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7" r:id="rId2"/>
    <p:sldId id="256" r:id="rId3"/>
    <p:sldId id="259" r:id="rId4"/>
    <p:sldId id="277" r:id="rId5"/>
    <p:sldId id="296" r:id="rId6"/>
    <p:sldId id="294" r:id="rId7"/>
    <p:sldId id="291" r:id="rId8"/>
    <p:sldId id="284" r:id="rId9"/>
    <p:sldId id="274" r:id="rId10"/>
    <p:sldId id="295" r:id="rId11"/>
    <p:sldId id="262" r:id="rId12"/>
    <p:sldId id="289" r:id="rId13"/>
    <p:sldId id="280" r:id="rId14"/>
    <p:sldId id="264" r:id="rId15"/>
    <p:sldId id="267" r:id="rId16"/>
    <p:sldId id="285" r:id="rId17"/>
    <p:sldId id="276" r:id="rId18"/>
    <p:sldId id="279" r:id="rId19"/>
    <p:sldId id="263" r:id="rId20"/>
    <p:sldId id="261" r:id="rId21"/>
    <p:sldId id="265" r:id="rId22"/>
    <p:sldId id="293" r:id="rId23"/>
    <p:sldId id="278" r:id="rId24"/>
    <p:sldId id="266" r:id="rId25"/>
    <p:sldId id="290" r:id="rId26"/>
    <p:sldId id="288" r:id="rId2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7" autoAdjust="0"/>
    <p:restoredTop sz="94134" autoAdjust="0"/>
  </p:normalViewPr>
  <p:slideViewPr>
    <p:cSldViewPr>
      <p:cViewPr>
        <p:scale>
          <a:sx n="95" d="100"/>
          <a:sy n="95" d="100"/>
        </p:scale>
        <p:origin x="-390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 Лысенко" userId="8bb7b424a3a5de63" providerId="LiveId" clId="{AC03C17F-815D-B548-99EB-950CA2300551}"/>
    <pc:docChg chg="custSel modSld">
      <pc:chgData name="Александр Лысенко" userId="8bb7b424a3a5de63" providerId="LiveId" clId="{AC03C17F-815D-B548-99EB-950CA2300551}" dt="2018-02-23T05:20:36.879" v="0" actId="700"/>
      <pc:docMkLst>
        <pc:docMk/>
      </pc:docMkLst>
      <pc:sldChg chg="modSp mod modClrScheme chgLayout">
        <pc:chgData name="Александр Лысенко" userId="8bb7b424a3a5de63" providerId="LiveId" clId="{AC03C17F-815D-B548-99EB-950CA2300551}" dt="2018-02-23T05:20:36.879" v="0" actId="700"/>
        <pc:sldMkLst>
          <pc:docMk/>
          <pc:sldMk cId="1692154407" sldId="257"/>
        </pc:sldMkLst>
        <pc:spChg chg="mod ord">
          <ac:chgData name="Александр Лысенко" userId="8bb7b424a3a5de63" providerId="LiveId" clId="{AC03C17F-815D-B548-99EB-950CA2300551}" dt="2018-02-23T05:20:36.879" v="0" actId="700"/>
          <ac:spMkLst>
            <pc:docMk/>
            <pc:sldMk cId="1692154407" sldId="257"/>
            <ac:spMk id="2" creationId="{8DDA86C6-C5CF-B449-8277-E64C5A073CEA}"/>
          </ac:spMkLst>
        </pc:spChg>
        <pc:spChg chg="mod ord">
          <ac:chgData name="Александр Лысенко" userId="8bb7b424a3a5de63" providerId="LiveId" clId="{AC03C17F-815D-B548-99EB-950CA2300551}" dt="2018-02-23T05:20:36.879" v="0" actId="700"/>
          <ac:spMkLst>
            <pc:docMk/>
            <pc:sldMk cId="1692154407" sldId="257"/>
            <ac:spMk id="3" creationId="{873849BF-7748-384F-9EE8-B4ABFEA6D6A6}"/>
          </ac:spMkLst>
        </pc:spChg>
      </pc:sldChg>
    </pc:docChg>
  </pc:docChgLst>
  <pc:docChgLst>
    <pc:chgData name="Александр Лысенко" userId="8bb7b424a3a5de63" providerId="LiveId" clId="{68653968-E944-0444-B8F0-B0B43521E261}"/>
    <pc:docChg chg="modSld">
      <pc:chgData name="Александр Лысенко" userId="8bb7b424a3a5de63" providerId="LiveId" clId="{68653968-E944-0444-B8F0-B0B43521E261}" dt="2018-04-03T18:06:51.831" v="0" actId="1076"/>
      <pc:docMkLst>
        <pc:docMk/>
      </pc:docMkLst>
      <pc:sldChg chg="modSp">
        <pc:chgData name="Александр Лысенко" userId="8bb7b424a3a5de63" providerId="LiveId" clId="{68653968-E944-0444-B8F0-B0B43521E261}" dt="2018-04-03T18:06:51.831" v="0" actId="1076"/>
        <pc:sldMkLst>
          <pc:docMk/>
          <pc:sldMk cId="3264746622" sldId="262"/>
        </pc:sldMkLst>
        <pc:picChg chg="mod">
          <ac:chgData name="Александр Лысенко" userId="8bb7b424a3a5de63" providerId="LiveId" clId="{68653968-E944-0444-B8F0-B0B43521E261}" dt="2018-04-03T18:06:51.831" v="0" actId="1076"/>
          <ac:picMkLst>
            <pc:docMk/>
            <pc:sldMk cId="3264746622" sldId="262"/>
            <ac:picMk id="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8B391-E573-4AA5-B4E3-B3BF427611B2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ACBB5-3FA0-434F-94B8-3B1E31E0E4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02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ACBB5-3FA0-434F-94B8-3B1E31E0E4A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1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ACBB5-3FA0-434F-94B8-3B1E31E0E4A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377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ACBB5-3FA0-434F-94B8-3B1E31E0E4A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36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ACBB5-3FA0-434F-94B8-3B1E31E0E4A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948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ACBB5-3FA0-434F-94B8-3B1E31E0E4A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963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ACBB5-3FA0-434F-94B8-3B1E31E0E4A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55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ACBB5-3FA0-434F-94B8-3B1E31E0E4A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990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ACBB5-3FA0-434F-94B8-3B1E31E0E4A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3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D1C4641-2780-D540-8712-43952E0EEFDB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3E078BC-43AC-7045-88F9-9D373949984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AppData\Local\Temp\FineReader11.00\media\image2.jpe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DA86C6-C5CF-B449-8277-E64C5A073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0"/>
            <a:ext cx="10363200" cy="18288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Подольский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филиал ГКУ МО «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Мособллес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Тема презентации:</a:t>
            </a:r>
            <a:b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Минипарк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«Озеро Рица»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программе</a:t>
            </a:r>
            <a:b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«Лето в Подмосковье»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3849BF-7748-384F-9EE8-B4ABFEA6D6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ru-RU" dirty="0">
              <a:solidFill>
                <a:srgbClr val="FF0000"/>
              </a:solidFill>
            </a:endParaRPr>
          </a:p>
          <a:p>
            <a:pPr algn="l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0385" y="645777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г.о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Люберцы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2019 г.</a:t>
            </a:r>
            <a:endParaRPr lang="ru-RU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1" name="Picture 3" descr="C:\Users\sergey\Desktop\Альбом УВО оз. Рица 2019\Альбом ЖПГ озер Рица и Лгок в Томилинском лесопарке_Страница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11049000" cy="46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5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26"/>
    </mc:Choice>
    <mc:Fallback xmlns="">
      <p:transition advTm="722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10972800" cy="6096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Характеристика лесного участка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914400"/>
            <a:ext cx="108204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Структурно-планировочная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организация территории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береговой и прибрежной защитной полосах водных объектов, в том числе на лесных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участках</a:t>
            </a:r>
            <a:endParaRPr lang="ru-RU" dirty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территории зоны отдыха могут располагаться следующие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некапитальные строения (объекты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сооружения):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Основные некапитальные строения (сооружения):</a:t>
            </a:r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административные здания, медпункт, столовая, строения, эллинги для хранения плавательных средств, хозяйственные строения, здание водозаборного устройства, локальные очистные сооружения, причалы для стоянки  лодок;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Вспомогательные некапитальные строения (сооружения):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спасательный пост ВОСВОД, вышки ВОСВОД, переправы, бассейн, спортивные площадки (волейбол, и т.д.), оборудованные спуски для инвалидов, оздоровительный комплекс (бани на воде), навесы, аэрарии, беседки-социальные Клубы (ветеранов, инвалидов, детские классы);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зона с сценой для проведения массовых мероприятий и праздников под открытом небом; зоны – тематические оборудованные поляны для семейных пикников, детские городки, водные аттракционы, кабинки для переодевания, дополнительные пункты питания;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дополнительные подсобные строения – для обслуживания спортивных и игровых площадок, камера хранения, биотуалеты;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Вода на участок может поступать из персональной артезианской скважины. В соответствии со схемой размещения водно-спасательного объекта (спасательная станция) будет организована ливневая и хозяйственно-бытовая канализации, а также очистные сооружения.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Под землёй прокладываются распределительные электрические сети.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Режим эксплуатации пляжной зоны отдыха постоянный.</a:t>
            </a:r>
          </a:p>
        </p:txBody>
      </p:sp>
    </p:spTree>
    <p:extLst>
      <p:ext uri="{BB962C8B-B14F-4D97-AF65-F5344CB8AC3E}">
        <p14:creationId xmlns:p14="http://schemas.microsoft.com/office/powerpoint/2010/main" val="159781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4"/>
    </mc:Choice>
    <mc:Fallback xmlns="">
      <p:transition spd="slow" advTm="1220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609601" y="761999"/>
            <a:ext cx="11049000" cy="83402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Лесной участок  кв. 9 выдел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Томилинского участкового лесничества в натуре представляет песчаный берег. Планируется разместить: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портивные площадки на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пес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ке, огороженные зоны на воде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4920" y="238779"/>
            <a:ext cx="6446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Лесохозяйственная характеристика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103" name="Picture 66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4" y="1989640"/>
            <a:ext cx="5503866" cy="395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04" name="Picture 66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989639"/>
            <a:ext cx="5410199" cy="395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746622"/>
      </p:ext>
    </p:extLst>
  </p:cSld>
  <p:clrMapOvr>
    <a:masterClrMapping/>
  </p:clrMapOvr>
  <p:transition spd="slow" advTm="7583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0" y="381000"/>
            <a:ext cx="10439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Устройство пляжа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рамках спортивных направлений водных видов спорта, баскетбольные, волейбольные и футбольные площадки, зоны повышенного комфорта (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бассейн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), переправы, лодочные станции.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1585174"/>
            <a:ext cx="3962399" cy="252024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47487"/>
            <a:ext cx="3886200" cy="2483737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1600200"/>
            <a:ext cx="3352800" cy="5010430"/>
          </a:xfrm>
          <a:prstGeom prst="rect">
            <a:avLst/>
          </a:prstGeom>
        </p:spPr>
      </p:pic>
      <p:pic>
        <p:nvPicPr>
          <p:cNvPr id="10" name="Рисунок 9" descr="https://avatars.mds.yandex.net/get-pdb/752643/96881414-2668-442f-b704-f1b77522c421/s1200?webp=fals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45" y="4147487"/>
            <a:ext cx="3831155" cy="245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www.lilybeachmaldives.com/wp-content/uploads/2015/06/jetblade_new_1600x9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86200" cy="2458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964570"/>
      </p:ext>
    </p:extLst>
  </p:cSld>
  <p:clrMapOvr>
    <a:masterClrMapping/>
  </p:clrMapOvr>
  <p:transition spd="slow" advTm="8661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838200" y="761999"/>
            <a:ext cx="10591800" cy="1219201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Лесной участок  квартал  9 </a:t>
            </a: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Томилинского участкового лесничества в натуре представляет песчаный берег. Планируется разместить: беседки,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площадки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пикников,  раздевалки,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рыбака, авторские художественные формы (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 рубки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4920" y="238779"/>
            <a:ext cx="6446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Лесохозяйственная характеристика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C:\Users\sergey\AppData\Local\Temp\Rar$DIa0.202\Беседка 15.5 палат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4038601" cy="219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sergey\AppData\Local\Temp\Rar$DIa0.930\Беседка 5 дере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198"/>
            <a:ext cx="4038601" cy="220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nejana\Desktop\ee424530108dc90379b28883d31a59d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9600" y="1981201"/>
            <a:ext cx="3551101" cy="4419600"/>
          </a:xfrm>
          <a:prstGeom prst="rect">
            <a:avLst/>
          </a:prstGeom>
          <a:noFill/>
        </p:spPr>
      </p:pic>
      <p:pic>
        <p:nvPicPr>
          <p:cNvPr id="9" name="Picture 2" descr="C:\Users\Snejana\Desktop\30770207-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1" y="1981200"/>
            <a:ext cx="3436263" cy="4419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225422"/>
      </p:ext>
    </p:extLst>
  </p:cSld>
  <p:clrMapOvr>
    <a:masterClrMapping/>
  </p:clrMapOvr>
  <p:transition spd="slow" advTm="7583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4319116" cy="3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200" y="381000"/>
            <a:ext cx="1059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Устройство оборудованного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пляжа на каменном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острове,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екоративные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водопады 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откосах, ландшафтные работы, переправы, понтоны.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14249"/>
            <a:ext cx="2286000" cy="452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sergey\Desktop\Фото Архив 2018 ДГО\фото рица 2018 АРХИВ\_MG_2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758" y="1981200"/>
            <a:ext cx="4335239" cy="3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06185"/>
      </p:ext>
    </p:extLst>
  </p:cSld>
  <p:clrMapOvr>
    <a:masterClrMapping/>
  </p:clrMapOvr>
  <p:transition spd="slow" advTm="8661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762000"/>
            <a:ext cx="10591800" cy="91440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Схема Размещение социально-ориентированного объекта  «Пляж  Солнечный» размещение на акватории понтонов с беседками, переправа, лодочная станция, аттракционы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905000" y="152400"/>
            <a:ext cx="8763000" cy="6431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Характеристика лесного участка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366" name="Group 6627"/>
          <p:cNvGrpSpPr>
            <a:grpSpLocks/>
          </p:cNvGrpSpPr>
          <p:nvPr/>
        </p:nvGrpSpPr>
        <p:grpSpPr bwMode="auto">
          <a:xfrm>
            <a:off x="457200" y="1676401"/>
            <a:ext cx="5867400" cy="4724400"/>
            <a:chOff x="40" y="82"/>
            <a:chExt cx="23717" cy="16694"/>
          </a:xfrm>
        </p:grpSpPr>
        <p:grpSp>
          <p:nvGrpSpPr>
            <p:cNvPr id="16367" name="Group 6628"/>
            <p:cNvGrpSpPr>
              <a:grpSpLocks/>
            </p:cNvGrpSpPr>
            <p:nvPr/>
          </p:nvGrpSpPr>
          <p:grpSpPr bwMode="auto">
            <a:xfrm>
              <a:off x="14920" y="1987"/>
              <a:ext cx="122" cy="22"/>
              <a:chOff x="14920" y="1987"/>
              <a:chExt cx="122" cy="22"/>
            </a:xfrm>
          </p:grpSpPr>
          <p:sp>
            <p:nvSpPr>
              <p:cNvPr id="22950" name="Freeform 6629"/>
              <p:cNvSpPr>
                <a:spLocks/>
              </p:cNvSpPr>
              <p:nvPr/>
            </p:nvSpPr>
            <p:spPr bwMode="auto">
              <a:xfrm>
                <a:off x="14920" y="1987"/>
                <a:ext cx="122" cy="22"/>
              </a:xfrm>
              <a:custGeom>
                <a:avLst/>
                <a:gdLst>
                  <a:gd name="T0" fmla="+- 0 14968 14920"/>
                  <a:gd name="T1" fmla="*/ T0 w 122"/>
                  <a:gd name="T2" fmla="+- 0 1987 1987"/>
                  <a:gd name="T3" fmla="*/ 1987 h 22"/>
                  <a:gd name="T4" fmla="+- 0 14920 14920"/>
                  <a:gd name="T5" fmla="*/ T4 w 122"/>
                  <a:gd name="T6" fmla="+- 0 2009 1987"/>
                  <a:gd name="T7" fmla="*/ 2009 h 22"/>
                  <a:gd name="T8" fmla="+- 0 15042 14920"/>
                  <a:gd name="T9" fmla="*/ T8 w 122"/>
                  <a:gd name="T10" fmla="+- 0 2009 1987"/>
                  <a:gd name="T11" fmla="*/ 2009 h 22"/>
                  <a:gd name="T12" fmla="+- 0 14968 14920"/>
                  <a:gd name="T13" fmla="*/ T12 w 122"/>
                  <a:gd name="T14" fmla="+- 0 1987 1987"/>
                  <a:gd name="T15" fmla="*/ 1987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2" h="22">
                    <a:moveTo>
                      <a:pt x="48" y="0"/>
                    </a:moveTo>
                    <a:lnTo>
                      <a:pt x="0" y="22"/>
                    </a:lnTo>
                    <a:lnTo>
                      <a:pt x="122" y="22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68" name="Group 6630"/>
            <p:cNvGrpSpPr>
              <a:grpSpLocks/>
            </p:cNvGrpSpPr>
            <p:nvPr/>
          </p:nvGrpSpPr>
          <p:grpSpPr bwMode="auto">
            <a:xfrm>
              <a:off x="14920" y="1987"/>
              <a:ext cx="122" cy="22"/>
              <a:chOff x="14920" y="1987"/>
              <a:chExt cx="122" cy="22"/>
            </a:xfrm>
          </p:grpSpPr>
          <p:sp>
            <p:nvSpPr>
              <p:cNvPr id="22949" name="Freeform 6631"/>
              <p:cNvSpPr>
                <a:spLocks/>
              </p:cNvSpPr>
              <p:nvPr/>
            </p:nvSpPr>
            <p:spPr bwMode="auto">
              <a:xfrm>
                <a:off x="14920" y="1987"/>
                <a:ext cx="122" cy="22"/>
              </a:xfrm>
              <a:custGeom>
                <a:avLst/>
                <a:gdLst>
                  <a:gd name="T0" fmla="+- 0 14968 14920"/>
                  <a:gd name="T1" fmla="*/ T0 w 122"/>
                  <a:gd name="T2" fmla="+- 0 1987 1987"/>
                  <a:gd name="T3" fmla="*/ 1987 h 22"/>
                  <a:gd name="T4" fmla="+- 0 14920 14920"/>
                  <a:gd name="T5" fmla="*/ T4 w 122"/>
                  <a:gd name="T6" fmla="+- 0 2009 1987"/>
                  <a:gd name="T7" fmla="*/ 2009 h 22"/>
                  <a:gd name="T8" fmla="+- 0 15042 14920"/>
                  <a:gd name="T9" fmla="*/ T8 w 122"/>
                  <a:gd name="T10" fmla="+- 0 2009 1987"/>
                  <a:gd name="T11" fmla="*/ 2009 h 22"/>
                  <a:gd name="T12" fmla="+- 0 14968 14920"/>
                  <a:gd name="T13" fmla="*/ T12 w 122"/>
                  <a:gd name="T14" fmla="+- 0 1987 1987"/>
                  <a:gd name="T15" fmla="*/ 1987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2" h="22">
                    <a:moveTo>
                      <a:pt x="48" y="0"/>
                    </a:moveTo>
                    <a:lnTo>
                      <a:pt x="0" y="22"/>
                    </a:lnTo>
                    <a:lnTo>
                      <a:pt x="122" y="22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69" name="Group 6632"/>
            <p:cNvGrpSpPr>
              <a:grpSpLocks/>
            </p:cNvGrpSpPr>
            <p:nvPr/>
          </p:nvGrpSpPr>
          <p:grpSpPr bwMode="auto">
            <a:xfrm>
              <a:off x="15076" y="2009"/>
              <a:ext cx="295" cy="10"/>
              <a:chOff x="15076" y="2009"/>
              <a:chExt cx="295" cy="10"/>
            </a:xfrm>
          </p:grpSpPr>
          <p:sp>
            <p:nvSpPr>
              <p:cNvPr id="22948" name="Freeform 6633"/>
              <p:cNvSpPr>
                <a:spLocks/>
              </p:cNvSpPr>
              <p:nvPr/>
            </p:nvSpPr>
            <p:spPr bwMode="auto">
              <a:xfrm>
                <a:off x="15076" y="2009"/>
                <a:ext cx="295" cy="10"/>
              </a:xfrm>
              <a:custGeom>
                <a:avLst/>
                <a:gdLst>
                  <a:gd name="T0" fmla="+- 0 15362 15076"/>
                  <a:gd name="T1" fmla="*/ T0 w 295"/>
                  <a:gd name="T2" fmla="+- 0 2009 2009"/>
                  <a:gd name="T3" fmla="*/ 2009 h 10"/>
                  <a:gd name="T4" fmla="+- 0 15076 15076"/>
                  <a:gd name="T5" fmla="*/ T4 w 295"/>
                  <a:gd name="T6" fmla="+- 0 2018 2009"/>
                  <a:gd name="T7" fmla="*/ 2018 h 10"/>
                  <a:gd name="T8" fmla="+- 0 15371 15076"/>
                  <a:gd name="T9" fmla="*/ T8 w 295"/>
                  <a:gd name="T10" fmla="+- 0 2018 2009"/>
                  <a:gd name="T11" fmla="*/ 2018 h 10"/>
                  <a:gd name="T12" fmla="+- 0 15362 15076"/>
                  <a:gd name="T13" fmla="*/ T12 w 295"/>
                  <a:gd name="T14" fmla="+- 0 2009 2009"/>
                  <a:gd name="T15" fmla="*/ 200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5" h="10">
                    <a:moveTo>
                      <a:pt x="286" y="0"/>
                    </a:moveTo>
                    <a:lnTo>
                      <a:pt x="0" y="9"/>
                    </a:lnTo>
                    <a:lnTo>
                      <a:pt x="295" y="9"/>
                    </a:lnTo>
                    <a:lnTo>
                      <a:pt x="28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70" name="Group 6634"/>
            <p:cNvGrpSpPr>
              <a:grpSpLocks/>
            </p:cNvGrpSpPr>
            <p:nvPr/>
          </p:nvGrpSpPr>
          <p:grpSpPr bwMode="auto">
            <a:xfrm>
              <a:off x="15076" y="2009"/>
              <a:ext cx="295" cy="10"/>
              <a:chOff x="15076" y="2009"/>
              <a:chExt cx="295" cy="10"/>
            </a:xfrm>
          </p:grpSpPr>
          <p:sp>
            <p:nvSpPr>
              <p:cNvPr id="22947" name="Freeform 6635"/>
              <p:cNvSpPr>
                <a:spLocks/>
              </p:cNvSpPr>
              <p:nvPr/>
            </p:nvSpPr>
            <p:spPr bwMode="auto">
              <a:xfrm>
                <a:off x="15076" y="2009"/>
                <a:ext cx="295" cy="10"/>
              </a:xfrm>
              <a:custGeom>
                <a:avLst/>
                <a:gdLst>
                  <a:gd name="T0" fmla="+- 0 15362 15076"/>
                  <a:gd name="T1" fmla="*/ T0 w 295"/>
                  <a:gd name="T2" fmla="+- 0 2009 2009"/>
                  <a:gd name="T3" fmla="*/ 2009 h 10"/>
                  <a:gd name="T4" fmla="+- 0 15076 15076"/>
                  <a:gd name="T5" fmla="*/ T4 w 295"/>
                  <a:gd name="T6" fmla="+- 0 2018 2009"/>
                  <a:gd name="T7" fmla="*/ 2018 h 10"/>
                  <a:gd name="T8" fmla="+- 0 15371 15076"/>
                  <a:gd name="T9" fmla="*/ T8 w 295"/>
                  <a:gd name="T10" fmla="+- 0 2018 2009"/>
                  <a:gd name="T11" fmla="*/ 2018 h 10"/>
                  <a:gd name="T12" fmla="+- 0 15362 15076"/>
                  <a:gd name="T13" fmla="*/ T12 w 295"/>
                  <a:gd name="T14" fmla="+- 0 2009 2009"/>
                  <a:gd name="T15" fmla="*/ 200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5" h="10">
                    <a:moveTo>
                      <a:pt x="286" y="0"/>
                    </a:moveTo>
                    <a:lnTo>
                      <a:pt x="0" y="9"/>
                    </a:lnTo>
                    <a:lnTo>
                      <a:pt x="295" y="9"/>
                    </a:lnTo>
                    <a:lnTo>
                      <a:pt x="286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71" name="Group 6636"/>
            <p:cNvGrpSpPr>
              <a:grpSpLocks/>
            </p:cNvGrpSpPr>
            <p:nvPr/>
          </p:nvGrpSpPr>
          <p:grpSpPr bwMode="auto">
            <a:xfrm>
              <a:off x="14920" y="2009"/>
              <a:ext cx="125" cy="2"/>
              <a:chOff x="14920" y="2009"/>
              <a:chExt cx="125" cy="2"/>
            </a:xfrm>
          </p:grpSpPr>
          <p:sp>
            <p:nvSpPr>
              <p:cNvPr id="22946" name="Freeform 6637"/>
              <p:cNvSpPr>
                <a:spLocks/>
              </p:cNvSpPr>
              <p:nvPr/>
            </p:nvSpPr>
            <p:spPr bwMode="auto">
              <a:xfrm>
                <a:off x="14920" y="2009"/>
                <a:ext cx="125" cy="2"/>
              </a:xfrm>
              <a:custGeom>
                <a:avLst/>
                <a:gdLst>
                  <a:gd name="T0" fmla="+- 0 15045 14920"/>
                  <a:gd name="T1" fmla="*/ T0 w 125"/>
                  <a:gd name="T2" fmla="+- 0 14920 14920"/>
                  <a:gd name="T3" fmla="*/ T2 w 125"/>
                  <a:gd name="T4" fmla="+- 0 15045 14920"/>
                  <a:gd name="T5" fmla="*/ T4 w 12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125">
                    <a:moveTo>
                      <a:pt x="125" y="0"/>
                    </a:moveTo>
                    <a:lnTo>
                      <a:pt x="0" y="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72" name="Group 6638"/>
            <p:cNvGrpSpPr>
              <a:grpSpLocks/>
            </p:cNvGrpSpPr>
            <p:nvPr/>
          </p:nvGrpSpPr>
          <p:grpSpPr bwMode="auto">
            <a:xfrm>
              <a:off x="14920" y="2009"/>
              <a:ext cx="125" cy="2"/>
              <a:chOff x="14920" y="2009"/>
              <a:chExt cx="125" cy="2"/>
            </a:xfrm>
          </p:grpSpPr>
          <p:sp>
            <p:nvSpPr>
              <p:cNvPr id="22945" name="Freeform 6639"/>
              <p:cNvSpPr>
                <a:spLocks/>
              </p:cNvSpPr>
              <p:nvPr/>
            </p:nvSpPr>
            <p:spPr bwMode="auto">
              <a:xfrm>
                <a:off x="14920" y="2009"/>
                <a:ext cx="125" cy="2"/>
              </a:xfrm>
              <a:custGeom>
                <a:avLst/>
                <a:gdLst>
                  <a:gd name="T0" fmla="+- 0 15045 14920"/>
                  <a:gd name="T1" fmla="*/ T0 w 125"/>
                  <a:gd name="T2" fmla="+- 0 14920 14920"/>
                  <a:gd name="T3" fmla="*/ T2 w 125"/>
                  <a:gd name="T4" fmla="+- 0 15042 14920"/>
                  <a:gd name="T5" fmla="*/ T4 w 125"/>
                  <a:gd name="T6" fmla="+- 0 15045 14920"/>
                  <a:gd name="T7" fmla="*/ T6 w 12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  <a:cxn ang="0">
                    <a:pos x="T7" y="0"/>
                  </a:cxn>
                </a:cxnLst>
                <a:rect l="0" t="0" r="r" b="b"/>
                <a:pathLst>
                  <a:path w="125">
                    <a:moveTo>
                      <a:pt x="125" y="0"/>
                    </a:moveTo>
                    <a:lnTo>
                      <a:pt x="0" y="0"/>
                    </a:lnTo>
                    <a:lnTo>
                      <a:pt x="122" y="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73" name="Group 6640"/>
            <p:cNvGrpSpPr>
              <a:grpSpLocks/>
            </p:cNvGrpSpPr>
            <p:nvPr/>
          </p:nvGrpSpPr>
          <p:grpSpPr bwMode="auto">
            <a:xfrm>
              <a:off x="14920" y="2009"/>
              <a:ext cx="125" cy="2"/>
              <a:chOff x="14920" y="2009"/>
              <a:chExt cx="125" cy="2"/>
            </a:xfrm>
          </p:grpSpPr>
          <p:sp>
            <p:nvSpPr>
              <p:cNvPr id="22944" name="Freeform 6641"/>
              <p:cNvSpPr>
                <a:spLocks/>
              </p:cNvSpPr>
              <p:nvPr/>
            </p:nvSpPr>
            <p:spPr bwMode="auto">
              <a:xfrm>
                <a:off x="14920" y="2009"/>
                <a:ext cx="125" cy="2"/>
              </a:xfrm>
              <a:custGeom>
                <a:avLst/>
                <a:gdLst>
                  <a:gd name="T0" fmla="+- 0 14920 14920"/>
                  <a:gd name="T1" fmla="*/ T0 w 125"/>
                  <a:gd name="T2" fmla="+- 0 15045 14920"/>
                  <a:gd name="T3" fmla="*/ T2 w 12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25">
                    <a:moveTo>
                      <a:pt x="0" y="0"/>
                    </a:moveTo>
                    <a:lnTo>
                      <a:pt x="125" y="0"/>
                    </a:lnTo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74" name="Group 6642"/>
            <p:cNvGrpSpPr>
              <a:grpSpLocks/>
            </p:cNvGrpSpPr>
            <p:nvPr/>
          </p:nvGrpSpPr>
          <p:grpSpPr bwMode="auto">
            <a:xfrm>
              <a:off x="14896" y="2009"/>
              <a:ext cx="180" cy="10"/>
              <a:chOff x="14896" y="2009"/>
              <a:chExt cx="180" cy="10"/>
            </a:xfrm>
          </p:grpSpPr>
          <p:sp>
            <p:nvSpPr>
              <p:cNvPr id="22943" name="Freeform 6643"/>
              <p:cNvSpPr>
                <a:spLocks/>
              </p:cNvSpPr>
              <p:nvPr/>
            </p:nvSpPr>
            <p:spPr bwMode="auto">
              <a:xfrm>
                <a:off x="14896" y="2009"/>
                <a:ext cx="180" cy="10"/>
              </a:xfrm>
              <a:custGeom>
                <a:avLst/>
                <a:gdLst>
                  <a:gd name="T0" fmla="+- 0 14920 14896"/>
                  <a:gd name="T1" fmla="*/ T0 w 180"/>
                  <a:gd name="T2" fmla="+- 0 2009 2009"/>
                  <a:gd name="T3" fmla="*/ 2009 h 10"/>
                  <a:gd name="T4" fmla="+- 0 14896 14896"/>
                  <a:gd name="T5" fmla="*/ T4 w 180"/>
                  <a:gd name="T6" fmla="+- 0 2018 2009"/>
                  <a:gd name="T7" fmla="*/ 2018 h 10"/>
                  <a:gd name="T8" fmla="+- 0 15076 14896"/>
                  <a:gd name="T9" fmla="*/ T8 w 180"/>
                  <a:gd name="T10" fmla="+- 0 2018 2009"/>
                  <a:gd name="T11" fmla="*/ 2018 h 10"/>
                  <a:gd name="T12" fmla="+- 0 14920 14896"/>
                  <a:gd name="T13" fmla="*/ T12 w 180"/>
                  <a:gd name="T14" fmla="+- 0 2009 2009"/>
                  <a:gd name="T15" fmla="*/ 200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0" h="10">
                    <a:moveTo>
                      <a:pt x="24" y="0"/>
                    </a:moveTo>
                    <a:lnTo>
                      <a:pt x="0" y="9"/>
                    </a:lnTo>
                    <a:lnTo>
                      <a:pt x="180" y="9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75" name="Group 6644"/>
            <p:cNvGrpSpPr>
              <a:grpSpLocks/>
            </p:cNvGrpSpPr>
            <p:nvPr/>
          </p:nvGrpSpPr>
          <p:grpSpPr bwMode="auto">
            <a:xfrm>
              <a:off x="14920" y="2009"/>
              <a:ext cx="156" cy="10"/>
              <a:chOff x="14920" y="2009"/>
              <a:chExt cx="156" cy="10"/>
            </a:xfrm>
          </p:grpSpPr>
          <p:sp>
            <p:nvSpPr>
              <p:cNvPr id="22942" name="Freeform 6645"/>
              <p:cNvSpPr>
                <a:spLocks/>
              </p:cNvSpPr>
              <p:nvPr/>
            </p:nvSpPr>
            <p:spPr bwMode="auto">
              <a:xfrm>
                <a:off x="14920" y="2009"/>
                <a:ext cx="156" cy="10"/>
              </a:xfrm>
              <a:custGeom>
                <a:avLst/>
                <a:gdLst>
                  <a:gd name="T0" fmla="+- 0 15045 14920"/>
                  <a:gd name="T1" fmla="*/ T0 w 156"/>
                  <a:gd name="T2" fmla="+- 0 2009 2009"/>
                  <a:gd name="T3" fmla="*/ 2009 h 10"/>
                  <a:gd name="T4" fmla="+- 0 14920 14920"/>
                  <a:gd name="T5" fmla="*/ T4 w 156"/>
                  <a:gd name="T6" fmla="+- 0 2009 2009"/>
                  <a:gd name="T7" fmla="*/ 2009 h 10"/>
                  <a:gd name="T8" fmla="+- 0 15076 14920"/>
                  <a:gd name="T9" fmla="*/ T8 w 156"/>
                  <a:gd name="T10" fmla="+- 0 2018 2009"/>
                  <a:gd name="T11" fmla="*/ 2018 h 10"/>
                  <a:gd name="T12" fmla="+- 0 15045 14920"/>
                  <a:gd name="T13" fmla="*/ T12 w 156"/>
                  <a:gd name="T14" fmla="+- 0 2009 2009"/>
                  <a:gd name="T15" fmla="*/ 200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6" h="10">
                    <a:moveTo>
                      <a:pt x="125" y="0"/>
                    </a:moveTo>
                    <a:lnTo>
                      <a:pt x="0" y="0"/>
                    </a:lnTo>
                    <a:lnTo>
                      <a:pt x="156" y="9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76" name="Group 6646"/>
            <p:cNvGrpSpPr>
              <a:grpSpLocks/>
            </p:cNvGrpSpPr>
            <p:nvPr/>
          </p:nvGrpSpPr>
          <p:grpSpPr bwMode="auto">
            <a:xfrm>
              <a:off x="14896" y="2009"/>
              <a:ext cx="180" cy="10"/>
              <a:chOff x="14896" y="2009"/>
              <a:chExt cx="180" cy="10"/>
            </a:xfrm>
          </p:grpSpPr>
          <p:sp>
            <p:nvSpPr>
              <p:cNvPr id="22941" name="Freeform 6647"/>
              <p:cNvSpPr>
                <a:spLocks/>
              </p:cNvSpPr>
              <p:nvPr/>
            </p:nvSpPr>
            <p:spPr bwMode="auto">
              <a:xfrm>
                <a:off x="14896" y="2009"/>
                <a:ext cx="180" cy="10"/>
              </a:xfrm>
              <a:custGeom>
                <a:avLst/>
                <a:gdLst>
                  <a:gd name="T0" fmla="+- 0 14896 14896"/>
                  <a:gd name="T1" fmla="*/ T0 w 180"/>
                  <a:gd name="T2" fmla="+- 0 2018 2009"/>
                  <a:gd name="T3" fmla="*/ 2018 h 10"/>
                  <a:gd name="T4" fmla="+- 0 15076 14896"/>
                  <a:gd name="T5" fmla="*/ T4 w 180"/>
                  <a:gd name="T6" fmla="+- 0 2018 2009"/>
                  <a:gd name="T7" fmla="*/ 2018 h 10"/>
                  <a:gd name="T8" fmla="+- 0 14920 14896"/>
                  <a:gd name="T9" fmla="*/ T8 w 180"/>
                  <a:gd name="T10" fmla="+- 0 2009 2009"/>
                  <a:gd name="T11" fmla="*/ 2009 h 10"/>
                  <a:gd name="T12" fmla="+- 0 14896 14896"/>
                  <a:gd name="T13" fmla="*/ T12 w 180"/>
                  <a:gd name="T14" fmla="+- 0 2018 2009"/>
                  <a:gd name="T15" fmla="*/ 201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0" h="10">
                    <a:moveTo>
                      <a:pt x="0" y="9"/>
                    </a:moveTo>
                    <a:lnTo>
                      <a:pt x="180" y="9"/>
                    </a:lnTo>
                    <a:lnTo>
                      <a:pt x="24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77" name="Group 6648"/>
            <p:cNvGrpSpPr>
              <a:grpSpLocks/>
            </p:cNvGrpSpPr>
            <p:nvPr/>
          </p:nvGrpSpPr>
          <p:grpSpPr bwMode="auto">
            <a:xfrm>
              <a:off x="14920" y="2009"/>
              <a:ext cx="156" cy="10"/>
              <a:chOff x="14920" y="2009"/>
              <a:chExt cx="156" cy="10"/>
            </a:xfrm>
          </p:grpSpPr>
          <p:sp>
            <p:nvSpPr>
              <p:cNvPr id="22940" name="Freeform 6649"/>
              <p:cNvSpPr>
                <a:spLocks/>
              </p:cNvSpPr>
              <p:nvPr/>
            </p:nvSpPr>
            <p:spPr bwMode="auto">
              <a:xfrm>
                <a:off x="14920" y="2009"/>
                <a:ext cx="156" cy="10"/>
              </a:xfrm>
              <a:custGeom>
                <a:avLst/>
                <a:gdLst>
                  <a:gd name="T0" fmla="+- 0 15076 14920"/>
                  <a:gd name="T1" fmla="*/ T0 w 156"/>
                  <a:gd name="T2" fmla="+- 0 2018 2009"/>
                  <a:gd name="T3" fmla="*/ 2018 h 10"/>
                  <a:gd name="T4" fmla="+- 0 14920 14920"/>
                  <a:gd name="T5" fmla="*/ T4 w 156"/>
                  <a:gd name="T6" fmla="+- 0 2009 2009"/>
                  <a:gd name="T7" fmla="*/ 2009 h 10"/>
                  <a:gd name="T8" fmla="+- 0 15045 14920"/>
                  <a:gd name="T9" fmla="*/ T8 w 156"/>
                  <a:gd name="T10" fmla="+- 0 2009 2009"/>
                  <a:gd name="T11" fmla="*/ 2009 h 10"/>
                  <a:gd name="T12" fmla="+- 0 15076 14920"/>
                  <a:gd name="T13" fmla="*/ T12 w 156"/>
                  <a:gd name="T14" fmla="+- 0 2018 2009"/>
                  <a:gd name="T15" fmla="*/ 201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6" h="10">
                    <a:moveTo>
                      <a:pt x="156" y="9"/>
                    </a:moveTo>
                    <a:lnTo>
                      <a:pt x="0" y="0"/>
                    </a:lnTo>
                    <a:lnTo>
                      <a:pt x="125" y="0"/>
                    </a:lnTo>
                    <a:lnTo>
                      <a:pt x="156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78" name="Group 6650"/>
            <p:cNvGrpSpPr>
              <a:grpSpLocks/>
            </p:cNvGrpSpPr>
            <p:nvPr/>
          </p:nvGrpSpPr>
          <p:grpSpPr bwMode="auto">
            <a:xfrm>
              <a:off x="14541" y="2018"/>
              <a:ext cx="960" cy="127"/>
              <a:chOff x="14541" y="2018"/>
              <a:chExt cx="960" cy="127"/>
            </a:xfrm>
          </p:grpSpPr>
          <p:sp>
            <p:nvSpPr>
              <p:cNvPr id="22938" name="Freeform 6651"/>
              <p:cNvSpPr>
                <a:spLocks/>
              </p:cNvSpPr>
              <p:nvPr/>
            </p:nvSpPr>
            <p:spPr bwMode="auto">
              <a:xfrm>
                <a:off x="14541" y="2018"/>
                <a:ext cx="960" cy="127"/>
              </a:xfrm>
              <a:custGeom>
                <a:avLst/>
                <a:gdLst>
                  <a:gd name="T0" fmla="+- 0 14896 14541"/>
                  <a:gd name="T1" fmla="*/ T0 w 960"/>
                  <a:gd name="T2" fmla="+- 0 2018 2018"/>
                  <a:gd name="T3" fmla="*/ 2018 h 127"/>
                  <a:gd name="T4" fmla="+- 0 14541 14541"/>
                  <a:gd name="T5" fmla="*/ T4 w 960"/>
                  <a:gd name="T6" fmla="+- 0 2146 2018"/>
                  <a:gd name="T7" fmla="*/ 2146 h 127"/>
                  <a:gd name="T8" fmla="+- 0 15501 14541"/>
                  <a:gd name="T9" fmla="*/ T8 w 960"/>
                  <a:gd name="T10" fmla="+- 0 2146 2018"/>
                  <a:gd name="T11" fmla="*/ 2146 h 127"/>
                  <a:gd name="T12" fmla="+- 0 14896 14541"/>
                  <a:gd name="T13" fmla="*/ T12 w 960"/>
                  <a:gd name="T14" fmla="+- 0 2018 2018"/>
                  <a:gd name="T15" fmla="*/ 2018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60" h="127">
                    <a:moveTo>
                      <a:pt x="355" y="0"/>
                    </a:moveTo>
                    <a:lnTo>
                      <a:pt x="0" y="128"/>
                    </a:lnTo>
                    <a:lnTo>
                      <a:pt x="960" y="128"/>
                    </a:lnTo>
                    <a:lnTo>
                      <a:pt x="35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39" name="Freeform 6652"/>
              <p:cNvSpPr>
                <a:spLocks/>
              </p:cNvSpPr>
              <p:nvPr/>
            </p:nvSpPr>
            <p:spPr bwMode="auto">
              <a:xfrm>
                <a:off x="14541" y="2018"/>
                <a:ext cx="960" cy="127"/>
              </a:xfrm>
              <a:custGeom>
                <a:avLst/>
                <a:gdLst>
                  <a:gd name="T0" fmla="+- 0 15371 14541"/>
                  <a:gd name="T1" fmla="*/ T0 w 960"/>
                  <a:gd name="T2" fmla="+- 0 2018 2018"/>
                  <a:gd name="T3" fmla="*/ 2018 h 127"/>
                  <a:gd name="T4" fmla="+- 0 14896 14541"/>
                  <a:gd name="T5" fmla="*/ T4 w 960"/>
                  <a:gd name="T6" fmla="+- 0 2018 2018"/>
                  <a:gd name="T7" fmla="*/ 2018 h 127"/>
                  <a:gd name="T8" fmla="+- 0 15501 14541"/>
                  <a:gd name="T9" fmla="*/ T8 w 960"/>
                  <a:gd name="T10" fmla="+- 0 2146 2018"/>
                  <a:gd name="T11" fmla="*/ 2146 h 127"/>
                  <a:gd name="T12" fmla="+- 0 15371 14541"/>
                  <a:gd name="T13" fmla="*/ T12 w 960"/>
                  <a:gd name="T14" fmla="+- 0 2018 2018"/>
                  <a:gd name="T15" fmla="*/ 2018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60" h="127">
                    <a:moveTo>
                      <a:pt x="830" y="0"/>
                    </a:moveTo>
                    <a:lnTo>
                      <a:pt x="355" y="0"/>
                    </a:lnTo>
                    <a:lnTo>
                      <a:pt x="960" y="128"/>
                    </a:lnTo>
                    <a:lnTo>
                      <a:pt x="83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79" name="Group 6653"/>
            <p:cNvGrpSpPr>
              <a:grpSpLocks/>
            </p:cNvGrpSpPr>
            <p:nvPr/>
          </p:nvGrpSpPr>
          <p:grpSpPr bwMode="auto">
            <a:xfrm>
              <a:off x="14541" y="2018"/>
              <a:ext cx="960" cy="127"/>
              <a:chOff x="14541" y="2018"/>
              <a:chExt cx="960" cy="127"/>
            </a:xfrm>
          </p:grpSpPr>
          <p:sp>
            <p:nvSpPr>
              <p:cNvPr id="22937" name="Freeform 6654"/>
              <p:cNvSpPr>
                <a:spLocks/>
              </p:cNvSpPr>
              <p:nvPr/>
            </p:nvSpPr>
            <p:spPr bwMode="auto">
              <a:xfrm>
                <a:off x="14541" y="2018"/>
                <a:ext cx="960" cy="127"/>
              </a:xfrm>
              <a:custGeom>
                <a:avLst/>
                <a:gdLst>
                  <a:gd name="T0" fmla="+- 0 14541 14541"/>
                  <a:gd name="T1" fmla="*/ T0 w 960"/>
                  <a:gd name="T2" fmla="+- 0 2146 2018"/>
                  <a:gd name="T3" fmla="*/ 2146 h 127"/>
                  <a:gd name="T4" fmla="+- 0 15501 14541"/>
                  <a:gd name="T5" fmla="*/ T4 w 960"/>
                  <a:gd name="T6" fmla="+- 0 2146 2018"/>
                  <a:gd name="T7" fmla="*/ 2146 h 127"/>
                  <a:gd name="T8" fmla="+- 0 14896 14541"/>
                  <a:gd name="T9" fmla="*/ T8 w 960"/>
                  <a:gd name="T10" fmla="+- 0 2018 2018"/>
                  <a:gd name="T11" fmla="*/ 2018 h 127"/>
                  <a:gd name="T12" fmla="+- 0 14541 14541"/>
                  <a:gd name="T13" fmla="*/ T12 w 960"/>
                  <a:gd name="T14" fmla="+- 0 2146 2018"/>
                  <a:gd name="T15" fmla="*/ 2146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60" h="127">
                    <a:moveTo>
                      <a:pt x="0" y="128"/>
                    </a:moveTo>
                    <a:lnTo>
                      <a:pt x="960" y="128"/>
                    </a:lnTo>
                    <a:lnTo>
                      <a:pt x="355" y="0"/>
                    </a:lnTo>
                    <a:lnTo>
                      <a:pt x="0" y="12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80" name="Group 6655"/>
            <p:cNvGrpSpPr>
              <a:grpSpLocks/>
            </p:cNvGrpSpPr>
            <p:nvPr/>
          </p:nvGrpSpPr>
          <p:grpSpPr bwMode="auto">
            <a:xfrm>
              <a:off x="14896" y="2018"/>
              <a:ext cx="605" cy="127"/>
              <a:chOff x="14896" y="2018"/>
              <a:chExt cx="605" cy="127"/>
            </a:xfrm>
          </p:grpSpPr>
          <p:sp>
            <p:nvSpPr>
              <p:cNvPr id="22936" name="Freeform 6656"/>
              <p:cNvSpPr>
                <a:spLocks/>
              </p:cNvSpPr>
              <p:nvPr/>
            </p:nvSpPr>
            <p:spPr bwMode="auto">
              <a:xfrm>
                <a:off x="14896" y="2018"/>
                <a:ext cx="605" cy="127"/>
              </a:xfrm>
              <a:custGeom>
                <a:avLst/>
                <a:gdLst>
                  <a:gd name="T0" fmla="+- 0 15501 14896"/>
                  <a:gd name="T1" fmla="*/ T0 w 605"/>
                  <a:gd name="T2" fmla="+- 0 2146 2018"/>
                  <a:gd name="T3" fmla="*/ 2146 h 127"/>
                  <a:gd name="T4" fmla="+- 0 14896 14896"/>
                  <a:gd name="T5" fmla="*/ T4 w 605"/>
                  <a:gd name="T6" fmla="+- 0 2018 2018"/>
                  <a:gd name="T7" fmla="*/ 2018 h 127"/>
                  <a:gd name="T8" fmla="+- 0 15371 14896"/>
                  <a:gd name="T9" fmla="*/ T8 w 605"/>
                  <a:gd name="T10" fmla="+- 0 2018 2018"/>
                  <a:gd name="T11" fmla="*/ 2018 h 127"/>
                  <a:gd name="T12" fmla="+- 0 15501 14896"/>
                  <a:gd name="T13" fmla="*/ T12 w 605"/>
                  <a:gd name="T14" fmla="+- 0 2146 2018"/>
                  <a:gd name="T15" fmla="*/ 2146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05" h="127">
                    <a:moveTo>
                      <a:pt x="605" y="128"/>
                    </a:moveTo>
                    <a:lnTo>
                      <a:pt x="0" y="0"/>
                    </a:lnTo>
                    <a:lnTo>
                      <a:pt x="475" y="0"/>
                    </a:lnTo>
                    <a:lnTo>
                      <a:pt x="605" y="12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81" name="Group 6657"/>
            <p:cNvGrpSpPr>
              <a:grpSpLocks/>
            </p:cNvGrpSpPr>
            <p:nvPr/>
          </p:nvGrpSpPr>
          <p:grpSpPr bwMode="auto">
            <a:xfrm>
              <a:off x="14541" y="2146"/>
              <a:ext cx="96" cy="2"/>
              <a:chOff x="14541" y="2146"/>
              <a:chExt cx="96" cy="2"/>
            </a:xfrm>
          </p:grpSpPr>
          <p:sp>
            <p:nvSpPr>
              <p:cNvPr id="22935" name="Freeform 6658"/>
              <p:cNvSpPr>
                <a:spLocks/>
              </p:cNvSpPr>
              <p:nvPr/>
            </p:nvSpPr>
            <p:spPr bwMode="auto">
              <a:xfrm>
                <a:off x="14541" y="2146"/>
                <a:ext cx="96" cy="2"/>
              </a:xfrm>
              <a:custGeom>
                <a:avLst/>
                <a:gdLst>
                  <a:gd name="T0" fmla="+- 0 14541 14541"/>
                  <a:gd name="T1" fmla="*/ T0 w 96"/>
                  <a:gd name="T2" fmla="+- 0 14637 14541"/>
                  <a:gd name="T3" fmla="*/ T2 w 96"/>
                  <a:gd name="T4" fmla="+- 0 14541 14541"/>
                  <a:gd name="T5" fmla="*/ T4 w 9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96">
                    <a:moveTo>
                      <a:pt x="0" y="0"/>
                    </a:moveTo>
                    <a:lnTo>
                      <a:pt x="9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82" name="Group 6659"/>
            <p:cNvGrpSpPr>
              <a:grpSpLocks/>
            </p:cNvGrpSpPr>
            <p:nvPr/>
          </p:nvGrpSpPr>
          <p:grpSpPr bwMode="auto">
            <a:xfrm>
              <a:off x="14541" y="2146"/>
              <a:ext cx="96" cy="2"/>
              <a:chOff x="14541" y="2146"/>
              <a:chExt cx="96" cy="2"/>
            </a:xfrm>
          </p:grpSpPr>
          <p:sp>
            <p:nvSpPr>
              <p:cNvPr id="22934" name="Freeform 6660"/>
              <p:cNvSpPr>
                <a:spLocks/>
              </p:cNvSpPr>
              <p:nvPr/>
            </p:nvSpPr>
            <p:spPr bwMode="auto">
              <a:xfrm>
                <a:off x="14541" y="2146"/>
                <a:ext cx="96" cy="2"/>
              </a:xfrm>
              <a:custGeom>
                <a:avLst/>
                <a:gdLst>
                  <a:gd name="T0" fmla="+- 0 14637 14541"/>
                  <a:gd name="T1" fmla="*/ T0 w 96"/>
                  <a:gd name="T2" fmla="+- 0 14541 14541"/>
                  <a:gd name="T3" fmla="*/ T2 w 96"/>
                  <a:gd name="T4" fmla="+- 0 14637 14541"/>
                  <a:gd name="T5" fmla="*/ T4 w 9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96">
                    <a:moveTo>
                      <a:pt x="96" y="0"/>
                    </a:moveTo>
                    <a:lnTo>
                      <a:pt x="0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83" name="Group 6661"/>
            <p:cNvGrpSpPr>
              <a:grpSpLocks/>
            </p:cNvGrpSpPr>
            <p:nvPr/>
          </p:nvGrpSpPr>
          <p:grpSpPr bwMode="auto">
            <a:xfrm>
              <a:off x="14541" y="2150"/>
              <a:ext cx="977" cy="2"/>
              <a:chOff x="14541" y="2150"/>
              <a:chExt cx="977" cy="2"/>
            </a:xfrm>
          </p:grpSpPr>
          <p:sp>
            <p:nvSpPr>
              <p:cNvPr id="22933" name="Freeform 6662"/>
              <p:cNvSpPr>
                <a:spLocks/>
              </p:cNvSpPr>
              <p:nvPr/>
            </p:nvSpPr>
            <p:spPr bwMode="auto">
              <a:xfrm>
                <a:off x="14541" y="2150"/>
                <a:ext cx="977" cy="2"/>
              </a:xfrm>
              <a:custGeom>
                <a:avLst/>
                <a:gdLst>
                  <a:gd name="T0" fmla="+- 0 14541 14541"/>
                  <a:gd name="T1" fmla="*/ T0 w 977"/>
                  <a:gd name="T2" fmla="+- 0 15518 14541"/>
                  <a:gd name="T3" fmla="*/ T2 w 97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77">
                    <a:moveTo>
                      <a:pt x="0" y="0"/>
                    </a:moveTo>
                    <a:lnTo>
                      <a:pt x="977" y="0"/>
                    </a:lnTo>
                  </a:path>
                </a:pathLst>
              </a:custGeom>
              <a:noFill/>
              <a:ln w="59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592" name="Group 6663"/>
            <p:cNvGrpSpPr>
              <a:grpSpLocks/>
            </p:cNvGrpSpPr>
            <p:nvPr/>
          </p:nvGrpSpPr>
          <p:grpSpPr bwMode="auto">
            <a:xfrm>
              <a:off x="14637" y="2146"/>
              <a:ext cx="881" cy="17"/>
              <a:chOff x="14637" y="2146"/>
              <a:chExt cx="881" cy="17"/>
            </a:xfrm>
          </p:grpSpPr>
          <p:sp>
            <p:nvSpPr>
              <p:cNvPr id="22932" name="Freeform 6664"/>
              <p:cNvSpPr>
                <a:spLocks/>
              </p:cNvSpPr>
              <p:nvPr/>
            </p:nvSpPr>
            <p:spPr bwMode="auto">
              <a:xfrm>
                <a:off x="14637" y="2146"/>
                <a:ext cx="881" cy="17"/>
              </a:xfrm>
              <a:custGeom>
                <a:avLst/>
                <a:gdLst>
                  <a:gd name="T0" fmla="+- 0 14646 14637"/>
                  <a:gd name="T1" fmla="*/ T0 w 881"/>
                  <a:gd name="T2" fmla="+- 0 2162 2146"/>
                  <a:gd name="T3" fmla="*/ 2162 h 17"/>
                  <a:gd name="T4" fmla="+- 0 15518 14637"/>
                  <a:gd name="T5" fmla="*/ T4 w 881"/>
                  <a:gd name="T6" fmla="+- 0 2162 2146"/>
                  <a:gd name="T7" fmla="*/ 2162 h 17"/>
                  <a:gd name="T8" fmla="+- 0 14637 14637"/>
                  <a:gd name="T9" fmla="*/ T8 w 881"/>
                  <a:gd name="T10" fmla="+- 0 2146 2146"/>
                  <a:gd name="T11" fmla="*/ 2146 h 17"/>
                  <a:gd name="T12" fmla="+- 0 14646 14637"/>
                  <a:gd name="T13" fmla="*/ T12 w 881"/>
                  <a:gd name="T14" fmla="+- 0 2162 2146"/>
                  <a:gd name="T15" fmla="*/ 2162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1" h="17">
                    <a:moveTo>
                      <a:pt x="9" y="16"/>
                    </a:moveTo>
                    <a:lnTo>
                      <a:pt x="881" y="16"/>
                    </a:lnTo>
                    <a:lnTo>
                      <a:pt x="0" y="0"/>
                    </a:lnTo>
                    <a:lnTo>
                      <a:pt x="9" y="1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593" name="Group 6665"/>
            <p:cNvGrpSpPr>
              <a:grpSpLocks/>
            </p:cNvGrpSpPr>
            <p:nvPr/>
          </p:nvGrpSpPr>
          <p:grpSpPr bwMode="auto">
            <a:xfrm>
              <a:off x="14637" y="2146"/>
              <a:ext cx="881" cy="17"/>
              <a:chOff x="14637" y="2146"/>
              <a:chExt cx="881" cy="17"/>
            </a:xfrm>
          </p:grpSpPr>
          <p:sp>
            <p:nvSpPr>
              <p:cNvPr id="22931" name="Freeform 6666"/>
              <p:cNvSpPr>
                <a:spLocks/>
              </p:cNvSpPr>
              <p:nvPr/>
            </p:nvSpPr>
            <p:spPr bwMode="auto">
              <a:xfrm>
                <a:off x="14637" y="2146"/>
                <a:ext cx="881" cy="17"/>
              </a:xfrm>
              <a:custGeom>
                <a:avLst/>
                <a:gdLst>
                  <a:gd name="T0" fmla="+- 0 15518 14637"/>
                  <a:gd name="T1" fmla="*/ T0 w 881"/>
                  <a:gd name="T2" fmla="+- 0 2162 2146"/>
                  <a:gd name="T3" fmla="*/ 2162 h 17"/>
                  <a:gd name="T4" fmla="+- 0 14637 14637"/>
                  <a:gd name="T5" fmla="*/ T4 w 881"/>
                  <a:gd name="T6" fmla="+- 0 2146 2146"/>
                  <a:gd name="T7" fmla="*/ 2146 h 17"/>
                  <a:gd name="T8" fmla="+- 0 15501 14637"/>
                  <a:gd name="T9" fmla="*/ T8 w 881"/>
                  <a:gd name="T10" fmla="+- 0 2146 2146"/>
                  <a:gd name="T11" fmla="*/ 2146 h 17"/>
                  <a:gd name="T12" fmla="+- 0 15518 14637"/>
                  <a:gd name="T13" fmla="*/ T12 w 881"/>
                  <a:gd name="T14" fmla="+- 0 2162 2146"/>
                  <a:gd name="T15" fmla="*/ 2162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1" h="17">
                    <a:moveTo>
                      <a:pt x="881" y="16"/>
                    </a:moveTo>
                    <a:lnTo>
                      <a:pt x="0" y="0"/>
                    </a:lnTo>
                    <a:lnTo>
                      <a:pt x="864" y="0"/>
                    </a:lnTo>
                    <a:lnTo>
                      <a:pt x="881" y="1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594" name="Group 6667"/>
            <p:cNvGrpSpPr>
              <a:grpSpLocks/>
            </p:cNvGrpSpPr>
            <p:nvPr/>
          </p:nvGrpSpPr>
          <p:grpSpPr bwMode="auto">
            <a:xfrm>
              <a:off x="14565" y="2186"/>
              <a:ext cx="10" cy="2"/>
              <a:chOff x="14565" y="2186"/>
              <a:chExt cx="10" cy="2"/>
            </a:xfrm>
          </p:grpSpPr>
          <p:sp>
            <p:nvSpPr>
              <p:cNvPr id="22930" name="Freeform 6668"/>
              <p:cNvSpPr>
                <a:spLocks/>
              </p:cNvSpPr>
              <p:nvPr/>
            </p:nvSpPr>
            <p:spPr bwMode="auto">
              <a:xfrm>
                <a:off x="14565" y="2186"/>
                <a:ext cx="10" cy="2"/>
              </a:xfrm>
              <a:custGeom>
                <a:avLst/>
                <a:gdLst>
                  <a:gd name="T0" fmla="+- 0 14574 14565"/>
                  <a:gd name="T1" fmla="*/ T0 w 10"/>
                  <a:gd name="T2" fmla="+- 0 2186 2186"/>
                  <a:gd name="T3" fmla="*/ 2186 h 2"/>
                  <a:gd name="T4" fmla="+- 0 14565 14565"/>
                  <a:gd name="T5" fmla="*/ T4 w 10"/>
                  <a:gd name="T6" fmla="+- 0 2186 2186"/>
                  <a:gd name="T7" fmla="*/ 2186 h 2"/>
                  <a:gd name="T8" fmla="+- 0 14567 14565"/>
                  <a:gd name="T9" fmla="*/ T8 w 10"/>
                  <a:gd name="T10" fmla="+- 0 2189 2186"/>
                  <a:gd name="T11" fmla="*/ 2189 h 2"/>
                  <a:gd name="T12" fmla="+- 0 14574 14565"/>
                  <a:gd name="T13" fmla="*/ T12 w 10"/>
                  <a:gd name="T14" fmla="+- 0 2186 2186"/>
                  <a:gd name="T15" fmla="*/ 218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">
                    <a:moveTo>
                      <a:pt x="9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595" name="Group 6669"/>
            <p:cNvGrpSpPr>
              <a:grpSpLocks/>
            </p:cNvGrpSpPr>
            <p:nvPr/>
          </p:nvGrpSpPr>
          <p:grpSpPr bwMode="auto">
            <a:xfrm>
              <a:off x="14565" y="2186"/>
              <a:ext cx="10" cy="2"/>
              <a:chOff x="14565" y="2186"/>
              <a:chExt cx="10" cy="2"/>
            </a:xfrm>
          </p:grpSpPr>
          <p:sp>
            <p:nvSpPr>
              <p:cNvPr id="22929" name="Freeform 6670"/>
              <p:cNvSpPr>
                <a:spLocks/>
              </p:cNvSpPr>
              <p:nvPr/>
            </p:nvSpPr>
            <p:spPr bwMode="auto">
              <a:xfrm>
                <a:off x="14565" y="2186"/>
                <a:ext cx="10" cy="2"/>
              </a:xfrm>
              <a:custGeom>
                <a:avLst/>
                <a:gdLst>
                  <a:gd name="T0" fmla="+- 0 14565 14565"/>
                  <a:gd name="T1" fmla="*/ T0 w 10"/>
                  <a:gd name="T2" fmla="+- 0 2186 2186"/>
                  <a:gd name="T3" fmla="*/ 2186 h 2"/>
                  <a:gd name="T4" fmla="+- 0 14574 14565"/>
                  <a:gd name="T5" fmla="*/ T4 w 10"/>
                  <a:gd name="T6" fmla="+- 0 2186 2186"/>
                  <a:gd name="T7" fmla="*/ 2186 h 2"/>
                  <a:gd name="T8" fmla="+- 0 14567 14565"/>
                  <a:gd name="T9" fmla="*/ T8 w 10"/>
                  <a:gd name="T10" fmla="+- 0 2189 2186"/>
                  <a:gd name="T11" fmla="*/ 2189 h 2"/>
                  <a:gd name="T12" fmla="+- 0 14565 14565"/>
                  <a:gd name="T13" fmla="*/ T12 w 10"/>
                  <a:gd name="T14" fmla="+- 0 2186 2186"/>
                  <a:gd name="T15" fmla="*/ 218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9" y="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596" name="Group 6671"/>
            <p:cNvGrpSpPr>
              <a:grpSpLocks/>
            </p:cNvGrpSpPr>
            <p:nvPr/>
          </p:nvGrpSpPr>
          <p:grpSpPr bwMode="auto">
            <a:xfrm>
              <a:off x="14622" y="2186"/>
              <a:ext cx="7" cy="2"/>
              <a:chOff x="14622" y="2186"/>
              <a:chExt cx="7" cy="2"/>
            </a:xfrm>
          </p:grpSpPr>
          <p:sp>
            <p:nvSpPr>
              <p:cNvPr id="22928" name="Freeform 6672"/>
              <p:cNvSpPr>
                <a:spLocks/>
              </p:cNvSpPr>
              <p:nvPr/>
            </p:nvSpPr>
            <p:spPr bwMode="auto">
              <a:xfrm>
                <a:off x="14622" y="2186"/>
                <a:ext cx="7" cy="2"/>
              </a:xfrm>
              <a:custGeom>
                <a:avLst/>
                <a:gdLst>
                  <a:gd name="T0" fmla="+- 0 14627 14622"/>
                  <a:gd name="T1" fmla="*/ T0 w 7"/>
                  <a:gd name="T2" fmla="+- 0 2186 2186"/>
                  <a:gd name="T3" fmla="*/ 2186 h 2"/>
                  <a:gd name="T4" fmla="+- 0 14622 14622"/>
                  <a:gd name="T5" fmla="*/ T4 w 7"/>
                  <a:gd name="T6" fmla="+- 0 2189 2186"/>
                  <a:gd name="T7" fmla="*/ 2189 h 2"/>
                  <a:gd name="T8" fmla="+- 0 14630 14622"/>
                  <a:gd name="T9" fmla="*/ T8 w 7"/>
                  <a:gd name="T10" fmla="+- 0 2189 2186"/>
                  <a:gd name="T11" fmla="*/ 2189 h 2"/>
                  <a:gd name="T12" fmla="+- 0 14627 14622"/>
                  <a:gd name="T13" fmla="*/ T12 w 7"/>
                  <a:gd name="T14" fmla="+- 0 2186 2186"/>
                  <a:gd name="T15" fmla="*/ 218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lnTo>
                      <a:pt x="0" y="3"/>
                    </a:lnTo>
                    <a:lnTo>
                      <a:pt x="8" y="3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597" name="Group 6673"/>
            <p:cNvGrpSpPr>
              <a:grpSpLocks/>
            </p:cNvGrpSpPr>
            <p:nvPr/>
          </p:nvGrpSpPr>
          <p:grpSpPr bwMode="auto">
            <a:xfrm>
              <a:off x="14622" y="2186"/>
              <a:ext cx="7" cy="2"/>
              <a:chOff x="14622" y="2186"/>
              <a:chExt cx="7" cy="2"/>
            </a:xfrm>
          </p:grpSpPr>
          <p:sp>
            <p:nvSpPr>
              <p:cNvPr id="22927" name="Freeform 6674"/>
              <p:cNvSpPr>
                <a:spLocks/>
              </p:cNvSpPr>
              <p:nvPr/>
            </p:nvSpPr>
            <p:spPr bwMode="auto">
              <a:xfrm>
                <a:off x="14622" y="2186"/>
                <a:ext cx="7" cy="2"/>
              </a:xfrm>
              <a:custGeom>
                <a:avLst/>
                <a:gdLst>
                  <a:gd name="T0" fmla="+- 0 14627 14622"/>
                  <a:gd name="T1" fmla="*/ T0 w 7"/>
                  <a:gd name="T2" fmla="+- 0 2186 2186"/>
                  <a:gd name="T3" fmla="*/ 2186 h 2"/>
                  <a:gd name="T4" fmla="+- 0 14622 14622"/>
                  <a:gd name="T5" fmla="*/ T4 w 7"/>
                  <a:gd name="T6" fmla="+- 0 2189 2186"/>
                  <a:gd name="T7" fmla="*/ 2189 h 2"/>
                  <a:gd name="T8" fmla="+- 0 14630 14622"/>
                  <a:gd name="T9" fmla="*/ T8 w 7"/>
                  <a:gd name="T10" fmla="+- 0 2189 2186"/>
                  <a:gd name="T11" fmla="*/ 2189 h 2"/>
                  <a:gd name="T12" fmla="+- 0 14627 14622"/>
                  <a:gd name="T13" fmla="*/ T12 w 7"/>
                  <a:gd name="T14" fmla="+- 0 2186 2186"/>
                  <a:gd name="T15" fmla="*/ 218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lnTo>
                      <a:pt x="0" y="3"/>
                    </a:lnTo>
                    <a:lnTo>
                      <a:pt x="8" y="3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598" name="Group 6675"/>
            <p:cNvGrpSpPr>
              <a:grpSpLocks/>
            </p:cNvGrpSpPr>
            <p:nvPr/>
          </p:nvGrpSpPr>
          <p:grpSpPr bwMode="auto">
            <a:xfrm>
              <a:off x="14498" y="2158"/>
              <a:ext cx="19" cy="5"/>
              <a:chOff x="14498" y="2158"/>
              <a:chExt cx="19" cy="5"/>
            </a:xfrm>
          </p:grpSpPr>
          <p:sp>
            <p:nvSpPr>
              <p:cNvPr id="22926" name="Freeform 6676"/>
              <p:cNvSpPr>
                <a:spLocks/>
              </p:cNvSpPr>
              <p:nvPr/>
            </p:nvSpPr>
            <p:spPr bwMode="auto">
              <a:xfrm>
                <a:off x="14498" y="2158"/>
                <a:ext cx="19" cy="5"/>
              </a:xfrm>
              <a:custGeom>
                <a:avLst/>
                <a:gdLst>
                  <a:gd name="T0" fmla="+- 0 14514 14498"/>
                  <a:gd name="T1" fmla="*/ T0 w 19"/>
                  <a:gd name="T2" fmla="+- 0 2158 2158"/>
                  <a:gd name="T3" fmla="*/ 2158 h 5"/>
                  <a:gd name="T4" fmla="+- 0 14498 14498"/>
                  <a:gd name="T5" fmla="*/ T4 w 19"/>
                  <a:gd name="T6" fmla="+- 0 2162 2158"/>
                  <a:gd name="T7" fmla="*/ 2162 h 5"/>
                  <a:gd name="T8" fmla="+- 0 14517 14498"/>
                  <a:gd name="T9" fmla="*/ T8 w 19"/>
                  <a:gd name="T10" fmla="+- 0 2162 2158"/>
                  <a:gd name="T11" fmla="*/ 2162 h 5"/>
                  <a:gd name="T12" fmla="+- 0 14514 14498"/>
                  <a:gd name="T13" fmla="*/ T12 w 19"/>
                  <a:gd name="T14" fmla="+- 0 2158 2158"/>
                  <a:gd name="T15" fmla="*/ 215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lnTo>
                      <a:pt x="0" y="4"/>
                    </a:lnTo>
                    <a:lnTo>
                      <a:pt x="19" y="4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599" name="Group 6677"/>
            <p:cNvGrpSpPr>
              <a:grpSpLocks/>
            </p:cNvGrpSpPr>
            <p:nvPr/>
          </p:nvGrpSpPr>
          <p:grpSpPr bwMode="auto">
            <a:xfrm>
              <a:off x="14498" y="2158"/>
              <a:ext cx="19" cy="5"/>
              <a:chOff x="14498" y="2158"/>
              <a:chExt cx="19" cy="5"/>
            </a:xfrm>
          </p:grpSpPr>
          <p:sp>
            <p:nvSpPr>
              <p:cNvPr id="22925" name="Freeform 6678"/>
              <p:cNvSpPr>
                <a:spLocks/>
              </p:cNvSpPr>
              <p:nvPr/>
            </p:nvSpPr>
            <p:spPr bwMode="auto">
              <a:xfrm>
                <a:off x="14498" y="2158"/>
                <a:ext cx="19" cy="5"/>
              </a:xfrm>
              <a:custGeom>
                <a:avLst/>
                <a:gdLst>
                  <a:gd name="T0" fmla="+- 0 14514 14498"/>
                  <a:gd name="T1" fmla="*/ T0 w 19"/>
                  <a:gd name="T2" fmla="+- 0 2158 2158"/>
                  <a:gd name="T3" fmla="*/ 2158 h 5"/>
                  <a:gd name="T4" fmla="+- 0 14498 14498"/>
                  <a:gd name="T5" fmla="*/ T4 w 19"/>
                  <a:gd name="T6" fmla="+- 0 2162 2158"/>
                  <a:gd name="T7" fmla="*/ 2162 h 5"/>
                  <a:gd name="T8" fmla="+- 0 14517 14498"/>
                  <a:gd name="T9" fmla="*/ T8 w 19"/>
                  <a:gd name="T10" fmla="+- 0 2162 2158"/>
                  <a:gd name="T11" fmla="*/ 2162 h 5"/>
                  <a:gd name="T12" fmla="+- 0 14514 14498"/>
                  <a:gd name="T13" fmla="*/ T12 w 19"/>
                  <a:gd name="T14" fmla="+- 0 2158 2158"/>
                  <a:gd name="T15" fmla="*/ 215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lnTo>
                      <a:pt x="0" y="4"/>
                    </a:lnTo>
                    <a:lnTo>
                      <a:pt x="19" y="4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00" name="Group 6679"/>
            <p:cNvGrpSpPr>
              <a:grpSpLocks/>
            </p:cNvGrpSpPr>
            <p:nvPr/>
          </p:nvGrpSpPr>
          <p:grpSpPr bwMode="auto">
            <a:xfrm>
              <a:off x="14488" y="2162"/>
              <a:ext cx="31" cy="5"/>
              <a:chOff x="14488" y="2162"/>
              <a:chExt cx="31" cy="5"/>
            </a:xfrm>
          </p:grpSpPr>
          <p:sp>
            <p:nvSpPr>
              <p:cNvPr id="22923" name="Freeform 6680"/>
              <p:cNvSpPr>
                <a:spLocks/>
              </p:cNvSpPr>
              <p:nvPr/>
            </p:nvSpPr>
            <p:spPr bwMode="auto">
              <a:xfrm>
                <a:off x="14488" y="2162"/>
                <a:ext cx="31" cy="5"/>
              </a:xfrm>
              <a:custGeom>
                <a:avLst/>
                <a:gdLst>
                  <a:gd name="T0" fmla="+- 0 14498 14488"/>
                  <a:gd name="T1" fmla="*/ T0 w 31"/>
                  <a:gd name="T2" fmla="+- 0 2162 2162"/>
                  <a:gd name="T3" fmla="*/ 2162 h 5"/>
                  <a:gd name="T4" fmla="+- 0 14488 14488"/>
                  <a:gd name="T5" fmla="*/ T4 w 31"/>
                  <a:gd name="T6" fmla="+- 0 2167 2162"/>
                  <a:gd name="T7" fmla="*/ 2167 h 5"/>
                  <a:gd name="T8" fmla="+- 0 14519 14488"/>
                  <a:gd name="T9" fmla="*/ T8 w 31"/>
                  <a:gd name="T10" fmla="+- 0 2167 2162"/>
                  <a:gd name="T11" fmla="*/ 2167 h 5"/>
                  <a:gd name="T12" fmla="+- 0 14498 14488"/>
                  <a:gd name="T13" fmla="*/ T12 w 31"/>
                  <a:gd name="T14" fmla="+- 0 2162 2162"/>
                  <a:gd name="T15" fmla="*/ 216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" h="5">
                    <a:moveTo>
                      <a:pt x="10" y="0"/>
                    </a:moveTo>
                    <a:lnTo>
                      <a:pt x="0" y="5"/>
                    </a:lnTo>
                    <a:lnTo>
                      <a:pt x="31" y="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24" name="Freeform 6681"/>
              <p:cNvSpPr>
                <a:spLocks/>
              </p:cNvSpPr>
              <p:nvPr/>
            </p:nvSpPr>
            <p:spPr bwMode="auto">
              <a:xfrm>
                <a:off x="14488" y="2162"/>
                <a:ext cx="31" cy="5"/>
              </a:xfrm>
              <a:custGeom>
                <a:avLst/>
                <a:gdLst>
                  <a:gd name="T0" fmla="+- 0 14517 14488"/>
                  <a:gd name="T1" fmla="*/ T0 w 31"/>
                  <a:gd name="T2" fmla="+- 0 2162 2162"/>
                  <a:gd name="T3" fmla="*/ 2162 h 5"/>
                  <a:gd name="T4" fmla="+- 0 14498 14488"/>
                  <a:gd name="T5" fmla="*/ T4 w 31"/>
                  <a:gd name="T6" fmla="+- 0 2162 2162"/>
                  <a:gd name="T7" fmla="*/ 2162 h 5"/>
                  <a:gd name="T8" fmla="+- 0 14519 14488"/>
                  <a:gd name="T9" fmla="*/ T8 w 31"/>
                  <a:gd name="T10" fmla="+- 0 2167 2162"/>
                  <a:gd name="T11" fmla="*/ 2167 h 5"/>
                  <a:gd name="T12" fmla="+- 0 14517 14488"/>
                  <a:gd name="T13" fmla="*/ T12 w 31"/>
                  <a:gd name="T14" fmla="+- 0 2162 2162"/>
                  <a:gd name="T15" fmla="*/ 216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lnTo>
                      <a:pt x="10" y="0"/>
                    </a:lnTo>
                    <a:lnTo>
                      <a:pt x="31" y="5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01" name="Group 6682"/>
            <p:cNvGrpSpPr>
              <a:grpSpLocks/>
            </p:cNvGrpSpPr>
            <p:nvPr/>
          </p:nvGrpSpPr>
          <p:grpSpPr bwMode="auto">
            <a:xfrm>
              <a:off x="14488" y="2162"/>
              <a:ext cx="31" cy="5"/>
              <a:chOff x="14488" y="2162"/>
              <a:chExt cx="31" cy="5"/>
            </a:xfrm>
          </p:grpSpPr>
          <p:sp>
            <p:nvSpPr>
              <p:cNvPr id="22922" name="Freeform 6683"/>
              <p:cNvSpPr>
                <a:spLocks/>
              </p:cNvSpPr>
              <p:nvPr/>
            </p:nvSpPr>
            <p:spPr bwMode="auto">
              <a:xfrm>
                <a:off x="14488" y="2162"/>
                <a:ext cx="31" cy="5"/>
              </a:xfrm>
              <a:custGeom>
                <a:avLst/>
                <a:gdLst>
                  <a:gd name="T0" fmla="+- 0 14488 14488"/>
                  <a:gd name="T1" fmla="*/ T0 w 31"/>
                  <a:gd name="T2" fmla="+- 0 2167 2162"/>
                  <a:gd name="T3" fmla="*/ 2167 h 5"/>
                  <a:gd name="T4" fmla="+- 0 14519 14488"/>
                  <a:gd name="T5" fmla="*/ T4 w 31"/>
                  <a:gd name="T6" fmla="+- 0 2167 2162"/>
                  <a:gd name="T7" fmla="*/ 2167 h 5"/>
                  <a:gd name="T8" fmla="+- 0 14498 14488"/>
                  <a:gd name="T9" fmla="*/ T8 w 31"/>
                  <a:gd name="T10" fmla="+- 0 2162 2162"/>
                  <a:gd name="T11" fmla="*/ 2162 h 5"/>
                  <a:gd name="T12" fmla="+- 0 14488 14488"/>
                  <a:gd name="T13" fmla="*/ T12 w 31"/>
                  <a:gd name="T14" fmla="+- 0 2167 2162"/>
                  <a:gd name="T15" fmla="*/ 216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" h="5">
                    <a:moveTo>
                      <a:pt x="0" y="5"/>
                    </a:moveTo>
                    <a:lnTo>
                      <a:pt x="31" y="5"/>
                    </a:lnTo>
                    <a:lnTo>
                      <a:pt x="10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02" name="Group 6684"/>
            <p:cNvGrpSpPr>
              <a:grpSpLocks/>
            </p:cNvGrpSpPr>
            <p:nvPr/>
          </p:nvGrpSpPr>
          <p:grpSpPr bwMode="auto">
            <a:xfrm>
              <a:off x="14498" y="2162"/>
              <a:ext cx="22" cy="5"/>
              <a:chOff x="14498" y="2162"/>
              <a:chExt cx="22" cy="5"/>
            </a:xfrm>
          </p:grpSpPr>
          <p:sp>
            <p:nvSpPr>
              <p:cNvPr id="22921" name="Freeform 6685"/>
              <p:cNvSpPr>
                <a:spLocks/>
              </p:cNvSpPr>
              <p:nvPr/>
            </p:nvSpPr>
            <p:spPr bwMode="auto">
              <a:xfrm>
                <a:off x="14498" y="2162"/>
                <a:ext cx="22" cy="5"/>
              </a:xfrm>
              <a:custGeom>
                <a:avLst/>
                <a:gdLst>
                  <a:gd name="T0" fmla="+- 0 14519 14498"/>
                  <a:gd name="T1" fmla="*/ T0 w 22"/>
                  <a:gd name="T2" fmla="+- 0 2167 2162"/>
                  <a:gd name="T3" fmla="*/ 2167 h 5"/>
                  <a:gd name="T4" fmla="+- 0 14498 14498"/>
                  <a:gd name="T5" fmla="*/ T4 w 22"/>
                  <a:gd name="T6" fmla="+- 0 2162 2162"/>
                  <a:gd name="T7" fmla="*/ 2162 h 5"/>
                  <a:gd name="T8" fmla="+- 0 14517 14498"/>
                  <a:gd name="T9" fmla="*/ T8 w 22"/>
                  <a:gd name="T10" fmla="+- 0 2162 2162"/>
                  <a:gd name="T11" fmla="*/ 2162 h 5"/>
                  <a:gd name="T12" fmla="+- 0 14519 14498"/>
                  <a:gd name="T13" fmla="*/ T12 w 22"/>
                  <a:gd name="T14" fmla="+- 0 2167 2162"/>
                  <a:gd name="T15" fmla="*/ 216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" h="5">
                    <a:moveTo>
                      <a:pt x="21" y="5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21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03" name="Group 6686"/>
            <p:cNvGrpSpPr>
              <a:grpSpLocks/>
            </p:cNvGrpSpPr>
            <p:nvPr/>
          </p:nvGrpSpPr>
          <p:grpSpPr bwMode="auto">
            <a:xfrm>
              <a:off x="14541" y="2146"/>
              <a:ext cx="96" cy="41"/>
              <a:chOff x="14541" y="2146"/>
              <a:chExt cx="96" cy="41"/>
            </a:xfrm>
          </p:grpSpPr>
          <p:sp>
            <p:nvSpPr>
              <p:cNvPr id="22919" name="Freeform 6687"/>
              <p:cNvSpPr>
                <a:spLocks/>
              </p:cNvSpPr>
              <p:nvPr/>
            </p:nvSpPr>
            <p:spPr bwMode="auto">
              <a:xfrm>
                <a:off x="14541" y="2146"/>
                <a:ext cx="96" cy="41"/>
              </a:xfrm>
              <a:custGeom>
                <a:avLst/>
                <a:gdLst>
                  <a:gd name="T0" fmla="+- 0 14541 14541"/>
                  <a:gd name="T1" fmla="*/ T0 w 96"/>
                  <a:gd name="T2" fmla="+- 0 2146 2146"/>
                  <a:gd name="T3" fmla="*/ 2146 h 41"/>
                  <a:gd name="T4" fmla="+- 0 14565 14541"/>
                  <a:gd name="T5" fmla="*/ T4 w 96"/>
                  <a:gd name="T6" fmla="+- 0 2186 2146"/>
                  <a:gd name="T7" fmla="*/ 2186 h 41"/>
                  <a:gd name="T8" fmla="+- 0 14574 14541"/>
                  <a:gd name="T9" fmla="*/ T8 w 96"/>
                  <a:gd name="T10" fmla="+- 0 2186 2146"/>
                  <a:gd name="T11" fmla="*/ 2186 h 41"/>
                  <a:gd name="T12" fmla="+- 0 14541 14541"/>
                  <a:gd name="T13" fmla="*/ T12 w 96"/>
                  <a:gd name="T14" fmla="+- 0 2146 2146"/>
                  <a:gd name="T15" fmla="*/ 214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6" h="41">
                    <a:moveTo>
                      <a:pt x="0" y="0"/>
                    </a:moveTo>
                    <a:lnTo>
                      <a:pt x="24" y="40"/>
                    </a:lnTo>
                    <a:lnTo>
                      <a:pt x="33" y="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20" name="Freeform 6688"/>
              <p:cNvSpPr>
                <a:spLocks/>
              </p:cNvSpPr>
              <p:nvPr/>
            </p:nvSpPr>
            <p:spPr bwMode="auto">
              <a:xfrm>
                <a:off x="14541" y="2146"/>
                <a:ext cx="96" cy="41"/>
              </a:xfrm>
              <a:custGeom>
                <a:avLst/>
                <a:gdLst>
                  <a:gd name="T0" fmla="+- 0 14637 14541"/>
                  <a:gd name="T1" fmla="*/ T0 w 96"/>
                  <a:gd name="T2" fmla="+- 0 2146 2146"/>
                  <a:gd name="T3" fmla="*/ 2146 h 41"/>
                  <a:gd name="T4" fmla="+- 0 14541 14541"/>
                  <a:gd name="T5" fmla="*/ T4 w 96"/>
                  <a:gd name="T6" fmla="+- 0 2146 2146"/>
                  <a:gd name="T7" fmla="*/ 2146 h 41"/>
                  <a:gd name="T8" fmla="+- 0 14574 14541"/>
                  <a:gd name="T9" fmla="*/ T8 w 96"/>
                  <a:gd name="T10" fmla="+- 0 2186 2146"/>
                  <a:gd name="T11" fmla="*/ 2186 h 41"/>
                  <a:gd name="T12" fmla="+- 0 14637 14541"/>
                  <a:gd name="T13" fmla="*/ T12 w 96"/>
                  <a:gd name="T14" fmla="+- 0 2146 2146"/>
                  <a:gd name="T15" fmla="*/ 214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6" h="41">
                    <a:moveTo>
                      <a:pt x="96" y="0"/>
                    </a:moveTo>
                    <a:lnTo>
                      <a:pt x="0" y="0"/>
                    </a:lnTo>
                    <a:lnTo>
                      <a:pt x="33" y="40"/>
                    </a:lnTo>
                    <a:lnTo>
                      <a:pt x="9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04" name="Group 6689"/>
            <p:cNvGrpSpPr>
              <a:grpSpLocks/>
            </p:cNvGrpSpPr>
            <p:nvPr/>
          </p:nvGrpSpPr>
          <p:grpSpPr bwMode="auto">
            <a:xfrm>
              <a:off x="14541" y="2146"/>
              <a:ext cx="34" cy="41"/>
              <a:chOff x="14541" y="2146"/>
              <a:chExt cx="34" cy="41"/>
            </a:xfrm>
          </p:grpSpPr>
          <p:sp>
            <p:nvSpPr>
              <p:cNvPr id="22918" name="Freeform 6690"/>
              <p:cNvSpPr>
                <a:spLocks/>
              </p:cNvSpPr>
              <p:nvPr/>
            </p:nvSpPr>
            <p:spPr bwMode="auto">
              <a:xfrm>
                <a:off x="14541" y="2146"/>
                <a:ext cx="34" cy="41"/>
              </a:xfrm>
              <a:custGeom>
                <a:avLst/>
                <a:gdLst>
                  <a:gd name="T0" fmla="+- 0 14565 14541"/>
                  <a:gd name="T1" fmla="*/ T0 w 34"/>
                  <a:gd name="T2" fmla="+- 0 2186 2146"/>
                  <a:gd name="T3" fmla="*/ 2186 h 41"/>
                  <a:gd name="T4" fmla="+- 0 14574 14541"/>
                  <a:gd name="T5" fmla="*/ T4 w 34"/>
                  <a:gd name="T6" fmla="+- 0 2186 2146"/>
                  <a:gd name="T7" fmla="*/ 2186 h 41"/>
                  <a:gd name="T8" fmla="+- 0 14541 14541"/>
                  <a:gd name="T9" fmla="*/ T8 w 34"/>
                  <a:gd name="T10" fmla="+- 0 2146 2146"/>
                  <a:gd name="T11" fmla="*/ 2146 h 41"/>
                  <a:gd name="T12" fmla="+- 0 14565 14541"/>
                  <a:gd name="T13" fmla="*/ T12 w 34"/>
                  <a:gd name="T14" fmla="+- 0 2186 2146"/>
                  <a:gd name="T15" fmla="*/ 218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" h="41">
                    <a:moveTo>
                      <a:pt x="24" y="40"/>
                    </a:moveTo>
                    <a:lnTo>
                      <a:pt x="33" y="40"/>
                    </a:lnTo>
                    <a:lnTo>
                      <a:pt x="0" y="0"/>
                    </a:lnTo>
                    <a:lnTo>
                      <a:pt x="24" y="4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05" name="Group 6691"/>
            <p:cNvGrpSpPr>
              <a:grpSpLocks/>
            </p:cNvGrpSpPr>
            <p:nvPr/>
          </p:nvGrpSpPr>
          <p:grpSpPr bwMode="auto">
            <a:xfrm>
              <a:off x="14541" y="2146"/>
              <a:ext cx="96" cy="41"/>
              <a:chOff x="14541" y="2146"/>
              <a:chExt cx="96" cy="41"/>
            </a:xfrm>
          </p:grpSpPr>
          <p:sp>
            <p:nvSpPr>
              <p:cNvPr id="22917" name="Freeform 6692"/>
              <p:cNvSpPr>
                <a:spLocks/>
              </p:cNvSpPr>
              <p:nvPr/>
            </p:nvSpPr>
            <p:spPr bwMode="auto">
              <a:xfrm>
                <a:off x="14541" y="2146"/>
                <a:ext cx="96" cy="41"/>
              </a:xfrm>
              <a:custGeom>
                <a:avLst/>
                <a:gdLst>
                  <a:gd name="T0" fmla="+- 0 14574 14541"/>
                  <a:gd name="T1" fmla="*/ T0 w 96"/>
                  <a:gd name="T2" fmla="+- 0 2186 2146"/>
                  <a:gd name="T3" fmla="*/ 2186 h 41"/>
                  <a:gd name="T4" fmla="+- 0 14541 14541"/>
                  <a:gd name="T5" fmla="*/ T4 w 96"/>
                  <a:gd name="T6" fmla="+- 0 2146 2146"/>
                  <a:gd name="T7" fmla="*/ 2146 h 41"/>
                  <a:gd name="T8" fmla="+- 0 14637 14541"/>
                  <a:gd name="T9" fmla="*/ T8 w 96"/>
                  <a:gd name="T10" fmla="+- 0 2146 2146"/>
                  <a:gd name="T11" fmla="*/ 2146 h 41"/>
                  <a:gd name="T12" fmla="+- 0 14574 14541"/>
                  <a:gd name="T13" fmla="*/ T12 w 96"/>
                  <a:gd name="T14" fmla="+- 0 2186 2146"/>
                  <a:gd name="T15" fmla="*/ 218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6" h="41">
                    <a:moveTo>
                      <a:pt x="33" y="40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33" y="4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06" name="Group 6693"/>
            <p:cNvGrpSpPr>
              <a:grpSpLocks/>
            </p:cNvGrpSpPr>
            <p:nvPr/>
          </p:nvGrpSpPr>
          <p:grpSpPr bwMode="auto">
            <a:xfrm>
              <a:off x="14421" y="2167"/>
              <a:ext cx="122" cy="36"/>
              <a:chOff x="14421" y="2167"/>
              <a:chExt cx="122" cy="36"/>
            </a:xfrm>
          </p:grpSpPr>
          <p:sp>
            <p:nvSpPr>
              <p:cNvPr id="22915" name="Freeform 6694"/>
              <p:cNvSpPr>
                <a:spLocks/>
              </p:cNvSpPr>
              <p:nvPr/>
            </p:nvSpPr>
            <p:spPr bwMode="auto">
              <a:xfrm>
                <a:off x="14421" y="2167"/>
                <a:ext cx="122" cy="36"/>
              </a:xfrm>
              <a:custGeom>
                <a:avLst/>
                <a:gdLst>
                  <a:gd name="T0" fmla="+- 0 14488 14421"/>
                  <a:gd name="T1" fmla="*/ T0 w 122"/>
                  <a:gd name="T2" fmla="+- 0 2167 2167"/>
                  <a:gd name="T3" fmla="*/ 2167 h 36"/>
                  <a:gd name="T4" fmla="+- 0 14421 14421"/>
                  <a:gd name="T5" fmla="*/ T4 w 122"/>
                  <a:gd name="T6" fmla="+- 0 2203 2167"/>
                  <a:gd name="T7" fmla="*/ 2203 h 36"/>
                  <a:gd name="T8" fmla="+- 0 14543 14421"/>
                  <a:gd name="T9" fmla="*/ T8 w 122"/>
                  <a:gd name="T10" fmla="+- 0 2203 2167"/>
                  <a:gd name="T11" fmla="*/ 2203 h 36"/>
                  <a:gd name="T12" fmla="+- 0 14488 14421"/>
                  <a:gd name="T13" fmla="*/ T12 w 122"/>
                  <a:gd name="T14" fmla="+- 0 2167 2167"/>
                  <a:gd name="T15" fmla="*/ 2167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2" h="36">
                    <a:moveTo>
                      <a:pt x="67" y="0"/>
                    </a:moveTo>
                    <a:lnTo>
                      <a:pt x="0" y="36"/>
                    </a:lnTo>
                    <a:lnTo>
                      <a:pt x="122" y="36"/>
                    </a:lnTo>
                    <a:lnTo>
                      <a:pt x="6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16" name="Freeform 6695"/>
              <p:cNvSpPr>
                <a:spLocks/>
              </p:cNvSpPr>
              <p:nvPr/>
            </p:nvSpPr>
            <p:spPr bwMode="auto">
              <a:xfrm>
                <a:off x="14421" y="2167"/>
                <a:ext cx="122" cy="36"/>
              </a:xfrm>
              <a:custGeom>
                <a:avLst/>
                <a:gdLst>
                  <a:gd name="T0" fmla="+- 0 14519 14421"/>
                  <a:gd name="T1" fmla="*/ T0 w 122"/>
                  <a:gd name="T2" fmla="+- 0 2167 2167"/>
                  <a:gd name="T3" fmla="*/ 2167 h 36"/>
                  <a:gd name="T4" fmla="+- 0 14488 14421"/>
                  <a:gd name="T5" fmla="*/ T4 w 122"/>
                  <a:gd name="T6" fmla="+- 0 2167 2167"/>
                  <a:gd name="T7" fmla="*/ 2167 h 36"/>
                  <a:gd name="T8" fmla="+- 0 14543 14421"/>
                  <a:gd name="T9" fmla="*/ T8 w 122"/>
                  <a:gd name="T10" fmla="+- 0 2203 2167"/>
                  <a:gd name="T11" fmla="*/ 2203 h 36"/>
                  <a:gd name="T12" fmla="+- 0 14519 14421"/>
                  <a:gd name="T13" fmla="*/ T12 w 122"/>
                  <a:gd name="T14" fmla="+- 0 2167 2167"/>
                  <a:gd name="T15" fmla="*/ 2167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2" h="36">
                    <a:moveTo>
                      <a:pt x="98" y="0"/>
                    </a:moveTo>
                    <a:lnTo>
                      <a:pt x="67" y="0"/>
                    </a:lnTo>
                    <a:lnTo>
                      <a:pt x="122" y="36"/>
                    </a:lnTo>
                    <a:lnTo>
                      <a:pt x="9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07" name="Group 6696"/>
            <p:cNvGrpSpPr>
              <a:grpSpLocks/>
            </p:cNvGrpSpPr>
            <p:nvPr/>
          </p:nvGrpSpPr>
          <p:grpSpPr bwMode="auto">
            <a:xfrm>
              <a:off x="14421" y="2167"/>
              <a:ext cx="122" cy="36"/>
              <a:chOff x="14421" y="2167"/>
              <a:chExt cx="122" cy="36"/>
            </a:xfrm>
          </p:grpSpPr>
          <p:sp>
            <p:nvSpPr>
              <p:cNvPr id="22914" name="Freeform 6697"/>
              <p:cNvSpPr>
                <a:spLocks/>
              </p:cNvSpPr>
              <p:nvPr/>
            </p:nvSpPr>
            <p:spPr bwMode="auto">
              <a:xfrm>
                <a:off x="14421" y="2167"/>
                <a:ext cx="122" cy="36"/>
              </a:xfrm>
              <a:custGeom>
                <a:avLst/>
                <a:gdLst>
                  <a:gd name="T0" fmla="+- 0 14421 14421"/>
                  <a:gd name="T1" fmla="*/ T0 w 122"/>
                  <a:gd name="T2" fmla="+- 0 2203 2167"/>
                  <a:gd name="T3" fmla="*/ 2203 h 36"/>
                  <a:gd name="T4" fmla="+- 0 14543 14421"/>
                  <a:gd name="T5" fmla="*/ T4 w 122"/>
                  <a:gd name="T6" fmla="+- 0 2203 2167"/>
                  <a:gd name="T7" fmla="*/ 2203 h 36"/>
                  <a:gd name="T8" fmla="+- 0 14488 14421"/>
                  <a:gd name="T9" fmla="*/ T8 w 122"/>
                  <a:gd name="T10" fmla="+- 0 2167 2167"/>
                  <a:gd name="T11" fmla="*/ 2167 h 36"/>
                  <a:gd name="T12" fmla="+- 0 14421 14421"/>
                  <a:gd name="T13" fmla="*/ T12 w 122"/>
                  <a:gd name="T14" fmla="+- 0 2203 2167"/>
                  <a:gd name="T15" fmla="*/ 2203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2" h="36">
                    <a:moveTo>
                      <a:pt x="0" y="36"/>
                    </a:moveTo>
                    <a:lnTo>
                      <a:pt x="122" y="36"/>
                    </a:lnTo>
                    <a:lnTo>
                      <a:pt x="67" y="0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08" name="Group 6698"/>
            <p:cNvGrpSpPr>
              <a:grpSpLocks/>
            </p:cNvGrpSpPr>
            <p:nvPr/>
          </p:nvGrpSpPr>
          <p:grpSpPr bwMode="auto">
            <a:xfrm>
              <a:off x="14488" y="2167"/>
              <a:ext cx="55" cy="36"/>
              <a:chOff x="14488" y="2167"/>
              <a:chExt cx="55" cy="36"/>
            </a:xfrm>
          </p:grpSpPr>
          <p:sp>
            <p:nvSpPr>
              <p:cNvPr id="22913" name="Freeform 6699"/>
              <p:cNvSpPr>
                <a:spLocks/>
              </p:cNvSpPr>
              <p:nvPr/>
            </p:nvSpPr>
            <p:spPr bwMode="auto">
              <a:xfrm>
                <a:off x="14488" y="2167"/>
                <a:ext cx="55" cy="36"/>
              </a:xfrm>
              <a:custGeom>
                <a:avLst/>
                <a:gdLst>
                  <a:gd name="T0" fmla="+- 0 14543 14488"/>
                  <a:gd name="T1" fmla="*/ T0 w 55"/>
                  <a:gd name="T2" fmla="+- 0 2203 2167"/>
                  <a:gd name="T3" fmla="*/ 2203 h 36"/>
                  <a:gd name="T4" fmla="+- 0 14488 14488"/>
                  <a:gd name="T5" fmla="*/ T4 w 55"/>
                  <a:gd name="T6" fmla="+- 0 2167 2167"/>
                  <a:gd name="T7" fmla="*/ 2167 h 36"/>
                  <a:gd name="T8" fmla="+- 0 14519 14488"/>
                  <a:gd name="T9" fmla="*/ T8 w 55"/>
                  <a:gd name="T10" fmla="+- 0 2167 2167"/>
                  <a:gd name="T11" fmla="*/ 2167 h 36"/>
                  <a:gd name="T12" fmla="+- 0 14543 14488"/>
                  <a:gd name="T13" fmla="*/ T12 w 55"/>
                  <a:gd name="T14" fmla="+- 0 2203 2167"/>
                  <a:gd name="T15" fmla="*/ 2203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5" h="36">
                    <a:moveTo>
                      <a:pt x="55" y="36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55" y="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09" name="Group 6700"/>
            <p:cNvGrpSpPr>
              <a:grpSpLocks/>
            </p:cNvGrpSpPr>
            <p:nvPr/>
          </p:nvGrpSpPr>
          <p:grpSpPr bwMode="auto">
            <a:xfrm>
              <a:off x="14646" y="2162"/>
              <a:ext cx="922" cy="82"/>
              <a:chOff x="14646" y="2162"/>
              <a:chExt cx="922" cy="82"/>
            </a:xfrm>
          </p:grpSpPr>
          <p:sp>
            <p:nvSpPr>
              <p:cNvPr id="22911" name="Freeform 6701"/>
              <p:cNvSpPr>
                <a:spLocks/>
              </p:cNvSpPr>
              <p:nvPr/>
            </p:nvSpPr>
            <p:spPr bwMode="auto">
              <a:xfrm>
                <a:off x="14646" y="2162"/>
                <a:ext cx="922" cy="82"/>
              </a:xfrm>
              <a:custGeom>
                <a:avLst/>
                <a:gdLst>
                  <a:gd name="T0" fmla="+- 0 14646 14646"/>
                  <a:gd name="T1" fmla="*/ T0 w 922"/>
                  <a:gd name="T2" fmla="+- 0 2162 2162"/>
                  <a:gd name="T3" fmla="*/ 2162 h 82"/>
                  <a:gd name="T4" fmla="+- 0 14697 14646"/>
                  <a:gd name="T5" fmla="*/ T4 w 922"/>
                  <a:gd name="T6" fmla="+- 0 2244 2162"/>
                  <a:gd name="T7" fmla="*/ 2244 h 82"/>
                  <a:gd name="T8" fmla="+- 0 15568 14646"/>
                  <a:gd name="T9" fmla="*/ T8 w 922"/>
                  <a:gd name="T10" fmla="+- 0 2244 2162"/>
                  <a:gd name="T11" fmla="*/ 2244 h 82"/>
                  <a:gd name="T12" fmla="+- 0 14646 14646"/>
                  <a:gd name="T13" fmla="*/ T12 w 922"/>
                  <a:gd name="T14" fmla="+- 0 2162 2162"/>
                  <a:gd name="T15" fmla="*/ 2162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2" h="82">
                    <a:moveTo>
                      <a:pt x="0" y="0"/>
                    </a:moveTo>
                    <a:lnTo>
                      <a:pt x="51" y="82"/>
                    </a:lnTo>
                    <a:lnTo>
                      <a:pt x="922" y="8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12" name="Freeform 6702"/>
              <p:cNvSpPr>
                <a:spLocks/>
              </p:cNvSpPr>
              <p:nvPr/>
            </p:nvSpPr>
            <p:spPr bwMode="auto">
              <a:xfrm>
                <a:off x="14646" y="2162"/>
                <a:ext cx="922" cy="82"/>
              </a:xfrm>
              <a:custGeom>
                <a:avLst/>
                <a:gdLst>
                  <a:gd name="T0" fmla="+- 0 15518 14646"/>
                  <a:gd name="T1" fmla="*/ T0 w 922"/>
                  <a:gd name="T2" fmla="+- 0 2162 2162"/>
                  <a:gd name="T3" fmla="*/ 2162 h 82"/>
                  <a:gd name="T4" fmla="+- 0 14646 14646"/>
                  <a:gd name="T5" fmla="*/ T4 w 922"/>
                  <a:gd name="T6" fmla="+- 0 2162 2162"/>
                  <a:gd name="T7" fmla="*/ 2162 h 82"/>
                  <a:gd name="T8" fmla="+- 0 15568 14646"/>
                  <a:gd name="T9" fmla="*/ T8 w 922"/>
                  <a:gd name="T10" fmla="+- 0 2244 2162"/>
                  <a:gd name="T11" fmla="*/ 2244 h 82"/>
                  <a:gd name="T12" fmla="+- 0 15518 14646"/>
                  <a:gd name="T13" fmla="*/ T12 w 922"/>
                  <a:gd name="T14" fmla="+- 0 2162 2162"/>
                  <a:gd name="T15" fmla="*/ 2162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2" h="82">
                    <a:moveTo>
                      <a:pt x="872" y="0"/>
                    </a:moveTo>
                    <a:lnTo>
                      <a:pt x="0" y="0"/>
                    </a:lnTo>
                    <a:lnTo>
                      <a:pt x="922" y="82"/>
                    </a:lnTo>
                    <a:lnTo>
                      <a:pt x="87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10" name="Group 6703"/>
            <p:cNvGrpSpPr>
              <a:grpSpLocks/>
            </p:cNvGrpSpPr>
            <p:nvPr/>
          </p:nvGrpSpPr>
          <p:grpSpPr bwMode="auto">
            <a:xfrm>
              <a:off x="14646" y="2162"/>
              <a:ext cx="922" cy="82"/>
              <a:chOff x="14646" y="2162"/>
              <a:chExt cx="922" cy="82"/>
            </a:xfrm>
          </p:grpSpPr>
          <p:sp>
            <p:nvSpPr>
              <p:cNvPr id="22910" name="Freeform 6704"/>
              <p:cNvSpPr>
                <a:spLocks/>
              </p:cNvSpPr>
              <p:nvPr/>
            </p:nvSpPr>
            <p:spPr bwMode="auto">
              <a:xfrm>
                <a:off x="14646" y="2162"/>
                <a:ext cx="922" cy="82"/>
              </a:xfrm>
              <a:custGeom>
                <a:avLst/>
                <a:gdLst>
                  <a:gd name="T0" fmla="+- 0 14697 14646"/>
                  <a:gd name="T1" fmla="*/ T0 w 922"/>
                  <a:gd name="T2" fmla="+- 0 2244 2162"/>
                  <a:gd name="T3" fmla="*/ 2244 h 82"/>
                  <a:gd name="T4" fmla="+- 0 15568 14646"/>
                  <a:gd name="T5" fmla="*/ T4 w 922"/>
                  <a:gd name="T6" fmla="+- 0 2244 2162"/>
                  <a:gd name="T7" fmla="*/ 2244 h 82"/>
                  <a:gd name="T8" fmla="+- 0 14646 14646"/>
                  <a:gd name="T9" fmla="*/ T8 w 922"/>
                  <a:gd name="T10" fmla="+- 0 2162 2162"/>
                  <a:gd name="T11" fmla="*/ 2162 h 82"/>
                  <a:gd name="T12" fmla="+- 0 14697 14646"/>
                  <a:gd name="T13" fmla="*/ T12 w 922"/>
                  <a:gd name="T14" fmla="+- 0 2244 2162"/>
                  <a:gd name="T15" fmla="*/ 2244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2" h="82">
                    <a:moveTo>
                      <a:pt x="51" y="82"/>
                    </a:moveTo>
                    <a:lnTo>
                      <a:pt x="922" y="82"/>
                    </a:lnTo>
                    <a:lnTo>
                      <a:pt x="0" y="0"/>
                    </a:lnTo>
                    <a:lnTo>
                      <a:pt x="51" y="8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11" name="Group 6705"/>
            <p:cNvGrpSpPr>
              <a:grpSpLocks/>
            </p:cNvGrpSpPr>
            <p:nvPr/>
          </p:nvGrpSpPr>
          <p:grpSpPr bwMode="auto">
            <a:xfrm>
              <a:off x="14646" y="2162"/>
              <a:ext cx="922" cy="82"/>
              <a:chOff x="14646" y="2162"/>
              <a:chExt cx="922" cy="82"/>
            </a:xfrm>
          </p:grpSpPr>
          <p:sp>
            <p:nvSpPr>
              <p:cNvPr id="22909" name="Freeform 6706"/>
              <p:cNvSpPr>
                <a:spLocks/>
              </p:cNvSpPr>
              <p:nvPr/>
            </p:nvSpPr>
            <p:spPr bwMode="auto">
              <a:xfrm>
                <a:off x="14646" y="2162"/>
                <a:ext cx="922" cy="82"/>
              </a:xfrm>
              <a:custGeom>
                <a:avLst/>
                <a:gdLst>
                  <a:gd name="T0" fmla="+- 0 15568 14646"/>
                  <a:gd name="T1" fmla="*/ T0 w 922"/>
                  <a:gd name="T2" fmla="+- 0 2244 2162"/>
                  <a:gd name="T3" fmla="*/ 2244 h 82"/>
                  <a:gd name="T4" fmla="+- 0 14646 14646"/>
                  <a:gd name="T5" fmla="*/ T4 w 922"/>
                  <a:gd name="T6" fmla="+- 0 2162 2162"/>
                  <a:gd name="T7" fmla="*/ 2162 h 82"/>
                  <a:gd name="T8" fmla="+- 0 15518 14646"/>
                  <a:gd name="T9" fmla="*/ T8 w 922"/>
                  <a:gd name="T10" fmla="+- 0 2162 2162"/>
                  <a:gd name="T11" fmla="*/ 2162 h 82"/>
                  <a:gd name="T12" fmla="+- 0 15568 14646"/>
                  <a:gd name="T13" fmla="*/ T12 w 922"/>
                  <a:gd name="T14" fmla="+- 0 2244 2162"/>
                  <a:gd name="T15" fmla="*/ 2244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2" h="82">
                    <a:moveTo>
                      <a:pt x="922" y="82"/>
                    </a:moveTo>
                    <a:lnTo>
                      <a:pt x="0" y="0"/>
                    </a:lnTo>
                    <a:lnTo>
                      <a:pt x="872" y="0"/>
                    </a:lnTo>
                    <a:lnTo>
                      <a:pt x="922" y="8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12" name="Group 6707"/>
            <p:cNvGrpSpPr>
              <a:grpSpLocks/>
            </p:cNvGrpSpPr>
            <p:nvPr/>
          </p:nvGrpSpPr>
          <p:grpSpPr bwMode="auto">
            <a:xfrm>
              <a:off x="14675" y="2254"/>
              <a:ext cx="902" cy="2"/>
              <a:chOff x="14675" y="2254"/>
              <a:chExt cx="902" cy="2"/>
            </a:xfrm>
          </p:grpSpPr>
          <p:sp>
            <p:nvSpPr>
              <p:cNvPr id="22908" name="Freeform 6708"/>
              <p:cNvSpPr>
                <a:spLocks/>
              </p:cNvSpPr>
              <p:nvPr/>
            </p:nvSpPr>
            <p:spPr bwMode="auto">
              <a:xfrm>
                <a:off x="14675" y="2254"/>
                <a:ext cx="902" cy="2"/>
              </a:xfrm>
              <a:custGeom>
                <a:avLst/>
                <a:gdLst>
                  <a:gd name="T0" fmla="+- 0 14675 14675"/>
                  <a:gd name="T1" fmla="*/ T0 w 902"/>
                  <a:gd name="T2" fmla="+- 0 15578 14675"/>
                  <a:gd name="T3" fmla="*/ T2 w 90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02">
                    <a:moveTo>
                      <a:pt x="0" y="0"/>
                    </a:moveTo>
                    <a:lnTo>
                      <a:pt x="903" y="0"/>
                    </a:lnTo>
                  </a:path>
                </a:pathLst>
              </a:custGeom>
              <a:noFill/>
              <a:ln w="5842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13" name="Group 6709"/>
            <p:cNvGrpSpPr>
              <a:grpSpLocks/>
            </p:cNvGrpSpPr>
            <p:nvPr/>
          </p:nvGrpSpPr>
          <p:grpSpPr bwMode="auto">
            <a:xfrm>
              <a:off x="14675" y="2244"/>
              <a:ext cx="902" cy="12"/>
              <a:chOff x="14675" y="2244"/>
              <a:chExt cx="902" cy="12"/>
            </a:xfrm>
          </p:grpSpPr>
          <p:sp>
            <p:nvSpPr>
              <p:cNvPr id="22907" name="Freeform 6710"/>
              <p:cNvSpPr>
                <a:spLocks/>
              </p:cNvSpPr>
              <p:nvPr/>
            </p:nvSpPr>
            <p:spPr bwMode="auto">
              <a:xfrm>
                <a:off x="14675" y="2244"/>
                <a:ext cx="902" cy="12"/>
              </a:xfrm>
              <a:custGeom>
                <a:avLst/>
                <a:gdLst>
                  <a:gd name="T0" fmla="+- 0 14675 14675"/>
                  <a:gd name="T1" fmla="*/ T0 w 902"/>
                  <a:gd name="T2" fmla="+- 0 2256 2244"/>
                  <a:gd name="T3" fmla="*/ 2256 h 12"/>
                  <a:gd name="T4" fmla="+- 0 15578 14675"/>
                  <a:gd name="T5" fmla="*/ T4 w 902"/>
                  <a:gd name="T6" fmla="+- 0 2256 2244"/>
                  <a:gd name="T7" fmla="*/ 2256 h 12"/>
                  <a:gd name="T8" fmla="+- 0 14697 14675"/>
                  <a:gd name="T9" fmla="*/ T8 w 902"/>
                  <a:gd name="T10" fmla="+- 0 2244 2244"/>
                  <a:gd name="T11" fmla="*/ 2244 h 12"/>
                  <a:gd name="T12" fmla="+- 0 14675 14675"/>
                  <a:gd name="T13" fmla="*/ T12 w 902"/>
                  <a:gd name="T14" fmla="+- 0 2256 2244"/>
                  <a:gd name="T15" fmla="*/ 225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02" h="12">
                    <a:moveTo>
                      <a:pt x="0" y="12"/>
                    </a:moveTo>
                    <a:lnTo>
                      <a:pt x="903" y="12"/>
                    </a:lnTo>
                    <a:lnTo>
                      <a:pt x="22" y="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14" name="Group 6711"/>
            <p:cNvGrpSpPr>
              <a:grpSpLocks/>
            </p:cNvGrpSpPr>
            <p:nvPr/>
          </p:nvGrpSpPr>
          <p:grpSpPr bwMode="auto">
            <a:xfrm>
              <a:off x="14697" y="2244"/>
              <a:ext cx="881" cy="12"/>
              <a:chOff x="14697" y="2244"/>
              <a:chExt cx="881" cy="12"/>
            </a:xfrm>
          </p:grpSpPr>
          <p:sp>
            <p:nvSpPr>
              <p:cNvPr id="22906" name="Freeform 6712"/>
              <p:cNvSpPr>
                <a:spLocks/>
              </p:cNvSpPr>
              <p:nvPr/>
            </p:nvSpPr>
            <p:spPr bwMode="auto">
              <a:xfrm>
                <a:off x="14697" y="2244"/>
                <a:ext cx="881" cy="12"/>
              </a:xfrm>
              <a:custGeom>
                <a:avLst/>
                <a:gdLst>
                  <a:gd name="T0" fmla="+- 0 15578 14697"/>
                  <a:gd name="T1" fmla="*/ T0 w 881"/>
                  <a:gd name="T2" fmla="+- 0 2256 2244"/>
                  <a:gd name="T3" fmla="*/ 2256 h 12"/>
                  <a:gd name="T4" fmla="+- 0 14697 14697"/>
                  <a:gd name="T5" fmla="*/ T4 w 881"/>
                  <a:gd name="T6" fmla="+- 0 2244 2244"/>
                  <a:gd name="T7" fmla="*/ 2244 h 12"/>
                  <a:gd name="T8" fmla="+- 0 15568 14697"/>
                  <a:gd name="T9" fmla="*/ T8 w 881"/>
                  <a:gd name="T10" fmla="+- 0 2244 2244"/>
                  <a:gd name="T11" fmla="*/ 2244 h 12"/>
                  <a:gd name="T12" fmla="+- 0 15578 14697"/>
                  <a:gd name="T13" fmla="*/ T12 w 881"/>
                  <a:gd name="T14" fmla="+- 0 2256 2244"/>
                  <a:gd name="T15" fmla="*/ 225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1" h="12">
                    <a:moveTo>
                      <a:pt x="881" y="12"/>
                    </a:moveTo>
                    <a:lnTo>
                      <a:pt x="0" y="0"/>
                    </a:lnTo>
                    <a:lnTo>
                      <a:pt x="871" y="0"/>
                    </a:lnTo>
                    <a:lnTo>
                      <a:pt x="881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15" name="Group 6713"/>
            <p:cNvGrpSpPr>
              <a:grpSpLocks/>
            </p:cNvGrpSpPr>
            <p:nvPr/>
          </p:nvGrpSpPr>
          <p:grpSpPr bwMode="auto">
            <a:xfrm>
              <a:off x="14512" y="2189"/>
              <a:ext cx="158" cy="67"/>
              <a:chOff x="14512" y="2189"/>
              <a:chExt cx="158" cy="67"/>
            </a:xfrm>
          </p:grpSpPr>
          <p:sp>
            <p:nvSpPr>
              <p:cNvPr id="22904" name="Freeform 6714"/>
              <p:cNvSpPr>
                <a:spLocks/>
              </p:cNvSpPr>
              <p:nvPr/>
            </p:nvSpPr>
            <p:spPr bwMode="auto">
              <a:xfrm>
                <a:off x="14512" y="2189"/>
                <a:ext cx="158" cy="67"/>
              </a:xfrm>
              <a:custGeom>
                <a:avLst/>
                <a:gdLst>
                  <a:gd name="T0" fmla="+- 0 14622 14512"/>
                  <a:gd name="T1" fmla="*/ T0 w 158"/>
                  <a:gd name="T2" fmla="+- 0 2189 2189"/>
                  <a:gd name="T3" fmla="*/ 2189 h 67"/>
                  <a:gd name="T4" fmla="+- 0 14512 14512"/>
                  <a:gd name="T5" fmla="*/ T4 w 158"/>
                  <a:gd name="T6" fmla="+- 0 2256 2189"/>
                  <a:gd name="T7" fmla="*/ 2256 h 67"/>
                  <a:gd name="T8" fmla="+- 0 14670 14512"/>
                  <a:gd name="T9" fmla="*/ T8 w 158"/>
                  <a:gd name="T10" fmla="+- 0 2256 2189"/>
                  <a:gd name="T11" fmla="*/ 2256 h 67"/>
                  <a:gd name="T12" fmla="+- 0 14622 14512"/>
                  <a:gd name="T13" fmla="*/ T12 w 158"/>
                  <a:gd name="T14" fmla="+- 0 2189 2189"/>
                  <a:gd name="T15" fmla="*/ 2189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" h="67">
                    <a:moveTo>
                      <a:pt x="110" y="0"/>
                    </a:moveTo>
                    <a:lnTo>
                      <a:pt x="0" y="67"/>
                    </a:lnTo>
                    <a:lnTo>
                      <a:pt x="158" y="67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05" name="Freeform 6715"/>
              <p:cNvSpPr>
                <a:spLocks/>
              </p:cNvSpPr>
              <p:nvPr/>
            </p:nvSpPr>
            <p:spPr bwMode="auto">
              <a:xfrm>
                <a:off x="14512" y="2189"/>
                <a:ext cx="158" cy="67"/>
              </a:xfrm>
              <a:custGeom>
                <a:avLst/>
                <a:gdLst>
                  <a:gd name="T0" fmla="+- 0 14630 14512"/>
                  <a:gd name="T1" fmla="*/ T0 w 158"/>
                  <a:gd name="T2" fmla="+- 0 2189 2189"/>
                  <a:gd name="T3" fmla="*/ 2189 h 67"/>
                  <a:gd name="T4" fmla="+- 0 14622 14512"/>
                  <a:gd name="T5" fmla="*/ T4 w 158"/>
                  <a:gd name="T6" fmla="+- 0 2189 2189"/>
                  <a:gd name="T7" fmla="*/ 2189 h 67"/>
                  <a:gd name="T8" fmla="+- 0 14670 14512"/>
                  <a:gd name="T9" fmla="*/ T8 w 158"/>
                  <a:gd name="T10" fmla="+- 0 2256 2189"/>
                  <a:gd name="T11" fmla="*/ 2256 h 67"/>
                  <a:gd name="T12" fmla="+- 0 14630 14512"/>
                  <a:gd name="T13" fmla="*/ T12 w 158"/>
                  <a:gd name="T14" fmla="+- 0 2189 2189"/>
                  <a:gd name="T15" fmla="*/ 2189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" h="67">
                    <a:moveTo>
                      <a:pt x="118" y="0"/>
                    </a:moveTo>
                    <a:lnTo>
                      <a:pt x="110" y="0"/>
                    </a:lnTo>
                    <a:lnTo>
                      <a:pt x="158" y="67"/>
                    </a:lnTo>
                    <a:lnTo>
                      <a:pt x="11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16" name="Group 6716"/>
            <p:cNvGrpSpPr>
              <a:grpSpLocks/>
            </p:cNvGrpSpPr>
            <p:nvPr/>
          </p:nvGrpSpPr>
          <p:grpSpPr bwMode="auto">
            <a:xfrm>
              <a:off x="14512" y="2189"/>
              <a:ext cx="158" cy="67"/>
              <a:chOff x="14512" y="2189"/>
              <a:chExt cx="158" cy="67"/>
            </a:xfrm>
          </p:grpSpPr>
          <p:sp>
            <p:nvSpPr>
              <p:cNvPr id="22903" name="Freeform 6717"/>
              <p:cNvSpPr>
                <a:spLocks/>
              </p:cNvSpPr>
              <p:nvPr/>
            </p:nvSpPr>
            <p:spPr bwMode="auto">
              <a:xfrm>
                <a:off x="14512" y="2189"/>
                <a:ext cx="158" cy="67"/>
              </a:xfrm>
              <a:custGeom>
                <a:avLst/>
                <a:gdLst>
                  <a:gd name="T0" fmla="+- 0 14512 14512"/>
                  <a:gd name="T1" fmla="*/ T0 w 158"/>
                  <a:gd name="T2" fmla="+- 0 2256 2189"/>
                  <a:gd name="T3" fmla="*/ 2256 h 67"/>
                  <a:gd name="T4" fmla="+- 0 14670 14512"/>
                  <a:gd name="T5" fmla="*/ T4 w 158"/>
                  <a:gd name="T6" fmla="+- 0 2256 2189"/>
                  <a:gd name="T7" fmla="*/ 2256 h 67"/>
                  <a:gd name="T8" fmla="+- 0 14622 14512"/>
                  <a:gd name="T9" fmla="*/ T8 w 158"/>
                  <a:gd name="T10" fmla="+- 0 2189 2189"/>
                  <a:gd name="T11" fmla="*/ 2189 h 67"/>
                  <a:gd name="T12" fmla="+- 0 14512 14512"/>
                  <a:gd name="T13" fmla="*/ T12 w 158"/>
                  <a:gd name="T14" fmla="+- 0 2256 2189"/>
                  <a:gd name="T15" fmla="*/ 2256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" h="67">
                    <a:moveTo>
                      <a:pt x="0" y="67"/>
                    </a:moveTo>
                    <a:lnTo>
                      <a:pt x="158" y="67"/>
                    </a:lnTo>
                    <a:lnTo>
                      <a:pt x="110" y="0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17" name="Group 6718"/>
            <p:cNvGrpSpPr>
              <a:grpSpLocks/>
            </p:cNvGrpSpPr>
            <p:nvPr/>
          </p:nvGrpSpPr>
          <p:grpSpPr bwMode="auto">
            <a:xfrm>
              <a:off x="14622" y="2189"/>
              <a:ext cx="48" cy="67"/>
              <a:chOff x="14622" y="2189"/>
              <a:chExt cx="48" cy="67"/>
            </a:xfrm>
          </p:grpSpPr>
          <p:sp>
            <p:nvSpPr>
              <p:cNvPr id="22902" name="Freeform 6719"/>
              <p:cNvSpPr>
                <a:spLocks/>
              </p:cNvSpPr>
              <p:nvPr/>
            </p:nvSpPr>
            <p:spPr bwMode="auto">
              <a:xfrm>
                <a:off x="14622" y="2189"/>
                <a:ext cx="48" cy="67"/>
              </a:xfrm>
              <a:custGeom>
                <a:avLst/>
                <a:gdLst>
                  <a:gd name="T0" fmla="+- 0 14670 14622"/>
                  <a:gd name="T1" fmla="*/ T0 w 48"/>
                  <a:gd name="T2" fmla="+- 0 2256 2189"/>
                  <a:gd name="T3" fmla="*/ 2256 h 67"/>
                  <a:gd name="T4" fmla="+- 0 14622 14622"/>
                  <a:gd name="T5" fmla="*/ T4 w 48"/>
                  <a:gd name="T6" fmla="+- 0 2189 2189"/>
                  <a:gd name="T7" fmla="*/ 2189 h 67"/>
                  <a:gd name="T8" fmla="+- 0 14630 14622"/>
                  <a:gd name="T9" fmla="*/ T8 w 48"/>
                  <a:gd name="T10" fmla="+- 0 2189 2189"/>
                  <a:gd name="T11" fmla="*/ 2189 h 67"/>
                  <a:gd name="T12" fmla="+- 0 14670 14622"/>
                  <a:gd name="T13" fmla="*/ T12 w 48"/>
                  <a:gd name="T14" fmla="+- 0 2256 2189"/>
                  <a:gd name="T15" fmla="*/ 2256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" h="67">
                    <a:moveTo>
                      <a:pt x="48" y="6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48" y="6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18" name="Group 6720"/>
            <p:cNvGrpSpPr>
              <a:grpSpLocks/>
            </p:cNvGrpSpPr>
            <p:nvPr/>
          </p:nvGrpSpPr>
          <p:grpSpPr bwMode="auto">
            <a:xfrm>
              <a:off x="14332" y="2203"/>
              <a:ext cx="211" cy="53"/>
              <a:chOff x="14332" y="2203"/>
              <a:chExt cx="211" cy="53"/>
            </a:xfrm>
          </p:grpSpPr>
          <p:sp>
            <p:nvSpPr>
              <p:cNvPr id="22900" name="Freeform 6721"/>
              <p:cNvSpPr>
                <a:spLocks/>
              </p:cNvSpPr>
              <p:nvPr/>
            </p:nvSpPr>
            <p:spPr bwMode="auto">
              <a:xfrm>
                <a:off x="14332" y="2203"/>
                <a:ext cx="211" cy="53"/>
              </a:xfrm>
              <a:custGeom>
                <a:avLst/>
                <a:gdLst>
                  <a:gd name="T0" fmla="+- 0 14421 14332"/>
                  <a:gd name="T1" fmla="*/ T0 w 211"/>
                  <a:gd name="T2" fmla="+- 0 2203 2203"/>
                  <a:gd name="T3" fmla="*/ 2203 h 53"/>
                  <a:gd name="T4" fmla="+- 0 14332 14332"/>
                  <a:gd name="T5" fmla="*/ T4 w 211"/>
                  <a:gd name="T6" fmla="+- 0 2256 2203"/>
                  <a:gd name="T7" fmla="*/ 2256 h 53"/>
                  <a:gd name="T8" fmla="+- 0 14459 14332"/>
                  <a:gd name="T9" fmla="*/ T8 w 211"/>
                  <a:gd name="T10" fmla="+- 0 2256 2203"/>
                  <a:gd name="T11" fmla="*/ 2256 h 53"/>
                  <a:gd name="T12" fmla="+- 0 14421 14332"/>
                  <a:gd name="T13" fmla="*/ T12 w 211"/>
                  <a:gd name="T14" fmla="+- 0 2203 2203"/>
                  <a:gd name="T15" fmla="*/ 2203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" h="53">
                    <a:moveTo>
                      <a:pt x="89" y="0"/>
                    </a:moveTo>
                    <a:lnTo>
                      <a:pt x="0" y="53"/>
                    </a:lnTo>
                    <a:lnTo>
                      <a:pt x="127" y="53"/>
                    </a:lnTo>
                    <a:lnTo>
                      <a:pt x="8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01" name="Freeform 6722"/>
              <p:cNvSpPr>
                <a:spLocks/>
              </p:cNvSpPr>
              <p:nvPr/>
            </p:nvSpPr>
            <p:spPr bwMode="auto">
              <a:xfrm>
                <a:off x="14332" y="2203"/>
                <a:ext cx="211" cy="53"/>
              </a:xfrm>
              <a:custGeom>
                <a:avLst/>
                <a:gdLst>
                  <a:gd name="T0" fmla="+- 0 14543 14332"/>
                  <a:gd name="T1" fmla="*/ T0 w 211"/>
                  <a:gd name="T2" fmla="+- 0 2203 2203"/>
                  <a:gd name="T3" fmla="*/ 2203 h 53"/>
                  <a:gd name="T4" fmla="+- 0 14421 14332"/>
                  <a:gd name="T5" fmla="*/ T4 w 211"/>
                  <a:gd name="T6" fmla="+- 0 2203 2203"/>
                  <a:gd name="T7" fmla="*/ 2203 h 53"/>
                  <a:gd name="T8" fmla="+- 0 14459 14332"/>
                  <a:gd name="T9" fmla="*/ T8 w 211"/>
                  <a:gd name="T10" fmla="+- 0 2256 2203"/>
                  <a:gd name="T11" fmla="*/ 2256 h 53"/>
                  <a:gd name="T12" fmla="+- 0 14543 14332"/>
                  <a:gd name="T13" fmla="*/ T12 w 211"/>
                  <a:gd name="T14" fmla="+- 0 2203 2203"/>
                  <a:gd name="T15" fmla="*/ 2203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" h="53">
                    <a:moveTo>
                      <a:pt x="211" y="0"/>
                    </a:moveTo>
                    <a:lnTo>
                      <a:pt x="89" y="0"/>
                    </a:lnTo>
                    <a:lnTo>
                      <a:pt x="127" y="53"/>
                    </a:lnTo>
                    <a:lnTo>
                      <a:pt x="21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19" name="Group 6723"/>
            <p:cNvGrpSpPr>
              <a:grpSpLocks/>
            </p:cNvGrpSpPr>
            <p:nvPr/>
          </p:nvGrpSpPr>
          <p:grpSpPr bwMode="auto">
            <a:xfrm>
              <a:off x="14332" y="2203"/>
              <a:ext cx="127" cy="53"/>
              <a:chOff x="14332" y="2203"/>
              <a:chExt cx="127" cy="53"/>
            </a:xfrm>
          </p:grpSpPr>
          <p:sp>
            <p:nvSpPr>
              <p:cNvPr id="22899" name="Freeform 6724"/>
              <p:cNvSpPr>
                <a:spLocks/>
              </p:cNvSpPr>
              <p:nvPr/>
            </p:nvSpPr>
            <p:spPr bwMode="auto">
              <a:xfrm>
                <a:off x="14332" y="2203"/>
                <a:ext cx="127" cy="53"/>
              </a:xfrm>
              <a:custGeom>
                <a:avLst/>
                <a:gdLst>
                  <a:gd name="T0" fmla="+- 0 14332 14332"/>
                  <a:gd name="T1" fmla="*/ T0 w 127"/>
                  <a:gd name="T2" fmla="+- 0 2256 2203"/>
                  <a:gd name="T3" fmla="*/ 2256 h 53"/>
                  <a:gd name="T4" fmla="+- 0 14459 14332"/>
                  <a:gd name="T5" fmla="*/ T4 w 127"/>
                  <a:gd name="T6" fmla="+- 0 2256 2203"/>
                  <a:gd name="T7" fmla="*/ 2256 h 53"/>
                  <a:gd name="T8" fmla="+- 0 14421 14332"/>
                  <a:gd name="T9" fmla="*/ T8 w 127"/>
                  <a:gd name="T10" fmla="+- 0 2203 2203"/>
                  <a:gd name="T11" fmla="*/ 2203 h 53"/>
                  <a:gd name="T12" fmla="+- 0 14332 14332"/>
                  <a:gd name="T13" fmla="*/ T12 w 127"/>
                  <a:gd name="T14" fmla="+- 0 2256 2203"/>
                  <a:gd name="T15" fmla="*/ 2256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7" h="53">
                    <a:moveTo>
                      <a:pt x="0" y="53"/>
                    </a:moveTo>
                    <a:lnTo>
                      <a:pt x="127" y="53"/>
                    </a:lnTo>
                    <a:lnTo>
                      <a:pt x="89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20" name="Group 6725"/>
            <p:cNvGrpSpPr>
              <a:grpSpLocks/>
            </p:cNvGrpSpPr>
            <p:nvPr/>
          </p:nvGrpSpPr>
          <p:grpSpPr bwMode="auto">
            <a:xfrm>
              <a:off x="14421" y="2203"/>
              <a:ext cx="122" cy="53"/>
              <a:chOff x="14421" y="2203"/>
              <a:chExt cx="122" cy="53"/>
            </a:xfrm>
          </p:grpSpPr>
          <p:sp>
            <p:nvSpPr>
              <p:cNvPr id="22898" name="Freeform 6726"/>
              <p:cNvSpPr>
                <a:spLocks/>
              </p:cNvSpPr>
              <p:nvPr/>
            </p:nvSpPr>
            <p:spPr bwMode="auto">
              <a:xfrm>
                <a:off x="14421" y="2203"/>
                <a:ext cx="122" cy="53"/>
              </a:xfrm>
              <a:custGeom>
                <a:avLst/>
                <a:gdLst>
                  <a:gd name="T0" fmla="+- 0 14459 14421"/>
                  <a:gd name="T1" fmla="*/ T0 w 122"/>
                  <a:gd name="T2" fmla="+- 0 2256 2203"/>
                  <a:gd name="T3" fmla="*/ 2256 h 53"/>
                  <a:gd name="T4" fmla="+- 0 14421 14421"/>
                  <a:gd name="T5" fmla="*/ T4 w 122"/>
                  <a:gd name="T6" fmla="+- 0 2203 2203"/>
                  <a:gd name="T7" fmla="*/ 2203 h 53"/>
                  <a:gd name="T8" fmla="+- 0 14543 14421"/>
                  <a:gd name="T9" fmla="*/ T8 w 122"/>
                  <a:gd name="T10" fmla="+- 0 2203 2203"/>
                  <a:gd name="T11" fmla="*/ 2203 h 53"/>
                  <a:gd name="T12" fmla="+- 0 14459 14421"/>
                  <a:gd name="T13" fmla="*/ T12 w 122"/>
                  <a:gd name="T14" fmla="+- 0 2256 2203"/>
                  <a:gd name="T15" fmla="*/ 2256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2" h="53">
                    <a:moveTo>
                      <a:pt x="38" y="53"/>
                    </a:moveTo>
                    <a:lnTo>
                      <a:pt x="0" y="0"/>
                    </a:lnTo>
                    <a:lnTo>
                      <a:pt x="122" y="0"/>
                    </a:lnTo>
                    <a:lnTo>
                      <a:pt x="38" y="5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21" name="Group 6727"/>
            <p:cNvGrpSpPr>
              <a:grpSpLocks/>
            </p:cNvGrpSpPr>
            <p:nvPr/>
          </p:nvGrpSpPr>
          <p:grpSpPr bwMode="auto">
            <a:xfrm>
              <a:off x="14673" y="2256"/>
              <a:ext cx="905" cy="2"/>
              <a:chOff x="14673" y="2256"/>
              <a:chExt cx="905" cy="2"/>
            </a:xfrm>
          </p:grpSpPr>
          <p:sp>
            <p:nvSpPr>
              <p:cNvPr id="22897" name="Freeform 6728"/>
              <p:cNvSpPr>
                <a:spLocks/>
              </p:cNvSpPr>
              <p:nvPr/>
            </p:nvSpPr>
            <p:spPr bwMode="auto">
              <a:xfrm>
                <a:off x="14673" y="2256"/>
                <a:ext cx="905" cy="2"/>
              </a:xfrm>
              <a:custGeom>
                <a:avLst/>
                <a:gdLst>
                  <a:gd name="T0" fmla="+- 0 14673 14673"/>
                  <a:gd name="T1" fmla="*/ T0 w 905"/>
                  <a:gd name="T2" fmla="+- 0 2258 2256"/>
                  <a:gd name="T3" fmla="*/ 2258 h 2"/>
                  <a:gd name="T4" fmla="+- 0 15578 14673"/>
                  <a:gd name="T5" fmla="*/ T4 w 905"/>
                  <a:gd name="T6" fmla="+- 0 2258 2256"/>
                  <a:gd name="T7" fmla="*/ 2258 h 2"/>
                  <a:gd name="T8" fmla="+- 0 14675 14673"/>
                  <a:gd name="T9" fmla="*/ T8 w 905"/>
                  <a:gd name="T10" fmla="+- 0 2256 2256"/>
                  <a:gd name="T11" fmla="*/ 2256 h 2"/>
                  <a:gd name="T12" fmla="+- 0 14673 14673"/>
                  <a:gd name="T13" fmla="*/ T12 w 905"/>
                  <a:gd name="T14" fmla="+- 0 2258 2256"/>
                  <a:gd name="T15" fmla="*/ 225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05" h="2">
                    <a:moveTo>
                      <a:pt x="0" y="2"/>
                    </a:moveTo>
                    <a:lnTo>
                      <a:pt x="905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22" name="Group 6729"/>
            <p:cNvGrpSpPr>
              <a:grpSpLocks/>
            </p:cNvGrpSpPr>
            <p:nvPr/>
          </p:nvGrpSpPr>
          <p:grpSpPr bwMode="auto">
            <a:xfrm>
              <a:off x="14675" y="2256"/>
              <a:ext cx="902" cy="2"/>
              <a:chOff x="14675" y="2256"/>
              <a:chExt cx="902" cy="2"/>
            </a:xfrm>
          </p:grpSpPr>
          <p:sp>
            <p:nvSpPr>
              <p:cNvPr id="22896" name="Freeform 6730"/>
              <p:cNvSpPr>
                <a:spLocks/>
              </p:cNvSpPr>
              <p:nvPr/>
            </p:nvSpPr>
            <p:spPr bwMode="auto">
              <a:xfrm>
                <a:off x="14675" y="2256"/>
                <a:ext cx="902" cy="2"/>
              </a:xfrm>
              <a:custGeom>
                <a:avLst/>
                <a:gdLst>
                  <a:gd name="T0" fmla="+- 0 15578 14675"/>
                  <a:gd name="T1" fmla="*/ T0 w 902"/>
                  <a:gd name="T2" fmla="+- 0 2258 2256"/>
                  <a:gd name="T3" fmla="*/ 2258 h 2"/>
                  <a:gd name="T4" fmla="+- 0 14675 14675"/>
                  <a:gd name="T5" fmla="*/ T4 w 902"/>
                  <a:gd name="T6" fmla="+- 0 2256 2256"/>
                  <a:gd name="T7" fmla="*/ 2256 h 2"/>
                  <a:gd name="T8" fmla="+- 0 15578 14675"/>
                  <a:gd name="T9" fmla="*/ T8 w 902"/>
                  <a:gd name="T10" fmla="+- 0 2256 2256"/>
                  <a:gd name="T11" fmla="*/ 2256 h 2"/>
                  <a:gd name="T12" fmla="+- 0 15578 14675"/>
                  <a:gd name="T13" fmla="*/ T12 w 902"/>
                  <a:gd name="T14" fmla="+- 0 2258 2256"/>
                  <a:gd name="T15" fmla="*/ 225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02" h="2">
                    <a:moveTo>
                      <a:pt x="903" y="2"/>
                    </a:moveTo>
                    <a:lnTo>
                      <a:pt x="0" y="0"/>
                    </a:lnTo>
                    <a:lnTo>
                      <a:pt x="903" y="0"/>
                    </a:lnTo>
                    <a:lnTo>
                      <a:pt x="903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23" name="Group 6731"/>
            <p:cNvGrpSpPr>
              <a:grpSpLocks/>
            </p:cNvGrpSpPr>
            <p:nvPr/>
          </p:nvGrpSpPr>
          <p:grpSpPr bwMode="auto">
            <a:xfrm>
              <a:off x="14510" y="2256"/>
              <a:ext cx="163" cy="2"/>
              <a:chOff x="14510" y="2256"/>
              <a:chExt cx="163" cy="2"/>
            </a:xfrm>
          </p:grpSpPr>
          <p:sp>
            <p:nvSpPr>
              <p:cNvPr id="22895" name="Freeform 6732"/>
              <p:cNvSpPr>
                <a:spLocks/>
              </p:cNvSpPr>
              <p:nvPr/>
            </p:nvSpPr>
            <p:spPr bwMode="auto">
              <a:xfrm>
                <a:off x="14510" y="2256"/>
                <a:ext cx="163" cy="2"/>
              </a:xfrm>
              <a:custGeom>
                <a:avLst/>
                <a:gdLst>
                  <a:gd name="T0" fmla="+- 0 14512 14510"/>
                  <a:gd name="T1" fmla="*/ T0 w 163"/>
                  <a:gd name="T2" fmla="+- 0 2256 2256"/>
                  <a:gd name="T3" fmla="*/ 2256 h 2"/>
                  <a:gd name="T4" fmla="+- 0 14510 14510"/>
                  <a:gd name="T5" fmla="*/ T4 w 163"/>
                  <a:gd name="T6" fmla="+- 0 2258 2256"/>
                  <a:gd name="T7" fmla="*/ 2258 h 2"/>
                  <a:gd name="T8" fmla="+- 0 14673 14510"/>
                  <a:gd name="T9" fmla="*/ T8 w 163"/>
                  <a:gd name="T10" fmla="+- 0 2258 2256"/>
                  <a:gd name="T11" fmla="*/ 2258 h 2"/>
                  <a:gd name="T12" fmla="+- 0 14512 14510"/>
                  <a:gd name="T13" fmla="*/ T12 w 163"/>
                  <a:gd name="T14" fmla="+- 0 2256 2256"/>
                  <a:gd name="T15" fmla="*/ 225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3" h="2">
                    <a:moveTo>
                      <a:pt x="2" y="0"/>
                    </a:moveTo>
                    <a:lnTo>
                      <a:pt x="0" y="2"/>
                    </a:lnTo>
                    <a:lnTo>
                      <a:pt x="163" y="2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24" name="Group 6733"/>
            <p:cNvGrpSpPr>
              <a:grpSpLocks/>
            </p:cNvGrpSpPr>
            <p:nvPr/>
          </p:nvGrpSpPr>
          <p:grpSpPr bwMode="auto">
            <a:xfrm>
              <a:off x="14512" y="2256"/>
              <a:ext cx="161" cy="2"/>
              <a:chOff x="14512" y="2256"/>
              <a:chExt cx="161" cy="2"/>
            </a:xfrm>
          </p:grpSpPr>
          <p:sp>
            <p:nvSpPr>
              <p:cNvPr id="22894" name="Freeform 6734"/>
              <p:cNvSpPr>
                <a:spLocks/>
              </p:cNvSpPr>
              <p:nvPr/>
            </p:nvSpPr>
            <p:spPr bwMode="auto">
              <a:xfrm>
                <a:off x="14512" y="2256"/>
                <a:ext cx="161" cy="2"/>
              </a:xfrm>
              <a:custGeom>
                <a:avLst/>
                <a:gdLst>
                  <a:gd name="T0" fmla="+- 0 14670 14512"/>
                  <a:gd name="T1" fmla="*/ T0 w 161"/>
                  <a:gd name="T2" fmla="+- 0 2256 2256"/>
                  <a:gd name="T3" fmla="*/ 2256 h 2"/>
                  <a:gd name="T4" fmla="+- 0 14512 14512"/>
                  <a:gd name="T5" fmla="*/ T4 w 161"/>
                  <a:gd name="T6" fmla="+- 0 2256 2256"/>
                  <a:gd name="T7" fmla="*/ 2256 h 2"/>
                  <a:gd name="T8" fmla="+- 0 14673 14512"/>
                  <a:gd name="T9" fmla="*/ T8 w 161"/>
                  <a:gd name="T10" fmla="+- 0 2258 2256"/>
                  <a:gd name="T11" fmla="*/ 2258 h 2"/>
                  <a:gd name="T12" fmla="+- 0 14670 14512"/>
                  <a:gd name="T13" fmla="*/ T12 w 161"/>
                  <a:gd name="T14" fmla="+- 0 2256 2256"/>
                  <a:gd name="T15" fmla="*/ 225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2">
                    <a:moveTo>
                      <a:pt x="158" y="0"/>
                    </a:moveTo>
                    <a:lnTo>
                      <a:pt x="0" y="0"/>
                    </a:lnTo>
                    <a:lnTo>
                      <a:pt x="161" y="2"/>
                    </a:lnTo>
                    <a:lnTo>
                      <a:pt x="15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25" name="Group 6735"/>
            <p:cNvGrpSpPr>
              <a:grpSpLocks/>
            </p:cNvGrpSpPr>
            <p:nvPr/>
          </p:nvGrpSpPr>
          <p:grpSpPr bwMode="auto">
            <a:xfrm>
              <a:off x="14510" y="2256"/>
              <a:ext cx="163" cy="2"/>
              <a:chOff x="14510" y="2256"/>
              <a:chExt cx="163" cy="2"/>
            </a:xfrm>
          </p:grpSpPr>
          <p:sp>
            <p:nvSpPr>
              <p:cNvPr id="22893" name="Freeform 6736"/>
              <p:cNvSpPr>
                <a:spLocks/>
              </p:cNvSpPr>
              <p:nvPr/>
            </p:nvSpPr>
            <p:spPr bwMode="auto">
              <a:xfrm>
                <a:off x="14510" y="2256"/>
                <a:ext cx="163" cy="2"/>
              </a:xfrm>
              <a:custGeom>
                <a:avLst/>
                <a:gdLst>
                  <a:gd name="T0" fmla="+- 0 14510 14510"/>
                  <a:gd name="T1" fmla="*/ T0 w 163"/>
                  <a:gd name="T2" fmla="+- 0 2258 2256"/>
                  <a:gd name="T3" fmla="*/ 2258 h 2"/>
                  <a:gd name="T4" fmla="+- 0 14673 14510"/>
                  <a:gd name="T5" fmla="*/ T4 w 163"/>
                  <a:gd name="T6" fmla="+- 0 2258 2256"/>
                  <a:gd name="T7" fmla="*/ 2258 h 2"/>
                  <a:gd name="T8" fmla="+- 0 14512 14510"/>
                  <a:gd name="T9" fmla="*/ T8 w 163"/>
                  <a:gd name="T10" fmla="+- 0 2256 2256"/>
                  <a:gd name="T11" fmla="*/ 2256 h 2"/>
                  <a:gd name="T12" fmla="+- 0 14510 14510"/>
                  <a:gd name="T13" fmla="*/ T12 w 163"/>
                  <a:gd name="T14" fmla="+- 0 2258 2256"/>
                  <a:gd name="T15" fmla="*/ 225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3" h="2">
                    <a:moveTo>
                      <a:pt x="0" y="2"/>
                    </a:moveTo>
                    <a:lnTo>
                      <a:pt x="163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26" name="Group 6737"/>
            <p:cNvGrpSpPr>
              <a:grpSpLocks/>
            </p:cNvGrpSpPr>
            <p:nvPr/>
          </p:nvGrpSpPr>
          <p:grpSpPr bwMode="auto">
            <a:xfrm>
              <a:off x="14512" y="2256"/>
              <a:ext cx="161" cy="2"/>
              <a:chOff x="14512" y="2256"/>
              <a:chExt cx="161" cy="2"/>
            </a:xfrm>
          </p:grpSpPr>
          <p:sp>
            <p:nvSpPr>
              <p:cNvPr id="22892" name="Freeform 6738"/>
              <p:cNvSpPr>
                <a:spLocks/>
              </p:cNvSpPr>
              <p:nvPr/>
            </p:nvSpPr>
            <p:spPr bwMode="auto">
              <a:xfrm>
                <a:off x="14512" y="2256"/>
                <a:ext cx="161" cy="2"/>
              </a:xfrm>
              <a:custGeom>
                <a:avLst/>
                <a:gdLst>
                  <a:gd name="T0" fmla="+- 0 14673 14512"/>
                  <a:gd name="T1" fmla="*/ T0 w 161"/>
                  <a:gd name="T2" fmla="+- 0 2258 2256"/>
                  <a:gd name="T3" fmla="*/ 2258 h 2"/>
                  <a:gd name="T4" fmla="+- 0 14512 14512"/>
                  <a:gd name="T5" fmla="*/ T4 w 161"/>
                  <a:gd name="T6" fmla="+- 0 2256 2256"/>
                  <a:gd name="T7" fmla="*/ 2256 h 2"/>
                  <a:gd name="T8" fmla="+- 0 14670 14512"/>
                  <a:gd name="T9" fmla="*/ T8 w 161"/>
                  <a:gd name="T10" fmla="+- 0 2256 2256"/>
                  <a:gd name="T11" fmla="*/ 2256 h 2"/>
                  <a:gd name="T12" fmla="+- 0 14673 14512"/>
                  <a:gd name="T13" fmla="*/ T12 w 161"/>
                  <a:gd name="T14" fmla="+- 0 2258 2256"/>
                  <a:gd name="T15" fmla="*/ 225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2">
                    <a:moveTo>
                      <a:pt x="161" y="2"/>
                    </a:moveTo>
                    <a:lnTo>
                      <a:pt x="0" y="0"/>
                    </a:lnTo>
                    <a:lnTo>
                      <a:pt x="158" y="0"/>
                    </a:lnTo>
                    <a:lnTo>
                      <a:pt x="161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27" name="Group 6739"/>
            <p:cNvGrpSpPr>
              <a:grpSpLocks/>
            </p:cNvGrpSpPr>
            <p:nvPr/>
          </p:nvGrpSpPr>
          <p:grpSpPr bwMode="auto">
            <a:xfrm>
              <a:off x="14498" y="2262"/>
              <a:ext cx="1085" cy="2"/>
              <a:chOff x="14498" y="2262"/>
              <a:chExt cx="1085" cy="2"/>
            </a:xfrm>
          </p:grpSpPr>
          <p:sp>
            <p:nvSpPr>
              <p:cNvPr id="22891" name="Freeform 6740"/>
              <p:cNvSpPr>
                <a:spLocks/>
              </p:cNvSpPr>
              <p:nvPr/>
            </p:nvSpPr>
            <p:spPr bwMode="auto">
              <a:xfrm>
                <a:off x="14498" y="2262"/>
                <a:ext cx="1085" cy="2"/>
              </a:xfrm>
              <a:custGeom>
                <a:avLst/>
                <a:gdLst>
                  <a:gd name="T0" fmla="+- 0 14498 14498"/>
                  <a:gd name="T1" fmla="*/ T0 w 1085"/>
                  <a:gd name="T2" fmla="+- 0 15582 14498"/>
                  <a:gd name="T3" fmla="*/ T2 w 108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085">
                    <a:moveTo>
                      <a:pt x="0" y="0"/>
                    </a:moveTo>
                    <a:lnTo>
                      <a:pt x="1084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28" name="Group 6741"/>
            <p:cNvGrpSpPr>
              <a:grpSpLocks/>
            </p:cNvGrpSpPr>
            <p:nvPr/>
          </p:nvGrpSpPr>
          <p:grpSpPr bwMode="auto">
            <a:xfrm>
              <a:off x="14498" y="2258"/>
              <a:ext cx="1085" cy="7"/>
              <a:chOff x="14498" y="2258"/>
              <a:chExt cx="1085" cy="7"/>
            </a:xfrm>
          </p:grpSpPr>
          <p:sp>
            <p:nvSpPr>
              <p:cNvPr id="22890" name="Freeform 6742"/>
              <p:cNvSpPr>
                <a:spLocks/>
              </p:cNvSpPr>
              <p:nvPr/>
            </p:nvSpPr>
            <p:spPr bwMode="auto">
              <a:xfrm>
                <a:off x="14498" y="2258"/>
                <a:ext cx="1085" cy="7"/>
              </a:xfrm>
              <a:custGeom>
                <a:avLst/>
                <a:gdLst>
                  <a:gd name="T0" fmla="+- 0 14498 14498"/>
                  <a:gd name="T1" fmla="*/ T0 w 1085"/>
                  <a:gd name="T2" fmla="+- 0 2266 2258"/>
                  <a:gd name="T3" fmla="*/ 2266 h 7"/>
                  <a:gd name="T4" fmla="+- 0 15582 14498"/>
                  <a:gd name="T5" fmla="*/ T4 w 1085"/>
                  <a:gd name="T6" fmla="+- 0 2266 2258"/>
                  <a:gd name="T7" fmla="*/ 2266 h 7"/>
                  <a:gd name="T8" fmla="+- 0 14510 14498"/>
                  <a:gd name="T9" fmla="*/ T8 w 1085"/>
                  <a:gd name="T10" fmla="+- 0 2258 2258"/>
                  <a:gd name="T11" fmla="*/ 2258 h 7"/>
                  <a:gd name="T12" fmla="+- 0 14498 14498"/>
                  <a:gd name="T13" fmla="*/ T12 w 1085"/>
                  <a:gd name="T14" fmla="+- 0 2266 2258"/>
                  <a:gd name="T15" fmla="*/ 226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5" h="7">
                    <a:moveTo>
                      <a:pt x="0" y="8"/>
                    </a:moveTo>
                    <a:lnTo>
                      <a:pt x="1084" y="8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29" name="Group 6743"/>
            <p:cNvGrpSpPr>
              <a:grpSpLocks/>
            </p:cNvGrpSpPr>
            <p:nvPr/>
          </p:nvGrpSpPr>
          <p:grpSpPr bwMode="auto">
            <a:xfrm>
              <a:off x="14510" y="2258"/>
              <a:ext cx="1073" cy="7"/>
              <a:chOff x="14510" y="2258"/>
              <a:chExt cx="1073" cy="7"/>
            </a:xfrm>
          </p:grpSpPr>
          <p:sp>
            <p:nvSpPr>
              <p:cNvPr id="22889" name="Freeform 6744"/>
              <p:cNvSpPr>
                <a:spLocks/>
              </p:cNvSpPr>
              <p:nvPr/>
            </p:nvSpPr>
            <p:spPr bwMode="auto">
              <a:xfrm>
                <a:off x="14510" y="2258"/>
                <a:ext cx="1073" cy="7"/>
              </a:xfrm>
              <a:custGeom>
                <a:avLst/>
                <a:gdLst>
                  <a:gd name="T0" fmla="+- 0 15582 14510"/>
                  <a:gd name="T1" fmla="*/ T0 w 1073"/>
                  <a:gd name="T2" fmla="+- 0 2266 2258"/>
                  <a:gd name="T3" fmla="*/ 2266 h 7"/>
                  <a:gd name="T4" fmla="+- 0 14510 14510"/>
                  <a:gd name="T5" fmla="*/ T4 w 1073"/>
                  <a:gd name="T6" fmla="+- 0 2258 2258"/>
                  <a:gd name="T7" fmla="*/ 2258 h 7"/>
                  <a:gd name="T8" fmla="+- 0 15578 14510"/>
                  <a:gd name="T9" fmla="*/ T8 w 1073"/>
                  <a:gd name="T10" fmla="+- 0 2258 2258"/>
                  <a:gd name="T11" fmla="*/ 2258 h 7"/>
                  <a:gd name="T12" fmla="+- 0 15582 14510"/>
                  <a:gd name="T13" fmla="*/ T12 w 1073"/>
                  <a:gd name="T14" fmla="+- 0 2266 2258"/>
                  <a:gd name="T15" fmla="*/ 226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3" h="7">
                    <a:moveTo>
                      <a:pt x="1072" y="8"/>
                    </a:moveTo>
                    <a:lnTo>
                      <a:pt x="0" y="0"/>
                    </a:lnTo>
                    <a:lnTo>
                      <a:pt x="1068" y="0"/>
                    </a:lnTo>
                    <a:lnTo>
                      <a:pt x="1072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630" name="Group 6745"/>
            <p:cNvGrpSpPr>
              <a:grpSpLocks/>
            </p:cNvGrpSpPr>
            <p:nvPr/>
          </p:nvGrpSpPr>
          <p:grpSpPr bwMode="auto">
            <a:xfrm>
              <a:off x="14498" y="2266"/>
              <a:ext cx="1128" cy="67"/>
              <a:chOff x="14498" y="2266"/>
              <a:chExt cx="1128" cy="67"/>
            </a:xfrm>
          </p:grpSpPr>
          <p:sp>
            <p:nvSpPr>
              <p:cNvPr id="22887" name="Freeform 6746"/>
              <p:cNvSpPr>
                <a:spLocks/>
              </p:cNvSpPr>
              <p:nvPr/>
            </p:nvSpPr>
            <p:spPr bwMode="auto">
              <a:xfrm>
                <a:off x="14498" y="2266"/>
                <a:ext cx="1128" cy="67"/>
              </a:xfrm>
              <a:custGeom>
                <a:avLst/>
                <a:gdLst>
                  <a:gd name="T0" fmla="+- 0 14498 14498"/>
                  <a:gd name="T1" fmla="*/ T0 w 1128"/>
                  <a:gd name="T2" fmla="+- 0 2266 2266"/>
                  <a:gd name="T3" fmla="*/ 2266 h 67"/>
                  <a:gd name="T4" fmla="+- 0 14538 14498"/>
                  <a:gd name="T5" fmla="*/ T4 w 1128"/>
                  <a:gd name="T6" fmla="+- 0 2333 2266"/>
                  <a:gd name="T7" fmla="*/ 2333 h 67"/>
                  <a:gd name="T8" fmla="+- 0 15626 14498"/>
                  <a:gd name="T9" fmla="*/ T8 w 1128"/>
                  <a:gd name="T10" fmla="+- 0 2333 2266"/>
                  <a:gd name="T11" fmla="*/ 2333 h 67"/>
                  <a:gd name="T12" fmla="+- 0 14498 14498"/>
                  <a:gd name="T13" fmla="*/ T12 w 1128"/>
                  <a:gd name="T14" fmla="+- 0 2266 2266"/>
                  <a:gd name="T15" fmla="*/ 2266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28" h="67">
                    <a:moveTo>
                      <a:pt x="0" y="0"/>
                    </a:moveTo>
                    <a:lnTo>
                      <a:pt x="40" y="67"/>
                    </a:lnTo>
                    <a:lnTo>
                      <a:pt x="1128" y="6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88" name="Freeform 6747"/>
              <p:cNvSpPr>
                <a:spLocks/>
              </p:cNvSpPr>
              <p:nvPr/>
            </p:nvSpPr>
            <p:spPr bwMode="auto">
              <a:xfrm>
                <a:off x="14498" y="2266"/>
                <a:ext cx="1128" cy="67"/>
              </a:xfrm>
              <a:custGeom>
                <a:avLst/>
                <a:gdLst>
                  <a:gd name="T0" fmla="+- 0 15582 14498"/>
                  <a:gd name="T1" fmla="*/ T0 w 1128"/>
                  <a:gd name="T2" fmla="+- 0 2266 2266"/>
                  <a:gd name="T3" fmla="*/ 2266 h 67"/>
                  <a:gd name="T4" fmla="+- 0 14498 14498"/>
                  <a:gd name="T5" fmla="*/ T4 w 1128"/>
                  <a:gd name="T6" fmla="+- 0 2266 2266"/>
                  <a:gd name="T7" fmla="*/ 2266 h 67"/>
                  <a:gd name="T8" fmla="+- 0 15626 14498"/>
                  <a:gd name="T9" fmla="*/ T8 w 1128"/>
                  <a:gd name="T10" fmla="+- 0 2333 2266"/>
                  <a:gd name="T11" fmla="*/ 2333 h 67"/>
                  <a:gd name="T12" fmla="+- 0 15582 14498"/>
                  <a:gd name="T13" fmla="*/ T12 w 1128"/>
                  <a:gd name="T14" fmla="+- 0 2266 2266"/>
                  <a:gd name="T15" fmla="*/ 2266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28" h="67">
                    <a:moveTo>
                      <a:pt x="1084" y="0"/>
                    </a:moveTo>
                    <a:lnTo>
                      <a:pt x="0" y="0"/>
                    </a:lnTo>
                    <a:lnTo>
                      <a:pt x="1128" y="67"/>
                    </a:lnTo>
                    <a:lnTo>
                      <a:pt x="108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84" name="Group 6748"/>
            <p:cNvGrpSpPr>
              <a:grpSpLocks/>
            </p:cNvGrpSpPr>
            <p:nvPr/>
          </p:nvGrpSpPr>
          <p:grpSpPr bwMode="auto">
            <a:xfrm>
              <a:off x="14498" y="2266"/>
              <a:ext cx="1128" cy="67"/>
              <a:chOff x="14498" y="2266"/>
              <a:chExt cx="1128" cy="67"/>
            </a:xfrm>
          </p:grpSpPr>
          <p:sp>
            <p:nvSpPr>
              <p:cNvPr id="22886" name="Freeform 6749"/>
              <p:cNvSpPr>
                <a:spLocks/>
              </p:cNvSpPr>
              <p:nvPr/>
            </p:nvSpPr>
            <p:spPr bwMode="auto">
              <a:xfrm>
                <a:off x="14498" y="2266"/>
                <a:ext cx="1128" cy="67"/>
              </a:xfrm>
              <a:custGeom>
                <a:avLst/>
                <a:gdLst>
                  <a:gd name="T0" fmla="+- 0 14538 14498"/>
                  <a:gd name="T1" fmla="*/ T0 w 1128"/>
                  <a:gd name="T2" fmla="+- 0 2333 2266"/>
                  <a:gd name="T3" fmla="*/ 2333 h 67"/>
                  <a:gd name="T4" fmla="+- 0 15626 14498"/>
                  <a:gd name="T5" fmla="*/ T4 w 1128"/>
                  <a:gd name="T6" fmla="+- 0 2333 2266"/>
                  <a:gd name="T7" fmla="*/ 2333 h 67"/>
                  <a:gd name="T8" fmla="+- 0 14498 14498"/>
                  <a:gd name="T9" fmla="*/ T8 w 1128"/>
                  <a:gd name="T10" fmla="+- 0 2266 2266"/>
                  <a:gd name="T11" fmla="*/ 2266 h 67"/>
                  <a:gd name="T12" fmla="+- 0 14538 14498"/>
                  <a:gd name="T13" fmla="*/ T12 w 1128"/>
                  <a:gd name="T14" fmla="+- 0 2333 2266"/>
                  <a:gd name="T15" fmla="*/ 2333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28" h="67">
                    <a:moveTo>
                      <a:pt x="40" y="67"/>
                    </a:moveTo>
                    <a:lnTo>
                      <a:pt x="1128" y="67"/>
                    </a:lnTo>
                    <a:lnTo>
                      <a:pt x="0" y="0"/>
                    </a:lnTo>
                    <a:lnTo>
                      <a:pt x="40" y="6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85" name="Group 6750"/>
            <p:cNvGrpSpPr>
              <a:grpSpLocks/>
            </p:cNvGrpSpPr>
            <p:nvPr/>
          </p:nvGrpSpPr>
          <p:grpSpPr bwMode="auto">
            <a:xfrm>
              <a:off x="14498" y="2266"/>
              <a:ext cx="1128" cy="67"/>
              <a:chOff x="14498" y="2266"/>
              <a:chExt cx="1128" cy="67"/>
            </a:xfrm>
          </p:grpSpPr>
          <p:sp>
            <p:nvSpPr>
              <p:cNvPr id="22885" name="Freeform 6751"/>
              <p:cNvSpPr>
                <a:spLocks/>
              </p:cNvSpPr>
              <p:nvPr/>
            </p:nvSpPr>
            <p:spPr bwMode="auto">
              <a:xfrm>
                <a:off x="14498" y="2266"/>
                <a:ext cx="1128" cy="67"/>
              </a:xfrm>
              <a:custGeom>
                <a:avLst/>
                <a:gdLst>
                  <a:gd name="T0" fmla="+- 0 15626 14498"/>
                  <a:gd name="T1" fmla="*/ T0 w 1128"/>
                  <a:gd name="T2" fmla="+- 0 2333 2266"/>
                  <a:gd name="T3" fmla="*/ 2333 h 67"/>
                  <a:gd name="T4" fmla="+- 0 14498 14498"/>
                  <a:gd name="T5" fmla="*/ T4 w 1128"/>
                  <a:gd name="T6" fmla="+- 0 2266 2266"/>
                  <a:gd name="T7" fmla="*/ 2266 h 67"/>
                  <a:gd name="T8" fmla="+- 0 15582 14498"/>
                  <a:gd name="T9" fmla="*/ T8 w 1128"/>
                  <a:gd name="T10" fmla="+- 0 2266 2266"/>
                  <a:gd name="T11" fmla="*/ 2266 h 67"/>
                  <a:gd name="T12" fmla="+- 0 15626 14498"/>
                  <a:gd name="T13" fmla="*/ T12 w 1128"/>
                  <a:gd name="T14" fmla="+- 0 2333 2266"/>
                  <a:gd name="T15" fmla="*/ 2333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28" h="67">
                    <a:moveTo>
                      <a:pt x="1128" y="67"/>
                    </a:moveTo>
                    <a:lnTo>
                      <a:pt x="0" y="0"/>
                    </a:lnTo>
                    <a:lnTo>
                      <a:pt x="1084" y="0"/>
                    </a:lnTo>
                    <a:lnTo>
                      <a:pt x="1128" y="6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86" name="Group 6752"/>
            <p:cNvGrpSpPr>
              <a:grpSpLocks/>
            </p:cNvGrpSpPr>
            <p:nvPr/>
          </p:nvGrpSpPr>
          <p:grpSpPr bwMode="auto">
            <a:xfrm>
              <a:off x="14538" y="2335"/>
              <a:ext cx="1087" cy="2"/>
              <a:chOff x="14538" y="2335"/>
              <a:chExt cx="1087" cy="2"/>
            </a:xfrm>
          </p:grpSpPr>
          <p:sp>
            <p:nvSpPr>
              <p:cNvPr id="22884" name="Freeform 6753"/>
              <p:cNvSpPr>
                <a:spLocks/>
              </p:cNvSpPr>
              <p:nvPr/>
            </p:nvSpPr>
            <p:spPr bwMode="auto">
              <a:xfrm>
                <a:off x="14538" y="2335"/>
                <a:ext cx="1087" cy="2"/>
              </a:xfrm>
              <a:custGeom>
                <a:avLst/>
                <a:gdLst>
                  <a:gd name="T0" fmla="+- 0 14538 14538"/>
                  <a:gd name="T1" fmla="*/ T0 w 1087"/>
                  <a:gd name="T2" fmla="+- 0 15626 14538"/>
                  <a:gd name="T3" fmla="*/ T2 w 108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087">
                    <a:moveTo>
                      <a:pt x="0" y="0"/>
                    </a:moveTo>
                    <a:lnTo>
                      <a:pt x="1088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87" name="Group 6754"/>
            <p:cNvGrpSpPr>
              <a:grpSpLocks/>
            </p:cNvGrpSpPr>
            <p:nvPr/>
          </p:nvGrpSpPr>
          <p:grpSpPr bwMode="auto">
            <a:xfrm>
              <a:off x="14538" y="2333"/>
              <a:ext cx="1082" cy="5"/>
              <a:chOff x="14538" y="2333"/>
              <a:chExt cx="1082" cy="5"/>
            </a:xfrm>
          </p:grpSpPr>
          <p:sp>
            <p:nvSpPr>
              <p:cNvPr id="22883" name="Freeform 6755"/>
              <p:cNvSpPr>
                <a:spLocks/>
              </p:cNvSpPr>
              <p:nvPr/>
            </p:nvSpPr>
            <p:spPr bwMode="auto">
              <a:xfrm>
                <a:off x="14538" y="2333"/>
                <a:ext cx="1082" cy="5"/>
              </a:xfrm>
              <a:custGeom>
                <a:avLst/>
                <a:gdLst>
                  <a:gd name="T0" fmla="+- 0 14543 14538"/>
                  <a:gd name="T1" fmla="*/ T0 w 1082"/>
                  <a:gd name="T2" fmla="+- 0 2338 2333"/>
                  <a:gd name="T3" fmla="*/ 2338 h 5"/>
                  <a:gd name="T4" fmla="+- 0 15621 14538"/>
                  <a:gd name="T5" fmla="*/ T4 w 1082"/>
                  <a:gd name="T6" fmla="+- 0 2338 2333"/>
                  <a:gd name="T7" fmla="*/ 2338 h 5"/>
                  <a:gd name="T8" fmla="+- 0 14538 14538"/>
                  <a:gd name="T9" fmla="*/ T8 w 1082"/>
                  <a:gd name="T10" fmla="+- 0 2333 2333"/>
                  <a:gd name="T11" fmla="*/ 2333 h 5"/>
                  <a:gd name="T12" fmla="+- 0 14543 14538"/>
                  <a:gd name="T13" fmla="*/ T12 w 1082"/>
                  <a:gd name="T14" fmla="+- 0 2338 2333"/>
                  <a:gd name="T15" fmla="*/ 233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2" h="5">
                    <a:moveTo>
                      <a:pt x="5" y="5"/>
                    </a:moveTo>
                    <a:lnTo>
                      <a:pt x="1083" y="5"/>
                    </a:lnTo>
                    <a:lnTo>
                      <a:pt x="0" y="0"/>
                    </a:lnTo>
                    <a:lnTo>
                      <a:pt x="5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88" name="Group 6756"/>
            <p:cNvGrpSpPr>
              <a:grpSpLocks/>
            </p:cNvGrpSpPr>
            <p:nvPr/>
          </p:nvGrpSpPr>
          <p:grpSpPr bwMode="auto">
            <a:xfrm>
              <a:off x="14538" y="2333"/>
              <a:ext cx="1087" cy="5"/>
              <a:chOff x="14538" y="2333"/>
              <a:chExt cx="1087" cy="5"/>
            </a:xfrm>
          </p:grpSpPr>
          <p:sp>
            <p:nvSpPr>
              <p:cNvPr id="22882" name="Freeform 6757"/>
              <p:cNvSpPr>
                <a:spLocks/>
              </p:cNvSpPr>
              <p:nvPr/>
            </p:nvSpPr>
            <p:spPr bwMode="auto">
              <a:xfrm>
                <a:off x="14538" y="2333"/>
                <a:ext cx="1087" cy="5"/>
              </a:xfrm>
              <a:custGeom>
                <a:avLst/>
                <a:gdLst>
                  <a:gd name="T0" fmla="+- 0 15621 14538"/>
                  <a:gd name="T1" fmla="*/ T0 w 1087"/>
                  <a:gd name="T2" fmla="+- 0 2338 2333"/>
                  <a:gd name="T3" fmla="*/ 2338 h 5"/>
                  <a:gd name="T4" fmla="+- 0 14538 14538"/>
                  <a:gd name="T5" fmla="*/ T4 w 1087"/>
                  <a:gd name="T6" fmla="+- 0 2333 2333"/>
                  <a:gd name="T7" fmla="*/ 2333 h 5"/>
                  <a:gd name="T8" fmla="+- 0 15626 14538"/>
                  <a:gd name="T9" fmla="*/ T8 w 1087"/>
                  <a:gd name="T10" fmla="+- 0 2333 2333"/>
                  <a:gd name="T11" fmla="*/ 2333 h 5"/>
                  <a:gd name="T12" fmla="+- 0 15621 14538"/>
                  <a:gd name="T13" fmla="*/ T12 w 1087"/>
                  <a:gd name="T14" fmla="+- 0 2338 2333"/>
                  <a:gd name="T15" fmla="*/ 233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7" h="5">
                    <a:moveTo>
                      <a:pt x="1083" y="5"/>
                    </a:moveTo>
                    <a:lnTo>
                      <a:pt x="0" y="0"/>
                    </a:lnTo>
                    <a:lnTo>
                      <a:pt x="1088" y="0"/>
                    </a:lnTo>
                    <a:lnTo>
                      <a:pt x="1083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89" name="Group 6758"/>
            <p:cNvGrpSpPr>
              <a:grpSpLocks/>
            </p:cNvGrpSpPr>
            <p:nvPr/>
          </p:nvGrpSpPr>
          <p:grpSpPr bwMode="auto">
            <a:xfrm>
              <a:off x="14190" y="2256"/>
              <a:ext cx="319" cy="82"/>
              <a:chOff x="14190" y="2256"/>
              <a:chExt cx="319" cy="82"/>
            </a:xfrm>
          </p:grpSpPr>
          <p:sp>
            <p:nvSpPr>
              <p:cNvPr id="22880" name="Freeform 6759"/>
              <p:cNvSpPr>
                <a:spLocks/>
              </p:cNvSpPr>
              <p:nvPr/>
            </p:nvSpPr>
            <p:spPr bwMode="auto">
              <a:xfrm>
                <a:off x="14190" y="2256"/>
                <a:ext cx="319" cy="82"/>
              </a:xfrm>
              <a:custGeom>
                <a:avLst/>
                <a:gdLst>
                  <a:gd name="T0" fmla="+- 0 14332 14190"/>
                  <a:gd name="T1" fmla="*/ T0 w 319"/>
                  <a:gd name="T2" fmla="+- 0 2256 2256"/>
                  <a:gd name="T3" fmla="*/ 2256 h 82"/>
                  <a:gd name="T4" fmla="+- 0 14190 14190"/>
                  <a:gd name="T5" fmla="*/ T4 w 319"/>
                  <a:gd name="T6" fmla="+- 0 2338 2256"/>
                  <a:gd name="T7" fmla="*/ 2338 h 82"/>
                  <a:gd name="T8" fmla="+- 0 14510 14190"/>
                  <a:gd name="T9" fmla="*/ T8 w 319"/>
                  <a:gd name="T10" fmla="+- 0 2338 2256"/>
                  <a:gd name="T11" fmla="*/ 2338 h 82"/>
                  <a:gd name="T12" fmla="+- 0 14332 14190"/>
                  <a:gd name="T13" fmla="*/ T12 w 319"/>
                  <a:gd name="T14" fmla="+- 0 2256 2256"/>
                  <a:gd name="T15" fmla="*/ 2256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9" h="82">
                    <a:moveTo>
                      <a:pt x="142" y="0"/>
                    </a:moveTo>
                    <a:lnTo>
                      <a:pt x="0" y="82"/>
                    </a:lnTo>
                    <a:lnTo>
                      <a:pt x="320" y="82"/>
                    </a:lnTo>
                    <a:lnTo>
                      <a:pt x="14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81" name="Freeform 6760"/>
              <p:cNvSpPr>
                <a:spLocks/>
              </p:cNvSpPr>
              <p:nvPr/>
            </p:nvSpPr>
            <p:spPr bwMode="auto">
              <a:xfrm>
                <a:off x="14190" y="2256"/>
                <a:ext cx="319" cy="82"/>
              </a:xfrm>
              <a:custGeom>
                <a:avLst/>
                <a:gdLst>
                  <a:gd name="T0" fmla="+- 0 14459 14190"/>
                  <a:gd name="T1" fmla="*/ T0 w 319"/>
                  <a:gd name="T2" fmla="+- 0 2256 2256"/>
                  <a:gd name="T3" fmla="*/ 2256 h 82"/>
                  <a:gd name="T4" fmla="+- 0 14332 14190"/>
                  <a:gd name="T5" fmla="*/ T4 w 319"/>
                  <a:gd name="T6" fmla="+- 0 2256 2256"/>
                  <a:gd name="T7" fmla="*/ 2256 h 82"/>
                  <a:gd name="T8" fmla="+- 0 14510 14190"/>
                  <a:gd name="T9" fmla="*/ T8 w 319"/>
                  <a:gd name="T10" fmla="+- 0 2338 2256"/>
                  <a:gd name="T11" fmla="*/ 2338 h 82"/>
                  <a:gd name="T12" fmla="+- 0 14459 14190"/>
                  <a:gd name="T13" fmla="*/ T12 w 319"/>
                  <a:gd name="T14" fmla="+- 0 2256 2256"/>
                  <a:gd name="T15" fmla="*/ 2256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9" h="82">
                    <a:moveTo>
                      <a:pt x="269" y="0"/>
                    </a:moveTo>
                    <a:lnTo>
                      <a:pt x="142" y="0"/>
                    </a:lnTo>
                    <a:lnTo>
                      <a:pt x="320" y="82"/>
                    </a:lnTo>
                    <a:lnTo>
                      <a:pt x="26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90" name="Group 6761"/>
            <p:cNvGrpSpPr>
              <a:grpSpLocks/>
            </p:cNvGrpSpPr>
            <p:nvPr/>
          </p:nvGrpSpPr>
          <p:grpSpPr bwMode="auto">
            <a:xfrm>
              <a:off x="14190" y="2256"/>
              <a:ext cx="319" cy="82"/>
              <a:chOff x="14190" y="2256"/>
              <a:chExt cx="319" cy="82"/>
            </a:xfrm>
          </p:grpSpPr>
          <p:sp>
            <p:nvSpPr>
              <p:cNvPr id="22879" name="Freeform 6762"/>
              <p:cNvSpPr>
                <a:spLocks/>
              </p:cNvSpPr>
              <p:nvPr/>
            </p:nvSpPr>
            <p:spPr bwMode="auto">
              <a:xfrm>
                <a:off x="14190" y="2256"/>
                <a:ext cx="319" cy="82"/>
              </a:xfrm>
              <a:custGeom>
                <a:avLst/>
                <a:gdLst>
                  <a:gd name="T0" fmla="+- 0 14190 14190"/>
                  <a:gd name="T1" fmla="*/ T0 w 319"/>
                  <a:gd name="T2" fmla="+- 0 2338 2256"/>
                  <a:gd name="T3" fmla="*/ 2338 h 82"/>
                  <a:gd name="T4" fmla="+- 0 14510 14190"/>
                  <a:gd name="T5" fmla="*/ T4 w 319"/>
                  <a:gd name="T6" fmla="+- 0 2338 2256"/>
                  <a:gd name="T7" fmla="*/ 2338 h 82"/>
                  <a:gd name="T8" fmla="+- 0 14332 14190"/>
                  <a:gd name="T9" fmla="*/ T8 w 319"/>
                  <a:gd name="T10" fmla="+- 0 2256 2256"/>
                  <a:gd name="T11" fmla="*/ 2256 h 82"/>
                  <a:gd name="T12" fmla="+- 0 14190 14190"/>
                  <a:gd name="T13" fmla="*/ T12 w 319"/>
                  <a:gd name="T14" fmla="+- 0 2338 2256"/>
                  <a:gd name="T15" fmla="*/ 2338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9" h="82">
                    <a:moveTo>
                      <a:pt x="0" y="82"/>
                    </a:moveTo>
                    <a:lnTo>
                      <a:pt x="320" y="82"/>
                    </a:lnTo>
                    <a:lnTo>
                      <a:pt x="142" y="0"/>
                    </a:lnTo>
                    <a:lnTo>
                      <a:pt x="0" y="8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91" name="Group 6763"/>
            <p:cNvGrpSpPr>
              <a:grpSpLocks/>
            </p:cNvGrpSpPr>
            <p:nvPr/>
          </p:nvGrpSpPr>
          <p:grpSpPr bwMode="auto">
            <a:xfrm>
              <a:off x="14332" y="2256"/>
              <a:ext cx="178" cy="82"/>
              <a:chOff x="14332" y="2256"/>
              <a:chExt cx="178" cy="82"/>
            </a:xfrm>
          </p:grpSpPr>
          <p:sp>
            <p:nvSpPr>
              <p:cNvPr id="22878" name="Freeform 6764"/>
              <p:cNvSpPr>
                <a:spLocks/>
              </p:cNvSpPr>
              <p:nvPr/>
            </p:nvSpPr>
            <p:spPr bwMode="auto">
              <a:xfrm>
                <a:off x="14332" y="2256"/>
                <a:ext cx="178" cy="82"/>
              </a:xfrm>
              <a:custGeom>
                <a:avLst/>
                <a:gdLst>
                  <a:gd name="T0" fmla="+- 0 14510 14332"/>
                  <a:gd name="T1" fmla="*/ T0 w 178"/>
                  <a:gd name="T2" fmla="+- 0 2338 2256"/>
                  <a:gd name="T3" fmla="*/ 2338 h 82"/>
                  <a:gd name="T4" fmla="+- 0 14332 14332"/>
                  <a:gd name="T5" fmla="*/ T4 w 178"/>
                  <a:gd name="T6" fmla="+- 0 2256 2256"/>
                  <a:gd name="T7" fmla="*/ 2256 h 82"/>
                  <a:gd name="T8" fmla="+- 0 14459 14332"/>
                  <a:gd name="T9" fmla="*/ T8 w 178"/>
                  <a:gd name="T10" fmla="+- 0 2256 2256"/>
                  <a:gd name="T11" fmla="*/ 2256 h 82"/>
                  <a:gd name="T12" fmla="+- 0 14510 14332"/>
                  <a:gd name="T13" fmla="*/ T12 w 178"/>
                  <a:gd name="T14" fmla="+- 0 2338 2256"/>
                  <a:gd name="T15" fmla="*/ 2338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8" h="82">
                    <a:moveTo>
                      <a:pt x="178" y="82"/>
                    </a:moveTo>
                    <a:lnTo>
                      <a:pt x="0" y="0"/>
                    </a:lnTo>
                    <a:lnTo>
                      <a:pt x="127" y="0"/>
                    </a:lnTo>
                    <a:lnTo>
                      <a:pt x="178" y="8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92" name="Group 6765"/>
            <p:cNvGrpSpPr>
              <a:grpSpLocks/>
            </p:cNvGrpSpPr>
            <p:nvPr/>
          </p:nvGrpSpPr>
          <p:grpSpPr bwMode="auto">
            <a:xfrm>
              <a:off x="14519" y="2346"/>
              <a:ext cx="1102" cy="2"/>
              <a:chOff x="14519" y="2346"/>
              <a:chExt cx="1102" cy="2"/>
            </a:xfrm>
          </p:grpSpPr>
          <p:sp>
            <p:nvSpPr>
              <p:cNvPr id="22877" name="Freeform 6766"/>
              <p:cNvSpPr>
                <a:spLocks/>
              </p:cNvSpPr>
              <p:nvPr/>
            </p:nvSpPr>
            <p:spPr bwMode="auto">
              <a:xfrm>
                <a:off x="14519" y="2346"/>
                <a:ext cx="1102" cy="2"/>
              </a:xfrm>
              <a:custGeom>
                <a:avLst/>
                <a:gdLst>
                  <a:gd name="T0" fmla="+- 0 14519 14519"/>
                  <a:gd name="T1" fmla="*/ T0 w 1102"/>
                  <a:gd name="T2" fmla="+- 0 15621 14519"/>
                  <a:gd name="T3" fmla="*/ T2 w 110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02">
                    <a:moveTo>
                      <a:pt x="0" y="0"/>
                    </a:moveTo>
                    <a:lnTo>
                      <a:pt x="110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93" name="Group 6767"/>
            <p:cNvGrpSpPr>
              <a:grpSpLocks/>
            </p:cNvGrpSpPr>
            <p:nvPr/>
          </p:nvGrpSpPr>
          <p:grpSpPr bwMode="auto">
            <a:xfrm>
              <a:off x="14519" y="2338"/>
              <a:ext cx="1092" cy="17"/>
              <a:chOff x="14519" y="2338"/>
              <a:chExt cx="1092" cy="17"/>
            </a:xfrm>
          </p:grpSpPr>
          <p:sp>
            <p:nvSpPr>
              <p:cNvPr id="22876" name="Freeform 6768"/>
              <p:cNvSpPr>
                <a:spLocks/>
              </p:cNvSpPr>
              <p:nvPr/>
            </p:nvSpPr>
            <p:spPr bwMode="auto">
              <a:xfrm>
                <a:off x="14519" y="2338"/>
                <a:ext cx="1092" cy="17"/>
              </a:xfrm>
              <a:custGeom>
                <a:avLst/>
                <a:gdLst>
                  <a:gd name="T0" fmla="+- 0 14519 14519"/>
                  <a:gd name="T1" fmla="*/ T0 w 1092"/>
                  <a:gd name="T2" fmla="+- 0 2354 2338"/>
                  <a:gd name="T3" fmla="*/ 2354 h 17"/>
                  <a:gd name="T4" fmla="+- 0 15611 14519"/>
                  <a:gd name="T5" fmla="*/ T4 w 1092"/>
                  <a:gd name="T6" fmla="+- 0 2354 2338"/>
                  <a:gd name="T7" fmla="*/ 2354 h 17"/>
                  <a:gd name="T8" fmla="+- 0 14543 14519"/>
                  <a:gd name="T9" fmla="*/ T8 w 1092"/>
                  <a:gd name="T10" fmla="+- 0 2338 2338"/>
                  <a:gd name="T11" fmla="*/ 2338 h 17"/>
                  <a:gd name="T12" fmla="+- 0 14519 14519"/>
                  <a:gd name="T13" fmla="*/ T12 w 1092"/>
                  <a:gd name="T14" fmla="+- 0 2354 2338"/>
                  <a:gd name="T15" fmla="*/ 235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92" h="17">
                    <a:moveTo>
                      <a:pt x="0" y="16"/>
                    </a:moveTo>
                    <a:lnTo>
                      <a:pt x="1092" y="16"/>
                    </a:lnTo>
                    <a:lnTo>
                      <a:pt x="24" y="0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94" name="Group 6769"/>
            <p:cNvGrpSpPr>
              <a:grpSpLocks/>
            </p:cNvGrpSpPr>
            <p:nvPr/>
          </p:nvGrpSpPr>
          <p:grpSpPr bwMode="auto">
            <a:xfrm>
              <a:off x="14543" y="2338"/>
              <a:ext cx="1078" cy="17"/>
              <a:chOff x="14543" y="2338"/>
              <a:chExt cx="1078" cy="17"/>
            </a:xfrm>
          </p:grpSpPr>
          <p:sp>
            <p:nvSpPr>
              <p:cNvPr id="22875" name="Freeform 6770"/>
              <p:cNvSpPr>
                <a:spLocks/>
              </p:cNvSpPr>
              <p:nvPr/>
            </p:nvSpPr>
            <p:spPr bwMode="auto">
              <a:xfrm>
                <a:off x="14543" y="2338"/>
                <a:ext cx="1078" cy="17"/>
              </a:xfrm>
              <a:custGeom>
                <a:avLst/>
                <a:gdLst>
                  <a:gd name="T0" fmla="+- 0 15611 14543"/>
                  <a:gd name="T1" fmla="*/ T0 w 1078"/>
                  <a:gd name="T2" fmla="+- 0 2354 2338"/>
                  <a:gd name="T3" fmla="*/ 2354 h 17"/>
                  <a:gd name="T4" fmla="+- 0 14543 14543"/>
                  <a:gd name="T5" fmla="*/ T4 w 1078"/>
                  <a:gd name="T6" fmla="+- 0 2338 2338"/>
                  <a:gd name="T7" fmla="*/ 2338 h 17"/>
                  <a:gd name="T8" fmla="+- 0 15621 14543"/>
                  <a:gd name="T9" fmla="*/ T8 w 1078"/>
                  <a:gd name="T10" fmla="+- 0 2338 2338"/>
                  <a:gd name="T11" fmla="*/ 2338 h 17"/>
                  <a:gd name="T12" fmla="+- 0 15611 14543"/>
                  <a:gd name="T13" fmla="*/ T12 w 1078"/>
                  <a:gd name="T14" fmla="+- 0 2354 2338"/>
                  <a:gd name="T15" fmla="*/ 235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8" h="17">
                    <a:moveTo>
                      <a:pt x="1068" y="16"/>
                    </a:moveTo>
                    <a:lnTo>
                      <a:pt x="0" y="0"/>
                    </a:lnTo>
                    <a:lnTo>
                      <a:pt x="1078" y="0"/>
                    </a:lnTo>
                    <a:lnTo>
                      <a:pt x="1068" y="1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95" name="Group 6771"/>
            <p:cNvGrpSpPr>
              <a:grpSpLocks/>
            </p:cNvGrpSpPr>
            <p:nvPr/>
          </p:nvGrpSpPr>
          <p:grpSpPr bwMode="auto">
            <a:xfrm>
              <a:off x="14164" y="2338"/>
              <a:ext cx="355" cy="17"/>
              <a:chOff x="14164" y="2338"/>
              <a:chExt cx="355" cy="17"/>
            </a:xfrm>
          </p:grpSpPr>
          <p:sp>
            <p:nvSpPr>
              <p:cNvPr id="22874" name="Freeform 6772"/>
              <p:cNvSpPr>
                <a:spLocks/>
              </p:cNvSpPr>
              <p:nvPr/>
            </p:nvSpPr>
            <p:spPr bwMode="auto">
              <a:xfrm>
                <a:off x="14164" y="2338"/>
                <a:ext cx="355" cy="17"/>
              </a:xfrm>
              <a:custGeom>
                <a:avLst/>
                <a:gdLst>
                  <a:gd name="T0" fmla="+- 0 14190 14164"/>
                  <a:gd name="T1" fmla="*/ T0 w 355"/>
                  <a:gd name="T2" fmla="+- 0 2338 2338"/>
                  <a:gd name="T3" fmla="*/ 2338 h 17"/>
                  <a:gd name="T4" fmla="+- 0 14164 14164"/>
                  <a:gd name="T5" fmla="*/ T4 w 355"/>
                  <a:gd name="T6" fmla="+- 0 2354 2338"/>
                  <a:gd name="T7" fmla="*/ 2354 h 17"/>
                  <a:gd name="T8" fmla="+- 0 14519 14164"/>
                  <a:gd name="T9" fmla="*/ T8 w 355"/>
                  <a:gd name="T10" fmla="+- 0 2354 2338"/>
                  <a:gd name="T11" fmla="*/ 2354 h 17"/>
                  <a:gd name="T12" fmla="+- 0 14190 14164"/>
                  <a:gd name="T13" fmla="*/ T12 w 355"/>
                  <a:gd name="T14" fmla="+- 0 2338 2338"/>
                  <a:gd name="T15" fmla="*/ 233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5" h="17">
                    <a:moveTo>
                      <a:pt x="26" y="0"/>
                    </a:moveTo>
                    <a:lnTo>
                      <a:pt x="0" y="16"/>
                    </a:lnTo>
                    <a:lnTo>
                      <a:pt x="355" y="16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96" name="Group 6773"/>
            <p:cNvGrpSpPr>
              <a:grpSpLocks/>
            </p:cNvGrpSpPr>
            <p:nvPr/>
          </p:nvGrpSpPr>
          <p:grpSpPr bwMode="auto">
            <a:xfrm>
              <a:off x="14190" y="2338"/>
              <a:ext cx="329" cy="17"/>
              <a:chOff x="14190" y="2338"/>
              <a:chExt cx="329" cy="17"/>
            </a:xfrm>
          </p:grpSpPr>
          <p:sp>
            <p:nvSpPr>
              <p:cNvPr id="22873" name="Freeform 6774"/>
              <p:cNvSpPr>
                <a:spLocks/>
              </p:cNvSpPr>
              <p:nvPr/>
            </p:nvSpPr>
            <p:spPr bwMode="auto">
              <a:xfrm>
                <a:off x="14190" y="2338"/>
                <a:ext cx="329" cy="17"/>
              </a:xfrm>
              <a:custGeom>
                <a:avLst/>
                <a:gdLst>
                  <a:gd name="T0" fmla="+- 0 14510 14190"/>
                  <a:gd name="T1" fmla="*/ T0 w 329"/>
                  <a:gd name="T2" fmla="+- 0 2338 2338"/>
                  <a:gd name="T3" fmla="*/ 2338 h 17"/>
                  <a:gd name="T4" fmla="+- 0 14190 14190"/>
                  <a:gd name="T5" fmla="*/ T4 w 329"/>
                  <a:gd name="T6" fmla="+- 0 2338 2338"/>
                  <a:gd name="T7" fmla="*/ 2338 h 17"/>
                  <a:gd name="T8" fmla="+- 0 14519 14190"/>
                  <a:gd name="T9" fmla="*/ T8 w 329"/>
                  <a:gd name="T10" fmla="+- 0 2354 2338"/>
                  <a:gd name="T11" fmla="*/ 2354 h 17"/>
                  <a:gd name="T12" fmla="+- 0 14510 14190"/>
                  <a:gd name="T13" fmla="*/ T12 w 329"/>
                  <a:gd name="T14" fmla="+- 0 2338 2338"/>
                  <a:gd name="T15" fmla="*/ 233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9" h="17">
                    <a:moveTo>
                      <a:pt x="320" y="0"/>
                    </a:moveTo>
                    <a:lnTo>
                      <a:pt x="0" y="0"/>
                    </a:lnTo>
                    <a:lnTo>
                      <a:pt x="329" y="16"/>
                    </a:lnTo>
                    <a:lnTo>
                      <a:pt x="32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97" name="Group 6775"/>
            <p:cNvGrpSpPr>
              <a:grpSpLocks/>
            </p:cNvGrpSpPr>
            <p:nvPr/>
          </p:nvGrpSpPr>
          <p:grpSpPr bwMode="auto">
            <a:xfrm>
              <a:off x="14164" y="2338"/>
              <a:ext cx="355" cy="17"/>
              <a:chOff x="14164" y="2338"/>
              <a:chExt cx="355" cy="17"/>
            </a:xfrm>
          </p:grpSpPr>
          <p:sp>
            <p:nvSpPr>
              <p:cNvPr id="22872" name="Freeform 6776"/>
              <p:cNvSpPr>
                <a:spLocks/>
              </p:cNvSpPr>
              <p:nvPr/>
            </p:nvSpPr>
            <p:spPr bwMode="auto">
              <a:xfrm>
                <a:off x="14164" y="2338"/>
                <a:ext cx="355" cy="17"/>
              </a:xfrm>
              <a:custGeom>
                <a:avLst/>
                <a:gdLst>
                  <a:gd name="T0" fmla="+- 0 14164 14164"/>
                  <a:gd name="T1" fmla="*/ T0 w 355"/>
                  <a:gd name="T2" fmla="+- 0 2354 2338"/>
                  <a:gd name="T3" fmla="*/ 2354 h 17"/>
                  <a:gd name="T4" fmla="+- 0 14519 14164"/>
                  <a:gd name="T5" fmla="*/ T4 w 355"/>
                  <a:gd name="T6" fmla="+- 0 2354 2338"/>
                  <a:gd name="T7" fmla="*/ 2354 h 17"/>
                  <a:gd name="T8" fmla="+- 0 14190 14164"/>
                  <a:gd name="T9" fmla="*/ T8 w 355"/>
                  <a:gd name="T10" fmla="+- 0 2338 2338"/>
                  <a:gd name="T11" fmla="*/ 2338 h 17"/>
                  <a:gd name="T12" fmla="+- 0 14164 14164"/>
                  <a:gd name="T13" fmla="*/ T12 w 355"/>
                  <a:gd name="T14" fmla="+- 0 2354 2338"/>
                  <a:gd name="T15" fmla="*/ 235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5" h="17">
                    <a:moveTo>
                      <a:pt x="0" y="16"/>
                    </a:moveTo>
                    <a:lnTo>
                      <a:pt x="355" y="16"/>
                    </a:lnTo>
                    <a:lnTo>
                      <a:pt x="26" y="0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98" name="Group 6777"/>
            <p:cNvGrpSpPr>
              <a:grpSpLocks/>
            </p:cNvGrpSpPr>
            <p:nvPr/>
          </p:nvGrpSpPr>
          <p:grpSpPr bwMode="auto">
            <a:xfrm>
              <a:off x="14190" y="2338"/>
              <a:ext cx="329" cy="17"/>
              <a:chOff x="14190" y="2338"/>
              <a:chExt cx="329" cy="17"/>
            </a:xfrm>
          </p:grpSpPr>
          <p:sp>
            <p:nvSpPr>
              <p:cNvPr id="22871" name="Freeform 6778"/>
              <p:cNvSpPr>
                <a:spLocks/>
              </p:cNvSpPr>
              <p:nvPr/>
            </p:nvSpPr>
            <p:spPr bwMode="auto">
              <a:xfrm>
                <a:off x="14190" y="2338"/>
                <a:ext cx="329" cy="17"/>
              </a:xfrm>
              <a:custGeom>
                <a:avLst/>
                <a:gdLst>
                  <a:gd name="T0" fmla="+- 0 14519 14190"/>
                  <a:gd name="T1" fmla="*/ T0 w 329"/>
                  <a:gd name="T2" fmla="+- 0 2354 2338"/>
                  <a:gd name="T3" fmla="*/ 2354 h 17"/>
                  <a:gd name="T4" fmla="+- 0 14190 14190"/>
                  <a:gd name="T5" fmla="*/ T4 w 329"/>
                  <a:gd name="T6" fmla="+- 0 2338 2338"/>
                  <a:gd name="T7" fmla="*/ 2338 h 17"/>
                  <a:gd name="T8" fmla="+- 0 14510 14190"/>
                  <a:gd name="T9" fmla="*/ T8 w 329"/>
                  <a:gd name="T10" fmla="+- 0 2338 2338"/>
                  <a:gd name="T11" fmla="*/ 2338 h 17"/>
                  <a:gd name="T12" fmla="+- 0 14519 14190"/>
                  <a:gd name="T13" fmla="*/ T12 w 329"/>
                  <a:gd name="T14" fmla="+- 0 2354 2338"/>
                  <a:gd name="T15" fmla="*/ 235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9" h="17">
                    <a:moveTo>
                      <a:pt x="329" y="16"/>
                    </a:moveTo>
                    <a:lnTo>
                      <a:pt x="0" y="0"/>
                    </a:lnTo>
                    <a:lnTo>
                      <a:pt x="320" y="0"/>
                    </a:lnTo>
                    <a:lnTo>
                      <a:pt x="329" y="1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399" name="Group 6779"/>
            <p:cNvGrpSpPr>
              <a:grpSpLocks/>
            </p:cNvGrpSpPr>
            <p:nvPr/>
          </p:nvGrpSpPr>
          <p:grpSpPr bwMode="auto">
            <a:xfrm>
              <a:off x="15402" y="2366"/>
              <a:ext cx="199" cy="14"/>
              <a:chOff x="15402" y="2366"/>
              <a:chExt cx="199" cy="14"/>
            </a:xfrm>
          </p:grpSpPr>
          <p:sp>
            <p:nvSpPr>
              <p:cNvPr id="22870" name="Freeform 6780"/>
              <p:cNvSpPr>
                <a:spLocks/>
              </p:cNvSpPr>
              <p:nvPr/>
            </p:nvSpPr>
            <p:spPr bwMode="auto">
              <a:xfrm>
                <a:off x="15402" y="2366"/>
                <a:ext cx="199" cy="14"/>
              </a:xfrm>
              <a:custGeom>
                <a:avLst/>
                <a:gdLst>
                  <a:gd name="T0" fmla="+- 0 15602 15402"/>
                  <a:gd name="T1" fmla="*/ T0 w 199"/>
                  <a:gd name="T2" fmla="+- 0 2366 2366"/>
                  <a:gd name="T3" fmla="*/ 2366 h 14"/>
                  <a:gd name="T4" fmla="+- 0 15402 15402"/>
                  <a:gd name="T5" fmla="*/ T4 w 199"/>
                  <a:gd name="T6" fmla="+- 0 2366 2366"/>
                  <a:gd name="T7" fmla="*/ 2366 h 14"/>
                  <a:gd name="T8" fmla="+- 0 15590 15402"/>
                  <a:gd name="T9" fmla="*/ T8 w 199"/>
                  <a:gd name="T10" fmla="+- 0 2381 2366"/>
                  <a:gd name="T11" fmla="*/ 2381 h 14"/>
                  <a:gd name="T12" fmla="+- 0 15602 15402"/>
                  <a:gd name="T13" fmla="*/ T12 w 199"/>
                  <a:gd name="T14" fmla="+- 0 2366 2366"/>
                  <a:gd name="T15" fmla="*/ 236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9" h="14">
                    <a:moveTo>
                      <a:pt x="200" y="0"/>
                    </a:moveTo>
                    <a:lnTo>
                      <a:pt x="0" y="0"/>
                    </a:lnTo>
                    <a:lnTo>
                      <a:pt x="188" y="15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00" name="Group 6781"/>
            <p:cNvGrpSpPr>
              <a:grpSpLocks/>
            </p:cNvGrpSpPr>
            <p:nvPr/>
          </p:nvGrpSpPr>
          <p:grpSpPr bwMode="auto">
            <a:xfrm>
              <a:off x="15402" y="2366"/>
              <a:ext cx="199" cy="14"/>
              <a:chOff x="15402" y="2366"/>
              <a:chExt cx="199" cy="14"/>
            </a:xfrm>
          </p:grpSpPr>
          <p:sp>
            <p:nvSpPr>
              <p:cNvPr id="22869" name="Freeform 6782"/>
              <p:cNvSpPr>
                <a:spLocks/>
              </p:cNvSpPr>
              <p:nvPr/>
            </p:nvSpPr>
            <p:spPr bwMode="auto">
              <a:xfrm>
                <a:off x="15402" y="2366"/>
                <a:ext cx="199" cy="14"/>
              </a:xfrm>
              <a:custGeom>
                <a:avLst/>
                <a:gdLst>
                  <a:gd name="T0" fmla="+- 0 15402 15402"/>
                  <a:gd name="T1" fmla="*/ T0 w 199"/>
                  <a:gd name="T2" fmla="+- 0 2366 2366"/>
                  <a:gd name="T3" fmla="*/ 2366 h 14"/>
                  <a:gd name="T4" fmla="+- 0 15602 15402"/>
                  <a:gd name="T5" fmla="*/ T4 w 199"/>
                  <a:gd name="T6" fmla="+- 0 2366 2366"/>
                  <a:gd name="T7" fmla="*/ 2366 h 14"/>
                  <a:gd name="T8" fmla="+- 0 15590 15402"/>
                  <a:gd name="T9" fmla="*/ T8 w 199"/>
                  <a:gd name="T10" fmla="+- 0 2381 2366"/>
                  <a:gd name="T11" fmla="*/ 2381 h 14"/>
                  <a:gd name="T12" fmla="+- 0 15402 15402"/>
                  <a:gd name="T13" fmla="*/ T12 w 199"/>
                  <a:gd name="T14" fmla="+- 0 2366 2366"/>
                  <a:gd name="T15" fmla="*/ 236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9" h="14">
                    <a:moveTo>
                      <a:pt x="0" y="0"/>
                    </a:moveTo>
                    <a:lnTo>
                      <a:pt x="200" y="0"/>
                    </a:lnTo>
                    <a:lnTo>
                      <a:pt x="188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01" name="Group 6783"/>
            <p:cNvGrpSpPr>
              <a:grpSpLocks/>
            </p:cNvGrpSpPr>
            <p:nvPr/>
          </p:nvGrpSpPr>
          <p:grpSpPr bwMode="auto">
            <a:xfrm>
              <a:off x="14142" y="2360"/>
              <a:ext cx="1469" cy="2"/>
              <a:chOff x="14142" y="2360"/>
              <a:chExt cx="1469" cy="2"/>
            </a:xfrm>
          </p:grpSpPr>
          <p:sp>
            <p:nvSpPr>
              <p:cNvPr id="22868" name="Freeform 6784"/>
              <p:cNvSpPr>
                <a:spLocks/>
              </p:cNvSpPr>
              <p:nvPr/>
            </p:nvSpPr>
            <p:spPr bwMode="auto">
              <a:xfrm>
                <a:off x="14142" y="2360"/>
                <a:ext cx="1469" cy="2"/>
              </a:xfrm>
              <a:custGeom>
                <a:avLst/>
                <a:gdLst>
                  <a:gd name="T0" fmla="+- 0 14142 14142"/>
                  <a:gd name="T1" fmla="*/ T0 w 1469"/>
                  <a:gd name="T2" fmla="+- 0 15611 14142"/>
                  <a:gd name="T3" fmla="*/ T2 w 146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469">
                    <a:moveTo>
                      <a:pt x="0" y="0"/>
                    </a:moveTo>
                    <a:lnTo>
                      <a:pt x="1469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02" name="Group 6785"/>
            <p:cNvGrpSpPr>
              <a:grpSpLocks/>
            </p:cNvGrpSpPr>
            <p:nvPr/>
          </p:nvGrpSpPr>
          <p:grpSpPr bwMode="auto">
            <a:xfrm>
              <a:off x="14142" y="2354"/>
              <a:ext cx="1459" cy="12"/>
              <a:chOff x="14142" y="2354"/>
              <a:chExt cx="1459" cy="12"/>
            </a:xfrm>
          </p:grpSpPr>
          <p:sp>
            <p:nvSpPr>
              <p:cNvPr id="22867" name="Freeform 6786"/>
              <p:cNvSpPr>
                <a:spLocks/>
              </p:cNvSpPr>
              <p:nvPr/>
            </p:nvSpPr>
            <p:spPr bwMode="auto">
              <a:xfrm>
                <a:off x="14142" y="2354"/>
                <a:ext cx="1459" cy="12"/>
              </a:xfrm>
              <a:custGeom>
                <a:avLst/>
                <a:gdLst>
                  <a:gd name="T0" fmla="+- 0 14142 14142"/>
                  <a:gd name="T1" fmla="*/ T0 w 1459"/>
                  <a:gd name="T2" fmla="+- 0 2366 2354"/>
                  <a:gd name="T3" fmla="*/ 2366 h 12"/>
                  <a:gd name="T4" fmla="+- 0 15602 14142"/>
                  <a:gd name="T5" fmla="*/ T4 w 1459"/>
                  <a:gd name="T6" fmla="+- 0 2366 2354"/>
                  <a:gd name="T7" fmla="*/ 2366 h 12"/>
                  <a:gd name="T8" fmla="+- 0 14164 14142"/>
                  <a:gd name="T9" fmla="*/ T8 w 1459"/>
                  <a:gd name="T10" fmla="+- 0 2354 2354"/>
                  <a:gd name="T11" fmla="*/ 2354 h 12"/>
                  <a:gd name="T12" fmla="+- 0 14142 14142"/>
                  <a:gd name="T13" fmla="*/ T12 w 1459"/>
                  <a:gd name="T14" fmla="+- 0 2366 2354"/>
                  <a:gd name="T15" fmla="*/ 236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59" h="12">
                    <a:moveTo>
                      <a:pt x="0" y="12"/>
                    </a:moveTo>
                    <a:lnTo>
                      <a:pt x="1460" y="12"/>
                    </a:lnTo>
                    <a:lnTo>
                      <a:pt x="22" y="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03" name="Group 6787"/>
            <p:cNvGrpSpPr>
              <a:grpSpLocks/>
            </p:cNvGrpSpPr>
            <p:nvPr/>
          </p:nvGrpSpPr>
          <p:grpSpPr bwMode="auto">
            <a:xfrm>
              <a:off x="14164" y="2354"/>
              <a:ext cx="1447" cy="12"/>
              <a:chOff x="14164" y="2354"/>
              <a:chExt cx="1447" cy="12"/>
            </a:xfrm>
          </p:grpSpPr>
          <p:sp>
            <p:nvSpPr>
              <p:cNvPr id="22866" name="Freeform 6788"/>
              <p:cNvSpPr>
                <a:spLocks/>
              </p:cNvSpPr>
              <p:nvPr/>
            </p:nvSpPr>
            <p:spPr bwMode="auto">
              <a:xfrm>
                <a:off x="14164" y="2354"/>
                <a:ext cx="1447" cy="12"/>
              </a:xfrm>
              <a:custGeom>
                <a:avLst/>
                <a:gdLst>
                  <a:gd name="T0" fmla="+- 0 15602 14164"/>
                  <a:gd name="T1" fmla="*/ T0 w 1447"/>
                  <a:gd name="T2" fmla="+- 0 2366 2354"/>
                  <a:gd name="T3" fmla="*/ 2366 h 12"/>
                  <a:gd name="T4" fmla="+- 0 14164 14164"/>
                  <a:gd name="T5" fmla="*/ T4 w 1447"/>
                  <a:gd name="T6" fmla="+- 0 2354 2354"/>
                  <a:gd name="T7" fmla="*/ 2354 h 12"/>
                  <a:gd name="T8" fmla="+- 0 15611 14164"/>
                  <a:gd name="T9" fmla="*/ T8 w 1447"/>
                  <a:gd name="T10" fmla="+- 0 2354 2354"/>
                  <a:gd name="T11" fmla="*/ 2354 h 12"/>
                  <a:gd name="T12" fmla="+- 0 15602 14164"/>
                  <a:gd name="T13" fmla="*/ T12 w 1447"/>
                  <a:gd name="T14" fmla="+- 0 2366 2354"/>
                  <a:gd name="T15" fmla="*/ 236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47" h="12">
                    <a:moveTo>
                      <a:pt x="1438" y="12"/>
                    </a:moveTo>
                    <a:lnTo>
                      <a:pt x="0" y="0"/>
                    </a:lnTo>
                    <a:lnTo>
                      <a:pt x="1447" y="0"/>
                    </a:lnTo>
                    <a:lnTo>
                      <a:pt x="1438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04" name="Group 6789"/>
            <p:cNvGrpSpPr>
              <a:grpSpLocks/>
            </p:cNvGrpSpPr>
            <p:nvPr/>
          </p:nvGrpSpPr>
          <p:grpSpPr bwMode="auto">
            <a:xfrm>
              <a:off x="14114" y="2374"/>
              <a:ext cx="1289" cy="2"/>
              <a:chOff x="14114" y="2374"/>
              <a:chExt cx="1289" cy="2"/>
            </a:xfrm>
          </p:grpSpPr>
          <p:sp>
            <p:nvSpPr>
              <p:cNvPr id="22865" name="Freeform 6790"/>
              <p:cNvSpPr>
                <a:spLocks/>
              </p:cNvSpPr>
              <p:nvPr/>
            </p:nvSpPr>
            <p:spPr bwMode="auto">
              <a:xfrm>
                <a:off x="14114" y="2374"/>
                <a:ext cx="1289" cy="2"/>
              </a:xfrm>
              <a:custGeom>
                <a:avLst/>
                <a:gdLst>
                  <a:gd name="T0" fmla="+- 0 14114 14114"/>
                  <a:gd name="T1" fmla="*/ T0 w 1289"/>
                  <a:gd name="T2" fmla="+- 0 15402 14114"/>
                  <a:gd name="T3" fmla="*/ T2 w 128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289">
                    <a:moveTo>
                      <a:pt x="0" y="0"/>
                    </a:moveTo>
                    <a:lnTo>
                      <a:pt x="1288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05" name="Group 6791"/>
            <p:cNvGrpSpPr>
              <a:grpSpLocks/>
            </p:cNvGrpSpPr>
            <p:nvPr/>
          </p:nvGrpSpPr>
          <p:grpSpPr bwMode="auto">
            <a:xfrm>
              <a:off x="14114" y="2366"/>
              <a:ext cx="1272" cy="14"/>
              <a:chOff x="14114" y="2366"/>
              <a:chExt cx="1272" cy="14"/>
            </a:xfrm>
          </p:grpSpPr>
          <p:sp>
            <p:nvSpPr>
              <p:cNvPr id="22864" name="Freeform 6792"/>
              <p:cNvSpPr>
                <a:spLocks/>
              </p:cNvSpPr>
              <p:nvPr/>
            </p:nvSpPr>
            <p:spPr bwMode="auto">
              <a:xfrm>
                <a:off x="14114" y="2366"/>
                <a:ext cx="1272" cy="14"/>
              </a:xfrm>
              <a:custGeom>
                <a:avLst/>
                <a:gdLst>
                  <a:gd name="T0" fmla="+- 0 14114 14114"/>
                  <a:gd name="T1" fmla="*/ T0 w 1272"/>
                  <a:gd name="T2" fmla="+- 0 2381 2366"/>
                  <a:gd name="T3" fmla="*/ 2381 h 14"/>
                  <a:gd name="T4" fmla="+- 0 15386 14114"/>
                  <a:gd name="T5" fmla="*/ T4 w 1272"/>
                  <a:gd name="T6" fmla="+- 0 2381 2366"/>
                  <a:gd name="T7" fmla="*/ 2381 h 14"/>
                  <a:gd name="T8" fmla="+- 0 14142 14114"/>
                  <a:gd name="T9" fmla="*/ T8 w 1272"/>
                  <a:gd name="T10" fmla="+- 0 2366 2366"/>
                  <a:gd name="T11" fmla="*/ 2366 h 14"/>
                  <a:gd name="T12" fmla="+- 0 14114 14114"/>
                  <a:gd name="T13" fmla="*/ T12 w 1272"/>
                  <a:gd name="T14" fmla="+- 0 2381 2366"/>
                  <a:gd name="T15" fmla="*/ 238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72" h="14">
                    <a:moveTo>
                      <a:pt x="0" y="15"/>
                    </a:moveTo>
                    <a:lnTo>
                      <a:pt x="1272" y="15"/>
                    </a:lnTo>
                    <a:lnTo>
                      <a:pt x="28" y="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06" name="Group 6793"/>
            <p:cNvGrpSpPr>
              <a:grpSpLocks/>
            </p:cNvGrpSpPr>
            <p:nvPr/>
          </p:nvGrpSpPr>
          <p:grpSpPr bwMode="auto">
            <a:xfrm>
              <a:off x="14142" y="2366"/>
              <a:ext cx="1260" cy="14"/>
              <a:chOff x="14142" y="2366"/>
              <a:chExt cx="1260" cy="14"/>
            </a:xfrm>
          </p:grpSpPr>
          <p:sp>
            <p:nvSpPr>
              <p:cNvPr id="22863" name="Freeform 6794"/>
              <p:cNvSpPr>
                <a:spLocks/>
              </p:cNvSpPr>
              <p:nvPr/>
            </p:nvSpPr>
            <p:spPr bwMode="auto">
              <a:xfrm>
                <a:off x="14142" y="2366"/>
                <a:ext cx="1260" cy="14"/>
              </a:xfrm>
              <a:custGeom>
                <a:avLst/>
                <a:gdLst>
                  <a:gd name="T0" fmla="+- 0 15386 14142"/>
                  <a:gd name="T1" fmla="*/ T0 w 1260"/>
                  <a:gd name="T2" fmla="+- 0 2381 2366"/>
                  <a:gd name="T3" fmla="*/ 2381 h 14"/>
                  <a:gd name="T4" fmla="+- 0 14142 14142"/>
                  <a:gd name="T5" fmla="*/ T4 w 1260"/>
                  <a:gd name="T6" fmla="+- 0 2366 2366"/>
                  <a:gd name="T7" fmla="*/ 2366 h 14"/>
                  <a:gd name="T8" fmla="+- 0 15402 14142"/>
                  <a:gd name="T9" fmla="*/ T8 w 1260"/>
                  <a:gd name="T10" fmla="+- 0 2366 2366"/>
                  <a:gd name="T11" fmla="*/ 2366 h 14"/>
                  <a:gd name="T12" fmla="+- 0 15386 14142"/>
                  <a:gd name="T13" fmla="*/ T12 w 1260"/>
                  <a:gd name="T14" fmla="+- 0 2381 2366"/>
                  <a:gd name="T15" fmla="*/ 238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60" h="14">
                    <a:moveTo>
                      <a:pt x="1244" y="15"/>
                    </a:moveTo>
                    <a:lnTo>
                      <a:pt x="0" y="0"/>
                    </a:lnTo>
                    <a:lnTo>
                      <a:pt x="1260" y="0"/>
                    </a:lnTo>
                    <a:lnTo>
                      <a:pt x="1244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07" name="Group 6795"/>
            <p:cNvGrpSpPr>
              <a:grpSpLocks/>
            </p:cNvGrpSpPr>
            <p:nvPr/>
          </p:nvGrpSpPr>
          <p:grpSpPr bwMode="auto">
            <a:xfrm>
              <a:off x="14049" y="2381"/>
              <a:ext cx="1337" cy="38"/>
              <a:chOff x="14049" y="2381"/>
              <a:chExt cx="1337" cy="38"/>
            </a:xfrm>
          </p:grpSpPr>
          <p:sp>
            <p:nvSpPr>
              <p:cNvPr id="22861" name="Freeform 6796"/>
              <p:cNvSpPr>
                <a:spLocks/>
              </p:cNvSpPr>
              <p:nvPr/>
            </p:nvSpPr>
            <p:spPr bwMode="auto">
              <a:xfrm>
                <a:off x="14049" y="2381"/>
                <a:ext cx="1337" cy="38"/>
              </a:xfrm>
              <a:custGeom>
                <a:avLst/>
                <a:gdLst>
                  <a:gd name="T0" fmla="+- 0 14114 14049"/>
                  <a:gd name="T1" fmla="*/ T0 w 1337"/>
                  <a:gd name="T2" fmla="+- 0 2381 2381"/>
                  <a:gd name="T3" fmla="*/ 2381 h 38"/>
                  <a:gd name="T4" fmla="+- 0 14049 14049"/>
                  <a:gd name="T5" fmla="*/ T4 w 1337"/>
                  <a:gd name="T6" fmla="+- 0 2419 2381"/>
                  <a:gd name="T7" fmla="*/ 2419 h 38"/>
                  <a:gd name="T8" fmla="+- 0 15347 14049"/>
                  <a:gd name="T9" fmla="*/ T8 w 1337"/>
                  <a:gd name="T10" fmla="+- 0 2419 2381"/>
                  <a:gd name="T11" fmla="*/ 2419 h 38"/>
                  <a:gd name="T12" fmla="+- 0 14114 14049"/>
                  <a:gd name="T13" fmla="*/ T12 w 1337"/>
                  <a:gd name="T14" fmla="+- 0 2381 2381"/>
                  <a:gd name="T15" fmla="*/ 2381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37" h="38">
                    <a:moveTo>
                      <a:pt x="65" y="0"/>
                    </a:moveTo>
                    <a:lnTo>
                      <a:pt x="0" y="38"/>
                    </a:lnTo>
                    <a:lnTo>
                      <a:pt x="1298" y="38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62" name="Freeform 6797"/>
              <p:cNvSpPr>
                <a:spLocks/>
              </p:cNvSpPr>
              <p:nvPr/>
            </p:nvSpPr>
            <p:spPr bwMode="auto">
              <a:xfrm>
                <a:off x="14049" y="2381"/>
                <a:ext cx="1337" cy="38"/>
              </a:xfrm>
              <a:custGeom>
                <a:avLst/>
                <a:gdLst>
                  <a:gd name="T0" fmla="+- 0 15386 14049"/>
                  <a:gd name="T1" fmla="*/ T0 w 1337"/>
                  <a:gd name="T2" fmla="+- 0 2381 2381"/>
                  <a:gd name="T3" fmla="*/ 2381 h 38"/>
                  <a:gd name="T4" fmla="+- 0 14114 14049"/>
                  <a:gd name="T5" fmla="*/ T4 w 1337"/>
                  <a:gd name="T6" fmla="+- 0 2381 2381"/>
                  <a:gd name="T7" fmla="*/ 2381 h 38"/>
                  <a:gd name="T8" fmla="+- 0 15347 14049"/>
                  <a:gd name="T9" fmla="*/ T8 w 1337"/>
                  <a:gd name="T10" fmla="+- 0 2419 2381"/>
                  <a:gd name="T11" fmla="*/ 2419 h 38"/>
                  <a:gd name="T12" fmla="+- 0 15386 14049"/>
                  <a:gd name="T13" fmla="*/ T12 w 1337"/>
                  <a:gd name="T14" fmla="+- 0 2381 2381"/>
                  <a:gd name="T15" fmla="*/ 2381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37" h="38">
                    <a:moveTo>
                      <a:pt x="1337" y="0"/>
                    </a:moveTo>
                    <a:lnTo>
                      <a:pt x="65" y="0"/>
                    </a:lnTo>
                    <a:lnTo>
                      <a:pt x="1298" y="38"/>
                    </a:lnTo>
                    <a:lnTo>
                      <a:pt x="133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08" name="Group 6798"/>
            <p:cNvGrpSpPr>
              <a:grpSpLocks/>
            </p:cNvGrpSpPr>
            <p:nvPr/>
          </p:nvGrpSpPr>
          <p:grpSpPr bwMode="auto">
            <a:xfrm>
              <a:off x="14049" y="2381"/>
              <a:ext cx="1298" cy="38"/>
              <a:chOff x="14049" y="2381"/>
              <a:chExt cx="1298" cy="38"/>
            </a:xfrm>
          </p:grpSpPr>
          <p:sp>
            <p:nvSpPr>
              <p:cNvPr id="22860" name="Freeform 6799"/>
              <p:cNvSpPr>
                <a:spLocks/>
              </p:cNvSpPr>
              <p:nvPr/>
            </p:nvSpPr>
            <p:spPr bwMode="auto">
              <a:xfrm>
                <a:off x="14049" y="2381"/>
                <a:ext cx="1298" cy="38"/>
              </a:xfrm>
              <a:custGeom>
                <a:avLst/>
                <a:gdLst>
                  <a:gd name="T0" fmla="+- 0 14049 14049"/>
                  <a:gd name="T1" fmla="*/ T0 w 1298"/>
                  <a:gd name="T2" fmla="+- 0 2419 2381"/>
                  <a:gd name="T3" fmla="*/ 2419 h 38"/>
                  <a:gd name="T4" fmla="+- 0 15347 14049"/>
                  <a:gd name="T5" fmla="*/ T4 w 1298"/>
                  <a:gd name="T6" fmla="+- 0 2419 2381"/>
                  <a:gd name="T7" fmla="*/ 2419 h 38"/>
                  <a:gd name="T8" fmla="+- 0 14114 14049"/>
                  <a:gd name="T9" fmla="*/ T8 w 1298"/>
                  <a:gd name="T10" fmla="+- 0 2381 2381"/>
                  <a:gd name="T11" fmla="*/ 2381 h 38"/>
                  <a:gd name="T12" fmla="+- 0 14049 14049"/>
                  <a:gd name="T13" fmla="*/ T12 w 1298"/>
                  <a:gd name="T14" fmla="+- 0 2419 2381"/>
                  <a:gd name="T15" fmla="*/ 2419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98" h="38">
                    <a:moveTo>
                      <a:pt x="0" y="38"/>
                    </a:moveTo>
                    <a:lnTo>
                      <a:pt x="1298" y="38"/>
                    </a:lnTo>
                    <a:lnTo>
                      <a:pt x="65" y="0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09" name="Group 6800"/>
            <p:cNvGrpSpPr>
              <a:grpSpLocks/>
            </p:cNvGrpSpPr>
            <p:nvPr/>
          </p:nvGrpSpPr>
          <p:grpSpPr bwMode="auto">
            <a:xfrm>
              <a:off x="14114" y="2381"/>
              <a:ext cx="1272" cy="38"/>
              <a:chOff x="14114" y="2381"/>
              <a:chExt cx="1272" cy="38"/>
            </a:xfrm>
          </p:grpSpPr>
          <p:sp>
            <p:nvSpPr>
              <p:cNvPr id="22859" name="Freeform 6801"/>
              <p:cNvSpPr>
                <a:spLocks/>
              </p:cNvSpPr>
              <p:nvPr/>
            </p:nvSpPr>
            <p:spPr bwMode="auto">
              <a:xfrm>
                <a:off x="14114" y="2381"/>
                <a:ext cx="1272" cy="38"/>
              </a:xfrm>
              <a:custGeom>
                <a:avLst/>
                <a:gdLst>
                  <a:gd name="T0" fmla="+- 0 15347 14114"/>
                  <a:gd name="T1" fmla="*/ T0 w 1272"/>
                  <a:gd name="T2" fmla="+- 0 2419 2381"/>
                  <a:gd name="T3" fmla="*/ 2419 h 38"/>
                  <a:gd name="T4" fmla="+- 0 14114 14114"/>
                  <a:gd name="T5" fmla="*/ T4 w 1272"/>
                  <a:gd name="T6" fmla="+- 0 2381 2381"/>
                  <a:gd name="T7" fmla="*/ 2381 h 38"/>
                  <a:gd name="T8" fmla="+- 0 15386 14114"/>
                  <a:gd name="T9" fmla="*/ T8 w 1272"/>
                  <a:gd name="T10" fmla="+- 0 2381 2381"/>
                  <a:gd name="T11" fmla="*/ 2381 h 38"/>
                  <a:gd name="T12" fmla="+- 0 15347 14114"/>
                  <a:gd name="T13" fmla="*/ T12 w 1272"/>
                  <a:gd name="T14" fmla="+- 0 2419 2381"/>
                  <a:gd name="T15" fmla="*/ 2419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72" h="38">
                    <a:moveTo>
                      <a:pt x="1233" y="38"/>
                    </a:moveTo>
                    <a:lnTo>
                      <a:pt x="0" y="0"/>
                    </a:lnTo>
                    <a:lnTo>
                      <a:pt x="1272" y="0"/>
                    </a:lnTo>
                    <a:lnTo>
                      <a:pt x="1233" y="3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10" name="Group 6802"/>
            <p:cNvGrpSpPr>
              <a:grpSpLocks/>
            </p:cNvGrpSpPr>
            <p:nvPr/>
          </p:nvGrpSpPr>
          <p:grpSpPr bwMode="auto">
            <a:xfrm>
              <a:off x="13972" y="2419"/>
              <a:ext cx="1438" cy="43"/>
              <a:chOff x="13972" y="2419"/>
              <a:chExt cx="1438" cy="43"/>
            </a:xfrm>
          </p:grpSpPr>
          <p:sp>
            <p:nvSpPr>
              <p:cNvPr id="22857" name="Freeform 6803"/>
              <p:cNvSpPr>
                <a:spLocks/>
              </p:cNvSpPr>
              <p:nvPr/>
            </p:nvSpPr>
            <p:spPr bwMode="auto">
              <a:xfrm>
                <a:off x="13972" y="2419"/>
                <a:ext cx="1438" cy="43"/>
              </a:xfrm>
              <a:custGeom>
                <a:avLst/>
                <a:gdLst>
                  <a:gd name="T0" fmla="+- 0 14049 13972"/>
                  <a:gd name="T1" fmla="*/ T0 w 1438"/>
                  <a:gd name="T2" fmla="+- 0 2419 2419"/>
                  <a:gd name="T3" fmla="*/ 2419 h 43"/>
                  <a:gd name="T4" fmla="+- 0 13972 13972"/>
                  <a:gd name="T5" fmla="*/ T4 w 1438"/>
                  <a:gd name="T6" fmla="+- 0 2462 2419"/>
                  <a:gd name="T7" fmla="*/ 2462 h 43"/>
                  <a:gd name="T8" fmla="+- 0 15410 13972"/>
                  <a:gd name="T9" fmla="*/ T8 w 1438"/>
                  <a:gd name="T10" fmla="+- 0 2462 2419"/>
                  <a:gd name="T11" fmla="*/ 2462 h 43"/>
                  <a:gd name="T12" fmla="+- 0 14049 13972"/>
                  <a:gd name="T13" fmla="*/ T12 w 1438"/>
                  <a:gd name="T14" fmla="+- 0 2419 2419"/>
                  <a:gd name="T15" fmla="*/ 241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38" h="43">
                    <a:moveTo>
                      <a:pt x="77" y="0"/>
                    </a:moveTo>
                    <a:lnTo>
                      <a:pt x="0" y="43"/>
                    </a:lnTo>
                    <a:lnTo>
                      <a:pt x="1438" y="43"/>
                    </a:lnTo>
                    <a:lnTo>
                      <a:pt x="7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58" name="Freeform 6804"/>
              <p:cNvSpPr>
                <a:spLocks/>
              </p:cNvSpPr>
              <p:nvPr/>
            </p:nvSpPr>
            <p:spPr bwMode="auto">
              <a:xfrm>
                <a:off x="13972" y="2419"/>
                <a:ext cx="1438" cy="43"/>
              </a:xfrm>
              <a:custGeom>
                <a:avLst/>
                <a:gdLst>
                  <a:gd name="T0" fmla="+- 0 15347 13972"/>
                  <a:gd name="T1" fmla="*/ T0 w 1438"/>
                  <a:gd name="T2" fmla="+- 0 2419 2419"/>
                  <a:gd name="T3" fmla="*/ 2419 h 43"/>
                  <a:gd name="T4" fmla="+- 0 14049 13972"/>
                  <a:gd name="T5" fmla="*/ T4 w 1438"/>
                  <a:gd name="T6" fmla="+- 0 2419 2419"/>
                  <a:gd name="T7" fmla="*/ 2419 h 43"/>
                  <a:gd name="T8" fmla="+- 0 15410 13972"/>
                  <a:gd name="T9" fmla="*/ T8 w 1438"/>
                  <a:gd name="T10" fmla="+- 0 2462 2419"/>
                  <a:gd name="T11" fmla="*/ 2462 h 43"/>
                  <a:gd name="T12" fmla="+- 0 15347 13972"/>
                  <a:gd name="T13" fmla="*/ T12 w 1438"/>
                  <a:gd name="T14" fmla="+- 0 2419 2419"/>
                  <a:gd name="T15" fmla="*/ 241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38" h="43">
                    <a:moveTo>
                      <a:pt x="1375" y="0"/>
                    </a:moveTo>
                    <a:lnTo>
                      <a:pt x="77" y="0"/>
                    </a:lnTo>
                    <a:lnTo>
                      <a:pt x="1438" y="43"/>
                    </a:lnTo>
                    <a:lnTo>
                      <a:pt x="137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11" name="Group 6805"/>
            <p:cNvGrpSpPr>
              <a:grpSpLocks/>
            </p:cNvGrpSpPr>
            <p:nvPr/>
          </p:nvGrpSpPr>
          <p:grpSpPr bwMode="auto">
            <a:xfrm>
              <a:off x="13972" y="2419"/>
              <a:ext cx="1438" cy="43"/>
              <a:chOff x="13972" y="2419"/>
              <a:chExt cx="1438" cy="43"/>
            </a:xfrm>
          </p:grpSpPr>
          <p:sp>
            <p:nvSpPr>
              <p:cNvPr id="22856" name="Freeform 6806"/>
              <p:cNvSpPr>
                <a:spLocks/>
              </p:cNvSpPr>
              <p:nvPr/>
            </p:nvSpPr>
            <p:spPr bwMode="auto">
              <a:xfrm>
                <a:off x="13972" y="2419"/>
                <a:ext cx="1438" cy="43"/>
              </a:xfrm>
              <a:custGeom>
                <a:avLst/>
                <a:gdLst>
                  <a:gd name="T0" fmla="+- 0 13972 13972"/>
                  <a:gd name="T1" fmla="*/ T0 w 1438"/>
                  <a:gd name="T2" fmla="+- 0 2462 2419"/>
                  <a:gd name="T3" fmla="*/ 2462 h 43"/>
                  <a:gd name="T4" fmla="+- 0 15410 13972"/>
                  <a:gd name="T5" fmla="*/ T4 w 1438"/>
                  <a:gd name="T6" fmla="+- 0 2462 2419"/>
                  <a:gd name="T7" fmla="*/ 2462 h 43"/>
                  <a:gd name="T8" fmla="+- 0 14049 13972"/>
                  <a:gd name="T9" fmla="*/ T8 w 1438"/>
                  <a:gd name="T10" fmla="+- 0 2419 2419"/>
                  <a:gd name="T11" fmla="*/ 2419 h 43"/>
                  <a:gd name="T12" fmla="+- 0 13972 13972"/>
                  <a:gd name="T13" fmla="*/ T12 w 1438"/>
                  <a:gd name="T14" fmla="+- 0 2462 2419"/>
                  <a:gd name="T15" fmla="*/ 246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38" h="43">
                    <a:moveTo>
                      <a:pt x="0" y="43"/>
                    </a:moveTo>
                    <a:lnTo>
                      <a:pt x="1438" y="43"/>
                    </a:lnTo>
                    <a:lnTo>
                      <a:pt x="77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12" name="Group 6807"/>
            <p:cNvGrpSpPr>
              <a:grpSpLocks/>
            </p:cNvGrpSpPr>
            <p:nvPr/>
          </p:nvGrpSpPr>
          <p:grpSpPr bwMode="auto">
            <a:xfrm>
              <a:off x="14049" y="2419"/>
              <a:ext cx="1361" cy="43"/>
              <a:chOff x="14049" y="2419"/>
              <a:chExt cx="1361" cy="43"/>
            </a:xfrm>
          </p:grpSpPr>
          <p:sp>
            <p:nvSpPr>
              <p:cNvPr id="22855" name="Freeform 6808"/>
              <p:cNvSpPr>
                <a:spLocks/>
              </p:cNvSpPr>
              <p:nvPr/>
            </p:nvSpPr>
            <p:spPr bwMode="auto">
              <a:xfrm>
                <a:off x="14049" y="2419"/>
                <a:ext cx="1361" cy="43"/>
              </a:xfrm>
              <a:custGeom>
                <a:avLst/>
                <a:gdLst>
                  <a:gd name="T0" fmla="+- 0 15410 14049"/>
                  <a:gd name="T1" fmla="*/ T0 w 1361"/>
                  <a:gd name="T2" fmla="+- 0 2462 2419"/>
                  <a:gd name="T3" fmla="*/ 2462 h 43"/>
                  <a:gd name="T4" fmla="+- 0 14049 14049"/>
                  <a:gd name="T5" fmla="*/ T4 w 1361"/>
                  <a:gd name="T6" fmla="+- 0 2419 2419"/>
                  <a:gd name="T7" fmla="*/ 2419 h 43"/>
                  <a:gd name="T8" fmla="+- 0 15347 14049"/>
                  <a:gd name="T9" fmla="*/ T8 w 1361"/>
                  <a:gd name="T10" fmla="+- 0 2419 2419"/>
                  <a:gd name="T11" fmla="*/ 2419 h 43"/>
                  <a:gd name="T12" fmla="+- 0 15410 14049"/>
                  <a:gd name="T13" fmla="*/ T12 w 1361"/>
                  <a:gd name="T14" fmla="+- 0 2462 2419"/>
                  <a:gd name="T15" fmla="*/ 246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61" h="43">
                    <a:moveTo>
                      <a:pt x="1361" y="43"/>
                    </a:moveTo>
                    <a:lnTo>
                      <a:pt x="0" y="0"/>
                    </a:lnTo>
                    <a:lnTo>
                      <a:pt x="1298" y="0"/>
                    </a:lnTo>
                    <a:lnTo>
                      <a:pt x="1361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13" name="Group 6809"/>
            <p:cNvGrpSpPr>
              <a:grpSpLocks/>
            </p:cNvGrpSpPr>
            <p:nvPr/>
          </p:nvGrpSpPr>
          <p:grpSpPr bwMode="auto">
            <a:xfrm>
              <a:off x="13490" y="2462"/>
              <a:ext cx="2172" cy="178"/>
              <a:chOff x="13490" y="2462"/>
              <a:chExt cx="2172" cy="178"/>
            </a:xfrm>
          </p:grpSpPr>
          <p:sp>
            <p:nvSpPr>
              <p:cNvPr id="22853" name="Freeform 6810"/>
              <p:cNvSpPr>
                <a:spLocks/>
              </p:cNvSpPr>
              <p:nvPr/>
            </p:nvSpPr>
            <p:spPr bwMode="auto">
              <a:xfrm>
                <a:off x="13490" y="2462"/>
                <a:ext cx="2172" cy="178"/>
              </a:xfrm>
              <a:custGeom>
                <a:avLst/>
                <a:gdLst>
                  <a:gd name="T0" fmla="+- 0 13972 13490"/>
                  <a:gd name="T1" fmla="*/ T0 w 2172"/>
                  <a:gd name="T2" fmla="+- 0 2462 2462"/>
                  <a:gd name="T3" fmla="*/ 2462 h 178"/>
                  <a:gd name="T4" fmla="+- 0 13490 13490"/>
                  <a:gd name="T5" fmla="*/ T4 w 2172"/>
                  <a:gd name="T6" fmla="+- 0 2640 2462"/>
                  <a:gd name="T7" fmla="*/ 2640 h 178"/>
                  <a:gd name="T8" fmla="+- 0 15662 13490"/>
                  <a:gd name="T9" fmla="*/ T8 w 2172"/>
                  <a:gd name="T10" fmla="+- 0 2640 2462"/>
                  <a:gd name="T11" fmla="*/ 2640 h 178"/>
                  <a:gd name="T12" fmla="+- 0 13972 13490"/>
                  <a:gd name="T13" fmla="*/ T12 w 2172"/>
                  <a:gd name="T14" fmla="+- 0 2462 2462"/>
                  <a:gd name="T15" fmla="*/ 2462 h 1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72" h="178">
                    <a:moveTo>
                      <a:pt x="482" y="0"/>
                    </a:moveTo>
                    <a:lnTo>
                      <a:pt x="0" y="178"/>
                    </a:lnTo>
                    <a:lnTo>
                      <a:pt x="2172" y="178"/>
                    </a:lnTo>
                    <a:lnTo>
                      <a:pt x="48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54" name="Freeform 6811"/>
              <p:cNvSpPr>
                <a:spLocks/>
              </p:cNvSpPr>
              <p:nvPr/>
            </p:nvSpPr>
            <p:spPr bwMode="auto">
              <a:xfrm>
                <a:off x="13490" y="2462"/>
                <a:ext cx="2172" cy="178"/>
              </a:xfrm>
              <a:custGeom>
                <a:avLst/>
                <a:gdLst>
                  <a:gd name="T0" fmla="+- 0 15410 13490"/>
                  <a:gd name="T1" fmla="*/ T0 w 2172"/>
                  <a:gd name="T2" fmla="+- 0 2462 2462"/>
                  <a:gd name="T3" fmla="*/ 2462 h 178"/>
                  <a:gd name="T4" fmla="+- 0 13972 13490"/>
                  <a:gd name="T5" fmla="*/ T4 w 2172"/>
                  <a:gd name="T6" fmla="+- 0 2462 2462"/>
                  <a:gd name="T7" fmla="*/ 2462 h 178"/>
                  <a:gd name="T8" fmla="+- 0 15662 13490"/>
                  <a:gd name="T9" fmla="*/ T8 w 2172"/>
                  <a:gd name="T10" fmla="+- 0 2640 2462"/>
                  <a:gd name="T11" fmla="*/ 2640 h 178"/>
                  <a:gd name="T12" fmla="+- 0 15410 13490"/>
                  <a:gd name="T13" fmla="*/ T12 w 2172"/>
                  <a:gd name="T14" fmla="+- 0 2462 2462"/>
                  <a:gd name="T15" fmla="*/ 2462 h 1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72" h="178">
                    <a:moveTo>
                      <a:pt x="1920" y="0"/>
                    </a:moveTo>
                    <a:lnTo>
                      <a:pt x="482" y="0"/>
                    </a:lnTo>
                    <a:lnTo>
                      <a:pt x="2172" y="178"/>
                    </a:lnTo>
                    <a:lnTo>
                      <a:pt x="192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14" name="Group 6812"/>
            <p:cNvGrpSpPr>
              <a:grpSpLocks/>
            </p:cNvGrpSpPr>
            <p:nvPr/>
          </p:nvGrpSpPr>
          <p:grpSpPr bwMode="auto">
            <a:xfrm>
              <a:off x="13490" y="2462"/>
              <a:ext cx="2172" cy="178"/>
              <a:chOff x="13490" y="2462"/>
              <a:chExt cx="2172" cy="178"/>
            </a:xfrm>
          </p:grpSpPr>
          <p:sp>
            <p:nvSpPr>
              <p:cNvPr id="22852" name="Freeform 6813"/>
              <p:cNvSpPr>
                <a:spLocks/>
              </p:cNvSpPr>
              <p:nvPr/>
            </p:nvSpPr>
            <p:spPr bwMode="auto">
              <a:xfrm>
                <a:off x="13490" y="2462"/>
                <a:ext cx="2172" cy="178"/>
              </a:xfrm>
              <a:custGeom>
                <a:avLst/>
                <a:gdLst>
                  <a:gd name="T0" fmla="+- 0 13490 13490"/>
                  <a:gd name="T1" fmla="*/ T0 w 2172"/>
                  <a:gd name="T2" fmla="+- 0 2640 2462"/>
                  <a:gd name="T3" fmla="*/ 2640 h 178"/>
                  <a:gd name="T4" fmla="+- 0 15662 13490"/>
                  <a:gd name="T5" fmla="*/ T4 w 2172"/>
                  <a:gd name="T6" fmla="+- 0 2640 2462"/>
                  <a:gd name="T7" fmla="*/ 2640 h 178"/>
                  <a:gd name="T8" fmla="+- 0 13972 13490"/>
                  <a:gd name="T9" fmla="*/ T8 w 2172"/>
                  <a:gd name="T10" fmla="+- 0 2462 2462"/>
                  <a:gd name="T11" fmla="*/ 2462 h 178"/>
                  <a:gd name="T12" fmla="+- 0 13490 13490"/>
                  <a:gd name="T13" fmla="*/ T12 w 2172"/>
                  <a:gd name="T14" fmla="+- 0 2640 2462"/>
                  <a:gd name="T15" fmla="*/ 2640 h 1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72" h="178">
                    <a:moveTo>
                      <a:pt x="0" y="178"/>
                    </a:moveTo>
                    <a:lnTo>
                      <a:pt x="2172" y="178"/>
                    </a:lnTo>
                    <a:lnTo>
                      <a:pt x="482" y="0"/>
                    </a:lnTo>
                    <a:lnTo>
                      <a:pt x="0" y="17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15" name="Group 6814"/>
            <p:cNvGrpSpPr>
              <a:grpSpLocks/>
            </p:cNvGrpSpPr>
            <p:nvPr/>
          </p:nvGrpSpPr>
          <p:grpSpPr bwMode="auto">
            <a:xfrm>
              <a:off x="13972" y="2462"/>
              <a:ext cx="1690" cy="178"/>
              <a:chOff x="13972" y="2462"/>
              <a:chExt cx="1690" cy="178"/>
            </a:xfrm>
          </p:grpSpPr>
          <p:sp>
            <p:nvSpPr>
              <p:cNvPr id="22851" name="Freeform 6815"/>
              <p:cNvSpPr>
                <a:spLocks/>
              </p:cNvSpPr>
              <p:nvPr/>
            </p:nvSpPr>
            <p:spPr bwMode="auto">
              <a:xfrm>
                <a:off x="13972" y="2462"/>
                <a:ext cx="1690" cy="178"/>
              </a:xfrm>
              <a:custGeom>
                <a:avLst/>
                <a:gdLst>
                  <a:gd name="T0" fmla="+- 0 15662 13972"/>
                  <a:gd name="T1" fmla="*/ T0 w 1690"/>
                  <a:gd name="T2" fmla="+- 0 2640 2462"/>
                  <a:gd name="T3" fmla="*/ 2640 h 178"/>
                  <a:gd name="T4" fmla="+- 0 13972 13972"/>
                  <a:gd name="T5" fmla="*/ T4 w 1690"/>
                  <a:gd name="T6" fmla="+- 0 2462 2462"/>
                  <a:gd name="T7" fmla="*/ 2462 h 178"/>
                  <a:gd name="T8" fmla="+- 0 15410 13972"/>
                  <a:gd name="T9" fmla="*/ T8 w 1690"/>
                  <a:gd name="T10" fmla="+- 0 2462 2462"/>
                  <a:gd name="T11" fmla="*/ 2462 h 178"/>
                  <a:gd name="T12" fmla="+- 0 15662 13972"/>
                  <a:gd name="T13" fmla="*/ T12 w 1690"/>
                  <a:gd name="T14" fmla="+- 0 2640 2462"/>
                  <a:gd name="T15" fmla="*/ 2640 h 1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90" h="178">
                    <a:moveTo>
                      <a:pt x="1690" y="178"/>
                    </a:moveTo>
                    <a:lnTo>
                      <a:pt x="0" y="0"/>
                    </a:lnTo>
                    <a:lnTo>
                      <a:pt x="1438" y="0"/>
                    </a:lnTo>
                    <a:lnTo>
                      <a:pt x="1690" y="17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16" name="Group 6816"/>
            <p:cNvGrpSpPr>
              <a:grpSpLocks/>
            </p:cNvGrpSpPr>
            <p:nvPr/>
          </p:nvGrpSpPr>
          <p:grpSpPr bwMode="auto">
            <a:xfrm>
              <a:off x="15755" y="2618"/>
              <a:ext cx="22" cy="22"/>
              <a:chOff x="15755" y="2618"/>
              <a:chExt cx="22" cy="22"/>
            </a:xfrm>
          </p:grpSpPr>
          <p:sp>
            <p:nvSpPr>
              <p:cNvPr id="22850" name="Freeform 6817"/>
              <p:cNvSpPr>
                <a:spLocks/>
              </p:cNvSpPr>
              <p:nvPr/>
            </p:nvSpPr>
            <p:spPr bwMode="auto">
              <a:xfrm>
                <a:off x="15755" y="2618"/>
                <a:ext cx="22" cy="22"/>
              </a:xfrm>
              <a:custGeom>
                <a:avLst/>
                <a:gdLst>
                  <a:gd name="T0" fmla="+- 0 15774 15755"/>
                  <a:gd name="T1" fmla="*/ T0 w 22"/>
                  <a:gd name="T2" fmla="+- 0 2618 2618"/>
                  <a:gd name="T3" fmla="*/ 2618 h 22"/>
                  <a:gd name="T4" fmla="+- 0 15755 15755"/>
                  <a:gd name="T5" fmla="*/ T4 w 22"/>
                  <a:gd name="T6" fmla="+- 0 2640 2618"/>
                  <a:gd name="T7" fmla="*/ 2640 h 22"/>
                  <a:gd name="T8" fmla="+- 0 15777 15755"/>
                  <a:gd name="T9" fmla="*/ T8 w 22"/>
                  <a:gd name="T10" fmla="+- 0 2640 2618"/>
                  <a:gd name="T11" fmla="*/ 2640 h 22"/>
                  <a:gd name="T12" fmla="+- 0 15774 15755"/>
                  <a:gd name="T13" fmla="*/ T12 w 22"/>
                  <a:gd name="T14" fmla="+- 0 2618 2618"/>
                  <a:gd name="T15" fmla="*/ 261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" h="22">
                    <a:moveTo>
                      <a:pt x="19" y="0"/>
                    </a:moveTo>
                    <a:lnTo>
                      <a:pt x="0" y="22"/>
                    </a:lnTo>
                    <a:lnTo>
                      <a:pt x="22" y="22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17" name="Group 6818"/>
            <p:cNvGrpSpPr>
              <a:grpSpLocks/>
            </p:cNvGrpSpPr>
            <p:nvPr/>
          </p:nvGrpSpPr>
          <p:grpSpPr bwMode="auto">
            <a:xfrm>
              <a:off x="15755" y="2618"/>
              <a:ext cx="22" cy="22"/>
              <a:chOff x="15755" y="2618"/>
              <a:chExt cx="22" cy="22"/>
            </a:xfrm>
          </p:grpSpPr>
          <p:sp>
            <p:nvSpPr>
              <p:cNvPr id="22849" name="Freeform 6819"/>
              <p:cNvSpPr>
                <a:spLocks/>
              </p:cNvSpPr>
              <p:nvPr/>
            </p:nvSpPr>
            <p:spPr bwMode="auto">
              <a:xfrm>
                <a:off x="15755" y="2618"/>
                <a:ext cx="22" cy="22"/>
              </a:xfrm>
              <a:custGeom>
                <a:avLst/>
                <a:gdLst>
                  <a:gd name="T0" fmla="+- 0 15774 15755"/>
                  <a:gd name="T1" fmla="*/ T0 w 22"/>
                  <a:gd name="T2" fmla="+- 0 2618 2618"/>
                  <a:gd name="T3" fmla="*/ 2618 h 22"/>
                  <a:gd name="T4" fmla="+- 0 15755 15755"/>
                  <a:gd name="T5" fmla="*/ T4 w 22"/>
                  <a:gd name="T6" fmla="+- 0 2640 2618"/>
                  <a:gd name="T7" fmla="*/ 2640 h 22"/>
                  <a:gd name="T8" fmla="+- 0 15777 15755"/>
                  <a:gd name="T9" fmla="*/ T8 w 22"/>
                  <a:gd name="T10" fmla="+- 0 2640 2618"/>
                  <a:gd name="T11" fmla="*/ 2640 h 22"/>
                  <a:gd name="T12" fmla="+- 0 15774 15755"/>
                  <a:gd name="T13" fmla="*/ T12 w 22"/>
                  <a:gd name="T14" fmla="+- 0 2618 2618"/>
                  <a:gd name="T15" fmla="*/ 261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" h="22">
                    <a:moveTo>
                      <a:pt x="19" y="0"/>
                    </a:moveTo>
                    <a:lnTo>
                      <a:pt x="0" y="22"/>
                    </a:lnTo>
                    <a:lnTo>
                      <a:pt x="22" y="22"/>
                    </a:lnTo>
                    <a:lnTo>
                      <a:pt x="19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18" name="Group 6820"/>
            <p:cNvGrpSpPr>
              <a:grpSpLocks/>
            </p:cNvGrpSpPr>
            <p:nvPr/>
          </p:nvGrpSpPr>
          <p:grpSpPr bwMode="auto">
            <a:xfrm>
              <a:off x="15722" y="2640"/>
              <a:ext cx="60" cy="31"/>
              <a:chOff x="15722" y="2640"/>
              <a:chExt cx="60" cy="31"/>
            </a:xfrm>
          </p:grpSpPr>
          <p:sp>
            <p:nvSpPr>
              <p:cNvPr id="22847" name="Freeform 6821"/>
              <p:cNvSpPr>
                <a:spLocks/>
              </p:cNvSpPr>
              <p:nvPr/>
            </p:nvSpPr>
            <p:spPr bwMode="auto">
              <a:xfrm>
                <a:off x="15722" y="2640"/>
                <a:ext cx="60" cy="31"/>
              </a:xfrm>
              <a:custGeom>
                <a:avLst/>
                <a:gdLst>
                  <a:gd name="T0" fmla="+- 0 15755 15722"/>
                  <a:gd name="T1" fmla="*/ T0 w 60"/>
                  <a:gd name="T2" fmla="+- 0 2640 2640"/>
                  <a:gd name="T3" fmla="*/ 2640 h 31"/>
                  <a:gd name="T4" fmla="+- 0 15722 15722"/>
                  <a:gd name="T5" fmla="*/ T4 w 60"/>
                  <a:gd name="T6" fmla="+- 0 2671 2640"/>
                  <a:gd name="T7" fmla="*/ 2671 h 31"/>
                  <a:gd name="T8" fmla="+- 0 15782 15722"/>
                  <a:gd name="T9" fmla="*/ T8 w 60"/>
                  <a:gd name="T10" fmla="+- 0 2671 2640"/>
                  <a:gd name="T11" fmla="*/ 2671 h 31"/>
                  <a:gd name="T12" fmla="+- 0 15755 15722"/>
                  <a:gd name="T13" fmla="*/ T12 w 60"/>
                  <a:gd name="T14" fmla="+- 0 2640 2640"/>
                  <a:gd name="T15" fmla="*/ 2640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0" h="31">
                    <a:moveTo>
                      <a:pt x="33" y="0"/>
                    </a:moveTo>
                    <a:lnTo>
                      <a:pt x="0" y="31"/>
                    </a:lnTo>
                    <a:lnTo>
                      <a:pt x="60" y="31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48" name="Freeform 6822"/>
              <p:cNvSpPr>
                <a:spLocks/>
              </p:cNvSpPr>
              <p:nvPr/>
            </p:nvSpPr>
            <p:spPr bwMode="auto">
              <a:xfrm>
                <a:off x="15722" y="2640"/>
                <a:ext cx="60" cy="31"/>
              </a:xfrm>
              <a:custGeom>
                <a:avLst/>
                <a:gdLst>
                  <a:gd name="T0" fmla="+- 0 15777 15722"/>
                  <a:gd name="T1" fmla="*/ T0 w 60"/>
                  <a:gd name="T2" fmla="+- 0 2640 2640"/>
                  <a:gd name="T3" fmla="*/ 2640 h 31"/>
                  <a:gd name="T4" fmla="+- 0 15755 15722"/>
                  <a:gd name="T5" fmla="*/ T4 w 60"/>
                  <a:gd name="T6" fmla="+- 0 2640 2640"/>
                  <a:gd name="T7" fmla="*/ 2640 h 31"/>
                  <a:gd name="T8" fmla="+- 0 15782 15722"/>
                  <a:gd name="T9" fmla="*/ T8 w 60"/>
                  <a:gd name="T10" fmla="+- 0 2671 2640"/>
                  <a:gd name="T11" fmla="*/ 2671 h 31"/>
                  <a:gd name="T12" fmla="+- 0 15777 15722"/>
                  <a:gd name="T13" fmla="*/ T12 w 60"/>
                  <a:gd name="T14" fmla="+- 0 2640 2640"/>
                  <a:gd name="T15" fmla="*/ 2640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0" h="31">
                    <a:moveTo>
                      <a:pt x="55" y="0"/>
                    </a:moveTo>
                    <a:lnTo>
                      <a:pt x="33" y="0"/>
                    </a:lnTo>
                    <a:lnTo>
                      <a:pt x="60" y="31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19" name="Group 6823"/>
            <p:cNvGrpSpPr>
              <a:grpSpLocks/>
            </p:cNvGrpSpPr>
            <p:nvPr/>
          </p:nvGrpSpPr>
          <p:grpSpPr bwMode="auto">
            <a:xfrm>
              <a:off x="15722" y="2640"/>
              <a:ext cx="60" cy="31"/>
              <a:chOff x="15722" y="2640"/>
              <a:chExt cx="60" cy="31"/>
            </a:xfrm>
          </p:grpSpPr>
          <p:sp>
            <p:nvSpPr>
              <p:cNvPr id="22846" name="Freeform 6824"/>
              <p:cNvSpPr>
                <a:spLocks/>
              </p:cNvSpPr>
              <p:nvPr/>
            </p:nvSpPr>
            <p:spPr bwMode="auto">
              <a:xfrm>
                <a:off x="15722" y="2640"/>
                <a:ext cx="60" cy="31"/>
              </a:xfrm>
              <a:custGeom>
                <a:avLst/>
                <a:gdLst>
                  <a:gd name="T0" fmla="+- 0 15722 15722"/>
                  <a:gd name="T1" fmla="*/ T0 w 60"/>
                  <a:gd name="T2" fmla="+- 0 2671 2640"/>
                  <a:gd name="T3" fmla="*/ 2671 h 31"/>
                  <a:gd name="T4" fmla="+- 0 15782 15722"/>
                  <a:gd name="T5" fmla="*/ T4 w 60"/>
                  <a:gd name="T6" fmla="+- 0 2671 2640"/>
                  <a:gd name="T7" fmla="*/ 2671 h 31"/>
                  <a:gd name="T8" fmla="+- 0 15755 15722"/>
                  <a:gd name="T9" fmla="*/ T8 w 60"/>
                  <a:gd name="T10" fmla="+- 0 2640 2640"/>
                  <a:gd name="T11" fmla="*/ 2640 h 31"/>
                  <a:gd name="T12" fmla="+- 0 15722 15722"/>
                  <a:gd name="T13" fmla="*/ T12 w 60"/>
                  <a:gd name="T14" fmla="+- 0 2671 2640"/>
                  <a:gd name="T15" fmla="*/ 2671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0" h="31">
                    <a:moveTo>
                      <a:pt x="0" y="31"/>
                    </a:moveTo>
                    <a:lnTo>
                      <a:pt x="60" y="31"/>
                    </a:lnTo>
                    <a:lnTo>
                      <a:pt x="33" y="0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20" name="Group 6825"/>
            <p:cNvGrpSpPr>
              <a:grpSpLocks/>
            </p:cNvGrpSpPr>
            <p:nvPr/>
          </p:nvGrpSpPr>
          <p:grpSpPr bwMode="auto">
            <a:xfrm>
              <a:off x="15755" y="2640"/>
              <a:ext cx="26" cy="31"/>
              <a:chOff x="15755" y="2640"/>
              <a:chExt cx="26" cy="31"/>
            </a:xfrm>
          </p:grpSpPr>
          <p:sp>
            <p:nvSpPr>
              <p:cNvPr id="22845" name="Freeform 6826"/>
              <p:cNvSpPr>
                <a:spLocks/>
              </p:cNvSpPr>
              <p:nvPr/>
            </p:nvSpPr>
            <p:spPr bwMode="auto">
              <a:xfrm>
                <a:off x="15755" y="2640"/>
                <a:ext cx="26" cy="31"/>
              </a:xfrm>
              <a:custGeom>
                <a:avLst/>
                <a:gdLst>
                  <a:gd name="T0" fmla="+- 0 15782 15755"/>
                  <a:gd name="T1" fmla="*/ T0 w 26"/>
                  <a:gd name="T2" fmla="+- 0 2671 2640"/>
                  <a:gd name="T3" fmla="*/ 2671 h 31"/>
                  <a:gd name="T4" fmla="+- 0 15755 15755"/>
                  <a:gd name="T5" fmla="*/ T4 w 26"/>
                  <a:gd name="T6" fmla="+- 0 2640 2640"/>
                  <a:gd name="T7" fmla="*/ 2640 h 31"/>
                  <a:gd name="T8" fmla="+- 0 15777 15755"/>
                  <a:gd name="T9" fmla="*/ T8 w 26"/>
                  <a:gd name="T10" fmla="+- 0 2640 2640"/>
                  <a:gd name="T11" fmla="*/ 2640 h 31"/>
                  <a:gd name="T12" fmla="+- 0 15782 15755"/>
                  <a:gd name="T13" fmla="*/ T12 w 26"/>
                  <a:gd name="T14" fmla="+- 0 2671 2640"/>
                  <a:gd name="T15" fmla="*/ 2671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31">
                    <a:moveTo>
                      <a:pt x="27" y="31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27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21" name="Group 6827"/>
            <p:cNvGrpSpPr>
              <a:grpSpLocks/>
            </p:cNvGrpSpPr>
            <p:nvPr/>
          </p:nvGrpSpPr>
          <p:grpSpPr bwMode="auto">
            <a:xfrm>
              <a:off x="13446" y="2640"/>
              <a:ext cx="2261" cy="31"/>
              <a:chOff x="13446" y="2640"/>
              <a:chExt cx="2261" cy="31"/>
            </a:xfrm>
          </p:grpSpPr>
          <p:sp>
            <p:nvSpPr>
              <p:cNvPr id="22843" name="Freeform 6828"/>
              <p:cNvSpPr>
                <a:spLocks/>
              </p:cNvSpPr>
              <p:nvPr/>
            </p:nvSpPr>
            <p:spPr bwMode="auto">
              <a:xfrm>
                <a:off x="13446" y="2640"/>
                <a:ext cx="2261" cy="31"/>
              </a:xfrm>
              <a:custGeom>
                <a:avLst/>
                <a:gdLst>
                  <a:gd name="T0" fmla="+- 0 13490 13446"/>
                  <a:gd name="T1" fmla="*/ T0 w 2261"/>
                  <a:gd name="T2" fmla="+- 0 2640 2640"/>
                  <a:gd name="T3" fmla="*/ 2640 h 31"/>
                  <a:gd name="T4" fmla="+- 0 13446 13446"/>
                  <a:gd name="T5" fmla="*/ T4 w 2261"/>
                  <a:gd name="T6" fmla="+- 0 2671 2640"/>
                  <a:gd name="T7" fmla="*/ 2671 h 31"/>
                  <a:gd name="T8" fmla="+- 0 15707 13446"/>
                  <a:gd name="T9" fmla="*/ T8 w 2261"/>
                  <a:gd name="T10" fmla="+- 0 2671 2640"/>
                  <a:gd name="T11" fmla="*/ 2671 h 31"/>
                  <a:gd name="T12" fmla="+- 0 13490 13446"/>
                  <a:gd name="T13" fmla="*/ T12 w 2261"/>
                  <a:gd name="T14" fmla="+- 0 2640 2640"/>
                  <a:gd name="T15" fmla="*/ 2640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61" h="31">
                    <a:moveTo>
                      <a:pt x="44" y="0"/>
                    </a:moveTo>
                    <a:lnTo>
                      <a:pt x="0" y="31"/>
                    </a:lnTo>
                    <a:lnTo>
                      <a:pt x="2261" y="31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44" name="Freeform 6829"/>
              <p:cNvSpPr>
                <a:spLocks/>
              </p:cNvSpPr>
              <p:nvPr/>
            </p:nvSpPr>
            <p:spPr bwMode="auto">
              <a:xfrm>
                <a:off x="13446" y="2640"/>
                <a:ext cx="2261" cy="31"/>
              </a:xfrm>
              <a:custGeom>
                <a:avLst/>
                <a:gdLst>
                  <a:gd name="T0" fmla="+- 0 15662 13446"/>
                  <a:gd name="T1" fmla="*/ T0 w 2261"/>
                  <a:gd name="T2" fmla="+- 0 2640 2640"/>
                  <a:gd name="T3" fmla="*/ 2640 h 31"/>
                  <a:gd name="T4" fmla="+- 0 13490 13446"/>
                  <a:gd name="T5" fmla="*/ T4 w 2261"/>
                  <a:gd name="T6" fmla="+- 0 2640 2640"/>
                  <a:gd name="T7" fmla="*/ 2640 h 31"/>
                  <a:gd name="T8" fmla="+- 0 15707 13446"/>
                  <a:gd name="T9" fmla="*/ T8 w 2261"/>
                  <a:gd name="T10" fmla="+- 0 2671 2640"/>
                  <a:gd name="T11" fmla="*/ 2671 h 31"/>
                  <a:gd name="T12" fmla="+- 0 15662 13446"/>
                  <a:gd name="T13" fmla="*/ T12 w 2261"/>
                  <a:gd name="T14" fmla="+- 0 2640 2640"/>
                  <a:gd name="T15" fmla="*/ 2640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61" h="31">
                    <a:moveTo>
                      <a:pt x="2216" y="0"/>
                    </a:moveTo>
                    <a:lnTo>
                      <a:pt x="44" y="0"/>
                    </a:lnTo>
                    <a:lnTo>
                      <a:pt x="2261" y="31"/>
                    </a:lnTo>
                    <a:lnTo>
                      <a:pt x="221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22" name="Group 6830"/>
            <p:cNvGrpSpPr>
              <a:grpSpLocks/>
            </p:cNvGrpSpPr>
            <p:nvPr/>
          </p:nvGrpSpPr>
          <p:grpSpPr bwMode="auto">
            <a:xfrm>
              <a:off x="13446" y="2640"/>
              <a:ext cx="2261" cy="31"/>
              <a:chOff x="13446" y="2640"/>
              <a:chExt cx="2261" cy="31"/>
            </a:xfrm>
          </p:grpSpPr>
          <p:sp>
            <p:nvSpPr>
              <p:cNvPr id="22842" name="Freeform 6831"/>
              <p:cNvSpPr>
                <a:spLocks/>
              </p:cNvSpPr>
              <p:nvPr/>
            </p:nvSpPr>
            <p:spPr bwMode="auto">
              <a:xfrm>
                <a:off x="13446" y="2640"/>
                <a:ext cx="2261" cy="31"/>
              </a:xfrm>
              <a:custGeom>
                <a:avLst/>
                <a:gdLst>
                  <a:gd name="T0" fmla="+- 0 13446 13446"/>
                  <a:gd name="T1" fmla="*/ T0 w 2261"/>
                  <a:gd name="T2" fmla="+- 0 2671 2640"/>
                  <a:gd name="T3" fmla="*/ 2671 h 31"/>
                  <a:gd name="T4" fmla="+- 0 15707 13446"/>
                  <a:gd name="T5" fmla="*/ T4 w 2261"/>
                  <a:gd name="T6" fmla="+- 0 2671 2640"/>
                  <a:gd name="T7" fmla="*/ 2671 h 31"/>
                  <a:gd name="T8" fmla="+- 0 13490 13446"/>
                  <a:gd name="T9" fmla="*/ T8 w 2261"/>
                  <a:gd name="T10" fmla="+- 0 2640 2640"/>
                  <a:gd name="T11" fmla="*/ 2640 h 31"/>
                  <a:gd name="T12" fmla="+- 0 13446 13446"/>
                  <a:gd name="T13" fmla="*/ T12 w 2261"/>
                  <a:gd name="T14" fmla="+- 0 2671 2640"/>
                  <a:gd name="T15" fmla="*/ 2671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61" h="31">
                    <a:moveTo>
                      <a:pt x="0" y="31"/>
                    </a:moveTo>
                    <a:lnTo>
                      <a:pt x="2261" y="31"/>
                    </a:lnTo>
                    <a:lnTo>
                      <a:pt x="44" y="0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23" name="Group 6832"/>
            <p:cNvGrpSpPr>
              <a:grpSpLocks/>
            </p:cNvGrpSpPr>
            <p:nvPr/>
          </p:nvGrpSpPr>
          <p:grpSpPr bwMode="auto">
            <a:xfrm>
              <a:off x="13490" y="2640"/>
              <a:ext cx="2218" cy="31"/>
              <a:chOff x="13490" y="2640"/>
              <a:chExt cx="2218" cy="31"/>
            </a:xfrm>
          </p:grpSpPr>
          <p:sp>
            <p:nvSpPr>
              <p:cNvPr id="22841" name="Freeform 6833"/>
              <p:cNvSpPr>
                <a:spLocks/>
              </p:cNvSpPr>
              <p:nvPr/>
            </p:nvSpPr>
            <p:spPr bwMode="auto">
              <a:xfrm>
                <a:off x="13490" y="2640"/>
                <a:ext cx="2218" cy="31"/>
              </a:xfrm>
              <a:custGeom>
                <a:avLst/>
                <a:gdLst>
                  <a:gd name="T0" fmla="+- 0 15707 13490"/>
                  <a:gd name="T1" fmla="*/ T0 w 2218"/>
                  <a:gd name="T2" fmla="+- 0 2671 2640"/>
                  <a:gd name="T3" fmla="*/ 2671 h 31"/>
                  <a:gd name="T4" fmla="+- 0 13490 13490"/>
                  <a:gd name="T5" fmla="*/ T4 w 2218"/>
                  <a:gd name="T6" fmla="+- 0 2640 2640"/>
                  <a:gd name="T7" fmla="*/ 2640 h 31"/>
                  <a:gd name="T8" fmla="+- 0 15662 13490"/>
                  <a:gd name="T9" fmla="*/ T8 w 2218"/>
                  <a:gd name="T10" fmla="+- 0 2640 2640"/>
                  <a:gd name="T11" fmla="*/ 2640 h 31"/>
                  <a:gd name="T12" fmla="+- 0 15707 13490"/>
                  <a:gd name="T13" fmla="*/ T12 w 2218"/>
                  <a:gd name="T14" fmla="+- 0 2671 2640"/>
                  <a:gd name="T15" fmla="*/ 2671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18" h="31">
                    <a:moveTo>
                      <a:pt x="2217" y="31"/>
                    </a:moveTo>
                    <a:lnTo>
                      <a:pt x="0" y="0"/>
                    </a:lnTo>
                    <a:lnTo>
                      <a:pt x="2172" y="0"/>
                    </a:lnTo>
                    <a:lnTo>
                      <a:pt x="2217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24" name="Group 6834"/>
            <p:cNvGrpSpPr>
              <a:grpSpLocks/>
            </p:cNvGrpSpPr>
            <p:nvPr/>
          </p:nvGrpSpPr>
          <p:grpSpPr bwMode="auto">
            <a:xfrm>
              <a:off x="15717" y="2671"/>
              <a:ext cx="67" cy="7"/>
              <a:chOff x="15717" y="2671"/>
              <a:chExt cx="67" cy="7"/>
            </a:xfrm>
          </p:grpSpPr>
          <p:sp>
            <p:nvSpPr>
              <p:cNvPr id="22840" name="Freeform 6835"/>
              <p:cNvSpPr>
                <a:spLocks/>
              </p:cNvSpPr>
              <p:nvPr/>
            </p:nvSpPr>
            <p:spPr bwMode="auto">
              <a:xfrm>
                <a:off x="15717" y="2671"/>
                <a:ext cx="67" cy="7"/>
              </a:xfrm>
              <a:custGeom>
                <a:avLst/>
                <a:gdLst>
                  <a:gd name="T0" fmla="+- 0 15722 15717"/>
                  <a:gd name="T1" fmla="*/ T0 w 67"/>
                  <a:gd name="T2" fmla="+- 0 2671 2671"/>
                  <a:gd name="T3" fmla="*/ 2671 h 7"/>
                  <a:gd name="T4" fmla="+- 0 15717 15717"/>
                  <a:gd name="T5" fmla="*/ T4 w 67"/>
                  <a:gd name="T6" fmla="+- 0 2678 2671"/>
                  <a:gd name="T7" fmla="*/ 2678 h 7"/>
                  <a:gd name="T8" fmla="+- 0 15784 15717"/>
                  <a:gd name="T9" fmla="*/ T8 w 67"/>
                  <a:gd name="T10" fmla="+- 0 2678 2671"/>
                  <a:gd name="T11" fmla="*/ 2678 h 7"/>
                  <a:gd name="T12" fmla="+- 0 15722 15717"/>
                  <a:gd name="T13" fmla="*/ T12 w 67"/>
                  <a:gd name="T14" fmla="+- 0 2671 2671"/>
                  <a:gd name="T15" fmla="*/ 267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7" h="7">
                    <a:moveTo>
                      <a:pt x="5" y="0"/>
                    </a:moveTo>
                    <a:lnTo>
                      <a:pt x="0" y="7"/>
                    </a:lnTo>
                    <a:lnTo>
                      <a:pt x="67" y="7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25" name="Group 6836"/>
            <p:cNvGrpSpPr>
              <a:grpSpLocks/>
            </p:cNvGrpSpPr>
            <p:nvPr/>
          </p:nvGrpSpPr>
          <p:grpSpPr bwMode="auto">
            <a:xfrm>
              <a:off x="15722" y="2671"/>
              <a:ext cx="62" cy="7"/>
              <a:chOff x="15722" y="2671"/>
              <a:chExt cx="62" cy="7"/>
            </a:xfrm>
          </p:grpSpPr>
          <p:sp>
            <p:nvSpPr>
              <p:cNvPr id="22839" name="Freeform 6837"/>
              <p:cNvSpPr>
                <a:spLocks/>
              </p:cNvSpPr>
              <p:nvPr/>
            </p:nvSpPr>
            <p:spPr bwMode="auto">
              <a:xfrm>
                <a:off x="15722" y="2671"/>
                <a:ext cx="62" cy="7"/>
              </a:xfrm>
              <a:custGeom>
                <a:avLst/>
                <a:gdLst>
                  <a:gd name="T0" fmla="+- 0 15782 15722"/>
                  <a:gd name="T1" fmla="*/ T0 w 62"/>
                  <a:gd name="T2" fmla="+- 0 2671 2671"/>
                  <a:gd name="T3" fmla="*/ 2671 h 7"/>
                  <a:gd name="T4" fmla="+- 0 15722 15722"/>
                  <a:gd name="T5" fmla="*/ T4 w 62"/>
                  <a:gd name="T6" fmla="+- 0 2671 2671"/>
                  <a:gd name="T7" fmla="*/ 2671 h 7"/>
                  <a:gd name="T8" fmla="+- 0 15784 15722"/>
                  <a:gd name="T9" fmla="*/ T8 w 62"/>
                  <a:gd name="T10" fmla="+- 0 2678 2671"/>
                  <a:gd name="T11" fmla="*/ 2678 h 7"/>
                  <a:gd name="T12" fmla="+- 0 15782 15722"/>
                  <a:gd name="T13" fmla="*/ T12 w 62"/>
                  <a:gd name="T14" fmla="+- 0 2671 2671"/>
                  <a:gd name="T15" fmla="*/ 267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" h="7">
                    <a:moveTo>
                      <a:pt x="60" y="0"/>
                    </a:moveTo>
                    <a:lnTo>
                      <a:pt x="0" y="0"/>
                    </a:lnTo>
                    <a:lnTo>
                      <a:pt x="62" y="7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26" name="Group 6838"/>
            <p:cNvGrpSpPr>
              <a:grpSpLocks/>
            </p:cNvGrpSpPr>
            <p:nvPr/>
          </p:nvGrpSpPr>
          <p:grpSpPr bwMode="auto">
            <a:xfrm>
              <a:off x="15717" y="2671"/>
              <a:ext cx="67" cy="7"/>
              <a:chOff x="15717" y="2671"/>
              <a:chExt cx="67" cy="7"/>
            </a:xfrm>
          </p:grpSpPr>
          <p:sp>
            <p:nvSpPr>
              <p:cNvPr id="22838" name="Freeform 6839"/>
              <p:cNvSpPr>
                <a:spLocks/>
              </p:cNvSpPr>
              <p:nvPr/>
            </p:nvSpPr>
            <p:spPr bwMode="auto">
              <a:xfrm>
                <a:off x="15717" y="2671"/>
                <a:ext cx="67" cy="7"/>
              </a:xfrm>
              <a:custGeom>
                <a:avLst/>
                <a:gdLst>
                  <a:gd name="T0" fmla="+- 0 15717 15717"/>
                  <a:gd name="T1" fmla="*/ T0 w 67"/>
                  <a:gd name="T2" fmla="+- 0 2678 2671"/>
                  <a:gd name="T3" fmla="*/ 2678 h 7"/>
                  <a:gd name="T4" fmla="+- 0 15784 15717"/>
                  <a:gd name="T5" fmla="*/ T4 w 67"/>
                  <a:gd name="T6" fmla="+- 0 2678 2671"/>
                  <a:gd name="T7" fmla="*/ 2678 h 7"/>
                  <a:gd name="T8" fmla="+- 0 15722 15717"/>
                  <a:gd name="T9" fmla="*/ T8 w 67"/>
                  <a:gd name="T10" fmla="+- 0 2671 2671"/>
                  <a:gd name="T11" fmla="*/ 2671 h 7"/>
                  <a:gd name="T12" fmla="+- 0 15717 15717"/>
                  <a:gd name="T13" fmla="*/ T12 w 67"/>
                  <a:gd name="T14" fmla="+- 0 2678 2671"/>
                  <a:gd name="T15" fmla="*/ 267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7" h="7">
                    <a:moveTo>
                      <a:pt x="0" y="7"/>
                    </a:moveTo>
                    <a:lnTo>
                      <a:pt x="67" y="7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27" name="Group 6840"/>
            <p:cNvGrpSpPr>
              <a:grpSpLocks/>
            </p:cNvGrpSpPr>
            <p:nvPr/>
          </p:nvGrpSpPr>
          <p:grpSpPr bwMode="auto">
            <a:xfrm>
              <a:off x="15722" y="2671"/>
              <a:ext cx="62" cy="7"/>
              <a:chOff x="15722" y="2671"/>
              <a:chExt cx="62" cy="7"/>
            </a:xfrm>
          </p:grpSpPr>
          <p:sp>
            <p:nvSpPr>
              <p:cNvPr id="22837" name="Freeform 6841"/>
              <p:cNvSpPr>
                <a:spLocks/>
              </p:cNvSpPr>
              <p:nvPr/>
            </p:nvSpPr>
            <p:spPr bwMode="auto">
              <a:xfrm>
                <a:off x="15722" y="2671"/>
                <a:ext cx="62" cy="7"/>
              </a:xfrm>
              <a:custGeom>
                <a:avLst/>
                <a:gdLst>
                  <a:gd name="T0" fmla="+- 0 15784 15722"/>
                  <a:gd name="T1" fmla="*/ T0 w 62"/>
                  <a:gd name="T2" fmla="+- 0 2678 2671"/>
                  <a:gd name="T3" fmla="*/ 2678 h 7"/>
                  <a:gd name="T4" fmla="+- 0 15722 15722"/>
                  <a:gd name="T5" fmla="*/ T4 w 62"/>
                  <a:gd name="T6" fmla="+- 0 2671 2671"/>
                  <a:gd name="T7" fmla="*/ 2671 h 7"/>
                  <a:gd name="T8" fmla="+- 0 15782 15722"/>
                  <a:gd name="T9" fmla="*/ T8 w 62"/>
                  <a:gd name="T10" fmla="+- 0 2671 2671"/>
                  <a:gd name="T11" fmla="*/ 2671 h 7"/>
                  <a:gd name="T12" fmla="+- 0 15784 15722"/>
                  <a:gd name="T13" fmla="*/ T12 w 62"/>
                  <a:gd name="T14" fmla="+- 0 2678 2671"/>
                  <a:gd name="T15" fmla="*/ 267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" h="7">
                    <a:moveTo>
                      <a:pt x="62" y="7"/>
                    </a:moveTo>
                    <a:lnTo>
                      <a:pt x="0" y="0"/>
                    </a:lnTo>
                    <a:lnTo>
                      <a:pt x="60" y="0"/>
                    </a:lnTo>
                    <a:lnTo>
                      <a:pt x="62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28" name="Group 6842"/>
            <p:cNvGrpSpPr>
              <a:grpSpLocks/>
            </p:cNvGrpSpPr>
            <p:nvPr/>
          </p:nvGrpSpPr>
          <p:grpSpPr bwMode="auto">
            <a:xfrm>
              <a:off x="13384" y="2675"/>
              <a:ext cx="2333" cy="2"/>
              <a:chOff x="13384" y="2675"/>
              <a:chExt cx="2333" cy="2"/>
            </a:xfrm>
          </p:grpSpPr>
          <p:sp>
            <p:nvSpPr>
              <p:cNvPr id="22836" name="Freeform 6843"/>
              <p:cNvSpPr>
                <a:spLocks/>
              </p:cNvSpPr>
              <p:nvPr/>
            </p:nvSpPr>
            <p:spPr bwMode="auto">
              <a:xfrm>
                <a:off x="13384" y="2675"/>
                <a:ext cx="2333" cy="2"/>
              </a:xfrm>
              <a:custGeom>
                <a:avLst/>
                <a:gdLst>
                  <a:gd name="T0" fmla="+- 0 13384 13384"/>
                  <a:gd name="T1" fmla="*/ T0 w 2333"/>
                  <a:gd name="T2" fmla="+- 0 15717 13384"/>
                  <a:gd name="T3" fmla="*/ T2 w 233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333">
                    <a:moveTo>
                      <a:pt x="0" y="0"/>
                    </a:moveTo>
                    <a:lnTo>
                      <a:pt x="2333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29" name="Group 6844"/>
            <p:cNvGrpSpPr>
              <a:grpSpLocks/>
            </p:cNvGrpSpPr>
            <p:nvPr/>
          </p:nvGrpSpPr>
          <p:grpSpPr bwMode="auto">
            <a:xfrm>
              <a:off x="13384" y="2671"/>
              <a:ext cx="2333" cy="7"/>
              <a:chOff x="13384" y="2671"/>
              <a:chExt cx="2333" cy="7"/>
            </a:xfrm>
          </p:grpSpPr>
          <p:sp>
            <p:nvSpPr>
              <p:cNvPr id="22835" name="Freeform 6845"/>
              <p:cNvSpPr>
                <a:spLocks/>
              </p:cNvSpPr>
              <p:nvPr/>
            </p:nvSpPr>
            <p:spPr bwMode="auto">
              <a:xfrm>
                <a:off x="13384" y="2671"/>
                <a:ext cx="2333" cy="7"/>
              </a:xfrm>
              <a:custGeom>
                <a:avLst/>
                <a:gdLst>
                  <a:gd name="T0" fmla="+- 0 13384 13384"/>
                  <a:gd name="T1" fmla="*/ T0 w 2333"/>
                  <a:gd name="T2" fmla="+- 0 2678 2671"/>
                  <a:gd name="T3" fmla="*/ 2678 h 7"/>
                  <a:gd name="T4" fmla="+- 0 15717 13384"/>
                  <a:gd name="T5" fmla="*/ T4 w 2333"/>
                  <a:gd name="T6" fmla="+- 0 2678 2671"/>
                  <a:gd name="T7" fmla="*/ 2678 h 7"/>
                  <a:gd name="T8" fmla="+- 0 13446 13384"/>
                  <a:gd name="T9" fmla="*/ T8 w 2333"/>
                  <a:gd name="T10" fmla="+- 0 2671 2671"/>
                  <a:gd name="T11" fmla="*/ 2671 h 7"/>
                  <a:gd name="T12" fmla="+- 0 13384 13384"/>
                  <a:gd name="T13" fmla="*/ T12 w 2333"/>
                  <a:gd name="T14" fmla="+- 0 2678 2671"/>
                  <a:gd name="T15" fmla="*/ 267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33" h="7">
                    <a:moveTo>
                      <a:pt x="0" y="7"/>
                    </a:moveTo>
                    <a:lnTo>
                      <a:pt x="2333" y="7"/>
                    </a:lnTo>
                    <a:lnTo>
                      <a:pt x="62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30" name="Group 6846"/>
            <p:cNvGrpSpPr>
              <a:grpSpLocks/>
            </p:cNvGrpSpPr>
            <p:nvPr/>
          </p:nvGrpSpPr>
          <p:grpSpPr bwMode="auto">
            <a:xfrm>
              <a:off x="13446" y="2671"/>
              <a:ext cx="2270" cy="7"/>
              <a:chOff x="13446" y="2671"/>
              <a:chExt cx="2270" cy="7"/>
            </a:xfrm>
          </p:grpSpPr>
          <p:sp>
            <p:nvSpPr>
              <p:cNvPr id="22834" name="Freeform 6847"/>
              <p:cNvSpPr>
                <a:spLocks/>
              </p:cNvSpPr>
              <p:nvPr/>
            </p:nvSpPr>
            <p:spPr bwMode="auto">
              <a:xfrm>
                <a:off x="13446" y="2671"/>
                <a:ext cx="2270" cy="7"/>
              </a:xfrm>
              <a:custGeom>
                <a:avLst/>
                <a:gdLst>
                  <a:gd name="T0" fmla="+- 0 15717 13446"/>
                  <a:gd name="T1" fmla="*/ T0 w 2270"/>
                  <a:gd name="T2" fmla="+- 0 2678 2671"/>
                  <a:gd name="T3" fmla="*/ 2678 h 7"/>
                  <a:gd name="T4" fmla="+- 0 13446 13446"/>
                  <a:gd name="T5" fmla="*/ T4 w 2270"/>
                  <a:gd name="T6" fmla="+- 0 2671 2671"/>
                  <a:gd name="T7" fmla="*/ 2671 h 7"/>
                  <a:gd name="T8" fmla="+- 0 15707 13446"/>
                  <a:gd name="T9" fmla="*/ T8 w 2270"/>
                  <a:gd name="T10" fmla="+- 0 2671 2671"/>
                  <a:gd name="T11" fmla="*/ 2671 h 7"/>
                  <a:gd name="T12" fmla="+- 0 15717 13446"/>
                  <a:gd name="T13" fmla="*/ T12 w 2270"/>
                  <a:gd name="T14" fmla="+- 0 2678 2671"/>
                  <a:gd name="T15" fmla="*/ 267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70" h="7">
                    <a:moveTo>
                      <a:pt x="2271" y="7"/>
                    </a:moveTo>
                    <a:lnTo>
                      <a:pt x="0" y="0"/>
                    </a:lnTo>
                    <a:lnTo>
                      <a:pt x="2261" y="0"/>
                    </a:lnTo>
                    <a:lnTo>
                      <a:pt x="2271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31" name="Group 6848"/>
            <p:cNvGrpSpPr>
              <a:grpSpLocks/>
            </p:cNvGrpSpPr>
            <p:nvPr/>
          </p:nvGrpSpPr>
          <p:grpSpPr bwMode="auto">
            <a:xfrm>
              <a:off x="13106" y="2678"/>
              <a:ext cx="2683" cy="29"/>
              <a:chOff x="13106" y="2678"/>
              <a:chExt cx="2683" cy="29"/>
            </a:xfrm>
          </p:grpSpPr>
          <p:sp>
            <p:nvSpPr>
              <p:cNvPr id="22832" name="Freeform 6849"/>
              <p:cNvSpPr>
                <a:spLocks/>
              </p:cNvSpPr>
              <p:nvPr/>
            </p:nvSpPr>
            <p:spPr bwMode="auto">
              <a:xfrm>
                <a:off x="13106" y="2678"/>
                <a:ext cx="2683" cy="29"/>
              </a:xfrm>
              <a:custGeom>
                <a:avLst/>
                <a:gdLst>
                  <a:gd name="T0" fmla="+- 0 13384 13106"/>
                  <a:gd name="T1" fmla="*/ T0 w 2683"/>
                  <a:gd name="T2" fmla="+- 0 2678 2678"/>
                  <a:gd name="T3" fmla="*/ 2678 h 29"/>
                  <a:gd name="T4" fmla="+- 0 13106 13106"/>
                  <a:gd name="T5" fmla="*/ T4 w 2683"/>
                  <a:gd name="T6" fmla="+- 0 2707 2678"/>
                  <a:gd name="T7" fmla="*/ 2707 h 29"/>
                  <a:gd name="T8" fmla="+- 0 15789 13106"/>
                  <a:gd name="T9" fmla="*/ T8 w 2683"/>
                  <a:gd name="T10" fmla="+- 0 2707 2678"/>
                  <a:gd name="T11" fmla="*/ 2707 h 29"/>
                  <a:gd name="T12" fmla="+- 0 13384 13106"/>
                  <a:gd name="T13" fmla="*/ T12 w 2683"/>
                  <a:gd name="T14" fmla="+- 0 2678 2678"/>
                  <a:gd name="T15" fmla="*/ 267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83" h="29">
                    <a:moveTo>
                      <a:pt x="278" y="0"/>
                    </a:moveTo>
                    <a:lnTo>
                      <a:pt x="0" y="29"/>
                    </a:lnTo>
                    <a:lnTo>
                      <a:pt x="2683" y="29"/>
                    </a:lnTo>
                    <a:lnTo>
                      <a:pt x="27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33" name="Freeform 6850"/>
              <p:cNvSpPr>
                <a:spLocks/>
              </p:cNvSpPr>
              <p:nvPr/>
            </p:nvSpPr>
            <p:spPr bwMode="auto">
              <a:xfrm>
                <a:off x="13106" y="2678"/>
                <a:ext cx="2683" cy="29"/>
              </a:xfrm>
              <a:custGeom>
                <a:avLst/>
                <a:gdLst>
                  <a:gd name="T0" fmla="+- 0 15784 13106"/>
                  <a:gd name="T1" fmla="*/ T0 w 2683"/>
                  <a:gd name="T2" fmla="+- 0 2678 2678"/>
                  <a:gd name="T3" fmla="*/ 2678 h 29"/>
                  <a:gd name="T4" fmla="+- 0 13384 13106"/>
                  <a:gd name="T5" fmla="*/ T4 w 2683"/>
                  <a:gd name="T6" fmla="+- 0 2678 2678"/>
                  <a:gd name="T7" fmla="*/ 2678 h 29"/>
                  <a:gd name="T8" fmla="+- 0 15789 13106"/>
                  <a:gd name="T9" fmla="*/ T8 w 2683"/>
                  <a:gd name="T10" fmla="+- 0 2707 2678"/>
                  <a:gd name="T11" fmla="*/ 2707 h 29"/>
                  <a:gd name="T12" fmla="+- 0 15784 13106"/>
                  <a:gd name="T13" fmla="*/ T12 w 2683"/>
                  <a:gd name="T14" fmla="+- 0 2678 2678"/>
                  <a:gd name="T15" fmla="*/ 267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83" h="29">
                    <a:moveTo>
                      <a:pt x="2678" y="0"/>
                    </a:moveTo>
                    <a:lnTo>
                      <a:pt x="278" y="0"/>
                    </a:lnTo>
                    <a:lnTo>
                      <a:pt x="2683" y="29"/>
                    </a:lnTo>
                    <a:lnTo>
                      <a:pt x="267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32" name="Group 6851"/>
            <p:cNvGrpSpPr>
              <a:grpSpLocks/>
            </p:cNvGrpSpPr>
            <p:nvPr/>
          </p:nvGrpSpPr>
          <p:grpSpPr bwMode="auto">
            <a:xfrm>
              <a:off x="13106" y="2678"/>
              <a:ext cx="2683" cy="29"/>
              <a:chOff x="13106" y="2678"/>
              <a:chExt cx="2683" cy="29"/>
            </a:xfrm>
          </p:grpSpPr>
          <p:sp>
            <p:nvSpPr>
              <p:cNvPr id="22831" name="Freeform 6852"/>
              <p:cNvSpPr>
                <a:spLocks/>
              </p:cNvSpPr>
              <p:nvPr/>
            </p:nvSpPr>
            <p:spPr bwMode="auto">
              <a:xfrm>
                <a:off x="13106" y="2678"/>
                <a:ext cx="2683" cy="29"/>
              </a:xfrm>
              <a:custGeom>
                <a:avLst/>
                <a:gdLst>
                  <a:gd name="T0" fmla="+- 0 13106 13106"/>
                  <a:gd name="T1" fmla="*/ T0 w 2683"/>
                  <a:gd name="T2" fmla="+- 0 2707 2678"/>
                  <a:gd name="T3" fmla="*/ 2707 h 29"/>
                  <a:gd name="T4" fmla="+- 0 15789 13106"/>
                  <a:gd name="T5" fmla="*/ T4 w 2683"/>
                  <a:gd name="T6" fmla="+- 0 2707 2678"/>
                  <a:gd name="T7" fmla="*/ 2707 h 29"/>
                  <a:gd name="T8" fmla="+- 0 13384 13106"/>
                  <a:gd name="T9" fmla="*/ T8 w 2683"/>
                  <a:gd name="T10" fmla="+- 0 2678 2678"/>
                  <a:gd name="T11" fmla="*/ 2678 h 29"/>
                  <a:gd name="T12" fmla="+- 0 13106 13106"/>
                  <a:gd name="T13" fmla="*/ T12 w 2683"/>
                  <a:gd name="T14" fmla="+- 0 2707 2678"/>
                  <a:gd name="T15" fmla="*/ 270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83" h="29">
                    <a:moveTo>
                      <a:pt x="0" y="29"/>
                    </a:moveTo>
                    <a:lnTo>
                      <a:pt x="2683" y="29"/>
                    </a:lnTo>
                    <a:lnTo>
                      <a:pt x="278" y="0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33" name="Group 6853"/>
            <p:cNvGrpSpPr>
              <a:grpSpLocks/>
            </p:cNvGrpSpPr>
            <p:nvPr/>
          </p:nvGrpSpPr>
          <p:grpSpPr bwMode="auto">
            <a:xfrm>
              <a:off x="13384" y="2678"/>
              <a:ext cx="2405" cy="29"/>
              <a:chOff x="13384" y="2678"/>
              <a:chExt cx="2405" cy="29"/>
            </a:xfrm>
          </p:grpSpPr>
          <p:sp>
            <p:nvSpPr>
              <p:cNvPr id="22830" name="Freeform 6854"/>
              <p:cNvSpPr>
                <a:spLocks/>
              </p:cNvSpPr>
              <p:nvPr/>
            </p:nvSpPr>
            <p:spPr bwMode="auto">
              <a:xfrm>
                <a:off x="13384" y="2678"/>
                <a:ext cx="2405" cy="29"/>
              </a:xfrm>
              <a:custGeom>
                <a:avLst/>
                <a:gdLst>
                  <a:gd name="T0" fmla="+- 0 15789 13384"/>
                  <a:gd name="T1" fmla="*/ T0 w 2405"/>
                  <a:gd name="T2" fmla="+- 0 2707 2678"/>
                  <a:gd name="T3" fmla="*/ 2707 h 29"/>
                  <a:gd name="T4" fmla="+- 0 13384 13384"/>
                  <a:gd name="T5" fmla="*/ T4 w 2405"/>
                  <a:gd name="T6" fmla="+- 0 2678 2678"/>
                  <a:gd name="T7" fmla="*/ 2678 h 29"/>
                  <a:gd name="T8" fmla="+- 0 15784 13384"/>
                  <a:gd name="T9" fmla="*/ T8 w 2405"/>
                  <a:gd name="T10" fmla="+- 0 2678 2678"/>
                  <a:gd name="T11" fmla="*/ 2678 h 29"/>
                  <a:gd name="T12" fmla="+- 0 15789 13384"/>
                  <a:gd name="T13" fmla="*/ T12 w 2405"/>
                  <a:gd name="T14" fmla="+- 0 2707 2678"/>
                  <a:gd name="T15" fmla="*/ 270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05" h="29">
                    <a:moveTo>
                      <a:pt x="2405" y="29"/>
                    </a:moveTo>
                    <a:lnTo>
                      <a:pt x="0" y="0"/>
                    </a:lnTo>
                    <a:lnTo>
                      <a:pt x="2400" y="0"/>
                    </a:lnTo>
                    <a:lnTo>
                      <a:pt x="2405" y="2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34" name="Group 6855"/>
            <p:cNvGrpSpPr>
              <a:grpSpLocks/>
            </p:cNvGrpSpPr>
            <p:nvPr/>
          </p:nvGrpSpPr>
          <p:grpSpPr bwMode="auto">
            <a:xfrm>
              <a:off x="13089" y="2707"/>
              <a:ext cx="2710" cy="65"/>
              <a:chOff x="13089" y="2707"/>
              <a:chExt cx="2710" cy="65"/>
            </a:xfrm>
          </p:grpSpPr>
          <p:sp>
            <p:nvSpPr>
              <p:cNvPr id="22828" name="Freeform 6856"/>
              <p:cNvSpPr>
                <a:spLocks/>
              </p:cNvSpPr>
              <p:nvPr/>
            </p:nvSpPr>
            <p:spPr bwMode="auto">
              <a:xfrm>
                <a:off x="13089" y="2707"/>
                <a:ext cx="2710" cy="65"/>
              </a:xfrm>
              <a:custGeom>
                <a:avLst/>
                <a:gdLst>
                  <a:gd name="T0" fmla="+- 0 13106 13089"/>
                  <a:gd name="T1" fmla="*/ T0 w 2710"/>
                  <a:gd name="T2" fmla="+- 0 2707 2707"/>
                  <a:gd name="T3" fmla="*/ 2707 h 65"/>
                  <a:gd name="T4" fmla="+- 0 13089 13089"/>
                  <a:gd name="T5" fmla="*/ T4 w 2710"/>
                  <a:gd name="T6" fmla="+- 0 2772 2707"/>
                  <a:gd name="T7" fmla="*/ 2772 h 65"/>
                  <a:gd name="T8" fmla="+- 0 15798 13089"/>
                  <a:gd name="T9" fmla="*/ T8 w 2710"/>
                  <a:gd name="T10" fmla="+- 0 2772 2707"/>
                  <a:gd name="T11" fmla="*/ 2772 h 65"/>
                  <a:gd name="T12" fmla="+- 0 13106 13089"/>
                  <a:gd name="T13" fmla="*/ T12 w 2710"/>
                  <a:gd name="T14" fmla="+- 0 2707 2707"/>
                  <a:gd name="T15" fmla="*/ 2707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10" h="65">
                    <a:moveTo>
                      <a:pt x="17" y="0"/>
                    </a:moveTo>
                    <a:lnTo>
                      <a:pt x="0" y="65"/>
                    </a:lnTo>
                    <a:lnTo>
                      <a:pt x="2709" y="65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29" name="Freeform 6857"/>
              <p:cNvSpPr>
                <a:spLocks/>
              </p:cNvSpPr>
              <p:nvPr/>
            </p:nvSpPr>
            <p:spPr bwMode="auto">
              <a:xfrm>
                <a:off x="13089" y="2707"/>
                <a:ext cx="2710" cy="65"/>
              </a:xfrm>
              <a:custGeom>
                <a:avLst/>
                <a:gdLst>
                  <a:gd name="T0" fmla="+- 0 15789 13089"/>
                  <a:gd name="T1" fmla="*/ T0 w 2710"/>
                  <a:gd name="T2" fmla="+- 0 2707 2707"/>
                  <a:gd name="T3" fmla="*/ 2707 h 65"/>
                  <a:gd name="T4" fmla="+- 0 13106 13089"/>
                  <a:gd name="T5" fmla="*/ T4 w 2710"/>
                  <a:gd name="T6" fmla="+- 0 2707 2707"/>
                  <a:gd name="T7" fmla="*/ 2707 h 65"/>
                  <a:gd name="T8" fmla="+- 0 15798 13089"/>
                  <a:gd name="T9" fmla="*/ T8 w 2710"/>
                  <a:gd name="T10" fmla="+- 0 2772 2707"/>
                  <a:gd name="T11" fmla="*/ 2772 h 65"/>
                  <a:gd name="T12" fmla="+- 0 15789 13089"/>
                  <a:gd name="T13" fmla="*/ T12 w 2710"/>
                  <a:gd name="T14" fmla="+- 0 2707 2707"/>
                  <a:gd name="T15" fmla="*/ 2707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10" h="65">
                    <a:moveTo>
                      <a:pt x="2700" y="0"/>
                    </a:moveTo>
                    <a:lnTo>
                      <a:pt x="17" y="0"/>
                    </a:lnTo>
                    <a:lnTo>
                      <a:pt x="2709" y="65"/>
                    </a:lnTo>
                    <a:lnTo>
                      <a:pt x="270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35" name="Group 6858"/>
            <p:cNvGrpSpPr>
              <a:grpSpLocks/>
            </p:cNvGrpSpPr>
            <p:nvPr/>
          </p:nvGrpSpPr>
          <p:grpSpPr bwMode="auto">
            <a:xfrm>
              <a:off x="13089" y="2707"/>
              <a:ext cx="2710" cy="65"/>
              <a:chOff x="13089" y="2707"/>
              <a:chExt cx="2710" cy="65"/>
            </a:xfrm>
          </p:grpSpPr>
          <p:sp>
            <p:nvSpPr>
              <p:cNvPr id="22827" name="Freeform 6859"/>
              <p:cNvSpPr>
                <a:spLocks/>
              </p:cNvSpPr>
              <p:nvPr/>
            </p:nvSpPr>
            <p:spPr bwMode="auto">
              <a:xfrm>
                <a:off x="13089" y="2707"/>
                <a:ext cx="2710" cy="65"/>
              </a:xfrm>
              <a:custGeom>
                <a:avLst/>
                <a:gdLst>
                  <a:gd name="T0" fmla="+- 0 13089 13089"/>
                  <a:gd name="T1" fmla="*/ T0 w 2710"/>
                  <a:gd name="T2" fmla="+- 0 2772 2707"/>
                  <a:gd name="T3" fmla="*/ 2772 h 65"/>
                  <a:gd name="T4" fmla="+- 0 15798 13089"/>
                  <a:gd name="T5" fmla="*/ T4 w 2710"/>
                  <a:gd name="T6" fmla="+- 0 2772 2707"/>
                  <a:gd name="T7" fmla="*/ 2772 h 65"/>
                  <a:gd name="T8" fmla="+- 0 13106 13089"/>
                  <a:gd name="T9" fmla="*/ T8 w 2710"/>
                  <a:gd name="T10" fmla="+- 0 2707 2707"/>
                  <a:gd name="T11" fmla="*/ 2707 h 65"/>
                  <a:gd name="T12" fmla="+- 0 13089 13089"/>
                  <a:gd name="T13" fmla="*/ T12 w 2710"/>
                  <a:gd name="T14" fmla="+- 0 2772 2707"/>
                  <a:gd name="T15" fmla="*/ 2772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10" h="65">
                    <a:moveTo>
                      <a:pt x="0" y="65"/>
                    </a:moveTo>
                    <a:lnTo>
                      <a:pt x="2709" y="65"/>
                    </a:lnTo>
                    <a:lnTo>
                      <a:pt x="17" y="0"/>
                    </a:lnTo>
                    <a:lnTo>
                      <a:pt x="0" y="6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36" name="Group 6860"/>
            <p:cNvGrpSpPr>
              <a:grpSpLocks/>
            </p:cNvGrpSpPr>
            <p:nvPr/>
          </p:nvGrpSpPr>
          <p:grpSpPr bwMode="auto">
            <a:xfrm>
              <a:off x="13106" y="2707"/>
              <a:ext cx="2693" cy="65"/>
              <a:chOff x="13106" y="2707"/>
              <a:chExt cx="2693" cy="65"/>
            </a:xfrm>
          </p:grpSpPr>
          <p:sp>
            <p:nvSpPr>
              <p:cNvPr id="22826" name="Freeform 6861"/>
              <p:cNvSpPr>
                <a:spLocks/>
              </p:cNvSpPr>
              <p:nvPr/>
            </p:nvSpPr>
            <p:spPr bwMode="auto">
              <a:xfrm>
                <a:off x="13106" y="2707"/>
                <a:ext cx="2693" cy="65"/>
              </a:xfrm>
              <a:custGeom>
                <a:avLst/>
                <a:gdLst>
                  <a:gd name="T0" fmla="+- 0 15798 13106"/>
                  <a:gd name="T1" fmla="*/ T0 w 2693"/>
                  <a:gd name="T2" fmla="+- 0 2772 2707"/>
                  <a:gd name="T3" fmla="*/ 2772 h 65"/>
                  <a:gd name="T4" fmla="+- 0 13106 13106"/>
                  <a:gd name="T5" fmla="*/ T4 w 2693"/>
                  <a:gd name="T6" fmla="+- 0 2707 2707"/>
                  <a:gd name="T7" fmla="*/ 2707 h 65"/>
                  <a:gd name="T8" fmla="+- 0 15789 13106"/>
                  <a:gd name="T9" fmla="*/ T8 w 2693"/>
                  <a:gd name="T10" fmla="+- 0 2707 2707"/>
                  <a:gd name="T11" fmla="*/ 2707 h 65"/>
                  <a:gd name="T12" fmla="+- 0 15798 13106"/>
                  <a:gd name="T13" fmla="*/ T12 w 2693"/>
                  <a:gd name="T14" fmla="+- 0 2772 2707"/>
                  <a:gd name="T15" fmla="*/ 2772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3" h="65">
                    <a:moveTo>
                      <a:pt x="2692" y="65"/>
                    </a:moveTo>
                    <a:lnTo>
                      <a:pt x="0" y="0"/>
                    </a:lnTo>
                    <a:lnTo>
                      <a:pt x="2683" y="0"/>
                    </a:lnTo>
                    <a:lnTo>
                      <a:pt x="2692" y="6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37" name="Group 6862"/>
            <p:cNvGrpSpPr>
              <a:grpSpLocks/>
            </p:cNvGrpSpPr>
            <p:nvPr/>
          </p:nvGrpSpPr>
          <p:grpSpPr bwMode="auto">
            <a:xfrm>
              <a:off x="13086" y="2776"/>
              <a:ext cx="2712" cy="2"/>
              <a:chOff x="13086" y="2776"/>
              <a:chExt cx="2712" cy="2"/>
            </a:xfrm>
          </p:grpSpPr>
          <p:sp>
            <p:nvSpPr>
              <p:cNvPr id="22825" name="Freeform 6863"/>
              <p:cNvSpPr>
                <a:spLocks/>
              </p:cNvSpPr>
              <p:nvPr/>
            </p:nvSpPr>
            <p:spPr bwMode="auto">
              <a:xfrm>
                <a:off x="13086" y="2776"/>
                <a:ext cx="2712" cy="2"/>
              </a:xfrm>
              <a:custGeom>
                <a:avLst/>
                <a:gdLst>
                  <a:gd name="T0" fmla="+- 0 13086 13086"/>
                  <a:gd name="T1" fmla="*/ T0 w 2712"/>
                  <a:gd name="T2" fmla="+- 0 15798 13086"/>
                  <a:gd name="T3" fmla="*/ T2 w 271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712">
                    <a:moveTo>
                      <a:pt x="0" y="0"/>
                    </a:moveTo>
                    <a:lnTo>
                      <a:pt x="271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38" name="Group 6864"/>
            <p:cNvGrpSpPr>
              <a:grpSpLocks/>
            </p:cNvGrpSpPr>
            <p:nvPr/>
          </p:nvGrpSpPr>
          <p:grpSpPr bwMode="auto">
            <a:xfrm>
              <a:off x="13086" y="2772"/>
              <a:ext cx="2707" cy="7"/>
              <a:chOff x="13086" y="2772"/>
              <a:chExt cx="2707" cy="7"/>
            </a:xfrm>
          </p:grpSpPr>
          <p:sp>
            <p:nvSpPr>
              <p:cNvPr id="22824" name="Freeform 6865"/>
              <p:cNvSpPr>
                <a:spLocks/>
              </p:cNvSpPr>
              <p:nvPr/>
            </p:nvSpPr>
            <p:spPr bwMode="auto">
              <a:xfrm>
                <a:off x="13086" y="2772"/>
                <a:ext cx="2707" cy="7"/>
              </a:xfrm>
              <a:custGeom>
                <a:avLst/>
                <a:gdLst>
                  <a:gd name="T0" fmla="+- 0 13086 13086"/>
                  <a:gd name="T1" fmla="*/ T0 w 2707"/>
                  <a:gd name="T2" fmla="+- 0 2779 2772"/>
                  <a:gd name="T3" fmla="*/ 2779 h 7"/>
                  <a:gd name="T4" fmla="+- 0 15794 13086"/>
                  <a:gd name="T5" fmla="*/ T4 w 2707"/>
                  <a:gd name="T6" fmla="+- 0 2779 2772"/>
                  <a:gd name="T7" fmla="*/ 2779 h 7"/>
                  <a:gd name="T8" fmla="+- 0 13089 13086"/>
                  <a:gd name="T9" fmla="*/ T8 w 2707"/>
                  <a:gd name="T10" fmla="+- 0 2772 2772"/>
                  <a:gd name="T11" fmla="*/ 2772 h 7"/>
                  <a:gd name="T12" fmla="+- 0 13086 13086"/>
                  <a:gd name="T13" fmla="*/ T12 w 2707"/>
                  <a:gd name="T14" fmla="+- 0 2779 2772"/>
                  <a:gd name="T15" fmla="*/ 2779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07" h="7">
                    <a:moveTo>
                      <a:pt x="0" y="7"/>
                    </a:moveTo>
                    <a:lnTo>
                      <a:pt x="2708" y="7"/>
                    </a:lnTo>
                    <a:lnTo>
                      <a:pt x="3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39" name="Group 6866"/>
            <p:cNvGrpSpPr>
              <a:grpSpLocks/>
            </p:cNvGrpSpPr>
            <p:nvPr/>
          </p:nvGrpSpPr>
          <p:grpSpPr bwMode="auto">
            <a:xfrm>
              <a:off x="13089" y="2772"/>
              <a:ext cx="2710" cy="7"/>
              <a:chOff x="13089" y="2772"/>
              <a:chExt cx="2710" cy="7"/>
            </a:xfrm>
          </p:grpSpPr>
          <p:sp>
            <p:nvSpPr>
              <p:cNvPr id="22823" name="Freeform 6867"/>
              <p:cNvSpPr>
                <a:spLocks/>
              </p:cNvSpPr>
              <p:nvPr/>
            </p:nvSpPr>
            <p:spPr bwMode="auto">
              <a:xfrm>
                <a:off x="13089" y="2772"/>
                <a:ext cx="2710" cy="7"/>
              </a:xfrm>
              <a:custGeom>
                <a:avLst/>
                <a:gdLst>
                  <a:gd name="T0" fmla="+- 0 15794 13089"/>
                  <a:gd name="T1" fmla="*/ T0 w 2710"/>
                  <a:gd name="T2" fmla="+- 0 2779 2772"/>
                  <a:gd name="T3" fmla="*/ 2779 h 7"/>
                  <a:gd name="T4" fmla="+- 0 13089 13089"/>
                  <a:gd name="T5" fmla="*/ T4 w 2710"/>
                  <a:gd name="T6" fmla="+- 0 2772 2772"/>
                  <a:gd name="T7" fmla="*/ 2772 h 7"/>
                  <a:gd name="T8" fmla="+- 0 15798 13089"/>
                  <a:gd name="T9" fmla="*/ T8 w 2710"/>
                  <a:gd name="T10" fmla="+- 0 2772 2772"/>
                  <a:gd name="T11" fmla="*/ 2772 h 7"/>
                  <a:gd name="T12" fmla="+- 0 15794 13089"/>
                  <a:gd name="T13" fmla="*/ T12 w 2710"/>
                  <a:gd name="T14" fmla="+- 0 2779 2772"/>
                  <a:gd name="T15" fmla="*/ 2779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10" h="7">
                    <a:moveTo>
                      <a:pt x="2705" y="7"/>
                    </a:moveTo>
                    <a:lnTo>
                      <a:pt x="0" y="0"/>
                    </a:lnTo>
                    <a:lnTo>
                      <a:pt x="2709" y="0"/>
                    </a:lnTo>
                    <a:lnTo>
                      <a:pt x="2705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40" name="Group 6868"/>
            <p:cNvGrpSpPr>
              <a:grpSpLocks/>
            </p:cNvGrpSpPr>
            <p:nvPr/>
          </p:nvGrpSpPr>
          <p:grpSpPr bwMode="auto">
            <a:xfrm>
              <a:off x="12962" y="2779"/>
              <a:ext cx="2832" cy="38"/>
              <a:chOff x="12962" y="2779"/>
              <a:chExt cx="2832" cy="38"/>
            </a:xfrm>
          </p:grpSpPr>
          <p:sp>
            <p:nvSpPr>
              <p:cNvPr id="22821" name="Freeform 6869"/>
              <p:cNvSpPr>
                <a:spLocks/>
              </p:cNvSpPr>
              <p:nvPr/>
            </p:nvSpPr>
            <p:spPr bwMode="auto">
              <a:xfrm>
                <a:off x="12962" y="2779"/>
                <a:ext cx="2832" cy="38"/>
              </a:xfrm>
              <a:custGeom>
                <a:avLst/>
                <a:gdLst>
                  <a:gd name="T0" fmla="+- 0 13086 12962"/>
                  <a:gd name="T1" fmla="*/ T0 w 2832"/>
                  <a:gd name="T2" fmla="+- 0 2779 2779"/>
                  <a:gd name="T3" fmla="*/ 2779 h 38"/>
                  <a:gd name="T4" fmla="+- 0 12962 12962"/>
                  <a:gd name="T5" fmla="*/ T4 w 2832"/>
                  <a:gd name="T6" fmla="+- 0 2818 2779"/>
                  <a:gd name="T7" fmla="*/ 2818 h 38"/>
                  <a:gd name="T8" fmla="+- 0 15765 12962"/>
                  <a:gd name="T9" fmla="*/ T8 w 2832"/>
                  <a:gd name="T10" fmla="+- 0 2818 2779"/>
                  <a:gd name="T11" fmla="*/ 2818 h 38"/>
                  <a:gd name="T12" fmla="+- 0 13086 12962"/>
                  <a:gd name="T13" fmla="*/ T12 w 2832"/>
                  <a:gd name="T14" fmla="+- 0 2779 2779"/>
                  <a:gd name="T15" fmla="*/ 2779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32" h="38">
                    <a:moveTo>
                      <a:pt x="124" y="0"/>
                    </a:moveTo>
                    <a:lnTo>
                      <a:pt x="0" y="39"/>
                    </a:lnTo>
                    <a:lnTo>
                      <a:pt x="2803" y="39"/>
                    </a:lnTo>
                    <a:lnTo>
                      <a:pt x="12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22" name="Freeform 6870"/>
              <p:cNvSpPr>
                <a:spLocks/>
              </p:cNvSpPr>
              <p:nvPr/>
            </p:nvSpPr>
            <p:spPr bwMode="auto">
              <a:xfrm>
                <a:off x="12962" y="2779"/>
                <a:ext cx="2832" cy="38"/>
              </a:xfrm>
              <a:custGeom>
                <a:avLst/>
                <a:gdLst>
                  <a:gd name="T0" fmla="+- 0 15794 12962"/>
                  <a:gd name="T1" fmla="*/ T0 w 2832"/>
                  <a:gd name="T2" fmla="+- 0 2779 2779"/>
                  <a:gd name="T3" fmla="*/ 2779 h 38"/>
                  <a:gd name="T4" fmla="+- 0 13086 12962"/>
                  <a:gd name="T5" fmla="*/ T4 w 2832"/>
                  <a:gd name="T6" fmla="+- 0 2779 2779"/>
                  <a:gd name="T7" fmla="*/ 2779 h 38"/>
                  <a:gd name="T8" fmla="+- 0 15765 12962"/>
                  <a:gd name="T9" fmla="*/ T8 w 2832"/>
                  <a:gd name="T10" fmla="+- 0 2818 2779"/>
                  <a:gd name="T11" fmla="*/ 2818 h 38"/>
                  <a:gd name="T12" fmla="+- 0 15794 12962"/>
                  <a:gd name="T13" fmla="*/ T12 w 2832"/>
                  <a:gd name="T14" fmla="+- 0 2779 2779"/>
                  <a:gd name="T15" fmla="*/ 2779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32" h="38">
                    <a:moveTo>
                      <a:pt x="2832" y="0"/>
                    </a:moveTo>
                    <a:lnTo>
                      <a:pt x="124" y="0"/>
                    </a:lnTo>
                    <a:lnTo>
                      <a:pt x="2803" y="39"/>
                    </a:lnTo>
                    <a:lnTo>
                      <a:pt x="283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41" name="Group 6871"/>
            <p:cNvGrpSpPr>
              <a:grpSpLocks/>
            </p:cNvGrpSpPr>
            <p:nvPr/>
          </p:nvGrpSpPr>
          <p:grpSpPr bwMode="auto">
            <a:xfrm>
              <a:off x="12962" y="2779"/>
              <a:ext cx="2803" cy="38"/>
              <a:chOff x="12962" y="2779"/>
              <a:chExt cx="2803" cy="38"/>
            </a:xfrm>
          </p:grpSpPr>
          <p:sp>
            <p:nvSpPr>
              <p:cNvPr id="22820" name="Freeform 6872"/>
              <p:cNvSpPr>
                <a:spLocks/>
              </p:cNvSpPr>
              <p:nvPr/>
            </p:nvSpPr>
            <p:spPr bwMode="auto">
              <a:xfrm>
                <a:off x="12962" y="2779"/>
                <a:ext cx="2803" cy="38"/>
              </a:xfrm>
              <a:custGeom>
                <a:avLst/>
                <a:gdLst>
                  <a:gd name="T0" fmla="+- 0 12962 12962"/>
                  <a:gd name="T1" fmla="*/ T0 w 2803"/>
                  <a:gd name="T2" fmla="+- 0 2818 2779"/>
                  <a:gd name="T3" fmla="*/ 2818 h 38"/>
                  <a:gd name="T4" fmla="+- 0 15765 12962"/>
                  <a:gd name="T5" fmla="*/ T4 w 2803"/>
                  <a:gd name="T6" fmla="+- 0 2818 2779"/>
                  <a:gd name="T7" fmla="*/ 2818 h 38"/>
                  <a:gd name="T8" fmla="+- 0 13086 12962"/>
                  <a:gd name="T9" fmla="*/ T8 w 2803"/>
                  <a:gd name="T10" fmla="+- 0 2779 2779"/>
                  <a:gd name="T11" fmla="*/ 2779 h 38"/>
                  <a:gd name="T12" fmla="+- 0 12962 12962"/>
                  <a:gd name="T13" fmla="*/ T12 w 2803"/>
                  <a:gd name="T14" fmla="+- 0 2818 2779"/>
                  <a:gd name="T15" fmla="*/ 2818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03" h="38">
                    <a:moveTo>
                      <a:pt x="0" y="39"/>
                    </a:moveTo>
                    <a:lnTo>
                      <a:pt x="2803" y="39"/>
                    </a:lnTo>
                    <a:lnTo>
                      <a:pt x="124" y="0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42" name="Group 6873"/>
            <p:cNvGrpSpPr>
              <a:grpSpLocks/>
            </p:cNvGrpSpPr>
            <p:nvPr/>
          </p:nvGrpSpPr>
          <p:grpSpPr bwMode="auto">
            <a:xfrm>
              <a:off x="13086" y="2779"/>
              <a:ext cx="2707" cy="38"/>
              <a:chOff x="13086" y="2779"/>
              <a:chExt cx="2707" cy="38"/>
            </a:xfrm>
          </p:grpSpPr>
          <p:sp>
            <p:nvSpPr>
              <p:cNvPr id="22819" name="Freeform 6874"/>
              <p:cNvSpPr>
                <a:spLocks/>
              </p:cNvSpPr>
              <p:nvPr/>
            </p:nvSpPr>
            <p:spPr bwMode="auto">
              <a:xfrm>
                <a:off x="13086" y="2779"/>
                <a:ext cx="2707" cy="38"/>
              </a:xfrm>
              <a:custGeom>
                <a:avLst/>
                <a:gdLst>
                  <a:gd name="T0" fmla="+- 0 15765 13086"/>
                  <a:gd name="T1" fmla="*/ T0 w 2707"/>
                  <a:gd name="T2" fmla="+- 0 2818 2779"/>
                  <a:gd name="T3" fmla="*/ 2818 h 38"/>
                  <a:gd name="T4" fmla="+- 0 13086 13086"/>
                  <a:gd name="T5" fmla="*/ T4 w 2707"/>
                  <a:gd name="T6" fmla="+- 0 2779 2779"/>
                  <a:gd name="T7" fmla="*/ 2779 h 38"/>
                  <a:gd name="T8" fmla="+- 0 15794 13086"/>
                  <a:gd name="T9" fmla="*/ T8 w 2707"/>
                  <a:gd name="T10" fmla="+- 0 2779 2779"/>
                  <a:gd name="T11" fmla="*/ 2779 h 38"/>
                  <a:gd name="T12" fmla="+- 0 15765 13086"/>
                  <a:gd name="T13" fmla="*/ T12 w 2707"/>
                  <a:gd name="T14" fmla="+- 0 2818 2779"/>
                  <a:gd name="T15" fmla="*/ 2818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07" h="38">
                    <a:moveTo>
                      <a:pt x="2679" y="39"/>
                    </a:moveTo>
                    <a:lnTo>
                      <a:pt x="0" y="0"/>
                    </a:lnTo>
                    <a:lnTo>
                      <a:pt x="2708" y="0"/>
                    </a:lnTo>
                    <a:lnTo>
                      <a:pt x="2679" y="3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43" name="Group 6875"/>
            <p:cNvGrpSpPr>
              <a:grpSpLocks/>
            </p:cNvGrpSpPr>
            <p:nvPr/>
          </p:nvGrpSpPr>
          <p:grpSpPr bwMode="auto">
            <a:xfrm>
              <a:off x="12858" y="2818"/>
              <a:ext cx="2906" cy="151"/>
              <a:chOff x="12858" y="2818"/>
              <a:chExt cx="2906" cy="151"/>
            </a:xfrm>
          </p:grpSpPr>
          <p:sp>
            <p:nvSpPr>
              <p:cNvPr id="22817" name="Freeform 6876"/>
              <p:cNvSpPr>
                <a:spLocks/>
              </p:cNvSpPr>
              <p:nvPr/>
            </p:nvSpPr>
            <p:spPr bwMode="auto">
              <a:xfrm>
                <a:off x="12858" y="2818"/>
                <a:ext cx="2906" cy="151"/>
              </a:xfrm>
              <a:custGeom>
                <a:avLst/>
                <a:gdLst>
                  <a:gd name="T0" fmla="+- 0 12962 12858"/>
                  <a:gd name="T1" fmla="*/ T0 w 2906"/>
                  <a:gd name="T2" fmla="+- 0 2818 2818"/>
                  <a:gd name="T3" fmla="*/ 2818 h 151"/>
                  <a:gd name="T4" fmla="+- 0 12858 12858"/>
                  <a:gd name="T5" fmla="*/ T4 w 2906"/>
                  <a:gd name="T6" fmla="+- 0 2969 2818"/>
                  <a:gd name="T7" fmla="*/ 2969 h 151"/>
                  <a:gd name="T8" fmla="+- 0 15654 12858"/>
                  <a:gd name="T9" fmla="*/ T8 w 2906"/>
                  <a:gd name="T10" fmla="+- 0 2969 2818"/>
                  <a:gd name="T11" fmla="*/ 2969 h 151"/>
                  <a:gd name="T12" fmla="+- 0 12962 12858"/>
                  <a:gd name="T13" fmla="*/ T12 w 2906"/>
                  <a:gd name="T14" fmla="+- 0 2818 2818"/>
                  <a:gd name="T15" fmla="*/ 2818 h 15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06" h="151">
                    <a:moveTo>
                      <a:pt x="104" y="0"/>
                    </a:moveTo>
                    <a:lnTo>
                      <a:pt x="0" y="151"/>
                    </a:lnTo>
                    <a:lnTo>
                      <a:pt x="2796" y="151"/>
                    </a:lnTo>
                    <a:lnTo>
                      <a:pt x="10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18" name="Freeform 6877"/>
              <p:cNvSpPr>
                <a:spLocks/>
              </p:cNvSpPr>
              <p:nvPr/>
            </p:nvSpPr>
            <p:spPr bwMode="auto">
              <a:xfrm>
                <a:off x="12858" y="2818"/>
                <a:ext cx="2906" cy="151"/>
              </a:xfrm>
              <a:custGeom>
                <a:avLst/>
                <a:gdLst>
                  <a:gd name="T0" fmla="+- 0 15765 12858"/>
                  <a:gd name="T1" fmla="*/ T0 w 2906"/>
                  <a:gd name="T2" fmla="+- 0 2818 2818"/>
                  <a:gd name="T3" fmla="*/ 2818 h 151"/>
                  <a:gd name="T4" fmla="+- 0 12962 12858"/>
                  <a:gd name="T5" fmla="*/ T4 w 2906"/>
                  <a:gd name="T6" fmla="+- 0 2818 2818"/>
                  <a:gd name="T7" fmla="*/ 2818 h 151"/>
                  <a:gd name="T8" fmla="+- 0 15654 12858"/>
                  <a:gd name="T9" fmla="*/ T8 w 2906"/>
                  <a:gd name="T10" fmla="+- 0 2969 2818"/>
                  <a:gd name="T11" fmla="*/ 2969 h 151"/>
                  <a:gd name="T12" fmla="+- 0 15765 12858"/>
                  <a:gd name="T13" fmla="*/ T12 w 2906"/>
                  <a:gd name="T14" fmla="+- 0 2818 2818"/>
                  <a:gd name="T15" fmla="*/ 2818 h 15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06" h="151">
                    <a:moveTo>
                      <a:pt x="2907" y="0"/>
                    </a:moveTo>
                    <a:lnTo>
                      <a:pt x="104" y="0"/>
                    </a:lnTo>
                    <a:lnTo>
                      <a:pt x="2796" y="151"/>
                    </a:lnTo>
                    <a:lnTo>
                      <a:pt x="290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44" name="Group 6878"/>
            <p:cNvGrpSpPr>
              <a:grpSpLocks/>
            </p:cNvGrpSpPr>
            <p:nvPr/>
          </p:nvGrpSpPr>
          <p:grpSpPr bwMode="auto">
            <a:xfrm>
              <a:off x="12858" y="2818"/>
              <a:ext cx="2796" cy="151"/>
              <a:chOff x="12858" y="2818"/>
              <a:chExt cx="2796" cy="151"/>
            </a:xfrm>
          </p:grpSpPr>
          <p:sp>
            <p:nvSpPr>
              <p:cNvPr id="22816" name="Freeform 6879"/>
              <p:cNvSpPr>
                <a:spLocks/>
              </p:cNvSpPr>
              <p:nvPr/>
            </p:nvSpPr>
            <p:spPr bwMode="auto">
              <a:xfrm>
                <a:off x="12858" y="2818"/>
                <a:ext cx="2796" cy="151"/>
              </a:xfrm>
              <a:custGeom>
                <a:avLst/>
                <a:gdLst>
                  <a:gd name="T0" fmla="+- 0 12858 12858"/>
                  <a:gd name="T1" fmla="*/ T0 w 2796"/>
                  <a:gd name="T2" fmla="+- 0 2969 2818"/>
                  <a:gd name="T3" fmla="*/ 2969 h 151"/>
                  <a:gd name="T4" fmla="+- 0 15654 12858"/>
                  <a:gd name="T5" fmla="*/ T4 w 2796"/>
                  <a:gd name="T6" fmla="+- 0 2969 2818"/>
                  <a:gd name="T7" fmla="*/ 2969 h 151"/>
                  <a:gd name="T8" fmla="+- 0 12962 12858"/>
                  <a:gd name="T9" fmla="*/ T8 w 2796"/>
                  <a:gd name="T10" fmla="+- 0 2818 2818"/>
                  <a:gd name="T11" fmla="*/ 2818 h 151"/>
                  <a:gd name="T12" fmla="+- 0 12858 12858"/>
                  <a:gd name="T13" fmla="*/ T12 w 2796"/>
                  <a:gd name="T14" fmla="+- 0 2969 2818"/>
                  <a:gd name="T15" fmla="*/ 2969 h 15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96" h="151">
                    <a:moveTo>
                      <a:pt x="0" y="151"/>
                    </a:moveTo>
                    <a:lnTo>
                      <a:pt x="2796" y="151"/>
                    </a:lnTo>
                    <a:lnTo>
                      <a:pt x="104" y="0"/>
                    </a:lnTo>
                    <a:lnTo>
                      <a:pt x="0" y="15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45" name="Group 6880"/>
            <p:cNvGrpSpPr>
              <a:grpSpLocks/>
            </p:cNvGrpSpPr>
            <p:nvPr/>
          </p:nvGrpSpPr>
          <p:grpSpPr bwMode="auto">
            <a:xfrm>
              <a:off x="12962" y="2818"/>
              <a:ext cx="2803" cy="151"/>
              <a:chOff x="12962" y="2818"/>
              <a:chExt cx="2803" cy="151"/>
            </a:xfrm>
          </p:grpSpPr>
          <p:sp>
            <p:nvSpPr>
              <p:cNvPr id="22815" name="Freeform 6881"/>
              <p:cNvSpPr>
                <a:spLocks/>
              </p:cNvSpPr>
              <p:nvPr/>
            </p:nvSpPr>
            <p:spPr bwMode="auto">
              <a:xfrm>
                <a:off x="12962" y="2818"/>
                <a:ext cx="2803" cy="151"/>
              </a:xfrm>
              <a:custGeom>
                <a:avLst/>
                <a:gdLst>
                  <a:gd name="T0" fmla="+- 0 15654 12962"/>
                  <a:gd name="T1" fmla="*/ T0 w 2803"/>
                  <a:gd name="T2" fmla="+- 0 2969 2818"/>
                  <a:gd name="T3" fmla="*/ 2969 h 151"/>
                  <a:gd name="T4" fmla="+- 0 12962 12962"/>
                  <a:gd name="T5" fmla="*/ T4 w 2803"/>
                  <a:gd name="T6" fmla="+- 0 2818 2818"/>
                  <a:gd name="T7" fmla="*/ 2818 h 151"/>
                  <a:gd name="T8" fmla="+- 0 15765 12962"/>
                  <a:gd name="T9" fmla="*/ T8 w 2803"/>
                  <a:gd name="T10" fmla="+- 0 2818 2818"/>
                  <a:gd name="T11" fmla="*/ 2818 h 151"/>
                  <a:gd name="T12" fmla="+- 0 15654 12962"/>
                  <a:gd name="T13" fmla="*/ T12 w 2803"/>
                  <a:gd name="T14" fmla="+- 0 2969 2818"/>
                  <a:gd name="T15" fmla="*/ 2969 h 15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03" h="151">
                    <a:moveTo>
                      <a:pt x="2692" y="151"/>
                    </a:moveTo>
                    <a:lnTo>
                      <a:pt x="0" y="0"/>
                    </a:lnTo>
                    <a:lnTo>
                      <a:pt x="2803" y="0"/>
                    </a:lnTo>
                    <a:lnTo>
                      <a:pt x="2692" y="15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46" name="Group 6882"/>
            <p:cNvGrpSpPr>
              <a:grpSpLocks/>
            </p:cNvGrpSpPr>
            <p:nvPr/>
          </p:nvGrpSpPr>
          <p:grpSpPr bwMode="auto">
            <a:xfrm>
              <a:off x="12830" y="2969"/>
              <a:ext cx="2825" cy="43"/>
              <a:chOff x="12830" y="2969"/>
              <a:chExt cx="2825" cy="43"/>
            </a:xfrm>
          </p:grpSpPr>
          <p:sp>
            <p:nvSpPr>
              <p:cNvPr id="22813" name="Freeform 6883"/>
              <p:cNvSpPr>
                <a:spLocks/>
              </p:cNvSpPr>
              <p:nvPr/>
            </p:nvSpPr>
            <p:spPr bwMode="auto">
              <a:xfrm>
                <a:off x="12830" y="2969"/>
                <a:ext cx="2825" cy="43"/>
              </a:xfrm>
              <a:custGeom>
                <a:avLst/>
                <a:gdLst>
                  <a:gd name="T0" fmla="+- 0 12858 12830"/>
                  <a:gd name="T1" fmla="*/ T0 w 2825"/>
                  <a:gd name="T2" fmla="+- 0 2969 2969"/>
                  <a:gd name="T3" fmla="*/ 2969 h 43"/>
                  <a:gd name="T4" fmla="+- 0 12830 12830"/>
                  <a:gd name="T5" fmla="*/ T4 w 2825"/>
                  <a:gd name="T6" fmla="+- 0 3012 2969"/>
                  <a:gd name="T7" fmla="*/ 3012 h 43"/>
                  <a:gd name="T8" fmla="+- 0 15621 12830"/>
                  <a:gd name="T9" fmla="*/ T8 w 2825"/>
                  <a:gd name="T10" fmla="+- 0 3012 2969"/>
                  <a:gd name="T11" fmla="*/ 3012 h 43"/>
                  <a:gd name="T12" fmla="+- 0 12858 12830"/>
                  <a:gd name="T13" fmla="*/ T12 w 2825"/>
                  <a:gd name="T14" fmla="+- 0 2969 2969"/>
                  <a:gd name="T15" fmla="*/ 296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25" h="43">
                    <a:moveTo>
                      <a:pt x="28" y="0"/>
                    </a:moveTo>
                    <a:lnTo>
                      <a:pt x="0" y="43"/>
                    </a:lnTo>
                    <a:lnTo>
                      <a:pt x="2791" y="43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14" name="Freeform 6884"/>
              <p:cNvSpPr>
                <a:spLocks/>
              </p:cNvSpPr>
              <p:nvPr/>
            </p:nvSpPr>
            <p:spPr bwMode="auto">
              <a:xfrm>
                <a:off x="12830" y="2969"/>
                <a:ext cx="2825" cy="43"/>
              </a:xfrm>
              <a:custGeom>
                <a:avLst/>
                <a:gdLst>
                  <a:gd name="T0" fmla="+- 0 15654 12830"/>
                  <a:gd name="T1" fmla="*/ T0 w 2825"/>
                  <a:gd name="T2" fmla="+- 0 2969 2969"/>
                  <a:gd name="T3" fmla="*/ 2969 h 43"/>
                  <a:gd name="T4" fmla="+- 0 12858 12830"/>
                  <a:gd name="T5" fmla="*/ T4 w 2825"/>
                  <a:gd name="T6" fmla="+- 0 2969 2969"/>
                  <a:gd name="T7" fmla="*/ 2969 h 43"/>
                  <a:gd name="T8" fmla="+- 0 15621 12830"/>
                  <a:gd name="T9" fmla="*/ T8 w 2825"/>
                  <a:gd name="T10" fmla="+- 0 3012 2969"/>
                  <a:gd name="T11" fmla="*/ 3012 h 43"/>
                  <a:gd name="T12" fmla="+- 0 15654 12830"/>
                  <a:gd name="T13" fmla="*/ T12 w 2825"/>
                  <a:gd name="T14" fmla="+- 0 2969 2969"/>
                  <a:gd name="T15" fmla="*/ 296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25" h="43">
                    <a:moveTo>
                      <a:pt x="2824" y="0"/>
                    </a:moveTo>
                    <a:lnTo>
                      <a:pt x="28" y="0"/>
                    </a:lnTo>
                    <a:lnTo>
                      <a:pt x="2791" y="43"/>
                    </a:lnTo>
                    <a:lnTo>
                      <a:pt x="282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47" name="Group 6885"/>
            <p:cNvGrpSpPr>
              <a:grpSpLocks/>
            </p:cNvGrpSpPr>
            <p:nvPr/>
          </p:nvGrpSpPr>
          <p:grpSpPr bwMode="auto">
            <a:xfrm>
              <a:off x="12830" y="2969"/>
              <a:ext cx="2791" cy="43"/>
              <a:chOff x="12830" y="2969"/>
              <a:chExt cx="2791" cy="43"/>
            </a:xfrm>
          </p:grpSpPr>
          <p:sp>
            <p:nvSpPr>
              <p:cNvPr id="22812" name="Freeform 6886"/>
              <p:cNvSpPr>
                <a:spLocks/>
              </p:cNvSpPr>
              <p:nvPr/>
            </p:nvSpPr>
            <p:spPr bwMode="auto">
              <a:xfrm>
                <a:off x="12830" y="2969"/>
                <a:ext cx="2791" cy="43"/>
              </a:xfrm>
              <a:custGeom>
                <a:avLst/>
                <a:gdLst>
                  <a:gd name="T0" fmla="+- 0 12830 12830"/>
                  <a:gd name="T1" fmla="*/ T0 w 2791"/>
                  <a:gd name="T2" fmla="+- 0 3012 2969"/>
                  <a:gd name="T3" fmla="*/ 3012 h 43"/>
                  <a:gd name="T4" fmla="+- 0 15621 12830"/>
                  <a:gd name="T5" fmla="*/ T4 w 2791"/>
                  <a:gd name="T6" fmla="+- 0 3012 2969"/>
                  <a:gd name="T7" fmla="*/ 3012 h 43"/>
                  <a:gd name="T8" fmla="+- 0 12858 12830"/>
                  <a:gd name="T9" fmla="*/ T8 w 2791"/>
                  <a:gd name="T10" fmla="+- 0 2969 2969"/>
                  <a:gd name="T11" fmla="*/ 2969 h 43"/>
                  <a:gd name="T12" fmla="+- 0 12830 12830"/>
                  <a:gd name="T13" fmla="*/ T12 w 2791"/>
                  <a:gd name="T14" fmla="+- 0 3012 2969"/>
                  <a:gd name="T15" fmla="*/ 301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91" h="43">
                    <a:moveTo>
                      <a:pt x="0" y="43"/>
                    </a:moveTo>
                    <a:lnTo>
                      <a:pt x="2791" y="43"/>
                    </a:lnTo>
                    <a:lnTo>
                      <a:pt x="28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48" name="Group 6887"/>
            <p:cNvGrpSpPr>
              <a:grpSpLocks/>
            </p:cNvGrpSpPr>
            <p:nvPr/>
          </p:nvGrpSpPr>
          <p:grpSpPr bwMode="auto">
            <a:xfrm>
              <a:off x="12858" y="2969"/>
              <a:ext cx="2796" cy="43"/>
              <a:chOff x="12858" y="2969"/>
              <a:chExt cx="2796" cy="43"/>
            </a:xfrm>
          </p:grpSpPr>
          <p:sp>
            <p:nvSpPr>
              <p:cNvPr id="22811" name="Freeform 6888"/>
              <p:cNvSpPr>
                <a:spLocks/>
              </p:cNvSpPr>
              <p:nvPr/>
            </p:nvSpPr>
            <p:spPr bwMode="auto">
              <a:xfrm>
                <a:off x="12858" y="2969"/>
                <a:ext cx="2796" cy="43"/>
              </a:xfrm>
              <a:custGeom>
                <a:avLst/>
                <a:gdLst>
                  <a:gd name="T0" fmla="+- 0 15621 12858"/>
                  <a:gd name="T1" fmla="*/ T0 w 2796"/>
                  <a:gd name="T2" fmla="+- 0 3012 2969"/>
                  <a:gd name="T3" fmla="*/ 3012 h 43"/>
                  <a:gd name="T4" fmla="+- 0 12858 12858"/>
                  <a:gd name="T5" fmla="*/ T4 w 2796"/>
                  <a:gd name="T6" fmla="+- 0 2969 2969"/>
                  <a:gd name="T7" fmla="*/ 2969 h 43"/>
                  <a:gd name="T8" fmla="+- 0 15654 12858"/>
                  <a:gd name="T9" fmla="*/ T8 w 2796"/>
                  <a:gd name="T10" fmla="+- 0 2969 2969"/>
                  <a:gd name="T11" fmla="*/ 2969 h 43"/>
                  <a:gd name="T12" fmla="+- 0 15621 12858"/>
                  <a:gd name="T13" fmla="*/ T12 w 2796"/>
                  <a:gd name="T14" fmla="+- 0 3012 2969"/>
                  <a:gd name="T15" fmla="*/ 301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96" h="43">
                    <a:moveTo>
                      <a:pt x="2763" y="43"/>
                    </a:moveTo>
                    <a:lnTo>
                      <a:pt x="0" y="0"/>
                    </a:lnTo>
                    <a:lnTo>
                      <a:pt x="2796" y="0"/>
                    </a:lnTo>
                    <a:lnTo>
                      <a:pt x="2763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49" name="Group 6889"/>
            <p:cNvGrpSpPr>
              <a:grpSpLocks/>
            </p:cNvGrpSpPr>
            <p:nvPr/>
          </p:nvGrpSpPr>
          <p:grpSpPr bwMode="auto">
            <a:xfrm>
              <a:off x="12803" y="3012"/>
              <a:ext cx="2818" cy="115"/>
              <a:chOff x="12803" y="3012"/>
              <a:chExt cx="2818" cy="115"/>
            </a:xfrm>
          </p:grpSpPr>
          <p:sp>
            <p:nvSpPr>
              <p:cNvPr id="22809" name="Freeform 6890"/>
              <p:cNvSpPr>
                <a:spLocks/>
              </p:cNvSpPr>
              <p:nvPr/>
            </p:nvSpPr>
            <p:spPr bwMode="auto">
              <a:xfrm>
                <a:off x="12803" y="3012"/>
                <a:ext cx="2818" cy="115"/>
              </a:xfrm>
              <a:custGeom>
                <a:avLst/>
                <a:gdLst>
                  <a:gd name="T0" fmla="+- 0 12830 12803"/>
                  <a:gd name="T1" fmla="*/ T0 w 2818"/>
                  <a:gd name="T2" fmla="+- 0 3012 3012"/>
                  <a:gd name="T3" fmla="*/ 3012 h 115"/>
                  <a:gd name="T4" fmla="+- 0 12803 12803"/>
                  <a:gd name="T5" fmla="*/ T4 w 2818"/>
                  <a:gd name="T6" fmla="+- 0 3127 3012"/>
                  <a:gd name="T7" fmla="*/ 3127 h 115"/>
                  <a:gd name="T8" fmla="+- 0 15522 12803"/>
                  <a:gd name="T9" fmla="*/ T8 w 2818"/>
                  <a:gd name="T10" fmla="+- 0 3127 3012"/>
                  <a:gd name="T11" fmla="*/ 3127 h 115"/>
                  <a:gd name="T12" fmla="+- 0 12830 12803"/>
                  <a:gd name="T13" fmla="*/ T12 w 2818"/>
                  <a:gd name="T14" fmla="+- 0 3012 3012"/>
                  <a:gd name="T15" fmla="*/ 3012 h 11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18" h="115">
                    <a:moveTo>
                      <a:pt x="27" y="0"/>
                    </a:moveTo>
                    <a:lnTo>
                      <a:pt x="0" y="115"/>
                    </a:lnTo>
                    <a:lnTo>
                      <a:pt x="2719" y="115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10" name="Freeform 6891"/>
              <p:cNvSpPr>
                <a:spLocks/>
              </p:cNvSpPr>
              <p:nvPr/>
            </p:nvSpPr>
            <p:spPr bwMode="auto">
              <a:xfrm>
                <a:off x="12803" y="3012"/>
                <a:ext cx="2818" cy="115"/>
              </a:xfrm>
              <a:custGeom>
                <a:avLst/>
                <a:gdLst>
                  <a:gd name="T0" fmla="+- 0 15621 12803"/>
                  <a:gd name="T1" fmla="*/ T0 w 2818"/>
                  <a:gd name="T2" fmla="+- 0 3012 3012"/>
                  <a:gd name="T3" fmla="*/ 3012 h 115"/>
                  <a:gd name="T4" fmla="+- 0 12830 12803"/>
                  <a:gd name="T5" fmla="*/ T4 w 2818"/>
                  <a:gd name="T6" fmla="+- 0 3012 3012"/>
                  <a:gd name="T7" fmla="*/ 3012 h 115"/>
                  <a:gd name="T8" fmla="+- 0 15522 12803"/>
                  <a:gd name="T9" fmla="*/ T8 w 2818"/>
                  <a:gd name="T10" fmla="+- 0 3127 3012"/>
                  <a:gd name="T11" fmla="*/ 3127 h 115"/>
                  <a:gd name="T12" fmla="+- 0 15621 12803"/>
                  <a:gd name="T13" fmla="*/ T12 w 2818"/>
                  <a:gd name="T14" fmla="+- 0 3012 3012"/>
                  <a:gd name="T15" fmla="*/ 3012 h 11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18" h="115">
                    <a:moveTo>
                      <a:pt x="2818" y="0"/>
                    </a:moveTo>
                    <a:lnTo>
                      <a:pt x="27" y="0"/>
                    </a:lnTo>
                    <a:lnTo>
                      <a:pt x="2719" y="115"/>
                    </a:lnTo>
                    <a:lnTo>
                      <a:pt x="281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50" name="Group 6892"/>
            <p:cNvGrpSpPr>
              <a:grpSpLocks/>
            </p:cNvGrpSpPr>
            <p:nvPr/>
          </p:nvGrpSpPr>
          <p:grpSpPr bwMode="auto">
            <a:xfrm>
              <a:off x="12803" y="3012"/>
              <a:ext cx="2719" cy="115"/>
              <a:chOff x="12803" y="3012"/>
              <a:chExt cx="2719" cy="115"/>
            </a:xfrm>
          </p:grpSpPr>
          <p:sp>
            <p:nvSpPr>
              <p:cNvPr id="22808" name="Freeform 6893"/>
              <p:cNvSpPr>
                <a:spLocks/>
              </p:cNvSpPr>
              <p:nvPr/>
            </p:nvSpPr>
            <p:spPr bwMode="auto">
              <a:xfrm>
                <a:off x="12803" y="3012"/>
                <a:ext cx="2719" cy="115"/>
              </a:xfrm>
              <a:custGeom>
                <a:avLst/>
                <a:gdLst>
                  <a:gd name="T0" fmla="+- 0 12803 12803"/>
                  <a:gd name="T1" fmla="*/ T0 w 2719"/>
                  <a:gd name="T2" fmla="+- 0 3127 3012"/>
                  <a:gd name="T3" fmla="*/ 3127 h 115"/>
                  <a:gd name="T4" fmla="+- 0 15522 12803"/>
                  <a:gd name="T5" fmla="*/ T4 w 2719"/>
                  <a:gd name="T6" fmla="+- 0 3127 3012"/>
                  <a:gd name="T7" fmla="*/ 3127 h 115"/>
                  <a:gd name="T8" fmla="+- 0 12830 12803"/>
                  <a:gd name="T9" fmla="*/ T8 w 2719"/>
                  <a:gd name="T10" fmla="+- 0 3012 3012"/>
                  <a:gd name="T11" fmla="*/ 3012 h 115"/>
                  <a:gd name="T12" fmla="+- 0 12803 12803"/>
                  <a:gd name="T13" fmla="*/ T12 w 2719"/>
                  <a:gd name="T14" fmla="+- 0 3127 3012"/>
                  <a:gd name="T15" fmla="*/ 3127 h 11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19" h="115">
                    <a:moveTo>
                      <a:pt x="0" y="115"/>
                    </a:moveTo>
                    <a:lnTo>
                      <a:pt x="2719" y="115"/>
                    </a:lnTo>
                    <a:lnTo>
                      <a:pt x="27" y="0"/>
                    </a:lnTo>
                    <a:lnTo>
                      <a:pt x="0" y="1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51" name="Group 6894"/>
            <p:cNvGrpSpPr>
              <a:grpSpLocks/>
            </p:cNvGrpSpPr>
            <p:nvPr/>
          </p:nvGrpSpPr>
          <p:grpSpPr bwMode="auto">
            <a:xfrm>
              <a:off x="12830" y="3012"/>
              <a:ext cx="2791" cy="115"/>
              <a:chOff x="12830" y="3012"/>
              <a:chExt cx="2791" cy="115"/>
            </a:xfrm>
          </p:grpSpPr>
          <p:sp>
            <p:nvSpPr>
              <p:cNvPr id="22807" name="Freeform 6895"/>
              <p:cNvSpPr>
                <a:spLocks/>
              </p:cNvSpPr>
              <p:nvPr/>
            </p:nvSpPr>
            <p:spPr bwMode="auto">
              <a:xfrm>
                <a:off x="12830" y="3012"/>
                <a:ext cx="2791" cy="115"/>
              </a:xfrm>
              <a:custGeom>
                <a:avLst/>
                <a:gdLst>
                  <a:gd name="T0" fmla="+- 0 15522 12830"/>
                  <a:gd name="T1" fmla="*/ T0 w 2791"/>
                  <a:gd name="T2" fmla="+- 0 3127 3012"/>
                  <a:gd name="T3" fmla="*/ 3127 h 115"/>
                  <a:gd name="T4" fmla="+- 0 12830 12830"/>
                  <a:gd name="T5" fmla="*/ T4 w 2791"/>
                  <a:gd name="T6" fmla="+- 0 3012 3012"/>
                  <a:gd name="T7" fmla="*/ 3012 h 115"/>
                  <a:gd name="T8" fmla="+- 0 15621 12830"/>
                  <a:gd name="T9" fmla="*/ T8 w 2791"/>
                  <a:gd name="T10" fmla="+- 0 3012 3012"/>
                  <a:gd name="T11" fmla="*/ 3012 h 115"/>
                  <a:gd name="T12" fmla="+- 0 15522 12830"/>
                  <a:gd name="T13" fmla="*/ T12 w 2791"/>
                  <a:gd name="T14" fmla="+- 0 3127 3012"/>
                  <a:gd name="T15" fmla="*/ 3127 h 11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91" h="115">
                    <a:moveTo>
                      <a:pt x="2692" y="115"/>
                    </a:moveTo>
                    <a:lnTo>
                      <a:pt x="0" y="0"/>
                    </a:lnTo>
                    <a:lnTo>
                      <a:pt x="2791" y="0"/>
                    </a:lnTo>
                    <a:lnTo>
                      <a:pt x="2692" y="1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52" name="Group 6896"/>
            <p:cNvGrpSpPr>
              <a:grpSpLocks/>
            </p:cNvGrpSpPr>
            <p:nvPr/>
          </p:nvGrpSpPr>
          <p:grpSpPr bwMode="auto">
            <a:xfrm>
              <a:off x="12770" y="3127"/>
              <a:ext cx="2753" cy="149"/>
              <a:chOff x="12770" y="3127"/>
              <a:chExt cx="2753" cy="149"/>
            </a:xfrm>
          </p:grpSpPr>
          <p:sp>
            <p:nvSpPr>
              <p:cNvPr id="22805" name="Freeform 6897"/>
              <p:cNvSpPr>
                <a:spLocks/>
              </p:cNvSpPr>
              <p:nvPr/>
            </p:nvSpPr>
            <p:spPr bwMode="auto">
              <a:xfrm>
                <a:off x="12770" y="3127"/>
                <a:ext cx="2753" cy="149"/>
              </a:xfrm>
              <a:custGeom>
                <a:avLst/>
                <a:gdLst>
                  <a:gd name="T0" fmla="+- 0 12803 12770"/>
                  <a:gd name="T1" fmla="*/ T0 w 2753"/>
                  <a:gd name="T2" fmla="+- 0 3127 3127"/>
                  <a:gd name="T3" fmla="*/ 3127 h 149"/>
                  <a:gd name="T4" fmla="+- 0 12770 12770"/>
                  <a:gd name="T5" fmla="*/ T4 w 2753"/>
                  <a:gd name="T6" fmla="+- 0 3276 3127"/>
                  <a:gd name="T7" fmla="*/ 3276 h 149"/>
                  <a:gd name="T8" fmla="+- 0 15431 12770"/>
                  <a:gd name="T9" fmla="*/ T8 w 2753"/>
                  <a:gd name="T10" fmla="+- 0 3276 3127"/>
                  <a:gd name="T11" fmla="*/ 3276 h 149"/>
                  <a:gd name="T12" fmla="+- 0 12803 12770"/>
                  <a:gd name="T13" fmla="*/ T12 w 2753"/>
                  <a:gd name="T14" fmla="+- 0 3127 3127"/>
                  <a:gd name="T15" fmla="*/ 3127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53" h="149">
                    <a:moveTo>
                      <a:pt x="33" y="0"/>
                    </a:moveTo>
                    <a:lnTo>
                      <a:pt x="0" y="149"/>
                    </a:lnTo>
                    <a:lnTo>
                      <a:pt x="2661" y="149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06" name="Freeform 6898"/>
              <p:cNvSpPr>
                <a:spLocks/>
              </p:cNvSpPr>
              <p:nvPr/>
            </p:nvSpPr>
            <p:spPr bwMode="auto">
              <a:xfrm>
                <a:off x="12770" y="3127"/>
                <a:ext cx="2753" cy="149"/>
              </a:xfrm>
              <a:custGeom>
                <a:avLst/>
                <a:gdLst>
                  <a:gd name="T0" fmla="+- 0 15522 12770"/>
                  <a:gd name="T1" fmla="*/ T0 w 2753"/>
                  <a:gd name="T2" fmla="+- 0 3127 3127"/>
                  <a:gd name="T3" fmla="*/ 3127 h 149"/>
                  <a:gd name="T4" fmla="+- 0 12803 12770"/>
                  <a:gd name="T5" fmla="*/ T4 w 2753"/>
                  <a:gd name="T6" fmla="+- 0 3127 3127"/>
                  <a:gd name="T7" fmla="*/ 3127 h 149"/>
                  <a:gd name="T8" fmla="+- 0 15431 12770"/>
                  <a:gd name="T9" fmla="*/ T8 w 2753"/>
                  <a:gd name="T10" fmla="+- 0 3276 3127"/>
                  <a:gd name="T11" fmla="*/ 3276 h 149"/>
                  <a:gd name="T12" fmla="+- 0 15522 12770"/>
                  <a:gd name="T13" fmla="*/ T12 w 2753"/>
                  <a:gd name="T14" fmla="+- 0 3127 3127"/>
                  <a:gd name="T15" fmla="*/ 3127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53" h="149">
                    <a:moveTo>
                      <a:pt x="2752" y="0"/>
                    </a:moveTo>
                    <a:lnTo>
                      <a:pt x="33" y="0"/>
                    </a:lnTo>
                    <a:lnTo>
                      <a:pt x="2661" y="149"/>
                    </a:lnTo>
                    <a:lnTo>
                      <a:pt x="275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53" name="Group 6899"/>
            <p:cNvGrpSpPr>
              <a:grpSpLocks/>
            </p:cNvGrpSpPr>
            <p:nvPr/>
          </p:nvGrpSpPr>
          <p:grpSpPr bwMode="auto">
            <a:xfrm>
              <a:off x="12770" y="3127"/>
              <a:ext cx="2662" cy="149"/>
              <a:chOff x="12770" y="3127"/>
              <a:chExt cx="2662" cy="149"/>
            </a:xfrm>
          </p:grpSpPr>
          <p:sp>
            <p:nvSpPr>
              <p:cNvPr id="22804" name="Freeform 6900"/>
              <p:cNvSpPr>
                <a:spLocks/>
              </p:cNvSpPr>
              <p:nvPr/>
            </p:nvSpPr>
            <p:spPr bwMode="auto">
              <a:xfrm>
                <a:off x="12770" y="3127"/>
                <a:ext cx="2662" cy="149"/>
              </a:xfrm>
              <a:custGeom>
                <a:avLst/>
                <a:gdLst>
                  <a:gd name="T0" fmla="+- 0 12770 12770"/>
                  <a:gd name="T1" fmla="*/ T0 w 2662"/>
                  <a:gd name="T2" fmla="+- 0 3276 3127"/>
                  <a:gd name="T3" fmla="*/ 3276 h 149"/>
                  <a:gd name="T4" fmla="+- 0 15431 12770"/>
                  <a:gd name="T5" fmla="*/ T4 w 2662"/>
                  <a:gd name="T6" fmla="+- 0 3276 3127"/>
                  <a:gd name="T7" fmla="*/ 3276 h 149"/>
                  <a:gd name="T8" fmla="+- 0 12803 12770"/>
                  <a:gd name="T9" fmla="*/ T8 w 2662"/>
                  <a:gd name="T10" fmla="+- 0 3127 3127"/>
                  <a:gd name="T11" fmla="*/ 3127 h 149"/>
                  <a:gd name="T12" fmla="+- 0 12770 12770"/>
                  <a:gd name="T13" fmla="*/ T12 w 2662"/>
                  <a:gd name="T14" fmla="+- 0 3276 3127"/>
                  <a:gd name="T15" fmla="*/ 3276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2" h="149">
                    <a:moveTo>
                      <a:pt x="0" y="149"/>
                    </a:moveTo>
                    <a:lnTo>
                      <a:pt x="2661" y="149"/>
                    </a:lnTo>
                    <a:lnTo>
                      <a:pt x="33" y="0"/>
                    </a:lnTo>
                    <a:lnTo>
                      <a:pt x="0" y="14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54" name="Group 6901"/>
            <p:cNvGrpSpPr>
              <a:grpSpLocks/>
            </p:cNvGrpSpPr>
            <p:nvPr/>
          </p:nvGrpSpPr>
          <p:grpSpPr bwMode="auto">
            <a:xfrm>
              <a:off x="12803" y="3127"/>
              <a:ext cx="2719" cy="149"/>
              <a:chOff x="12803" y="3127"/>
              <a:chExt cx="2719" cy="149"/>
            </a:xfrm>
          </p:grpSpPr>
          <p:sp>
            <p:nvSpPr>
              <p:cNvPr id="22803" name="Freeform 6902"/>
              <p:cNvSpPr>
                <a:spLocks/>
              </p:cNvSpPr>
              <p:nvPr/>
            </p:nvSpPr>
            <p:spPr bwMode="auto">
              <a:xfrm>
                <a:off x="12803" y="3127"/>
                <a:ext cx="2719" cy="149"/>
              </a:xfrm>
              <a:custGeom>
                <a:avLst/>
                <a:gdLst>
                  <a:gd name="T0" fmla="+- 0 15431 12803"/>
                  <a:gd name="T1" fmla="*/ T0 w 2719"/>
                  <a:gd name="T2" fmla="+- 0 3276 3127"/>
                  <a:gd name="T3" fmla="*/ 3276 h 149"/>
                  <a:gd name="T4" fmla="+- 0 12803 12803"/>
                  <a:gd name="T5" fmla="*/ T4 w 2719"/>
                  <a:gd name="T6" fmla="+- 0 3127 3127"/>
                  <a:gd name="T7" fmla="*/ 3127 h 149"/>
                  <a:gd name="T8" fmla="+- 0 15522 12803"/>
                  <a:gd name="T9" fmla="*/ T8 w 2719"/>
                  <a:gd name="T10" fmla="+- 0 3127 3127"/>
                  <a:gd name="T11" fmla="*/ 3127 h 149"/>
                  <a:gd name="T12" fmla="+- 0 15431 12803"/>
                  <a:gd name="T13" fmla="*/ T12 w 2719"/>
                  <a:gd name="T14" fmla="+- 0 3276 3127"/>
                  <a:gd name="T15" fmla="*/ 3276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19" h="149">
                    <a:moveTo>
                      <a:pt x="2628" y="149"/>
                    </a:moveTo>
                    <a:lnTo>
                      <a:pt x="0" y="0"/>
                    </a:lnTo>
                    <a:lnTo>
                      <a:pt x="2719" y="0"/>
                    </a:lnTo>
                    <a:lnTo>
                      <a:pt x="2628" y="14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55" name="Group 6903"/>
            <p:cNvGrpSpPr>
              <a:grpSpLocks/>
            </p:cNvGrpSpPr>
            <p:nvPr/>
          </p:nvGrpSpPr>
          <p:grpSpPr bwMode="auto">
            <a:xfrm>
              <a:off x="12750" y="3276"/>
              <a:ext cx="2681" cy="34"/>
              <a:chOff x="12750" y="3276"/>
              <a:chExt cx="2681" cy="34"/>
            </a:xfrm>
          </p:grpSpPr>
          <p:sp>
            <p:nvSpPr>
              <p:cNvPr id="22801" name="Freeform 6904"/>
              <p:cNvSpPr>
                <a:spLocks/>
              </p:cNvSpPr>
              <p:nvPr/>
            </p:nvSpPr>
            <p:spPr bwMode="auto">
              <a:xfrm>
                <a:off x="12750" y="3276"/>
                <a:ext cx="2681" cy="34"/>
              </a:xfrm>
              <a:custGeom>
                <a:avLst/>
                <a:gdLst>
                  <a:gd name="T0" fmla="+- 0 12770 12750"/>
                  <a:gd name="T1" fmla="*/ T0 w 2681"/>
                  <a:gd name="T2" fmla="+- 0 3276 3276"/>
                  <a:gd name="T3" fmla="*/ 3276 h 34"/>
                  <a:gd name="T4" fmla="+- 0 12750 12750"/>
                  <a:gd name="T5" fmla="*/ T4 w 2681"/>
                  <a:gd name="T6" fmla="+- 0 3310 3276"/>
                  <a:gd name="T7" fmla="*/ 3310 h 34"/>
                  <a:gd name="T8" fmla="+- 0 15412 12750"/>
                  <a:gd name="T9" fmla="*/ T8 w 2681"/>
                  <a:gd name="T10" fmla="+- 0 3310 3276"/>
                  <a:gd name="T11" fmla="*/ 3310 h 34"/>
                  <a:gd name="T12" fmla="+- 0 12770 12750"/>
                  <a:gd name="T13" fmla="*/ T12 w 2681"/>
                  <a:gd name="T14" fmla="+- 0 3276 3276"/>
                  <a:gd name="T15" fmla="*/ 3276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81" h="34">
                    <a:moveTo>
                      <a:pt x="20" y="0"/>
                    </a:moveTo>
                    <a:lnTo>
                      <a:pt x="0" y="34"/>
                    </a:lnTo>
                    <a:lnTo>
                      <a:pt x="2662" y="34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02" name="Freeform 6905"/>
              <p:cNvSpPr>
                <a:spLocks/>
              </p:cNvSpPr>
              <p:nvPr/>
            </p:nvSpPr>
            <p:spPr bwMode="auto">
              <a:xfrm>
                <a:off x="12750" y="3276"/>
                <a:ext cx="2681" cy="34"/>
              </a:xfrm>
              <a:custGeom>
                <a:avLst/>
                <a:gdLst>
                  <a:gd name="T0" fmla="+- 0 15431 12750"/>
                  <a:gd name="T1" fmla="*/ T0 w 2681"/>
                  <a:gd name="T2" fmla="+- 0 3276 3276"/>
                  <a:gd name="T3" fmla="*/ 3276 h 34"/>
                  <a:gd name="T4" fmla="+- 0 12770 12750"/>
                  <a:gd name="T5" fmla="*/ T4 w 2681"/>
                  <a:gd name="T6" fmla="+- 0 3276 3276"/>
                  <a:gd name="T7" fmla="*/ 3276 h 34"/>
                  <a:gd name="T8" fmla="+- 0 15412 12750"/>
                  <a:gd name="T9" fmla="*/ T8 w 2681"/>
                  <a:gd name="T10" fmla="+- 0 3310 3276"/>
                  <a:gd name="T11" fmla="*/ 3310 h 34"/>
                  <a:gd name="T12" fmla="+- 0 15431 12750"/>
                  <a:gd name="T13" fmla="*/ T12 w 2681"/>
                  <a:gd name="T14" fmla="+- 0 3276 3276"/>
                  <a:gd name="T15" fmla="*/ 3276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81" h="34">
                    <a:moveTo>
                      <a:pt x="2681" y="0"/>
                    </a:moveTo>
                    <a:lnTo>
                      <a:pt x="20" y="0"/>
                    </a:lnTo>
                    <a:lnTo>
                      <a:pt x="2662" y="34"/>
                    </a:lnTo>
                    <a:lnTo>
                      <a:pt x="268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56" name="Group 6906"/>
            <p:cNvGrpSpPr>
              <a:grpSpLocks/>
            </p:cNvGrpSpPr>
            <p:nvPr/>
          </p:nvGrpSpPr>
          <p:grpSpPr bwMode="auto">
            <a:xfrm>
              <a:off x="12750" y="3276"/>
              <a:ext cx="2662" cy="34"/>
              <a:chOff x="12750" y="3276"/>
              <a:chExt cx="2662" cy="34"/>
            </a:xfrm>
          </p:grpSpPr>
          <p:sp>
            <p:nvSpPr>
              <p:cNvPr id="22800" name="Freeform 6907"/>
              <p:cNvSpPr>
                <a:spLocks/>
              </p:cNvSpPr>
              <p:nvPr/>
            </p:nvSpPr>
            <p:spPr bwMode="auto">
              <a:xfrm>
                <a:off x="12750" y="3276"/>
                <a:ext cx="2662" cy="34"/>
              </a:xfrm>
              <a:custGeom>
                <a:avLst/>
                <a:gdLst>
                  <a:gd name="T0" fmla="+- 0 12750 12750"/>
                  <a:gd name="T1" fmla="*/ T0 w 2662"/>
                  <a:gd name="T2" fmla="+- 0 3310 3276"/>
                  <a:gd name="T3" fmla="*/ 3310 h 34"/>
                  <a:gd name="T4" fmla="+- 0 15412 12750"/>
                  <a:gd name="T5" fmla="*/ T4 w 2662"/>
                  <a:gd name="T6" fmla="+- 0 3310 3276"/>
                  <a:gd name="T7" fmla="*/ 3310 h 34"/>
                  <a:gd name="T8" fmla="+- 0 12770 12750"/>
                  <a:gd name="T9" fmla="*/ T8 w 2662"/>
                  <a:gd name="T10" fmla="+- 0 3276 3276"/>
                  <a:gd name="T11" fmla="*/ 3276 h 34"/>
                  <a:gd name="T12" fmla="+- 0 12750 12750"/>
                  <a:gd name="T13" fmla="*/ T12 w 2662"/>
                  <a:gd name="T14" fmla="+- 0 3310 3276"/>
                  <a:gd name="T15" fmla="*/ 3310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2" h="34">
                    <a:moveTo>
                      <a:pt x="0" y="34"/>
                    </a:moveTo>
                    <a:lnTo>
                      <a:pt x="2662" y="34"/>
                    </a:lnTo>
                    <a:lnTo>
                      <a:pt x="20" y="0"/>
                    </a:lnTo>
                    <a:lnTo>
                      <a:pt x="0" y="3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57" name="Group 6908"/>
            <p:cNvGrpSpPr>
              <a:grpSpLocks/>
            </p:cNvGrpSpPr>
            <p:nvPr/>
          </p:nvGrpSpPr>
          <p:grpSpPr bwMode="auto">
            <a:xfrm>
              <a:off x="12770" y="3276"/>
              <a:ext cx="2662" cy="34"/>
              <a:chOff x="12770" y="3276"/>
              <a:chExt cx="2662" cy="34"/>
            </a:xfrm>
          </p:grpSpPr>
          <p:sp>
            <p:nvSpPr>
              <p:cNvPr id="22799" name="Freeform 6909"/>
              <p:cNvSpPr>
                <a:spLocks/>
              </p:cNvSpPr>
              <p:nvPr/>
            </p:nvSpPr>
            <p:spPr bwMode="auto">
              <a:xfrm>
                <a:off x="12770" y="3276"/>
                <a:ext cx="2662" cy="34"/>
              </a:xfrm>
              <a:custGeom>
                <a:avLst/>
                <a:gdLst>
                  <a:gd name="T0" fmla="+- 0 15412 12770"/>
                  <a:gd name="T1" fmla="*/ T0 w 2662"/>
                  <a:gd name="T2" fmla="+- 0 3310 3276"/>
                  <a:gd name="T3" fmla="*/ 3310 h 34"/>
                  <a:gd name="T4" fmla="+- 0 12770 12770"/>
                  <a:gd name="T5" fmla="*/ T4 w 2662"/>
                  <a:gd name="T6" fmla="+- 0 3276 3276"/>
                  <a:gd name="T7" fmla="*/ 3276 h 34"/>
                  <a:gd name="T8" fmla="+- 0 15431 12770"/>
                  <a:gd name="T9" fmla="*/ T8 w 2662"/>
                  <a:gd name="T10" fmla="+- 0 3276 3276"/>
                  <a:gd name="T11" fmla="*/ 3276 h 34"/>
                  <a:gd name="T12" fmla="+- 0 15412 12770"/>
                  <a:gd name="T13" fmla="*/ T12 w 2662"/>
                  <a:gd name="T14" fmla="+- 0 3310 3276"/>
                  <a:gd name="T15" fmla="*/ 3310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2" h="34">
                    <a:moveTo>
                      <a:pt x="2642" y="34"/>
                    </a:moveTo>
                    <a:lnTo>
                      <a:pt x="0" y="0"/>
                    </a:lnTo>
                    <a:lnTo>
                      <a:pt x="2661" y="0"/>
                    </a:lnTo>
                    <a:lnTo>
                      <a:pt x="2642" y="3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58" name="Group 6910"/>
            <p:cNvGrpSpPr>
              <a:grpSpLocks/>
            </p:cNvGrpSpPr>
            <p:nvPr/>
          </p:nvGrpSpPr>
          <p:grpSpPr bwMode="auto">
            <a:xfrm>
              <a:off x="12642" y="3310"/>
              <a:ext cx="2770" cy="175"/>
              <a:chOff x="12642" y="3310"/>
              <a:chExt cx="2770" cy="175"/>
            </a:xfrm>
          </p:grpSpPr>
          <p:sp>
            <p:nvSpPr>
              <p:cNvPr id="22797" name="Freeform 6911"/>
              <p:cNvSpPr>
                <a:spLocks/>
              </p:cNvSpPr>
              <p:nvPr/>
            </p:nvSpPr>
            <p:spPr bwMode="auto">
              <a:xfrm>
                <a:off x="12642" y="3310"/>
                <a:ext cx="2770" cy="175"/>
              </a:xfrm>
              <a:custGeom>
                <a:avLst/>
                <a:gdLst>
                  <a:gd name="T0" fmla="+- 0 12750 12642"/>
                  <a:gd name="T1" fmla="*/ T0 w 2770"/>
                  <a:gd name="T2" fmla="+- 0 3310 3310"/>
                  <a:gd name="T3" fmla="*/ 3310 h 175"/>
                  <a:gd name="T4" fmla="+- 0 12642 12642"/>
                  <a:gd name="T5" fmla="*/ T4 w 2770"/>
                  <a:gd name="T6" fmla="+- 0 3485 3310"/>
                  <a:gd name="T7" fmla="*/ 3485 h 175"/>
                  <a:gd name="T8" fmla="+- 0 15342 12642"/>
                  <a:gd name="T9" fmla="*/ T8 w 2770"/>
                  <a:gd name="T10" fmla="+- 0 3485 3310"/>
                  <a:gd name="T11" fmla="*/ 3485 h 175"/>
                  <a:gd name="T12" fmla="+- 0 12750 12642"/>
                  <a:gd name="T13" fmla="*/ T12 w 2770"/>
                  <a:gd name="T14" fmla="+- 0 3310 3310"/>
                  <a:gd name="T15" fmla="*/ 3310 h 1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70" h="175">
                    <a:moveTo>
                      <a:pt x="108" y="0"/>
                    </a:moveTo>
                    <a:lnTo>
                      <a:pt x="0" y="175"/>
                    </a:lnTo>
                    <a:lnTo>
                      <a:pt x="2700" y="175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98" name="Freeform 6912"/>
              <p:cNvSpPr>
                <a:spLocks/>
              </p:cNvSpPr>
              <p:nvPr/>
            </p:nvSpPr>
            <p:spPr bwMode="auto">
              <a:xfrm>
                <a:off x="12642" y="3310"/>
                <a:ext cx="2770" cy="175"/>
              </a:xfrm>
              <a:custGeom>
                <a:avLst/>
                <a:gdLst>
                  <a:gd name="T0" fmla="+- 0 15412 12642"/>
                  <a:gd name="T1" fmla="*/ T0 w 2770"/>
                  <a:gd name="T2" fmla="+- 0 3310 3310"/>
                  <a:gd name="T3" fmla="*/ 3310 h 175"/>
                  <a:gd name="T4" fmla="+- 0 12750 12642"/>
                  <a:gd name="T5" fmla="*/ T4 w 2770"/>
                  <a:gd name="T6" fmla="+- 0 3310 3310"/>
                  <a:gd name="T7" fmla="*/ 3310 h 175"/>
                  <a:gd name="T8" fmla="+- 0 15342 12642"/>
                  <a:gd name="T9" fmla="*/ T8 w 2770"/>
                  <a:gd name="T10" fmla="+- 0 3485 3310"/>
                  <a:gd name="T11" fmla="*/ 3485 h 175"/>
                  <a:gd name="T12" fmla="+- 0 15412 12642"/>
                  <a:gd name="T13" fmla="*/ T12 w 2770"/>
                  <a:gd name="T14" fmla="+- 0 3310 3310"/>
                  <a:gd name="T15" fmla="*/ 3310 h 1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70" h="175">
                    <a:moveTo>
                      <a:pt x="2770" y="0"/>
                    </a:moveTo>
                    <a:lnTo>
                      <a:pt x="108" y="0"/>
                    </a:lnTo>
                    <a:lnTo>
                      <a:pt x="2700" y="175"/>
                    </a:lnTo>
                    <a:lnTo>
                      <a:pt x="277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59" name="Group 6913"/>
            <p:cNvGrpSpPr>
              <a:grpSpLocks/>
            </p:cNvGrpSpPr>
            <p:nvPr/>
          </p:nvGrpSpPr>
          <p:grpSpPr bwMode="auto">
            <a:xfrm>
              <a:off x="12642" y="3310"/>
              <a:ext cx="2700" cy="175"/>
              <a:chOff x="12642" y="3310"/>
              <a:chExt cx="2700" cy="175"/>
            </a:xfrm>
          </p:grpSpPr>
          <p:sp>
            <p:nvSpPr>
              <p:cNvPr id="22796" name="Freeform 6914"/>
              <p:cNvSpPr>
                <a:spLocks/>
              </p:cNvSpPr>
              <p:nvPr/>
            </p:nvSpPr>
            <p:spPr bwMode="auto">
              <a:xfrm>
                <a:off x="12642" y="3310"/>
                <a:ext cx="2700" cy="175"/>
              </a:xfrm>
              <a:custGeom>
                <a:avLst/>
                <a:gdLst>
                  <a:gd name="T0" fmla="+- 0 12642 12642"/>
                  <a:gd name="T1" fmla="*/ T0 w 2700"/>
                  <a:gd name="T2" fmla="+- 0 3485 3310"/>
                  <a:gd name="T3" fmla="*/ 3485 h 175"/>
                  <a:gd name="T4" fmla="+- 0 15342 12642"/>
                  <a:gd name="T5" fmla="*/ T4 w 2700"/>
                  <a:gd name="T6" fmla="+- 0 3485 3310"/>
                  <a:gd name="T7" fmla="*/ 3485 h 175"/>
                  <a:gd name="T8" fmla="+- 0 12750 12642"/>
                  <a:gd name="T9" fmla="*/ T8 w 2700"/>
                  <a:gd name="T10" fmla="+- 0 3310 3310"/>
                  <a:gd name="T11" fmla="*/ 3310 h 175"/>
                  <a:gd name="T12" fmla="+- 0 12642 12642"/>
                  <a:gd name="T13" fmla="*/ T12 w 2700"/>
                  <a:gd name="T14" fmla="+- 0 3485 3310"/>
                  <a:gd name="T15" fmla="*/ 3485 h 1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00" h="175">
                    <a:moveTo>
                      <a:pt x="0" y="175"/>
                    </a:moveTo>
                    <a:lnTo>
                      <a:pt x="2700" y="175"/>
                    </a:lnTo>
                    <a:lnTo>
                      <a:pt x="108" y="0"/>
                    </a:lnTo>
                    <a:lnTo>
                      <a:pt x="0" y="17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60" name="Group 6915"/>
            <p:cNvGrpSpPr>
              <a:grpSpLocks/>
            </p:cNvGrpSpPr>
            <p:nvPr/>
          </p:nvGrpSpPr>
          <p:grpSpPr bwMode="auto">
            <a:xfrm>
              <a:off x="12750" y="3310"/>
              <a:ext cx="2662" cy="175"/>
              <a:chOff x="12750" y="3310"/>
              <a:chExt cx="2662" cy="175"/>
            </a:xfrm>
          </p:grpSpPr>
          <p:sp>
            <p:nvSpPr>
              <p:cNvPr id="22795" name="Freeform 6916"/>
              <p:cNvSpPr>
                <a:spLocks/>
              </p:cNvSpPr>
              <p:nvPr/>
            </p:nvSpPr>
            <p:spPr bwMode="auto">
              <a:xfrm>
                <a:off x="12750" y="3310"/>
                <a:ext cx="2662" cy="175"/>
              </a:xfrm>
              <a:custGeom>
                <a:avLst/>
                <a:gdLst>
                  <a:gd name="T0" fmla="+- 0 15342 12750"/>
                  <a:gd name="T1" fmla="*/ T0 w 2662"/>
                  <a:gd name="T2" fmla="+- 0 3485 3310"/>
                  <a:gd name="T3" fmla="*/ 3485 h 175"/>
                  <a:gd name="T4" fmla="+- 0 12750 12750"/>
                  <a:gd name="T5" fmla="*/ T4 w 2662"/>
                  <a:gd name="T6" fmla="+- 0 3310 3310"/>
                  <a:gd name="T7" fmla="*/ 3310 h 175"/>
                  <a:gd name="T8" fmla="+- 0 15412 12750"/>
                  <a:gd name="T9" fmla="*/ T8 w 2662"/>
                  <a:gd name="T10" fmla="+- 0 3310 3310"/>
                  <a:gd name="T11" fmla="*/ 3310 h 175"/>
                  <a:gd name="T12" fmla="+- 0 15342 12750"/>
                  <a:gd name="T13" fmla="*/ T12 w 2662"/>
                  <a:gd name="T14" fmla="+- 0 3485 3310"/>
                  <a:gd name="T15" fmla="*/ 3485 h 1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2" h="175">
                    <a:moveTo>
                      <a:pt x="2592" y="175"/>
                    </a:moveTo>
                    <a:lnTo>
                      <a:pt x="0" y="0"/>
                    </a:lnTo>
                    <a:lnTo>
                      <a:pt x="2662" y="0"/>
                    </a:lnTo>
                    <a:lnTo>
                      <a:pt x="2592" y="17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61" name="Group 6917"/>
            <p:cNvGrpSpPr>
              <a:grpSpLocks/>
            </p:cNvGrpSpPr>
            <p:nvPr/>
          </p:nvGrpSpPr>
          <p:grpSpPr bwMode="auto">
            <a:xfrm>
              <a:off x="12453" y="3485"/>
              <a:ext cx="2890" cy="166"/>
              <a:chOff x="12453" y="3485"/>
              <a:chExt cx="2890" cy="166"/>
            </a:xfrm>
          </p:grpSpPr>
          <p:sp>
            <p:nvSpPr>
              <p:cNvPr id="22793" name="Freeform 6918"/>
              <p:cNvSpPr>
                <a:spLocks/>
              </p:cNvSpPr>
              <p:nvPr/>
            </p:nvSpPr>
            <p:spPr bwMode="auto">
              <a:xfrm>
                <a:off x="12453" y="3485"/>
                <a:ext cx="2890" cy="166"/>
              </a:xfrm>
              <a:custGeom>
                <a:avLst/>
                <a:gdLst>
                  <a:gd name="T0" fmla="+- 0 12642 12453"/>
                  <a:gd name="T1" fmla="*/ T0 w 2890"/>
                  <a:gd name="T2" fmla="+- 0 3485 3485"/>
                  <a:gd name="T3" fmla="*/ 3485 h 166"/>
                  <a:gd name="T4" fmla="+- 0 12453 12453"/>
                  <a:gd name="T5" fmla="*/ T4 w 2890"/>
                  <a:gd name="T6" fmla="+- 0 3650 3485"/>
                  <a:gd name="T7" fmla="*/ 3650 h 166"/>
                  <a:gd name="T8" fmla="+- 0 15278 12453"/>
                  <a:gd name="T9" fmla="*/ T8 w 2890"/>
                  <a:gd name="T10" fmla="+- 0 3650 3485"/>
                  <a:gd name="T11" fmla="*/ 3650 h 166"/>
                  <a:gd name="T12" fmla="+- 0 12642 12453"/>
                  <a:gd name="T13" fmla="*/ T12 w 2890"/>
                  <a:gd name="T14" fmla="+- 0 3485 3485"/>
                  <a:gd name="T15" fmla="*/ 3485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90" h="166">
                    <a:moveTo>
                      <a:pt x="189" y="0"/>
                    </a:moveTo>
                    <a:lnTo>
                      <a:pt x="0" y="165"/>
                    </a:lnTo>
                    <a:lnTo>
                      <a:pt x="2825" y="165"/>
                    </a:lnTo>
                    <a:lnTo>
                      <a:pt x="18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94" name="Freeform 6919"/>
              <p:cNvSpPr>
                <a:spLocks/>
              </p:cNvSpPr>
              <p:nvPr/>
            </p:nvSpPr>
            <p:spPr bwMode="auto">
              <a:xfrm>
                <a:off x="12453" y="3485"/>
                <a:ext cx="2890" cy="166"/>
              </a:xfrm>
              <a:custGeom>
                <a:avLst/>
                <a:gdLst>
                  <a:gd name="T0" fmla="+- 0 15342 12453"/>
                  <a:gd name="T1" fmla="*/ T0 w 2890"/>
                  <a:gd name="T2" fmla="+- 0 3485 3485"/>
                  <a:gd name="T3" fmla="*/ 3485 h 166"/>
                  <a:gd name="T4" fmla="+- 0 12642 12453"/>
                  <a:gd name="T5" fmla="*/ T4 w 2890"/>
                  <a:gd name="T6" fmla="+- 0 3485 3485"/>
                  <a:gd name="T7" fmla="*/ 3485 h 166"/>
                  <a:gd name="T8" fmla="+- 0 15278 12453"/>
                  <a:gd name="T9" fmla="*/ T8 w 2890"/>
                  <a:gd name="T10" fmla="+- 0 3650 3485"/>
                  <a:gd name="T11" fmla="*/ 3650 h 166"/>
                  <a:gd name="T12" fmla="+- 0 15342 12453"/>
                  <a:gd name="T13" fmla="*/ T12 w 2890"/>
                  <a:gd name="T14" fmla="+- 0 3485 3485"/>
                  <a:gd name="T15" fmla="*/ 3485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90" h="166">
                    <a:moveTo>
                      <a:pt x="2889" y="0"/>
                    </a:moveTo>
                    <a:lnTo>
                      <a:pt x="189" y="0"/>
                    </a:lnTo>
                    <a:lnTo>
                      <a:pt x="2825" y="165"/>
                    </a:lnTo>
                    <a:lnTo>
                      <a:pt x="288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62" name="Group 6920"/>
            <p:cNvGrpSpPr>
              <a:grpSpLocks/>
            </p:cNvGrpSpPr>
            <p:nvPr/>
          </p:nvGrpSpPr>
          <p:grpSpPr bwMode="auto">
            <a:xfrm>
              <a:off x="12453" y="3485"/>
              <a:ext cx="2825" cy="166"/>
              <a:chOff x="12453" y="3485"/>
              <a:chExt cx="2825" cy="166"/>
            </a:xfrm>
          </p:grpSpPr>
          <p:sp>
            <p:nvSpPr>
              <p:cNvPr id="22792" name="Freeform 6921"/>
              <p:cNvSpPr>
                <a:spLocks/>
              </p:cNvSpPr>
              <p:nvPr/>
            </p:nvSpPr>
            <p:spPr bwMode="auto">
              <a:xfrm>
                <a:off x="12453" y="3485"/>
                <a:ext cx="2825" cy="166"/>
              </a:xfrm>
              <a:custGeom>
                <a:avLst/>
                <a:gdLst>
                  <a:gd name="T0" fmla="+- 0 12453 12453"/>
                  <a:gd name="T1" fmla="*/ T0 w 2825"/>
                  <a:gd name="T2" fmla="+- 0 3650 3485"/>
                  <a:gd name="T3" fmla="*/ 3650 h 166"/>
                  <a:gd name="T4" fmla="+- 0 15278 12453"/>
                  <a:gd name="T5" fmla="*/ T4 w 2825"/>
                  <a:gd name="T6" fmla="+- 0 3650 3485"/>
                  <a:gd name="T7" fmla="*/ 3650 h 166"/>
                  <a:gd name="T8" fmla="+- 0 12642 12453"/>
                  <a:gd name="T9" fmla="*/ T8 w 2825"/>
                  <a:gd name="T10" fmla="+- 0 3485 3485"/>
                  <a:gd name="T11" fmla="*/ 3485 h 166"/>
                  <a:gd name="T12" fmla="+- 0 12453 12453"/>
                  <a:gd name="T13" fmla="*/ T12 w 2825"/>
                  <a:gd name="T14" fmla="+- 0 3650 3485"/>
                  <a:gd name="T15" fmla="*/ 3650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25" h="166">
                    <a:moveTo>
                      <a:pt x="0" y="165"/>
                    </a:moveTo>
                    <a:lnTo>
                      <a:pt x="2825" y="165"/>
                    </a:lnTo>
                    <a:lnTo>
                      <a:pt x="189" y="0"/>
                    </a:lnTo>
                    <a:lnTo>
                      <a:pt x="0" y="16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63" name="Group 6922"/>
            <p:cNvGrpSpPr>
              <a:grpSpLocks/>
            </p:cNvGrpSpPr>
            <p:nvPr/>
          </p:nvGrpSpPr>
          <p:grpSpPr bwMode="auto">
            <a:xfrm>
              <a:off x="12642" y="3485"/>
              <a:ext cx="2700" cy="166"/>
              <a:chOff x="12642" y="3485"/>
              <a:chExt cx="2700" cy="166"/>
            </a:xfrm>
          </p:grpSpPr>
          <p:sp>
            <p:nvSpPr>
              <p:cNvPr id="22791" name="Freeform 6923"/>
              <p:cNvSpPr>
                <a:spLocks/>
              </p:cNvSpPr>
              <p:nvPr/>
            </p:nvSpPr>
            <p:spPr bwMode="auto">
              <a:xfrm>
                <a:off x="12642" y="3485"/>
                <a:ext cx="2700" cy="166"/>
              </a:xfrm>
              <a:custGeom>
                <a:avLst/>
                <a:gdLst>
                  <a:gd name="T0" fmla="+- 0 15278 12642"/>
                  <a:gd name="T1" fmla="*/ T0 w 2700"/>
                  <a:gd name="T2" fmla="+- 0 3650 3485"/>
                  <a:gd name="T3" fmla="*/ 3650 h 166"/>
                  <a:gd name="T4" fmla="+- 0 12642 12642"/>
                  <a:gd name="T5" fmla="*/ T4 w 2700"/>
                  <a:gd name="T6" fmla="+- 0 3485 3485"/>
                  <a:gd name="T7" fmla="*/ 3485 h 166"/>
                  <a:gd name="T8" fmla="+- 0 15342 12642"/>
                  <a:gd name="T9" fmla="*/ T8 w 2700"/>
                  <a:gd name="T10" fmla="+- 0 3485 3485"/>
                  <a:gd name="T11" fmla="*/ 3485 h 166"/>
                  <a:gd name="T12" fmla="+- 0 15278 12642"/>
                  <a:gd name="T13" fmla="*/ T12 w 2700"/>
                  <a:gd name="T14" fmla="+- 0 3650 3485"/>
                  <a:gd name="T15" fmla="*/ 3650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00" h="166">
                    <a:moveTo>
                      <a:pt x="2636" y="165"/>
                    </a:moveTo>
                    <a:lnTo>
                      <a:pt x="0" y="0"/>
                    </a:lnTo>
                    <a:lnTo>
                      <a:pt x="2700" y="0"/>
                    </a:lnTo>
                    <a:lnTo>
                      <a:pt x="2636" y="16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64" name="Group 6924"/>
            <p:cNvGrpSpPr>
              <a:grpSpLocks/>
            </p:cNvGrpSpPr>
            <p:nvPr/>
          </p:nvGrpSpPr>
          <p:grpSpPr bwMode="auto">
            <a:xfrm>
              <a:off x="12376" y="3650"/>
              <a:ext cx="2902" cy="79"/>
              <a:chOff x="12376" y="3650"/>
              <a:chExt cx="2902" cy="79"/>
            </a:xfrm>
          </p:grpSpPr>
          <p:sp>
            <p:nvSpPr>
              <p:cNvPr id="22789" name="Freeform 6925"/>
              <p:cNvSpPr>
                <a:spLocks/>
              </p:cNvSpPr>
              <p:nvPr/>
            </p:nvSpPr>
            <p:spPr bwMode="auto">
              <a:xfrm>
                <a:off x="12376" y="3650"/>
                <a:ext cx="2902" cy="79"/>
              </a:xfrm>
              <a:custGeom>
                <a:avLst/>
                <a:gdLst>
                  <a:gd name="T0" fmla="+- 0 12453 12376"/>
                  <a:gd name="T1" fmla="*/ T0 w 2902"/>
                  <a:gd name="T2" fmla="+- 0 3650 3650"/>
                  <a:gd name="T3" fmla="*/ 3650 h 79"/>
                  <a:gd name="T4" fmla="+- 0 12376 12376"/>
                  <a:gd name="T5" fmla="*/ T4 w 2902"/>
                  <a:gd name="T6" fmla="+- 0 3730 3650"/>
                  <a:gd name="T7" fmla="*/ 3730 h 79"/>
                  <a:gd name="T8" fmla="+- 0 15246 12376"/>
                  <a:gd name="T9" fmla="*/ T8 w 2902"/>
                  <a:gd name="T10" fmla="+- 0 3730 3650"/>
                  <a:gd name="T11" fmla="*/ 3730 h 79"/>
                  <a:gd name="T12" fmla="+- 0 12453 12376"/>
                  <a:gd name="T13" fmla="*/ T12 w 2902"/>
                  <a:gd name="T14" fmla="+- 0 3650 3650"/>
                  <a:gd name="T15" fmla="*/ 3650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02" h="79">
                    <a:moveTo>
                      <a:pt x="77" y="0"/>
                    </a:moveTo>
                    <a:lnTo>
                      <a:pt x="0" y="80"/>
                    </a:lnTo>
                    <a:lnTo>
                      <a:pt x="2870" y="80"/>
                    </a:lnTo>
                    <a:lnTo>
                      <a:pt x="7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90" name="Freeform 6926"/>
              <p:cNvSpPr>
                <a:spLocks/>
              </p:cNvSpPr>
              <p:nvPr/>
            </p:nvSpPr>
            <p:spPr bwMode="auto">
              <a:xfrm>
                <a:off x="12376" y="3650"/>
                <a:ext cx="2902" cy="79"/>
              </a:xfrm>
              <a:custGeom>
                <a:avLst/>
                <a:gdLst>
                  <a:gd name="T0" fmla="+- 0 15278 12376"/>
                  <a:gd name="T1" fmla="*/ T0 w 2902"/>
                  <a:gd name="T2" fmla="+- 0 3650 3650"/>
                  <a:gd name="T3" fmla="*/ 3650 h 79"/>
                  <a:gd name="T4" fmla="+- 0 12453 12376"/>
                  <a:gd name="T5" fmla="*/ T4 w 2902"/>
                  <a:gd name="T6" fmla="+- 0 3650 3650"/>
                  <a:gd name="T7" fmla="*/ 3650 h 79"/>
                  <a:gd name="T8" fmla="+- 0 15246 12376"/>
                  <a:gd name="T9" fmla="*/ T8 w 2902"/>
                  <a:gd name="T10" fmla="+- 0 3730 3650"/>
                  <a:gd name="T11" fmla="*/ 3730 h 79"/>
                  <a:gd name="T12" fmla="+- 0 15278 12376"/>
                  <a:gd name="T13" fmla="*/ T12 w 2902"/>
                  <a:gd name="T14" fmla="+- 0 3650 3650"/>
                  <a:gd name="T15" fmla="*/ 3650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02" h="79">
                    <a:moveTo>
                      <a:pt x="2902" y="0"/>
                    </a:moveTo>
                    <a:lnTo>
                      <a:pt x="77" y="0"/>
                    </a:lnTo>
                    <a:lnTo>
                      <a:pt x="2870" y="80"/>
                    </a:lnTo>
                    <a:lnTo>
                      <a:pt x="290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65" name="Group 6927"/>
            <p:cNvGrpSpPr>
              <a:grpSpLocks/>
            </p:cNvGrpSpPr>
            <p:nvPr/>
          </p:nvGrpSpPr>
          <p:grpSpPr bwMode="auto">
            <a:xfrm>
              <a:off x="12376" y="3650"/>
              <a:ext cx="2870" cy="79"/>
              <a:chOff x="12376" y="3650"/>
              <a:chExt cx="2870" cy="79"/>
            </a:xfrm>
          </p:grpSpPr>
          <p:sp>
            <p:nvSpPr>
              <p:cNvPr id="22788" name="Freeform 6928"/>
              <p:cNvSpPr>
                <a:spLocks/>
              </p:cNvSpPr>
              <p:nvPr/>
            </p:nvSpPr>
            <p:spPr bwMode="auto">
              <a:xfrm>
                <a:off x="12376" y="3650"/>
                <a:ext cx="2870" cy="79"/>
              </a:xfrm>
              <a:custGeom>
                <a:avLst/>
                <a:gdLst>
                  <a:gd name="T0" fmla="+- 0 12376 12376"/>
                  <a:gd name="T1" fmla="*/ T0 w 2870"/>
                  <a:gd name="T2" fmla="+- 0 3730 3650"/>
                  <a:gd name="T3" fmla="*/ 3730 h 79"/>
                  <a:gd name="T4" fmla="+- 0 15246 12376"/>
                  <a:gd name="T5" fmla="*/ T4 w 2870"/>
                  <a:gd name="T6" fmla="+- 0 3730 3650"/>
                  <a:gd name="T7" fmla="*/ 3730 h 79"/>
                  <a:gd name="T8" fmla="+- 0 12453 12376"/>
                  <a:gd name="T9" fmla="*/ T8 w 2870"/>
                  <a:gd name="T10" fmla="+- 0 3650 3650"/>
                  <a:gd name="T11" fmla="*/ 3650 h 79"/>
                  <a:gd name="T12" fmla="+- 0 12376 12376"/>
                  <a:gd name="T13" fmla="*/ T12 w 2870"/>
                  <a:gd name="T14" fmla="+- 0 3730 3650"/>
                  <a:gd name="T15" fmla="*/ 3730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70" h="79">
                    <a:moveTo>
                      <a:pt x="0" y="80"/>
                    </a:moveTo>
                    <a:lnTo>
                      <a:pt x="2870" y="80"/>
                    </a:lnTo>
                    <a:lnTo>
                      <a:pt x="77" y="0"/>
                    </a:lnTo>
                    <a:lnTo>
                      <a:pt x="0" y="8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66" name="Group 6929"/>
            <p:cNvGrpSpPr>
              <a:grpSpLocks/>
            </p:cNvGrpSpPr>
            <p:nvPr/>
          </p:nvGrpSpPr>
          <p:grpSpPr bwMode="auto">
            <a:xfrm>
              <a:off x="12453" y="3650"/>
              <a:ext cx="2825" cy="79"/>
              <a:chOff x="12453" y="3650"/>
              <a:chExt cx="2825" cy="79"/>
            </a:xfrm>
          </p:grpSpPr>
          <p:sp>
            <p:nvSpPr>
              <p:cNvPr id="22787" name="Freeform 6930"/>
              <p:cNvSpPr>
                <a:spLocks/>
              </p:cNvSpPr>
              <p:nvPr/>
            </p:nvSpPr>
            <p:spPr bwMode="auto">
              <a:xfrm>
                <a:off x="12453" y="3650"/>
                <a:ext cx="2825" cy="79"/>
              </a:xfrm>
              <a:custGeom>
                <a:avLst/>
                <a:gdLst>
                  <a:gd name="T0" fmla="+- 0 15246 12453"/>
                  <a:gd name="T1" fmla="*/ T0 w 2825"/>
                  <a:gd name="T2" fmla="+- 0 3730 3650"/>
                  <a:gd name="T3" fmla="*/ 3730 h 79"/>
                  <a:gd name="T4" fmla="+- 0 12453 12453"/>
                  <a:gd name="T5" fmla="*/ T4 w 2825"/>
                  <a:gd name="T6" fmla="+- 0 3650 3650"/>
                  <a:gd name="T7" fmla="*/ 3650 h 79"/>
                  <a:gd name="T8" fmla="+- 0 15278 12453"/>
                  <a:gd name="T9" fmla="*/ T8 w 2825"/>
                  <a:gd name="T10" fmla="+- 0 3650 3650"/>
                  <a:gd name="T11" fmla="*/ 3650 h 79"/>
                  <a:gd name="T12" fmla="+- 0 15246 12453"/>
                  <a:gd name="T13" fmla="*/ T12 w 2825"/>
                  <a:gd name="T14" fmla="+- 0 3730 3650"/>
                  <a:gd name="T15" fmla="*/ 3730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25" h="79">
                    <a:moveTo>
                      <a:pt x="2793" y="80"/>
                    </a:moveTo>
                    <a:lnTo>
                      <a:pt x="0" y="0"/>
                    </a:lnTo>
                    <a:lnTo>
                      <a:pt x="2825" y="0"/>
                    </a:lnTo>
                    <a:lnTo>
                      <a:pt x="2793" y="8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67" name="Group 6931"/>
            <p:cNvGrpSpPr>
              <a:grpSpLocks/>
            </p:cNvGrpSpPr>
            <p:nvPr/>
          </p:nvGrpSpPr>
          <p:grpSpPr bwMode="auto">
            <a:xfrm>
              <a:off x="12143" y="3730"/>
              <a:ext cx="3103" cy="238"/>
              <a:chOff x="12143" y="3730"/>
              <a:chExt cx="3103" cy="238"/>
            </a:xfrm>
          </p:grpSpPr>
          <p:sp>
            <p:nvSpPr>
              <p:cNvPr id="22785" name="Freeform 6932"/>
              <p:cNvSpPr>
                <a:spLocks/>
              </p:cNvSpPr>
              <p:nvPr/>
            </p:nvSpPr>
            <p:spPr bwMode="auto">
              <a:xfrm>
                <a:off x="12143" y="3730"/>
                <a:ext cx="3103" cy="238"/>
              </a:xfrm>
              <a:custGeom>
                <a:avLst/>
                <a:gdLst>
                  <a:gd name="T0" fmla="+- 0 12376 12143"/>
                  <a:gd name="T1" fmla="*/ T0 w 3103"/>
                  <a:gd name="T2" fmla="+- 0 3730 3730"/>
                  <a:gd name="T3" fmla="*/ 3730 h 238"/>
                  <a:gd name="T4" fmla="+- 0 12143 12143"/>
                  <a:gd name="T5" fmla="*/ T4 w 3103"/>
                  <a:gd name="T6" fmla="+- 0 3967 3730"/>
                  <a:gd name="T7" fmla="*/ 3967 h 238"/>
                  <a:gd name="T8" fmla="+- 0 15016 12143"/>
                  <a:gd name="T9" fmla="*/ T8 w 3103"/>
                  <a:gd name="T10" fmla="+- 0 3967 3730"/>
                  <a:gd name="T11" fmla="*/ 3967 h 238"/>
                  <a:gd name="T12" fmla="+- 0 12376 12143"/>
                  <a:gd name="T13" fmla="*/ T12 w 3103"/>
                  <a:gd name="T14" fmla="+- 0 3730 3730"/>
                  <a:gd name="T15" fmla="*/ 3730 h 2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03" h="238">
                    <a:moveTo>
                      <a:pt x="233" y="0"/>
                    </a:moveTo>
                    <a:lnTo>
                      <a:pt x="0" y="237"/>
                    </a:lnTo>
                    <a:lnTo>
                      <a:pt x="2873" y="237"/>
                    </a:lnTo>
                    <a:lnTo>
                      <a:pt x="23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86" name="Freeform 6933"/>
              <p:cNvSpPr>
                <a:spLocks/>
              </p:cNvSpPr>
              <p:nvPr/>
            </p:nvSpPr>
            <p:spPr bwMode="auto">
              <a:xfrm>
                <a:off x="12143" y="3730"/>
                <a:ext cx="3103" cy="238"/>
              </a:xfrm>
              <a:custGeom>
                <a:avLst/>
                <a:gdLst>
                  <a:gd name="T0" fmla="+- 0 15246 12143"/>
                  <a:gd name="T1" fmla="*/ T0 w 3103"/>
                  <a:gd name="T2" fmla="+- 0 3730 3730"/>
                  <a:gd name="T3" fmla="*/ 3730 h 238"/>
                  <a:gd name="T4" fmla="+- 0 12376 12143"/>
                  <a:gd name="T5" fmla="*/ T4 w 3103"/>
                  <a:gd name="T6" fmla="+- 0 3730 3730"/>
                  <a:gd name="T7" fmla="*/ 3730 h 238"/>
                  <a:gd name="T8" fmla="+- 0 15016 12143"/>
                  <a:gd name="T9" fmla="*/ T8 w 3103"/>
                  <a:gd name="T10" fmla="+- 0 3967 3730"/>
                  <a:gd name="T11" fmla="*/ 3967 h 238"/>
                  <a:gd name="T12" fmla="+- 0 15246 12143"/>
                  <a:gd name="T13" fmla="*/ T12 w 3103"/>
                  <a:gd name="T14" fmla="+- 0 3730 3730"/>
                  <a:gd name="T15" fmla="*/ 3730 h 2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03" h="238">
                    <a:moveTo>
                      <a:pt x="3103" y="0"/>
                    </a:moveTo>
                    <a:lnTo>
                      <a:pt x="233" y="0"/>
                    </a:lnTo>
                    <a:lnTo>
                      <a:pt x="2873" y="237"/>
                    </a:lnTo>
                    <a:lnTo>
                      <a:pt x="310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68" name="Group 6934"/>
            <p:cNvGrpSpPr>
              <a:grpSpLocks/>
            </p:cNvGrpSpPr>
            <p:nvPr/>
          </p:nvGrpSpPr>
          <p:grpSpPr bwMode="auto">
            <a:xfrm>
              <a:off x="12143" y="3730"/>
              <a:ext cx="2873" cy="238"/>
              <a:chOff x="12143" y="3730"/>
              <a:chExt cx="2873" cy="238"/>
            </a:xfrm>
          </p:grpSpPr>
          <p:sp>
            <p:nvSpPr>
              <p:cNvPr id="22784" name="Freeform 6935"/>
              <p:cNvSpPr>
                <a:spLocks/>
              </p:cNvSpPr>
              <p:nvPr/>
            </p:nvSpPr>
            <p:spPr bwMode="auto">
              <a:xfrm>
                <a:off x="12143" y="3730"/>
                <a:ext cx="2873" cy="238"/>
              </a:xfrm>
              <a:custGeom>
                <a:avLst/>
                <a:gdLst>
                  <a:gd name="T0" fmla="+- 0 12143 12143"/>
                  <a:gd name="T1" fmla="*/ T0 w 2873"/>
                  <a:gd name="T2" fmla="+- 0 3967 3730"/>
                  <a:gd name="T3" fmla="*/ 3967 h 238"/>
                  <a:gd name="T4" fmla="+- 0 15016 12143"/>
                  <a:gd name="T5" fmla="*/ T4 w 2873"/>
                  <a:gd name="T6" fmla="+- 0 3967 3730"/>
                  <a:gd name="T7" fmla="*/ 3967 h 238"/>
                  <a:gd name="T8" fmla="+- 0 12376 12143"/>
                  <a:gd name="T9" fmla="*/ T8 w 2873"/>
                  <a:gd name="T10" fmla="+- 0 3730 3730"/>
                  <a:gd name="T11" fmla="*/ 3730 h 238"/>
                  <a:gd name="T12" fmla="+- 0 12143 12143"/>
                  <a:gd name="T13" fmla="*/ T12 w 2873"/>
                  <a:gd name="T14" fmla="+- 0 3967 3730"/>
                  <a:gd name="T15" fmla="*/ 3967 h 2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73" h="238">
                    <a:moveTo>
                      <a:pt x="0" y="237"/>
                    </a:moveTo>
                    <a:lnTo>
                      <a:pt x="2873" y="237"/>
                    </a:lnTo>
                    <a:lnTo>
                      <a:pt x="233" y="0"/>
                    </a:lnTo>
                    <a:lnTo>
                      <a:pt x="0" y="23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69" name="Group 6936"/>
            <p:cNvGrpSpPr>
              <a:grpSpLocks/>
            </p:cNvGrpSpPr>
            <p:nvPr/>
          </p:nvGrpSpPr>
          <p:grpSpPr bwMode="auto">
            <a:xfrm>
              <a:off x="12376" y="3730"/>
              <a:ext cx="2870" cy="238"/>
              <a:chOff x="12376" y="3730"/>
              <a:chExt cx="2870" cy="238"/>
            </a:xfrm>
          </p:grpSpPr>
          <p:sp>
            <p:nvSpPr>
              <p:cNvPr id="22783" name="Freeform 6937"/>
              <p:cNvSpPr>
                <a:spLocks/>
              </p:cNvSpPr>
              <p:nvPr/>
            </p:nvSpPr>
            <p:spPr bwMode="auto">
              <a:xfrm>
                <a:off x="12376" y="3730"/>
                <a:ext cx="2870" cy="238"/>
              </a:xfrm>
              <a:custGeom>
                <a:avLst/>
                <a:gdLst>
                  <a:gd name="T0" fmla="+- 0 15016 12376"/>
                  <a:gd name="T1" fmla="*/ T0 w 2870"/>
                  <a:gd name="T2" fmla="+- 0 3967 3730"/>
                  <a:gd name="T3" fmla="*/ 3967 h 238"/>
                  <a:gd name="T4" fmla="+- 0 12376 12376"/>
                  <a:gd name="T5" fmla="*/ T4 w 2870"/>
                  <a:gd name="T6" fmla="+- 0 3730 3730"/>
                  <a:gd name="T7" fmla="*/ 3730 h 238"/>
                  <a:gd name="T8" fmla="+- 0 15246 12376"/>
                  <a:gd name="T9" fmla="*/ T8 w 2870"/>
                  <a:gd name="T10" fmla="+- 0 3730 3730"/>
                  <a:gd name="T11" fmla="*/ 3730 h 238"/>
                  <a:gd name="T12" fmla="+- 0 15016 12376"/>
                  <a:gd name="T13" fmla="*/ T12 w 2870"/>
                  <a:gd name="T14" fmla="+- 0 3967 3730"/>
                  <a:gd name="T15" fmla="*/ 3967 h 2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70" h="238">
                    <a:moveTo>
                      <a:pt x="2640" y="237"/>
                    </a:moveTo>
                    <a:lnTo>
                      <a:pt x="0" y="0"/>
                    </a:lnTo>
                    <a:lnTo>
                      <a:pt x="2870" y="0"/>
                    </a:lnTo>
                    <a:lnTo>
                      <a:pt x="2640" y="23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70" name="Group 6938"/>
            <p:cNvGrpSpPr>
              <a:grpSpLocks/>
            </p:cNvGrpSpPr>
            <p:nvPr/>
          </p:nvGrpSpPr>
          <p:grpSpPr bwMode="auto">
            <a:xfrm>
              <a:off x="12100" y="3967"/>
              <a:ext cx="2933" cy="43"/>
              <a:chOff x="12100" y="3967"/>
              <a:chExt cx="2933" cy="43"/>
            </a:xfrm>
          </p:grpSpPr>
          <p:sp>
            <p:nvSpPr>
              <p:cNvPr id="22781" name="Freeform 6939"/>
              <p:cNvSpPr>
                <a:spLocks/>
              </p:cNvSpPr>
              <p:nvPr/>
            </p:nvSpPr>
            <p:spPr bwMode="auto">
              <a:xfrm>
                <a:off x="12100" y="3967"/>
                <a:ext cx="2933" cy="43"/>
              </a:xfrm>
              <a:custGeom>
                <a:avLst/>
                <a:gdLst>
                  <a:gd name="T0" fmla="+- 0 12143 12100"/>
                  <a:gd name="T1" fmla="*/ T0 w 2933"/>
                  <a:gd name="T2" fmla="+- 0 3967 3967"/>
                  <a:gd name="T3" fmla="*/ 3967 h 43"/>
                  <a:gd name="T4" fmla="+- 0 12100 12100"/>
                  <a:gd name="T5" fmla="*/ T4 w 2933"/>
                  <a:gd name="T6" fmla="+- 0 4010 3967"/>
                  <a:gd name="T7" fmla="*/ 4010 h 43"/>
                  <a:gd name="T8" fmla="+- 0 15033 12100"/>
                  <a:gd name="T9" fmla="*/ T8 w 2933"/>
                  <a:gd name="T10" fmla="+- 0 4010 3967"/>
                  <a:gd name="T11" fmla="*/ 4010 h 43"/>
                  <a:gd name="T12" fmla="+- 0 12143 12100"/>
                  <a:gd name="T13" fmla="*/ T12 w 2933"/>
                  <a:gd name="T14" fmla="+- 0 3967 3967"/>
                  <a:gd name="T15" fmla="*/ 3967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33" h="43">
                    <a:moveTo>
                      <a:pt x="43" y="0"/>
                    </a:moveTo>
                    <a:lnTo>
                      <a:pt x="0" y="43"/>
                    </a:lnTo>
                    <a:lnTo>
                      <a:pt x="2933" y="43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82" name="Freeform 6940"/>
              <p:cNvSpPr>
                <a:spLocks/>
              </p:cNvSpPr>
              <p:nvPr/>
            </p:nvSpPr>
            <p:spPr bwMode="auto">
              <a:xfrm>
                <a:off x="12100" y="3967"/>
                <a:ext cx="2933" cy="43"/>
              </a:xfrm>
              <a:custGeom>
                <a:avLst/>
                <a:gdLst>
                  <a:gd name="T0" fmla="+- 0 15016 12100"/>
                  <a:gd name="T1" fmla="*/ T0 w 2933"/>
                  <a:gd name="T2" fmla="+- 0 3967 3967"/>
                  <a:gd name="T3" fmla="*/ 3967 h 43"/>
                  <a:gd name="T4" fmla="+- 0 12143 12100"/>
                  <a:gd name="T5" fmla="*/ T4 w 2933"/>
                  <a:gd name="T6" fmla="+- 0 3967 3967"/>
                  <a:gd name="T7" fmla="*/ 3967 h 43"/>
                  <a:gd name="T8" fmla="+- 0 15033 12100"/>
                  <a:gd name="T9" fmla="*/ T8 w 2933"/>
                  <a:gd name="T10" fmla="+- 0 4010 3967"/>
                  <a:gd name="T11" fmla="*/ 4010 h 43"/>
                  <a:gd name="T12" fmla="+- 0 15016 12100"/>
                  <a:gd name="T13" fmla="*/ T12 w 2933"/>
                  <a:gd name="T14" fmla="+- 0 3967 3967"/>
                  <a:gd name="T15" fmla="*/ 3967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33" h="43">
                    <a:moveTo>
                      <a:pt x="2916" y="0"/>
                    </a:moveTo>
                    <a:lnTo>
                      <a:pt x="43" y="0"/>
                    </a:lnTo>
                    <a:lnTo>
                      <a:pt x="2933" y="43"/>
                    </a:lnTo>
                    <a:lnTo>
                      <a:pt x="291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71" name="Group 6941"/>
            <p:cNvGrpSpPr>
              <a:grpSpLocks/>
            </p:cNvGrpSpPr>
            <p:nvPr/>
          </p:nvGrpSpPr>
          <p:grpSpPr bwMode="auto">
            <a:xfrm>
              <a:off x="12100" y="3967"/>
              <a:ext cx="2933" cy="43"/>
              <a:chOff x="12100" y="3967"/>
              <a:chExt cx="2933" cy="43"/>
            </a:xfrm>
          </p:grpSpPr>
          <p:sp>
            <p:nvSpPr>
              <p:cNvPr id="22780" name="Freeform 6942"/>
              <p:cNvSpPr>
                <a:spLocks/>
              </p:cNvSpPr>
              <p:nvPr/>
            </p:nvSpPr>
            <p:spPr bwMode="auto">
              <a:xfrm>
                <a:off x="12100" y="3967"/>
                <a:ext cx="2933" cy="43"/>
              </a:xfrm>
              <a:custGeom>
                <a:avLst/>
                <a:gdLst>
                  <a:gd name="T0" fmla="+- 0 12100 12100"/>
                  <a:gd name="T1" fmla="*/ T0 w 2933"/>
                  <a:gd name="T2" fmla="+- 0 4010 3967"/>
                  <a:gd name="T3" fmla="*/ 4010 h 43"/>
                  <a:gd name="T4" fmla="+- 0 15033 12100"/>
                  <a:gd name="T5" fmla="*/ T4 w 2933"/>
                  <a:gd name="T6" fmla="+- 0 4010 3967"/>
                  <a:gd name="T7" fmla="*/ 4010 h 43"/>
                  <a:gd name="T8" fmla="+- 0 12143 12100"/>
                  <a:gd name="T9" fmla="*/ T8 w 2933"/>
                  <a:gd name="T10" fmla="+- 0 3967 3967"/>
                  <a:gd name="T11" fmla="*/ 3967 h 43"/>
                  <a:gd name="T12" fmla="+- 0 12100 12100"/>
                  <a:gd name="T13" fmla="*/ T12 w 2933"/>
                  <a:gd name="T14" fmla="+- 0 4010 3967"/>
                  <a:gd name="T15" fmla="*/ 4010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33" h="43">
                    <a:moveTo>
                      <a:pt x="0" y="43"/>
                    </a:moveTo>
                    <a:lnTo>
                      <a:pt x="2933" y="43"/>
                    </a:lnTo>
                    <a:lnTo>
                      <a:pt x="43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72" name="Group 6943"/>
            <p:cNvGrpSpPr>
              <a:grpSpLocks/>
            </p:cNvGrpSpPr>
            <p:nvPr/>
          </p:nvGrpSpPr>
          <p:grpSpPr bwMode="auto">
            <a:xfrm>
              <a:off x="12143" y="3967"/>
              <a:ext cx="2890" cy="43"/>
              <a:chOff x="12143" y="3967"/>
              <a:chExt cx="2890" cy="43"/>
            </a:xfrm>
          </p:grpSpPr>
          <p:sp>
            <p:nvSpPr>
              <p:cNvPr id="22779" name="Freeform 6944"/>
              <p:cNvSpPr>
                <a:spLocks/>
              </p:cNvSpPr>
              <p:nvPr/>
            </p:nvSpPr>
            <p:spPr bwMode="auto">
              <a:xfrm>
                <a:off x="12143" y="3967"/>
                <a:ext cx="2890" cy="43"/>
              </a:xfrm>
              <a:custGeom>
                <a:avLst/>
                <a:gdLst>
                  <a:gd name="T0" fmla="+- 0 15033 12143"/>
                  <a:gd name="T1" fmla="*/ T0 w 2890"/>
                  <a:gd name="T2" fmla="+- 0 4010 3967"/>
                  <a:gd name="T3" fmla="*/ 4010 h 43"/>
                  <a:gd name="T4" fmla="+- 0 12143 12143"/>
                  <a:gd name="T5" fmla="*/ T4 w 2890"/>
                  <a:gd name="T6" fmla="+- 0 3967 3967"/>
                  <a:gd name="T7" fmla="*/ 3967 h 43"/>
                  <a:gd name="T8" fmla="+- 0 15016 12143"/>
                  <a:gd name="T9" fmla="*/ T8 w 2890"/>
                  <a:gd name="T10" fmla="+- 0 3967 3967"/>
                  <a:gd name="T11" fmla="*/ 3967 h 43"/>
                  <a:gd name="T12" fmla="+- 0 15033 12143"/>
                  <a:gd name="T13" fmla="*/ T12 w 2890"/>
                  <a:gd name="T14" fmla="+- 0 4010 3967"/>
                  <a:gd name="T15" fmla="*/ 4010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90" h="43">
                    <a:moveTo>
                      <a:pt x="2890" y="43"/>
                    </a:moveTo>
                    <a:lnTo>
                      <a:pt x="0" y="0"/>
                    </a:lnTo>
                    <a:lnTo>
                      <a:pt x="2873" y="0"/>
                    </a:lnTo>
                    <a:lnTo>
                      <a:pt x="2890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73" name="Group 6945"/>
            <p:cNvGrpSpPr>
              <a:grpSpLocks/>
            </p:cNvGrpSpPr>
            <p:nvPr/>
          </p:nvGrpSpPr>
          <p:grpSpPr bwMode="auto">
            <a:xfrm>
              <a:off x="12042" y="4010"/>
              <a:ext cx="3084" cy="60"/>
              <a:chOff x="12042" y="4010"/>
              <a:chExt cx="3084" cy="60"/>
            </a:xfrm>
          </p:grpSpPr>
          <p:sp>
            <p:nvSpPr>
              <p:cNvPr id="22777" name="Freeform 6946"/>
              <p:cNvSpPr>
                <a:spLocks/>
              </p:cNvSpPr>
              <p:nvPr/>
            </p:nvSpPr>
            <p:spPr bwMode="auto">
              <a:xfrm>
                <a:off x="12042" y="4010"/>
                <a:ext cx="3084" cy="60"/>
              </a:xfrm>
              <a:custGeom>
                <a:avLst/>
                <a:gdLst>
                  <a:gd name="T0" fmla="+- 0 12100 12042"/>
                  <a:gd name="T1" fmla="*/ T0 w 3084"/>
                  <a:gd name="T2" fmla="+- 0 4010 4010"/>
                  <a:gd name="T3" fmla="*/ 4010 h 60"/>
                  <a:gd name="T4" fmla="+- 0 12042 12042"/>
                  <a:gd name="T5" fmla="*/ T4 w 3084"/>
                  <a:gd name="T6" fmla="+- 0 4070 4010"/>
                  <a:gd name="T7" fmla="*/ 4070 h 60"/>
                  <a:gd name="T8" fmla="+- 0 15126 12042"/>
                  <a:gd name="T9" fmla="*/ T8 w 3084"/>
                  <a:gd name="T10" fmla="+- 0 4070 4010"/>
                  <a:gd name="T11" fmla="*/ 4070 h 60"/>
                  <a:gd name="T12" fmla="+- 0 12100 12042"/>
                  <a:gd name="T13" fmla="*/ T12 w 3084"/>
                  <a:gd name="T14" fmla="+- 0 4010 4010"/>
                  <a:gd name="T15" fmla="*/ 4010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84" h="60">
                    <a:moveTo>
                      <a:pt x="58" y="0"/>
                    </a:moveTo>
                    <a:lnTo>
                      <a:pt x="0" y="60"/>
                    </a:lnTo>
                    <a:lnTo>
                      <a:pt x="3084" y="60"/>
                    </a:lnTo>
                    <a:lnTo>
                      <a:pt x="5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78" name="Freeform 6947"/>
              <p:cNvSpPr>
                <a:spLocks/>
              </p:cNvSpPr>
              <p:nvPr/>
            </p:nvSpPr>
            <p:spPr bwMode="auto">
              <a:xfrm>
                <a:off x="12042" y="4010"/>
                <a:ext cx="3084" cy="60"/>
              </a:xfrm>
              <a:custGeom>
                <a:avLst/>
                <a:gdLst>
                  <a:gd name="T0" fmla="+- 0 15033 12042"/>
                  <a:gd name="T1" fmla="*/ T0 w 3084"/>
                  <a:gd name="T2" fmla="+- 0 4010 4010"/>
                  <a:gd name="T3" fmla="*/ 4010 h 60"/>
                  <a:gd name="T4" fmla="+- 0 12100 12042"/>
                  <a:gd name="T5" fmla="*/ T4 w 3084"/>
                  <a:gd name="T6" fmla="+- 0 4010 4010"/>
                  <a:gd name="T7" fmla="*/ 4010 h 60"/>
                  <a:gd name="T8" fmla="+- 0 15126 12042"/>
                  <a:gd name="T9" fmla="*/ T8 w 3084"/>
                  <a:gd name="T10" fmla="+- 0 4070 4010"/>
                  <a:gd name="T11" fmla="*/ 4070 h 60"/>
                  <a:gd name="T12" fmla="+- 0 15033 12042"/>
                  <a:gd name="T13" fmla="*/ T12 w 3084"/>
                  <a:gd name="T14" fmla="+- 0 4010 4010"/>
                  <a:gd name="T15" fmla="*/ 4010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84" h="60">
                    <a:moveTo>
                      <a:pt x="2991" y="0"/>
                    </a:moveTo>
                    <a:lnTo>
                      <a:pt x="58" y="0"/>
                    </a:lnTo>
                    <a:lnTo>
                      <a:pt x="3084" y="60"/>
                    </a:lnTo>
                    <a:lnTo>
                      <a:pt x="299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74" name="Group 6948"/>
            <p:cNvGrpSpPr>
              <a:grpSpLocks/>
            </p:cNvGrpSpPr>
            <p:nvPr/>
          </p:nvGrpSpPr>
          <p:grpSpPr bwMode="auto">
            <a:xfrm>
              <a:off x="12042" y="4010"/>
              <a:ext cx="3084" cy="60"/>
              <a:chOff x="12042" y="4010"/>
              <a:chExt cx="3084" cy="60"/>
            </a:xfrm>
          </p:grpSpPr>
          <p:sp>
            <p:nvSpPr>
              <p:cNvPr id="22776" name="Freeform 6949"/>
              <p:cNvSpPr>
                <a:spLocks/>
              </p:cNvSpPr>
              <p:nvPr/>
            </p:nvSpPr>
            <p:spPr bwMode="auto">
              <a:xfrm>
                <a:off x="12042" y="4010"/>
                <a:ext cx="3084" cy="60"/>
              </a:xfrm>
              <a:custGeom>
                <a:avLst/>
                <a:gdLst>
                  <a:gd name="T0" fmla="+- 0 12042 12042"/>
                  <a:gd name="T1" fmla="*/ T0 w 3084"/>
                  <a:gd name="T2" fmla="+- 0 4070 4010"/>
                  <a:gd name="T3" fmla="*/ 4070 h 60"/>
                  <a:gd name="T4" fmla="+- 0 15126 12042"/>
                  <a:gd name="T5" fmla="*/ T4 w 3084"/>
                  <a:gd name="T6" fmla="+- 0 4070 4010"/>
                  <a:gd name="T7" fmla="*/ 4070 h 60"/>
                  <a:gd name="T8" fmla="+- 0 12100 12042"/>
                  <a:gd name="T9" fmla="*/ T8 w 3084"/>
                  <a:gd name="T10" fmla="+- 0 4010 4010"/>
                  <a:gd name="T11" fmla="*/ 4010 h 60"/>
                  <a:gd name="T12" fmla="+- 0 12042 12042"/>
                  <a:gd name="T13" fmla="*/ T12 w 3084"/>
                  <a:gd name="T14" fmla="+- 0 4070 4010"/>
                  <a:gd name="T15" fmla="*/ 4070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84" h="60">
                    <a:moveTo>
                      <a:pt x="0" y="60"/>
                    </a:moveTo>
                    <a:lnTo>
                      <a:pt x="3084" y="60"/>
                    </a:lnTo>
                    <a:lnTo>
                      <a:pt x="58" y="0"/>
                    </a:lnTo>
                    <a:lnTo>
                      <a:pt x="0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75" name="Group 6950"/>
            <p:cNvGrpSpPr>
              <a:grpSpLocks/>
            </p:cNvGrpSpPr>
            <p:nvPr/>
          </p:nvGrpSpPr>
          <p:grpSpPr bwMode="auto">
            <a:xfrm>
              <a:off x="12100" y="4010"/>
              <a:ext cx="3026" cy="60"/>
              <a:chOff x="12100" y="4010"/>
              <a:chExt cx="3026" cy="60"/>
            </a:xfrm>
          </p:grpSpPr>
          <p:sp>
            <p:nvSpPr>
              <p:cNvPr id="22775" name="Freeform 6951"/>
              <p:cNvSpPr>
                <a:spLocks/>
              </p:cNvSpPr>
              <p:nvPr/>
            </p:nvSpPr>
            <p:spPr bwMode="auto">
              <a:xfrm>
                <a:off x="12100" y="4010"/>
                <a:ext cx="3026" cy="60"/>
              </a:xfrm>
              <a:custGeom>
                <a:avLst/>
                <a:gdLst>
                  <a:gd name="T0" fmla="+- 0 15126 12100"/>
                  <a:gd name="T1" fmla="*/ T0 w 3026"/>
                  <a:gd name="T2" fmla="+- 0 4070 4010"/>
                  <a:gd name="T3" fmla="*/ 4070 h 60"/>
                  <a:gd name="T4" fmla="+- 0 12100 12100"/>
                  <a:gd name="T5" fmla="*/ T4 w 3026"/>
                  <a:gd name="T6" fmla="+- 0 4010 4010"/>
                  <a:gd name="T7" fmla="*/ 4010 h 60"/>
                  <a:gd name="T8" fmla="+- 0 15033 12100"/>
                  <a:gd name="T9" fmla="*/ T8 w 3026"/>
                  <a:gd name="T10" fmla="+- 0 4010 4010"/>
                  <a:gd name="T11" fmla="*/ 4010 h 60"/>
                  <a:gd name="T12" fmla="+- 0 15126 12100"/>
                  <a:gd name="T13" fmla="*/ T12 w 3026"/>
                  <a:gd name="T14" fmla="+- 0 4070 4010"/>
                  <a:gd name="T15" fmla="*/ 4070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6" h="60">
                    <a:moveTo>
                      <a:pt x="3026" y="60"/>
                    </a:moveTo>
                    <a:lnTo>
                      <a:pt x="0" y="0"/>
                    </a:lnTo>
                    <a:lnTo>
                      <a:pt x="2933" y="0"/>
                    </a:lnTo>
                    <a:lnTo>
                      <a:pt x="3026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76" name="Group 6952"/>
            <p:cNvGrpSpPr>
              <a:grpSpLocks/>
            </p:cNvGrpSpPr>
            <p:nvPr/>
          </p:nvGrpSpPr>
          <p:grpSpPr bwMode="auto">
            <a:xfrm>
              <a:off x="11985" y="4070"/>
              <a:ext cx="3187" cy="58"/>
              <a:chOff x="11985" y="4070"/>
              <a:chExt cx="3187" cy="58"/>
            </a:xfrm>
          </p:grpSpPr>
          <p:sp>
            <p:nvSpPr>
              <p:cNvPr id="22773" name="Freeform 6953"/>
              <p:cNvSpPr>
                <a:spLocks/>
              </p:cNvSpPr>
              <p:nvPr/>
            </p:nvSpPr>
            <p:spPr bwMode="auto">
              <a:xfrm>
                <a:off x="11985" y="4070"/>
                <a:ext cx="3187" cy="58"/>
              </a:xfrm>
              <a:custGeom>
                <a:avLst/>
                <a:gdLst>
                  <a:gd name="T0" fmla="+- 0 12042 11985"/>
                  <a:gd name="T1" fmla="*/ T0 w 3187"/>
                  <a:gd name="T2" fmla="+- 0 4070 4070"/>
                  <a:gd name="T3" fmla="*/ 4070 h 58"/>
                  <a:gd name="T4" fmla="+- 0 11985 11985"/>
                  <a:gd name="T5" fmla="*/ T4 w 3187"/>
                  <a:gd name="T6" fmla="+- 0 4128 4070"/>
                  <a:gd name="T7" fmla="*/ 4128 h 58"/>
                  <a:gd name="T8" fmla="+- 0 15172 11985"/>
                  <a:gd name="T9" fmla="*/ T8 w 3187"/>
                  <a:gd name="T10" fmla="+- 0 4128 4070"/>
                  <a:gd name="T11" fmla="*/ 4128 h 58"/>
                  <a:gd name="T12" fmla="+- 0 12042 11985"/>
                  <a:gd name="T13" fmla="*/ T12 w 3187"/>
                  <a:gd name="T14" fmla="+- 0 4070 4070"/>
                  <a:gd name="T15" fmla="*/ 4070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87" h="58">
                    <a:moveTo>
                      <a:pt x="57" y="0"/>
                    </a:moveTo>
                    <a:lnTo>
                      <a:pt x="0" y="58"/>
                    </a:lnTo>
                    <a:lnTo>
                      <a:pt x="3187" y="58"/>
                    </a:lnTo>
                    <a:lnTo>
                      <a:pt x="5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74" name="Freeform 6954"/>
              <p:cNvSpPr>
                <a:spLocks/>
              </p:cNvSpPr>
              <p:nvPr/>
            </p:nvSpPr>
            <p:spPr bwMode="auto">
              <a:xfrm>
                <a:off x="11985" y="4070"/>
                <a:ext cx="3187" cy="58"/>
              </a:xfrm>
              <a:custGeom>
                <a:avLst/>
                <a:gdLst>
                  <a:gd name="T0" fmla="+- 0 15126 11985"/>
                  <a:gd name="T1" fmla="*/ T0 w 3187"/>
                  <a:gd name="T2" fmla="+- 0 4070 4070"/>
                  <a:gd name="T3" fmla="*/ 4070 h 58"/>
                  <a:gd name="T4" fmla="+- 0 12042 11985"/>
                  <a:gd name="T5" fmla="*/ T4 w 3187"/>
                  <a:gd name="T6" fmla="+- 0 4070 4070"/>
                  <a:gd name="T7" fmla="*/ 4070 h 58"/>
                  <a:gd name="T8" fmla="+- 0 15172 11985"/>
                  <a:gd name="T9" fmla="*/ T8 w 3187"/>
                  <a:gd name="T10" fmla="+- 0 4128 4070"/>
                  <a:gd name="T11" fmla="*/ 4128 h 58"/>
                  <a:gd name="T12" fmla="+- 0 15126 11985"/>
                  <a:gd name="T13" fmla="*/ T12 w 3187"/>
                  <a:gd name="T14" fmla="+- 0 4070 4070"/>
                  <a:gd name="T15" fmla="*/ 4070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87" h="58">
                    <a:moveTo>
                      <a:pt x="3141" y="0"/>
                    </a:moveTo>
                    <a:lnTo>
                      <a:pt x="57" y="0"/>
                    </a:lnTo>
                    <a:lnTo>
                      <a:pt x="3187" y="58"/>
                    </a:lnTo>
                    <a:lnTo>
                      <a:pt x="314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77" name="Group 6955"/>
            <p:cNvGrpSpPr>
              <a:grpSpLocks/>
            </p:cNvGrpSpPr>
            <p:nvPr/>
          </p:nvGrpSpPr>
          <p:grpSpPr bwMode="auto">
            <a:xfrm>
              <a:off x="11985" y="4070"/>
              <a:ext cx="3187" cy="58"/>
              <a:chOff x="11985" y="4070"/>
              <a:chExt cx="3187" cy="58"/>
            </a:xfrm>
          </p:grpSpPr>
          <p:sp>
            <p:nvSpPr>
              <p:cNvPr id="22772" name="Freeform 6956"/>
              <p:cNvSpPr>
                <a:spLocks/>
              </p:cNvSpPr>
              <p:nvPr/>
            </p:nvSpPr>
            <p:spPr bwMode="auto">
              <a:xfrm>
                <a:off x="11985" y="4070"/>
                <a:ext cx="3187" cy="58"/>
              </a:xfrm>
              <a:custGeom>
                <a:avLst/>
                <a:gdLst>
                  <a:gd name="T0" fmla="+- 0 11985 11985"/>
                  <a:gd name="T1" fmla="*/ T0 w 3187"/>
                  <a:gd name="T2" fmla="+- 0 4128 4070"/>
                  <a:gd name="T3" fmla="*/ 4128 h 58"/>
                  <a:gd name="T4" fmla="+- 0 15172 11985"/>
                  <a:gd name="T5" fmla="*/ T4 w 3187"/>
                  <a:gd name="T6" fmla="+- 0 4128 4070"/>
                  <a:gd name="T7" fmla="*/ 4128 h 58"/>
                  <a:gd name="T8" fmla="+- 0 12042 11985"/>
                  <a:gd name="T9" fmla="*/ T8 w 3187"/>
                  <a:gd name="T10" fmla="+- 0 4070 4070"/>
                  <a:gd name="T11" fmla="*/ 4070 h 58"/>
                  <a:gd name="T12" fmla="+- 0 11985 11985"/>
                  <a:gd name="T13" fmla="*/ T12 w 3187"/>
                  <a:gd name="T14" fmla="+- 0 4128 4070"/>
                  <a:gd name="T15" fmla="*/ 4128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87" h="58">
                    <a:moveTo>
                      <a:pt x="0" y="58"/>
                    </a:moveTo>
                    <a:lnTo>
                      <a:pt x="3187" y="58"/>
                    </a:lnTo>
                    <a:lnTo>
                      <a:pt x="57" y="0"/>
                    </a:lnTo>
                    <a:lnTo>
                      <a:pt x="0" y="5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78" name="Group 6957"/>
            <p:cNvGrpSpPr>
              <a:grpSpLocks/>
            </p:cNvGrpSpPr>
            <p:nvPr/>
          </p:nvGrpSpPr>
          <p:grpSpPr bwMode="auto">
            <a:xfrm>
              <a:off x="12042" y="4070"/>
              <a:ext cx="3130" cy="58"/>
              <a:chOff x="12042" y="4070"/>
              <a:chExt cx="3130" cy="58"/>
            </a:xfrm>
          </p:grpSpPr>
          <p:sp>
            <p:nvSpPr>
              <p:cNvPr id="22771" name="Freeform 6958"/>
              <p:cNvSpPr>
                <a:spLocks/>
              </p:cNvSpPr>
              <p:nvPr/>
            </p:nvSpPr>
            <p:spPr bwMode="auto">
              <a:xfrm>
                <a:off x="12042" y="4070"/>
                <a:ext cx="3130" cy="58"/>
              </a:xfrm>
              <a:custGeom>
                <a:avLst/>
                <a:gdLst>
                  <a:gd name="T0" fmla="+- 0 15172 12042"/>
                  <a:gd name="T1" fmla="*/ T0 w 3130"/>
                  <a:gd name="T2" fmla="+- 0 4128 4070"/>
                  <a:gd name="T3" fmla="*/ 4128 h 58"/>
                  <a:gd name="T4" fmla="+- 0 12042 12042"/>
                  <a:gd name="T5" fmla="*/ T4 w 3130"/>
                  <a:gd name="T6" fmla="+- 0 4070 4070"/>
                  <a:gd name="T7" fmla="*/ 4070 h 58"/>
                  <a:gd name="T8" fmla="+- 0 15126 12042"/>
                  <a:gd name="T9" fmla="*/ T8 w 3130"/>
                  <a:gd name="T10" fmla="+- 0 4070 4070"/>
                  <a:gd name="T11" fmla="*/ 4070 h 58"/>
                  <a:gd name="T12" fmla="+- 0 15172 12042"/>
                  <a:gd name="T13" fmla="*/ T12 w 3130"/>
                  <a:gd name="T14" fmla="+- 0 4128 4070"/>
                  <a:gd name="T15" fmla="*/ 4128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30" h="58">
                    <a:moveTo>
                      <a:pt x="3130" y="58"/>
                    </a:moveTo>
                    <a:lnTo>
                      <a:pt x="0" y="0"/>
                    </a:lnTo>
                    <a:lnTo>
                      <a:pt x="3084" y="0"/>
                    </a:lnTo>
                    <a:lnTo>
                      <a:pt x="3130" y="5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79" name="Group 6959"/>
            <p:cNvGrpSpPr>
              <a:grpSpLocks/>
            </p:cNvGrpSpPr>
            <p:nvPr/>
          </p:nvGrpSpPr>
          <p:grpSpPr bwMode="auto">
            <a:xfrm>
              <a:off x="11961" y="4128"/>
              <a:ext cx="3242" cy="43"/>
              <a:chOff x="11961" y="4128"/>
              <a:chExt cx="3242" cy="43"/>
            </a:xfrm>
          </p:grpSpPr>
          <p:sp>
            <p:nvSpPr>
              <p:cNvPr id="22769" name="Freeform 6960"/>
              <p:cNvSpPr>
                <a:spLocks/>
              </p:cNvSpPr>
              <p:nvPr/>
            </p:nvSpPr>
            <p:spPr bwMode="auto">
              <a:xfrm>
                <a:off x="11961" y="4128"/>
                <a:ext cx="3242" cy="43"/>
              </a:xfrm>
              <a:custGeom>
                <a:avLst/>
                <a:gdLst>
                  <a:gd name="T0" fmla="+- 0 11985 11961"/>
                  <a:gd name="T1" fmla="*/ T0 w 3242"/>
                  <a:gd name="T2" fmla="+- 0 4128 4128"/>
                  <a:gd name="T3" fmla="*/ 4128 h 43"/>
                  <a:gd name="T4" fmla="+- 0 11961 11961"/>
                  <a:gd name="T5" fmla="*/ T4 w 3242"/>
                  <a:gd name="T6" fmla="+- 0 4171 4128"/>
                  <a:gd name="T7" fmla="*/ 4171 h 43"/>
                  <a:gd name="T8" fmla="+- 0 15203 11961"/>
                  <a:gd name="T9" fmla="*/ T8 w 3242"/>
                  <a:gd name="T10" fmla="+- 0 4171 4128"/>
                  <a:gd name="T11" fmla="*/ 4171 h 43"/>
                  <a:gd name="T12" fmla="+- 0 11985 11961"/>
                  <a:gd name="T13" fmla="*/ T12 w 3242"/>
                  <a:gd name="T14" fmla="+- 0 4128 4128"/>
                  <a:gd name="T15" fmla="*/ 412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42" h="43">
                    <a:moveTo>
                      <a:pt x="24" y="0"/>
                    </a:moveTo>
                    <a:lnTo>
                      <a:pt x="0" y="43"/>
                    </a:lnTo>
                    <a:lnTo>
                      <a:pt x="3242" y="43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70" name="Freeform 6961"/>
              <p:cNvSpPr>
                <a:spLocks/>
              </p:cNvSpPr>
              <p:nvPr/>
            </p:nvSpPr>
            <p:spPr bwMode="auto">
              <a:xfrm>
                <a:off x="11961" y="4128"/>
                <a:ext cx="3242" cy="43"/>
              </a:xfrm>
              <a:custGeom>
                <a:avLst/>
                <a:gdLst>
                  <a:gd name="T0" fmla="+- 0 15172 11961"/>
                  <a:gd name="T1" fmla="*/ T0 w 3242"/>
                  <a:gd name="T2" fmla="+- 0 4128 4128"/>
                  <a:gd name="T3" fmla="*/ 4128 h 43"/>
                  <a:gd name="T4" fmla="+- 0 11985 11961"/>
                  <a:gd name="T5" fmla="*/ T4 w 3242"/>
                  <a:gd name="T6" fmla="+- 0 4128 4128"/>
                  <a:gd name="T7" fmla="*/ 4128 h 43"/>
                  <a:gd name="T8" fmla="+- 0 15203 11961"/>
                  <a:gd name="T9" fmla="*/ T8 w 3242"/>
                  <a:gd name="T10" fmla="+- 0 4171 4128"/>
                  <a:gd name="T11" fmla="*/ 4171 h 43"/>
                  <a:gd name="T12" fmla="+- 0 15172 11961"/>
                  <a:gd name="T13" fmla="*/ T12 w 3242"/>
                  <a:gd name="T14" fmla="+- 0 4128 4128"/>
                  <a:gd name="T15" fmla="*/ 412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42" h="43">
                    <a:moveTo>
                      <a:pt x="3211" y="0"/>
                    </a:moveTo>
                    <a:lnTo>
                      <a:pt x="24" y="0"/>
                    </a:lnTo>
                    <a:lnTo>
                      <a:pt x="3242" y="43"/>
                    </a:lnTo>
                    <a:lnTo>
                      <a:pt x="321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80" name="Group 6962"/>
            <p:cNvGrpSpPr>
              <a:grpSpLocks/>
            </p:cNvGrpSpPr>
            <p:nvPr/>
          </p:nvGrpSpPr>
          <p:grpSpPr bwMode="auto">
            <a:xfrm>
              <a:off x="11961" y="4128"/>
              <a:ext cx="3242" cy="43"/>
              <a:chOff x="11961" y="4128"/>
              <a:chExt cx="3242" cy="43"/>
            </a:xfrm>
          </p:grpSpPr>
          <p:sp>
            <p:nvSpPr>
              <p:cNvPr id="22768" name="Freeform 6963"/>
              <p:cNvSpPr>
                <a:spLocks/>
              </p:cNvSpPr>
              <p:nvPr/>
            </p:nvSpPr>
            <p:spPr bwMode="auto">
              <a:xfrm>
                <a:off x="11961" y="4128"/>
                <a:ext cx="3242" cy="43"/>
              </a:xfrm>
              <a:custGeom>
                <a:avLst/>
                <a:gdLst>
                  <a:gd name="T0" fmla="+- 0 11961 11961"/>
                  <a:gd name="T1" fmla="*/ T0 w 3242"/>
                  <a:gd name="T2" fmla="+- 0 4171 4128"/>
                  <a:gd name="T3" fmla="*/ 4171 h 43"/>
                  <a:gd name="T4" fmla="+- 0 15203 11961"/>
                  <a:gd name="T5" fmla="*/ T4 w 3242"/>
                  <a:gd name="T6" fmla="+- 0 4171 4128"/>
                  <a:gd name="T7" fmla="*/ 4171 h 43"/>
                  <a:gd name="T8" fmla="+- 0 11985 11961"/>
                  <a:gd name="T9" fmla="*/ T8 w 3242"/>
                  <a:gd name="T10" fmla="+- 0 4128 4128"/>
                  <a:gd name="T11" fmla="*/ 4128 h 43"/>
                  <a:gd name="T12" fmla="+- 0 11961 11961"/>
                  <a:gd name="T13" fmla="*/ T12 w 3242"/>
                  <a:gd name="T14" fmla="+- 0 4171 4128"/>
                  <a:gd name="T15" fmla="*/ 4171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42" h="43">
                    <a:moveTo>
                      <a:pt x="0" y="43"/>
                    </a:moveTo>
                    <a:lnTo>
                      <a:pt x="3242" y="43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81" name="Group 6964"/>
            <p:cNvGrpSpPr>
              <a:grpSpLocks/>
            </p:cNvGrpSpPr>
            <p:nvPr/>
          </p:nvGrpSpPr>
          <p:grpSpPr bwMode="auto">
            <a:xfrm>
              <a:off x="11985" y="4128"/>
              <a:ext cx="3218" cy="43"/>
              <a:chOff x="11985" y="4128"/>
              <a:chExt cx="3218" cy="43"/>
            </a:xfrm>
          </p:grpSpPr>
          <p:sp>
            <p:nvSpPr>
              <p:cNvPr id="22767" name="Freeform 6965"/>
              <p:cNvSpPr>
                <a:spLocks/>
              </p:cNvSpPr>
              <p:nvPr/>
            </p:nvSpPr>
            <p:spPr bwMode="auto">
              <a:xfrm>
                <a:off x="11985" y="4128"/>
                <a:ext cx="3218" cy="43"/>
              </a:xfrm>
              <a:custGeom>
                <a:avLst/>
                <a:gdLst>
                  <a:gd name="T0" fmla="+- 0 15203 11985"/>
                  <a:gd name="T1" fmla="*/ T0 w 3218"/>
                  <a:gd name="T2" fmla="+- 0 4171 4128"/>
                  <a:gd name="T3" fmla="*/ 4171 h 43"/>
                  <a:gd name="T4" fmla="+- 0 11985 11985"/>
                  <a:gd name="T5" fmla="*/ T4 w 3218"/>
                  <a:gd name="T6" fmla="+- 0 4128 4128"/>
                  <a:gd name="T7" fmla="*/ 4128 h 43"/>
                  <a:gd name="T8" fmla="+- 0 15172 11985"/>
                  <a:gd name="T9" fmla="*/ T8 w 3218"/>
                  <a:gd name="T10" fmla="+- 0 4128 4128"/>
                  <a:gd name="T11" fmla="*/ 4128 h 43"/>
                  <a:gd name="T12" fmla="+- 0 15203 11985"/>
                  <a:gd name="T13" fmla="*/ T12 w 3218"/>
                  <a:gd name="T14" fmla="+- 0 4171 4128"/>
                  <a:gd name="T15" fmla="*/ 4171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18" h="43">
                    <a:moveTo>
                      <a:pt x="3218" y="43"/>
                    </a:moveTo>
                    <a:lnTo>
                      <a:pt x="0" y="0"/>
                    </a:lnTo>
                    <a:lnTo>
                      <a:pt x="3187" y="0"/>
                    </a:lnTo>
                    <a:lnTo>
                      <a:pt x="3218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82" name="Group 6966"/>
            <p:cNvGrpSpPr>
              <a:grpSpLocks/>
            </p:cNvGrpSpPr>
            <p:nvPr/>
          </p:nvGrpSpPr>
          <p:grpSpPr bwMode="auto">
            <a:xfrm>
              <a:off x="11843" y="4171"/>
              <a:ext cx="3360" cy="197"/>
              <a:chOff x="11843" y="4171"/>
              <a:chExt cx="3360" cy="197"/>
            </a:xfrm>
          </p:grpSpPr>
          <p:sp>
            <p:nvSpPr>
              <p:cNvPr id="22765" name="Freeform 6967"/>
              <p:cNvSpPr>
                <a:spLocks/>
              </p:cNvSpPr>
              <p:nvPr/>
            </p:nvSpPr>
            <p:spPr bwMode="auto">
              <a:xfrm>
                <a:off x="11843" y="4171"/>
                <a:ext cx="3360" cy="197"/>
              </a:xfrm>
              <a:custGeom>
                <a:avLst/>
                <a:gdLst>
                  <a:gd name="T0" fmla="+- 0 11961 11843"/>
                  <a:gd name="T1" fmla="*/ T0 w 3360"/>
                  <a:gd name="T2" fmla="+- 0 4171 4171"/>
                  <a:gd name="T3" fmla="*/ 4171 h 197"/>
                  <a:gd name="T4" fmla="+- 0 11843 11843"/>
                  <a:gd name="T5" fmla="*/ T4 w 3360"/>
                  <a:gd name="T6" fmla="+- 0 4368 4171"/>
                  <a:gd name="T7" fmla="*/ 4368 h 197"/>
                  <a:gd name="T8" fmla="+- 0 15170 11843"/>
                  <a:gd name="T9" fmla="*/ T8 w 3360"/>
                  <a:gd name="T10" fmla="+- 0 4368 4171"/>
                  <a:gd name="T11" fmla="*/ 4368 h 197"/>
                  <a:gd name="T12" fmla="+- 0 11961 11843"/>
                  <a:gd name="T13" fmla="*/ T12 w 3360"/>
                  <a:gd name="T14" fmla="+- 0 4171 4171"/>
                  <a:gd name="T15" fmla="*/ 4171 h 1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0" h="197">
                    <a:moveTo>
                      <a:pt x="118" y="0"/>
                    </a:moveTo>
                    <a:lnTo>
                      <a:pt x="0" y="197"/>
                    </a:lnTo>
                    <a:lnTo>
                      <a:pt x="3327" y="197"/>
                    </a:lnTo>
                    <a:lnTo>
                      <a:pt x="11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66" name="Freeform 6968"/>
              <p:cNvSpPr>
                <a:spLocks/>
              </p:cNvSpPr>
              <p:nvPr/>
            </p:nvSpPr>
            <p:spPr bwMode="auto">
              <a:xfrm>
                <a:off x="11843" y="4171"/>
                <a:ext cx="3360" cy="197"/>
              </a:xfrm>
              <a:custGeom>
                <a:avLst/>
                <a:gdLst>
                  <a:gd name="T0" fmla="+- 0 15203 11843"/>
                  <a:gd name="T1" fmla="*/ T0 w 3360"/>
                  <a:gd name="T2" fmla="+- 0 4171 4171"/>
                  <a:gd name="T3" fmla="*/ 4171 h 197"/>
                  <a:gd name="T4" fmla="+- 0 11961 11843"/>
                  <a:gd name="T5" fmla="*/ T4 w 3360"/>
                  <a:gd name="T6" fmla="+- 0 4171 4171"/>
                  <a:gd name="T7" fmla="*/ 4171 h 197"/>
                  <a:gd name="T8" fmla="+- 0 15170 11843"/>
                  <a:gd name="T9" fmla="*/ T8 w 3360"/>
                  <a:gd name="T10" fmla="+- 0 4368 4171"/>
                  <a:gd name="T11" fmla="*/ 4368 h 197"/>
                  <a:gd name="T12" fmla="+- 0 15203 11843"/>
                  <a:gd name="T13" fmla="*/ T12 w 3360"/>
                  <a:gd name="T14" fmla="+- 0 4171 4171"/>
                  <a:gd name="T15" fmla="*/ 4171 h 1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0" h="197">
                    <a:moveTo>
                      <a:pt x="3360" y="0"/>
                    </a:moveTo>
                    <a:lnTo>
                      <a:pt x="118" y="0"/>
                    </a:lnTo>
                    <a:lnTo>
                      <a:pt x="3327" y="197"/>
                    </a:lnTo>
                    <a:lnTo>
                      <a:pt x="336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83" name="Group 6969"/>
            <p:cNvGrpSpPr>
              <a:grpSpLocks/>
            </p:cNvGrpSpPr>
            <p:nvPr/>
          </p:nvGrpSpPr>
          <p:grpSpPr bwMode="auto">
            <a:xfrm>
              <a:off x="11843" y="4171"/>
              <a:ext cx="3326" cy="197"/>
              <a:chOff x="11843" y="4171"/>
              <a:chExt cx="3326" cy="197"/>
            </a:xfrm>
          </p:grpSpPr>
          <p:sp>
            <p:nvSpPr>
              <p:cNvPr id="22764" name="Freeform 6970"/>
              <p:cNvSpPr>
                <a:spLocks/>
              </p:cNvSpPr>
              <p:nvPr/>
            </p:nvSpPr>
            <p:spPr bwMode="auto">
              <a:xfrm>
                <a:off x="11843" y="4171"/>
                <a:ext cx="3326" cy="197"/>
              </a:xfrm>
              <a:custGeom>
                <a:avLst/>
                <a:gdLst>
                  <a:gd name="T0" fmla="+- 0 11843 11843"/>
                  <a:gd name="T1" fmla="*/ T0 w 3326"/>
                  <a:gd name="T2" fmla="+- 0 4368 4171"/>
                  <a:gd name="T3" fmla="*/ 4368 h 197"/>
                  <a:gd name="T4" fmla="+- 0 15170 11843"/>
                  <a:gd name="T5" fmla="*/ T4 w 3326"/>
                  <a:gd name="T6" fmla="+- 0 4368 4171"/>
                  <a:gd name="T7" fmla="*/ 4368 h 197"/>
                  <a:gd name="T8" fmla="+- 0 11961 11843"/>
                  <a:gd name="T9" fmla="*/ T8 w 3326"/>
                  <a:gd name="T10" fmla="+- 0 4171 4171"/>
                  <a:gd name="T11" fmla="*/ 4171 h 197"/>
                  <a:gd name="T12" fmla="+- 0 11843 11843"/>
                  <a:gd name="T13" fmla="*/ T12 w 3326"/>
                  <a:gd name="T14" fmla="+- 0 4368 4171"/>
                  <a:gd name="T15" fmla="*/ 4368 h 1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26" h="197">
                    <a:moveTo>
                      <a:pt x="0" y="197"/>
                    </a:moveTo>
                    <a:lnTo>
                      <a:pt x="3327" y="197"/>
                    </a:lnTo>
                    <a:lnTo>
                      <a:pt x="118" y="0"/>
                    </a:lnTo>
                    <a:lnTo>
                      <a:pt x="0" y="19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84" name="Group 6971"/>
            <p:cNvGrpSpPr>
              <a:grpSpLocks/>
            </p:cNvGrpSpPr>
            <p:nvPr/>
          </p:nvGrpSpPr>
          <p:grpSpPr bwMode="auto">
            <a:xfrm>
              <a:off x="11961" y="4171"/>
              <a:ext cx="3242" cy="197"/>
              <a:chOff x="11961" y="4171"/>
              <a:chExt cx="3242" cy="197"/>
            </a:xfrm>
          </p:grpSpPr>
          <p:sp>
            <p:nvSpPr>
              <p:cNvPr id="22763" name="Freeform 6972"/>
              <p:cNvSpPr>
                <a:spLocks/>
              </p:cNvSpPr>
              <p:nvPr/>
            </p:nvSpPr>
            <p:spPr bwMode="auto">
              <a:xfrm>
                <a:off x="11961" y="4171"/>
                <a:ext cx="3242" cy="197"/>
              </a:xfrm>
              <a:custGeom>
                <a:avLst/>
                <a:gdLst>
                  <a:gd name="T0" fmla="+- 0 15170 11961"/>
                  <a:gd name="T1" fmla="*/ T0 w 3242"/>
                  <a:gd name="T2" fmla="+- 0 4368 4171"/>
                  <a:gd name="T3" fmla="*/ 4368 h 197"/>
                  <a:gd name="T4" fmla="+- 0 11961 11961"/>
                  <a:gd name="T5" fmla="*/ T4 w 3242"/>
                  <a:gd name="T6" fmla="+- 0 4171 4171"/>
                  <a:gd name="T7" fmla="*/ 4171 h 197"/>
                  <a:gd name="T8" fmla="+- 0 15203 11961"/>
                  <a:gd name="T9" fmla="*/ T8 w 3242"/>
                  <a:gd name="T10" fmla="+- 0 4171 4171"/>
                  <a:gd name="T11" fmla="*/ 4171 h 197"/>
                  <a:gd name="T12" fmla="+- 0 15170 11961"/>
                  <a:gd name="T13" fmla="*/ T12 w 3242"/>
                  <a:gd name="T14" fmla="+- 0 4368 4171"/>
                  <a:gd name="T15" fmla="*/ 4368 h 1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42" h="197">
                    <a:moveTo>
                      <a:pt x="3209" y="197"/>
                    </a:moveTo>
                    <a:lnTo>
                      <a:pt x="0" y="0"/>
                    </a:lnTo>
                    <a:lnTo>
                      <a:pt x="3242" y="0"/>
                    </a:lnTo>
                    <a:lnTo>
                      <a:pt x="3209" y="19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85" name="Group 6973"/>
            <p:cNvGrpSpPr>
              <a:grpSpLocks/>
            </p:cNvGrpSpPr>
            <p:nvPr/>
          </p:nvGrpSpPr>
          <p:grpSpPr bwMode="auto">
            <a:xfrm>
              <a:off x="11790" y="4368"/>
              <a:ext cx="3379" cy="43"/>
              <a:chOff x="11790" y="4368"/>
              <a:chExt cx="3379" cy="43"/>
            </a:xfrm>
          </p:grpSpPr>
          <p:sp>
            <p:nvSpPr>
              <p:cNvPr id="22761" name="Freeform 6974"/>
              <p:cNvSpPr>
                <a:spLocks/>
              </p:cNvSpPr>
              <p:nvPr/>
            </p:nvSpPr>
            <p:spPr bwMode="auto">
              <a:xfrm>
                <a:off x="11790" y="4368"/>
                <a:ext cx="3379" cy="43"/>
              </a:xfrm>
              <a:custGeom>
                <a:avLst/>
                <a:gdLst>
                  <a:gd name="T0" fmla="+- 0 11843 11790"/>
                  <a:gd name="T1" fmla="*/ T0 w 3379"/>
                  <a:gd name="T2" fmla="+- 0 4368 4368"/>
                  <a:gd name="T3" fmla="*/ 4368 h 43"/>
                  <a:gd name="T4" fmla="+- 0 11790 11790"/>
                  <a:gd name="T5" fmla="*/ T4 w 3379"/>
                  <a:gd name="T6" fmla="+- 0 4411 4368"/>
                  <a:gd name="T7" fmla="*/ 4411 h 43"/>
                  <a:gd name="T8" fmla="+- 0 15162 11790"/>
                  <a:gd name="T9" fmla="*/ T8 w 3379"/>
                  <a:gd name="T10" fmla="+- 0 4411 4368"/>
                  <a:gd name="T11" fmla="*/ 4411 h 43"/>
                  <a:gd name="T12" fmla="+- 0 11843 11790"/>
                  <a:gd name="T13" fmla="*/ T12 w 3379"/>
                  <a:gd name="T14" fmla="+- 0 4368 4368"/>
                  <a:gd name="T15" fmla="*/ 436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79" h="43">
                    <a:moveTo>
                      <a:pt x="53" y="0"/>
                    </a:moveTo>
                    <a:lnTo>
                      <a:pt x="0" y="43"/>
                    </a:lnTo>
                    <a:lnTo>
                      <a:pt x="3372" y="43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62" name="Freeform 6975"/>
              <p:cNvSpPr>
                <a:spLocks/>
              </p:cNvSpPr>
              <p:nvPr/>
            </p:nvSpPr>
            <p:spPr bwMode="auto">
              <a:xfrm>
                <a:off x="11790" y="4368"/>
                <a:ext cx="3379" cy="43"/>
              </a:xfrm>
              <a:custGeom>
                <a:avLst/>
                <a:gdLst>
                  <a:gd name="T0" fmla="+- 0 15170 11790"/>
                  <a:gd name="T1" fmla="*/ T0 w 3379"/>
                  <a:gd name="T2" fmla="+- 0 4368 4368"/>
                  <a:gd name="T3" fmla="*/ 4368 h 43"/>
                  <a:gd name="T4" fmla="+- 0 11843 11790"/>
                  <a:gd name="T5" fmla="*/ T4 w 3379"/>
                  <a:gd name="T6" fmla="+- 0 4368 4368"/>
                  <a:gd name="T7" fmla="*/ 4368 h 43"/>
                  <a:gd name="T8" fmla="+- 0 15162 11790"/>
                  <a:gd name="T9" fmla="*/ T8 w 3379"/>
                  <a:gd name="T10" fmla="+- 0 4411 4368"/>
                  <a:gd name="T11" fmla="*/ 4411 h 43"/>
                  <a:gd name="T12" fmla="+- 0 15170 11790"/>
                  <a:gd name="T13" fmla="*/ T12 w 3379"/>
                  <a:gd name="T14" fmla="+- 0 4368 4368"/>
                  <a:gd name="T15" fmla="*/ 436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79" h="43">
                    <a:moveTo>
                      <a:pt x="3380" y="0"/>
                    </a:moveTo>
                    <a:lnTo>
                      <a:pt x="53" y="0"/>
                    </a:lnTo>
                    <a:lnTo>
                      <a:pt x="3372" y="43"/>
                    </a:lnTo>
                    <a:lnTo>
                      <a:pt x="338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86" name="Group 6976"/>
            <p:cNvGrpSpPr>
              <a:grpSpLocks/>
            </p:cNvGrpSpPr>
            <p:nvPr/>
          </p:nvGrpSpPr>
          <p:grpSpPr bwMode="auto">
            <a:xfrm>
              <a:off x="11790" y="4368"/>
              <a:ext cx="3372" cy="43"/>
              <a:chOff x="11790" y="4368"/>
              <a:chExt cx="3372" cy="43"/>
            </a:xfrm>
          </p:grpSpPr>
          <p:sp>
            <p:nvSpPr>
              <p:cNvPr id="22760" name="Freeform 6977"/>
              <p:cNvSpPr>
                <a:spLocks/>
              </p:cNvSpPr>
              <p:nvPr/>
            </p:nvSpPr>
            <p:spPr bwMode="auto">
              <a:xfrm>
                <a:off x="11790" y="4368"/>
                <a:ext cx="3372" cy="43"/>
              </a:xfrm>
              <a:custGeom>
                <a:avLst/>
                <a:gdLst>
                  <a:gd name="T0" fmla="+- 0 11790 11790"/>
                  <a:gd name="T1" fmla="*/ T0 w 3372"/>
                  <a:gd name="T2" fmla="+- 0 4411 4368"/>
                  <a:gd name="T3" fmla="*/ 4411 h 43"/>
                  <a:gd name="T4" fmla="+- 0 15162 11790"/>
                  <a:gd name="T5" fmla="*/ T4 w 3372"/>
                  <a:gd name="T6" fmla="+- 0 4411 4368"/>
                  <a:gd name="T7" fmla="*/ 4411 h 43"/>
                  <a:gd name="T8" fmla="+- 0 11843 11790"/>
                  <a:gd name="T9" fmla="*/ T8 w 3372"/>
                  <a:gd name="T10" fmla="+- 0 4368 4368"/>
                  <a:gd name="T11" fmla="*/ 4368 h 43"/>
                  <a:gd name="T12" fmla="+- 0 11790 11790"/>
                  <a:gd name="T13" fmla="*/ T12 w 3372"/>
                  <a:gd name="T14" fmla="+- 0 4411 4368"/>
                  <a:gd name="T15" fmla="*/ 4411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72" h="43">
                    <a:moveTo>
                      <a:pt x="0" y="43"/>
                    </a:moveTo>
                    <a:lnTo>
                      <a:pt x="3372" y="43"/>
                    </a:lnTo>
                    <a:lnTo>
                      <a:pt x="53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87" name="Group 6978"/>
            <p:cNvGrpSpPr>
              <a:grpSpLocks/>
            </p:cNvGrpSpPr>
            <p:nvPr/>
          </p:nvGrpSpPr>
          <p:grpSpPr bwMode="auto">
            <a:xfrm>
              <a:off x="11843" y="4368"/>
              <a:ext cx="3326" cy="43"/>
              <a:chOff x="11843" y="4368"/>
              <a:chExt cx="3326" cy="43"/>
            </a:xfrm>
          </p:grpSpPr>
          <p:sp>
            <p:nvSpPr>
              <p:cNvPr id="22759" name="Freeform 6979"/>
              <p:cNvSpPr>
                <a:spLocks/>
              </p:cNvSpPr>
              <p:nvPr/>
            </p:nvSpPr>
            <p:spPr bwMode="auto">
              <a:xfrm>
                <a:off x="11843" y="4368"/>
                <a:ext cx="3326" cy="43"/>
              </a:xfrm>
              <a:custGeom>
                <a:avLst/>
                <a:gdLst>
                  <a:gd name="T0" fmla="+- 0 15162 11843"/>
                  <a:gd name="T1" fmla="*/ T0 w 3326"/>
                  <a:gd name="T2" fmla="+- 0 4411 4368"/>
                  <a:gd name="T3" fmla="*/ 4411 h 43"/>
                  <a:gd name="T4" fmla="+- 0 11843 11843"/>
                  <a:gd name="T5" fmla="*/ T4 w 3326"/>
                  <a:gd name="T6" fmla="+- 0 4368 4368"/>
                  <a:gd name="T7" fmla="*/ 4368 h 43"/>
                  <a:gd name="T8" fmla="+- 0 15170 11843"/>
                  <a:gd name="T9" fmla="*/ T8 w 3326"/>
                  <a:gd name="T10" fmla="+- 0 4368 4368"/>
                  <a:gd name="T11" fmla="*/ 4368 h 43"/>
                  <a:gd name="T12" fmla="+- 0 15162 11843"/>
                  <a:gd name="T13" fmla="*/ T12 w 3326"/>
                  <a:gd name="T14" fmla="+- 0 4411 4368"/>
                  <a:gd name="T15" fmla="*/ 4411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26" h="43">
                    <a:moveTo>
                      <a:pt x="3319" y="43"/>
                    </a:moveTo>
                    <a:lnTo>
                      <a:pt x="0" y="0"/>
                    </a:lnTo>
                    <a:lnTo>
                      <a:pt x="3327" y="0"/>
                    </a:lnTo>
                    <a:lnTo>
                      <a:pt x="3319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88" name="Group 6980"/>
            <p:cNvGrpSpPr>
              <a:grpSpLocks/>
            </p:cNvGrpSpPr>
            <p:nvPr/>
          </p:nvGrpSpPr>
          <p:grpSpPr bwMode="auto">
            <a:xfrm>
              <a:off x="11788" y="4412"/>
              <a:ext cx="3374" cy="2"/>
              <a:chOff x="11788" y="4412"/>
              <a:chExt cx="3374" cy="2"/>
            </a:xfrm>
          </p:grpSpPr>
          <p:sp>
            <p:nvSpPr>
              <p:cNvPr id="22758" name="Freeform 6981"/>
              <p:cNvSpPr>
                <a:spLocks/>
              </p:cNvSpPr>
              <p:nvPr/>
            </p:nvSpPr>
            <p:spPr bwMode="auto">
              <a:xfrm>
                <a:off x="11788" y="4412"/>
                <a:ext cx="3374" cy="2"/>
              </a:xfrm>
              <a:custGeom>
                <a:avLst/>
                <a:gdLst>
                  <a:gd name="T0" fmla="+- 0 11788 11788"/>
                  <a:gd name="T1" fmla="*/ T0 w 3374"/>
                  <a:gd name="T2" fmla="+- 0 15162 11788"/>
                  <a:gd name="T3" fmla="*/ T2 w 337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74">
                    <a:moveTo>
                      <a:pt x="0" y="0"/>
                    </a:moveTo>
                    <a:lnTo>
                      <a:pt x="3374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89" name="Group 6982"/>
            <p:cNvGrpSpPr>
              <a:grpSpLocks/>
            </p:cNvGrpSpPr>
            <p:nvPr/>
          </p:nvGrpSpPr>
          <p:grpSpPr bwMode="auto">
            <a:xfrm>
              <a:off x="13492" y="4411"/>
              <a:ext cx="1670" cy="2"/>
              <a:chOff x="13492" y="4411"/>
              <a:chExt cx="1670" cy="2"/>
            </a:xfrm>
          </p:grpSpPr>
          <p:sp>
            <p:nvSpPr>
              <p:cNvPr id="22757" name="Freeform 6983"/>
              <p:cNvSpPr>
                <a:spLocks/>
              </p:cNvSpPr>
              <p:nvPr/>
            </p:nvSpPr>
            <p:spPr bwMode="auto">
              <a:xfrm>
                <a:off x="13492" y="4411"/>
                <a:ext cx="1670" cy="2"/>
              </a:xfrm>
              <a:custGeom>
                <a:avLst/>
                <a:gdLst>
                  <a:gd name="T0" fmla="+- 0 13492 13492"/>
                  <a:gd name="T1" fmla="*/ T0 w 1670"/>
                  <a:gd name="T2" fmla="+- 0 4414 4411"/>
                  <a:gd name="T3" fmla="*/ 4414 h 2"/>
                  <a:gd name="T4" fmla="+- 0 15162 13492"/>
                  <a:gd name="T5" fmla="*/ T4 w 1670"/>
                  <a:gd name="T6" fmla="+- 0 4414 4411"/>
                  <a:gd name="T7" fmla="*/ 4414 h 2"/>
                  <a:gd name="T8" fmla="+- 0 13492 13492"/>
                  <a:gd name="T9" fmla="*/ T8 w 1670"/>
                  <a:gd name="T10" fmla="+- 0 4411 4411"/>
                  <a:gd name="T11" fmla="*/ 4411 h 2"/>
                  <a:gd name="T12" fmla="+- 0 13492 13492"/>
                  <a:gd name="T13" fmla="*/ T12 w 1670"/>
                  <a:gd name="T14" fmla="+- 0 4414 4411"/>
                  <a:gd name="T15" fmla="*/ 441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70" h="2">
                    <a:moveTo>
                      <a:pt x="0" y="3"/>
                    </a:moveTo>
                    <a:lnTo>
                      <a:pt x="167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90" name="Group 6984"/>
            <p:cNvGrpSpPr>
              <a:grpSpLocks/>
            </p:cNvGrpSpPr>
            <p:nvPr/>
          </p:nvGrpSpPr>
          <p:grpSpPr bwMode="auto">
            <a:xfrm>
              <a:off x="13492" y="4411"/>
              <a:ext cx="1670" cy="2"/>
              <a:chOff x="13492" y="4411"/>
              <a:chExt cx="1670" cy="2"/>
            </a:xfrm>
          </p:grpSpPr>
          <p:sp>
            <p:nvSpPr>
              <p:cNvPr id="22756" name="Freeform 6985"/>
              <p:cNvSpPr>
                <a:spLocks/>
              </p:cNvSpPr>
              <p:nvPr/>
            </p:nvSpPr>
            <p:spPr bwMode="auto">
              <a:xfrm>
                <a:off x="13492" y="4411"/>
                <a:ext cx="1670" cy="2"/>
              </a:xfrm>
              <a:custGeom>
                <a:avLst/>
                <a:gdLst>
                  <a:gd name="T0" fmla="+- 0 15162 13492"/>
                  <a:gd name="T1" fmla="*/ T0 w 1670"/>
                  <a:gd name="T2" fmla="+- 0 4414 4411"/>
                  <a:gd name="T3" fmla="*/ 4414 h 2"/>
                  <a:gd name="T4" fmla="+- 0 13492 13492"/>
                  <a:gd name="T5" fmla="*/ T4 w 1670"/>
                  <a:gd name="T6" fmla="+- 0 4411 4411"/>
                  <a:gd name="T7" fmla="*/ 4411 h 2"/>
                  <a:gd name="T8" fmla="+- 0 15162 13492"/>
                  <a:gd name="T9" fmla="*/ T8 w 1670"/>
                  <a:gd name="T10" fmla="+- 0 4411 4411"/>
                  <a:gd name="T11" fmla="*/ 4411 h 2"/>
                  <a:gd name="T12" fmla="+- 0 15162 13492"/>
                  <a:gd name="T13" fmla="*/ T12 w 1670"/>
                  <a:gd name="T14" fmla="+- 0 4414 4411"/>
                  <a:gd name="T15" fmla="*/ 441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70" h="2">
                    <a:moveTo>
                      <a:pt x="1670" y="3"/>
                    </a:moveTo>
                    <a:lnTo>
                      <a:pt x="0" y="0"/>
                    </a:lnTo>
                    <a:lnTo>
                      <a:pt x="1670" y="0"/>
                    </a:lnTo>
                    <a:lnTo>
                      <a:pt x="167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91" name="Group 6986"/>
            <p:cNvGrpSpPr>
              <a:grpSpLocks/>
            </p:cNvGrpSpPr>
            <p:nvPr/>
          </p:nvGrpSpPr>
          <p:grpSpPr bwMode="auto">
            <a:xfrm>
              <a:off x="11788" y="4411"/>
              <a:ext cx="1702" cy="2"/>
              <a:chOff x="11788" y="4411"/>
              <a:chExt cx="1702" cy="2"/>
            </a:xfrm>
          </p:grpSpPr>
          <p:sp>
            <p:nvSpPr>
              <p:cNvPr id="22755" name="Freeform 6987"/>
              <p:cNvSpPr>
                <a:spLocks/>
              </p:cNvSpPr>
              <p:nvPr/>
            </p:nvSpPr>
            <p:spPr bwMode="auto">
              <a:xfrm>
                <a:off x="11788" y="4411"/>
                <a:ext cx="1702" cy="2"/>
              </a:xfrm>
              <a:custGeom>
                <a:avLst/>
                <a:gdLst>
                  <a:gd name="T0" fmla="+- 0 11788 11788"/>
                  <a:gd name="T1" fmla="*/ T0 w 1702"/>
                  <a:gd name="T2" fmla="+- 0 4414 4411"/>
                  <a:gd name="T3" fmla="*/ 4414 h 2"/>
                  <a:gd name="T4" fmla="+- 0 13490 11788"/>
                  <a:gd name="T5" fmla="*/ T4 w 1702"/>
                  <a:gd name="T6" fmla="+- 0 4414 4411"/>
                  <a:gd name="T7" fmla="*/ 4414 h 2"/>
                  <a:gd name="T8" fmla="+- 0 11790 11788"/>
                  <a:gd name="T9" fmla="*/ T8 w 1702"/>
                  <a:gd name="T10" fmla="+- 0 4411 4411"/>
                  <a:gd name="T11" fmla="*/ 4411 h 2"/>
                  <a:gd name="T12" fmla="+- 0 11788 11788"/>
                  <a:gd name="T13" fmla="*/ T12 w 1702"/>
                  <a:gd name="T14" fmla="+- 0 4414 4411"/>
                  <a:gd name="T15" fmla="*/ 441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02" h="2">
                    <a:moveTo>
                      <a:pt x="0" y="3"/>
                    </a:moveTo>
                    <a:lnTo>
                      <a:pt x="1702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92" name="Group 6988"/>
            <p:cNvGrpSpPr>
              <a:grpSpLocks/>
            </p:cNvGrpSpPr>
            <p:nvPr/>
          </p:nvGrpSpPr>
          <p:grpSpPr bwMode="auto">
            <a:xfrm>
              <a:off x="11790" y="4411"/>
              <a:ext cx="1702" cy="2"/>
              <a:chOff x="11790" y="4411"/>
              <a:chExt cx="1702" cy="2"/>
            </a:xfrm>
          </p:grpSpPr>
          <p:sp>
            <p:nvSpPr>
              <p:cNvPr id="22754" name="Freeform 6989"/>
              <p:cNvSpPr>
                <a:spLocks/>
              </p:cNvSpPr>
              <p:nvPr/>
            </p:nvSpPr>
            <p:spPr bwMode="auto">
              <a:xfrm>
                <a:off x="11790" y="4411"/>
                <a:ext cx="1702" cy="2"/>
              </a:xfrm>
              <a:custGeom>
                <a:avLst/>
                <a:gdLst>
                  <a:gd name="T0" fmla="+- 0 13490 11790"/>
                  <a:gd name="T1" fmla="*/ T0 w 1702"/>
                  <a:gd name="T2" fmla="+- 0 4414 4411"/>
                  <a:gd name="T3" fmla="*/ 4414 h 2"/>
                  <a:gd name="T4" fmla="+- 0 11790 11790"/>
                  <a:gd name="T5" fmla="*/ T4 w 1702"/>
                  <a:gd name="T6" fmla="+- 0 4411 4411"/>
                  <a:gd name="T7" fmla="*/ 4411 h 2"/>
                  <a:gd name="T8" fmla="+- 0 13492 11790"/>
                  <a:gd name="T9" fmla="*/ T8 w 1702"/>
                  <a:gd name="T10" fmla="+- 0 4411 4411"/>
                  <a:gd name="T11" fmla="*/ 4411 h 2"/>
                  <a:gd name="T12" fmla="+- 0 13490 11790"/>
                  <a:gd name="T13" fmla="*/ T12 w 1702"/>
                  <a:gd name="T14" fmla="+- 0 4414 4411"/>
                  <a:gd name="T15" fmla="*/ 441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02" h="2">
                    <a:moveTo>
                      <a:pt x="1700" y="3"/>
                    </a:moveTo>
                    <a:lnTo>
                      <a:pt x="0" y="0"/>
                    </a:lnTo>
                    <a:lnTo>
                      <a:pt x="1702" y="0"/>
                    </a:lnTo>
                    <a:lnTo>
                      <a:pt x="170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93" name="Group 6990"/>
            <p:cNvGrpSpPr>
              <a:grpSpLocks/>
            </p:cNvGrpSpPr>
            <p:nvPr/>
          </p:nvGrpSpPr>
          <p:grpSpPr bwMode="auto">
            <a:xfrm>
              <a:off x="13492" y="4414"/>
              <a:ext cx="1670" cy="22"/>
              <a:chOff x="13492" y="4414"/>
              <a:chExt cx="1670" cy="22"/>
            </a:xfrm>
          </p:grpSpPr>
          <p:sp>
            <p:nvSpPr>
              <p:cNvPr id="22752" name="Freeform 6991"/>
              <p:cNvSpPr>
                <a:spLocks/>
              </p:cNvSpPr>
              <p:nvPr/>
            </p:nvSpPr>
            <p:spPr bwMode="auto">
              <a:xfrm>
                <a:off x="13492" y="4414"/>
                <a:ext cx="1670" cy="22"/>
              </a:xfrm>
              <a:custGeom>
                <a:avLst/>
                <a:gdLst>
                  <a:gd name="T0" fmla="+- 0 13492 13492"/>
                  <a:gd name="T1" fmla="*/ T0 w 1670"/>
                  <a:gd name="T2" fmla="+- 0 4414 4414"/>
                  <a:gd name="T3" fmla="*/ 4414 h 22"/>
                  <a:gd name="T4" fmla="+- 0 13504 13492"/>
                  <a:gd name="T5" fmla="*/ T4 w 1670"/>
                  <a:gd name="T6" fmla="+- 0 4435 4414"/>
                  <a:gd name="T7" fmla="*/ 4435 h 22"/>
                  <a:gd name="T8" fmla="+- 0 15134 13492"/>
                  <a:gd name="T9" fmla="*/ T8 w 1670"/>
                  <a:gd name="T10" fmla="+- 0 4435 4414"/>
                  <a:gd name="T11" fmla="*/ 4435 h 22"/>
                  <a:gd name="T12" fmla="+- 0 13492 13492"/>
                  <a:gd name="T13" fmla="*/ T12 w 1670"/>
                  <a:gd name="T14" fmla="+- 0 4414 4414"/>
                  <a:gd name="T15" fmla="*/ 441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70" h="22">
                    <a:moveTo>
                      <a:pt x="0" y="0"/>
                    </a:moveTo>
                    <a:lnTo>
                      <a:pt x="12" y="21"/>
                    </a:lnTo>
                    <a:lnTo>
                      <a:pt x="1642" y="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53" name="Freeform 6992"/>
              <p:cNvSpPr>
                <a:spLocks/>
              </p:cNvSpPr>
              <p:nvPr/>
            </p:nvSpPr>
            <p:spPr bwMode="auto">
              <a:xfrm>
                <a:off x="13492" y="4414"/>
                <a:ext cx="1670" cy="22"/>
              </a:xfrm>
              <a:custGeom>
                <a:avLst/>
                <a:gdLst>
                  <a:gd name="T0" fmla="+- 0 15162 13492"/>
                  <a:gd name="T1" fmla="*/ T0 w 1670"/>
                  <a:gd name="T2" fmla="+- 0 4414 4414"/>
                  <a:gd name="T3" fmla="*/ 4414 h 22"/>
                  <a:gd name="T4" fmla="+- 0 13492 13492"/>
                  <a:gd name="T5" fmla="*/ T4 w 1670"/>
                  <a:gd name="T6" fmla="+- 0 4414 4414"/>
                  <a:gd name="T7" fmla="*/ 4414 h 22"/>
                  <a:gd name="T8" fmla="+- 0 15134 13492"/>
                  <a:gd name="T9" fmla="*/ T8 w 1670"/>
                  <a:gd name="T10" fmla="+- 0 4435 4414"/>
                  <a:gd name="T11" fmla="*/ 4435 h 22"/>
                  <a:gd name="T12" fmla="+- 0 15162 13492"/>
                  <a:gd name="T13" fmla="*/ T12 w 1670"/>
                  <a:gd name="T14" fmla="+- 0 4414 4414"/>
                  <a:gd name="T15" fmla="*/ 441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70" h="22">
                    <a:moveTo>
                      <a:pt x="1670" y="0"/>
                    </a:moveTo>
                    <a:lnTo>
                      <a:pt x="0" y="0"/>
                    </a:lnTo>
                    <a:lnTo>
                      <a:pt x="1642" y="21"/>
                    </a:lnTo>
                    <a:lnTo>
                      <a:pt x="167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94" name="Group 6993"/>
            <p:cNvGrpSpPr>
              <a:grpSpLocks/>
            </p:cNvGrpSpPr>
            <p:nvPr/>
          </p:nvGrpSpPr>
          <p:grpSpPr bwMode="auto">
            <a:xfrm>
              <a:off x="13492" y="4414"/>
              <a:ext cx="1642" cy="22"/>
              <a:chOff x="13492" y="4414"/>
              <a:chExt cx="1642" cy="22"/>
            </a:xfrm>
          </p:grpSpPr>
          <p:sp>
            <p:nvSpPr>
              <p:cNvPr id="22751" name="Freeform 6994"/>
              <p:cNvSpPr>
                <a:spLocks/>
              </p:cNvSpPr>
              <p:nvPr/>
            </p:nvSpPr>
            <p:spPr bwMode="auto">
              <a:xfrm>
                <a:off x="13492" y="4414"/>
                <a:ext cx="1642" cy="22"/>
              </a:xfrm>
              <a:custGeom>
                <a:avLst/>
                <a:gdLst>
                  <a:gd name="T0" fmla="+- 0 13504 13492"/>
                  <a:gd name="T1" fmla="*/ T0 w 1642"/>
                  <a:gd name="T2" fmla="+- 0 4435 4414"/>
                  <a:gd name="T3" fmla="*/ 4435 h 22"/>
                  <a:gd name="T4" fmla="+- 0 15134 13492"/>
                  <a:gd name="T5" fmla="*/ T4 w 1642"/>
                  <a:gd name="T6" fmla="+- 0 4435 4414"/>
                  <a:gd name="T7" fmla="*/ 4435 h 22"/>
                  <a:gd name="T8" fmla="+- 0 13492 13492"/>
                  <a:gd name="T9" fmla="*/ T8 w 1642"/>
                  <a:gd name="T10" fmla="+- 0 4414 4414"/>
                  <a:gd name="T11" fmla="*/ 4414 h 22"/>
                  <a:gd name="T12" fmla="+- 0 13504 13492"/>
                  <a:gd name="T13" fmla="*/ T12 w 1642"/>
                  <a:gd name="T14" fmla="+- 0 4435 4414"/>
                  <a:gd name="T15" fmla="*/ 443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42" h="22">
                    <a:moveTo>
                      <a:pt x="12" y="21"/>
                    </a:moveTo>
                    <a:lnTo>
                      <a:pt x="1642" y="21"/>
                    </a:lnTo>
                    <a:lnTo>
                      <a:pt x="0" y="0"/>
                    </a:lnTo>
                    <a:lnTo>
                      <a:pt x="12" y="2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95" name="Group 6995"/>
            <p:cNvGrpSpPr>
              <a:grpSpLocks/>
            </p:cNvGrpSpPr>
            <p:nvPr/>
          </p:nvGrpSpPr>
          <p:grpSpPr bwMode="auto">
            <a:xfrm>
              <a:off x="13492" y="4414"/>
              <a:ext cx="1670" cy="22"/>
              <a:chOff x="13492" y="4414"/>
              <a:chExt cx="1670" cy="22"/>
            </a:xfrm>
          </p:grpSpPr>
          <p:sp>
            <p:nvSpPr>
              <p:cNvPr id="22750" name="Freeform 6996"/>
              <p:cNvSpPr>
                <a:spLocks/>
              </p:cNvSpPr>
              <p:nvPr/>
            </p:nvSpPr>
            <p:spPr bwMode="auto">
              <a:xfrm>
                <a:off x="13492" y="4414"/>
                <a:ext cx="1670" cy="22"/>
              </a:xfrm>
              <a:custGeom>
                <a:avLst/>
                <a:gdLst>
                  <a:gd name="T0" fmla="+- 0 15134 13492"/>
                  <a:gd name="T1" fmla="*/ T0 w 1670"/>
                  <a:gd name="T2" fmla="+- 0 4435 4414"/>
                  <a:gd name="T3" fmla="*/ 4435 h 22"/>
                  <a:gd name="T4" fmla="+- 0 13492 13492"/>
                  <a:gd name="T5" fmla="*/ T4 w 1670"/>
                  <a:gd name="T6" fmla="+- 0 4414 4414"/>
                  <a:gd name="T7" fmla="*/ 4414 h 22"/>
                  <a:gd name="T8" fmla="+- 0 15162 13492"/>
                  <a:gd name="T9" fmla="*/ T8 w 1670"/>
                  <a:gd name="T10" fmla="+- 0 4414 4414"/>
                  <a:gd name="T11" fmla="*/ 4414 h 22"/>
                  <a:gd name="T12" fmla="+- 0 15134 13492"/>
                  <a:gd name="T13" fmla="*/ T12 w 1670"/>
                  <a:gd name="T14" fmla="+- 0 4435 4414"/>
                  <a:gd name="T15" fmla="*/ 443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70" h="22">
                    <a:moveTo>
                      <a:pt x="1642" y="21"/>
                    </a:moveTo>
                    <a:lnTo>
                      <a:pt x="0" y="0"/>
                    </a:lnTo>
                    <a:lnTo>
                      <a:pt x="1670" y="0"/>
                    </a:lnTo>
                    <a:lnTo>
                      <a:pt x="1642" y="2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96" name="Group 6997"/>
            <p:cNvGrpSpPr>
              <a:grpSpLocks/>
            </p:cNvGrpSpPr>
            <p:nvPr/>
          </p:nvGrpSpPr>
          <p:grpSpPr bwMode="auto">
            <a:xfrm>
              <a:off x="11678" y="4414"/>
              <a:ext cx="1812" cy="84"/>
              <a:chOff x="11678" y="4414"/>
              <a:chExt cx="1812" cy="84"/>
            </a:xfrm>
          </p:grpSpPr>
          <p:sp>
            <p:nvSpPr>
              <p:cNvPr id="22748" name="Freeform 6998"/>
              <p:cNvSpPr>
                <a:spLocks/>
              </p:cNvSpPr>
              <p:nvPr/>
            </p:nvSpPr>
            <p:spPr bwMode="auto">
              <a:xfrm>
                <a:off x="11678" y="4414"/>
                <a:ext cx="1812" cy="84"/>
              </a:xfrm>
              <a:custGeom>
                <a:avLst/>
                <a:gdLst>
                  <a:gd name="T0" fmla="+- 0 11788 11678"/>
                  <a:gd name="T1" fmla="*/ T0 w 1812"/>
                  <a:gd name="T2" fmla="+- 0 4414 4414"/>
                  <a:gd name="T3" fmla="*/ 4414 h 84"/>
                  <a:gd name="T4" fmla="+- 0 11678 11678"/>
                  <a:gd name="T5" fmla="*/ T4 w 1812"/>
                  <a:gd name="T6" fmla="+- 0 4498 4414"/>
                  <a:gd name="T7" fmla="*/ 4498 h 84"/>
                  <a:gd name="T8" fmla="+- 0 13370 11678"/>
                  <a:gd name="T9" fmla="*/ T8 w 1812"/>
                  <a:gd name="T10" fmla="+- 0 4498 4414"/>
                  <a:gd name="T11" fmla="*/ 4498 h 84"/>
                  <a:gd name="T12" fmla="+- 0 11788 11678"/>
                  <a:gd name="T13" fmla="*/ T12 w 1812"/>
                  <a:gd name="T14" fmla="+- 0 4414 4414"/>
                  <a:gd name="T15" fmla="*/ 4414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12" h="84">
                    <a:moveTo>
                      <a:pt x="110" y="0"/>
                    </a:moveTo>
                    <a:lnTo>
                      <a:pt x="0" y="84"/>
                    </a:lnTo>
                    <a:lnTo>
                      <a:pt x="1692" y="84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49" name="Freeform 6999"/>
              <p:cNvSpPr>
                <a:spLocks/>
              </p:cNvSpPr>
              <p:nvPr/>
            </p:nvSpPr>
            <p:spPr bwMode="auto">
              <a:xfrm>
                <a:off x="11678" y="4414"/>
                <a:ext cx="1812" cy="84"/>
              </a:xfrm>
              <a:custGeom>
                <a:avLst/>
                <a:gdLst>
                  <a:gd name="T0" fmla="+- 0 13490 11678"/>
                  <a:gd name="T1" fmla="*/ T0 w 1812"/>
                  <a:gd name="T2" fmla="+- 0 4414 4414"/>
                  <a:gd name="T3" fmla="*/ 4414 h 84"/>
                  <a:gd name="T4" fmla="+- 0 11788 11678"/>
                  <a:gd name="T5" fmla="*/ T4 w 1812"/>
                  <a:gd name="T6" fmla="+- 0 4414 4414"/>
                  <a:gd name="T7" fmla="*/ 4414 h 84"/>
                  <a:gd name="T8" fmla="+- 0 13370 11678"/>
                  <a:gd name="T9" fmla="*/ T8 w 1812"/>
                  <a:gd name="T10" fmla="+- 0 4498 4414"/>
                  <a:gd name="T11" fmla="*/ 4498 h 84"/>
                  <a:gd name="T12" fmla="+- 0 13490 11678"/>
                  <a:gd name="T13" fmla="*/ T12 w 1812"/>
                  <a:gd name="T14" fmla="+- 0 4414 4414"/>
                  <a:gd name="T15" fmla="*/ 4414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12" h="84">
                    <a:moveTo>
                      <a:pt x="1812" y="0"/>
                    </a:moveTo>
                    <a:lnTo>
                      <a:pt x="110" y="0"/>
                    </a:lnTo>
                    <a:lnTo>
                      <a:pt x="1692" y="84"/>
                    </a:lnTo>
                    <a:lnTo>
                      <a:pt x="18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97" name="Group 7000"/>
            <p:cNvGrpSpPr>
              <a:grpSpLocks/>
            </p:cNvGrpSpPr>
            <p:nvPr/>
          </p:nvGrpSpPr>
          <p:grpSpPr bwMode="auto">
            <a:xfrm>
              <a:off x="11678" y="4414"/>
              <a:ext cx="1692" cy="84"/>
              <a:chOff x="11678" y="4414"/>
              <a:chExt cx="1692" cy="84"/>
            </a:xfrm>
          </p:grpSpPr>
          <p:sp>
            <p:nvSpPr>
              <p:cNvPr id="22747" name="Freeform 7001"/>
              <p:cNvSpPr>
                <a:spLocks/>
              </p:cNvSpPr>
              <p:nvPr/>
            </p:nvSpPr>
            <p:spPr bwMode="auto">
              <a:xfrm>
                <a:off x="11678" y="4414"/>
                <a:ext cx="1692" cy="84"/>
              </a:xfrm>
              <a:custGeom>
                <a:avLst/>
                <a:gdLst>
                  <a:gd name="T0" fmla="+- 0 11678 11678"/>
                  <a:gd name="T1" fmla="*/ T0 w 1692"/>
                  <a:gd name="T2" fmla="+- 0 4498 4414"/>
                  <a:gd name="T3" fmla="*/ 4498 h 84"/>
                  <a:gd name="T4" fmla="+- 0 13370 11678"/>
                  <a:gd name="T5" fmla="*/ T4 w 1692"/>
                  <a:gd name="T6" fmla="+- 0 4498 4414"/>
                  <a:gd name="T7" fmla="*/ 4498 h 84"/>
                  <a:gd name="T8" fmla="+- 0 11788 11678"/>
                  <a:gd name="T9" fmla="*/ T8 w 1692"/>
                  <a:gd name="T10" fmla="+- 0 4414 4414"/>
                  <a:gd name="T11" fmla="*/ 4414 h 84"/>
                  <a:gd name="T12" fmla="+- 0 11678 11678"/>
                  <a:gd name="T13" fmla="*/ T12 w 1692"/>
                  <a:gd name="T14" fmla="+- 0 4498 4414"/>
                  <a:gd name="T15" fmla="*/ 4498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92" h="84">
                    <a:moveTo>
                      <a:pt x="0" y="84"/>
                    </a:moveTo>
                    <a:lnTo>
                      <a:pt x="1692" y="84"/>
                    </a:lnTo>
                    <a:lnTo>
                      <a:pt x="110" y="0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98" name="Group 7002"/>
            <p:cNvGrpSpPr>
              <a:grpSpLocks/>
            </p:cNvGrpSpPr>
            <p:nvPr/>
          </p:nvGrpSpPr>
          <p:grpSpPr bwMode="auto">
            <a:xfrm>
              <a:off x="11788" y="4414"/>
              <a:ext cx="1702" cy="84"/>
              <a:chOff x="11788" y="4414"/>
              <a:chExt cx="1702" cy="84"/>
            </a:xfrm>
          </p:grpSpPr>
          <p:sp>
            <p:nvSpPr>
              <p:cNvPr id="22746" name="Freeform 7003"/>
              <p:cNvSpPr>
                <a:spLocks/>
              </p:cNvSpPr>
              <p:nvPr/>
            </p:nvSpPr>
            <p:spPr bwMode="auto">
              <a:xfrm>
                <a:off x="11788" y="4414"/>
                <a:ext cx="1702" cy="84"/>
              </a:xfrm>
              <a:custGeom>
                <a:avLst/>
                <a:gdLst>
                  <a:gd name="T0" fmla="+- 0 13370 11788"/>
                  <a:gd name="T1" fmla="*/ T0 w 1702"/>
                  <a:gd name="T2" fmla="+- 0 4498 4414"/>
                  <a:gd name="T3" fmla="*/ 4498 h 84"/>
                  <a:gd name="T4" fmla="+- 0 11788 11788"/>
                  <a:gd name="T5" fmla="*/ T4 w 1702"/>
                  <a:gd name="T6" fmla="+- 0 4414 4414"/>
                  <a:gd name="T7" fmla="*/ 4414 h 84"/>
                  <a:gd name="T8" fmla="+- 0 13490 11788"/>
                  <a:gd name="T9" fmla="*/ T8 w 1702"/>
                  <a:gd name="T10" fmla="+- 0 4414 4414"/>
                  <a:gd name="T11" fmla="*/ 4414 h 84"/>
                  <a:gd name="T12" fmla="+- 0 13370 11788"/>
                  <a:gd name="T13" fmla="*/ T12 w 1702"/>
                  <a:gd name="T14" fmla="+- 0 4498 4414"/>
                  <a:gd name="T15" fmla="*/ 4498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02" h="84">
                    <a:moveTo>
                      <a:pt x="1582" y="84"/>
                    </a:moveTo>
                    <a:lnTo>
                      <a:pt x="0" y="0"/>
                    </a:lnTo>
                    <a:lnTo>
                      <a:pt x="1702" y="0"/>
                    </a:lnTo>
                    <a:lnTo>
                      <a:pt x="1582" y="8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499" name="Group 7004"/>
            <p:cNvGrpSpPr>
              <a:grpSpLocks/>
            </p:cNvGrpSpPr>
            <p:nvPr/>
          </p:nvGrpSpPr>
          <p:grpSpPr bwMode="auto">
            <a:xfrm>
              <a:off x="11646" y="4498"/>
              <a:ext cx="1723" cy="24"/>
              <a:chOff x="11646" y="4498"/>
              <a:chExt cx="1723" cy="24"/>
            </a:xfrm>
          </p:grpSpPr>
          <p:sp>
            <p:nvSpPr>
              <p:cNvPr id="22744" name="Freeform 7005"/>
              <p:cNvSpPr>
                <a:spLocks/>
              </p:cNvSpPr>
              <p:nvPr/>
            </p:nvSpPr>
            <p:spPr bwMode="auto">
              <a:xfrm>
                <a:off x="11646" y="4498"/>
                <a:ext cx="1723" cy="24"/>
              </a:xfrm>
              <a:custGeom>
                <a:avLst/>
                <a:gdLst>
                  <a:gd name="T0" fmla="+- 0 11678 11646"/>
                  <a:gd name="T1" fmla="*/ T0 w 1723"/>
                  <a:gd name="T2" fmla="+- 0 4498 4498"/>
                  <a:gd name="T3" fmla="*/ 4498 h 24"/>
                  <a:gd name="T4" fmla="+- 0 11646 11646"/>
                  <a:gd name="T5" fmla="*/ T4 w 1723"/>
                  <a:gd name="T6" fmla="+- 0 4522 4498"/>
                  <a:gd name="T7" fmla="*/ 4522 h 24"/>
                  <a:gd name="T8" fmla="+- 0 13338 11646"/>
                  <a:gd name="T9" fmla="*/ T8 w 1723"/>
                  <a:gd name="T10" fmla="+- 0 4522 4498"/>
                  <a:gd name="T11" fmla="*/ 4522 h 24"/>
                  <a:gd name="T12" fmla="+- 0 11678 11646"/>
                  <a:gd name="T13" fmla="*/ T12 w 1723"/>
                  <a:gd name="T14" fmla="+- 0 4498 4498"/>
                  <a:gd name="T15" fmla="*/ 449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23" h="24">
                    <a:moveTo>
                      <a:pt x="32" y="0"/>
                    </a:moveTo>
                    <a:lnTo>
                      <a:pt x="0" y="24"/>
                    </a:lnTo>
                    <a:lnTo>
                      <a:pt x="1692" y="24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45" name="Freeform 7006"/>
              <p:cNvSpPr>
                <a:spLocks/>
              </p:cNvSpPr>
              <p:nvPr/>
            </p:nvSpPr>
            <p:spPr bwMode="auto">
              <a:xfrm>
                <a:off x="11646" y="4498"/>
                <a:ext cx="1723" cy="24"/>
              </a:xfrm>
              <a:custGeom>
                <a:avLst/>
                <a:gdLst>
                  <a:gd name="T0" fmla="+- 0 13370 11646"/>
                  <a:gd name="T1" fmla="*/ T0 w 1723"/>
                  <a:gd name="T2" fmla="+- 0 4498 4498"/>
                  <a:gd name="T3" fmla="*/ 4498 h 24"/>
                  <a:gd name="T4" fmla="+- 0 11678 11646"/>
                  <a:gd name="T5" fmla="*/ T4 w 1723"/>
                  <a:gd name="T6" fmla="+- 0 4498 4498"/>
                  <a:gd name="T7" fmla="*/ 4498 h 24"/>
                  <a:gd name="T8" fmla="+- 0 13338 11646"/>
                  <a:gd name="T9" fmla="*/ T8 w 1723"/>
                  <a:gd name="T10" fmla="+- 0 4522 4498"/>
                  <a:gd name="T11" fmla="*/ 4522 h 24"/>
                  <a:gd name="T12" fmla="+- 0 13370 11646"/>
                  <a:gd name="T13" fmla="*/ T12 w 1723"/>
                  <a:gd name="T14" fmla="+- 0 4498 4498"/>
                  <a:gd name="T15" fmla="*/ 449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23" h="24">
                    <a:moveTo>
                      <a:pt x="1724" y="0"/>
                    </a:moveTo>
                    <a:lnTo>
                      <a:pt x="32" y="0"/>
                    </a:lnTo>
                    <a:lnTo>
                      <a:pt x="1692" y="24"/>
                    </a:lnTo>
                    <a:lnTo>
                      <a:pt x="172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00" name="Group 7007"/>
            <p:cNvGrpSpPr>
              <a:grpSpLocks/>
            </p:cNvGrpSpPr>
            <p:nvPr/>
          </p:nvGrpSpPr>
          <p:grpSpPr bwMode="auto">
            <a:xfrm>
              <a:off x="11646" y="4498"/>
              <a:ext cx="1692" cy="24"/>
              <a:chOff x="11646" y="4498"/>
              <a:chExt cx="1692" cy="24"/>
            </a:xfrm>
          </p:grpSpPr>
          <p:sp>
            <p:nvSpPr>
              <p:cNvPr id="22743" name="Freeform 7008"/>
              <p:cNvSpPr>
                <a:spLocks/>
              </p:cNvSpPr>
              <p:nvPr/>
            </p:nvSpPr>
            <p:spPr bwMode="auto">
              <a:xfrm>
                <a:off x="11646" y="4498"/>
                <a:ext cx="1692" cy="24"/>
              </a:xfrm>
              <a:custGeom>
                <a:avLst/>
                <a:gdLst>
                  <a:gd name="T0" fmla="+- 0 11646 11646"/>
                  <a:gd name="T1" fmla="*/ T0 w 1692"/>
                  <a:gd name="T2" fmla="+- 0 4522 4498"/>
                  <a:gd name="T3" fmla="*/ 4522 h 24"/>
                  <a:gd name="T4" fmla="+- 0 13338 11646"/>
                  <a:gd name="T5" fmla="*/ T4 w 1692"/>
                  <a:gd name="T6" fmla="+- 0 4522 4498"/>
                  <a:gd name="T7" fmla="*/ 4522 h 24"/>
                  <a:gd name="T8" fmla="+- 0 11678 11646"/>
                  <a:gd name="T9" fmla="*/ T8 w 1692"/>
                  <a:gd name="T10" fmla="+- 0 4498 4498"/>
                  <a:gd name="T11" fmla="*/ 4498 h 24"/>
                  <a:gd name="T12" fmla="+- 0 11646 11646"/>
                  <a:gd name="T13" fmla="*/ T12 w 1692"/>
                  <a:gd name="T14" fmla="+- 0 4522 4498"/>
                  <a:gd name="T15" fmla="*/ 452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92" h="24">
                    <a:moveTo>
                      <a:pt x="0" y="24"/>
                    </a:moveTo>
                    <a:lnTo>
                      <a:pt x="1692" y="24"/>
                    </a:lnTo>
                    <a:lnTo>
                      <a:pt x="32" y="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01" name="Group 7009"/>
            <p:cNvGrpSpPr>
              <a:grpSpLocks/>
            </p:cNvGrpSpPr>
            <p:nvPr/>
          </p:nvGrpSpPr>
          <p:grpSpPr bwMode="auto">
            <a:xfrm>
              <a:off x="11678" y="4498"/>
              <a:ext cx="1692" cy="24"/>
              <a:chOff x="11678" y="4498"/>
              <a:chExt cx="1692" cy="24"/>
            </a:xfrm>
          </p:grpSpPr>
          <p:sp>
            <p:nvSpPr>
              <p:cNvPr id="22742" name="Freeform 7010"/>
              <p:cNvSpPr>
                <a:spLocks/>
              </p:cNvSpPr>
              <p:nvPr/>
            </p:nvSpPr>
            <p:spPr bwMode="auto">
              <a:xfrm>
                <a:off x="11678" y="4498"/>
                <a:ext cx="1692" cy="24"/>
              </a:xfrm>
              <a:custGeom>
                <a:avLst/>
                <a:gdLst>
                  <a:gd name="T0" fmla="+- 0 13338 11678"/>
                  <a:gd name="T1" fmla="*/ T0 w 1692"/>
                  <a:gd name="T2" fmla="+- 0 4522 4498"/>
                  <a:gd name="T3" fmla="*/ 4522 h 24"/>
                  <a:gd name="T4" fmla="+- 0 11678 11678"/>
                  <a:gd name="T5" fmla="*/ T4 w 1692"/>
                  <a:gd name="T6" fmla="+- 0 4498 4498"/>
                  <a:gd name="T7" fmla="*/ 4498 h 24"/>
                  <a:gd name="T8" fmla="+- 0 13370 11678"/>
                  <a:gd name="T9" fmla="*/ T8 w 1692"/>
                  <a:gd name="T10" fmla="+- 0 4498 4498"/>
                  <a:gd name="T11" fmla="*/ 4498 h 24"/>
                  <a:gd name="T12" fmla="+- 0 13338 11678"/>
                  <a:gd name="T13" fmla="*/ T12 w 1692"/>
                  <a:gd name="T14" fmla="+- 0 4522 4498"/>
                  <a:gd name="T15" fmla="*/ 452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92" h="24">
                    <a:moveTo>
                      <a:pt x="1660" y="24"/>
                    </a:moveTo>
                    <a:lnTo>
                      <a:pt x="0" y="0"/>
                    </a:lnTo>
                    <a:lnTo>
                      <a:pt x="1692" y="0"/>
                    </a:lnTo>
                    <a:lnTo>
                      <a:pt x="1660" y="2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02" name="Group 7011"/>
            <p:cNvGrpSpPr>
              <a:grpSpLocks/>
            </p:cNvGrpSpPr>
            <p:nvPr/>
          </p:nvGrpSpPr>
          <p:grpSpPr bwMode="auto">
            <a:xfrm>
              <a:off x="13504" y="4435"/>
              <a:ext cx="1006" cy="161"/>
              <a:chOff x="13504" y="4435"/>
              <a:chExt cx="1006" cy="161"/>
            </a:xfrm>
          </p:grpSpPr>
          <p:sp>
            <p:nvSpPr>
              <p:cNvPr id="22740" name="Freeform 7012"/>
              <p:cNvSpPr>
                <a:spLocks/>
              </p:cNvSpPr>
              <p:nvPr/>
            </p:nvSpPr>
            <p:spPr bwMode="auto">
              <a:xfrm>
                <a:off x="13504" y="4435"/>
                <a:ext cx="1006" cy="161"/>
              </a:xfrm>
              <a:custGeom>
                <a:avLst/>
                <a:gdLst>
                  <a:gd name="T0" fmla="+- 0 13504 13504"/>
                  <a:gd name="T1" fmla="*/ T0 w 1006"/>
                  <a:gd name="T2" fmla="+- 0 4435 4435"/>
                  <a:gd name="T3" fmla="*/ 4435 h 161"/>
                  <a:gd name="T4" fmla="+- 0 13602 13504"/>
                  <a:gd name="T5" fmla="*/ T4 w 1006"/>
                  <a:gd name="T6" fmla="+- 0 4596 4435"/>
                  <a:gd name="T7" fmla="*/ 4596 h 161"/>
                  <a:gd name="T8" fmla="+- 0 14306 13504"/>
                  <a:gd name="T9" fmla="*/ T8 w 1006"/>
                  <a:gd name="T10" fmla="+- 0 4596 4435"/>
                  <a:gd name="T11" fmla="*/ 4596 h 161"/>
                  <a:gd name="T12" fmla="+- 0 13504 13504"/>
                  <a:gd name="T13" fmla="*/ T12 w 1006"/>
                  <a:gd name="T14" fmla="+- 0 4435 4435"/>
                  <a:gd name="T15" fmla="*/ 4435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06" h="161">
                    <a:moveTo>
                      <a:pt x="0" y="0"/>
                    </a:moveTo>
                    <a:lnTo>
                      <a:pt x="98" y="161"/>
                    </a:lnTo>
                    <a:lnTo>
                      <a:pt x="802" y="16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41" name="Freeform 7013"/>
              <p:cNvSpPr>
                <a:spLocks/>
              </p:cNvSpPr>
              <p:nvPr/>
            </p:nvSpPr>
            <p:spPr bwMode="auto">
              <a:xfrm>
                <a:off x="13504" y="4435"/>
                <a:ext cx="1006" cy="161"/>
              </a:xfrm>
              <a:custGeom>
                <a:avLst/>
                <a:gdLst>
                  <a:gd name="T0" fmla="+- 0 14510 13504"/>
                  <a:gd name="T1" fmla="*/ T0 w 1006"/>
                  <a:gd name="T2" fmla="+- 0 4435 4435"/>
                  <a:gd name="T3" fmla="*/ 4435 h 161"/>
                  <a:gd name="T4" fmla="+- 0 13504 13504"/>
                  <a:gd name="T5" fmla="*/ T4 w 1006"/>
                  <a:gd name="T6" fmla="+- 0 4435 4435"/>
                  <a:gd name="T7" fmla="*/ 4435 h 161"/>
                  <a:gd name="T8" fmla="+- 0 14306 13504"/>
                  <a:gd name="T9" fmla="*/ T8 w 1006"/>
                  <a:gd name="T10" fmla="+- 0 4596 4435"/>
                  <a:gd name="T11" fmla="*/ 4596 h 161"/>
                  <a:gd name="T12" fmla="+- 0 14510 13504"/>
                  <a:gd name="T13" fmla="*/ T12 w 1006"/>
                  <a:gd name="T14" fmla="+- 0 4435 4435"/>
                  <a:gd name="T15" fmla="*/ 4435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06" h="161">
                    <a:moveTo>
                      <a:pt x="1006" y="0"/>
                    </a:moveTo>
                    <a:lnTo>
                      <a:pt x="0" y="0"/>
                    </a:lnTo>
                    <a:lnTo>
                      <a:pt x="802" y="161"/>
                    </a:lnTo>
                    <a:lnTo>
                      <a:pt x="100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03" name="Group 7014"/>
            <p:cNvGrpSpPr>
              <a:grpSpLocks/>
            </p:cNvGrpSpPr>
            <p:nvPr/>
          </p:nvGrpSpPr>
          <p:grpSpPr bwMode="auto">
            <a:xfrm>
              <a:off x="13504" y="4435"/>
              <a:ext cx="802" cy="161"/>
              <a:chOff x="13504" y="4435"/>
              <a:chExt cx="802" cy="161"/>
            </a:xfrm>
          </p:grpSpPr>
          <p:sp>
            <p:nvSpPr>
              <p:cNvPr id="22739" name="Freeform 7015"/>
              <p:cNvSpPr>
                <a:spLocks/>
              </p:cNvSpPr>
              <p:nvPr/>
            </p:nvSpPr>
            <p:spPr bwMode="auto">
              <a:xfrm>
                <a:off x="13504" y="4435"/>
                <a:ext cx="802" cy="161"/>
              </a:xfrm>
              <a:custGeom>
                <a:avLst/>
                <a:gdLst>
                  <a:gd name="T0" fmla="+- 0 13602 13504"/>
                  <a:gd name="T1" fmla="*/ T0 w 802"/>
                  <a:gd name="T2" fmla="+- 0 4596 4435"/>
                  <a:gd name="T3" fmla="*/ 4596 h 161"/>
                  <a:gd name="T4" fmla="+- 0 14306 13504"/>
                  <a:gd name="T5" fmla="*/ T4 w 802"/>
                  <a:gd name="T6" fmla="+- 0 4596 4435"/>
                  <a:gd name="T7" fmla="*/ 4596 h 161"/>
                  <a:gd name="T8" fmla="+- 0 13504 13504"/>
                  <a:gd name="T9" fmla="*/ T8 w 802"/>
                  <a:gd name="T10" fmla="+- 0 4435 4435"/>
                  <a:gd name="T11" fmla="*/ 4435 h 161"/>
                  <a:gd name="T12" fmla="+- 0 13602 13504"/>
                  <a:gd name="T13" fmla="*/ T12 w 802"/>
                  <a:gd name="T14" fmla="+- 0 4596 4435"/>
                  <a:gd name="T15" fmla="*/ 4596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02" h="161">
                    <a:moveTo>
                      <a:pt x="98" y="161"/>
                    </a:moveTo>
                    <a:lnTo>
                      <a:pt x="802" y="161"/>
                    </a:lnTo>
                    <a:lnTo>
                      <a:pt x="0" y="0"/>
                    </a:lnTo>
                    <a:lnTo>
                      <a:pt x="98" y="16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04" name="Group 7016"/>
            <p:cNvGrpSpPr>
              <a:grpSpLocks/>
            </p:cNvGrpSpPr>
            <p:nvPr/>
          </p:nvGrpSpPr>
          <p:grpSpPr bwMode="auto">
            <a:xfrm>
              <a:off x="13504" y="4435"/>
              <a:ext cx="1006" cy="161"/>
              <a:chOff x="13504" y="4435"/>
              <a:chExt cx="1006" cy="161"/>
            </a:xfrm>
          </p:grpSpPr>
          <p:sp>
            <p:nvSpPr>
              <p:cNvPr id="22738" name="Freeform 7017"/>
              <p:cNvSpPr>
                <a:spLocks/>
              </p:cNvSpPr>
              <p:nvPr/>
            </p:nvSpPr>
            <p:spPr bwMode="auto">
              <a:xfrm>
                <a:off x="13504" y="4435"/>
                <a:ext cx="1006" cy="161"/>
              </a:xfrm>
              <a:custGeom>
                <a:avLst/>
                <a:gdLst>
                  <a:gd name="T0" fmla="+- 0 14306 13504"/>
                  <a:gd name="T1" fmla="*/ T0 w 1006"/>
                  <a:gd name="T2" fmla="+- 0 4596 4435"/>
                  <a:gd name="T3" fmla="*/ 4596 h 161"/>
                  <a:gd name="T4" fmla="+- 0 13504 13504"/>
                  <a:gd name="T5" fmla="*/ T4 w 1006"/>
                  <a:gd name="T6" fmla="+- 0 4435 4435"/>
                  <a:gd name="T7" fmla="*/ 4435 h 161"/>
                  <a:gd name="T8" fmla="+- 0 14510 13504"/>
                  <a:gd name="T9" fmla="*/ T8 w 1006"/>
                  <a:gd name="T10" fmla="+- 0 4435 4435"/>
                  <a:gd name="T11" fmla="*/ 4435 h 161"/>
                  <a:gd name="T12" fmla="+- 0 14306 13504"/>
                  <a:gd name="T13" fmla="*/ T12 w 1006"/>
                  <a:gd name="T14" fmla="+- 0 4596 4435"/>
                  <a:gd name="T15" fmla="*/ 4596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06" h="161">
                    <a:moveTo>
                      <a:pt x="802" y="161"/>
                    </a:moveTo>
                    <a:lnTo>
                      <a:pt x="0" y="0"/>
                    </a:lnTo>
                    <a:lnTo>
                      <a:pt x="1006" y="0"/>
                    </a:lnTo>
                    <a:lnTo>
                      <a:pt x="802" y="16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05" name="Group 7018"/>
            <p:cNvGrpSpPr>
              <a:grpSpLocks/>
            </p:cNvGrpSpPr>
            <p:nvPr/>
          </p:nvGrpSpPr>
          <p:grpSpPr bwMode="auto">
            <a:xfrm>
              <a:off x="14510" y="4435"/>
              <a:ext cx="346" cy="223"/>
              <a:chOff x="14510" y="4435"/>
              <a:chExt cx="346" cy="223"/>
            </a:xfrm>
          </p:grpSpPr>
          <p:sp>
            <p:nvSpPr>
              <p:cNvPr id="22737" name="Freeform 7019"/>
              <p:cNvSpPr>
                <a:spLocks/>
              </p:cNvSpPr>
              <p:nvPr/>
            </p:nvSpPr>
            <p:spPr bwMode="auto">
              <a:xfrm>
                <a:off x="14510" y="4435"/>
                <a:ext cx="346" cy="223"/>
              </a:xfrm>
              <a:custGeom>
                <a:avLst/>
                <a:gdLst>
                  <a:gd name="T0" fmla="+- 0 14510 14510"/>
                  <a:gd name="T1" fmla="*/ T0 w 346"/>
                  <a:gd name="T2" fmla="+- 0 4435 4435"/>
                  <a:gd name="T3" fmla="*/ 4435 h 223"/>
                  <a:gd name="T4" fmla="+- 0 14826 14510"/>
                  <a:gd name="T5" fmla="*/ T4 w 346"/>
                  <a:gd name="T6" fmla="+- 0 4649 4435"/>
                  <a:gd name="T7" fmla="*/ 4649 h 223"/>
                  <a:gd name="T8" fmla="+- 0 14843 14510"/>
                  <a:gd name="T9" fmla="*/ T8 w 346"/>
                  <a:gd name="T10" fmla="+- 0 4658 4435"/>
                  <a:gd name="T11" fmla="*/ 4658 h 223"/>
                  <a:gd name="T12" fmla="+- 0 14855 14510"/>
                  <a:gd name="T13" fmla="*/ T12 w 346"/>
                  <a:gd name="T14" fmla="+- 0 4649 4435"/>
                  <a:gd name="T15" fmla="*/ 4649 h 223"/>
                  <a:gd name="T16" fmla="+- 0 14510 14510"/>
                  <a:gd name="T17" fmla="*/ T16 w 346"/>
                  <a:gd name="T18" fmla="+- 0 4435 4435"/>
                  <a:gd name="T19" fmla="*/ 4435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6" h="223">
                    <a:moveTo>
                      <a:pt x="0" y="0"/>
                    </a:moveTo>
                    <a:lnTo>
                      <a:pt x="316" y="214"/>
                    </a:lnTo>
                    <a:lnTo>
                      <a:pt x="333" y="223"/>
                    </a:lnTo>
                    <a:lnTo>
                      <a:pt x="345" y="21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06" name="Group 7020"/>
            <p:cNvGrpSpPr>
              <a:grpSpLocks/>
            </p:cNvGrpSpPr>
            <p:nvPr/>
          </p:nvGrpSpPr>
          <p:grpSpPr bwMode="auto">
            <a:xfrm>
              <a:off x="14510" y="4435"/>
              <a:ext cx="346" cy="214"/>
              <a:chOff x="14510" y="4435"/>
              <a:chExt cx="346" cy="214"/>
            </a:xfrm>
          </p:grpSpPr>
          <p:sp>
            <p:nvSpPr>
              <p:cNvPr id="22736" name="Freeform 7021"/>
              <p:cNvSpPr>
                <a:spLocks/>
              </p:cNvSpPr>
              <p:nvPr/>
            </p:nvSpPr>
            <p:spPr bwMode="auto">
              <a:xfrm>
                <a:off x="14510" y="4435"/>
                <a:ext cx="346" cy="214"/>
              </a:xfrm>
              <a:custGeom>
                <a:avLst/>
                <a:gdLst>
                  <a:gd name="T0" fmla="+- 0 14510 14510"/>
                  <a:gd name="T1" fmla="*/ T0 w 346"/>
                  <a:gd name="T2" fmla="+- 0 4435 4435"/>
                  <a:gd name="T3" fmla="*/ 4435 h 214"/>
                  <a:gd name="T4" fmla="+- 0 14826 14510"/>
                  <a:gd name="T5" fmla="*/ T4 w 346"/>
                  <a:gd name="T6" fmla="+- 0 4649 4435"/>
                  <a:gd name="T7" fmla="*/ 4649 h 214"/>
                  <a:gd name="T8" fmla="+- 0 14855 14510"/>
                  <a:gd name="T9" fmla="*/ T8 w 346"/>
                  <a:gd name="T10" fmla="+- 0 4649 4435"/>
                  <a:gd name="T11" fmla="*/ 4649 h 214"/>
                  <a:gd name="T12" fmla="+- 0 14510 14510"/>
                  <a:gd name="T13" fmla="*/ T12 w 346"/>
                  <a:gd name="T14" fmla="+- 0 4435 4435"/>
                  <a:gd name="T15" fmla="*/ 443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6" h="214">
                    <a:moveTo>
                      <a:pt x="0" y="0"/>
                    </a:moveTo>
                    <a:lnTo>
                      <a:pt x="316" y="214"/>
                    </a:lnTo>
                    <a:lnTo>
                      <a:pt x="345" y="2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07" name="Group 7022"/>
            <p:cNvGrpSpPr>
              <a:grpSpLocks/>
            </p:cNvGrpSpPr>
            <p:nvPr/>
          </p:nvGrpSpPr>
          <p:grpSpPr bwMode="auto">
            <a:xfrm>
              <a:off x="14826" y="4649"/>
              <a:ext cx="29" cy="10"/>
              <a:chOff x="14826" y="4649"/>
              <a:chExt cx="29" cy="10"/>
            </a:xfrm>
          </p:grpSpPr>
          <p:sp>
            <p:nvSpPr>
              <p:cNvPr id="22735" name="Freeform 7023"/>
              <p:cNvSpPr>
                <a:spLocks/>
              </p:cNvSpPr>
              <p:nvPr/>
            </p:nvSpPr>
            <p:spPr bwMode="auto">
              <a:xfrm>
                <a:off x="14826" y="4649"/>
                <a:ext cx="29" cy="10"/>
              </a:xfrm>
              <a:custGeom>
                <a:avLst/>
                <a:gdLst>
                  <a:gd name="T0" fmla="+- 0 14826 14826"/>
                  <a:gd name="T1" fmla="*/ T0 w 29"/>
                  <a:gd name="T2" fmla="+- 0 4649 4649"/>
                  <a:gd name="T3" fmla="*/ 4649 h 10"/>
                  <a:gd name="T4" fmla="+- 0 14855 14826"/>
                  <a:gd name="T5" fmla="*/ T4 w 29"/>
                  <a:gd name="T6" fmla="+- 0 4649 4649"/>
                  <a:gd name="T7" fmla="*/ 4649 h 10"/>
                  <a:gd name="T8" fmla="+- 0 14843 14826"/>
                  <a:gd name="T9" fmla="*/ T8 w 29"/>
                  <a:gd name="T10" fmla="+- 0 4658 4649"/>
                  <a:gd name="T11" fmla="*/ 4658 h 10"/>
                  <a:gd name="T12" fmla="+- 0 14826 14826"/>
                  <a:gd name="T13" fmla="*/ T12 w 29"/>
                  <a:gd name="T14" fmla="+- 0 4649 4649"/>
                  <a:gd name="T15" fmla="*/ 464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10">
                    <a:moveTo>
                      <a:pt x="0" y="0"/>
                    </a:moveTo>
                    <a:lnTo>
                      <a:pt x="29" y="0"/>
                    </a:lnTo>
                    <a:lnTo>
                      <a:pt x="17" y="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08" name="Group 7024"/>
            <p:cNvGrpSpPr>
              <a:grpSpLocks/>
            </p:cNvGrpSpPr>
            <p:nvPr/>
          </p:nvGrpSpPr>
          <p:grpSpPr bwMode="auto">
            <a:xfrm>
              <a:off x="14510" y="4435"/>
              <a:ext cx="624" cy="214"/>
              <a:chOff x="14510" y="4435"/>
              <a:chExt cx="624" cy="214"/>
            </a:xfrm>
          </p:grpSpPr>
          <p:sp>
            <p:nvSpPr>
              <p:cNvPr id="22734" name="Freeform 7025"/>
              <p:cNvSpPr>
                <a:spLocks/>
              </p:cNvSpPr>
              <p:nvPr/>
            </p:nvSpPr>
            <p:spPr bwMode="auto">
              <a:xfrm>
                <a:off x="14510" y="4435"/>
                <a:ext cx="624" cy="214"/>
              </a:xfrm>
              <a:custGeom>
                <a:avLst/>
                <a:gdLst>
                  <a:gd name="T0" fmla="+- 0 15134 14510"/>
                  <a:gd name="T1" fmla="*/ T0 w 624"/>
                  <a:gd name="T2" fmla="+- 0 4435 4435"/>
                  <a:gd name="T3" fmla="*/ 4435 h 214"/>
                  <a:gd name="T4" fmla="+- 0 14510 14510"/>
                  <a:gd name="T5" fmla="*/ T4 w 624"/>
                  <a:gd name="T6" fmla="+- 0 4435 4435"/>
                  <a:gd name="T7" fmla="*/ 4435 h 214"/>
                  <a:gd name="T8" fmla="+- 0 14855 14510"/>
                  <a:gd name="T9" fmla="*/ T8 w 624"/>
                  <a:gd name="T10" fmla="+- 0 4649 4435"/>
                  <a:gd name="T11" fmla="*/ 4649 h 214"/>
                  <a:gd name="T12" fmla="+- 0 15134 14510"/>
                  <a:gd name="T13" fmla="*/ T12 w 624"/>
                  <a:gd name="T14" fmla="+- 0 4435 4435"/>
                  <a:gd name="T15" fmla="*/ 443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4" h="214">
                    <a:moveTo>
                      <a:pt x="624" y="0"/>
                    </a:moveTo>
                    <a:lnTo>
                      <a:pt x="0" y="0"/>
                    </a:lnTo>
                    <a:lnTo>
                      <a:pt x="345" y="214"/>
                    </a:lnTo>
                    <a:lnTo>
                      <a:pt x="62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09" name="Group 7026"/>
            <p:cNvGrpSpPr>
              <a:grpSpLocks/>
            </p:cNvGrpSpPr>
            <p:nvPr/>
          </p:nvGrpSpPr>
          <p:grpSpPr bwMode="auto">
            <a:xfrm>
              <a:off x="14510" y="4435"/>
              <a:ext cx="624" cy="214"/>
              <a:chOff x="14510" y="4435"/>
              <a:chExt cx="624" cy="214"/>
            </a:xfrm>
          </p:grpSpPr>
          <p:sp>
            <p:nvSpPr>
              <p:cNvPr id="22733" name="Freeform 7027"/>
              <p:cNvSpPr>
                <a:spLocks/>
              </p:cNvSpPr>
              <p:nvPr/>
            </p:nvSpPr>
            <p:spPr bwMode="auto">
              <a:xfrm>
                <a:off x="14510" y="4435"/>
                <a:ext cx="624" cy="214"/>
              </a:xfrm>
              <a:custGeom>
                <a:avLst/>
                <a:gdLst>
                  <a:gd name="T0" fmla="+- 0 14510 14510"/>
                  <a:gd name="T1" fmla="*/ T0 w 624"/>
                  <a:gd name="T2" fmla="+- 0 4435 4435"/>
                  <a:gd name="T3" fmla="*/ 4435 h 214"/>
                  <a:gd name="T4" fmla="+- 0 15134 14510"/>
                  <a:gd name="T5" fmla="*/ T4 w 624"/>
                  <a:gd name="T6" fmla="+- 0 4435 4435"/>
                  <a:gd name="T7" fmla="*/ 4435 h 214"/>
                  <a:gd name="T8" fmla="+- 0 14855 14510"/>
                  <a:gd name="T9" fmla="*/ T8 w 624"/>
                  <a:gd name="T10" fmla="+- 0 4649 4435"/>
                  <a:gd name="T11" fmla="*/ 4649 h 214"/>
                  <a:gd name="T12" fmla="+- 0 14510 14510"/>
                  <a:gd name="T13" fmla="*/ T12 w 624"/>
                  <a:gd name="T14" fmla="+- 0 4435 4435"/>
                  <a:gd name="T15" fmla="*/ 443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4" h="214">
                    <a:moveTo>
                      <a:pt x="0" y="0"/>
                    </a:moveTo>
                    <a:lnTo>
                      <a:pt x="624" y="0"/>
                    </a:lnTo>
                    <a:lnTo>
                      <a:pt x="345" y="2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10" name="Group 7028"/>
            <p:cNvGrpSpPr>
              <a:grpSpLocks/>
            </p:cNvGrpSpPr>
            <p:nvPr/>
          </p:nvGrpSpPr>
          <p:grpSpPr bwMode="auto">
            <a:xfrm>
              <a:off x="11493" y="4522"/>
              <a:ext cx="1846" cy="127"/>
              <a:chOff x="11493" y="4522"/>
              <a:chExt cx="1846" cy="127"/>
            </a:xfrm>
          </p:grpSpPr>
          <p:sp>
            <p:nvSpPr>
              <p:cNvPr id="22731" name="Freeform 7029"/>
              <p:cNvSpPr>
                <a:spLocks/>
              </p:cNvSpPr>
              <p:nvPr/>
            </p:nvSpPr>
            <p:spPr bwMode="auto">
              <a:xfrm>
                <a:off x="11493" y="4522"/>
                <a:ext cx="1846" cy="127"/>
              </a:xfrm>
              <a:custGeom>
                <a:avLst/>
                <a:gdLst>
                  <a:gd name="T0" fmla="+- 0 11646 11493"/>
                  <a:gd name="T1" fmla="*/ T0 w 1846"/>
                  <a:gd name="T2" fmla="+- 0 4522 4522"/>
                  <a:gd name="T3" fmla="*/ 4522 h 127"/>
                  <a:gd name="T4" fmla="+- 0 11493 11493"/>
                  <a:gd name="T5" fmla="*/ T4 w 1846"/>
                  <a:gd name="T6" fmla="+- 0 4649 4522"/>
                  <a:gd name="T7" fmla="*/ 4649 h 127"/>
                  <a:gd name="T8" fmla="+- 0 13175 11493"/>
                  <a:gd name="T9" fmla="*/ T8 w 1846"/>
                  <a:gd name="T10" fmla="+- 0 4649 4522"/>
                  <a:gd name="T11" fmla="*/ 4649 h 127"/>
                  <a:gd name="T12" fmla="+- 0 11646 11493"/>
                  <a:gd name="T13" fmla="*/ T12 w 1846"/>
                  <a:gd name="T14" fmla="+- 0 4522 4522"/>
                  <a:gd name="T15" fmla="*/ 4522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46" h="127">
                    <a:moveTo>
                      <a:pt x="153" y="0"/>
                    </a:moveTo>
                    <a:lnTo>
                      <a:pt x="0" y="127"/>
                    </a:lnTo>
                    <a:lnTo>
                      <a:pt x="1682" y="127"/>
                    </a:lnTo>
                    <a:lnTo>
                      <a:pt x="15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32" name="Freeform 7030"/>
              <p:cNvSpPr>
                <a:spLocks/>
              </p:cNvSpPr>
              <p:nvPr/>
            </p:nvSpPr>
            <p:spPr bwMode="auto">
              <a:xfrm>
                <a:off x="11493" y="4522"/>
                <a:ext cx="1846" cy="127"/>
              </a:xfrm>
              <a:custGeom>
                <a:avLst/>
                <a:gdLst>
                  <a:gd name="T0" fmla="+- 0 13338 11493"/>
                  <a:gd name="T1" fmla="*/ T0 w 1846"/>
                  <a:gd name="T2" fmla="+- 0 4522 4522"/>
                  <a:gd name="T3" fmla="*/ 4522 h 127"/>
                  <a:gd name="T4" fmla="+- 0 11646 11493"/>
                  <a:gd name="T5" fmla="*/ T4 w 1846"/>
                  <a:gd name="T6" fmla="+- 0 4522 4522"/>
                  <a:gd name="T7" fmla="*/ 4522 h 127"/>
                  <a:gd name="T8" fmla="+- 0 13175 11493"/>
                  <a:gd name="T9" fmla="*/ T8 w 1846"/>
                  <a:gd name="T10" fmla="+- 0 4649 4522"/>
                  <a:gd name="T11" fmla="*/ 4649 h 127"/>
                  <a:gd name="T12" fmla="+- 0 13338 11493"/>
                  <a:gd name="T13" fmla="*/ T12 w 1846"/>
                  <a:gd name="T14" fmla="+- 0 4522 4522"/>
                  <a:gd name="T15" fmla="*/ 4522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46" h="127">
                    <a:moveTo>
                      <a:pt x="1845" y="0"/>
                    </a:moveTo>
                    <a:lnTo>
                      <a:pt x="153" y="0"/>
                    </a:lnTo>
                    <a:lnTo>
                      <a:pt x="1682" y="127"/>
                    </a:lnTo>
                    <a:lnTo>
                      <a:pt x="184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11" name="Group 7031"/>
            <p:cNvGrpSpPr>
              <a:grpSpLocks/>
            </p:cNvGrpSpPr>
            <p:nvPr/>
          </p:nvGrpSpPr>
          <p:grpSpPr bwMode="auto">
            <a:xfrm>
              <a:off x="11493" y="4522"/>
              <a:ext cx="1682" cy="127"/>
              <a:chOff x="11493" y="4522"/>
              <a:chExt cx="1682" cy="127"/>
            </a:xfrm>
          </p:grpSpPr>
          <p:sp>
            <p:nvSpPr>
              <p:cNvPr id="22730" name="Freeform 7032"/>
              <p:cNvSpPr>
                <a:spLocks/>
              </p:cNvSpPr>
              <p:nvPr/>
            </p:nvSpPr>
            <p:spPr bwMode="auto">
              <a:xfrm>
                <a:off x="11493" y="4522"/>
                <a:ext cx="1682" cy="127"/>
              </a:xfrm>
              <a:custGeom>
                <a:avLst/>
                <a:gdLst>
                  <a:gd name="T0" fmla="+- 0 11493 11493"/>
                  <a:gd name="T1" fmla="*/ T0 w 1682"/>
                  <a:gd name="T2" fmla="+- 0 4649 4522"/>
                  <a:gd name="T3" fmla="*/ 4649 h 127"/>
                  <a:gd name="T4" fmla="+- 0 13175 11493"/>
                  <a:gd name="T5" fmla="*/ T4 w 1682"/>
                  <a:gd name="T6" fmla="+- 0 4649 4522"/>
                  <a:gd name="T7" fmla="*/ 4649 h 127"/>
                  <a:gd name="T8" fmla="+- 0 11646 11493"/>
                  <a:gd name="T9" fmla="*/ T8 w 1682"/>
                  <a:gd name="T10" fmla="+- 0 4522 4522"/>
                  <a:gd name="T11" fmla="*/ 4522 h 127"/>
                  <a:gd name="T12" fmla="+- 0 11493 11493"/>
                  <a:gd name="T13" fmla="*/ T12 w 1682"/>
                  <a:gd name="T14" fmla="+- 0 4649 4522"/>
                  <a:gd name="T15" fmla="*/ 4649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82" h="127">
                    <a:moveTo>
                      <a:pt x="0" y="127"/>
                    </a:moveTo>
                    <a:lnTo>
                      <a:pt x="1682" y="127"/>
                    </a:lnTo>
                    <a:lnTo>
                      <a:pt x="153" y="0"/>
                    </a:lnTo>
                    <a:lnTo>
                      <a:pt x="0" y="1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12" name="Group 7033"/>
            <p:cNvGrpSpPr>
              <a:grpSpLocks/>
            </p:cNvGrpSpPr>
            <p:nvPr/>
          </p:nvGrpSpPr>
          <p:grpSpPr bwMode="auto">
            <a:xfrm>
              <a:off x="11646" y="4522"/>
              <a:ext cx="1692" cy="127"/>
              <a:chOff x="11646" y="4522"/>
              <a:chExt cx="1692" cy="127"/>
            </a:xfrm>
          </p:grpSpPr>
          <p:sp>
            <p:nvSpPr>
              <p:cNvPr id="22729" name="Freeform 7034"/>
              <p:cNvSpPr>
                <a:spLocks/>
              </p:cNvSpPr>
              <p:nvPr/>
            </p:nvSpPr>
            <p:spPr bwMode="auto">
              <a:xfrm>
                <a:off x="11646" y="4522"/>
                <a:ext cx="1692" cy="127"/>
              </a:xfrm>
              <a:custGeom>
                <a:avLst/>
                <a:gdLst>
                  <a:gd name="T0" fmla="+- 0 13175 11646"/>
                  <a:gd name="T1" fmla="*/ T0 w 1692"/>
                  <a:gd name="T2" fmla="+- 0 4649 4522"/>
                  <a:gd name="T3" fmla="*/ 4649 h 127"/>
                  <a:gd name="T4" fmla="+- 0 11646 11646"/>
                  <a:gd name="T5" fmla="*/ T4 w 1692"/>
                  <a:gd name="T6" fmla="+- 0 4522 4522"/>
                  <a:gd name="T7" fmla="*/ 4522 h 127"/>
                  <a:gd name="T8" fmla="+- 0 13338 11646"/>
                  <a:gd name="T9" fmla="*/ T8 w 1692"/>
                  <a:gd name="T10" fmla="+- 0 4522 4522"/>
                  <a:gd name="T11" fmla="*/ 4522 h 127"/>
                  <a:gd name="T12" fmla="+- 0 13175 11646"/>
                  <a:gd name="T13" fmla="*/ T12 w 1692"/>
                  <a:gd name="T14" fmla="+- 0 4649 4522"/>
                  <a:gd name="T15" fmla="*/ 4649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92" h="127">
                    <a:moveTo>
                      <a:pt x="1529" y="127"/>
                    </a:moveTo>
                    <a:lnTo>
                      <a:pt x="0" y="0"/>
                    </a:lnTo>
                    <a:lnTo>
                      <a:pt x="1692" y="0"/>
                    </a:lnTo>
                    <a:lnTo>
                      <a:pt x="1529" y="1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13" name="Group 7035"/>
            <p:cNvGrpSpPr>
              <a:grpSpLocks/>
            </p:cNvGrpSpPr>
            <p:nvPr/>
          </p:nvGrpSpPr>
          <p:grpSpPr bwMode="auto">
            <a:xfrm>
              <a:off x="11476" y="4655"/>
              <a:ext cx="1699" cy="2"/>
              <a:chOff x="11476" y="4655"/>
              <a:chExt cx="1699" cy="2"/>
            </a:xfrm>
          </p:grpSpPr>
          <p:sp>
            <p:nvSpPr>
              <p:cNvPr id="22728" name="Freeform 7036"/>
              <p:cNvSpPr>
                <a:spLocks/>
              </p:cNvSpPr>
              <p:nvPr/>
            </p:nvSpPr>
            <p:spPr bwMode="auto">
              <a:xfrm>
                <a:off x="11476" y="4655"/>
                <a:ext cx="1699" cy="2"/>
              </a:xfrm>
              <a:custGeom>
                <a:avLst/>
                <a:gdLst>
                  <a:gd name="T0" fmla="+- 0 11476 11476"/>
                  <a:gd name="T1" fmla="*/ T0 w 1699"/>
                  <a:gd name="T2" fmla="+- 0 13175 11476"/>
                  <a:gd name="T3" fmla="*/ T2 w 169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699">
                    <a:moveTo>
                      <a:pt x="0" y="0"/>
                    </a:moveTo>
                    <a:lnTo>
                      <a:pt x="1699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14" name="Group 7037"/>
            <p:cNvGrpSpPr>
              <a:grpSpLocks/>
            </p:cNvGrpSpPr>
            <p:nvPr/>
          </p:nvGrpSpPr>
          <p:grpSpPr bwMode="auto">
            <a:xfrm>
              <a:off x="11476" y="4649"/>
              <a:ext cx="1538" cy="12"/>
              <a:chOff x="11476" y="4649"/>
              <a:chExt cx="1538" cy="12"/>
            </a:xfrm>
          </p:grpSpPr>
          <p:sp>
            <p:nvSpPr>
              <p:cNvPr id="22727" name="Freeform 7038"/>
              <p:cNvSpPr>
                <a:spLocks/>
              </p:cNvSpPr>
              <p:nvPr/>
            </p:nvSpPr>
            <p:spPr bwMode="auto">
              <a:xfrm>
                <a:off x="11476" y="4649"/>
                <a:ext cx="1538" cy="12"/>
              </a:xfrm>
              <a:custGeom>
                <a:avLst/>
                <a:gdLst>
                  <a:gd name="T0" fmla="+- 0 11476 11476"/>
                  <a:gd name="T1" fmla="*/ T0 w 1538"/>
                  <a:gd name="T2" fmla="+- 0 4661 4649"/>
                  <a:gd name="T3" fmla="*/ 4661 h 12"/>
                  <a:gd name="T4" fmla="+- 0 13014 11476"/>
                  <a:gd name="T5" fmla="*/ T4 w 1538"/>
                  <a:gd name="T6" fmla="+- 0 4661 4649"/>
                  <a:gd name="T7" fmla="*/ 4661 h 12"/>
                  <a:gd name="T8" fmla="+- 0 11493 11476"/>
                  <a:gd name="T9" fmla="*/ T8 w 1538"/>
                  <a:gd name="T10" fmla="+- 0 4649 4649"/>
                  <a:gd name="T11" fmla="*/ 4649 h 12"/>
                  <a:gd name="T12" fmla="+- 0 11476 11476"/>
                  <a:gd name="T13" fmla="*/ T12 w 1538"/>
                  <a:gd name="T14" fmla="+- 0 4661 4649"/>
                  <a:gd name="T15" fmla="*/ 4661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38" h="12">
                    <a:moveTo>
                      <a:pt x="0" y="12"/>
                    </a:moveTo>
                    <a:lnTo>
                      <a:pt x="1538" y="12"/>
                    </a:lnTo>
                    <a:lnTo>
                      <a:pt x="17" y="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15" name="Group 7039"/>
            <p:cNvGrpSpPr>
              <a:grpSpLocks/>
            </p:cNvGrpSpPr>
            <p:nvPr/>
          </p:nvGrpSpPr>
          <p:grpSpPr bwMode="auto">
            <a:xfrm>
              <a:off x="11493" y="4649"/>
              <a:ext cx="1682" cy="12"/>
              <a:chOff x="11493" y="4649"/>
              <a:chExt cx="1682" cy="12"/>
            </a:xfrm>
          </p:grpSpPr>
          <p:sp>
            <p:nvSpPr>
              <p:cNvPr id="22726" name="Freeform 7040"/>
              <p:cNvSpPr>
                <a:spLocks/>
              </p:cNvSpPr>
              <p:nvPr/>
            </p:nvSpPr>
            <p:spPr bwMode="auto">
              <a:xfrm>
                <a:off x="11493" y="4649"/>
                <a:ext cx="1682" cy="12"/>
              </a:xfrm>
              <a:custGeom>
                <a:avLst/>
                <a:gdLst>
                  <a:gd name="T0" fmla="+- 0 13014 11493"/>
                  <a:gd name="T1" fmla="*/ T0 w 1682"/>
                  <a:gd name="T2" fmla="+- 0 4661 4649"/>
                  <a:gd name="T3" fmla="*/ 4661 h 12"/>
                  <a:gd name="T4" fmla="+- 0 11493 11493"/>
                  <a:gd name="T5" fmla="*/ T4 w 1682"/>
                  <a:gd name="T6" fmla="+- 0 4649 4649"/>
                  <a:gd name="T7" fmla="*/ 4649 h 12"/>
                  <a:gd name="T8" fmla="+- 0 13175 11493"/>
                  <a:gd name="T9" fmla="*/ T8 w 1682"/>
                  <a:gd name="T10" fmla="+- 0 4649 4649"/>
                  <a:gd name="T11" fmla="*/ 4649 h 12"/>
                  <a:gd name="T12" fmla="+- 0 13014 11493"/>
                  <a:gd name="T13" fmla="*/ T12 w 1682"/>
                  <a:gd name="T14" fmla="+- 0 4661 4649"/>
                  <a:gd name="T15" fmla="*/ 4661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82" h="12">
                    <a:moveTo>
                      <a:pt x="1521" y="12"/>
                    </a:moveTo>
                    <a:lnTo>
                      <a:pt x="0" y="0"/>
                    </a:lnTo>
                    <a:lnTo>
                      <a:pt x="1682" y="0"/>
                    </a:lnTo>
                    <a:lnTo>
                      <a:pt x="1521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16" name="Group 7041"/>
            <p:cNvGrpSpPr>
              <a:grpSpLocks/>
            </p:cNvGrpSpPr>
            <p:nvPr/>
          </p:nvGrpSpPr>
          <p:grpSpPr bwMode="auto">
            <a:xfrm>
              <a:off x="11457" y="4669"/>
              <a:ext cx="1558" cy="2"/>
              <a:chOff x="11457" y="4669"/>
              <a:chExt cx="1558" cy="2"/>
            </a:xfrm>
          </p:grpSpPr>
          <p:sp>
            <p:nvSpPr>
              <p:cNvPr id="22725" name="Freeform 7042"/>
              <p:cNvSpPr>
                <a:spLocks/>
              </p:cNvSpPr>
              <p:nvPr/>
            </p:nvSpPr>
            <p:spPr bwMode="auto">
              <a:xfrm>
                <a:off x="11457" y="4669"/>
                <a:ext cx="1558" cy="2"/>
              </a:xfrm>
              <a:custGeom>
                <a:avLst/>
                <a:gdLst>
                  <a:gd name="T0" fmla="+- 0 11457 11457"/>
                  <a:gd name="T1" fmla="*/ T0 w 1558"/>
                  <a:gd name="T2" fmla="+- 0 13014 11457"/>
                  <a:gd name="T3" fmla="*/ T2 w 155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558">
                    <a:moveTo>
                      <a:pt x="0" y="0"/>
                    </a:moveTo>
                    <a:lnTo>
                      <a:pt x="1557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17" name="Group 7043"/>
            <p:cNvGrpSpPr>
              <a:grpSpLocks/>
            </p:cNvGrpSpPr>
            <p:nvPr/>
          </p:nvGrpSpPr>
          <p:grpSpPr bwMode="auto">
            <a:xfrm>
              <a:off x="11457" y="4661"/>
              <a:ext cx="1546" cy="17"/>
              <a:chOff x="11457" y="4661"/>
              <a:chExt cx="1546" cy="17"/>
            </a:xfrm>
          </p:grpSpPr>
          <p:sp>
            <p:nvSpPr>
              <p:cNvPr id="22724" name="Freeform 7044"/>
              <p:cNvSpPr>
                <a:spLocks/>
              </p:cNvSpPr>
              <p:nvPr/>
            </p:nvSpPr>
            <p:spPr bwMode="auto">
              <a:xfrm>
                <a:off x="11457" y="4661"/>
                <a:ext cx="1546" cy="17"/>
              </a:xfrm>
              <a:custGeom>
                <a:avLst/>
                <a:gdLst>
                  <a:gd name="T0" fmla="+- 0 11457 11457"/>
                  <a:gd name="T1" fmla="*/ T0 w 1546"/>
                  <a:gd name="T2" fmla="+- 0 4678 4661"/>
                  <a:gd name="T3" fmla="*/ 4678 h 17"/>
                  <a:gd name="T4" fmla="+- 0 13002 11457"/>
                  <a:gd name="T5" fmla="*/ T4 w 1546"/>
                  <a:gd name="T6" fmla="+- 0 4678 4661"/>
                  <a:gd name="T7" fmla="*/ 4678 h 17"/>
                  <a:gd name="T8" fmla="+- 0 11476 11457"/>
                  <a:gd name="T9" fmla="*/ T8 w 1546"/>
                  <a:gd name="T10" fmla="+- 0 4661 4661"/>
                  <a:gd name="T11" fmla="*/ 4661 h 17"/>
                  <a:gd name="T12" fmla="+- 0 11457 11457"/>
                  <a:gd name="T13" fmla="*/ T12 w 1546"/>
                  <a:gd name="T14" fmla="+- 0 4678 4661"/>
                  <a:gd name="T15" fmla="*/ 467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46" h="17">
                    <a:moveTo>
                      <a:pt x="0" y="17"/>
                    </a:moveTo>
                    <a:lnTo>
                      <a:pt x="1545" y="17"/>
                    </a:lnTo>
                    <a:lnTo>
                      <a:pt x="19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18" name="Group 7045"/>
            <p:cNvGrpSpPr>
              <a:grpSpLocks/>
            </p:cNvGrpSpPr>
            <p:nvPr/>
          </p:nvGrpSpPr>
          <p:grpSpPr bwMode="auto">
            <a:xfrm>
              <a:off x="11476" y="4661"/>
              <a:ext cx="1538" cy="17"/>
              <a:chOff x="11476" y="4661"/>
              <a:chExt cx="1538" cy="17"/>
            </a:xfrm>
          </p:grpSpPr>
          <p:sp>
            <p:nvSpPr>
              <p:cNvPr id="22723" name="Freeform 7046"/>
              <p:cNvSpPr>
                <a:spLocks/>
              </p:cNvSpPr>
              <p:nvPr/>
            </p:nvSpPr>
            <p:spPr bwMode="auto">
              <a:xfrm>
                <a:off x="11476" y="4661"/>
                <a:ext cx="1538" cy="17"/>
              </a:xfrm>
              <a:custGeom>
                <a:avLst/>
                <a:gdLst>
                  <a:gd name="T0" fmla="+- 0 13002 11476"/>
                  <a:gd name="T1" fmla="*/ T0 w 1538"/>
                  <a:gd name="T2" fmla="+- 0 4678 4661"/>
                  <a:gd name="T3" fmla="*/ 4678 h 17"/>
                  <a:gd name="T4" fmla="+- 0 11476 11476"/>
                  <a:gd name="T5" fmla="*/ T4 w 1538"/>
                  <a:gd name="T6" fmla="+- 0 4661 4661"/>
                  <a:gd name="T7" fmla="*/ 4661 h 17"/>
                  <a:gd name="T8" fmla="+- 0 13014 11476"/>
                  <a:gd name="T9" fmla="*/ T8 w 1538"/>
                  <a:gd name="T10" fmla="+- 0 4661 4661"/>
                  <a:gd name="T11" fmla="*/ 4661 h 17"/>
                  <a:gd name="T12" fmla="+- 0 13002 11476"/>
                  <a:gd name="T13" fmla="*/ T12 w 1538"/>
                  <a:gd name="T14" fmla="+- 0 4678 4661"/>
                  <a:gd name="T15" fmla="*/ 467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38" h="17">
                    <a:moveTo>
                      <a:pt x="1526" y="17"/>
                    </a:moveTo>
                    <a:lnTo>
                      <a:pt x="0" y="0"/>
                    </a:lnTo>
                    <a:lnTo>
                      <a:pt x="1538" y="0"/>
                    </a:lnTo>
                    <a:lnTo>
                      <a:pt x="1526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19" name="Group 7047"/>
            <p:cNvGrpSpPr>
              <a:grpSpLocks/>
            </p:cNvGrpSpPr>
            <p:nvPr/>
          </p:nvGrpSpPr>
          <p:grpSpPr bwMode="auto">
            <a:xfrm>
              <a:off x="13602" y="4596"/>
              <a:ext cx="703" cy="115"/>
              <a:chOff x="13602" y="4596"/>
              <a:chExt cx="703" cy="115"/>
            </a:xfrm>
          </p:grpSpPr>
          <p:sp>
            <p:nvSpPr>
              <p:cNvPr id="22721" name="Freeform 7048"/>
              <p:cNvSpPr>
                <a:spLocks/>
              </p:cNvSpPr>
              <p:nvPr/>
            </p:nvSpPr>
            <p:spPr bwMode="auto">
              <a:xfrm>
                <a:off x="13602" y="4596"/>
                <a:ext cx="703" cy="115"/>
              </a:xfrm>
              <a:custGeom>
                <a:avLst/>
                <a:gdLst>
                  <a:gd name="T0" fmla="+- 0 13602 13602"/>
                  <a:gd name="T1" fmla="*/ T0 w 703"/>
                  <a:gd name="T2" fmla="+- 0 4596 4596"/>
                  <a:gd name="T3" fmla="*/ 4596 h 115"/>
                  <a:gd name="T4" fmla="+- 0 13670 13602"/>
                  <a:gd name="T5" fmla="*/ T4 w 703"/>
                  <a:gd name="T6" fmla="+- 0 4711 4596"/>
                  <a:gd name="T7" fmla="*/ 4711 h 115"/>
                  <a:gd name="T8" fmla="+- 0 14236 13602"/>
                  <a:gd name="T9" fmla="*/ T8 w 703"/>
                  <a:gd name="T10" fmla="+- 0 4711 4596"/>
                  <a:gd name="T11" fmla="*/ 4711 h 115"/>
                  <a:gd name="T12" fmla="+- 0 13602 13602"/>
                  <a:gd name="T13" fmla="*/ T12 w 703"/>
                  <a:gd name="T14" fmla="+- 0 4596 4596"/>
                  <a:gd name="T15" fmla="*/ 4596 h 11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3" h="115">
                    <a:moveTo>
                      <a:pt x="0" y="0"/>
                    </a:moveTo>
                    <a:lnTo>
                      <a:pt x="68" y="115"/>
                    </a:lnTo>
                    <a:lnTo>
                      <a:pt x="634" y="1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22" name="Freeform 7049"/>
              <p:cNvSpPr>
                <a:spLocks/>
              </p:cNvSpPr>
              <p:nvPr/>
            </p:nvSpPr>
            <p:spPr bwMode="auto">
              <a:xfrm>
                <a:off x="13602" y="4596"/>
                <a:ext cx="703" cy="115"/>
              </a:xfrm>
              <a:custGeom>
                <a:avLst/>
                <a:gdLst>
                  <a:gd name="T0" fmla="+- 0 14306 13602"/>
                  <a:gd name="T1" fmla="*/ T0 w 703"/>
                  <a:gd name="T2" fmla="+- 0 4596 4596"/>
                  <a:gd name="T3" fmla="*/ 4596 h 115"/>
                  <a:gd name="T4" fmla="+- 0 13602 13602"/>
                  <a:gd name="T5" fmla="*/ T4 w 703"/>
                  <a:gd name="T6" fmla="+- 0 4596 4596"/>
                  <a:gd name="T7" fmla="*/ 4596 h 115"/>
                  <a:gd name="T8" fmla="+- 0 14236 13602"/>
                  <a:gd name="T9" fmla="*/ T8 w 703"/>
                  <a:gd name="T10" fmla="+- 0 4711 4596"/>
                  <a:gd name="T11" fmla="*/ 4711 h 115"/>
                  <a:gd name="T12" fmla="+- 0 14306 13602"/>
                  <a:gd name="T13" fmla="*/ T12 w 703"/>
                  <a:gd name="T14" fmla="+- 0 4596 4596"/>
                  <a:gd name="T15" fmla="*/ 4596 h 11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3" h="115">
                    <a:moveTo>
                      <a:pt x="704" y="0"/>
                    </a:moveTo>
                    <a:lnTo>
                      <a:pt x="0" y="0"/>
                    </a:lnTo>
                    <a:lnTo>
                      <a:pt x="634" y="115"/>
                    </a:lnTo>
                    <a:lnTo>
                      <a:pt x="70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20" name="Group 7050"/>
            <p:cNvGrpSpPr>
              <a:grpSpLocks/>
            </p:cNvGrpSpPr>
            <p:nvPr/>
          </p:nvGrpSpPr>
          <p:grpSpPr bwMode="auto">
            <a:xfrm>
              <a:off x="13602" y="4596"/>
              <a:ext cx="634" cy="115"/>
              <a:chOff x="13602" y="4596"/>
              <a:chExt cx="634" cy="115"/>
            </a:xfrm>
          </p:grpSpPr>
          <p:sp>
            <p:nvSpPr>
              <p:cNvPr id="22720" name="Freeform 7051"/>
              <p:cNvSpPr>
                <a:spLocks/>
              </p:cNvSpPr>
              <p:nvPr/>
            </p:nvSpPr>
            <p:spPr bwMode="auto">
              <a:xfrm>
                <a:off x="13602" y="4596"/>
                <a:ext cx="634" cy="115"/>
              </a:xfrm>
              <a:custGeom>
                <a:avLst/>
                <a:gdLst>
                  <a:gd name="T0" fmla="+- 0 13670 13602"/>
                  <a:gd name="T1" fmla="*/ T0 w 634"/>
                  <a:gd name="T2" fmla="+- 0 4711 4596"/>
                  <a:gd name="T3" fmla="*/ 4711 h 115"/>
                  <a:gd name="T4" fmla="+- 0 14236 13602"/>
                  <a:gd name="T5" fmla="*/ T4 w 634"/>
                  <a:gd name="T6" fmla="+- 0 4711 4596"/>
                  <a:gd name="T7" fmla="*/ 4711 h 115"/>
                  <a:gd name="T8" fmla="+- 0 13602 13602"/>
                  <a:gd name="T9" fmla="*/ T8 w 634"/>
                  <a:gd name="T10" fmla="+- 0 4596 4596"/>
                  <a:gd name="T11" fmla="*/ 4596 h 115"/>
                  <a:gd name="T12" fmla="+- 0 13670 13602"/>
                  <a:gd name="T13" fmla="*/ T12 w 634"/>
                  <a:gd name="T14" fmla="+- 0 4711 4596"/>
                  <a:gd name="T15" fmla="*/ 4711 h 11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34" h="115">
                    <a:moveTo>
                      <a:pt x="68" y="115"/>
                    </a:moveTo>
                    <a:lnTo>
                      <a:pt x="634" y="115"/>
                    </a:lnTo>
                    <a:lnTo>
                      <a:pt x="0" y="0"/>
                    </a:lnTo>
                    <a:lnTo>
                      <a:pt x="68" y="1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21" name="Group 7052"/>
            <p:cNvGrpSpPr>
              <a:grpSpLocks/>
            </p:cNvGrpSpPr>
            <p:nvPr/>
          </p:nvGrpSpPr>
          <p:grpSpPr bwMode="auto">
            <a:xfrm>
              <a:off x="13602" y="4596"/>
              <a:ext cx="703" cy="115"/>
              <a:chOff x="13602" y="4596"/>
              <a:chExt cx="703" cy="115"/>
            </a:xfrm>
          </p:grpSpPr>
          <p:sp>
            <p:nvSpPr>
              <p:cNvPr id="22719" name="Freeform 7053"/>
              <p:cNvSpPr>
                <a:spLocks/>
              </p:cNvSpPr>
              <p:nvPr/>
            </p:nvSpPr>
            <p:spPr bwMode="auto">
              <a:xfrm>
                <a:off x="13602" y="4596"/>
                <a:ext cx="703" cy="115"/>
              </a:xfrm>
              <a:custGeom>
                <a:avLst/>
                <a:gdLst>
                  <a:gd name="T0" fmla="+- 0 14236 13602"/>
                  <a:gd name="T1" fmla="*/ T0 w 703"/>
                  <a:gd name="T2" fmla="+- 0 4711 4596"/>
                  <a:gd name="T3" fmla="*/ 4711 h 115"/>
                  <a:gd name="T4" fmla="+- 0 13602 13602"/>
                  <a:gd name="T5" fmla="*/ T4 w 703"/>
                  <a:gd name="T6" fmla="+- 0 4596 4596"/>
                  <a:gd name="T7" fmla="*/ 4596 h 115"/>
                  <a:gd name="T8" fmla="+- 0 14306 13602"/>
                  <a:gd name="T9" fmla="*/ T8 w 703"/>
                  <a:gd name="T10" fmla="+- 0 4596 4596"/>
                  <a:gd name="T11" fmla="*/ 4596 h 115"/>
                  <a:gd name="T12" fmla="+- 0 14236 13602"/>
                  <a:gd name="T13" fmla="*/ T12 w 703"/>
                  <a:gd name="T14" fmla="+- 0 4711 4596"/>
                  <a:gd name="T15" fmla="*/ 4711 h 11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3" h="115">
                    <a:moveTo>
                      <a:pt x="634" y="115"/>
                    </a:moveTo>
                    <a:lnTo>
                      <a:pt x="0" y="0"/>
                    </a:lnTo>
                    <a:lnTo>
                      <a:pt x="704" y="0"/>
                    </a:lnTo>
                    <a:lnTo>
                      <a:pt x="634" y="1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22" name="Group 7054"/>
            <p:cNvGrpSpPr>
              <a:grpSpLocks/>
            </p:cNvGrpSpPr>
            <p:nvPr/>
          </p:nvGrpSpPr>
          <p:grpSpPr bwMode="auto">
            <a:xfrm>
              <a:off x="11366" y="4678"/>
              <a:ext cx="1637" cy="62"/>
              <a:chOff x="11366" y="4678"/>
              <a:chExt cx="1637" cy="62"/>
            </a:xfrm>
          </p:grpSpPr>
          <p:sp>
            <p:nvSpPr>
              <p:cNvPr id="22717" name="Freeform 7055"/>
              <p:cNvSpPr>
                <a:spLocks/>
              </p:cNvSpPr>
              <p:nvPr/>
            </p:nvSpPr>
            <p:spPr bwMode="auto">
              <a:xfrm>
                <a:off x="11366" y="4678"/>
                <a:ext cx="1637" cy="62"/>
              </a:xfrm>
              <a:custGeom>
                <a:avLst/>
                <a:gdLst>
                  <a:gd name="T0" fmla="+- 0 11457 11366"/>
                  <a:gd name="T1" fmla="*/ T0 w 1637"/>
                  <a:gd name="T2" fmla="+- 0 4678 4678"/>
                  <a:gd name="T3" fmla="*/ 4678 h 62"/>
                  <a:gd name="T4" fmla="+- 0 11366 11366"/>
                  <a:gd name="T5" fmla="*/ T4 w 1637"/>
                  <a:gd name="T6" fmla="+- 0 4740 4678"/>
                  <a:gd name="T7" fmla="*/ 4740 h 62"/>
                  <a:gd name="T8" fmla="+- 0 12957 11366"/>
                  <a:gd name="T9" fmla="*/ T8 w 1637"/>
                  <a:gd name="T10" fmla="+- 0 4740 4678"/>
                  <a:gd name="T11" fmla="*/ 4740 h 62"/>
                  <a:gd name="T12" fmla="+- 0 11457 11366"/>
                  <a:gd name="T13" fmla="*/ T12 w 1637"/>
                  <a:gd name="T14" fmla="+- 0 4678 4678"/>
                  <a:gd name="T15" fmla="*/ 4678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37" h="62">
                    <a:moveTo>
                      <a:pt x="91" y="0"/>
                    </a:moveTo>
                    <a:lnTo>
                      <a:pt x="0" y="62"/>
                    </a:lnTo>
                    <a:lnTo>
                      <a:pt x="1591" y="62"/>
                    </a:lnTo>
                    <a:lnTo>
                      <a:pt x="9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18" name="Freeform 7056"/>
              <p:cNvSpPr>
                <a:spLocks/>
              </p:cNvSpPr>
              <p:nvPr/>
            </p:nvSpPr>
            <p:spPr bwMode="auto">
              <a:xfrm>
                <a:off x="11366" y="4678"/>
                <a:ext cx="1637" cy="62"/>
              </a:xfrm>
              <a:custGeom>
                <a:avLst/>
                <a:gdLst>
                  <a:gd name="T0" fmla="+- 0 13002 11366"/>
                  <a:gd name="T1" fmla="*/ T0 w 1637"/>
                  <a:gd name="T2" fmla="+- 0 4678 4678"/>
                  <a:gd name="T3" fmla="*/ 4678 h 62"/>
                  <a:gd name="T4" fmla="+- 0 11457 11366"/>
                  <a:gd name="T5" fmla="*/ T4 w 1637"/>
                  <a:gd name="T6" fmla="+- 0 4678 4678"/>
                  <a:gd name="T7" fmla="*/ 4678 h 62"/>
                  <a:gd name="T8" fmla="+- 0 12957 11366"/>
                  <a:gd name="T9" fmla="*/ T8 w 1637"/>
                  <a:gd name="T10" fmla="+- 0 4740 4678"/>
                  <a:gd name="T11" fmla="*/ 4740 h 62"/>
                  <a:gd name="T12" fmla="+- 0 13002 11366"/>
                  <a:gd name="T13" fmla="*/ T12 w 1637"/>
                  <a:gd name="T14" fmla="+- 0 4678 4678"/>
                  <a:gd name="T15" fmla="*/ 4678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37" h="62">
                    <a:moveTo>
                      <a:pt x="1636" y="0"/>
                    </a:moveTo>
                    <a:lnTo>
                      <a:pt x="91" y="0"/>
                    </a:lnTo>
                    <a:lnTo>
                      <a:pt x="1591" y="62"/>
                    </a:lnTo>
                    <a:lnTo>
                      <a:pt x="163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23" name="Group 7057"/>
            <p:cNvGrpSpPr>
              <a:grpSpLocks/>
            </p:cNvGrpSpPr>
            <p:nvPr/>
          </p:nvGrpSpPr>
          <p:grpSpPr bwMode="auto">
            <a:xfrm>
              <a:off x="11366" y="4678"/>
              <a:ext cx="1591" cy="62"/>
              <a:chOff x="11366" y="4678"/>
              <a:chExt cx="1591" cy="62"/>
            </a:xfrm>
          </p:grpSpPr>
          <p:sp>
            <p:nvSpPr>
              <p:cNvPr id="22716" name="Freeform 7058"/>
              <p:cNvSpPr>
                <a:spLocks/>
              </p:cNvSpPr>
              <p:nvPr/>
            </p:nvSpPr>
            <p:spPr bwMode="auto">
              <a:xfrm>
                <a:off x="11366" y="4678"/>
                <a:ext cx="1591" cy="62"/>
              </a:xfrm>
              <a:custGeom>
                <a:avLst/>
                <a:gdLst>
                  <a:gd name="T0" fmla="+- 0 11366 11366"/>
                  <a:gd name="T1" fmla="*/ T0 w 1591"/>
                  <a:gd name="T2" fmla="+- 0 4740 4678"/>
                  <a:gd name="T3" fmla="*/ 4740 h 62"/>
                  <a:gd name="T4" fmla="+- 0 12957 11366"/>
                  <a:gd name="T5" fmla="*/ T4 w 1591"/>
                  <a:gd name="T6" fmla="+- 0 4740 4678"/>
                  <a:gd name="T7" fmla="*/ 4740 h 62"/>
                  <a:gd name="T8" fmla="+- 0 11457 11366"/>
                  <a:gd name="T9" fmla="*/ T8 w 1591"/>
                  <a:gd name="T10" fmla="+- 0 4678 4678"/>
                  <a:gd name="T11" fmla="*/ 4678 h 62"/>
                  <a:gd name="T12" fmla="+- 0 11366 11366"/>
                  <a:gd name="T13" fmla="*/ T12 w 1591"/>
                  <a:gd name="T14" fmla="+- 0 4740 4678"/>
                  <a:gd name="T15" fmla="*/ 4740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91" h="62">
                    <a:moveTo>
                      <a:pt x="0" y="62"/>
                    </a:moveTo>
                    <a:lnTo>
                      <a:pt x="1591" y="62"/>
                    </a:lnTo>
                    <a:lnTo>
                      <a:pt x="91" y="0"/>
                    </a:lnTo>
                    <a:lnTo>
                      <a:pt x="0" y="6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24" name="Group 7059"/>
            <p:cNvGrpSpPr>
              <a:grpSpLocks/>
            </p:cNvGrpSpPr>
            <p:nvPr/>
          </p:nvGrpSpPr>
          <p:grpSpPr bwMode="auto">
            <a:xfrm>
              <a:off x="11457" y="4678"/>
              <a:ext cx="1546" cy="62"/>
              <a:chOff x="11457" y="4678"/>
              <a:chExt cx="1546" cy="62"/>
            </a:xfrm>
          </p:grpSpPr>
          <p:sp>
            <p:nvSpPr>
              <p:cNvPr id="22715" name="Freeform 7060"/>
              <p:cNvSpPr>
                <a:spLocks/>
              </p:cNvSpPr>
              <p:nvPr/>
            </p:nvSpPr>
            <p:spPr bwMode="auto">
              <a:xfrm>
                <a:off x="11457" y="4678"/>
                <a:ext cx="1546" cy="62"/>
              </a:xfrm>
              <a:custGeom>
                <a:avLst/>
                <a:gdLst>
                  <a:gd name="T0" fmla="+- 0 12957 11457"/>
                  <a:gd name="T1" fmla="*/ T0 w 1546"/>
                  <a:gd name="T2" fmla="+- 0 4740 4678"/>
                  <a:gd name="T3" fmla="*/ 4740 h 62"/>
                  <a:gd name="T4" fmla="+- 0 11457 11457"/>
                  <a:gd name="T5" fmla="*/ T4 w 1546"/>
                  <a:gd name="T6" fmla="+- 0 4678 4678"/>
                  <a:gd name="T7" fmla="*/ 4678 h 62"/>
                  <a:gd name="T8" fmla="+- 0 13002 11457"/>
                  <a:gd name="T9" fmla="*/ T8 w 1546"/>
                  <a:gd name="T10" fmla="+- 0 4678 4678"/>
                  <a:gd name="T11" fmla="*/ 4678 h 62"/>
                  <a:gd name="T12" fmla="+- 0 12957 11457"/>
                  <a:gd name="T13" fmla="*/ T12 w 1546"/>
                  <a:gd name="T14" fmla="+- 0 4740 4678"/>
                  <a:gd name="T15" fmla="*/ 4740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46" h="62">
                    <a:moveTo>
                      <a:pt x="1500" y="62"/>
                    </a:moveTo>
                    <a:lnTo>
                      <a:pt x="0" y="0"/>
                    </a:lnTo>
                    <a:lnTo>
                      <a:pt x="1545" y="0"/>
                    </a:lnTo>
                    <a:lnTo>
                      <a:pt x="1500" y="6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25" name="Group 7061"/>
            <p:cNvGrpSpPr>
              <a:grpSpLocks/>
            </p:cNvGrpSpPr>
            <p:nvPr/>
          </p:nvGrpSpPr>
          <p:grpSpPr bwMode="auto">
            <a:xfrm>
              <a:off x="13670" y="4711"/>
              <a:ext cx="134" cy="50"/>
              <a:chOff x="13670" y="4711"/>
              <a:chExt cx="134" cy="50"/>
            </a:xfrm>
          </p:grpSpPr>
          <p:sp>
            <p:nvSpPr>
              <p:cNvPr id="22714" name="Freeform 7062"/>
              <p:cNvSpPr>
                <a:spLocks/>
              </p:cNvSpPr>
              <p:nvPr/>
            </p:nvSpPr>
            <p:spPr bwMode="auto">
              <a:xfrm>
                <a:off x="13670" y="4711"/>
                <a:ext cx="134" cy="50"/>
              </a:xfrm>
              <a:custGeom>
                <a:avLst/>
                <a:gdLst>
                  <a:gd name="T0" fmla="+- 0 13670 13670"/>
                  <a:gd name="T1" fmla="*/ T0 w 134"/>
                  <a:gd name="T2" fmla="+- 0 4711 4711"/>
                  <a:gd name="T3" fmla="*/ 4711 h 50"/>
                  <a:gd name="T4" fmla="+- 0 13691 13670"/>
                  <a:gd name="T5" fmla="*/ T4 w 134"/>
                  <a:gd name="T6" fmla="+- 0 4745 4711"/>
                  <a:gd name="T7" fmla="*/ 4745 h 50"/>
                  <a:gd name="T8" fmla="+- 0 13761 13670"/>
                  <a:gd name="T9" fmla="*/ T8 w 134"/>
                  <a:gd name="T10" fmla="+- 0 4762 4711"/>
                  <a:gd name="T11" fmla="*/ 4762 h 50"/>
                  <a:gd name="T12" fmla="+- 0 13804 13670"/>
                  <a:gd name="T13" fmla="*/ T12 w 134"/>
                  <a:gd name="T14" fmla="+- 0 4745 4711"/>
                  <a:gd name="T15" fmla="*/ 4745 h 50"/>
                  <a:gd name="T16" fmla="+- 0 13670 13670"/>
                  <a:gd name="T17" fmla="*/ T16 w 134"/>
                  <a:gd name="T18" fmla="+- 0 4711 4711"/>
                  <a:gd name="T19" fmla="*/ 4711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4" h="50">
                    <a:moveTo>
                      <a:pt x="0" y="0"/>
                    </a:moveTo>
                    <a:lnTo>
                      <a:pt x="21" y="34"/>
                    </a:lnTo>
                    <a:lnTo>
                      <a:pt x="91" y="51"/>
                    </a:lnTo>
                    <a:lnTo>
                      <a:pt x="134" y="3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26" name="Group 7063"/>
            <p:cNvGrpSpPr>
              <a:grpSpLocks/>
            </p:cNvGrpSpPr>
            <p:nvPr/>
          </p:nvGrpSpPr>
          <p:grpSpPr bwMode="auto">
            <a:xfrm>
              <a:off x="13670" y="4711"/>
              <a:ext cx="134" cy="34"/>
              <a:chOff x="13670" y="4711"/>
              <a:chExt cx="134" cy="34"/>
            </a:xfrm>
          </p:grpSpPr>
          <p:sp>
            <p:nvSpPr>
              <p:cNvPr id="22713" name="Freeform 7064"/>
              <p:cNvSpPr>
                <a:spLocks/>
              </p:cNvSpPr>
              <p:nvPr/>
            </p:nvSpPr>
            <p:spPr bwMode="auto">
              <a:xfrm>
                <a:off x="13670" y="4711"/>
                <a:ext cx="134" cy="34"/>
              </a:xfrm>
              <a:custGeom>
                <a:avLst/>
                <a:gdLst>
                  <a:gd name="T0" fmla="+- 0 13670 13670"/>
                  <a:gd name="T1" fmla="*/ T0 w 134"/>
                  <a:gd name="T2" fmla="+- 0 4711 4711"/>
                  <a:gd name="T3" fmla="*/ 4711 h 34"/>
                  <a:gd name="T4" fmla="+- 0 13691 13670"/>
                  <a:gd name="T5" fmla="*/ T4 w 134"/>
                  <a:gd name="T6" fmla="+- 0 4745 4711"/>
                  <a:gd name="T7" fmla="*/ 4745 h 34"/>
                  <a:gd name="T8" fmla="+- 0 13804 13670"/>
                  <a:gd name="T9" fmla="*/ T8 w 134"/>
                  <a:gd name="T10" fmla="+- 0 4745 4711"/>
                  <a:gd name="T11" fmla="*/ 4745 h 34"/>
                  <a:gd name="T12" fmla="+- 0 13670 13670"/>
                  <a:gd name="T13" fmla="*/ T12 w 134"/>
                  <a:gd name="T14" fmla="+- 0 4711 4711"/>
                  <a:gd name="T15" fmla="*/ 4711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" h="34">
                    <a:moveTo>
                      <a:pt x="0" y="0"/>
                    </a:moveTo>
                    <a:lnTo>
                      <a:pt x="21" y="34"/>
                    </a:lnTo>
                    <a:lnTo>
                      <a:pt x="134" y="3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27" name="Group 7065"/>
            <p:cNvGrpSpPr>
              <a:grpSpLocks/>
            </p:cNvGrpSpPr>
            <p:nvPr/>
          </p:nvGrpSpPr>
          <p:grpSpPr bwMode="auto">
            <a:xfrm>
              <a:off x="13691" y="4745"/>
              <a:ext cx="113" cy="17"/>
              <a:chOff x="13691" y="4745"/>
              <a:chExt cx="113" cy="17"/>
            </a:xfrm>
          </p:grpSpPr>
          <p:sp>
            <p:nvSpPr>
              <p:cNvPr id="22712" name="Freeform 7066"/>
              <p:cNvSpPr>
                <a:spLocks/>
              </p:cNvSpPr>
              <p:nvPr/>
            </p:nvSpPr>
            <p:spPr bwMode="auto">
              <a:xfrm>
                <a:off x="13691" y="4745"/>
                <a:ext cx="113" cy="17"/>
              </a:xfrm>
              <a:custGeom>
                <a:avLst/>
                <a:gdLst>
                  <a:gd name="T0" fmla="+- 0 13691 13691"/>
                  <a:gd name="T1" fmla="*/ T0 w 113"/>
                  <a:gd name="T2" fmla="+- 0 4745 4745"/>
                  <a:gd name="T3" fmla="*/ 4745 h 17"/>
                  <a:gd name="T4" fmla="+- 0 13804 13691"/>
                  <a:gd name="T5" fmla="*/ T4 w 113"/>
                  <a:gd name="T6" fmla="+- 0 4745 4745"/>
                  <a:gd name="T7" fmla="*/ 4745 h 17"/>
                  <a:gd name="T8" fmla="+- 0 13761 13691"/>
                  <a:gd name="T9" fmla="*/ T8 w 113"/>
                  <a:gd name="T10" fmla="+- 0 4762 4745"/>
                  <a:gd name="T11" fmla="*/ 4762 h 17"/>
                  <a:gd name="T12" fmla="+- 0 13691 13691"/>
                  <a:gd name="T13" fmla="*/ T12 w 113"/>
                  <a:gd name="T14" fmla="+- 0 4745 4745"/>
                  <a:gd name="T15" fmla="*/ 474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3" h="17">
                    <a:moveTo>
                      <a:pt x="0" y="0"/>
                    </a:moveTo>
                    <a:lnTo>
                      <a:pt x="113" y="0"/>
                    </a:lnTo>
                    <a:lnTo>
                      <a:pt x="70" y="1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28" name="Group 7067"/>
            <p:cNvGrpSpPr>
              <a:grpSpLocks/>
            </p:cNvGrpSpPr>
            <p:nvPr/>
          </p:nvGrpSpPr>
          <p:grpSpPr bwMode="auto">
            <a:xfrm>
              <a:off x="13670" y="4711"/>
              <a:ext cx="230" cy="34"/>
              <a:chOff x="13670" y="4711"/>
              <a:chExt cx="230" cy="34"/>
            </a:xfrm>
          </p:grpSpPr>
          <p:sp>
            <p:nvSpPr>
              <p:cNvPr id="22711" name="Freeform 7068"/>
              <p:cNvSpPr>
                <a:spLocks/>
              </p:cNvSpPr>
              <p:nvPr/>
            </p:nvSpPr>
            <p:spPr bwMode="auto">
              <a:xfrm>
                <a:off x="13670" y="4711"/>
                <a:ext cx="230" cy="34"/>
              </a:xfrm>
              <a:custGeom>
                <a:avLst/>
                <a:gdLst>
                  <a:gd name="T0" fmla="+- 0 13900 13670"/>
                  <a:gd name="T1" fmla="*/ T0 w 230"/>
                  <a:gd name="T2" fmla="+- 0 4711 4711"/>
                  <a:gd name="T3" fmla="*/ 4711 h 34"/>
                  <a:gd name="T4" fmla="+- 0 13670 13670"/>
                  <a:gd name="T5" fmla="*/ T4 w 230"/>
                  <a:gd name="T6" fmla="+- 0 4711 4711"/>
                  <a:gd name="T7" fmla="*/ 4711 h 34"/>
                  <a:gd name="T8" fmla="+- 0 13804 13670"/>
                  <a:gd name="T9" fmla="*/ T8 w 230"/>
                  <a:gd name="T10" fmla="+- 0 4745 4711"/>
                  <a:gd name="T11" fmla="*/ 4745 h 34"/>
                  <a:gd name="T12" fmla="+- 0 13900 13670"/>
                  <a:gd name="T13" fmla="*/ T12 w 230"/>
                  <a:gd name="T14" fmla="+- 0 4711 4711"/>
                  <a:gd name="T15" fmla="*/ 4711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0" h="34">
                    <a:moveTo>
                      <a:pt x="230" y="0"/>
                    </a:moveTo>
                    <a:lnTo>
                      <a:pt x="0" y="0"/>
                    </a:lnTo>
                    <a:lnTo>
                      <a:pt x="134" y="34"/>
                    </a:lnTo>
                    <a:lnTo>
                      <a:pt x="23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29" name="Group 7069"/>
            <p:cNvGrpSpPr>
              <a:grpSpLocks/>
            </p:cNvGrpSpPr>
            <p:nvPr/>
          </p:nvGrpSpPr>
          <p:grpSpPr bwMode="auto">
            <a:xfrm>
              <a:off x="13670" y="4711"/>
              <a:ext cx="230" cy="34"/>
              <a:chOff x="13670" y="4711"/>
              <a:chExt cx="230" cy="34"/>
            </a:xfrm>
          </p:grpSpPr>
          <p:sp>
            <p:nvSpPr>
              <p:cNvPr id="22710" name="Freeform 7070"/>
              <p:cNvSpPr>
                <a:spLocks/>
              </p:cNvSpPr>
              <p:nvPr/>
            </p:nvSpPr>
            <p:spPr bwMode="auto">
              <a:xfrm>
                <a:off x="13670" y="4711"/>
                <a:ext cx="230" cy="34"/>
              </a:xfrm>
              <a:custGeom>
                <a:avLst/>
                <a:gdLst>
                  <a:gd name="T0" fmla="+- 0 13670 13670"/>
                  <a:gd name="T1" fmla="*/ T0 w 230"/>
                  <a:gd name="T2" fmla="+- 0 4711 4711"/>
                  <a:gd name="T3" fmla="*/ 4711 h 34"/>
                  <a:gd name="T4" fmla="+- 0 13900 13670"/>
                  <a:gd name="T5" fmla="*/ T4 w 230"/>
                  <a:gd name="T6" fmla="+- 0 4711 4711"/>
                  <a:gd name="T7" fmla="*/ 4711 h 34"/>
                  <a:gd name="T8" fmla="+- 0 13804 13670"/>
                  <a:gd name="T9" fmla="*/ T8 w 230"/>
                  <a:gd name="T10" fmla="+- 0 4745 4711"/>
                  <a:gd name="T11" fmla="*/ 4745 h 34"/>
                  <a:gd name="T12" fmla="+- 0 13670 13670"/>
                  <a:gd name="T13" fmla="*/ T12 w 230"/>
                  <a:gd name="T14" fmla="+- 0 4711 4711"/>
                  <a:gd name="T15" fmla="*/ 4711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0" h="34">
                    <a:moveTo>
                      <a:pt x="0" y="0"/>
                    </a:moveTo>
                    <a:lnTo>
                      <a:pt x="230" y="0"/>
                    </a:lnTo>
                    <a:lnTo>
                      <a:pt x="134" y="3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30" name="Group 7071"/>
            <p:cNvGrpSpPr>
              <a:grpSpLocks/>
            </p:cNvGrpSpPr>
            <p:nvPr/>
          </p:nvGrpSpPr>
          <p:grpSpPr bwMode="auto">
            <a:xfrm>
              <a:off x="13900" y="4711"/>
              <a:ext cx="336" cy="161"/>
              <a:chOff x="13900" y="4711"/>
              <a:chExt cx="336" cy="161"/>
            </a:xfrm>
          </p:grpSpPr>
          <p:sp>
            <p:nvSpPr>
              <p:cNvPr id="22708" name="Freeform 7072"/>
              <p:cNvSpPr>
                <a:spLocks/>
              </p:cNvSpPr>
              <p:nvPr/>
            </p:nvSpPr>
            <p:spPr bwMode="auto">
              <a:xfrm>
                <a:off x="13900" y="4711"/>
                <a:ext cx="336" cy="161"/>
              </a:xfrm>
              <a:custGeom>
                <a:avLst/>
                <a:gdLst>
                  <a:gd name="T0" fmla="+- 0 13900 13900"/>
                  <a:gd name="T1" fmla="*/ T0 w 336"/>
                  <a:gd name="T2" fmla="+- 0 4711 4711"/>
                  <a:gd name="T3" fmla="*/ 4711 h 161"/>
                  <a:gd name="T4" fmla="+- 0 14010 13900"/>
                  <a:gd name="T5" fmla="*/ T4 w 336"/>
                  <a:gd name="T6" fmla="+- 0 4872 4711"/>
                  <a:gd name="T7" fmla="*/ 4872 h 161"/>
                  <a:gd name="T8" fmla="+- 0 14138 13900"/>
                  <a:gd name="T9" fmla="*/ T8 w 336"/>
                  <a:gd name="T10" fmla="+- 0 4872 4711"/>
                  <a:gd name="T11" fmla="*/ 4872 h 161"/>
                  <a:gd name="T12" fmla="+- 0 13900 13900"/>
                  <a:gd name="T13" fmla="*/ T12 w 336"/>
                  <a:gd name="T14" fmla="+- 0 4711 4711"/>
                  <a:gd name="T15" fmla="*/ 4711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" h="161">
                    <a:moveTo>
                      <a:pt x="0" y="0"/>
                    </a:moveTo>
                    <a:lnTo>
                      <a:pt x="110" y="161"/>
                    </a:lnTo>
                    <a:lnTo>
                      <a:pt x="238" y="16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09" name="Freeform 7073"/>
              <p:cNvSpPr>
                <a:spLocks/>
              </p:cNvSpPr>
              <p:nvPr/>
            </p:nvSpPr>
            <p:spPr bwMode="auto">
              <a:xfrm>
                <a:off x="13900" y="4711"/>
                <a:ext cx="336" cy="161"/>
              </a:xfrm>
              <a:custGeom>
                <a:avLst/>
                <a:gdLst>
                  <a:gd name="T0" fmla="+- 0 14236 13900"/>
                  <a:gd name="T1" fmla="*/ T0 w 336"/>
                  <a:gd name="T2" fmla="+- 0 4711 4711"/>
                  <a:gd name="T3" fmla="*/ 4711 h 161"/>
                  <a:gd name="T4" fmla="+- 0 13900 13900"/>
                  <a:gd name="T5" fmla="*/ T4 w 336"/>
                  <a:gd name="T6" fmla="+- 0 4711 4711"/>
                  <a:gd name="T7" fmla="*/ 4711 h 161"/>
                  <a:gd name="T8" fmla="+- 0 14138 13900"/>
                  <a:gd name="T9" fmla="*/ T8 w 336"/>
                  <a:gd name="T10" fmla="+- 0 4872 4711"/>
                  <a:gd name="T11" fmla="*/ 4872 h 161"/>
                  <a:gd name="T12" fmla="+- 0 14236 13900"/>
                  <a:gd name="T13" fmla="*/ T12 w 336"/>
                  <a:gd name="T14" fmla="+- 0 4711 4711"/>
                  <a:gd name="T15" fmla="*/ 4711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" h="161">
                    <a:moveTo>
                      <a:pt x="336" y="0"/>
                    </a:moveTo>
                    <a:lnTo>
                      <a:pt x="0" y="0"/>
                    </a:lnTo>
                    <a:lnTo>
                      <a:pt x="238" y="161"/>
                    </a:lnTo>
                    <a:lnTo>
                      <a:pt x="33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31" name="Group 7074"/>
            <p:cNvGrpSpPr>
              <a:grpSpLocks/>
            </p:cNvGrpSpPr>
            <p:nvPr/>
          </p:nvGrpSpPr>
          <p:grpSpPr bwMode="auto">
            <a:xfrm>
              <a:off x="13900" y="4711"/>
              <a:ext cx="238" cy="161"/>
              <a:chOff x="13900" y="4711"/>
              <a:chExt cx="238" cy="161"/>
            </a:xfrm>
          </p:grpSpPr>
          <p:sp>
            <p:nvSpPr>
              <p:cNvPr id="22707" name="Freeform 7075"/>
              <p:cNvSpPr>
                <a:spLocks/>
              </p:cNvSpPr>
              <p:nvPr/>
            </p:nvSpPr>
            <p:spPr bwMode="auto">
              <a:xfrm>
                <a:off x="13900" y="4711"/>
                <a:ext cx="238" cy="161"/>
              </a:xfrm>
              <a:custGeom>
                <a:avLst/>
                <a:gdLst>
                  <a:gd name="T0" fmla="+- 0 14010 13900"/>
                  <a:gd name="T1" fmla="*/ T0 w 238"/>
                  <a:gd name="T2" fmla="+- 0 4872 4711"/>
                  <a:gd name="T3" fmla="*/ 4872 h 161"/>
                  <a:gd name="T4" fmla="+- 0 14138 13900"/>
                  <a:gd name="T5" fmla="*/ T4 w 238"/>
                  <a:gd name="T6" fmla="+- 0 4872 4711"/>
                  <a:gd name="T7" fmla="*/ 4872 h 161"/>
                  <a:gd name="T8" fmla="+- 0 13900 13900"/>
                  <a:gd name="T9" fmla="*/ T8 w 238"/>
                  <a:gd name="T10" fmla="+- 0 4711 4711"/>
                  <a:gd name="T11" fmla="*/ 4711 h 161"/>
                  <a:gd name="T12" fmla="+- 0 14010 13900"/>
                  <a:gd name="T13" fmla="*/ T12 w 238"/>
                  <a:gd name="T14" fmla="+- 0 4872 4711"/>
                  <a:gd name="T15" fmla="*/ 4872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8" h="161">
                    <a:moveTo>
                      <a:pt x="110" y="161"/>
                    </a:moveTo>
                    <a:lnTo>
                      <a:pt x="238" y="161"/>
                    </a:lnTo>
                    <a:lnTo>
                      <a:pt x="0" y="0"/>
                    </a:lnTo>
                    <a:lnTo>
                      <a:pt x="110" y="16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32" name="Group 7076"/>
            <p:cNvGrpSpPr>
              <a:grpSpLocks/>
            </p:cNvGrpSpPr>
            <p:nvPr/>
          </p:nvGrpSpPr>
          <p:grpSpPr bwMode="auto">
            <a:xfrm>
              <a:off x="13900" y="4711"/>
              <a:ext cx="336" cy="161"/>
              <a:chOff x="13900" y="4711"/>
              <a:chExt cx="336" cy="161"/>
            </a:xfrm>
          </p:grpSpPr>
          <p:sp>
            <p:nvSpPr>
              <p:cNvPr id="22706" name="Freeform 7077"/>
              <p:cNvSpPr>
                <a:spLocks/>
              </p:cNvSpPr>
              <p:nvPr/>
            </p:nvSpPr>
            <p:spPr bwMode="auto">
              <a:xfrm>
                <a:off x="13900" y="4711"/>
                <a:ext cx="336" cy="161"/>
              </a:xfrm>
              <a:custGeom>
                <a:avLst/>
                <a:gdLst>
                  <a:gd name="T0" fmla="+- 0 14138 13900"/>
                  <a:gd name="T1" fmla="*/ T0 w 336"/>
                  <a:gd name="T2" fmla="+- 0 4872 4711"/>
                  <a:gd name="T3" fmla="*/ 4872 h 161"/>
                  <a:gd name="T4" fmla="+- 0 13900 13900"/>
                  <a:gd name="T5" fmla="*/ T4 w 336"/>
                  <a:gd name="T6" fmla="+- 0 4711 4711"/>
                  <a:gd name="T7" fmla="*/ 4711 h 161"/>
                  <a:gd name="T8" fmla="+- 0 14236 13900"/>
                  <a:gd name="T9" fmla="*/ T8 w 336"/>
                  <a:gd name="T10" fmla="+- 0 4711 4711"/>
                  <a:gd name="T11" fmla="*/ 4711 h 161"/>
                  <a:gd name="T12" fmla="+- 0 14138 13900"/>
                  <a:gd name="T13" fmla="*/ T12 w 336"/>
                  <a:gd name="T14" fmla="+- 0 4872 4711"/>
                  <a:gd name="T15" fmla="*/ 4872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" h="161">
                    <a:moveTo>
                      <a:pt x="238" y="161"/>
                    </a:moveTo>
                    <a:lnTo>
                      <a:pt x="0" y="0"/>
                    </a:lnTo>
                    <a:lnTo>
                      <a:pt x="336" y="0"/>
                    </a:lnTo>
                    <a:lnTo>
                      <a:pt x="238" y="16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33" name="Group 7078"/>
            <p:cNvGrpSpPr>
              <a:grpSpLocks/>
            </p:cNvGrpSpPr>
            <p:nvPr/>
          </p:nvGrpSpPr>
          <p:grpSpPr bwMode="auto">
            <a:xfrm>
              <a:off x="14010" y="4872"/>
              <a:ext cx="48" cy="10"/>
              <a:chOff x="14010" y="4872"/>
              <a:chExt cx="48" cy="10"/>
            </a:xfrm>
          </p:grpSpPr>
          <p:sp>
            <p:nvSpPr>
              <p:cNvPr id="22705" name="Freeform 7079"/>
              <p:cNvSpPr>
                <a:spLocks/>
              </p:cNvSpPr>
              <p:nvPr/>
            </p:nvSpPr>
            <p:spPr bwMode="auto">
              <a:xfrm>
                <a:off x="14010" y="4872"/>
                <a:ext cx="48" cy="10"/>
              </a:xfrm>
              <a:custGeom>
                <a:avLst/>
                <a:gdLst>
                  <a:gd name="T0" fmla="+- 0 14010 14010"/>
                  <a:gd name="T1" fmla="*/ T0 w 48"/>
                  <a:gd name="T2" fmla="+- 0 4872 4872"/>
                  <a:gd name="T3" fmla="*/ 4872 h 10"/>
                  <a:gd name="T4" fmla="+- 0 14015 14010"/>
                  <a:gd name="T5" fmla="*/ T4 w 48"/>
                  <a:gd name="T6" fmla="+- 0 4877 4872"/>
                  <a:gd name="T7" fmla="*/ 4877 h 10"/>
                  <a:gd name="T8" fmla="+- 0 14018 14010"/>
                  <a:gd name="T9" fmla="*/ T8 w 48"/>
                  <a:gd name="T10" fmla="+- 0 4882 4872"/>
                  <a:gd name="T11" fmla="*/ 4882 h 10"/>
                  <a:gd name="T12" fmla="+- 0 14058 14010"/>
                  <a:gd name="T13" fmla="*/ T12 w 48"/>
                  <a:gd name="T14" fmla="+- 0 4877 4872"/>
                  <a:gd name="T15" fmla="*/ 4877 h 10"/>
                  <a:gd name="T16" fmla="+- 0 14010 14010"/>
                  <a:gd name="T17" fmla="*/ T16 w 48"/>
                  <a:gd name="T18" fmla="+- 0 4872 4872"/>
                  <a:gd name="T19" fmla="*/ 487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8" h="10">
                    <a:moveTo>
                      <a:pt x="0" y="0"/>
                    </a:moveTo>
                    <a:lnTo>
                      <a:pt x="5" y="5"/>
                    </a:lnTo>
                    <a:lnTo>
                      <a:pt x="8" y="10"/>
                    </a:lnTo>
                    <a:lnTo>
                      <a:pt x="48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34" name="Group 7080"/>
            <p:cNvGrpSpPr>
              <a:grpSpLocks/>
            </p:cNvGrpSpPr>
            <p:nvPr/>
          </p:nvGrpSpPr>
          <p:grpSpPr bwMode="auto">
            <a:xfrm>
              <a:off x="14010" y="4872"/>
              <a:ext cx="48" cy="5"/>
              <a:chOff x="14010" y="4872"/>
              <a:chExt cx="48" cy="5"/>
            </a:xfrm>
          </p:grpSpPr>
          <p:sp>
            <p:nvSpPr>
              <p:cNvPr id="22704" name="Freeform 7081"/>
              <p:cNvSpPr>
                <a:spLocks/>
              </p:cNvSpPr>
              <p:nvPr/>
            </p:nvSpPr>
            <p:spPr bwMode="auto">
              <a:xfrm>
                <a:off x="14010" y="4872"/>
                <a:ext cx="48" cy="5"/>
              </a:xfrm>
              <a:custGeom>
                <a:avLst/>
                <a:gdLst>
                  <a:gd name="T0" fmla="+- 0 14010 14010"/>
                  <a:gd name="T1" fmla="*/ T0 w 48"/>
                  <a:gd name="T2" fmla="+- 0 4872 4872"/>
                  <a:gd name="T3" fmla="*/ 4872 h 5"/>
                  <a:gd name="T4" fmla="+- 0 14015 14010"/>
                  <a:gd name="T5" fmla="*/ T4 w 48"/>
                  <a:gd name="T6" fmla="+- 0 4877 4872"/>
                  <a:gd name="T7" fmla="*/ 4877 h 5"/>
                  <a:gd name="T8" fmla="+- 0 14058 14010"/>
                  <a:gd name="T9" fmla="*/ T8 w 48"/>
                  <a:gd name="T10" fmla="+- 0 4877 4872"/>
                  <a:gd name="T11" fmla="*/ 4877 h 5"/>
                  <a:gd name="T12" fmla="+- 0 14010 14010"/>
                  <a:gd name="T13" fmla="*/ T12 w 48"/>
                  <a:gd name="T14" fmla="+- 0 4872 4872"/>
                  <a:gd name="T15" fmla="*/ 487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" h="5">
                    <a:moveTo>
                      <a:pt x="0" y="0"/>
                    </a:moveTo>
                    <a:lnTo>
                      <a:pt x="5" y="5"/>
                    </a:lnTo>
                    <a:lnTo>
                      <a:pt x="48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35" name="Group 7082"/>
            <p:cNvGrpSpPr>
              <a:grpSpLocks/>
            </p:cNvGrpSpPr>
            <p:nvPr/>
          </p:nvGrpSpPr>
          <p:grpSpPr bwMode="auto">
            <a:xfrm>
              <a:off x="14015" y="4877"/>
              <a:ext cx="43" cy="5"/>
              <a:chOff x="14015" y="4877"/>
              <a:chExt cx="43" cy="5"/>
            </a:xfrm>
          </p:grpSpPr>
          <p:sp>
            <p:nvSpPr>
              <p:cNvPr id="22703" name="Freeform 7083"/>
              <p:cNvSpPr>
                <a:spLocks/>
              </p:cNvSpPr>
              <p:nvPr/>
            </p:nvSpPr>
            <p:spPr bwMode="auto">
              <a:xfrm>
                <a:off x="14015" y="4877"/>
                <a:ext cx="43" cy="5"/>
              </a:xfrm>
              <a:custGeom>
                <a:avLst/>
                <a:gdLst>
                  <a:gd name="T0" fmla="+- 0 14015 14015"/>
                  <a:gd name="T1" fmla="*/ T0 w 43"/>
                  <a:gd name="T2" fmla="+- 0 4877 4877"/>
                  <a:gd name="T3" fmla="*/ 4877 h 5"/>
                  <a:gd name="T4" fmla="+- 0 14058 14015"/>
                  <a:gd name="T5" fmla="*/ T4 w 43"/>
                  <a:gd name="T6" fmla="+- 0 4877 4877"/>
                  <a:gd name="T7" fmla="*/ 4877 h 5"/>
                  <a:gd name="T8" fmla="+- 0 14018 14015"/>
                  <a:gd name="T9" fmla="*/ T8 w 43"/>
                  <a:gd name="T10" fmla="+- 0 4882 4877"/>
                  <a:gd name="T11" fmla="*/ 4882 h 5"/>
                  <a:gd name="T12" fmla="+- 0 14015 14015"/>
                  <a:gd name="T13" fmla="*/ T12 w 43"/>
                  <a:gd name="T14" fmla="+- 0 4877 4877"/>
                  <a:gd name="T15" fmla="*/ 487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5">
                    <a:moveTo>
                      <a:pt x="0" y="0"/>
                    </a:moveTo>
                    <a:lnTo>
                      <a:pt x="43" y="0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36" name="Group 7084"/>
            <p:cNvGrpSpPr>
              <a:grpSpLocks/>
            </p:cNvGrpSpPr>
            <p:nvPr/>
          </p:nvGrpSpPr>
          <p:grpSpPr bwMode="auto">
            <a:xfrm>
              <a:off x="14010" y="4872"/>
              <a:ext cx="127" cy="5"/>
              <a:chOff x="14010" y="4872"/>
              <a:chExt cx="127" cy="5"/>
            </a:xfrm>
          </p:grpSpPr>
          <p:sp>
            <p:nvSpPr>
              <p:cNvPr id="22702" name="Freeform 7085"/>
              <p:cNvSpPr>
                <a:spLocks/>
              </p:cNvSpPr>
              <p:nvPr/>
            </p:nvSpPr>
            <p:spPr bwMode="auto">
              <a:xfrm>
                <a:off x="14010" y="4872"/>
                <a:ext cx="127" cy="5"/>
              </a:xfrm>
              <a:custGeom>
                <a:avLst/>
                <a:gdLst>
                  <a:gd name="T0" fmla="+- 0 14138 14010"/>
                  <a:gd name="T1" fmla="*/ T0 w 127"/>
                  <a:gd name="T2" fmla="+- 0 4872 4872"/>
                  <a:gd name="T3" fmla="*/ 4872 h 5"/>
                  <a:gd name="T4" fmla="+- 0 14010 14010"/>
                  <a:gd name="T5" fmla="*/ T4 w 127"/>
                  <a:gd name="T6" fmla="+- 0 4872 4872"/>
                  <a:gd name="T7" fmla="*/ 4872 h 5"/>
                  <a:gd name="T8" fmla="+- 0 14058 14010"/>
                  <a:gd name="T9" fmla="*/ T8 w 127"/>
                  <a:gd name="T10" fmla="+- 0 4877 4872"/>
                  <a:gd name="T11" fmla="*/ 4877 h 5"/>
                  <a:gd name="T12" fmla="+- 0 14138 14010"/>
                  <a:gd name="T13" fmla="*/ T12 w 127"/>
                  <a:gd name="T14" fmla="+- 0 4872 4872"/>
                  <a:gd name="T15" fmla="*/ 487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7" h="5">
                    <a:moveTo>
                      <a:pt x="128" y="0"/>
                    </a:moveTo>
                    <a:lnTo>
                      <a:pt x="0" y="0"/>
                    </a:lnTo>
                    <a:lnTo>
                      <a:pt x="48" y="5"/>
                    </a:lnTo>
                    <a:lnTo>
                      <a:pt x="12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37" name="Group 7086"/>
            <p:cNvGrpSpPr>
              <a:grpSpLocks/>
            </p:cNvGrpSpPr>
            <p:nvPr/>
          </p:nvGrpSpPr>
          <p:grpSpPr bwMode="auto">
            <a:xfrm>
              <a:off x="14010" y="4872"/>
              <a:ext cx="127" cy="5"/>
              <a:chOff x="14010" y="4872"/>
              <a:chExt cx="127" cy="5"/>
            </a:xfrm>
          </p:grpSpPr>
          <p:sp>
            <p:nvSpPr>
              <p:cNvPr id="22701" name="Freeform 7087"/>
              <p:cNvSpPr>
                <a:spLocks/>
              </p:cNvSpPr>
              <p:nvPr/>
            </p:nvSpPr>
            <p:spPr bwMode="auto">
              <a:xfrm>
                <a:off x="14010" y="4872"/>
                <a:ext cx="127" cy="5"/>
              </a:xfrm>
              <a:custGeom>
                <a:avLst/>
                <a:gdLst>
                  <a:gd name="T0" fmla="+- 0 14010 14010"/>
                  <a:gd name="T1" fmla="*/ T0 w 127"/>
                  <a:gd name="T2" fmla="+- 0 4872 4872"/>
                  <a:gd name="T3" fmla="*/ 4872 h 5"/>
                  <a:gd name="T4" fmla="+- 0 14138 14010"/>
                  <a:gd name="T5" fmla="*/ T4 w 127"/>
                  <a:gd name="T6" fmla="+- 0 4872 4872"/>
                  <a:gd name="T7" fmla="*/ 4872 h 5"/>
                  <a:gd name="T8" fmla="+- 0 14058 14010"/>
                  <a:gd name="T9" fmla="*/ T8 w 127"/>
                  <a:gd name="T10" fmla="+- 0 4877 4872"/>
                  <a:gd name="T11" fmla="*/ 4877 h 5"/>
                  <a:gd name="T12" fmla="+- 0 14010 14010"/>
                  <a:gd name="T13" fmla="*/ T12 w 127"/>
                  <a:gd name="T14" fmla="+- 0 4872 4872"/>
                  <a:gd name="T15" fmla="*/ 487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7" h="5">
                    <a:moveTo>
                      <a:pt x="0" y="0"/>
                    </a:moveTo>
                    <a:lnTo>
                      <a:pt x="128" y="0"/>
                    </a:lnTo>
                    <a:lnTo>
                      <a:pt x="48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38" name="Group 7088"/>
            <p:cNvGrpSpPr>
              <a:grpSpLocks/>
            </p:cNvGrpSpPr>
            <p:nvPr/>
          </p:nvGrpSpPr>
          <p:grpSpPr bwMode="auto">
            <a:xfrm>
              <a:off x="11274" y="4740"/>
              <a:ext cx="1682" cy="137"/>
              <a:chOff x="11274" y="4740"/>
              <a:chExt cx="1682" cy="137"/>
            </a:xfrm>
          </p:grpSpPr>
          <p:sp>
            <p:nvSpPr>
              <p:cNvPr id="22699" name="Freeform 7089"/>
              <p:cNvSpPr>
                <a:spLocks/>
              </p:cNvSpPr>
              <p:nvPr/>
            </p:nvSpPr>
            <p:spPr bwMode="auto">
              <a:xfrm>
                <a:off x="11274" y="4740"/>
                <a:ext cx="1682" cy="137"/>
              </a:xfrm>
              <a:custGeom>
                <a:avLst/>
                <a:gdLst>
                  <a:gd name="T0" fmla="+- 0 11366 11274"/>
                  <a:gd name="T1" fmla="*/ T0 w 1682"/>
                  <a:gd name="T2" fmla="+- 0 4740 4740"/>
                  <a:gd name="T3" fmla="*/ 4740 h 137"/>
                  <a:gd name="T4" fmla="+- 0 11274 11274"/>
                  <a:gd name="T5" fmla="*/ T4 w 1682"/>
                  <a:gd name="T6" fmla="+- 0 4877 4740"/>
                  <a:gd name="T7" fmla="*/ 4877 h 137"/>
                  <a:gd name="T8" fmla="+- 0 12856 11274"/>
                  <a:gd name="T9" fmla="*/ T8 w 1682"/>
                  <a:gd name="T10" fmla="+- 0 4877 4740"/>
                  <a:gd name="T11" fmla="*/ 4877 h 137"/>
                  <a:gd name="T12" fmla="+- 0 11366 11274"/>
                  <a:gd name="T13" fmla="*/ T12 w 1682"/>
                  <a:gd name="T14" fmla="+- 0 4740 4740"/>
                  <a:gd name="T15" fmla="*/ 4740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82" h="137">
                    <a:moveTo>
                      <a:pt x="92" y="0"/>
                    </a:moveTo>
                    <a:lnTo>
                      <a:pt x="0" y="137"/>
                    </a:lnTo>
                    <a:lnTo>
                      <a:pt x="1582" y="137"/>
                    </a:lnTo>
                    <a:lnTo>
                      <a:pt x="9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00" name="Freeform 7090"/>
              <p:cNvSpPr>
                <a:spLocks/>
              </p:cNvSpPr>
              <p:nvPr/>
            </p:nvSpPr>
            <p:spPr bwMode="auto">
              <a:xfrm>
                <a:off x="11274" y="4740"/>
                <a:ext cx="1682" cy="137"/>
              </a:xfrm>
              <a:custGeom>
                <a:avLst/>
                <a:gdLst>
                  <a:gd name="T0" fmla="+- 0 12957 11274"/>
                  <a:gd name="T1" fmla="*/ T0 w 1682"/>
                  <a:gd name="T2" fmla="+- 0 4740 4740"/>
                  <a:gd name="T3" fmla="*/ 4740 h 137"/>
                  <a:gd name="T4" fmla="+- 0 11366 11274"/>
                  <a:gd name="T5" fmla="*/ T4 w 1682"/>
                  <a:gd name="T6" fmla="+- 0 4740 4740"/>
                  <a:gd name="T7" fmla="*/ 4740 h 137"/>
                  <a:gd name="T8" fmla="+- 0 12856 11274"/>
                  <a:gd name="T9" fmla="*/ T8 w 1682"/>
                  <a:gd name="T10" fmla="+- 0 4877 4740"/>
                  <a:gd name="T11" fmla="*/ 4877 h 137"/>
                  <a:gd name="T12" fmla="+- 0 12957 11274"/>
                  <a:gd name="T13" fmla="*/ T12 w 1682"/>
                  <a:gd name="T14" fmla="+- 0 4740 4740"/>
                  <a:gd name="T15" fmla="*/ 4740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82" h="137">
                    <a:moveTo>
                      <a:pt x="1683" y="0"/>
                    </a:moveTo>
                    <a:lnTo>
                      <a:pt x="92" y="0"/>
                    </a:lnTo>
                    <a:lnTo>
                      <a:pt x="1582" y="137"/>
                    </a:lnTo>
                    <a:lnTo>
                      <a:pt x="168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39" name="Group 7091"/>
            <p:cNvGrpSpPr>
              <a:grpSpLocks/>
            </p:cNvGrpSpPr>
            <p:nvPr/>
          </p:nvGrpSpPr>
          <p:grpSpPr bwMode="auto">
            <a:xfrm>
              <a:off x="11274" y="4740"/>
              <a:ext cx="1582" cy="137"/>
              <a:chOff x="11274" y="4740"/>
              <a:chExt cx="1582" cy="137"/>
            </a:xfrm>
          </p:grpSpPr>
          <p:sp>
            <p:nvSpPr>
              <p:cNvPr id="22698" name="Freeform 7092"/>
              <p:cNvSpPr>
                <a:spLocks/>
              </p:cNvSpPr>
              <p:nvPr/>
            </p:nvSpPr>
            <p:spPr bwMode="auto">
              <a:xfrm>
                <a:off x="11274" y="4740"/>
                <a:ext cx="1582" cy="137"/>
              </a:xfrm>
              <a:custGeom>
                <a:avLst/>
                <a:gdLst>
                  <a:gd name="T0" fmla="+- 0 11274 11274"/>
                  <a:gd name="T1" fmla="*/ T0 w 1582"/>
                  <a:gd name="T2" fmla="+- 0 4877 4740"/>
                  <a:gd name="T3" fmla="*/ 4877 h 137"/>
                  <a:gd name="T4" fmla="+- 0 12856 11274"/>
                  <a:gd name="T5" fmla="*/ T4 w 1582"/>
                  <a:gd name="T6" fmla="+- 0 4877 4740"/>
                  <a:gd name="T7" fmla="*/ 4877 h 137"/>
                  <a:gd name="T8" fmla="+- 0 11366 11274"/>
                  <a:gd name="T9" fmla="*/ T8 w 1582"/>
                  <a:gd name="T10" fmla="+- 0 4740 4740"/>
                  <a:gd name="T11" fmla="*/ 4740 h 137"/>
                  <a:gd name="T12" fmla="+- 0 11274 11274"/>
                  <a:gd name="T13" fmla="*/ T12 w 1582"/>
                  <a:gd name="T14" fmla="+- 0 4877 4740"/>
                  <a:gd name="T15" fmla="*/ 4877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2" h="137">
                    <a:moveTo>
                      <a:pt x="0" y="137"/>
                    </a:moveTo>
                    <a:lnTo>
                      <a:pt x="1582" y="137"/>
                    </a:lnTo>
                    <a:lnTo>
                      <a:pt x="92" y="0"/>
                    </a:lnTo>
                    <a:lnTo>
                      <a:pt x="0" y="13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40" name="Group 7093"/>
            <p:cNvGrpSpPr>
              <a:grpSpLocks/>
            </p:cNvGrpSpPr>
            <p:nvPr/>
          </p:nvGrpSpPr>
          <p:grpSpPr bwMode="auto">
            <a:xfrm>
              <a:off x="11366" y="4740"/>
              <a:ext cx="1591" cy="137"/>
              <a:chOff x="11366" y="4740"/>
              <a:chExt cx="1591" cy="137"/>
            </a:xfrm>
          </p:grpSpPr>
          <p:sp>
            <p:nvSpPr>
              <p:cNvPr id="22697" name="Freeform 7094"/>
              <p:cNvSpPr>
                <a:spLocks/>
              </p:cNvSpPr>
              <p:nvPr/>
            </p:nvSpPr>
            <p:spPr bwMode="auto">
              <a:xfrm>
                <a:off x="11366" y="4740"/>
                <a:ext cx="1591" cy="137"/>
              </a:xfrm>
              <a:custGeom>
                <a:avLst/>
                <a:gdLst>
                  <a:gd name="T0" fmla="+- 0 12856 11366"/>
                  <a:gd name="T1" fmla="*/ T0 w 1591"/>
                  <a:gd name="T2" fmla="+- 0 4877 4740"/>
                  <a:gd name="T3" fmla="*/ 4877 h 137"/>
                  <a:gd name="T4" fmla="+- 0 11366 11366"/>
                  <a:gd name="T5" fmla="*/ T4 w 1591"/>
                  <a:gd name="T6" fmla="+- 0 4740 4740"/>
                  <a:gd name="T7" fmla="*/ 4740 h 137"/>
                  <a:gd name="T8" fmla="+- 0 12957 11366"/>
                  <a:gd name="T9" fmla="*/ T8 w 1591"/>
                  <a:gd name="T10" fmla="+- 0 4740 4740"/>
                  <a:gd name="T11" fmla="*/ 4740 h 137"/>
                  <a:gd name="T12" fmla="+- 0 12856 11366"/>
                  <a:gd name="T13" fmla="*/ T12 w 1591"/>
                  <a:gd name="T14" fmla="+- 0 4877 4740"/>
                  <a:gd name="T15" fmla="*/ 4877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91" h="137">
                    <a:moveTo>
                      <a:pt x="1490" y="137"/>
                    </a:moveTo>
                    <a:lnTo>
                      <a:pt x="0" y="0"/>
                    </a:lnTo>
                    <a:lnTo>
                      <a:pt x="1591" y="0"/>
                    </a:lnTo>
                    <a:lnTo>
                      <a:pt x="1490" y="13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41" name="Group 7095"/>
            <p:cNvGrpSpPr>
              <a:grpSpLocks/>
            </p:cNvGrpSpPr>
            <p:nvPr/>
          </p:nvGrpSpPr>
          <p:grpSpPr bwMode="auto">
            <a:xfrm>
              <a:off x="11092" y="4877"/>
              <a:ext cx="1764" cy="84"/>
              <a:chOff x="11092" y="4877"/>
              <a:chExt cx="1764" cy="84"/>
            </a:xfrm>
          </p:grpSpPr>
          <p:sp>
            <p:nvSpPr>
              <p:cNvPr id="22695" name="Freeform 7096"/>
              <p:cNvSpPr>
                <a:spLocks/>
              </p:cNvSpPr>
              <p:nvPr/>
            </p:nvSpPr>
            <p:spPr bwMode="auto">
              <a:xfrm>
                <a:off x="11092" y="4877"/>
                <a:ext cx="1764" cy="84"/>
              </a:xfrm>
              <a:custGeom>
                <a:avLst/>
                <a:gdLst>
                  <a:gd name="T0" fmla="+- 0 11274 11092"/>
                  <a:gd name="T1" fmla="*/ T0 w 1764"/>
                  <a:gd name="T2" fmla="+- 0 4877 4877"/>
                  <a:gd name="T3" fmla="*/ 4877 h 84"/>
                  <a:gd name="T4" fmla="+- 0 11092 11092"/>
                  <a:gd name="T5" fmla="*/ T4 w 1764"/>
                  <a:gd name="T6" fmla="+- 0 4961 4877"/>
                  <a:gd name="T7" fmla="*/ 4961 h 84"/>
                  <a:gd name="T8" fmla="+- 0 12794 11092"/>
                  <a:gd name="T9" fmla="*/ T8 w 1764"/>
                  <a:gd name="T10" fmla="+- 0 4961 4877"/>
                  <a:gd name="T11" fmla="*/ 4961 h 84"/>
                  <a:gd name="T12" fmla="+- 0 11274 11092"/>
                  <a:gd name="T13" fmla="*/ T12 w 1764"/>
                  <a:gd name="T14" fmla="+- 0 4877 4877"/>
                  <a:gd name="T15" fmla="*/ 4877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64" h="84">
                    <a:moveTo>
                      <a:pt x="182" y="0"/>
                    </a:moveTo>
                    <a:lnTo>
                      <a:pt x="0" y="84"/>
                    </a:lnTo>
                    <a:lnTo>
                      <a:pt x="1702" y="84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96" name="Freeform 7097"/>
              <p:cNvSpPr>
                <a:spLocks/>
              </p:cNvSpPr>
              <p:nvPr/>
            </p:nvSpPr>
            <p:spPr bwMode="auto">
              <a:xfrm>
                <a:off x="11092" y="4877"/>
                <a:ext cx="1764" cy="84"/>
              </a:xfrm>
              <a:custGeom>
                <a:avLst/>
                <a:gdLst>
                  <a:gd name="T0" fmla="+- 0 12856 11092"/>
                  <a:gd name="T1" fmla="*/ T0 w 1764"/>
                  <a:gd name="T2" fmla="+- 0 4877 4877"/>
                  <a:gd name="T3" fmla="*/ 4877 h 84"/>
                  <a:gd name="T4" fmla="+- 0 11274 11092"/>
                  <a:gd name="T5" fmla="*/ T4 w 1764"/>
                  <a:gd name="T6" fmla="+- 0 4877 4877"/>
                  <a:gd name="T7" fmla="*/ 4877 h 84"/>
                  <a:gd name="T8" fmla="+- 0 12794 11092"/>
                  <a:gd name="T9" fmla="*/ T8 w 1764"/>
                  <a:gd name="T10" fmla="+- 0 4961 4877"/>
                  <a:gd name="T11" fmla="*/ 4961 h 84"/>
                  <a:gd name="T12" fmla="+- 0 12856 11092"/>
                  <a:gd name="T13" fmla="*/ T12 w 1764"/>
                  <a:gd name="T14" fmla="+- 0 4877 4877"/>
                  <a:gd name="T15" fmla="*/ 4877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64" h="84">
                    <a:moveTo>
                      <a:pt x="1764" y="0"/>
                    </a:moveTo>
                    <a:lnTo>
                      <a:pt x="182" y="0"/>
                    </a:lnTo>
                    <a:lnTo>
                      <a:pt x="1702" y="84"/>
                    </a:lnTo>
                    <a:lnTo>
                      <a:pt x="176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42" name="Group 7098"/>
            <p:cNvGrpSpPr>
              <a:grpSpLocks/>
            </p:cNvGrpSpPr>
            <p:nvPr/>
          </p:nvGrpSpPr>
          <p:grpSpPr bwMode="auto">
            <a:xfrm>
              <a:off x="11092" y="4877"/>
              <a:ext cx="1702" cy="84"/>
              <a:chOff x="11092" y="4877"/>
              <a:chExt cx="1702" cy="84"/>
            </a:xfrm>
          </p:grpSpPr>
          <p:sp>
            <p:nvSpPr>
              <p:cNvPr id="22694" name="Freeform 7099"/>
              <p:cNvSpPr>
                <a:spLocks/>
              </p:cNvSpPr>
              <p:nvPr/>
            </p:nvSpPr>
            <p:spPr bwMode="auto">
              <a:xfrm>
                <a:off x="11092" y="4877"/>
                <a:ext cx="1702" cy="84"/>
              </a:xfrm>
              <a:custGeom>
                <a:avLst/>
                <a:gdLst>
                  <a:gd name="T0" fmla="+- 0 11092 11092"/>
                  <a:gd name="T1" fmla="*/ T0 w 1702"/>
                  <a:gd name="T2" fmla="+- 0 4961 4877"/>
                  <a:gd name="T3" fmla="*/ 4961 h 84"/>
                  <a:gd name="T4" fmla="+- 0 12794 11092"/>
                  <a:gd name="T5" fmla="*/ T4 w 1702"/>
                  <a:gd name="T6" fmla="+- 0 4961 4877"/>
                  <a:gd name="T7" fmla="*/ 4961 h 84"/>
                  <a:gd name="T8" fmla="+- 0 11274 11092"/>
                  <a:gd name="T9" fmla="*/ T8 w 1702"/>
                  <a:gd name="T10" fmla="+- 0 4877 4877"/>
                  <a:gd name="T11" fmla="*/ 4877 h 84"/>
                  <a:gd name="T12" fmla="+- 0 11092 11092"/>
                  <a:gd name="T13" fmla="*/ T12 w 1702"/>
                  <a:gd name="T14" fmla="+- 0 4961 4877"/>
                  <a:gd name="T15" fmla="*/ 4961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02" h="84">
                    <a:moveTo>
                      <a:pt x="0" y="84"/>
                    </a:moveTo>
                    <a:lnTo>
                      <a:pt x="1702" y="84"/>
                    </a:lnTo>
                    <a:lnTo>
                      <a:pt x="182" y="0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43" name="Group 7100"/>
            <p:cNvGrpSpPr>
              <a:grpSpLocks/>
            </p:cNvGrpSpPr>
            <p:nvPr/>
          </p:nvGrpSpPr>
          <p:grpSpPr bwMode="auto">
            <a:xfrm>
              <a:off x="11274" y="4877"/>
              <a:ext cx="1582" cy="84"/>
              <a:chOff x="11274" y="4877"/>
              <a:chExt cx="1582" cy="84"/>
            </a:xfrm>
          </p:grpSpPr>
          <p:sp>
            <p:nvSpPr>
              <p:cNvPr id="22693" name="Freeform 7101"/>
              <p:cNvSpPr>
                <a:spLocks/>
              </p:cNvSpPr>
              <p:nvPr/>
            </p:nvSpPr>
            <p:spPr bwMode="auto">
              <a:xfrm>
                <a:off x="11274" y="4877"/>
                <a:ext cx="1582" cy="84"/>
              </a:xfrm>
              <a:custGeom>
                <a:avLst/>
                <a:gdLst>
                  <a:gd name="T0" fmla="+- 0 12794 11274"/>
                  <a:gd name="T1" fmla="*/ T0 w 1582"/>
                  <a:gd name="T2" fmla="+- 0 4961 4877"/>
                  <a:gd name="T3" fmla="*/ 4961 h 84"/>
                  <a:gd name="T4" fmla="+- 0 11274 11274"/>
                  <a:gd name="T5" fmla="*/ T4 w 1582"/>
                  <a:gd name="T6" fmla="+- 0 4877 4877"/>
                  <a:gd name="T7" fmla="*/ 4877 h 84"/>
                  <a:gd name="T8" fmla="+- 0 12856 11274"/>
                  <a:gd name="T9" fmla="*/ T8 w 1582"/>
                  <a:gd name="T10" fmla="+- 0 4877 4877"/>
                  <a:gd name="T11" fmla="*/ 4877 h 84"/>
                  <a:gd name="T12" fmla="+- 0 12794 11274"/>
                  <a:gd name="T13" fmla="*/ T12 w 1582"/>
                  <a:gd name="T14" fmla="+- 0 4961 4877"/>
                  <a:gd name="T15" fmla="*/ 4961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2" h="84">
                    <a:moveTo>
                      <a:pt x="1520" y="84"/>
                    </a:moveTo>
                    <a:lnTo>
                      <a:pt x="0" y="0"/>
                    </a:lnTo>
                    <a:lnTo>
                      <a:pt x="1582" y="0"/>
                    </a:lnTo>
                    <a:lnTo>
                      <a:pt x="1520" y="8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44" name="Group 7102"/>
            <p:cNvGrpSpPr>
              <a:grpSpLocks/>
            </p:cNvGrpSpPr>
            <p:nvPr/>
          </p:nvGrpSpPr>
          <p:grpSpPr bwMode="auto">
            <a:xfrm>
              <a:off x="11082" y="4961"/>
              <a:ext cx="1711" cy="22"/>
              <a:chOff x="11082" y="4961"/>
              <a:chExt cx="1711" cy="22"/>
            </a:xfrm>
          </p:grpSpPr>
          <p:sp>
            <p:nvSpPr>
              <p:cNvPr id="22691" name="Freeform 7103"/>
              <p:cNvSpPr>
                <a:spLocks/>
              </p:cNvSpPr>
              <p:nvPr/>
            </p:nvSpPr>
            <p:spPr bwMode="auto">
              <a:xfrm>
                <a:off x="11082" y="4961"/>
                <a:ext cx="1711" cy="22"/>
              </a:xfrm>
              <a:custGeom>
                <a:avLst/>
                <a:gdLst>
                  <a:gd name="T0" fmla="+- 0 11092 11082"/>
                  <a:gd name="T1" fmla="*/ T0 w 1711"/>
                  <a:gd name="T2" fmla="+- 0 4961 4961"/>
                  <a:gd name="T3" fmla="*/ 4961 h 22"/>
                  <a:gd name="T4" fmla="+- 0 11082 11082"/>
                  <a:gd name="T5" fmla="*/ T4 w 1711"/>
                  <a:gd name="T6" fmla="+- 0 4982 4961"/>
                  <a:gd name="T7" fmla="*/ 4982 h 22"/>
                  <a:gd name="T8" fmla="+- 0 12779 11082"/>
                  <a:gd name="T9" fmla="*/ T8 w 1711"/>
                  <a:gd name="T10" fmla="+- 0 4982 4961"/>
                  <a:gd name="T11" fmla="*/ 4982 h 22"/>
                  <a:gd name="T12" fmla="+- 0 11092 11082"/>
                  <a:gd name="T13" fmla="*/ T12 w 1711"/>
                  <a:gd name="T14" fmla="+- 0 4961 4961"/>
                  <a:gd name="T15" fmla="*/ 4961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11" h="22">
                    <a:moveTo>
                      <a:pt x="10" y="0"/>
                    </a:moveTo>
                    <a:lnTo>
                      <a:pt x="0" y="21"/>
                    </a:lnTo>
                    <a:lnTo>
                      <a:pt x="1697" y="21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92" name="Freeform 7104"/>
              <p:cNvSpPr>
                <a:spLocks/>
              </p:cNvSpPr>
              <p:nvPr/>
            </p:nvSpPr>
            <p:spPr bwMode="auto">
              <a:xfrm>
                <a:off x="11082" y="4961"/>
                <a:ext cx="1711" cy="22"/>
              </a:xfrm>
              <a:custGeom>
                <a:avLst/>
                <a:gdLst>
                  <a:gd name="T0" fmla="+- 0 12794 11082"/>
                  <a:gd name="T1" fmla="*/ T0 w 1711"/>
                  <a:gd name="T2" fmla="+- 0 4961 4961"/>
                  <a:gd name="T3" fmla="*/ 4961 h 22"/>
                  <a:gd name="T4" fmla="+- 0 11092 11082"/>
                  <a:gd name="T5" fmla="*/ T4 w 1711"/>
                  <a:gd name="T6" fmla="+- 0 4961 4961"/>
                  <a:gd name="T7" fmla="*/ 4961 h 22"/>
                  <a:gd name="T8" fmla="+- 0 12779 11082"/>
                  <a:gd name="T9" fmla="*/ T8 w 1711"/>
                  <a:gd name="T10" fmla="+- 0 4982 4961"/>
                  <a:gd name="T11" fmla="*/ 4982 h 22"/>
                  <a:gd name="T12" fmla="+- 0 12794 11082"/>
                  <a:gd name="T13" fmla="*/ T12 w 1711"/>
                  <a:gd name="T14" fmla="+- 0 4961 4961"/>
                  <a:gd name="T15" fmla="*/ 4961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11" h="22">
                    <a:moveTo>
                      <a:pt x="1712" y="0"/>
                    </a:moveTo>
                    <a:lnTo>
                      <a:pt x="10" y="0"/>
                    </a:lnTo>
                    <a:lnTo>
                      <a:pt x="1697" y="21"/>
                    </a:lnTo>
                    <a:lnTo>
                      <a:pt x="17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45" name="Group 7105"/>
            <p:cNvGrpSpPr>
              <a:grpSpLocks/>
            </p:cNvGrpSpPr>
            <p:nvPr/>
          </p:nvGrpSpPr>
          <p:grpSpPr bwMode="auto">
            <a:xfrm>
              <a:off x="11082" y="4961"/>
              <a:ext cx="1697" cy="22"/>
              <a:chOff x="11082" y="4961"/>
              <a:chExt cx="1697" cy="22"/>
            </a:xfrm>
          </p:grpSpPr>
          <p:sp>
            <p:nvSpPr>
              <p:cNvPr id="22690" name="Freeform 7106"/>
              <p:cNvSpPr>
                <a:spLocks/>
              </p:cNvSpPr>
              <p:nvPr/>
            </p:nvSpPr>
            <p:spPr bwMode="auto">
              <a:xfrm>
                <a:off x="11082" y="4961"/>
                <a:ext cx="1697" cy="22"/>
              </a:xfrm>
              <a:custGeom>
                <a:avLst/>
                <a:gdLst>
                  <a:gd name="T0" fmla="+- 0 11082 11082"/>
                  <a:gd name="T1" fmla="*/ T0 w 1697"/>
                  <a:gd name="T2" fmla="+- 0 4982 4961"/>
                  <a:gd name="T3" fmla="*/ 4982 h 22"/>
                  <a:gd name="T4" fmla="+- 0 12779 11082"/>
                  <a:gd name="T5" fmla="*/ T4 w 1697"/>
                  <a:gd name="T6" fmla="+- 0 4982 4961"/>
                  <a:gd name="T7" fmla="*/ 4982 h 22"/>
                  <a:gd name="T8" fmla="+- 0 11092 11082"/>
                  <a:gd name="T9" fmla="*/ T8 w 1697"/>
                  <a:gd name="T10" fmla="+- 0 4961 4961"/>
                  <a:gd name="T11" fmla="*/ 4961 h 22"/>
                  <a:gd name="T12" fmla="+- 0 11082 11082"/>
                  <a:gd name="T13" fmla="*/ T12 w 1697"/>
                  <a:gd name="T14" fmla="+- 0 4982 4961"/>
                  <a:gd name="T15" fmla="*/ 498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97" h="22">
                    <a:moveTo>
                      <a:pt x="0" y="21"/>
                    </a:moveTo>
                    <a:lnTo>
                      <a:pt x="1697" y="21"/>
                    </a:lnTo>
                    <a:lnTo>
                      <a:pt x="10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46" name="Group 7107"/>
            <p:cNvGrpSpPr>
              <a:grpSpLocks/>
            </p:cNvGrpSpPr>
            <p:nvPr/>
          </p:nvGrpSpPr>
          <p:grpSpPr bwMode="auto">
            <a:xfrm>
              <a:off x="11092" y="4961"/>
              <a:ext cx="1702" cy="22"/>
              <a:chOff x="11092" y="4961"/>
              <a:chExt cx="1702" cy="22"/>
            </a:xfrm>
          </p:grpSpPr>
          <p:sp>
            <p:nvSpPr>
              <p:cNvPr id="22689" name="Freeform 7108"/>
              <p:cNvSpPr>
                <a:spLocks/>
              </p:cNvSpPr>
              <p:nvPr/>
            </p:nvSpPr>
            <p:spPr bwMode="auto">
              <a:xfrm>
                <a:off x="11092" y="4961"/>
                <a:ext cx="1702" cy="22"/>
              </a:xfrm>
              <a:custGeom>
                <a:avLst/>
                <a:gdLst>
                  <a:gd name="T0" fmla="+- 0 12779 11092"/>
                  <a:gd name="T1" fmla="*/ T0 w 1702"/>
                  <a:gd name="T2" fmla="+- 0 4982 4961"/>
                  <a:gd name="T3" fmla="*/ 4982 h 22"/>
                  <a:gd name="T4" fmla="+- 0 11092 11092"/>
                  <a:gd name="T5" fmla="*/ T4 w 1702"/>
                  <a:gd name="T6" fmla="+- 0 4961 4961"/>
                  <a:gd name="T7" fmla="*/ 4961 h 22"/>
                  <a:gd name="T8" fmla="+- 0 12794 11092"/>
                  <a:gd name="T9" fmla="*/ T8 w 1702"/>
                  <a:gd name="T10" fmla="+- 0 4961 4961"/>
                  <a:gd name="T11" fmla="*/ 4961 h 22"/>
                  <a:gd name="T12" fmla="+- 0 12779 11092"/>
                  <a:gd name="T13" fmla="*/ T12 w 1702"/>
                  <a:gd name="T14" fmla="+- 0 4982 4961"/>
                  <a:gd name="T15" fmla="*/ 498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02" h="22">
                    <a:moveTo>
                      <a:pt x="1687" y="21"/>
                    </a:moveTo>
                    <a:lnTo>
                      <a:pt x="0" y="0"/>
                    </a:lnTo>
                    <a:lnTo>
                      <a:pt x="1702" y="0"/>
                    </a:lnTo>
                    <a:lnTo>
                      <a:pt x="1687" y="2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47" name="Group 7109"/>
            <p:cNvGrpSpPr>
              <a:grpSpLocks/>
            </p:cNvGrpSpPr>
            <p:nvPr/>
          </p:nvGrpSpPr>
          <p:grpSpPr bwMode="auto">
            <a:xfrm>
              <a:off x="11054" y="4982"/>
              <a:ext cx="1726" cy="67"/>
              <a:chOff x="11054" y="4982"/>
              <a:chExt cx="1726" cy="67"/>
            </a:xfrm>
          </p:grpSpPr>
          <p:sp>
            <p:nvSpPr>
              <p:cNvPr id="22687" name="Freeform 7110"/>
              <p:cNvSpPr>
                <a:spLocks/>
              </p:cNvSpPr>
              <p:nvPr/>
            </p:nvSpPr>
            <p:spPr bwMode="auto">
              <a:xfrm>
                <a:off x="11054" y="4982"/>
                <a:ext cx="1726" cy="67"/>
              </a:xfrm>
              <a:custGeom>
                <a:avLst/>
                <a:gdLst>
                  <a:gd name="T0" fmla="+- 0 11082 11054"/>
                  <a:gd name="T1" fmla="*/ T0 w 1726"/>
                  <a:gd name="T2" fmla="+- 0 4982 4982"/>
                  <a:gd name="T3" fmla="*/ 4982 h 67"/>
                  <a:gd name="T4" fmla="+- 0 11054 11054"/>
                  <a:gd name="T5" fmla="*/ T4 w 1726"/>
                  <a:gd name="T6" fmla="+- 0 5050 4982"/>
                  <a:gd name="T7" fmla="*/ 5050 h 67"/>
                  <a:gd name="T8" fmla="+- 0 12674 11054"/>
                  <a:gd name="T9" fmla="*/ T8 w 1726"/>
                  <a:gd name="T10" fmla="+- 0 5050 4982"/>
                  <a:gd name="T11" fmla="*/ 5050 h 67"/>
                  <a:gd name="T12" fmla="+- 0 11082 11054"/>
                  <a:gd name="T13" fmla="*/ T12 w 1726"/>
                  <a:gd name="T14" fmla="+- 0 4982 4982"/>
                  <a:gd name="T15" fmla="*/ 4982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26" h="67">
                    <a:moveTo>
                      <a:pt x="28" y="0"/>
                    </a:moveTo>
                    <a:lnTo>
                      <a:pt x="0" y="68"/>
                    </a:lnTo>
                    <a:lnTo>
                      <a:pt x="1620" y="68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88" name="Freeform 7111"/>
              <p:cNvSpPr>
                <a:spLocks/>
              </p:cNvSpPr>
              <p:nvPr/>
            </p:nvSpPr>
            <p:spPr bwMode="auto">
              <a:xfrm>
                <a:off x="11054" y="4982"/>
                <a:ext cx="1726" cy="67"/>
              </a:xfrm>
              <a:custGeom>
                <a:avLst/>
                <a:gdLst>
                  <a:gd name="T0" fmla="+- 0 12779 11054"/>
                  <a:gd name="T1" fmla="*/ T0 w 1726"/>
                  <a:gd name="T2" fmla="+- 0 4982 4982"/>
                  <a:gd name="T3" fmla="*/ 4982 h 67"/>
                  <a:gd name="T4" fmla="+- 0 11082 11054"/>
                  <a:gd name="T5" fmla="*/ T4 w 1726"/>
                  <a:gd name="T6" fmla="+- 0 4982 4982"/>
                  <a:gd name="T7" fmla="*/ 4982 h 67"/>
                  <a:gd name="T8" fmla="+- 0 12674 11054"/>
                  <a:gd name="T9" fmla="*/ T8 w 1726"/>
                  <a:gd name="T10" fmla="+- 0 5050 4982"/>
                  <a:gd name="T11" fmla="*/ 5050 h 67"/>
                  <a:gd name="T12" fmla="+- 0 12779 11054"/>
                  <a:gd name="T13" fmla="*/ T12 w 1726"/>
                  <a:gd name="T14" fmla="+- 0 4982 4982"/>
                  <a:gd name="T15" fmla="*/ 4982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26" h="67">
                    <a:moveTo>
                      <a:pt x="1725" y="0"/>
                    </a:moveTo>
                    <a:lnTo>
                      <a:pt x="28" y="0"/>
                    </a:lnTo>
                    <a:lnTo>
                      <a:pt x="1620" y="68"/>
                    </a:lnTo>
                    <a:lnTo>
                      <a:pt x="172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48" name="Group 7112"/>
            <p:cNvGrpSpPr>
              <a:grpSpLocks/>
            </p:cNvGrpSpPr>
            <p:nvPr/>
          </p:nvGrpSpPr>
          <p:grpSpPr bwMode="auto">
            <a:xfrm>
              <a:off x="11054" y="4982"/>
              <a:ext cx="1620" cy="67"/>
              <a:chOff x="11054" y="4982"/>
              <a:chExt cx="1620" cy="67"/>
            </a:xfrm>
          </p:grpSpPr>
          <p:sp>
            <p:nvSpPr>
              <p:cNvPr id="22686" name="Freeform 7113"/>
              <p:cNvSpPr>
                <a:spLocks/>
              </p:cNvSpPr>
              <p:nvPr/>
            </p:nvSpPr>
            <p:spPr bwMode="auto">
              <a:xfrm>
                <a:off x="11054" y="4982"/>
                <a:ext cx="1620" cy="67"/>
              </a:xfrm>
              <a:custGeom>
                <a:avLst/>
                <a:gdLst>
                  <a:gd name="T0" fmla="+- 0 11054 11054"/>
                  <a:gd name="T1" fmla="*/ T0 w 1620"/>
                  <a:gd name="T2" fmla="+- 0 5050 4982"/>
                  <a:gd name="T3" fmla="*/ 5050 h 67"/>
                  <a:gd name="T4" fmla="+- 0 12674 11054"/>
                  <a:gd name="T5" fmla="*/ T4 w 1620"/>
                  <a:gd name="T6" fmla="+- 0 5050 4982"/>
                  <a:gd name="T7" fmla="*/ 5050 h 67"/>
                  <a:gd name="T8" fmla="+- 0 11082 11054"/>
                  <a:gd name="T9" fmla="*/ T8 w 1620"/>
                  <a:gd name="T10" fmla="+- 0 4982 4982"/>
                  <a:gd name="T11" fmla="*/ 4982 h 67"/>
                  <a:gd name="T12" fmla="+- 0 11054 11054"/>
                  <a:gd name="T13" fmla="*/ T12 w 1620"/>
                  <a:gd name="T14" fmla="+- 0 5050 4982"/>
                  <a:gd name="T15" fmla="*/ 5050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20" h="67">
                    <a:moveTo>
                      <a:pt x="0" y="68"/>
                    </a:moveTo>
                    <a:lnTo>
                      <a:pt x="1620" y="68"/>
                    </a:lnTo>
                    <a:lnTo>
                      <a:pt x="28" y="0"/>
                    </a:lnTo>
                    <a:lnTo>
                      <a:pt x="0" y="6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49" name="Group 7114"/>
            <p:cNvGrpSpPr>
              <a:grpSpLocks/>
            </p:cNvGrpSpPr>
            <p:nvPr/>
          </p:nvGrpSpPr>
          <p:grpSpPr bwMode="auto">
            <a:xfrm>
              <a:off x="11082" y="4982"/>
              <a:ext cx="1697" cy="67"/>
              <a:chOff x="11082" y="4982"/>
              <a:chExt cx="1697" cy="67"/>
            </a:xfrm>
          </p:grpSpPr>
          <p:sp>
            <p:nvSpPr>
              <p:cNvPr id="22685" name="Freeform 7115"/>
              <p:cNvSpPr>
                <a:spLocks/>
              </p:cNvSpPr>
              <p:nvPr/>
            </p:nvSpPr>
            <p:spPr bwMode="auto">
              <a:xfrm>
                <a:off x="11082" y="4982"/>
                <a:ext cx="1697" cy="67"/>
              </a:xfrm>
              <a:custGeom>
                <a:avLst/>
                <a:gdLst>
                  <a:gd name="T0" fmla="+- 0 12674 11082"/>
                  <a:gd name="T1" fmla="*/ T0 w 1697"/>
                  <a:gd name="T2" fmla="+- 0 5050 4982"/>
                  <a:gd name="T3" fmla="*/ 5050 h 67"/>
                  <a:gd name="T4" fmla="+- 0 11082 11082"/>
                  <a:gd name="T5" fmla="*/ T4 w 1697"/>
                  <a:gd name="T6" fmla="+- 0 4982 4982"/>
                  <a:gd name="T7" fmla="*/ 4982 h 67"/>
                  <a:gd name="T8" fmla="+- 0 12779 11082"/>
                  <a:gd name="T9" fmla="*/ T8 w 1697"/>
                  <a:gd name="T10" fmla="+- 0 4982 4982"/>
                  <a:gd name="T11" fmla="*/ 4982 h 67"/>
                  <a:gd name="T12" fmla="+- 0 12674 11082"/>
                  <a:gd name="T13" fmla="*/ T12 w 1697"/>
                  <a:gd name="T14" fmla="+- 0 5050 4982"/>
                  <a:gd name="T15" fmla="*/ 5050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97" h="67">
                    <a:moveTo>
                      <a:pt x="1592" y="68"/>
                    </a:moveTo>
                    <a:lnTo>
                      <a:pt x="0" y="0"/>
                    </a:lnTo>
                    <a:lnTo>
                      <a:pt x="1697" y="0"/>
                    </a:lnTo>
                    <a:lnTo>
                      <a:pt x="1592" y="6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50" name="Group 7116"/>
            <p:cNvGrpSpPr>
              <a:grpSpLocks/>
            </p:cNvGrpSpPr>
            <p:nvPr/>
          </p:nvGrpSpPr>
          <p:grpSpPr bwMode="auto">
            <a:xfrm>
              <a:off x="11020" y="5050"/>
              <a:ext cx="1654" cy="74"/>
              <a:chOff x="11020" y="5050"/>
              <a:chExt cx="1654" cy="74"/>
            </a:xfrm>
          </p:grpSpPr>
          <p:sp>
            <p:nvSpPr>
              <p:cNvPr id="22683" name="Freeform 7117"/>
              <p:cNvSpPr>
                <a:spLocks/>
              </p:cNvSpPr>
              <p:nvPr/>
            </p:nvSpPr>
            <p:spPr bwMode="auto">
              <a:xfrm>
                <a:off x="11020" y="5050"/>
                <a:ext cx="1654" cy="74"/>
              </a:xfrm>
              <a:custGeom>
                <a:avLst/>
                <a:gdLst>
                  <a:gd name="T0" fmla="+- 0 11054 11020"/>
                  <a:gd name="T1" fmla="*/ T0 w 1654"/>
                  <a:gd name="T2" fmla="+- 0 5050 5050"/>
                  <a:gd name="T3" fmla="*/ 5050 h 74"/>
                  <a:gd name="T4" fmla="+- 0 11020 11020"/>
                  <a:gd name="T5" fmla="*/ T4 w 1654"/>
                  <a:gd name="T6" fmla="+- 0 5124 5050"/>
                  <a:gd name="T7" fmla="*/ 5124 h 74"/>
                  <a:gd name="T8" fmla="+- 0 12640 11020"/>
                  <a:gd name="T9" fmla="*/ T8 w 1654"/>
                  <a:gd name="T10" fmla="+- 0 5124 5050"/>
                  <a:gd name="T11" fmla="*/ 5124 h 74"/>
                  <a:gd name="T12" fmla="+- 0 11054 11020"/>
                  <a:gd name="T13" fmla="*/ T12 w 1654"/>
                  <a:gd name="T14" fmla="+- 0 5050 5050"/>
                  <a:gd name="T15" fmla="*/ 5050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54" h="74">
                    <a:moveTo>
                      <a:pt x="34" y="0"/>
                    </a:moveTo>
                    <a:lnTo>
                      <a:pt x="0" y="74"/>
                    </a:lnTo>
                    <a:lnTo>
                      <a:pt x="1620" y="74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84" name="Freeform 7118"/>
              <p:cNvSpPr>
                <a:spLocks/>
              </p:cNvSpPr>
              <p:nvPr/>
            </p:nvSpPr>
            <p:spPr bwMode="auto">
              <a:xfrm>
                <a:off x="11020" y="5050"/>
                <a:ext cx="1654" cy="74"/>
              </a:xfrm>
              <a:custGeom>
                <a:avLst/>
                <a:gdLst>
                  <a:gd name="T0" fmla="+- 0 12674 11020"/>
                  <a:gd name="T1" fmla="*/ T0 w 1654"/>
                  <a:gd name="T2" fmla="+- 0 5050 5050"/>
                  <a:gd name="T3" fmla="*/ 5050 h 74"/>
                  <a:gd name="T4" fmla="+- 0 11054 11020"/>
                  <a:gd name="T5" fmla="*/ T4 w 1654"/>
                  <a:gd name="T6" fmla="+- 0 5050 5050"/>
                  <a:gd name="T7" fmla="*/ 5050 h 74"/>
                  <a:gd name="T8" fmla="+- 0 12640 11020"/>
                  <a:gd name="T9" fmla="*/ T8 w 1654"/>
                  <a:gd name="T10" fmla="+- 0 5124 5050"/>
                  <a:gd name="T11" fmla="*/ 5124 h 74"/>
                  <a:gd name="T12" fmla="+- 0 12674 11020"/>
                  <a:gd name="T13" fmla="*/ T12 w 1654"/>
                  <a:gd name="T14" fmla="+- 0 5050 5050"/>
                  <a:gd name="T15" fmla="*/ 5050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54" h="74">
                    <a:moveTo>
                      <a:pt x="1654" y="0"/>
                    </a:moveTo>
                    <a:lnTo>
                      <a:pt x="34" y="0"/>
                    </a:lnTo>
                    <a:lnTo>
                      <a:pt x="1620" y="74"/>
                    </a:lnTo>
                    <a:lnTo>
                      <a:pt x="165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51" name="Group 7119"/>
            <p:cNvGrpSpPr>
              <a:grpSpLocks/>
            </p:cNvGrpSpPr>
            <p:nvPr/>
          </p:nvGrpSpPr>
          <p:grpSpPr bwMode="auto">
            <a:xfrm>
              <a:off x="11020" y="5050"/>
              <a:ext cx="1620" cy="74"/>
              <a:chOff x="11020" y="5050"/>
              <a:chExt cx="1620" cy="74"/>
            </a:xfrm>
          </p:grpSpPr>
          <p:sp>
            <p:nvSpPr>
              <p:cNvPr id="22682" name="Freeform 7120"/>
              <p:cNvSpPr>
                <a:spLocks/>
              </p:cNvSpPr>
              <p:nvPr/>
            </p:nvSpPr>
            <p:spPr bwMode="auto">
              <a:xfrm>
                <a:off x="11020" y="5050"/>
                <a:ext cx="1620" cy="74"/>
              </a:xfrm>
              <a:custGeom>
                <a:avLst/>
                <a:gdLst>
                  <a:gd name="T0" fmla="+- 0 11020 11020"/>
                  <a:gd name="T1" fmla="*/ T0 w 1620"/>
                  <a:gd name="T2" fmla="+- 0 5124 5050"/>
                  <a:gd name="T3" fmla="*/ 5124 h 74"/>
                  <a:gd name="T4" fmla="+- 0 12640 11020"/>
                  <a:gd name="T5" fmla="*/ T4 w 1620"/>
                  <a:gd name="T6" fmla="+- 0 5124 5050"/>
                  <a:gd name="T7" fmla="*/ 5124 h 74"/>
                  <a:gd name="T8" fmla="+- 0 11054 11020"/>
                  <a:gd name="T9" fmla="*/ T8 w 1620"/>
                  <a:gd name="T10" fmla="+- 0 5050 5050"/>
                  <a:gd name="T11" fmla="*/ 5050 h 74"/>
                  <a:gd name="T12" fmla="+- 0 11020 11020"/>
                  <a:gd name="T13" fmla="*/ T12 w 1620"/>
                  <a:gd name="T14" fmla="+- 0 5124 5050"/>
                  <a:gd name="T15" fmla="*/ 5124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20" h="74">
                    <a:moveTo>
                      <a:pt x="0" y="74"/>
                    </a:moveTo>
                    <a:lnTo>
                      <a:pt x="1620" y="74"/>
                    </a:lnTo>
                    <a:lnTo>
                      <a:pt x="34" y="0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52" name="Group 7121"/>
            <p:cNvGrpSpPr>
              <a:grpSpLocks/>
            </p:cNvGrpSpPr>
            <p:nvPr/>
          </p:nvGrpSpPr>
          <p:grpSpPr bwMode="auto">
            <a:xfrm>
              <a:off x="11054" y="5050"/>
              <a:ext cx="1620" cy="74"/>
              <a:chOff x="11054" y="5050"/>
              <a:chExt cx="1620" cy="74"/>
            </a:xfrm>
          </p:grpSpPr>
          <p:sp>
            <p:nvSpPr>
              <p:cNvPr id="22681" name="Freeform 7122"/>
              <p:cNvSpPr>
                <a:spLocks/>
              </p:cNvSpPr>
              <p:nvPr/>
            </p:nvSpPr>
            <p:spPr bwMode="auto">
              <a:xfrm>
                <a:off x="11054" y="5050"/>
                <a:ext cx="1620" cy="74"/>
              </a:xfrm>
              <a:custGeom>
                <a:avLst/>
                <a:gdLst>
                  <a:gd name="T0" fmla="+- 0 12640 11054"/>
                  <a:gd name="T1" fmla="*/ T0 w 1620"/>
                  <a:gd name="T2" fmla="+- 0 5124 5050"/>
                  <a:gd name="T3" fmla="*/ 5124 h 74"/>
                  <a:gd name="T4" fmla="+- 0 11054 11054"/>
                  <a:gd name="T5" fmla="*/ T4 w 1620"/>
                  <a:gd name="T6" fmla="+- 0 5050 5050"/>
                  <a:gd name="T7" fmla="*/ 5050 h 74"/>
                  <a:gd name="T8" fmla="+- 0 12674 11054"/>
                  <a:gd name="T9" fmla="*/ T8 w 1620"/>
                  <a:gd name="T10" fmla="+- 0 5050 5050"/>
                  <a:gd name="T11" fmla="*/ 5050 h 74"/>
                  <a:gd name="T12" fmla="+- 0 12640 11054"/>
                  <a:gd name="T13" fmla="*/ T12 w 1620"/>
                  <a:gd name="T14" fmla="+- 0 5124 5050"/>
                  <a:gd name="T15" fmla="*/ 5124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20" h="74">
                    <a:moveTo>
                      <a:pt x="1586" y="74"/>
                    </a:moveTo>
                    <a:lnTo>
                      <a:pt x="0" y="0"/>
                    </a:lnTo>
                    <a:lnTo>
                      <a:pt x="1620" y="0"/>
                    </a:lnTo>
                    <a:lnTo>
                      <a:pt x="1586" y="7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53" name="Group 7123"/>
            <p:cNvGrpSpPr>
              <a:grpSpLocks/>
            </p:cNvGrpSpPr>
            <p:nvPr/>
          </p:nvGrpSpPr>
          <p:grpSpPr bwMode="auto">
            <a:xfrm>
              <a:off x="11020" y="5131"/>
              <a:ext cx="1620" cy="2"/>
              <a:chOff x="11020" y="5131"/>
              <a:chExt cx="1620" cy="2"/>
            </a:xfrm>
          </p:grpSpPr>
          <p:sp>
            <p:nvSpPr>
              <p:cNvPr id="22680" name="Freeform 7124"/>
              <p:cNvSpPr>
                <a:spLocks/>
              </p:cNvSpPr>
              <p:nvPr/>
            </p:nvSpPr>
            <p:spPr bwMode="auto">
              <a:xfrm>
                <a:off x="11020" y="5131"/>
                <a:ext cx="1620" cy="2"/>
              </a:xfrm>
              <a:custGeom>
                <a:avLst/>
                <a:gdLst>
                  <a:gd name="T0" fmla="+- 0 11020 11020"/>
                  <a:gd name="T1" fmla="*/ T0 w 1620"/>
                  <a:gd name="T2" fmla="+- 0 12640 11020"/>
                  <a:gd name="T3" fmla="*/ T2 w 162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620">
                    <a:moveTo>
                      <a:pt x="0" y="0"/>
                    </a:moveTo>
                    <a:lnTo>
                      <a:pt x="1620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54" name="Group 7125"/>
            <p:cNvGrpSpPr>
              <a:grpSpLocks/>
            </p:cNvGrpSpPr>
            <p:nvPr/>
          </p:nvGrpSpPr>
          <p:grpSpPr bwMode="auto">
            <a:xfrm>
              <a:off x="11020" y="5124"/>
              <a:ext cx="1613" cy="14"/>
              <a:chOff x="11020" y="5124"/>
              <a:chExt cx="1613" cy="14"/>
            </a:xfrm>
          </p:grpSpPr>
          <p:sp>
            <p:nvSpPr>
              <p:cNvPr id="22679" name="Freeform 7126"/>
              <p:cNvSpPr>
                <a:spLocks/>
              </p:cNvSpPr>
              <p:nvPr/>
            </p:nvSpPr>
            <p:spPr bwMode="auto">
              <a:xfrm>
                <a:off x="11020" y="5124"/>
                <a:ext cx="1613" cy="14"/>
              </a:xfrm>
              <a:custGeom>
                <a:avLst/>
                <a:gdLst>
                  <a:gd name="T0" fmla="+- 0 11020 11020"/>
                  <a:gd name="T1" fmla="*/ T0 w 1613"/>
                  <a:gd name="T2" fmla="+- 0 5138 5124"/>
                  <a:gd name="T3" fmla="*/ 5138 h 14"/>
                  <a:gd name="T4" fmla="+- 0 12633 11020"/>
                  <a:gd name="T5" fmla="*/ T4 w 1613"/>
                  <a:gd name="T6" fmla="+- 0 5138 5124"/>
                  <a:gd name="T7" fmla="*/ 5138 h 14"/>
                  <a:gd name="T8" fmla="+- 0 11020 11020"/>
                  <a:gd name="T9" fmla="*/ T8 w 1613"/>
                  <a:gd name="T10" fmla="+- 0 5124 5124"/>
                  <a:gd name="T11" fmla="*/ 5124 h 14"/>
                  <a:gd name="T12" fmla="+- 0 11020 11020"/>
                  <a:gd name="T13" fmla="*/ T12 w 1613"/>
                  <a:gd name="T14" fmla="+- 0 5138 5124"/>
                  <a:gd name="T15" fmla="*/ 513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3" h="14">
                    <a:moveTo>
                      <a:pt x="0" y="14"/>
                    </a:moveTo>
                    <a:lnTo>
                      <a:pt x="1613" y="14"/>
                    </a:lnTo>
                    <a:lnTo>
                      <a:pt x="0" y="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55" name="Group 7127"/>
            <p:cNvGrpSpPr>
              <a:grpSpLocks/>
            </p:cNvGrpSpPr>
            <p:nvPr/>
          </p:nvGrpSpPr>
          <p:grpSpPr bwMode="auto">
            <a:xfrm>
              <a:off x="11020" y="5124"/>
              <a:ext cx="1620" cy="14"/>
              <a:chOff x="11020" y="5124"/>
              <a:chExt cx="1620" cy="14"/>
            </a:xfrm>
          </p:grpSpPr>
          <p:sp>
            <p:nvSpPr>
              <p:cNvPr id="22678" name="Freeform 7128"/>
              <p:cNvSpPr>
                <a:spLocks/>
              </p:cNvSpPr>
              <p:nvPr/>
            </p:nvSpPr>
            <p:spPr bwMode="auto">
              <a:xfrm>
                <a:off x="11020" y="5124"/>
                <a:ext cx="1620" cy="14"/>
              </a:xfrm>
              <a:custGeom>
                <a:avLst/>
                <a:gdLst>
                  <a:gd name="T0" fmla="+- 0 12633 11020"/>
                  <a:gd name="T1" fmla="*/ T0 w 1620"/>
                  <a:gd name="T2" fmla="+- 0 5138 5124"/>
                  <a:gd name="T3" fmla="*/ 5138 h 14"/>
                  <a:gd name="T4" fmla="+- 0 11020 11020"/>
                  <a:gd name="T5" fmla="*/ T4 w 1620"/>
                  <a:gd name="T6" fmla="+- 0 5124 5124"/>
                  <a:gd name="T7" fmla="*/ 5124 h 14"/>
                  <a:gd name="T8" fmla="+- 0 12640 11020"/>
                  <a:gd name="T9" fmla="*/ T8 w 1620"/>
                  <a:gd name="T10" fmla="+- 0 5124 5124"/>
                  <a:gd name="T11" fmla="*/ 5124 h 14"/>
                  <a:gd name="T12" fmla="+- 0 12633 11020"/>
                  <a:gd name="T13" fmla="*/ T12 w 1620"/>
                  <a:gd name="T14" fmla="+- 0 5138 5124"/>
                  <a:gd name="T15" fmla="*/ 513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20" h="14">
                    <a:moveTo>
                      <a:pt x="1613" y="14"/>
                    </a:moveTo>
                    <a:lnTo>
                      <a:pt x="0" y="0"/>
                    </a:lnTo>
                    <a:lnTo>
                      <a:pt x="1620" y="0"/>
                    </a:lnTo>
                    <a:lnTo>
                      <a:pt x="1613" y="1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56" name="Group 7129"/>
            <p:cNvGrpSpPr>
              <a:grpSpLocks/>
            </p:cNvGrpSpPr>
            <p:nvPr/>
          </p:nvGrpSpPr>
          <p:grpSpPr bwMode="auto">
            <a:xfrm>
              <a:off x="10998" y="5138"/>
              <a:ext cx="1634" cy="36"/>
              <a:chOff x="10998" y="5138"/>
              <a:chExt cx="1634" cy="36"/>
            </a:xfrm>
          </p:grpSpPr>
          <p:sp>
            <p:nvSpPr>
              <p:cNvPr id="22676" name="Freeform 7130"/>
              <p:cNvSpPr>
                <a:spLocks/>
              </p:cNvSpPr>
              <p:nvPr/>
            </p:nvSpPr>
            <p:spPr bwMode="auto">
              <a:xfrm>
                <a:off x="10998" y="5138"/>
                <a:ext cx="1634" cy="36"/>
              </a:xfrm>
              <a:custGeom>
                <a:avLst/>
                <a:gdLst>
                  <a:gd name="T0" fmla="+- 0 11015 10998"/>
                  <a:gd name="T1" fmla="*/ T0 w 1634"/>
                  <a:gd name="T2" fmla="+- 0 5138 5138"/>
                  <a:gd name="T3" fmla="*/ 5138 h 36"/>
                  <a:gd name="T4" fmla="+- 0 10998 10998"/>
                  <a:gd name="T5" fmla="*/ T4 w 1634"/>
                  <a:gd name="T6" fmla="+- 0 5174 5138"/>
                  <a:gd name="T7" fmla="*/ 5174 h 36"/>
                  <a:gd name="T8" fmla="+- 0 12618 10998"/>
                  <a:gd name="T9" fmla="*/ T8 w 1634"/>
                  <a:gd name="T10" fmla="+- 0 5174 5138"/>
                  <a:gd name="T11" fmla="*/ 5174 h 36"/>
                  <a:gd name="T12" fmla="+- 0 11015 10998"/>
                  <a:gd name="T13" fmla="*/ T12 w 1634"/>
                  <a:gd name="T14" fmla="+- 0 5138 5138"/>
                  <a:gd name="T15" fmla="*/ 5138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34" h="36">
                    <a:moveTo>
                      <a:pt x="17" y="0"/>
                    </a:moveTo>
                    <a:lnTo>
                      <a:pt x="0" y="36"/>
                    </a:lnTo>
                    <a:lnTo>
                      <a:pt x="1620" y="36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77" name="Freeform 7131"/>
              <p:cNvSpPr>
                <a:spLocks/>
              </p:cNvSpPr>
              <p:nvPr/>
            </p:nvSpPr>
            <p:spPr bwMode="auto">
              <a:xfrm>
                <a:off x="10998" y="5138"/>
                <a:ext cx="1634" cy="36"/>
              </a:xfrm>
              <a:custGeom>
                <a:avLst/>
                <a:gdLst>
                  <a:gd name="T0" fmla="+- 0 12633 10998"/>
                  <a:gd name="T1" fmla="*/ T0 w 1634"/>
                  <a:gd name="T2" fmla="+- 0 5138 5138"/>
                  <a:gd name="T3" fmla="*/ 5138 h 36"/>
                  <a:gd name="T4" fmla="+- 0 11015 10998"/>
                  <a:gd name="T5" fmla="*/ T4 w 1634"/>
                  <a:gd name="T6" fmla="+- 0 5138 5138"/>
                  <a:gd name="T7" fmla="*/ 5138 h 36"/>
                  <a:gd name="T8" fmla="+- 0 12618 10998"/>
                  <a:gd name="T9" fmla="*/ T8 w 1634"/>
                  <a:gd name="T10" fmla="+- 0 5174 5138"/>
                  <a:gd name="T11" fmla="*/ 5174 h 36"/>
                  <a:gd name="T12" fmla="+- 0 12633 10998"/>
                  <a:gd name="T13" fmla="*/ T12 w 1634"/>
                  <a:gd name="T14" fmla="+- 0 5138 5138"/>
                  <a:gd name="T15" fmla="*/ 5138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34" h="36">
                    <a:moveTo>
                      <a:pt x="1635" y="0"/>
                    </a:moveTo>
                    <a:lnTo>
                      <a:pt x="17" y="0"/>
                    </a:lnTo>
                    <a:lnTo>
                      <a:pt x="1620" y="36"/>
                    </a:lnTo>
                    <a:lnTo>
                      <a:pt x="163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57" name="Group 7132"/>
            <p:cNvGrpSpPr>
              <a:grpSpLocks/>
            </p:cNvGrpSpPr>
            <p:nvPr/>
          </p:nvGrpSpPr>
          <p:grpSpPr bwMode="auto">
            <a:xfrm>
              <a:off x="10998" y="5138"/>
              <a:ext cx="1620" cy="36"/>
              <a:chOff x="10998" y="5138"/>
              <a:chExt cx="1620" cy="36"/>
            </a:xfrm>
          </p:grpSpPr>
          <p:sp>
            <p:nvSpPr>
              <p:cNvPr id="22675" name="Freeform 7133"/>
              <p:cNvSpPr>
                <a:spLocks/>
              </p:cNvSpPr>
              <p:nvPr/>
            </p:nvSpPr>
            <p:spPr bwMode="auto">
              <a:xfrm>
                <a:off x="10998" y="5138"/>
                <a:ext cx="1620" cy="36"/>
              </a:xfrm>
              <a:custGeom>
                <a:avLst/>
                <a:gdLst>
                  <a:gd name="T0" fmla="+- 0 10998 10998"/>
                  <a:gd name="T1" fmla="*/ T0 w 1620"/>
                  <a:gd name="T2" fmla="+- 0 5174 5138"/>
                  <a:gd name="T3" fmla="*/ 5174 h 36"/>
                  <a:gd name="T4" fmla="+- 0 12618 10998"/>
                  <a:gd name="T5" fmla="*/ T4 w 1620"/>
                  <a:gd name="T6" fmla="+- 0 5174 5138"/>
                  <a:gd name="T7" fmla="*/ 5174 h 36"/>
                  <a:gd name="T8" fmla="+- 0 11015 10998"/>
                  <a:gd name="T9" fmla="*/ T8 w 1620"/>
                  <a:gd name="T10" fmla="+- 0 5138 5138"/>
                  <a:gd name="T11" fmla="*/ 5138 h 36"/>
                  <a:gd name="T12" fmla="+- 0 10998 10998"/>
                  <a:gd name="T13" fmla="*/ T12 w 1620"/>
                  <a:gd name="T14" fmla="+- 0 5174 5138"/>
                  <a:gd name="T15" fmla="*/ 5174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20" h="36">
                    <a:moveTo>
                      <a:pt x="0" y="36"/>
                    </a:moveTo>
                    <a:lnTo>
                      <a:pt x="1620" y="36"/>
                    </a:lnTo>
                    <a:lnTo>
                      <a:pt x="17" y="0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58" name="Group 7134"/>
            <p:cNvGrpSpPr>
              <a:grpSpLocks/>
            </p:cNvGrpSpPr>
            <p:nvPr/>
          </p:nvGrpSpPr>
          <p:grpSpPr bwMode="auto">
            <a:xfrm>
              <a:off x="11015" y="5138"/>
              <a:ext cx="1618" cy="36"/>
              <a:chOff x="11015" y="5138"/>
              <a:chExt cx="1618" cy="36"/>
            </a:xfrm>
          </p:grpSpPr>
          <p:sp>
            <p:nvSpPr>
              <p:cNvPr id="22674" name="Freeform 7135"/>
              <p:cNvSpPr>
                <a:spLocks/>
              </p:cNvSpPr>
              <p:nvPr/>
            </p:nvSpPr>
            <p:spPr bwMode="auto">
              <a:xfrm>
                <a:off x="11015" y="5138"/>
                <a:ext cx="1618" cy="36"/>
              </a:xfrm>
              <a:custGeom>
                <a:avLst/>
                <a:gdLst>
                  <a:gd name="T0" fmla="+- 0 12618 11015"/>
                  <a:gd name="T1" fmla="*/ T0 w 1618"/>
                  <a:gd name="T2" fmla="+- 0 5174 5138"/>
                  <a:gd name="T3" fmla="*/ 5174 h 36"/>
                  <a:gd name="T4" fmla="+- 0 11015 11015"/>
                  <a:gd name="T5" fmla="*/ T4 w 1618"/>
                  <a:gd name="T6" fmla="+- 0 5138 5138"/>
                  <a:gd name="T7" fmla="*/ 5138 h 36"/>
                  <a:gd name="T8" fmla="+- 0 12633 11015"/>
                  <a:gd name="T9" fmla="*/ T8 w 1618"/>
                  <a:gd name="T10" fmla="+- 0 5138 5138"/>
                  <a:gd name="T11" fmla="*/ 5138 h 36"/>
                  <a:gd name="T12" fmla="+- 0 12618 11015"/>
                  <a:gd name="T13" fmla="*/ T12 w 1618"/>
                  <a:gd name="T14" fmla="+- 0 5174 5138"/>
                  <a:gd name="T15" fmla="*/ 5174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8" h="36">
                    <a:moveTo>
                      <a:pt x="1603" y="36"/>
                    </a:moveTo>
                    <a:lnTo>
                      <a:pt x="0" y="0"/>
                    </a:lnTo>
                    <a:lnTo>
                      <a:pt x="1618" y="0"/>
                    </a:lnTo>
                    <a:lnTo>
                      <a:pt x="1603" y="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59" name="Group 7136"/>
            <p:cNvGrpSpPr>
              <a:grpSpLocks/>
            </p:cNvGrpSpPr>
            <p:nvPr/>
          </p:nvGrpSpPr>
          <p:grpSpPr bwMode="auto">
            <a:xfrm>
              <a:off x="10929" y="5174"/>
              <a:ext cx="1721" cy="161"/>
              <a:chOff x="10929" y="5174"/>
              <a:chExt cx="1721" cy="161"/>
            </a:xfrm>
          </p:grpSpPr>
          <p:sp>
            <p:nvSpPr>
              <p:cNvPr id="22672" name="Freeform 7137"/>
              <p:cNvSpPr>
                <a:spLocks/>
              </p:cNvSpPr>
              <p:nvPr/>
            </p:nvSpPr>
            <p:spPr bwMode="auto">
              <a:xfrm>
                <a:off x="10929" y="5174"/>
                <a:ext cx="1721" cy="161"/>
              </a:xfrm>
              <a:custGeom>
                <a:avLst/>
                <a:gdLst>
                  <a:gd name="T0" fmla="+- 0 10998 10929"/>
                  <a:gd name="T1" fmla="*/ T0 w 1721"/>
                  <a:gd name="T2" fmla="+- 0 5174 5174"/>
                  <a:gd name="T3" fmla="*/ 5174 h 161"/>
                  <a:gd name="T4" fmla="+- 0 10929 10929"/>
                  <a:gd name="T5" fmla="*/ T4 w 1721"/>
                  <a:gd name="T6" fmla="+- 0 5335 5174"/>
                  <a:gd name="T7" fmla="*/ 5335 h 161"/>
                  <a:gd name="T8" fmla="+- 0 12650 10929"/>
                  <a:gd name="T9" fmla="*/ T8 w 1721"/>
                  <a:gd name="T10" fmla="+- 0 5335 5174"/>
                  <a:gd name="T11" fmla="*/ 5335 h 161"/>
                  <a:gd name="T12" fmla="+- 0 10998 10929"/>
                  <a:gd name="T13" fmla="*/ T12 w 1721"/>
                  <a:gd name="T14" fmla="+- 0 5174 5174"/>
                  <a:gd name="T15" fmla="*/ 5174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21" h="161">
                    <a:moveTo>
                      <a:pt x="69" y="0"/>
                    </a:moveTo>
                    <a:lnTo>
                      <a:pt x="0" y="161"/>
                    </a:lnTo>
                    <a:lnTo>
                      <a:pt x="1721" y="161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73" name="Freeform 7138"/>
              <p:cNvSpPr>
                <a:spLocks/>
              </p:cNvSpPr>
              <p:nvPr/>
            </p:nvSpPr>
            <p:spPr bwMode="auto">
              <a:xfrm>
                <a:off x="10929" y="5174"/>
                <a:ext cx="1721" cy="161"/>
              </a:xfrm>
              <a:custGeom>
                <a:avLst/>
                <a:gdLst>
                  <a:gd name="T0" fmla="+- 0 12618 10929"/>
                  <a:gd name="T1" fmla="*/ T0 w 1721"/>
                  <a:gd name="T2" fmla="+- 0 5174 5174"/>
                  <a:gd name="T3" fmla="*/ 5174 h 161"/>
                  <a:gd name="T4" fmla="+- 0 10998 10929"/>
                  <a:gd name="T5" fmla="*/ T4 w 1721"/>
                  <a:gd name="T6" fmla="+- 0 5174 5174"/>
                  <a:gd name="T7" fmla="*/ 5174 h 161"/>
                  <a:gd name="T8" fmla="+- 0 12650 10929"/>
                  <a:gd name="T9" fmla="*/ T8 w 1721"/>
                  <a:gd name="T10" fmla="+- 0 5335 5174"/>
                  <a:gd name="T11" fmla="*/ 5335 h 161"/>
                  <a:gd name="T12" fmla="+- 0 12618 10929"/>
                  <a:gd name="T13" fmla="*/ T12 w 1721"/>
                  <a:gd name="T14" fmla="+- 0 5174 5174"/>
                  <a:gd name="T15" fmla="*/ 5174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21" h="161">
                    <a:moveTo>
                      <a:pt x="1689" y="0"/>
                    </a:moveTo>
                    <a:lnTo>
                      <a:pt x="69" y="0"/>
                    </a:lnTo>
                    <a:lnTo>
                      <a:pt x="1721" y="161"/>
                    </a:lnTo>
                    <a:lnTo>
                      <a:pt x="168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60" name="Group 7139"/>
            <p:cNvGrpSpPr>
              <a:grpSpLocks/>
            </p:cNvGrpSpPr>
            <p:nvPr/>
          </p:nvGrpSpPr>
          <p:grpSpPr bwMode="auto">
            <a:xfrm>
              <a:off x="10929" y="5174"/>
              <a:ext cx="1721" cy="161"/>
              <a:chOff x="10929" y="5174"/>
              <a:chExt cx="1721" cy="161"/>
            </a:xfrm>
          </p:grpSpPr>
          <p:sp>
            <p:nvSpPr>
              <p:cNvPr id="22671" name="Freeform 7140"/>
              <p:cNvSpPr>
                <a:spLocks/>
              </p:cNvSpPr>
              <p:nvPr/>
            </p:nvSpPr>
            <p:spPr bwMode="auto">
              <a:xfrm>
                <a:off x="10929" y="5174"/>
                <a:ext cx="1721" cy="161"/>
              </a:xfrm>
              <a:custGeom>
                <a:avLst/>
                <a:gdLst>
                  <a:gd name="T0" fmla="+- 0 10929 10929"/>
                  <a:gd name="T1" fmla="*/ T0 w 1721"/>
                  <a:gd name="T2" fmla="+- 0 5335 5174"/>
                  <a:gd name="T3" fmla="*/ 5335 h 161"/>
                  <a:gd name="T4" fmla="+- 0 12650 10929"/>
                  <a:gd name="T5" fmla="*/ T4 w 1721"/>
                  <a:gd name="T6" fmla="+- 0 5335 5174"/>
                  <a:gd name="T7" fmla="*/ 5335 h 161"/>
                  <a:gd name="T8" fmla="+- 0 10998 10929"/>
                  <a:gd name="T9" fmla="*/ T8 w 1721"/>
                  <a:gd name="T10" fmla="+- 0 5174 5174"/>
                  <a:gd name="T11" fmla="*/ 5174 h 161"/>
                  <a:gd name="T12" fmla="+- 0 10929 10929"/>
                  <a:gd name="T13" fmla="*/ T12 w 1721"/>
                  <a:gd name="T14" fmla="+- 0 5335 5174"/>
                  <a:gd name="T15" fmla="*/ 5335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21" h="161">
                    <a:moveTo>
                      <a:pt x="0" y="161"/>
                    </a:moveTo>
                    <a:lnTo>
                      <a:pt x="1721" y="161"/>
                    </a:lnTo>
                    <a:lnTo>
                      <a:pt x="69" y="0"/>
                    </a:lnTo>
                    <a:lnTo>
                      <a:pt x="0" y="16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61" name="Group 7141"/>
            <p:cNvGrpSpPr>
              <a:grpSpLocks/>
            </p:cNvGrpSpPr>
            <p:nvPr/>
          </p:nvGrpSpPr>
          <p:grpSpPr bwMode="auto">
            <a:xfrm>
              <a:off x="10998" y="5174"/>
              <a:ext cx="1651" cy="161"/>
              <a:chOff x="10998" y="5174"/>
              <a:chExt cx="1651" cy="161"/>
            </a:xfrm>
          </p:grpSpPr>
          <p:sp>
            <p:nvSpPr>
              <p:cNvPr id="22670" name="Freeform 7142"/>
              <p:cNvSpPr>
                <a:spLocks/>
              </p:cNvSpPr>
              <p:nvPr/>
            </p:nvSpPr>
            <p:spPr bwMode="auto">
              <a:xfrm>
                <a:off x="10998" y="5174"/>
                <a:ext cx="1651" cy="161"/>
              </a:xfrm>
              <a:custGeom>
                <a:avLst/>
                <a:gdLst>
                  <a:gd name="T0" fmla="+- 0 12650 10998"/>
                  <a:gd name="T1" fmla="*/ T0 w 1651"/>
                  <a:gd name="T2" fmla="+- 0 5335 5174"/>
                  <a:gd name="T3" fmla="*/ 5335 h 161"/>
                  <a:gd name="T4" fmla="+- 0 10998 10998"/>
                  <a:gd name="T5" fmla="*/ T4 w 1651"/>
                  <a:gd name="T6" fmla="+- 0 5174 5174"/>
                  <a:gd name="T7" fmla="*/ 5174 h 161"/>
                  <a:gd name="T8" fmla="+- 0 12618 10998"/>
                  <a:gd name="T9" fmla="*/ T8 w 1651"/>
                  <a:gd name="T10" fmla="+- 0 5174 5174"/>
                  <a:gd name="T11" fmla="*/ 5174 h 161"/>
                  <a:gd name="T12" fmla="+- 0 12650 10998"/>
                  <a:gd name="T13" fmla="*/ T12 w 1651"/>
                  <a:gd name="T14" fmla="+- 0 5335 5174"/>
                  <a:gd name="T15" fmla="*/ 5335 h 16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51" h="161">
                    <a:moveTo>
                      <a:pt x="1652" y="161"/>
                    </a:moveTo>
                    <a:lnTo>
                      <a:pt x="0" y="0"/>
                    </a:lnTo>
                    <a:lnTo>
                      <a:pt x="1620" y="0"/>
                    </a:lnTo>
                    <a:lnTo>
                      <a:pt x="1652" y="16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62" name="Group 7143"/>
            <p:cNvGrpSpPr>
              <a:grpSpLocks/>
            </p:cNvGrpSpPr>
            <p:nvPr/>
          </p:nvGrpSpPr>
          <p:grpSpPr bwMode="auto">
            <a:xfrm>
              <a:off x="10912" y="5335"/>
              <a:ext cx="1740" cy="22"/>
              <a:chOff x="10912" y="5335"/>
              <a:chExt cx="1740" cy="22"/>
            </a:xfrm>
          </p:grpSpPr>
          <p:sp>
            <p:nvSpPr>
              <p:cNvPr id="22668" name="Freeform 7144"/>
              <p:cNvSpPr>
                <a:spLocks/>
              </p:cNvSpPr>
              <p:nvPr/>
            </p:nvSpPr>
            <p:spPr bwMode="auto">
              <a:xfrm>
                <a:off x="10912" y="5335"/>
                <a:ext cx="1740" cy="22"/>
              </a:xfrm>
              <a:custGeom>
                <a:avLst/>
                <a:gdLst>
                  <a:gd name="T0" fmla="+- 0 10929 10912"/>
                  <a:gd name="T1" fmla="*/ T0 w 1740"/>
                  <a:gd name="T2" fmla="+- 0 5335 5335"/>
                  <a:gd name="T3" fmla="*/ 5335 h 22"/>
                  <a:gd name="T4" fmla="+- 0 10912 10912"/>
                  <a:gd name="T5" fmla="*/ T4 w 1740"/>
                  <a:gd name="T6" fmla="+- 0 5357 5335"/>
                  <a:gd name="T7" fmla="*/ 5357 h 22"/>
                  <a:gd name="T8" fmla="+- 0 12652 10912"/>
                  <a:gd name="T9" fmla="*/ T8 w 1740"/>
                  <a:gd name="T10" fmla="+- 0 5357 5335"/>
                  <a:gd name="T11" fmla="*/ 5357 h 22"/>
                  <a:gd name="T12" fmla="+- 0 10929 10912"/>
                  <a:gd name="T13" fmla="*/ T12 w 1740"/>
                  <a:gd name="T14" fmla="+- 0 5335 5335"/>
                  <a:gd name="T15" fmla="*/ 533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40" h="22">
                    <a:moveTo>
                      <a:pt x="17" y="0"/>
                    </a:moveTo>
                    <a:lnTo>
                      <a:pt x="0" y="22"/>
                    </a:lnTo>
                    <a:lnTo>
                      <a:pt x="1740" y="2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69" name="Freeform 7145"/>
              <p:cNvSpPr>
                <a:spLocks/>
              </p:cNvSpPr>
              <p:nvPr/>
            </p:nvSpPr>
            <p:spPr bwMode="auto">
              <a:xfrm>
                <a:off x="10912" y="5335"/>
                <a:ext cx="1740" cy="22"/>
              </a:xfrm>
              <a:custGeom>
                <a:avLst/>
                <a:gdLst>
                  <a:gd name="T0" fmla="+- 0 12650 10912"/>
                  <a:gd name="T1" fmla="*/ T0 w 1740"/>
                  <a:gd name="T2" fmla="+- 0 5335 5335"/>
                  <a:gd name="T3" fmla="*/ 5335 h 22"/>
                  <a:gd name="T4" fmla="+- 0 10929 10912"/>
                  <a:gd name="T5" fmla="*/ T4 w 1740"/>
                  <a:gd name="T6" fmla="+- 0 5335 5335"/>
                  <a:gd name="T7" fmla="*/ 5335 h 22"/>
                  <a:gd name="T8" fmla="+- 0 12652 10912"/>
                  <a:gd name="T9" fmla="*/ T8 w 1740"/>
                  <a:gd name="T10" fmla="+- 0 5357 5335"/>
                  <a:gd name="T11" fmla="*/ 5357 h 22"/>
                  <a:gd name="T12" fmla="+- 0 12650 10912"/>
                  <a:gd name="T13" fmla="*/ T12 w 1740"/>
                  <a:gd name="T14" fmla="+- 0 5335 5335"/>
                  <a:gd name="T15" fmla="*/ 533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40" h="22">
                    <a:moveTo>
                      <a:pt x="1738" y="0"/>
                    </a:moveTo>
                    <a:lnTo>
                      <a:pt x="17" y="0"/>
                    </a:lnTo>
                    <a:lnTo>
                      <a:pt x="1740" y="22"/>
                    </a:lnTo>
                    <a:lnTo>
                      <a:pt x="173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63" name="Group 7146"/>
            <p:cNvGrpSpPr>
              <a:grpSpLocks/>
            </p:cNvGrpSpPr>
            <p:nvPr/>
          </p:nvGrpSpPr>
          <p:grpSpPr bwMode="auto">
            <a:xfrm>
              <a:off x="10912" y="5335"/>
              <a:ext cx="1740" cy="22"/>
              <a:chOff x="10912" y="5335"/>
              <a:chExt cx="1740" cy="22"/>
            </a:xfrm>
          </p:grpSpPr>
          <p:sp>
            <p:nvSpPr>
              <p:cNvPr id="22667" name="Freeform 7147"/>
              <p:cNvSpPr>
                <a:spLocks/>
              </p:cNvSpPr>
              <p:nvPr/>
            </p:nvSpPr>
            <p:spPr bwMode="auto">
              <a:xfrm>
                <a:off x="10912" y="5335"/>
                <a:ext cx="1740" cy="22"/>
              </a:xfrm>
              <a:custGeom>
                <a:avLst/>
                <a:gdLst>
                  <a:gd name="T0" fmla="+- 0 10912 10912"/>
                  <a:gd name="T1" fmla="*/ T0 w 1740"/>
                  <a:gd name="T2" fmla="+- 0 5357 5335"/>
                  <a:gd name="T3" fmla="*/ 5357 h 22"/>
                  <a:gd name="T4" fmla="+- 0 12652 10912"/>
                  <a:gd name="T5" fmla="*/ T4 w 1740"/>
                  <a:gd name="T6" fmla="+- 0 5357 5335"/>
                  <a:gd name="T7" fmla="*/ 5357 h 22"/>
                  <a:gd name="T8" fmla="+- 0 10929 10912"/>
                  <a:gd name="T9" fmla="*/ T8 w 1740"/>
                  <a:gd name="T10" fmla="+- 0 5335 5335"/>
                  <a:gd name="T11" fmla="*/ 5335 h 22"/>
                  <a:gd name="T12" fmla="+- 0 10912 10912"/>
                  <a:gd name="T13" fmla="*/ T12 w 1740"/>
                  <a:gd name="T14" fmla="+- 0 5357 5335"/>
                  <a:gd name="T15" fmla="*/ 5357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40" h="22">
                    <a:moveTo>
                      <a:pt x="0" y="22"/>
                    </a:moveTo>
                    <a:lnTo>
                      <a:pt x="1740" y="22"/>
                    </a:lnTo>
                    <a:lnTo>
                      <a:pt x="17" y="0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64" name="Group 7148"/>
            <p:cNvGrpSpPr>
              <a:grpSpLocks/>
            </p:cNvGrpSpPr>
            <p:nvPr/>
          </p:nvGrpSpPr>
          <p:grpSpPr bwMode="auto">
            <a:xfrm>
              <a:off x="10929" y="5335"/>
              <a:ext cx="1723" cy="22"/>
              <a:chOff x="10929" y="5335"/>
              <a:chExt cx="1723" cy="22"/>
            </a:xfrm>
          </p:grpSpPr>
          <p:sp>
            <p:nvSpPr>
              <p:cNvPr id="22666" name="Freeform 7149"/>
              <p:cNvSpPr>
                <a:spLocks/>
              </p:cNvSpPr>
              <p:nvPr/>
            </p:nvSpPr>
            <p:spPr bwMode="auto">
              <a:xfrm>
                <a:off x="10929" y="5335"/>
                <a:ext cx="1723" cy="22"/>
              </a:xfrm>
              <a:custGeom>
                <a:avLst/>
                <a:gdLst>
                  <a:gd name="T0" fmla="+- 0 12652 10929"/>
                  <a:gd name="T1" fmla="*/ T0 w 1723"/>
                  <a:gd name="T2" fmla="+- 0 5357 5335"/>
                  <a:gd name="T3" fmla="*/ 5357 h 22"/>
                  <a:gd name="T4" fmla="+- 0 10929 10929"/>
                  <a:gd name="T5" fmla="*/ T4 w 1723"/>
                  <a:gd name="T6" fmla="+- 0 5335 5335"/>
                  <a:gd name="T7" fmla="*/ 5335 h 22"/>
                  <a:gd name="T8" fmla="+- 0 12650 10929"/>
                  <a:gd name="T9" fmla="*/ T8 w 1723"/>
                  <a:gd name="T10" fmla="+- 0 5335 5335"/>
                  <a:gd name="T11" fmla="*/ 5335 h 22"/>
                  <a:gd name="T12" fmla="+- 0 12652 10929"/>
                  <a:gd name="T13" fmla="*/ T12 w 1723"/>
                  <a:gd name="T14" fmla="+- 0 5357 5335"/>
                  <a:gd name="T15" fmla="*/ 5357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23" h="22">
                    <a:moveTo>
                      <a:pt x="1723" y="22"/>
                    </a:moveTo>
                    <a:lnTo>
                      <a:pt x="0" y="0"/>
                    </a:lnTo>
                    <a:lnTo>
                      <a:pt x="1721" y="0"/>
                    </a:lnTo>
                    <a:lnTo>
                      <a:pt x="1723" y="2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65" name="Group 7150"/>
            <p:cNvGrpSpPr>
              <a:grpSpLocks/>
            </p:cNvGrpSpPr>
            <p:nvPr/>
          </p:nvGrpSpPr>
          <p:grpSpPr bwMode="auto">
            <a:xfrm>
              <a:off x="10790" y="5357"/>
              <a:ext cx="1958" cy="166"/>
              <a:chOff x="10790" y="5357"/>
              <a:chExt cx="1958" cy="166"/>
            </a:xfrm>
          </p:grpSpPr>
          <p:sp>
            <p:nvSpPr>
              <p:cNvPr id="22664" name="Freeform 7151"/>
              <p:cNvSpPr>
                <a:spLocks/>
              </p:cNvSpPr>
              <p:nvPr/>
            </p:nvSpPr>
            <p:spPr bwMode="auto">
              <a:xfrm>
                <a:off x="10790" y="5357"/>
                <a:ext cx="1958" cy="166"/>
              </a:xfrm>
              <a:custGeom>
                <a:avLst/>
                <a:gdLst>
                  <a:gd name="T0" fmla="+- 0 10912 10790"/>
                  <a:gd name="T1" fmla="*/ T0 w 1958"/>
                  <a:gd name="T2" fmla="+- 0 5357 5357"/>
                  <a:gd name="T3" fmla="*/ 5357 h 166"/>
                  <a:gd name="T4" fmla="+- 0 10790 10790"/>
                  <a:gd name="T5" fmla="*/ T4 w 1958"/>
                  <a:gd name="T6" fmla="+- 0 5522 5357"/>
                  <a:gd name="T7" fmla="*/ 5522 h 166"/>
                  <a:gd name="T8" fmla="+- 0 12748 10790"/>
                  <a:gd name="T9" fmla="*/ T8 w 1958"/>
                  <a:gd name="T10" fmla="+- 0 5522 5357"/>
                  <a:gd name="T11" fmla="*/ 5522 h 166"/>
                  <a:gd name="T12" fmla="+- 0 10912 10790"/>
                  <a:gd name="T13" fmla="*/ T12 w 1958"/>
                  <a:gd name="T14" fmla="+- 0 5357 5357"/>
                  <a:gd name="T15" fmla="*/ 5357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58" h="166">
                    <a:moveTo>
                      <a:pt x="122" y="0"/>
                    </a:moveTo>
                    <a:lnTo>
                      <a:pt x="0" y="165"/>
                    </a:lnTo>
                    <a:lnTo>
                      <a:pt x="1958" y="165"/>
                    </a:lnTo>
                    <a:lnTo>
                      <a:pt x="12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65" name="Freeform 7152"/>
              <p:cNvSpPr>
                <a:spLocks/>
              </p:cNvSpPr>
              <p:nvPr/>
            </p:nvSpPr>
            <p:spPr bwMode="auto">
              <a:xfrm>
                <a:off x="10790" y="5357"/>
                <a:ext cx="1958" cy="166"/>
              </a:xfrm>
              <a:custGeom>
                <a:avLst/>
                <a:gdLst>
                  <a:gd name="T0" fmla="+- 0 12652 10790"/>
                  <a:gd name="T1" fmla="*/ T0 w 1958"/>
                  <a:gd name="T2" fmla="+- 0 5357 5357"/>
                  <a:gd name="T3" fmla="*/ 5357 h 166"/>
                  <a:gd name="T4" fmla="+- 0 10912 10790"/>
                  <a:gd name="T5" fmla="*/ T4 w 1958"/>
                  <a:gd name="T6" fmla="+- 0 5357 5357"/>
                  <a:gd name="T7" fmla="*/ 5357 h 166"/>
                  <a:gd name="T8" fmla="+- 0 12748 10790"/>
                  <a:gd name="T9" fmla="*/ T8 w 1958"/>
                  <a:gd name="T10" fmla="+- 0 5522 5357"/>
                  <a:gd name="T11" fmla="*/ 5522 h 166"/>
                  <a:gd name="T12" fmla="+- 0 12652 10790"/>
                  <a:gd name="T13" fmla="*/ T12 w 1958"/>
                  <a:gd name="T14" fmla="+- 0 5357 5357"/>
                  <a:gd name="T15" fmla="*/ 5357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58" h="166">
                    <a:moveTo>
                      <a:pt x="1862" y="0"/>
                    </a:moveTo>
                    <a:lnTo>
                      <a:pt x="122" y="0"/>
                    </a:lnTo>
                    <a:lnTo>
                      <a:pt x="1958" y="165"/>
                    </a:lnTo>
                    <a:lnTo>
                      <a:pt x="186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66" name="Group 7153"/>
            <p:cNvGrpSpPr>
              <a:grpSpLocks/>
            </p:cNvGrpSpPr>
            <p:nvPr/>
          </p:nvGrpSpPr>
          <p:grpSpPr bwMode="auto">
            <a:xfrm>
              <a:off x="10790" y="5357"/>
              <a:ext cx="1958" cy="166"/>
              <a:chOff x="10790" y="5357"/>
              <a:chExt cx="1958" cy="166"/>
            </a:xfrm>
          </p:grpSpPr>
          <p:sp>
            <p:nvSpPr>
              <p:cNvPr id="22663" name="Freeform 7154"/>
              <p:cNvSpPr>
                <a:spLocks/>
              </p:cNvSpPr>
              <p:nvPr/>
            </p:nvSpPr>
            <p:spPr bwMode="auto">
              <a:xfrm>
                <a:off x="10790" y="5357"/>
                <a:ext cx="1958" cy="166"/>
              </a:xfrm>
              <a:custGeom>
                <a:avLst/>
                <a:gdLst>
                  <a:gd name="T0" fmla="+- 0 10790 10790"/>
                  <a:gd name="T1" fmla="*/ T0 w 1958"/>
                  <a:gd name="T2" fmla="+- 0 5522 5357"/>
                  <a:gd name="T3" fmla="*/ 5522 h 166"/>
                  <a:gd name="T4" fmla="+- 0 12748 10790"/>
                  <a:gd name="T5" fmla="*/ T4 w 1958"/>
                  <a:gd name="T6" fmla="+- 0 5522 5357"/>
                  <a:gd name="T7" fmla="*/ 5522 h 166"/>
                  <a:gd name="T8" fmla="+- 0 10912 10790"/>
                  <a:gd name="T9" fmla="*/ T8 w 1958"/>
                  <a:gd name="T10" fmla="+- 0 5357 5357"/>
                  <a:gd name="T11" fmla="*/ 5357 h 166"/>
                  <a:gd name="T12" fmla="+- 0 10790 10790"/>
                  <a:gd name="T13" fmla="*/ T12 w 1958"/>
                  <a:gd name="T14" fmla="+- 0 5522 5357"/>
                  <a:gd name="T15" fmla="*/ 5522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58" h="166">
                    <a:moveTo>
                      <a:pt x="0" y="165"/>
                    </a:moveTo>
                    <a:lnTo>
                      <a:pt x="1958" y="165"/>
                    </a:lnTo>
                    <a:lnTo>
                      <a:pt x="122" y="0"/>
                    </a:lnTo>
                    <a:lnTo>
                      <a:pt x="0" y="16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67" name="Group 7155"/>
            <p:cNvGrpSpPr>
              <a:grpSpLocks/>
            </p:cNvGrpSpPr>
            <p:nvPr/>
          </p:nvGrpSpPr>
          <p:grpSpPr bwMode="auto">
            <a:xfrm>
              <a:off x="10912" y="5357"/>
              <a:ext cx="1836" cy="166"/>
              <a:chOff x="10912" y="5357"/>
              <a:chExt cx="1836" cy="166"/>
            </a:xfrm>
          </p:grpSpPr>
          <p:sp>
            <p:nvSpPr>
              <p:cNvPr id="22662" name="Freeform 7156"/>
              <p:cNvSpPr>
                <a:spLocks/>
              </p:cNvSpPr>
              <p:nvPr/>
            </p:nvSpPr>
            <p:spPr bwMode="auto">
              <a:xfrm>
                <a:off x="10912" y="5357"/>
                <a:ext cx="1836" cy="166"/>
              </a:xfrm>
              <a:custGeom>
                <a:avLst/>
                <a:gdLst>
                  <a:gd name="T0" fmla="+- 0 12748 10912"/>
                  <a:gd name="T1" fmla="*/ T0 w 1836"/>
                  <a:gd name="T2" fmla="+- 0 5522 5357"/>
                  <a:gd name="T3" fmla="*/ 5522 h 166"/>
                  <a:gd name="T4" fmla="+- 0 10912 10912"/>
                  <a:gd name="T5" fmla="*/ T4 w 1836"/>
                  <a:gd name="T6" fmla="+- 0 5357 5357"/>
                  <a:gd name="T7" fmla="*/ 5357 h 166"/>
                  <a:gd name="T8" fmla="+- 0 12652 10912"/>
                  <a:gd name="T9" fmla="*/ T8 w 1836"/>
                  <a:gd name="T10" fmla="+- 0 5357 5357"/>
                  <a:gd name="T11" fmla="*/ 5357 h 166"/>
                  <a:gd name="T12" fmla="+- 0 12748 10912"/>
                  <a:gd name="T13" fmla="*/ T12 w 1836"/>
                  <a:gd name="T14" fmla="+- 0 5522 5357"/>
                  <a:gd name="T15" fmla="*/ 5522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36" h="166">
                    <a:moveTo>
                      <a:pt x="1836" y="165"/>
                    </a:moveTo>
                    <a:lnTo>
                      <a:pt x="0" y="0"/>
                    </a:lnTo>
                    <a:lnTo>
                      <a:pt x="1740" y="0"/>
                    </a:lnTo>
                    <a:lnTo>
                      <a:pt x="1836" y="16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68" name="Group 7157"/>
            <p:cNvGrpSpPr>
              <a:grpSpLocks/>
            </p:cNvGrpSpPr>
            <p:nvPr/>
          </p:nvGrpSpPr>
          <p:grpSpPr bwMode="auto">
            <a:xfrm>
              <a:off x="10775" y="5531"/>
              <a:ext cx="1999" cy="2"/>
              <a:chOff x="10775" y="5531"/>
              <a:chExt cx="1999" cy="2"/>
            </a:xfrm>
          </p:grpSpPr>
          <p:sp>
            <p:nvSpPr>
              <p:cNvPr id="22661" name="Freeform 7158"/>
              <p:cNvSpPr>
                <a:spLocks/>
              </p:cNvSpPr>
              <p:nvPr/>
            </p:nvSpPr>
            <p:spPr bwMode="auto">
              <a:xfrm>
                <a:off x="10775" y="5531"/>
                <a:ext cx="1999" cy="2"/>
              </a:xfrm>
              <a:custGeom>
                <a:avLst/>
                <a:gdLst>
                  <a:gd name="T0" fmla="+- 0 10775 10775"/>
                  <a:gd name="T1" fmla="*/ T0 w 1999"/>
                  <a:gd name="T2" fmla="+- 0 12774 10775"/>
                  <a:gd name="T3" fmla="*/ T2 w 199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999">
                    <a:moveTo>
                      <a:pt x="0" y="0"/>
                    </a:moveTo>
                    <a:lnTo>
                      <a:pt x="1999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69" name="Group 7159"/>
            <p:cNvGrpSpPr>
              <a:grpSpLocks/>
            </p:cNvGrpSpPr>
            <p:nvPr/>
          </p:nvGrpSpPr>
          <p:grpSpPr bwMode="auto">
            <a:xfrm>
              <a:off x="10775" y="5522"/>
              <a:ext cx="1999" cy="17"/>
              <a:chOff x="10775" y="5522"/>
              <a:chExt cx="1999" cy="17"/>
            </a:xfrm>
          </p:grpSpPr>
          <p:sp>
            <p:nvSpPr>
              <p:cNvPr id="22660" name="Freeform 7160"/>
              <p:cNvSpPr>
                <a:spLocks/>
              </p:cNvSpPr>
              <p:nvPr/>
            </p:nvSpPr>
            <p:spPr bwMode="auto">
              <a:xfrm>
                <a:off x="10775" y="5522"/>
                <a:ext cx="1999" cy="17"/>
              </a:xfrm>
              <a:custGeom>
                <a:avLst/>
                <a:gdLst>
                  <a:gd name="T0" fmla="+- 0 10775 10775"/>
                  <a:gd name="T1" fmla="*/ T0 w 1999"/>
                  <a:gd name="T2" fmla="+- 0 5539 5522"/>
                  <a:gd name="T3" fmla="*/ 5539 h 17"/>
                  <a:gd name="T4" fmla="+- 0 12774 10775"/>
                  <a:gd name="T5" fmla="*/ T4 w 1999"/>
                  <a:gd name="T6" fmla="+- 0 5539 5522"/>
                  <a:gd name="T7" fmla="*/ 5539 h 17"/>
                  <a:gd name="T8" fmla="+- 0 10790 10775"/>
                  <a:gd name="T9" fmla="*/ T8 w 1999"/>
                  <a:gd name="T10" fmla="+- 0 5522 5522"/>
                  <a:gd name="T11" fmla="*/ 5522 h 17"/>
                  <a:gd name="T12" fmla="+- 0 10775 10775"/>
                  <a:gd name="T13" fmla="*/ T12 w 1999"/>
                  <a:gd name="T14" fmla="+- 0 5539 5522"/>
                  <a:gd name="T15" fmla="*/ 5539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99" h="17">
                    <a:moveTo>
                      <a:pt x="0" y="17"/>
                    </a:moveTo>
                    <a:lnTo>
                      <a:pt x="1999" y="17"/>
                    </a:lnTo>
                    <a:lnTo>
                      <a:pt x="15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70" name="Group 7161"/>
            <p:cNvGrpSpPr>
              <a:grpSpLocks/>
            </p:cNvGrpSpPr>
            <p:nvPr/>
          </p:nvGrpSpPr>
          <p:grpSpPr bwMode="auto">
            <a:xfrm>
              <a:off x="10790" y="5522"/>
              <a:ext cx="1985" cy="17"/>
              <a:chOff x="10790" y="5522"/>
              <a:chExt cx="1985" cy="17"/>
            </a:xfrm>
          </p:grpSpPr>
          <p:sp>
            <p:nvSpPr>
              <p:cNvPr id="22659" name="Freeform 7162"/>
              <p:cNvSpPr>
                <a:spLocks/>
              </p:cNvSpPr>
              <p:nvPr/>
            </p:nvSpPr>
            <p:spPr bwMode="auto">
              <a:xfrm>
                <a:off x="10790" y="5522"/>
                <a:ext cx="1985" cy="17"/>
              </a:xfrm>
              <a:custGeom>
                <a:avLst/>
                <a:gdLst>
                  <a:gd name="T0" fmla="+- 0 12774 10790"/>
                  <a:gd name="T1" fmla="*/ T0 w 1985"/>
                  <a:gd name="T2" fmla="+- 0 5539 5522"/>
                  <a:gd name="T3" fmla="*/ 5539 h 17"/>
                  <a:gd name="T4" fmla="+- 0 10790 10790"/>
                  <a:gd name="T5" fmla="*/ T4 w 1985"/>
                  <a:gd name="T6" fmla="+- 0 5522 5522"/>
                  <a:gd name="T7" fmla="*/ 5522 h 17"/>
                  <a:gd name="T8" fmla="+- 0 12748 10790"/>
                  <a:gd name="T9" fmla="*/ T8 w 1985"/>
                  <a:gd name="T10" fmla="+- 0 5522 5522"/>
                  <a:gd name="T11" fmla="*/ 5522 h 17"/>
                  <a:gd name="T12" fmla="+- 0 12774 10790"/>
                  <a:gd name="T13" fmla="*/ T12 w 1985"/>
                  <a:gd name="T14" fmla="+- 0 5539 5522"/>
                  <a:gd name="T15" fmla="*/ 5539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85" h="17">
                    <a:moveTo>
                      <a:pt x="1984" y="17"/>
                    </a:moveTo>
                    <a:lnTo>
                      <a:pt x="0" y="0"/>
                    </a:lnTo>
                    <a:lnTo>
                      <a:pt x="1958" y="0"/>
                    </a:lnTo>
                    <a:lnTo>
                      <a:pt x="1984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71" name="Group 7163"/>
            <p:cNvGrpSpPr>
              <a:grpSpLocks/>
            </p:cNvGrpSpPr>
            <p:nvPr/>
          </p:nvGrpSpPr>
          <p:grpSpPr bwMode="auto">
            <a:xfrm>
              <a:off x="10768" y="5539"/>
              <a:ext cx="2059" cy="38"/>
              <a:chOff x="10768" y="5539"/>
              <a:chExt cx="2059" cy="38"/>
            </a:xfrm>
          </p:grpSpPr>
          <p:sp>
            <p:nvSpPr>
              <p:cNvPr id="22657" name="Freeform 7164"/>
              <p:cNvSpPr>
                <a:spLocks/>
              </p:cNvSpPr>
              <p:nvPr/>
            </p:nvSpPr>
            <p:spPr bwMode="auto">
              <a:xfrm>
                <a:off x="10768" y="5539"/>
                <a:ext cx="2059" cy="38"/>
              </a:xfrm>
              <a:custGeom>
                <a:avLst/>
                <a:gdLst>
                  <a:gd name="T0" fmla="+- 0 10775 10768"/>
                  <a:gd name="T1" fmla="*/ T0 w 2059"/>
                  <a:gd name="T2" fmla="+- 0 5539 5539"/>
                  <a:gd name="T3" fmla="*/ 5539 h 38"/>
                  <a:gd name="T4" fmla="+- 0 10768 10768"/>
                  <a:gd name="T5" fmla="*/ T4 w 2059"/>
                  <a:gd name="T6" fmla="+- 0 5578 5539"/>
                  <a:gd name="T7" fmla="*/ 5578 h 38"/>
                  <a:gd name="T8" fmla="+- 0 12827 10768"/>
                  <a:gd name="T9" fmla="*/ T8 w 2059"/>
                  <a:gd name="T10" fmla="+- 0 5578 5539"/>
                  <a:gd name="T11" fmla="*/ 5578 h 38"/>
                  <a:gd name="T12" fmla="+- 0 10775 10768"/>
                  <a:gd name="T13" fmla="*/ T12 w 2059"/>
                  <a:gd name="T14" fmla="+- 0 5539 5539"/>
                  <a:gd name="T15" fmla="*/ 5539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59" h="38">
                    <a:moveTo>
                      <a:pt x="7" y="0"/>
                    </a:moveTo>
                    <a:lnTo>
                      <a:pt x="0" y="39"/>
                    </a:lnTo>
                    <a:lnTo>
                      <a:pt x="2059" y="3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58" name="Freeform 7165"/>
              <p:cNvSpPr>
                <a:spLocks/>
              </p:cNvSpPr>
              <p:nvPr/>
            </p:nvSpPr>
            <p:spPr bwMode="auto">
              <a:xfrm>
                <a:off x="10768" y="5539"/>
                <a:ext cx="2059" cy="38"/>
              </a:xfrm>
              <a:custGeom>
                <a:avLst/>
                <a:gdLst>
                  <a:gd name="T0" fmla="+- 0 12774 10768"/>
                  <a:gd name="T1" fmla="*/ T0 w 2059"/>
                  <a:gd name="T2" fmla="+- 0 5539 5539"/>
                  <a:gd name="T3" fmla="*/ 5539 h 38"/>
                  <a:gd name="T4" fmla="+- 0 10775 10768"/>
                  <a:gd name="T5" fmla="*/ T4 w 2059"/>
                  <a:gd name="T6" fmla="+- 0 5539 5539"/>
                  <a:gd name="T7" fmla="*/ 5539 h 38"/>
                  <a:gd name="T8" fmla="+- 0 12827 10768"/>
                  <a:gd name="T9" fmla="*/ T8 w 2059"/>
                  <a:gd name="T10" fmla="+- 0 5578 5539"/>
                  <a:gd name="T11" fmla="*/ 5578 h 38"/>
                  <a:gd name="T12" fmla="+- 0 12774 10768"/>
                  <a:gd name="T13" fmla="*/ T12 w 2059"/>
                  <a:gd name="T14" fmla="+- 0 5539 5539"/>
                  <a:gd name="T15" fmla="*/ 5539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59" h="38">
                    <a:moveTo>
                      <a:pt x="2006" y="0"/>
                    </a:moveTo>
                    <a:lnTo>
                      <a:pt x="7" y="0"/>
                    </a:lnTo>
                    <a:lnTo>
                      <a:pt x="2059" y="39"/>
                    </a:lnTo>
                    <a:lnTo>
                      <a:pt x="200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72" name="Group 7166"/>
            <p:cNvGrpSpPr>
              <a:grpSpLocks/>
            </p:cNvGrpSpPr>
            <p:nvPr/>
          </p:nvGrpSpPr>
          <p:grpSpPr bwMode="auto">
            <a:xfrm>
              <a:off x="10768" y="5539"/>
              <a:ext cx="2059" cy="38"/>
              <a:chOff x="10768" y="5539"/>
              <a:chExt cx="2059" cy="38"/>
            </a:xfrm>
          </p:grpSpPr>
          <p:sp>
            <p:nvSpPr>
              <p:cNvPr id="22656" name="Freeform 7167"/>
              <p:cNvSpPr>
                <a:spLocks/>
              </p:cNvSpPr>
              <p:nvPr/>
            </p:nvSpPr>
            <p:spPr bwMode="auto">
              <a:xfrm>
                <a:off x="10768" y="5539"/>
                <a:ext cx="2059" cy="38"/>
              </a:xfrm>
              <a:custGeom>
                <a:avLst/>
                <a:gdLst>
                  <a:gd name="T0" fmla="+- 0 10768 10768"/>
                  <a:gd name="T1" fmla="*/ T0 w 2059"/>
                  <a:gd name="T2" fmla="+- 0 5578 5539"/>
                  <a:gd name="T3" fmla="*/ 5578 h 38"/>
                  <a:gd name="T4" fmla="+- 0 12827 10768"/>
                  <a:gd name="T5" fmla="*/ T4 w 2059"/>
                  <a:gd name="T6" fmla="+- 0 5578 5539"/>
                  <a:gd name="T7" fmla="*/ 5578 h 38"/>
                  <a:gd name="T8" fmla="+- 0 10775 10768"/>
                  <a:gd name="T9" fmla="*/ T8 w 2059"/>
                  <a:gd name="T10" fmla="+- 0 5539 5539"/>
                  <a:gd name="T11" fmla="*/ 5539 h 38"/>
                  <a:gd name="T12" fmla="+- 0 10768 10768"/>
                  <a:gd name="T13" fmla="*/ T12 w 2059"/>
                  <a:gd name="T14" fmla="+- 0 5578 5539"/>
                  <a:gd name="T15" fmla="*/ 5578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59" h="38">
                    <a:moveTo>
                      <a:pt x="0" y="39"/>
                    </a:moveTo>
                    <a:lnTo>
                      <a:pt x="2059" y="39"/>
                    </a:lnTo>
                    <a:lnTo>
                      <a:pt x="7" y="0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73" name="Group 7168"/>
            <p:cNvGrpSpPr>
              <a:grpSpLocks/>
            </p:cNvGrpSpPr>
            <p:nvPr/>
          </p:nvGrpSpPr>
          <p:grpSpPr bwMode="auto">
            <a:xfrm>
              <a:off x="10775" y="5539"/>
              <a:ext cx="2052" cy="38"/>
              <a:chOff x="10775" y="5539"/>
              <a:chExt cx="2052" cy="38"/>
            </a:xfrm>
          </p:grpSpPr>
          <p:sp>
            <p:nvSpPr>
              <p:cNvPr id="22655" name="Freeform 7169"/>
              <p:cNvSpPr>
                <a:spLocks/>
              </p:cNvSpPr>
              <p:nvPr/>
            </p:nvSpPr>
            <p:spPr bwMode="auto">
              <a:xfrm>
                <a:off x="10775" y="5539"/>
                <a:ext cx="2052" cy="38"/>
              </a:xfrm>
              <a:custGeom>
                <a:avLst/>
                <a:gdLst>
                  <a:gd name="T0" fmla="+- 0 12827 10775"/>
                  <a:gd name="T1" fmla="*/ T0 w 2052"/>
                  <a:gd name="T2" fmla="+- 0 5578 5539"/>
                  <a:gd name="T3" fmla="*/ 5578 h 38"/>
                  <a:gd name="T4" fmla="+- 0 10775 10775"/>
                  <a:gd name="T5" fmla="*/ T4 w 2052"/>
                  <a:gd name="T6" fmla="+- 0 5539 5539"/>
                  <a:gd name="T7" fmla="*/ 5539 h 38"/>
                  <a:gd name="T8" fmla="+- 0 12774 10775"/>
                  <a:gd name="T9" fmla="*/ T8 w 2052"/>
                  <a:gd name="T10" fmla="+- 0 5539 5539"/>
                  <a:gd name="T11" fmla="*/ 5539 h 38"/>
                  <a:gd name="T12" fmla="+- 0 12827 10775"/>
                  <a:gd name="T13" fmla="*/ T12 w 2052"/>
                  <a:gd name="T14" fmla="+- 0 5578 5539"/>
                  <a:gd name="T15" fmla="*/ 5578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52" h="38">
                    <a:moveTo>
                      <a:pt x="2052" y="39"/>
                    </a:moveTo>
                    <a:lnTo>
                      <a:pt x="0" y="0"/>
                    </a:lnTo>
                    <a:lnTo>
                      <a:pt x="1999" y="0"/>
                    </a:lnTo>
                    <a:lnTo>
                      <a:pt x="2052" y="3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74" name="Group 7170"/>
            <p:cNvGrpSpPr>
              <a:grpSpLocks/>
            </p:cNvGrpSpPr>
            <p:nvPr/>
          </p:nvGrpSpPr>
          <p:grpSpPr bwMode="auto">
            <a:xfrm>
              <a:off x="10768" y="5578"/>
              <a:ext cx="2083" cy="19"/>
              <a:chOff x="10768" y="5578"/>
              <a:chExt cx="2083" cy="19"/>
            </a:xfrm>
          </p:grpSpPr>
          <p:sp>
            <p:nvSpPr>
              <p:cNvPr id="22654" name="Freeform 7171"/>
              <p:cNvSpPr>
                <a:spLocks/>
              </p:cNvSpPr>
              <p:nvPr/>
            </p:nvSpPr>
            <p:spPr bwMode="auto">
              <a:xfrm>
                <a:off x="10768" y="5578"/>
                <a:ext cx="2083" cy="19"/>
              </a:xfrm>
              <a:custGeom>
                <a:avLst/>
                <a:gdLst>
                  <a:gd name="T0" fmla="+- 0 10768 10768"/>
                  <a:gd name="T1" fmla="*/ T0 w 2083"/>
                  <a:gd name="T2" fmla="+- 0 5578 5578"/>
                  <a:gd name="T3" fmla="*/ 5578 h 19"/>
                  <a:gd name="T4" fmla="+- 0 10802 10768"/>
                  <a:gd name="T5" fmla="*/ T4 w 2083"/>
                  <a:gd name="T6" fmla="+- 0 5597 5578"/>
                  <a:gd name="T7" fmla="*/ 5597 h 19"/>
                  <a:gd name="T8" fmla="+- 0 12851 10768"/>
                  <a:gd name="T9" fmla="*/ T8 w 2083"/>
                  <a:gd name="T10" fmla="+- 0 5597 5578"/>
                  <a:gd name="T11" fmla="*/ 5597 h 19"/>
                  <a:gd name="T12" fmla="+- 0 10768 10768"/>
                  <a:gd name="T13" fmla="*/ T12 w 2083"/>
                  <a:gd name="T14" fmla="+- 0 5578 5578"/>
                  <a:gd name="T15" fmla="*/ 5578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3" h="19">
                    <a:moveTo>
                      <a:pt x="0" y="0"/>
                    </a:moveTo>
                    <a:lnTo>
                      <a:pt x="34" y="19"/>
                    </a:lnTo>
                    <a:lnTo>
                      <a:pt x="2083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75" name="Group 7172"/>
            <p:cNvGrpSpPr>
              <a:grpSpLocks/>
            </p:cNvGrpSpPr>
            <p:nvPr/>
          </p:nvGrpSpPr>
          <p:grpSpPr bwMode="auto">
            <a:xfrm>
              <a:off x="10768" y="5578"/>
              <a:ext cx="2083" cy="19"/>
              <a:chOff x="10768" y="5578"/>
              <a:chExt cx="2083" cy="19"/>
            </a:xfrm>
          </p:grpSpPr>
          <p:sp>
            <p:nvSpPr>
              <p:cNvPr id="22653" name="Freeform 7173"/>
              <p:cNvSpPr>
                <a:spLocks/>
              </p:cNvSpPr>
              <p:nvPr/>
            </p:nvSpPr>
            <p:spPr bwMode="auto">
              <a:xfrm>
                <a:off x="10768" y="5578"/>
                <a:ext cx="2083" cy="19"/>
              </a:xfrm>
              <a:custGeom>
                <a:avLst/>
                <a:gdLst>
                  <a:gd name="T0" fmla="+- 0 12827 10768"/>
                  <a:gd name="T1" fmla="*/ T0 w 2083"/>
                  <a:gd name="T2" fmla="+- 0 5578 5578"/>
                  <a:gd name="T3" fmla="*/ 5578 h 19"/>
                  <a:gd name="T4" fmla="+- 0 10768 10768"/>
                  <a:gd name="T5" fmla="*/ T4 w 2083"/>
                  <a:gd name="T6" fmla="+- 0 5578 5578"/>
                  <a:gd name="T7" fmla="*/ 5578 h 19"/>
                  <a:gd name="T8" fmla="+- 0 12851 10768"/>
                  <a:gd name="T9" fmla="*/ T8 w 2083"/>
                  <a:gd name="T10" fmla="+- 0 5597 5578"/>
                  <a:gd name="T11" fmla="*/ 5597 h 19"/>
                  <a:gd name="T12" fmla="+- 0 12827 10768"/>
                  <a:gd name="T13" fmla="*/ T12 w 2083"/>
                  <a:gd name="T14" fmla="+- 0 5578 5578"/>
                  <a:gd name="T15" fmla="*/ 5578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3" h="19">
                    <a:moveTo>
                      <a:pt x="2059" y="0"/>
                    </a:moveTo>
                    <a:lnTo>
                      <a:pt x="0" y="0"/>
                    </a:lnTo>
                    <a:lnTo>
                      <a:pt x="2083" y="19"/>
                    </a:lnTo>
                    <a:lnTo>
                      <a:pt x="205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76" name="Group 7174"/>
            <p:cNvGrpSpPr>
              <a:grpSpLocks/>
            </p:cNvGrpSpPr>
            <p:nvPr/>
          </p:nvGrpSpPr>
          <p:grpSpPr bwMode="auto">
            <a:xfrm>
              <a:off x="10768" y="5578"/>
              <a:ext cx="2083" cy="19"/>
              <a:chOff x="10768" y="5578"/>
              <a:chExt cx="2083" cy="19"/>
            </a:xfrm>
          </p:grpSpPr>
          <p:sp>
            <p:nvSpPr>
              <p:cNvPr id="22652" name="Freeform 7175"/>
              <p:cNvSpPr>
                <a:spLocks/>
              </p:cNvSpPr>
              <p:nvPr/>
            </p:nvSpPr>
            <p:spPr bwMode="auto">
              <a:xfrm>
                <a:off x="10768" y="5578"/>
                <a:ext cx="2083" cy="19"/>
              </a:xfrm>
              <a:custGeom>
                <a:avLst/>
                <a:gdLst>
                  <a:gd name="T0" fmla="+- 0 10802 10768"/>
                  <a:gd name="T1" fmla="*/ T0 w 2083"/>
                  <a:gd name="T2" fmla="+- 0 5597 5578"/>
                  <a:gd name="T3" fmla="*/ 5597 h 19"/>
                  <a:gd name="T4" fmla="+- 0 12851 10768"/>
                  <a:gd name="T5" fmla="*/ T4 w 2083"/>
                  <a:gd name="T6" fmla="+- 0 5597 5578"/>
                  <a:gd name="T7" fmla="*/ 5597 h 19"/>
                  <a:gd name="T8" fmla="+- 0 10768 10768"/>
                  <a:gd name="T9" fmla="*/ T8 w 2083"/>
                  <a:gd name="T10" fmla="+- 0 5578 5578"/>
                  <a:gd name="T11" fmla="*/ 5578 h 19"/>
                  <a:gd name="T12" fmla="+- 0 10802 10768"/>
                  <a:gd name="T13" fmla="*/ T12 w 2083"/>
                  <a:gd name="T14" fmla="+- 0 5597 5578"/>
                  <a:gd name="T15" fmla="*/ 559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3" h="19">
                    <a:moveTo>
                      <a:pt x="34" y="19"/>
                    </a:moveTo>
                    <a:lnTo>
                      <a:pt x="2083" y="19"/>
                    </a:lnTo>
                    <a:lnTo>
                      <a:pt x="0" y="0"/>
                    </a:lnTo>
                    <a:lnTo>
                      <a:pt x="34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77" name="Group 7176"/>
            <p:cNvGrpSpPr>
              <a:grpSpLocks/>
            </p:cNvGrpSpPr>
            <p:nvPr/>
          </p:nvGrpSpPr>
          <p:grpSpPr bwMode="auto">
            <a:xfrm>
              <a:off x="10768" y="5578"/>
              <a:ext cx="2083" cy="19"/>
              <a:chOff x="10768" y="5578"/>
              <a:chExt cx="2083" cy="19"/>
            </a:xfrm>
          </p:grpSpPr>
          <p:sp>
            <p:nvSpPr>
              <p:cNvPr id="22651" name="Freeform 7177"/>
              <p:cNvSpPr>
                <a:spLocks/>
              </p:cNvSpPr>
              <p:nvPr/>
            </p:nvSpPr>
            <p:spPr bwMode="auto">
              <a:xfrm>
                <a:off x="10768" y="5578"/>
                <a:ext cx="2083" cy="19"/>
              </a:xfrm>
              <a:custGeom>
                <a:avLst/>
                <a:gdLst>
                  <a:gd name="T0" fmla="+- 0 12851 10768"/>
                  <a:gd name="T1" fmla="*/ T0 w 2083"/>
                  <a:gd name="T2" fmla="+- 0 5597 5578"/>
                  <a:gd name="T3" fmla="*/ 5597 h 19"/>
                  <a:gd name="T4" fmla="+- 0 10768 10768"/>
                  <a:gd name="T5" fmla="*/ T4 w 2083"/>
                  <a:gd name="T6" fmla="+- 0 5578 5578"/>
                  <a:gd name="T7" fmla="*/ 5578 h 19"/>
                  <a:gd name="T8" fmla="+- 0 12827 10768"/>
                  <a:gd name="T9" fmla="*/ T8 w 2083"/>
                  <a:gd name="T10" fmla="+- 0 5578 5578"/>
                  <a:gd name="T11" fmla="*/ 5578 h 19"/>
                  <a:gd name="T12" fmla="+- 0 12851 10768"/>
                  <a:gd name="T13" fmla="*/ T12 w 2083"/>
                  <a:gd name="T14" fmla="+- 0 5597 5578"/>
                  <a:gd name="T15" fmla="*/ 559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3" h="19">
                    <a:moveTo>
                      <a:pt x="2083" y="19"/>
                    </a:moveTo>
                    <a:lnTo>
                      <a:pt x="0" y="0"/>
                    </a:lnTo>
                    <a:lnTo>
                      <a:pt x="2059" y="0"/>
                    </a:lnTo>
                    <a:lnTo>
                      <a:pt x="2083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78" name="Group 7178"/>
            <p:cNvGrpSpPr>
              <a:grpSpLocks/>
            </p:cNvGrpSpPr>
            <p:nvPr/>
          </p:nvGrpSpPr>
          <p:grpSpPr bwMode="auto">
            <a:xfrm>
              <a:off x="10802" y="5597"/>
              <a:ext cx="2119" cy="50"/>
              <a:chOff x="10802" y="5597"/>
              <a:chExt cx="2119" cy="50"/>
            </a:xfrm>
          </p:grpSpPr>
          <p:sp>
            <p:nvSpPr>
              <p:cNvPr id="22649" name="Freeform 7179"/>
              <p:cNvSpPr>
                <a:spLocks/>
              </p:cNvSpPr>
              <p:nvPr/>
            </p:nvSpPr>
            <p:spPr bwMode="auto">
              <a:xfrm>
                <a:off x="10802" y="5597"/>
                <a:ext cx="2119" cy="50"/>
              </a:xfrm>
              <a:custGeom>
                <a:avLst/>
                <a:gdLst>
                  <a:gd name="T0" fmla="+- 0 10802 10802"/>
                  <a:gd name="T1" fmla="*/ T0 w 2119"/>
                  <a:gd name="T2" fmla="+- 0 5597 5597"/>
                  <a:gd name="T3" fmla="*/ 5597 h 50"/>
                  <a:gd name="T4" fmla="+- 0 10888 10802"/>
                  <a:gd name="T5" fmla="*/ T4 w 2119"/>
                  <a:gd name="T6" fmla="+- 0 5647 5597"/>
                  <a:gd name="T7" fmla="*/ 5647 h 50"/>
                  <a:gd name="T8" fmla="+- 0 12921 10802"/>
                  <a:gd name="T9" fmla="*/ T8 w 2119"/>
                  <a:gd name="T10" fmla="+- 0 5647 5597"/>
                  <a:gd name="T11" fmla="*/ 5647 h 50"/>
                  <a:gd name="T12" fmla="+- 0 10802 10802"/>
                  <a:gd name="T13" fmla="*/ T12 w 2119"/>
                  <a:gd name="T14" fmla="+- 0 5597 5597"/>
                  <a:gd name="T15" fmla="*/ 5597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" h="50">
                    <a:moveTo>
                      <a:pt x="0" y="0"/>
                    </a:moveTo>
                    <a:lnTo>
                      <a:pt x="86" y="50"/>
                    </a:lnTo>
                    <a:lnTo>
                      <a:pt x="2119" y="5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50" name="Freeform 7180"/>
              <p:cNvSpPr>
                <a:spLocks/>
              </p:cNvSpPr>
              <p:nvPr/>
            </p:nvSpPr>
            <p:spPr bwMode="auto">
              <a:xfrm>
                <a:off x="10802" y="5597"/>
                <a:ext cx="2119" cy="50"/>
              </a:xfrm>
              <a:custGeom>
                <a:avLst/>
                <a:gdLst>
                  <a:gd name="T0" fmla="+- 0 12851 10802"/>
                  <a:gd name="T1" fmla="*/ T0 w 2119"/>
                  <a:gd name="T2" fmla="+- 0 5597 5597"/>
                  <a:gd name="T3" fmla="*/ 5597 h 50"/>
                  <a:gd name="T4" fmla="+- 0 10802 10802"/>
                  <a:gd name="T5" fmla="*/ T4 w 2119"/>
                  <a:gd name="T6" fmla="+- 0 5597 5597"/>
                  <a:gd name="T7" fmla="*/ 5597 h 50"/>
                  <a:gd name="T8" fmla="+- 0 12921 10802"/>
                  <a:gd name="T9" fmla="*/ T8 w 2119"/>
                  <a:gd name="T10" fmla="+- 0 5647 5597"/>
                  <a:gd name="T11" fmla="*/ 5647 h 50"/>
                  <a:gd name="T12" fmla="+- 0 12851 10802"/>
                  <a:gd name="T13" fmla="*/ T12 w 2119"/>
                  <a:gd name="T14" fmla="+- 0 5597 5597"/>
                  <a:gd name="T15" fmla="*/ 5597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" h="50">
                    <a:moveTo>
                      <a:pt x="2049" y="0"/>
                    </a:moveTo>
                    <a:lnTo>
                      <a:pt x="0" y="0"/>
                    </a:lnTo>
                    <a:lnTo>
                      <a:pt x="2119" y="50"/>
                    </a:lnTo>
                    <a:lnTo>
                      <a:pt x="204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79" name="Group 7181"/>
            <p:cNvGrpSpPr>
              <a:grpSpLocks/>
            </p:cNvGrpSpPr>
            <p:nvPr/>
          </p:nvGrpSpPr>
          <p:grpSpPr bwMode="auto">
            <a:xfrm>
              <a:off x="10802" y="5597"/>
              <a:ext cx="2119" cy="50"/>
              <a:chOff x="10802" y="5597"/>
              <a:chExt cx="2119" cy="50"/>
            </a:xfrm>
          </p:grpSpPr>
          <p:sp>
            <p:nvSpPr>
              <p:cNvPr id="22648" name="Freeform 7182"/>
              <p:cNvSpPr>
                <a:spLocks/>
              </p:cNvSpPr>
              <p:nvPr/>
            </p:nvSpPr>
            <p:spPr bwMode="auto">
              <a:xfrm>
                <a:off x="10802" y="5597"/>
                <a:ext cx="2119" cy="50"/>
              </a:xfrm>
              <a:custGeom>
                <a:avLst/>
                <a:gdLst>
                  <a:gd name="T0" fmla="+- 0 10888 10802"/>
                  <a:gd name="T1" fmla="*/ T0 w 2119"/>
                  <a:gd name="T2" fmla="+- 0 5647 5597"/>
                  <a:gd name="T3" fmla="*/ 5647 h 50"/>
                  <a:gd name="T4" fmla="+- 0 12921 10802"/>
                  <a:gd name="T5" fmla="*/ T4 w 2119"/>
                  <a:gd name="T6" fmla="+- 0 5647 5597"/>
                  <a:gd name="T7" fmla="*/ 5647 h 50"/>
                  <a:gd name="T8" fmla="+- 0 10802 10802"/>
                  <a:gd name="T9" fmla="*/ T8 w 2119"/>
                  <a:gd name="T10" fmla="+- 0 5597 5597"/>
                  <a:gd name="T11" fmla="*/ 5597 h 50"/>
                  <a:gd name="T12" fmla="+- 0 10888 10802"/>
                  <a:gd name="T13" fmla="*/ T12 w 2119"/>
                  <a:gd name="T14" fmla="+- 0 5647 5597"/>
                  <a:gd name="T15" fmla="*/ 5647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" h="50">
                    <a:moveTo>
                      <a:pt x="86" y="50"/>
                    </a:moveTo>
                    <a:lnTo>
                      <a:pt x="2119" y="50"/>
                    </a:lnTo>
                    <a:lnTo>
                      <a:pt x="0" y="0"/>
                    </a:lnTo>
                    <a:lnTo>
                      <a:pt x="86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80" name="Group 7183"/>
            <p:cNvGrpSpPr>
              <a:grpSpLocks/>
            </p:cNvGrpSpPr>
            <p:nvPr/>
          </p:nvGrpSpPr>
          <p:grpSpPr bwMode="auto">
            <a:xfrm>
              <a:off x="10802" y="5597"/>
              <a:ext cx="2119" cy="50"/>
              <a:chOff x="10802" y="5597"/>
              <a:chExt cx="2119" cy="50"/>
            </a:xfrm>
          </p:grpSpPr>
          <p:sp>
            <p:nvSpPr>
              <p:cNvPr id="22647" name="Freeform 7184"/>
              <p:cNvSpPr>
                <a:spLocks/>
              </p:cNvSpPr>
              <p:nvPr/>
            </p:nvSpPr>
            <p:spPr bwMode="auto">
              <a:xfrm>
                <a:off x="10802" y="5597"/>
                <a:ext cx="2119" cy="50"/>
              </a:xfrm>
              <a:custGeom>
                <a:avLst/>
                <a:gdLst>
                  <a:gd name="T0" fmla="+- 0 12921 10802"/>
                  <a:gd name="T1" fmla="*/ T0 w 2119"/>
                  <a:gd name="T2" fmla="+- 0 5647 5597"/>
                  <a:gd name="T3" fmla="*/ 5647 h 50"/>
                  <a:gd name="T4" fmla="+- 0 10802 10802"/>
                  <a:gd name="T5" fmla="*/ T4 w 2119"/>
                  <a:gd name="T6" fmla="+- 0 5597 5597"/>
                  <a:gd name="T7" fmla="*/ 5597 h 50"/>
                  <a:gd name="T8" fmla="+- 0 12851 10802"/>
                  <a:gd name="T9" fmla="*/ T8 w 2119"/>
                  <a:gd name="T10" fmla="+- 0 5597 5597"/>
                  <a:gd name="T11" fmla="*/ 5597 h 50"/>
                  <a:gd name="T12" fmla="+- 0 12921 10802"/>
                  <a:gd name="T13" fmla="*/ T12 w 2119"/>
                  <a:gd name="T14" fmla="+- 0 5647 5597"/>
                  <a:gd name="T15" fmla="*/ 5647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" h="50">
                    <a:moveTo>
                      <a:pt x="2119" y="50"/>
                    </a:moveTo>
                    <a:lnTo>
                      <a:pt x="0" y="0"/>
                    </a:lnTo>
                    <a:lnTo>
                      <a:pt x="2049" y="0"/>
                    </a:lnTo>
                    <a:lnTo>
                      <a:pt x="2119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81" name="Group 7185"/>
            <p:cNvGrpSpPr>
              <a:grpSpLocks/>
            </p:cNvGrpSpPr>
            <p:nvPr/>
          </p:nvGrpSpPr>
          <p:grpSpPr bwMode="auto">
            <a:xfrm>
              <a:off x="10888" y="5647"/>
              <a:ext cx="2114" cy="58"/>
              <a:chOff x="10888" y="5647"/>
              <a:chExt cx="2114" cy="58"/>
            </a:xfrm>
          </p:grpSpPr>
          <p:sp>
            <p:nvSpPr>
              <p:cNvPr id="22645" name="Freeform 7186"/>
              <p:cNvSpPr>
                <a:spLocks/>
              </p:cNvSpPr>
              <p:nvPr/>
            </p:nvSpPr>
            <p:spPr bwMode="auto">
              <a:xfrm>
                <a:off x="10888" y="5647"/>
                <a:ext cx="2114" cy="58"/>
              </a:xfrm>
              <a:custGeom>
                <a:avLst/>
                <a:gdLst>
                  <a:gd name="T0" fmla="+- 0 10888 10888"/>
                  <a:gd name="T1" fmla="*/ T0 w 2114"/>
                  <a:gd name="T2" fmla="+- 0 5647 5647"/>
                  <a:gd name="T3" fmla="*/ 5647 h 58"/>
                  <a:gd name="T4" fmla="+- 0 10970 10888"/>
                  <a:gd name="T5" fmla="*/ T4 w 2114"/>
                  <a:gd name="T6" fmla="+- 0 5705 5647"/>
                  <a:gd name="T7" fmla="*/ 5705 h 58"/>
                  <a:gd name="T8" fmla="+- 0 13002 10888"/>
                  <a:gd name="T9" fmla="*/ T8 w 2114"/>
                  <a:gd name="T10" fmla="+- 0 5705 5647"/>
                  <a:gd name="T11" fmla="*/ 5705 h 58"/>
                  <a:gd name="T12" fmla="+- 0 10888 10888"/>
                  <a:gd name="T13" fmla="*/ T12 w 2114"/>
                  <a:gd name="T14" fmla="+- 0 5647 5647"/>
                  <a:gd name="T15" fmla="*/ 5647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4" h="58">
                    <a:moveTo>
                      <a:pt x="0" y="0"/>
                    </a:moveTo>
                    <a:lnTo>
                      <a:pt x="82" y="58"/>
                    </a:lnTo>
                    <a:lnTo>
                      <a:pt x="2114" y="5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46" name="Freeform 7187"/>
              <p:cNvSpPr>
                <a:spLocks/>
              </p:cNvSpPr>
              <p:nvPr/>
            </p:nvSpPr>
            <p:spPr bwMode="auto">
              <a:xfrm>
                <a:off x="10888" y="5647"/>
                <a:ext cx="2114" cy="58"/>
              </a:xfrm>
              <a:custGeom>
                <a:avLst/>
                <a:gdLst>
                  <a:gd name="T0" fmla="+- 0 12921 10888"/>
                  <a:gd name="T1" fmla="*/ T0 w 2114"/>
                  <a:gd name="T2" fmla="+- 0 5647 5647"/>
                  <a:gd name="T3" fmla="*/ 5647 h 58"/>
                  <a:gd name="T4" fmla="+- 0 10888 10888"/>
                  <a:gd name="T5" fmla="*/ T4 w 2114"/>
                  <a:gd name="T6" fmla="+- 0 5647 5647"/>
                  <a:gd name="T7" fmla="*/ 5647 h 58"/>
                  <a:gd name="T8" fmla="+- 0 13002 10888"/>
                  <a:gd name="T9" fmla="*/ T8 w 2114"/>
                  <a:gd name="T10" fmla="+- 0 5705 5647"/>
                  <a:gd name="T11" fmla="*/ 5705 h 58"/>
                  <a:gd name="T12" fmla="+- 0 12921 10888"/>
                  <a:gd name="T13" fmla="*/ T12 w 2114"/>
                  <a:gd name="T14" fmla="+- 0 5647 5647"/>
                  <a:gd name="T15" fmla="*/ 5647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4" h="58">
                    <a:moveTo>
                      <a:pt x="2033" y="0"/>
                    </a:moveTo>
                    <a:lnTo>
                      <a:pt x="0" y="0"/>
                    </a:lnTo>
                    <a:lnTo>
                      <a:pt x="2114" y="58"/>
                    </a:lnTo>
                    <a:lnTo>
                      <a:pt x="203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82" name="Group 7188"/>
            <p:cNvGrpSpPr>
              <a:grpSpLocks/>
            </p:cNvGrpSpPr>
            <p:nvPr/>
          </p:nvGrpSpPr>
          <p:grpSpPr bwMode="auto">
            <a:xfrm>
              <a:off x="10888" y="5647"/>
              <a:ext cx="2114" cy="58"/>
              <a:chOff x="10888" y="5647"/>
              <a:chExt cx="2114" cy="58"/>
            </a:xfrm>
          </p:grpSpPr>
          <p:sp>
            <p:nvSpPr>
              <p:cNvPr id="22644" name="Freeform 7189"/>
              <p:cNvSpPr>
                <a:spLocks/>
              </p:cNvSpPr>
              <p:nvPr/>
            </p:nvSpPr>
            <p:spPr bwMode="auto">
              <a:xfrm>
                <a:off x="10888" y="5647"/>
                <a:ext cx="2114" cy="58"/>
              </a:xfrm>
              <a:custGeom>
                <a:avLst/>
                <a:gdLst>
                  <a:gd name="T0" fmla="+- 0 10970 10888"/>
                  <a:gd name="T1" fmla="*/ T0 w 2114"/>
                  <a:gd name="T2" fmla="+- 0 5705 5647"/>
                  <a:gd name="T3" fmla="*/ 5705 h 58"/>
                  <a:gd name="T4" fmla="+- 0 13002 10888"/>
                  <a:gd name="T5" fmla="*/ T4 w 2114"/>
                  <a:gd name="T6" fmla="+- 0 5705 5647"/>
                  <a:gd name="T7" fmla="*/ 5705 h 58"/>
                  <a:gd name="T8" fmla="+- 0 10888 10888"/>
                  <a:gd name="T9" fmla="*/ T8 w 2114"/>
                  <a:gd name="T10" fmla="+- 0 5647 5647"/>
                  <a:gd name="T11" fmla="*/ 5647 h 58"/>
                  <a:gd name="T12" fmla="+- 0 10970 10888"/>
                  <a:gd name="T13" fmla="*/ T12 w 2114"/>
                  <a:gd name="T14" fmla="+- 0 5705 5647"/>
                  <a:gd name="T15" fmla="*/ 5705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4" h="58">
                    <a:moveTo>
                      <a:pt x="82" y="58"/>
                    </a:moveTo>
                    <a:lnTo>
                      <a:pt x="2114" y="58"/>
                    </a:lnTo>
                    <a:lnTo>
                      <a:pt x="0" y="0"/>
                    </a:lnTo>
                    <a:lnTo>
                      <a:pt x="82" y="5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83" name="Group 7190"/>
            <p:cNvGrpSpPr>
              <a:grpSpLocks/>
            </p:cNvGrpSpPr>
            <p:nvPr/>
          </p:nvGrpSpPr>
          <p:grpSpPr bwMode="auto">
            <a:xfrm>
              <a:off x="10888" y="5647"/>
              <a:ext cx="2114" cy="58"/>
              <a:chOff x="10888" y="5647"/>
              <a:chExt cx="2114" cy="58"/>
            </a:xfrm>
          </p:grpSpPr>
          <p:sp>
            <p:nvSpPr>
              <p:cNvPr id="22643" name="Freeform 7191"/>
              <p:cNvSpPr>
                <a:spLocks/>
              </p:cNvSpPr>
              <p:nvPr/>
            </p:nvSpPr>
            <p:spPr bwMode="auto">
              <a:xfrm>
                <a:off x="10888" y="5647"/>
                <a:ext cx="2114" cy="58"/>
              </a:xfrm>
              <a:custGeom>
                <a:avLst/>
                <a:gdLst>
                  <a:gd name="T0" fmla="+- 0 13002 10888"/>
                  <a:gd name="T1" fmla="*/ T0 w 2114"/>
                  <a:gd name="T2" fmla="+- 0 5705 5647"/>
                  <a:gd name="T3" fmla="*/ 5705 h 58"/>
                  <a:gd name="T4" fmla="+- 0 10888 10888"/>
                  <a:gd name="T5" fmla="*/ T4 w 2114"/>
                  <a:gd name="T6" fmla="+- 0 5647 5647"/>
                  <a:gd name="T7" fmla="*/ 5647 h 58"/>
                  <a:gd name="T8" fmla="+- 0 12921 10888"/>
                  <a:gd name="T9" fmla="*/ T8 w 2114"/>
                  <a:gd name="T10" fmla="+- 0 5647 5647"/>
                  <a:gd name="T11" fmla="*/ 5647 h 58"/>
                  <a:gd name="T12" fmla="+- 0 13002 10888"/>
                  <a:gd name="T13" fmla="*/ T12 w 2114"/>
                  <a:gd name="T14" fmla="+- 0 5705 5647"/>
                  <a:gd name="T15" fmla="*/ 5705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4" h="58">
                    <a:moveTo>
                      <a:pt x="2114" y="58"/>
                    </a:moveTo>
                    <a:lnTo>
                      <a:pt x="0" y="0"/>
                    </a:lnTo>
                    <a:lnTo>
                      <a:pt x="2033" y="0"/>
                    </a:lnTo>
                    <a:lnTo>
                      <a:pt x="2114" y="5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84" name="Group 7192"/>
            <p:cNvGrpSpPr>
              <a:grpSpLocks/>
            </p:cNvGrpSpPr>
            <p:nvPr/>
          </p:nvGrpSpPr>
          <p:grpSpPr bwMode="auto">
            <a:xfrm>
              <a:off x="10970" y="5705"/>
              <a:ext cx="2112" cy="58"/>
              <a:chOff x="10970" y="5705"/>
              <a:chExt cx="2112" cy="58"/>
            </a:xfrm>
          </p:grpSpPr>
          <p:sp>
            <p:nvSpPr>
              <p:cNvPr id="22641" name="Freeform 7193"/>
              <p:cNvSpPr>
                <a:spLocks/>
              </p:cNvSpPr>
              <p:nvPr/>
            </p:nvSpPr>
            <p:spPr bwMode="auto">
              <a:xfrm>
                <a:off x="10970" y="5705"/>
                <a:ext cx="2112" cy="58"/>
              </a:xfrm>
              <a:custGeom>
                <a:avLst/>
                <a:gdLst>
                  <a:gd name="T0" fmla="+- 0 10970 10970"/>
                  <a:gd name="T1" fmla="*/ T0 w 2112"/>
                  <a:gd name="T2" fmla="+- 0 5705 5705"/>
                  <a:gd name="T3" fmla="*/ 5705 h 58"/>
                  <a:gd name="T4" fmla="+- 0 11037 10970"/>
                  <a:gd name="T5" fmla="*/ T4 w 2112"/>
                  <a:gd name="T6" fmla="+- 0 5762 5705"/>
                  <a:gd name="T7" fmla="*/ 5762 h 58"/>
                  <a:gd name="T8" fmla="+- 0 13082 10970"/>
                  <a:gd name="T9" fmla="*/ T8 w 2112"/>
                  <a:gd name="T10" fmla="+- 0 5762 5705"/>
                  <a:gd name="T11" fmla="*/ 5762 h 58"/>
                  <a:gd name="T12" fmla="+- 0 10970 10970"/>
                  <a:gd name="T13" fmla="*/ T12 w 2112"/>
                  <a:gd name="T14" fmla="+- 0 5705 5705"/>
                  <a:gd name="T15" fmla="*/ 5705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" h="58">
                    <a:moveTo>
                      <a:pt x="0" y="0"/>
                    </a:moveTo>
                    <a:lnTo>
                      <a:pt x="67" y="57"/>
                    </a:lnTo>
                    <a:lnTo>
                      <a:pt x="2112" y="5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42" name="Freeform 7194"/>
              <p:cNvSpPr>
                <a:spLocks/>
              </p:cNvSpPr>
              <p:nvPr/>
            </p:nvSpPr>
            <p:spPr bwMode="auto">
              <a:xfrm>
                <a:off x="10970" y="5705"/>
                <a:ext cx="2112" cy="58"/>
              </a:xfrm>
              <a:custGeom>
                <a:avLst/>
                <a:gdLst>
                  <a:gd name="T0" fmla="+- 0 13002 10970"/>
                  <a:gd name="T1" fmla="*/ T0 w 2112"/>
                  <a:gd name="T2" fmla="+- 0 5705 5705"/>
                  <a:gd name="T3" fmla="*/ 5705 h 58"/>
                  <a:gd name="T4" fmla="+- 0 10970 10970"/>
                  <a:gd name="T5" fmla="*/ T4 w 2112"/>
                  <a:gd name="T6" fmla="+- 0 5705 5705"/>
                  <a:gd name="T7" fmla="*/ 5705 h 58"/>
                  <a:gd name="T8" fmla="+- 0 13082 10970"/>
                  <a:gd name="T9" fmla="*/ T8 w 2112"/>
                  <a:gd name="T10" fmla="+- 0 5762 5705"/>
                  <a:gd name="T11" fmla="*/ 5762 h 58"/>
                  <a:gd name="T12" fmla="+- 0 13002 10970"/>
                  <a:gd name="T13" fmla="*/ T12 w 2112"/>
                  <a:gd name="T14" fmla="+- 0 5705 5705"/>
                  <a:gd name="T15" fmla="*/ 5705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" h="58">
                    <a:moveTo>
                      <a:pt x="2032" y="0"/>
                    </a:moveTo>
                    <a:lnTo>
                      <a:pt x="0" y="0"/>
                    </a:lnTo>
                    <a:lnTo>
                      <a:pt x="2112" y="57"/>
                    </a:lnTo>
                    <a:lnTo>
                      <a:pt x="203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85" name="Group 7195"/>
            <p:cNvGrpSpPr>
              <a:grpSpLocks/>
            </p:cNvGrpSpPr>
            <p:nvPr/>
          </p:nvGrpSpPr>
          <p:grpSpPr bwMode="auto">
            <a:xfrm>
              <a:off x="10970" y="5705"/>
              <a:ext cx="2112" cy="58"/>
              <a:chOff x="10970" y="5705"/>
              <a:chExt cx="2112" cy="58"/>
            </a:xfrm>
          </p:grpSpPr>
          <p:sp>
            <p:nvSpPr>
              <p:cNvPr id="22640" name="Freeform 7196"/>
              <p:cNvSpPr>
                <a:spLocks/>
              </p:cNvSpPr>
              <p:nvPr/>
            </p:nvSpPr>
            <p:spPr bwMode="auto">
              <a:xfrm>
                <a:off x="10970" y="5705"/>
                <a:ext cx="2112" cy="58"/>
              </a:xfrm>
              <a:custGeom>
                <a:avLst/>
                <a:gdLst>
                  <a:gd name="T0" fmla="+- 0 11037 10970"/>
                  <a:gd name="T1" fmla="*/ T0 w 2112"/>
                  <a:gd name="T2" fmla="+- 0 5762 5705"/>
                  <a:gd name="T3" fmla="*/ 5762 h 58"/>
                  <a:gd name="T4" fmla="+- 0 13082 10970"/>
                  <a:gd name="T5" fmla="*/ T4 w 2112"/>
                  <a:gd name="T6" fmla="+- 0 5762 5705"/>
                  <a:gd name="T7" fmla="*/ 5762 h 58"/>
                  <a:gd name="T8" fmla="+- 0 10970 10970"/>
                  <a:gd name="T9" fmla="*/ T8 w 2112"/>
                  <a:gd name="T10" fmla="+- 0 5705 5705"/>
                  <a:gd name="T11" fmla="*/ 5705 h 58"/>
                  <a:gd name="T12" fmla="+- 0 11037 10970"/>
                  <a:gd name="T13" fmla="*/ T12 w 2112"/>
                  <a:gd name="T14" fmla="+- 0 5762 5705"/>
                  <a:gd name="T15" fmla="*/ 5762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" h="58">
                    <a:moveTo>
                      <a:pt x="67" y="57"/>
                    </a:moveTo>
                    <a:lnTo>
                      <a:pt x="2112" y="57"/>
                    </a:lnTo>
                    <a:lnTo>
                      <a:pt x="0" y="0"/>
                    </a:lnTo>
                    <a:lnTo>
                      <a:pt x="67" y="5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86" name="Group 7197"/>
            <p:cNvGrpSpPr>
              <a:grpSpLocks/>
            </p:cNvGrpSpPr>
            <p:nvPr/>
          </p:nvGrpSpPr>
          <p:grpSpPr bwMode="auto">
            <a:xfrm>
              <a:off x="10970" y="5705"/>
              <a:ext cx="2112" cy="58"/>
              <a:chOff x="10970" y="5705"/>
              <a:chExt cx="2112" cy="58"/>
            </a:xfrm>
          </p:grpSpPr>
          <p:sp>
            <p:nvSpPr>
              <p:cNvPr id="22639" name="Freeform 7198"/>
              <p:cNvSpPr>
                <a:spLocks/>
              </p:cNvSpPr>
              <p:nvPr/>
            </p:nvSpPr>
            <p:spPr bwMode="auto">
              <a:xfrm>
                <a:off x="10970" y="5705"/>
                <a:ext cx="2112" cy="58"/>
              </a:xfrm>
              <a:custGeom>
                <a:avLst/>
                <a:gdLst>
                  <a:gd name="T0" fmla="+- 0 13082 10970"/>
                  <a:gd name="T1" fmla="*/ T0 w 2112"/>
                  <a:gd name="T2" fmla="+- 0 5762 5705"/>
                  <a:gd name="T3" fmla="*/ 5762 h 58"/>
                  <a:gd name="T4" fmla="+- 0 10970 10970"/>
                  <a:gd name="T5" fmla="*/ T4 w 2112"/>
                  <a:gd name="T6" fmla="+- 0 5705 5705"/>
                  <a:gd name="T7" fmla="*/ 5705 h 58"/>
                  <a:gd name="T8" fmla="+- 0 13002 10970"/>
                  <a:gd name="T9" fmla="*/ T8 w 2112"/>
                  <a:gd name="T10" fmla="+- 0 5705 5705"/>
                  <a:gd name="T11" fmla="*/ 5705 h 58"/>
                  <a:gd name="T12" fmla="+- 0 13082 10970"/>
                  <a:gd name="T13" fmla="*/ T12 w 2112"/>
                  <a:gd name="T14" fmla="+- 0 5762 5705"/>
                  <a:gd name="T15" fmla="*/ 5762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" h="58">
                    <a:moveTo>
                      <a:pt x="2112" y="57"/>
                    </a:moveTo>
                    <a:lnTo>
                      <a:pt x="0" y="0"/>
                    </a:lnTo>
                    <a:lnTo>
                      <a:pt x="2032" y="0"/>
                    </a:lnTo>
                    <a:lnTo>
                      <a:pt x="2112" y="5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87" name="Group 7199"/>
            <p:cNvGrpSpPr>
              <a:grpSpLocks/>
            </p:cNvGrpSpPr>
            <p:nvPr/>
          </p:nvGrpSpPr>
          <p:grpSpPr bwMode="auto">
            <a:xfrm>
              <a:off x="11037" y="5766"/>
              <a:ext cx="2088" cy="2"/>
              <a:chOff x="11037" y="5766"/>
              <a:chExt cx="2088" cy="2"/>
            </a:xfrm>
          </p:grpSpPr>
          <p:sp>
            <p:nvSpPr>
              <p:cNvPr id="22638" name="Freeform 7200"/>
              <p:cNvSpPr>
                <a:spLocks/>
              </p:cNvSpPr>
              <p:nvPr/>
            </p:nvSpPr>
            <p:spPr bwMode="auto">
              <a:xfrm>
                <a:off x="11037" y="5766"/>
                <a:ext cx="2088" cy="2"/>
              </a:xfrm>
              <a:custGeom>
                <a:avLst/>
                <a:gdLst>
                  <a:gd name="T0" fmla="+- 0 11037 11037"/>
                  <a:gd name="T1" fmla="*/ T0 w 2088"/>
                  <a:gd name="T2" fmla="+- 0 13125 11037"/>
                  <a:gd name="T3" fmla="*/ T2 w 208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088">
                    <a:moveTo>
                      <a:pt x="0" y="0"/>
                    </a:moveTo>
                    <a:lnTo>
                      <a:pt x="2088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88" name="Group 7201"/>
            <p:cNvGrpSpPr>
              <a:grpSpLocks/>
            </p:cNvGrpSpPr>
            <p:nvPr/>
          </p:nvGrpSpPr>
          <p:grpSpPr bwMode="auto">
            <a:xfrm>
              <a:off x="11037" y="5762"/>
              <a:ext cx="2088" cy="7"/>
              <a:chOff x="11037" y="5762"/>
              <a:chExt cx="2088" cy="7"/>
            </a:xfrm>
          </p:grpSpPr>
          <p:sp>
            <p:nvSpPr>
              <p:cNvPr id="22637" name="Freeform 7202"/>
              <p:cNvSpPr>
                <a:spLocks/>
              </p:cNvSpPr>
              <p:nvPr/>
            </p:nvSpPr>
            <p:spPr bwMode="auto">
              <a:xfrm>
                <a:off x="11037" y="5762"/>
                <a:ext cx="2088" cy="7"/>
              </a:xfrm>
              <a:custGeom>
                <a:avLst/>
                <a:gdLst>
                  <a:gd name="T0" fmla="+- 0 11046 11037"/>
                  <a:gd name="T1" fmla="*/ T0 w 2088"/>
                  <a:gd name="T2" fmla="+- 0 5770 5762"/>
                  <a:gd name="T3" fmla="*/ 5770 h 7"/>
                  <a:gd name="T4" fmla="+- 0 13125 11037"/>
                  <a:gd name="T5" fmla="*/ T4 w 2088"/>
                  <a:gd name="T6" fmla="+- 0 5770 5762"/>
                  <a:gd name="T7" fmla="*/ 5770 h 7"/>
                  <a:gd name="T8" fmla="+- 0 11037 11037"/>
                  <a:gd name="T9" fmla="*/ T8 w 2088"/>
                  <a:gd name="T10" fmla="+- 0 5762 5762"/>
                  <a:gd name="T11" fmla="*/ 5762 h 7"/>
                  <a:gd name="T12" fmla="+- 0 11046 11037"/>
                  <a:gd name="T13" fmla="*/ T12 w 2088"/>
                  <a:gd name="T14" fmla="+- 0 5770 5762"/>
                  <a:gd name="T15" fmla="*/ 577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8" h="7">
                    <a:moveTo>
                      <a:pt x="9" y="8"/>
                    </a:moveTo>
                    <a:lnTo>
                      <a:pt x="2088" y="8"/>
                    </a:lnTo>
                    <a:lnTo>
                      <a:pt x="0" y="0"/>
                    </a:lnTo>
                    <a:lnTo>
                      <a:pt x="9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89" name="Group 7203"/>
            <p:cNvGrpSpPr>
              <a:grpSpLocks/>
            </p:cNvGrpSpPr>
            <p:nvPr/>
          </p:nvGrpSpPr>
          <p:grpSpPr bwMode="auto">
            <a:xfrm>
              <a:off x="11037" y="5762"/>
              <a:ext cx="2088" cy="7"/>
              <a:chOff x="11037" y="5762"/>
              <a:chExt cx="2088" cy="7"/>
            </a:xfrm>
          </p:grpSpPr>
          <p:sp>
            <p:nvSpPr>
              <p:cNvPr id="22636" name="Freeform 7204"/>
              <p:cNvSpPr>
                <a:spLocks/>
              </p:cNvSpPr>
              <p:nvPr/>
            </p:nvSpPr>
            <p:spPr bwMode="auto">
              <a:xfrm>
                <a:off x="11037" y="5762"/>
                <a:ext cx="2088" cy="7"/>
              </a:xfrm>
              <a:custGeom>
                <a:avLst/>
                <a:gdLst>
                  <a:gd name="T0" fmla="+- 0 13125 11037"/>
                  <a:gd name="T1" fmla="*/ T0 w 2088"/>
                  <a:gd name="T2" fmla="+- 0 5770 5762"/>
                  <a:gd name="T3" fmla="*/ 5770 h 7"/>
                  <a:gd name="T4" fmla="+- 0 11037 11037"/>
                  <a:gd name="T5" fmla="*/ T4 w 2088"/>
                  <a:gd name="T6" fmla="+- 0 5762 5762"/>
                  <a:gd name="T7" fmla="*/ 5762 h 7"/>
                  <a:gd name="T8" fmla="+- 0 13082 11037"/>
                  <a:gd name="T9" fmla="*/ T8 w 2088"/>
                  <a:gd name="T10" fmla="+- 0 5762 5762"/>
                  <a:gd name="T11" fmla="*/ 5762 h 7"/>
                  <a:gd name="T12" fmla="+- 0 13125 11037"/>
                  <a:gd name="T13" fmla="*/ T12 w 2088"/>
                  <a:gd name="T14" fmla="+- 0 5770 5762"/>
                  <a:gd name="T15" fmla="*/ 577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8" h="7">
                    <a:moveTo>
                      <a:pt x="2088" y="8"/>
                    </a:moveTo>
                    <a:lnTo>
                      <a:pt x="0" y="0"/>
                    </a:lnTo>
                    <a:lnTo>
                      <a:pt x="2045" y="0"/>
                    </a:lnTo>
                    <a:lnTo>
                      <a:pt x="2088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90" name="Group 7205"/>
            <p:cNvGrpSpPr>
              <a:grpSpLocks/>
            </p:cNvGrpSpPr>
            <p:nvPr/>
          </p:nvGrpSpPr>
          <p:grpSpPr bwMode="auto">
            <a:xfrm>
              <a:off x="11046" y="5770"/>
              <a:ext cx="2270" cy="36"/>
              <a:chOff x="11046" y="5770"/>
              <a:chExt cx="2270" cy="36"/>
            </a:xfrm>
          </p:grpSpPr>
          <p:sp>
            <p:nvSpPr>
              <p:cNvPr id="22634" name="Freeform 7206"/>
              <p:cNvSpPr>
                <a:spLocks/>
              </p:cNvSpPr>
              <p:nvPr/>
            </p:nvSpPr>
            <p:spPr bwMode="auto">
              <a:xfrm>
                <a:off x="11046" y="5770"/>
                <a:ext cx="2270" cy="36"/>
              </a:xfrm>
              <a:custGeom>
                <a:avLst/>
                <a:gdLst>
                  <a:gd name="T0" fmla="+- 0 11046 11046"/>
                  <a:gd name="T1" fmla="*/ T0 w 2270"/>
                  <a:gd name="T2" fmla="+- 0 5770 5770"/>
                  <a:gd name="T3" fmla="*/ 5770 h 36"/>
                  <a:gd name="T4" fmla="+- 0 11082 11046"/>
                  <a:gd name="T5" fmla="*/ T4 w 2270"/>
                  <a:gd name="T6" fmla="+- 0 5806 5770"/>
                  <a:gd name="T7" fmla="*/ 5806 h 36"/>
                  <a:gd name="T8" fmla="+- 0 13317 11046"/>
                  <a:gd name="T9" fmla="*/ T8 w 2270"/>
                  <a:gd name="T10" fmla="+- 0 5806 5770"/>
                  <a:gd name="T11" fmla="*/ 5806 h 36"/>
                  <a:gd name="T12" fmla="+- 0 11046 11046"/>
                  <a:gd name="T13" fmla="*/ T12 w 2270"/>
                  <a:gd name="T14" fmla="+- 0 5770 5770"/>
                  <a:gd name="T15" fmla="*/ 5770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70" h="36">
                    <a:moveTo>
                      <a:pt x="0" y="0"/>
                    </a:moveTo>
                    <a:lnTo>
                      <a:pt x="36" y="36"/>
                    </a:lnTo>
                    <a:lnTo>
                      <a:pt x="2271" y="3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35" name="Freeform 7207"/>
              <p:cNvSpPr>
                <a:spLocks/>
              </p:cNvSpPr>
              <p:nvPr/>
            </p:nvSpPr>
            <p:spPr bwMode="auto">
              <a:xfrm>
                <a:off x="11046" y="5770"/>
                <a:ext cx="2270" cy="36"/>
              </a:xfrm>
              <a:custGeom>
                <a:avLst/>
                <a:gdLst>
                  <a:gd name="T0" fmla="+- 0 13125 11046"/>
                  <a:gd name="T1" fmla="*/ T0 w 2270"/>
                  <a:gd name="T2" fmla="+- 0 5770 5770"/>
                  <a:gd name="T3" fmla="*/ 5770 h 36"/>
                  <a:gd name="T4" fmla="+- 0 11046 11046"/>
                  <a:gd name="T5" fmla="*/ T4 w 2270"/>
                  <a:gd name="T6" fmla="+- 0 5770 5770"/>
                  <a:gd name="T7" fmla="*/ 5770 h 36"/>
                  <a:gd name="T8" fmla="+- 0 13317 11046"/>
                  <a:gd name="T9" fmla="*/ T8 w 2270"/>
                  <a:gd name="T10" fmla="+- 0 5806 5770"/>
                  <a:gd name="T11" fmla="*/ 5806 h 36"/>
                  <a:gd name="T12" fmla="+- 0 13125 11046"/>
                  <a:gd name="T13" fmla="*/ T12 w 2270"/>
                  <a:gd name="T14" fmla="+- 0 5770 5770"/>
                  <a:gd name="T15" fmla="*/ 5770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70" h="36">
                    <a:moveTo>
                      <a:pt x="2079" y="0"/>
                    </a:moveTo>
                    <a:lnTo>
                      <a:pt x="0" y="0"/>
                    </a:lnTo>
                    <a:lnTo>
                      <a:pt x="2271" y="36"/>
                    </a:lnTo>
                    <a:lnTo>
                      <a:pt x="207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91" name="Group 7208"/>
            <p:cNvGrpSpPr>
              <a:grpSpLocks/>
            </p:cNvGrpSpPr>
            <p:nvPr/>
          </p:nvGrpSpPr>
          <p:grpSpPr bwMode="auto">
            <a:xfrm>
              <a:off x="11046" y="5770"/>
              <a:ext cx="2270" cy="36"/>
              <a:chOff x="11046" y="5770"/>
              <a:chExt cx="2270" cy="36"/>
            </a:xfrm>
          </p:grpSpPr>
          <p:sp>
            <p:nvSpPr>
              <p:cNvPr id="22633" name="Freeform 7209"/>
              <p:cNvSpPr>
                <a:spLocks/>
              </p:cNvSpPr>
              <p:nvPr/>
            </p:nvSpPr>
            <p:spPr bwMode="auto">
              <a:xfrm>
                <a:off x="11046" y="5770"/>
                <a:ext cx="2270" cy="36"/>
              </a:xfrm>
              <a:custGeom>
                <a:avLst/>
                <a:gdLst>
                  <a:gd name="T0" fmla="+- 0 11082 11046"/>
                  <a:gd name="T1" fmla="*/ T0 w 2270"/>
                  <a:gd name="T2" fmla="+- 0 5806 5770"/>
                  <a:gd name="T3" fmla="*/ 5806 h 36"/>
                  <a:gd name="T4" fmla="+- 0 13317 11046"/>
                  <a:gd name="T5" fmla="*/ T4 w 2270"/>
                  <a:gd name="T6" fmla="+- 0 5806 5770"/>
                  <a:gd name="T7" fmla="*/ 5806 h 36"/>
                  <a:gd name="T8" fmla="+- 0 11046 11046"/>
                  <a:gd name="T9" fmla="*/ T8 w 2270"/>
                  <a:gd name="T10" fmla="+- 0 5770 5770"/>
                  <a:gd name="T11" fmla="*/ 5770 h 36"/>
                  <a:gd name="T12" fmla="+- 0 11082 11046"/>
                  <a:gd name="T13" fmla="*/ T12 w 2270"/>
                  <a:gd name="T14" fmla="+- 0 5806 5770"/>
                  <a:gd name="T15" fmla="*/ 5806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70" h="36">
                    <a:moveTo>
                      <a:pt x="36" y="36"/>
                    </a:moveTo>
                    <a:lnTo>
                      <a:pt x="2271" y="36"/>
                    </a:lnTo>
                    <a:lnTo>
                      <a:pt x="0" y="0"/>
                    </a:lnTo>
                    <a:lnTo>
                      <a:pt x="36" y="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92" name="Group 7210"/>
            <p:cNvGrpSpPr>
              <a:grpSpLocks/>
            </p:cNvGrpSpPr>
            <p:nvPr/>
          </p:nvGrpSpPr>
          <p:grpSpPr bwMode="auto">
            <a:xfrm>
              <a:off x="11046" y="5770"/>
              <a:ext cx="2270" cy="36"/>
              <a:chOff x="11046" y="5770"/>
              <a:chExt cx="2270" cy="36"/>
            </a:xfrm>
          </p:grpSpPr>
          <p:sp>
            <p:nvSpPr>
              <p:cNvPr id="22632" name="Freeform 7211"/>
              <p:cNvSpPr>
                <a:spLocks/>
              </p:cNvSpPr>
              <p:nvPr/>
            </p:nvSpPr>
            <p:spPr bwMode="auto">
              <a:xfrm>
                <a:off x="11046" y="5770"/>
                <a:ext cx="2270" cy="36"/>
              </a:xfrm>
              <a:custGeom>
                <a:avLst/>
                <a:gdLst>
                  <a:gd name="T0" fmla="+- 0 13317 11046"/>
                  <a:gd name="T1" fmla="*/ T0 w 2270"/>
                  <a:gd name="T2" fmla="+- 0 5806 5770"/>
                  <a:gd name="T3" fmla="*/ 5806 h 36"/>
                  <a:gd name="T4" fmla="+- 0 11046 11046"/>
                  <a:gd name="T5" fmla="*/ T4 w 2270"/>
                  <a:gd name="T6" fmla="+- 0 5770 5770"/>
                  <a:gd name="T7" fmla="*/ 5770 h 36"/>
                  <a:gd name="T8" fmla="+- 0 13125 11046"/>
                  <a:gd name="T9" fmla="*/ T8 w 2270"/>
                  <a:gd name="T10" fmla="+- 0 5770 5770"/>
                  <a:gd name="T11" fmla="*/ 5770 h 36"/>
                  <a:gd name="T12" fmla="+- 0 13317 11046"/>
                  <a:gd name="T13" fmla="*/ T12 w 2270"/>
                  <a:gd name="T14" fmla="+- 0 5806 5770"/>
                  <a:gd name="T15" fmla="*/ 5806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70" h="36">
                    <a:moveTo>
                      <a:pt x="2271" y="36"/>
                    </a:moveTo>
                    <a:lnTo>
                      <a:pt x="0" y="0"/>
                    </a:lnTo>
                    <a:lnTo>
                      <a:pt x="2079" y="0"/>
                    </a:lnTo>
                    <a:lnTo>
                      <a:pt x="2271" y="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93" name="Group 7212"/>
            <p:cNvGrpSpPr>
              <a:grpSpLocks/>
            </p:cNvGrpSpPr>
            <p:nvPr/>
          </p:nvGrpSpPr>
          <p:grpSpPr bwMode="auto">
            <a:xfrm>
              <a:off x="14625" y="5645"/>
              <a:ext cx="74" cy="2"/>
              <a:chOff x="14625" y="5645"/>
              <a:chExt cx="74" cy="2"/>
            </a:xfrm>
          </p:grpSpPr>
          <p:sp>
            <p:nvSpPr>
              <p:cNvPr id="22631" name="Freeform 7213"/>
              <p:cNvSpPr>
                <a:spLocks/>
              </p:cNvSpPr>
              <p:nvPr/>
            </p:nvSpPr>
            <p:spPr bwMode="auto">
              <a:xfrm>
                <a:off x="14625" y="5645"/>
                <a:ext cx="74" cy="2"/>
              </a:xfrm>
              <a:custGeom>
                <a:avLst/>
                <a:gdLst>
                  <a:gd name="T0" fmla="+- 0 14687 14625"/>
                  <a:gd name="T1" fmla="*/ T0 w 74"/>
                  <a:gd name="T2" fmla="+- 0 5645 5645"/>
                  <a:gd name="T3" fmla="*/ 5645 h 2"/>
                  <a:gd name="T4" fmla="+- 0 14625 14625"/>
                  <a:gd name="T5" fmla="*/ T4 w 74"/>
                  <a:gd name="T6" fmla="+- 0 5647 5645"/>
                  <a:gd name="T7" fmla="*/ 5647 h 2"/>
                  <a:gd name="T8" fmla="+- 0 14699 14625"/>
                  <a:gd name="T9" fmla="*/ T8 w 74"/>
                  <a:gd name="T10" fmla="+- 0 5647 5645"/>
                  <a:gd name="T11" fmla="*/ 5647 h 2"/>
                  <a:gd name="T12" fmla="+- 0 14687 14625"/>
                  <a:gd name="T13" fmla="*/ T12 w 74"/>
                  <a:gd name="T14" fmla="+- 0 5645 5645"/>
                  <a:gd name="T15" fmla="*/ 564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4" h="2">
                    <a:moveTo>
                      <a:pt x="62" y="0"/>
                    </a:moveTo>
                    <a:lnTo>
                      <a:pt x="0" y="2"/>
                    </a:lnTo>
                    <a:lnTo>
                      <a:pt x="74" y="2"/>
                    </a:lnTo>
                    <a:lnTo>
                      <a:pt x="6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94" name="Group 7214"/>
            <p:cNvGrpSpPr>
              <a:grpSpLocks/>
            </p:cNvGrpSpPr>
            <p:nvPr/>
          </p:nvGrpSpPr>
          <p:grpSpPr bwMode="auto">
            <a:xfrm>
              <a:off x="14625" y="5645"/>
              <a:ext cx="74" cy="2"/>
              <a:chOff x="14625" y="5645"/>
              <a:chExt cx="74" cy="2"/>
            </a:xfrm>
          </p:grpSpPr>
          <p:sp>
            <p:nvSpPr>
              <p:cNvPr id="22630" name="Freeform 7215"/>
              <p:cNvSpPr>
                <a:spLocks/>
              </p:cNvSpPr>
              <p:nvPr/>
            </p:nvSpPr>
            <p:spPr bwMode="auto">
              <a:xfrm>
                <a:off x="14625" y="5645"/>
                <a:ext cx="74" cy="2"/>
              </a:xfrm>
              <a:custGeom>
                <a:avLst/>
                <a:gdLst>
                  <a:gd name="T0" fmla="+- 0 14687 14625"/>
                  <a:gd name="T1" fmla="*/ T0 w 74"/>
                  <a:gd name="T2" fmla="+- 0 5645 5645"/>
                  <a:gd name="T3" fmla="*/ 5645 h 2"/>
                  <a:gd name="T4" fmla="+- 0 14625 14625"/>
                  <a:gd name="T5" fmla="*/ T4 w 74"/>
                  <a:gd name="T6" fmla="+- 0 5647 5645"/>
                  <a:gd name="T7" fmla="*/ 5647 h 2"/>
                  <a:gd name="T8" fmla="+- 0 14699 14625"/>
                  <a:gd name="T9" fmla="*/ T8 w 74"/>
                  <a:gd name="T10" fmla="+- 0 5647 5645"/>
                  <a:gd name="T11" fmla="*/ 5647 h 2"/>
                  <a:gd name="T12" fmla="+- 0 14687 14625"/>
                  <a:gd name="T13" fmla="*/ T12 w 74"/>
                  <a:gd name="T14" fmla="+- 0 5645 5645"/>
                  <a:gd name="T15" fmla="*/ 564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4" h="2">
                    <a:moveTo>
                      <a:pt x="62" y="0"/>
                    </a:moveTo>
                    <a:lnTo>
                      <a:pt x="0" y="2"/>
                    </a:lnTo>
                    <a:lnTo>
                      <a:pt x="74" y="2"/>
                    </a:lnTo>
                    <a:lnTo>
                      <a:pt x="62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95" name="Group 7216"/>
            <p:cNvGrpSpPr>
              <a:grpSpLocks/>
            </p:cNvGrpSpPr>
            <p:nvPr/>
          </p:nvGrpSpPr>
          <p:grpSpPr bwMode="auto">
            <a:xfrm>
              <a:off x="14625" y="5647"/>
              <a:ext cx="134" cy="14"/>
              <a:chOff x="14625" y="5647"/>
              <a:chExt cx="134" cy="14"/>
            </a:xfrm>
          </p:grpSpPr>
          <p:sp>
            <p:nvSpPr>
              <p:cNvPr id="22629" name="Freeform 7217"/>
              <p:cNvSpPr>
                <a:spLocks/>
              </p:cNvSpPr>
              <p:nvPr/>
            </p:nvSpPr>
            <p:spPr bwMode="auto">
              <a:xfrm>
                <a:off x="14625" y="5647"/>
                <a:ext cx="134" cy="14"/>
              </a:xfrm>
              <a:custGeom>
                <a:avLst/>
                <a:gdLst>
                  <a:gd name="T0" fmla="+- 0 14699 14625"/>
                  <a:gd name="T1" fmla="*/ T0 w 134"/>
                  <a:gd name="T2" fmla="+- 0 5647 5647"/>
                  <a:gd name="T3" fmla="*/ 5647 h 14"/>
                  <a:gd name="T4" fmla="+- 0 14625 14625"/>
                  <a:gd name="T5" fmla="*/ T4 w 134"/>
                  <a:gd name="T6" fmla="+- 0 5647 5647"/>
                  <a:gd name="T7" fmla="*/ 5647 h 14"/>
                  <a:gd name="T8" fmla="+- 0 14759 14625"/>
                  <a:gd name="T9" fmla="*/ T8 w 134"/>
                  <a:gd name="T10" fmla="+- 0 5662 5647"/>
                  <a:gd name="T11" fmla="*/ 5662 h 14"/>
                  <a:gd name="T12" fmla="+- 0 14699 14625"/>
                  <a:gd name="T13" fmla="*/ T12 w 134"/>
                  <a:gd name="T14" fmla="+- 0 5647 5647"/>
                  <a:gd name="T15" fmla="*/ 5647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" h="14">
                    <a:moveTo>
                      <a:pt x="74" y="0"/>
                    </a:moveTo>
                    <a:lnTo>
                      <a:pt x="0" y="0"/>
                    </a:lnTo>
                    <a:lnTo>
                      <a:pt x="134" y="15"/>
                    </a:lnTo>
                    <a:lnTo>
                      <a:pt x="7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96" name="Group 7218"/>
            <p:cNvGrpSpPr>
              <a:grpSpLocks/>
            </p:cNvGrpSpPr>
            <p:nvPr/>
          </p:nvGrpSpPr>
          <p:grpSpPr bwMode="auto">
            <a:xfrm>
              <a:off x="14291" y="5647"/>
              <a:ext cx="468" cy="14"/>
              <a:chOff x="14291" y="5647"/>
              <a:chExt cx="468" cy="14"/>
            </a:xfrm>
          </p:grpSpPr>
          <p:sp>
            <p:nvSpPr>
              <p:cNvPr id="22628" name="Freeform 7219"/>
              <p:cNvSpPr>
                <a:spLocks/>
              </p:cNvSpPr>
              <p:nvPr/>
            </p:nvSpPr>
            <p:spPr bwMode="auto">
              <a:xfrm>
                <a:off x="14291" y="5647"/>
                <a:ext cx="468" cy="14"/>
              </a:xfrm>
              <a:custGeom>
                <a:avLst/>
                <a:gdLst>
                  <a:gd name="T0" fmla="+- 0 14291 14291"/>
                  <a:gd name="T1" fmla="*/ T0 w 468"/>
                  <a:gd name="T2" fmla="+- 0 5662 5647"/>
                  <a:gd name="T3" fmla="*/ 5662 h 14"/>
                  <a:gd name="T4" fmla="+- 0 14759 14291"/>
                  <a:gd name="T5" fmla="*/ T4 w 468"/>
                  <a:gd name="T6" fmla="+- 0 5662 5647"/>
                  <a:gd name="T7" fmla="*/ 5662 h 14"/>
                  <a:gd name="T8" fmla="+- 0 14625 14291"/>
                  <a:gd name="T9" fmla="*/ T8 w 468"/>
                  <a:gd name="T10" fmla="+- 0 5647 5647"/>
                  <a:gd name="T11" fmla="*/ 5647 h 14"/>
                  <a:gd name="T12" fmla="+- 0 14291 14291"/>
                  <a:gd name="T13" fmla="*/ T12 w 468"/>
                  <a:gd name="T14" fmla="+- 0 5662 5647"/>
                  <a:gd name="T15" fmla="*/ 566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8" h="14">
                    <a:moveTo>
                      <a:pt x="0" y="15"/>
                    </a:moveTo>
                    <a:lnTo>
                      <a:pt x="468" y="15"/>
                    </a:lnTo>
                    <a:lnTo>
                      <a:pt x="334" y="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97" name="Group 7220"/>
            <p:cNvGrpSpPr>
              <a:grpSpLocks/>
            </p:cNvGrpSpPr>
            <p:nvPr/>
          </p:nvGrpSpPr>
          <p:grpSpPr bwMode="auto">
            <a:xfrm>
              <a:off x="14625" y="5647"/>
              <a:ext cx="134" cy="14"/>
              <a:chOff x="14625" y="5647"/>
              <a:chExt cx="134" cy="14"/>
            </a:xfrm>
          </p:grpSpPr>
          <p:sp>
            <p:nvSpPr>
              <p:cNvPr id="22627" name="Freeform 7221"/>
              <p:cNvSpPr>
                <a:spLocks/>
              </p:cNvSpPr>
              <p:nvPr/>
            </p:nvSpPr>
            <p:spPr bwMode="auto">
              <a:xfrm>
                <a:off x="14625" y="5647"/>
                <a:ext cx="134" cy="14"/>
              </a:xfrm>
              <a:custGeom>
                <a:avLst/>
                <a:gdLst>
                  <a:gd name="T0" fmla="+- 0 14759 14625"/>
                  <a:gd name="T1" fmla="*/ T0 w 134"/>
                  <a:gd name="T2" fmla="+- 0 5662 5647"/>
                  <a:gd name="T3" fmla="*/ 5662 h 14"/>
                  <a:gd name="T4" fmla="+- 0 14625 14625"/>
                  <a:gd name="T5" fmla="*/ T4 w 134"/>
                  <a:gd name="T6" fmla="+- 0 5647 5647"/>
                  <a:gd name="T7" fmla="*/ 5647 h 14"/>
                  <a:gd name="T8" fmla="+- 0 14699 14625"/>
                  <a:gd name="T9" fmla="*/ T8 w 134"/>
                  <a:gd name="T10" fmla="+- 0 5647 5647"/>
                  <a:gd name="T11" fmla="*/ 5647 h 14"/>
                  <a:gd name="T12" fmla="+- 0 14759 14625"/>
                  <a:gd name="T13" fmla="*/ T12 w 134"/>
                  <a:gd name="T14" fmla="+- 0 5662 5647"/>
                  <a:gd name="T15" fmla="*/ 566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" h="14">
                    <a:moveTo>
                      <a:pt x="134" y="15"/>
                    </a:moveTo>
                    <a:lnTo>
                      <a:pt x="0" y="0"/>
                    </a:lnTo>
                    <a:lnTo>
                      <a:pt x="74" y="0"/>
                    </a:lnTo>
                    <a:lnTo>
                      <a:pt x="134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98" name="Group 7222"/>
            <p:cNvGrpSpPr>
              <a:grpSpLocks/>
            </p:cNvGrpSpPr>
            <p:nvPr/>
          </p:nvGrpSpPr>
          <p:grpSpPr bwMode="auto">
            <a:xfrm>
              <a:off x="13991" y="5662"/>
              <a:ext cx="924" cy="41"/>
              <a:chOff x="13991" y="5662"/>
              <a:chExt cx="924" cy="41"/>
            </a:xfrm>
          </p:grpSpPr>
          <p:sp>
            <p:nvSpPr>
              <p:cNvPr id="22625" name="Freeform 7223"/>
              <p:cNvSpPr>
                <a:spLocks/>
              </p:cNvSpPr>
              <p:nvPr/>
            </p:nvSpPr>
            <p:spPr bwMode="auto">
              <a:xfrm>
                <a:off x="13991" y="5662"/>
                <a:ext cx="924" cy="41"/>
              </a:xfrm>
              <a:custGeom>
                <a:avLst/>
                <a:gdLst>
                  <a:gd name="T0" fmla="+- 0 14291 13991"/>
                  <a:gd name="T1" fmla="*/ T0 w 924"/>
                  <a:gd name="T2" fmla="+- 0 5662 5662"/>
                  <a:gd name="T3" fmla="*/ 5662 h 41"/>
                  <a:gd name="T4" fmla="+- 0 13991 13991"/>
                  <a:gd name="T5" fmla="*/ T4 w 924"/>
                  <a:gd name="T6" fmla="+- 0 5702 5662"/>
                  <a:gd name="T7" fmla="*/ 5702 h 41"/>
                  <a:gd name="T8" fmla="+- 0 14915 13991"/>
                  <a:gd name="T9" fmla="*/ T8 w 924"/>
                  <a:gd name="T10" fmla="+- 0 5702 5662"/>
                  <a:gd name="T11" fmla="*/ 5702 h 41"/>
                  <a:gd name="T12" fmla="+- 0 14291 13991"/>
                  <a:gd name="T13" fmla="*/ T12 w 924"/>
                  <a:gd name="T14" fmla="+- 0 5662 5662"/>
                  <a:gd name="T15" fmla="*/ 5662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4" h="41">
                    <a:moveTo>
                      <a:pt x="300" y="0"/>
                    </a:moveTo>
                    <a:lnTo>
                      <a:pt x="0" y="40"/>
                    </a:lnTo>
                    <a:lnTo>
                      <a:pt x="924" y="40"/>
                    </a:lnTo>
                    <a:lnTo>
                      <a:pt x="30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26" name="Freeform 7224"/>
              <p:cNvSpPr>
                <a:spLocks/>
              </p:cNvSpPr>
              <p:nvPr/>
            </p:nvSpPr>
            <p:spPr bwMode="auto">
              <a:xfrm>
                <a:off x="13991" y="5662"/>
                <a:ext cx="924" cy="41"/>
              </a:xfrm>
              <a:custGeom>
                <a:avLst/>
                <a:gdLst>
                  <a:gd name="T0" fmla="+- 0 14759 13991"/>
                  <a:gd name="T1" fmla="*/ T0 w 924"/>
                  <a:gd name="T2" fmla="+- 0 5662 5662"/>
                  <a:gd name="T3" fmla="*/ 5662 h 41"/>
                  <a:gd name="T4" fmla="+- 0 14291 13991"/>
                  <a:gd name="T5" fmla="*/ T4 w 924"/>
                  <a:gd name="T6" fmla="+- 0 5662 5662"/>
                  <a:gd name="T7" fmla="*/ 5662 h 41"/>
                  <a:gd name="T8" fmla="+- 0 14915 13991"/>
                  <a:gd name="T9" fmla="*/ T8 w 924"/>
                  <a:gd name="T10" fmla="+- 0 5702 5662"/>
                  <a:gd name="T11" fmla="*/ 5702 h 41"/>
                  <a:gd name="T12" fmla="+- 0 14759 13991"/>
                  <a:gd name="T13" fmla="*/ T12 w 924"/>
                  <a:gd name="T14" fmla="+- 0 5662 5662"/>
                  <a:gd name="T15" fmla="*/ 5662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4" h="41">
                    <a:moveTo>
                      <a:pt x="768" y="0"/>
                    </a:moveTo>
                    <a:lnTo>
                      <a:pt x="300" y="0"/>
                    </a:lnTo>
                    <a:lnTo>
                      <a:pt x="924" y="40"/>
                    </a:lnTo>
                    <a:lnTo>
                      <a:pt x="76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599" name="Group 7225"/>
            <p:cNvGrpSpPr>
              <a:grpSpLocks/>
            </p:cNvGrpSpPr>
            <p:nvPr/>
          </p:nvGrpSpPr>
          <p:grpSpPr bwMode="auto">
            <a:xfrm>
              <a:off x="13991" y="5662"/>
              <a:ext cx="924" cy="41"/>
              <a:chOff x="13991" y="5662"/>
              <a:chExt cx="924" cy="41"/>
            </a:xfrm>
          </p:grpSpPr>
          <p:sp>
            <p:nvSpPr>
              <p:cNvPr id="22624" name="Freeform 7226"/>
              <p:cNvSpPr>
                <a:spLocks/>
              </p:cNvSpPr>
              <p:nvPr/>
            </p:nvSpPr>
            <p:spPr bwMode="auto">
              <a:xfrm>
                <a:off x="13991" y="5662"/>
                <a:ext cx="924" cy="41"/>
              </a:xfrm>
              <a:custGeom>
                <a:avLst/>
                <a:gdLst>
                  <a:gd name="T0" fmla="+- 0 13991 13991"/>
                  <a:gd name="T1" fmla="*/ T0 w 924"/>
                  <a:gd name="T2" fmla="+- 0 5702 5662"/>
                  <a:gd name="T3" fmla="*/ 5702 h 41"/>
                  <a:gd name="T4" fmla="+- 0 14915 13991"/>
                  <a:gd name="T5" fmla="*/ T4 w 924"/>
                  <a:gd name="T6" fmla="+- 0 5702 5662"/>
                  <a:gd name="T7" fmla="*/ 5702 h 41"/>
                  <a:gd name="T8" fmla="+- 0 14291 13991"/>
                  <a:gd name="T9" fmla="*/ T8 w 924"/>
                  <a:gd name="T10" fmla="+- 0 5662 5662"/>
                  <a:gd name="T11" fmla="*/ 5662 h 41"/>
                  <a:gd name="T12" fmla="+- 0 13991 13991"/>
                  <a:gd name="T13" fmla="*/ T12 w 924"/>
                  <a:gd name="T14" fmla="+- 0 5702 5662"/>
                  <a:gd name="T15" fmla="*/ 5702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4" h="41">
                    <a:moveTo>
                      <a:pt x="0" y="40"/>
                    </a:moveTo>
                    <a:lnTo>
                      <a:pt x="924" y="40"/>
                    </a:lnTo>
                    <a:lnTo>
                      <a:pt x="300" y="0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00" name="Group 7227"/>
            <p:cNvGrpSpPr>
              <a:grpSpLocks/>
            </p:cNvGrpSpPr>
            <p:nvPr/>
          </p:nvGrpSpPr>
          <p:grpSpPr bwMode="auto">
            <a:xfrm>
              <a:off x="14291" y="5662"/>
              <a:ext cx="624" cy="41"/>
              <a:chOff x="14291" y="5662"/>
              <a:chExt cx="624" cy="41"/>
            </a:xfrm>
          </p:grpSpPr>
          <p:sp>
            <p:nvSpPr>
              <p:cNvPr id="22623" name="Freeform 7228"/>
              <p:cNvSpPr>
                <a:spLocks/>
              </p:cNvSpPr>
              <p:nvPr/>
            </p:nvSpPr>
            <p:spPr bwMode="auto">
              <a:xfrm>
                <a:off x="14291" y="5662"/>
                <a:ext cx="624" cy="41"/>
              </a:xfrm>
              <a:custGeom>
                <a:avLst/>
                <a:gdLst>
                  <a:gd name="T0" fmla="+- 0 14915 14291"/>
                  <a:gd name="T1" fmla="*/ T0 w 624"/>
                  <a:gd name="T2" fmla="+- 0 5702 5662"/>
                  <a:gd name="T3" fmla="*/ 5702 h 41"/>
                  <a:gd name="T4" fmla="+- 0 14291 14291"/>
                  <a:gd name="T5" fmla="*/ T4 w 624"/>
                  <a:gd name="T6" fmla="+- 0 5662 5662"/>
                  <a:gd name="T7" fmla="*/ 5662 h 41"/>
                  <a:gd name="T8" fmla="+- 0 14759 14291"/>
                  <a:gd name="T9" fmla="*/ T8 w 624"/>
                  <a:gd name="T10" fmla="+- 0 5662 5662"/>
                  <a:gd name="T11" fmla="*/ 5662 h 41"/>
                  <a:gd name="T12" fmla="+- 0 14915 14291"/>
                  <a:gd name="T13" fmla="*/ T12 w 624"/>
                  <a:gd name="T14" fmla="+- 0 5702 5662"/>
                  <a:gd name="T15" fmla="*/ 5702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4" h="41">
                    <a:moveTo>
                      <a:pt x="624" y="40"/>
                    </a:moveTo>
                    <a:lnTo>
                      <a:pt x="0" y="0"/>
                    </a:lnTo>
                    <a:lnTo>
                      <a:pt x="468" y="0"/>
                    </a:lnTo>
                    <a:lnTo>
                      <a:pt x="624" y="4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01" name="Group 7229"/>
            <p:cNvGrpSpPr>
              <a:grpSpLocks/>
            </p:cNvGrpSpPr>
            <p:nvPr/>
          </p:nvGrpSpPr>
          <p:grpSpPr bwMode="auto">
            <a:xfrm>
              <a:off x="13905" y="5702"/>
              <a:ext cx="1097" cy="22"/>
              <a:chOff x="13905" y="5702"/>
              <a:chExt cx="1097" cy="22"/>
            </a:xfrm>
          </p:grpSpPr>
          <p:sp>
            <p:nvSpPr>
              <p:cNvPr id="22621" name="Freeform 7230"/>
              <p:cNvSpPr>
                <a:spLocks/>
              </p:cNvSpPr>
              <p:nvPr/>
            </p:nvSpPr>
            <p:spPr bwMode="auto">
              <a:xfrm>
                <a:off x="13905" y="5702"/>
                <a:ext cx="1097" cy="22"/>
              </a:xfrm>
              <a:custGeom>
                <a:avLst/>
                <a:gdLst>
                  <a:gd name="T0" fmla="+- 0 13991 13905"/>
                  <a:gd name="T1" fmla="*/ T0 w 1097"/>
                  <a:gd name="T2" fmla="+- 0 5702 5702"/>
                  <a:gd name="T3" fmla="*/ 5702 h 22"/>
                  <a:gd name="T4" fmla="+- 0 13905 13905"/>
                  <a:gd name="T5" fmla="*/ T4 w 1097"/>
                  <a:gd name="T6" fmla="+- 0 5724 5702"/>
                  <a:gd name="T7" fmla="*/ 5724 h 22"/>
                  <a:gd name="T8" fmla="+- 0 15002 13905"/>
                  <a:gd name="T9" fmla="*/ T8 w 1097"/>
                  <a:gd name="T10" fmla="+- 0 5724 5702"/>
                  <a:gd name="T11" fmla="*/ 5724 h 22"/>
                  <a:gd name="T12" fmla="+- 0 13991 13905"/>
                  <a:gd name="T13" fmla="*/ T12 w 1097"/>
                  <a:gd name="T14" fmla="+- 0 5702 5702"/>
                  <a:gd name="T15" fmla="*/ 570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97" h="22">
                    <a:moveTo>
                      <a:pt x="86" y="0"/>
                    </a:moveTo>
                    <a:lnTo>
                      <a:pt x="0" y="22"/>
                    </a:lnTo>
                    <a:lnTo>
                      <a:pt x="1097" y="22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22" name="Freeform 7231"/>
              <p:cNvSpPr>
                <a:spLocks/>
              </p:cNvSpPr>
              <p:nvPr/>
            </p:nvSpPr>
            <p:spPr bwMode="auto">
              <a:xfrm>
                <a:off x="13905" y="5702"/>
                <a:ext cx="1097" cy="22"/>
              </a:xfrm>
              <a:custGeom>
                <a:avLst/>
                <a:gdLst>
                  <a:gd name="T0" fmla="+- 0 14915 13905"/>
                  <a:gd name="T1" fmla="*/ T0 w 1097"/>
                  <a:gd name="T2" fmla="+- 0 5702 5702"/>
                  <a:gd name="T3" fmla="*/ 5702 h 22"/>
                  <a:gd name="T4" fmla="+- 0 13991 13905"/>
                  <a:gd name="T5" fmla="*/ T4 w 1097"/>
                  <a:gd name="T6" fmla="+- 0 5702 5702"/>
                  <a:gd name="T7" fmla="*/ 5702 h 22"/>
                  <a:gd name="T8" fmla="+- 0 15002 13905"/>
                  <a:gd name="T9" fmla="*/ T8 w 1097"/>
                  <a:gd name="T10" fmla="+- 0 5724 5702"/>
                  <a:gd name="T11" fmla="*/ 5724 h 22"/>
                  <a:gd name="T12" fmla="+- 0 14915 13905"/>
                  <a:gd name="T13" fmla="*/ T12 w 1097"/>
                  <a:gd name="T14" fmla="+- 0 5702 5702"/>
                  <a:gd name="T15" fmla="*/ 570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97" h="22">
                    <a:moveTo>
                      <a:pt x="1010" y="0"/>
                    </a:moveTo>
                    <a:lnTo>
                      <a:pt x="86" y="0"/>
                    </a:lnTo>
                    <a:lnTo>
                      <a:pt x="1097" y="22"/>
                    </a:lnTo>
                    <a:lnTo>
                      <a:pt x="10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02" name="Group 7232"/>
            <p:cNvGrpSpPr>
              <a:grpSpLocks/>
            </p:cNvGrpSpPr>
            <p:nvPr/>
          </p:nvGrpSpPr>
          <p:grpSpPr bwMode="auto">
            <a:xfrm>
              <a:off x="13905" y="5702"/>
              <a:ext cx="1097" cy="22"/>
              <a:chOff x="13905" y="5702"/>
              <a:chExt cx="1097" cy="22"/>
            </a:xfrm>
          </p:grpSpPr>
          <p:sp>
            <p:nvSpPr>
              <p:cNvPr id="22620" name="Freeform 7233"/>
              <p:cNvSpPr>
                <a:spLocks/>
              </p:cNvSpPr>
              <p:nvPr/>
            </p:nvSpPr>
            <p:spPr bwMode="auto">
              <a:xfrm>
                <a:off x="13905" y="5702"/>
                <a:ext cx="1097" cy="22"/>
              </a:xfrm>
              <a:custGeom>
                <a:avLst/>
                <a:gdLst>
                  <a:gd name="T0" fmla="+- 0 13905 13905"/>
                  <a:gd name="T1" fmla="*/ T0 w 1097"/>
                  <a:gd name="T2" fmla="+- 0 5724 5702"/>
                  <a:gd name="T3" fmla="*/ 5724 h 22"/>
                  <a:gd name="T4" fmla="+- 0 15002 13905"/>
                  <a:gd name="T5" fmla="*/ T4 w 1097"/>
                  <a:gd name="T6" fmla="+- 0 5724 5702"/>
                  <a:gd name="T7" fmla="*/ 5724 h 22"/>
                  <a:gd name="T8" fmla="+- 0 13991 13905"/>
                  <a:gd name="T9" fmla="*/ T8 w 1097"/>
                  <a:gd name="T10" fmla="+- 0 5702 5702"/>
                  <a:gd name="T11" fmla="*/ 5702 h 22"/>
                  <a:gd name="T12" fmla="+- 0 13905 13905"/>
                  <a:gd name="T13" fmla="*/ T12 w 1097"/>
                  <a:gd name="T14" fmla="+- 0 5724 5702"/>
                  <a:gd name="T15" fmla="*/ 572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97" h="22">
                    <a:moveTo>
                      <a:pt x="0" y="22"/>
                    </a:moveTo>
                    <a:lnTo>
                      <a:pt x="1097" y="22"/>
                    </a:lnTo>
                    <a:lnTo>
                      <a:pt x="86" y="0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03" name="Group 7234"/>
            <p:cNvGrpSpPr>
              <a:grpSpLocks/>
            </p:cNvGrpSpPr>
            <p:nvPr/>
          </p:nvGrpSpPr>
          <p:grpSpPr bwMode="auto">
            <a:xfrm>
              <a:off x="13991" y="5702"/>
              <a:ext cx="1010" cy="22"/>
              <a:chOff x="13991" y="5702"/>
              <a:chExt cx="1010" cy="22"/>
            </a:xfrm>
          </p:grpSpPr>
          <p:sp>
            <p:nvSpPr>
              <p:cNvPr id="22619" name="Freeform 7235"/>
              <p:cNvSpPr>
                <a:spLocks/>
              </p:cNvSpPr>
              <p:nvPr/>
            </p:nvSpPr>
            <p:spPr bwMode="auto">
              <a:xfrm>
                <a:off x="13991" y="5702"/>
                <a:ext cx="1010" cy="22"/>
              </a:xfrm>
              <a:custGeom>
                <a:avLst/>
                <a:gdLst>
                  <a:gd name="T0" fmla="+- 0 15002 13991"/>
                  <a:gd name="T1" fmla="*/ T0 w 1010"/>
                  <a:gd name="T2" fmla="+- 0 5724 5702"/>
                  <a:gd name="T3" fmla="*/ 5724 h 22"/>
                  <a:gd name="T4" fmla="+- 0 13991 13991"/>
                  <a:gd name="T5" fmla="*/ T4 w 1010"/>
                  <a:gd name="T6" fmla="+- 0 5702 5702"/>
                  <a:gd name="T7" fmla="*/ 5702 h 22"/>
                  <a:gd name="T8" fmla="+- 0 14915 13991"/>
                  <a:gd name="T9" fmla="*/ T8 w 1010"/>
                  <a:gd name="T10" fmla="+- 0 5702 5702"/>
                  <a:gd name="T11" fmla="*/ 5702 h 22"/>
                  <a:gd name="T12" fmla="+- 0 15002 13991"/>
                  <a:gd name="T13" fmla="*/ T12 w 1010"/>
                  <a:gd name="T14" fmla="+- 0 5724 5702"/>
                  <a:gd name="T15" fmla="*/ 572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10" h="22">
                    <a:moveTo>
                      <a:pt x="1011" y="22"/>
                    </a:moveTo>
                    <a:lnTo>
                      <a:pt x="0" y="0"/>
                    </a:lnTo>
                    <a:lnTo>
                      <a:pt x="924" y="0"/>
                    </a:lnTo>
                    <a:lnTo>
                      <a:pt x="1011" y="2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04" name="Group 7236"/>
            <p:cNvGrpSpPr>
              <a:grpSpLocks/>
            </p:cNvGrpSpPr>
            <p:nvPr/>
          </p:nvGrpSpPr>
          <p:grpSpPr bwMode="auto">
            <a:xfrm>
              <a:off x="13576" y="5724"/>
              <a:ext cx="1483" cy="82"/>
              <a:chOff x="13576" y="5724"/>
              <a:chExt cx="1483" cy="82"/>
            </a:xfrm>
          </p:grpSpPr>
          <p:sp>
            <p:nvSpPr>
              <p:cNvPr id="22617" name="Freeform 7237"/>
              <p:cNvSpPr>
                <a:spLocks/>
              </p:cNvSpPr>
              <p:nvPr/>
            </p:nvSpPr>
            <p:spPr bwMode="auto">
              <a:xfrm>
                <a:off x="13576" y="5724"/>
                <a:ext cx="1483" cy="82"/>
              </a:xfrm>
              <a:custGeom>
                <a:avLst/>
                <a:gdLst>
                  <a:gd name="T0" fmla="+- 0 13905 13576"/>
                  <a:gd name="T1" fmla="*/ T0 w 1483"/>
                  <a:gd name="T2" fmla="+- 0 5724 5724"/>
                  <a:gd name="T3" fmla="*/ 5724 h 82"/>
                  <a:gd name="T4" fmla="+- 0 13576 13576"/>
                  <a:gd name="T5" fmla="*/ T4 w 1483"/>
                  <a:gd name="T6" fmla="+- 0 5806 5724"/>
                  <a:gd name="T7" fmla="*/ 5806 h 82"/>
                  <a:gd name="T8" fmla="+- 0 15059 13576"/>
                  <a:gd name="T9" fmla="*/ T8 w 1483"/>
                  <a:gd name="T10" fmla="+- 0 5806 5724"/>
                  <a:gd name="T11" fmla="*/ 5806 h 82"/>
                  <a:gd name="T12" fmla="+- 0 13905 13576"/>
                  <a:gd name="T13" fmla="*/ T12 w 1483"/>
                  <a:gd name="T14" fmla="+- 0 5724 5724"/>
                  <a:gd name="T15" fmla="*/ 5724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83" h="82">
                    <a:moveTo>
                      <a:pt x="329" y="0"/>
                    </a:moveTo>
                    <a:lnTo>
                      <a:pt x="0" y="82"/>
                    </a:lnTo>
                    <a:lnTo>
                      <a:pt x="1483" y="82"/>
                    </a:lnTo>
                    <a:lnTo>
                      <a:pt x="32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18" name="Freeform 7238"/>
              <p:cNvSpPr>
                <a:spLocks/>
              </p:cNvSpPr>
              <p:nvPr/>
            </p:nvSpPr>
            <p:spPr bwMode="auto">
              <a:xfrm>
                <a:off x="13576" y="5724"/>
                <a:ext cx="1483" cy="82"/>
              </a:xfrm>
              <a:custGeom>
                <a:avLst/>
                <a:gdLst>
                  <a:gd name="T0" fmla="+- 0 15002 13576"/>
                  <a:gd name="T1" fmla="*/ T0 w 1483"/>
                  <a:gd name="T2" fmla="+- 0 5724 5724"/>
                  <a:gd name="T3" fmla="*/ 5724 h 82"/>
                  <a:gd name="T4" fmla="+- 0 13905 13576"/>
                  <a:gd name="T5" fmla="*/ T4 w 1483"/>
                  <a:gd name="T6" fmla="+- 0 5724 5724"/>
                  <a:gd name="T7" fmla="*/ 5724 h 82"/>
                  <a:gd name="T8" fmla="+- 0 15059 13576"/>
                  <a:gd name="T9" fmla="*/ T8 w 1483"/>
                  <a:gd name="T10" fmla="+- 0 5806 5724"/>
                  <a:gd name="T11" fmla="*/ 5806 h 82"/>
                  <a:gd name="T12" fmla="+- 0 15002 13576"/>
                  <a:gd name="T13" fmla="*/ T12 w 1483"/>
                  <a:gd name="T14" fmla="+- 0 5724 5724"/>
                  <a:gd name="T15" fmla="*/ 5724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83" h="82">
                    <a:moveTo>
                      <a:pt x="1426" y="0"/>
                    </a:moveTo>
                    <a:lnTo>
                      <a:pt x="329" y="0"/>
                    </a:lnTo>
                    <a:lnTo>
                      <a:pt x="1483" y="82"/>
                    </a:lnTo>
                    <a:lnTo>
                      <a:pt x="142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05" name="Group 7239"/>
            <p:cNvGrpSpPr>
              <a:grpSpLocks/>
            </p:cNvGrpSpPr>
            <p:nvPr/>
          </p:nvGrpSpPr>
          <p:grpSpPr bwMode="auto">
            <a:xfrm>
              <a:off x="13576" y="5724"/>
              <a:ext cx="1483" cy="82"/>
              <a:chOff x="13576" y="5724"/>
              <a:chExt cx="1483" cy="82"/>
            </a:xfrm>
          </p:grpSpPr>
          <p:sp>
            <p:nvSpPr>
              <p:cNvPr id="22616" name="Freeform 7240"/>
              <p:cNvSpPr>
                <a:spLocks/>
              </p:cNvSpPr>
              <p:nvPr/>
            </p:nvSpPr>
            <p:spPr bwMode="auto">
              <a:xfrm>
                <a:off x="13576" y="5724"/>
                <a:ext cx="1483" cy="82"/>
              </a:xfrm>
              <a:custGeom>
                <a:avLst/>
                <a:gdLst>
                  <a:gd name="T0" fmla="+- 0 13576 13576"/>
                  <a:gd name="T1" fmla="*/ T0 w 1483"/>
                  <a:gd name="T2" fmla="+- 0 5806 5724"/>
                  <a:gd name="T3" fmla="*/ 5806 h 82"/>
                  <a:gd name="T4" fmla="+- 0 15059 13576"/>
                  <a:gd name="T5" fmla="*/ T4 w 1483"/>
                  <a:gd name="T6" fmla="+- 0 5806 5724"/>
                  <a:gd name="T7" fmla="*/ 5806 h 82"/>
                  <a:gd name="T8" fmla="+- 0 13905 13576"/>
                  <a:gd name="T9" fmla="*/ T8 w 1483"/>
                  <a:gd name="T10" fmla="+- 0 5724 5724"/>
                  <a:gd name="T11" fmla="*/ 5724 h 82"/>
                  <a:gd name="T12" fmla="+- 0 13576 13576"/>
                  <a:gd name="T13" fmla="*/ T12 w 1483"/>
                  <a:gd name="T14" fmla="+- 0 5806 5724"/>
                  <a:gd name="T15" fmla="*/ 5806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83" h="82">
                    <a:moveTo>
                      <a:pt x="0" y="82"/>
                    </a:moveTo>
                    <a:lnTo>
                      <a:pt x="1483" y="82"/>
                    </a:lnTo>
                    <a:lnTo>
                      <a:pt x="329" y="0"/>
                    </a:lnTo>
                    <a:lnTo>
                      <a:pt x="0" y="8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06" name="Group 7241"/>
            <p:cNvGrpSpPr>
              <a:grpSpLocks/>
            </p:cNvGrpSpPr>
            <p:nvPr/>
          </p:nvGrpSpPr>
          <p:grpSpPr bwMode="auto">
            <a:xfrm>
              <a:off x="13905" y="5724"/>
              <a:ext cx="1154" cy="82"/>
              <a:chOff x="13905" y="5724"/>
              <a:chExt cx="1154" cy="82"/>
            </a:xfrm>
          </p:grpSpPr>
          <p:sp>
            <p:nvSpPr>
              <p:cNvPr id="22615" name="Freeform 7242"/>
              <p:cNvSpPr>
                <a:spLocks/>
              </p:cNvSpPr>
              <p:nvPr/>
            </p:nvSpPr>
            <p:spPr bwMode="auto">
              <a:xfrm>
                <a:off x="13905" y="5724"/>
                <a:ext cx="1154" cy="82"/>
              </a:xfrm>
              <a:custGeom>
                <a:avLst/>
                <a:gdLst>
                  <a:gd name="T0" fmla="+- 0 15059 13905"/>
                  <a:gd name="T1" fmla="*/ T0 w 1154"/>
                  <a:gd name="T2" fmla="+- 0 5806 5724"/>
                  <a:gd name="T3" fmla="*/ 5806 h 82"/>
                  <a:gd name="T4" fmla="+- 0 13905 13905"/>
                  <a:gd name="T5" fmla="*/ T4 w 1154"/>
                  <a:gd name="T6" fmla="+- 0 5724 5724"/>
                  <a:gd name="T7" fmla="*/ 5724 h 82"/>
                  <a:gd name="T8" fmla="+- 0 15002 13905"/>
                  <a:gd name="T9" fmla="*/ T8 w 1154"/>
                  <a:gd name="T10" fmla="+- 0 5724 5724"/>
                  <a:gd name="T11" fmla="*/ 5724 h 82"/>
                  <a:gd name="T12" fmla="+- 0 15059 13905"/>
                  <a:gd name="T13" fmla="*/ T12 w 1154"/>
                  <a:gd name="T14" fmla="+- 0 5806 5724"/>
                  <a:gd name="T15" fmla="*/ 5806 h 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54" h="82">
                    <a:moveTo>
                      <a:pt x="1154" y="82"/>
                    </a:moveTo>
                    <a:lnTo>
                      <a:pt x="0" y="0"/>
                    </a:lnTo>
                    <a:lnTo>
                      <a:pt x="1097" y="0"/>
                    </a:lnTo>
                    <a:lnTo>
                      <a:pt x="1154" y="8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07" name="Group 7243"/>
            <p:cNvGrpSpPr>
              <a:grpSpLocks/>
            </p:cNvGrpSpPr>
            <p:nvPr/>
          </p:nvGrpSpPr>
          <p:grpSpPr bwMode="auto">
            <a:xfrm>
              <a:off x="11082" y="5808"/>
              <a:ext cx="3979" cy="2"/>
              <a:chOff x="11082" y="5808"/>
              <a:chExt cx="3979" cy="2"/>
            </a:xfrm>
          </p:grpSpPr>
          <p:sp>
            <p:nvSpPr>
              <p:cNvPr id="22614" name="Freeform 7244"/>
              <p:cNvSpPr>
                <a:spLocks/>
              </p:cNvSpPr>
              <p:nvPr/>
            </p:nvSpPr>
            <p:spPr bwMode="auto">
              <a:xfrm>
                <a:off x="11082" y="5808"/>
                <a:ext cx="3979" cy="2"/>
              </a:xfrm>
              <a:custGeom>
                <a:avLst/>
                <a:gdLst>
                  <a:gd name="T0" fmla="+- 0 11082 11082"/>
                  <a:gd name="T1" fmla="*/ T0 w 3979"/>
                  <a:gd name="T2" fmla="+- 0 15062 11082"/>
                  <a:gd name="T3" fmla="*/ T2 w 397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979">
                    <a:moveTo>
                      <a:pt x="0" y="0"/>
                    </a:moveTo>
                    <a:lnTo>
                      <a:pt x="3980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08" name="Group 7245"/>
            <p:cNvGrpSpPr>
              <a:grpSpLocks/>
            </p:cNvGrpSpPr>
            <p:nvPr/>
          </p:nvGrpSpPr>
          <p:grpSpPr bwMode="auto">
            <a:xfrm>
              <a:off x="13336" y="5806"/>
              <a:ext cx="1726" cy="5"/>
              <a:chOff x="13336" y="5806"/>
              <a:chExt cx="1726" cy="5"/>
            </a:xfrm>
          </p:grpSpPr>
          <p:sp>
            <p:nvSpPr>
              <p:cNvPr id="22613" name="Freeform 7246"/>
              <p:cNvSpPr>
                <a:spLocks/>
              </p:cNvSpPr>
              <p:nvPr/>
            </p:nvSpPr>
            <p:spPr bwMode="auto">
              <a:xfrm>
                <a:off x="13336" y="5806"/>
                <a:ext cx="1726" cy="5"/>
              </a:xfrm>
              <a:custGeom>
                <a:avLst/>
                <a:gdLst>
                  <a:gd name="T0" fmla="+- 0 13336 13336"/>
                  <a:gd name="T1" fmla="*/ T0 w 1726"/>
                  <a:gd name="T2" fmla="+- 0 5810 5806"/>
                  <a:gd name="T3" fmla="*/ 5810 h 5"/>
                  <a:gd name="T4" fmla="+- 0 15062 13336"/>
                  <a:gd name="T5" fmla="*/ T4 w 1726"/>
                  <a:gd name="T6" fmla="+- 0 5810 5806"/>
                  <a:gd name="T7" fmla="*/ 5810 h 5"/>
                  <a:gd name="T8" fmla="+- 0 13576 13336"/>
                  <a:gd name="T9" fmla="*/ T8 w 1726"/>
                  <a:gd name="T10" fmla="+- 0 5806 5806"/>
                  <a:gd name="T11" fmla="*/ 5806 h 5"/>
                  <a:gd name="T12" fmla="+- 0 13336 13336"/>
                  <a:gd name="T13" fmla="*/ T12 w 1726"/>
                  <a:gd name="T14" fmla="+- 0 5810 5806"/>
                  <a:gd name="T15" fmla="*/ 5810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26" h="5">
                    <a:moveTo>
                      <a:pt x="0" y="4"/>
                    </a:moveTo>
                    <a:lnTo>
                      <a:pt x="1726" y="4"/>
                    </a:lnTo>
                    <a:lnTo>
                      <a:pt x="240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09" name="Group 7247"/>
            <p:cNvGrpSpPr>
              <a:grpSpLocks/>
            </p:cNvGrpSpPr>
            <p:nvPr/>
          </p:nvGrpSpPr>
          <p:grpSpPr bwMode="auto">
            <a:xfrm>
              <a:off x="13576" y="5806"/>
              <a:ext cx="1486" cy="5"/>
              <a:chOff x="13576" y="5806"/>
              <a:chExt cx="1486" cy="5"/>
            </a:xfrm>
          </p:grpSpPr>
          <p:sp>
            <p:nvSpPr>
              <p:cNvPr id="22612" name="Freeform 7248"/>
              <p:cNvSpPr>
                <a:spLocks/>
              </p:cNvSpPr>
              <p:nvPr/>
            </p:nvSpPr>
            <p:spPr bwMode="auto">
              <a:xfrm>
                <a:off x="13576" y="5806"/>
                <a:ext cx="1486" cy="5"/>
              </a:xfrm>
              <a:custGeom>
                <a:avLst/>
                <a:gdLst>
                  <a:gd name="T0" fmla="+- 0 15062 13576"/>
                  <a:gd name="T1" fmla="*/ T0 w 1486"/>
                  <a:gd name="T2" fmla="+- 0 5810 5806"/>
                  <a:gd name="T3" fmla="*/ 5810 h 5"/>
                  <a:gd name="T4" fmla="+- 0 13576 13576"/>
                  <a:gd name="T5" fmla="*/ T4 w 1486"/>
                  <a:gd name="T6" fmla="+- 0 5806 5806"/>
                  <a:gd name="T7" fmla="*/ 5806 h 5"/>
                  <a:gd name="T8" fmla="+- 0 15059 13576"/>
                  <a:gd name="T9" fmla="*/ T8 w 1486"/>
                  <a:gd name="T10" fmla="+- 0 5806 5806"/>
                  <a:gd name="T11" fmla="*/ 5806 h 5"/>
                  <a:gd name="T12" fmla="+- 0 15062 13576"/>
                  <a:gd name="T13" fmla="*/ T12 w 1486"/>
                  <a:gd name="T14" fmla="+- 0 5810 5806"/>
                  <a:gd name="T15" fmla="*/ 5810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86" h="5">
                    <a:moveTo>
                      <a:pt x="1486" y="4"/>
                    </a:moveTo>
                    <a:lnTo>
                      <a:pt x="0" y="0"/>
                    </a:lnTo>
                    <a:lnTo>
                      <a:pt x="1483" y="0"/>
                    </a:lnTo>
                    <a:lnTo>
                      <a:pt x="1486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10" name="Group 7249"/>
            <p:cNvGrpSpPr>
              <a:grpSpLocks/>
            </p:cNvGrpSpPr>
            <p:nvPr/>
          </p:nvGrpSpPr>
          <p:grpSpPr bwMode="auto">
            <a:xfrm>
              <a:off x="11082" y="5806"/>
              <a:ext cx="2254" cy="5"/>
              <a:chOff x="11082" y="5806"/>
              <a:chExt cx="2254" cy="5"/>
            </a:xfrm>
          </p:grpSpPr>
          <p:sp>
            <p:nvSpPr>
              <p:cNvPr id="22611" name="Freeform 7250"/>
              <p:cNvSpPr>
                <a:spLocks/>
              </p:cNvSpPr>
              <p:nvPr/>
            </p:nvSpPr>
            <p:spPr bwMode="auto">
              <a:xfrm>
                <a:off x="11082" y="5806"/>
                <a:ext cx="2254" cy="5"/>
              </a:xfrm>
              <a:custGeom>
                <a:avLst/>
                <a:gdLst>
                  <a:gd name="T0" fmla="+- 0 11085 11082"/>
                  <a:gd name="T1" fmla="*/ T0 w 2254"/>
                  <a:gd name="T2" fmla="+- 0 5810 5806"/>
                  <a:gd name="T3" fmla="*/ 5810 h 5"/>
                  <a:gd name="T4" fmla="+- 0 13336 11082"/>
                  <a:gd name="T5" fmla="*/ T4 w 2254"/>
                  <a:gd name="T6" fmla="+- 0 5810 5806"/>
                  <a:gd name="T7" fmla="*/ 5810 h 5"/>
                  <a:gd name="T8" fmla="+- 0 11082 11082"/>
                  <a:gd name="T9" fmla="*/ T8 w 2254"/>
                  <a:gd name="T10" fmla="+- 0 5806 5806"/>
                  <a:gd name="T11" fmla="*/ 5806 h 5"/>
                  <a:gd name="T12" fmla="+- 0 11085 11082"/>
                  <a:gd name="T13" fmla="*/ T12 w 2254"/>
                  <a:gd name="T14" fmla="+- 0 5810 5806"/>
                  <a:gd name="T15" fmla="*/ 5810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54" h="5">
                    <a:moveTo>
                      <a:pt x="3" y="4"/>
                    </a:moveTo>
                    <a:lnTo>
                      <a:pt x="2254" y="4"/>
                    </a:lnTo>
                    <a:lnTo>
                      <a:pt x="0" y="0"/>
                    </a:lnTo>
                    <a:lnTo>
                      <a:pt x="3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11" name="Group 7251"/>
            <p:cNvGrpSpPr>
              <a:grpSpLocks/>
            </p:cNvGrpSpPr>
            <p:nvPr/>
          </p:nvGrpSpPr>
          <p:grpSpPr bwMode="auto">
            <a:xfrm>
              <a:off x="11082" y="5806"/>
              <a:ext cx="2254" cy="5"/>
              <a:chOff x="11082" y="5806"/>
              <a:chExt cx="2254" cy="5"/>
            </a:xfrm>
          </p:grpSpPr>
          <p:sp>
            <p:nvSpPr>
              <p:cNvPr id="22610" name="Freeform 7252"/>
              <p:cNvSpPr>
                <a:spLocks/>
              </p:cNvSpPr>
              <p:nvPr/>
            </p:nvSpPr>
            <p:spPr bwMode="auto">
              <a:xfrm>
                <a:off x="11082" y="5806"/>
                <a:ext cx="2254" cy="5"/>
              </a:xfrm>
              <a:custGeom>
                <a:avLst/>
                <a:gdLst>
                  <a:gd name="T0" fmla="+- 0 13336 11082"/>
                  <a:gd name="T1" fmla="*/ T0 w 2254"/>
                  <a:gd name="T2" fmla="+- 0 5810 5806"/>
                  <a:gd name="T3" fmla="*/ 5810 h 5"/>
                  <a:gd name="T4" fmla="+- 0 11082 11082"/>
                  <a:gd name="T5" fmla="*/ T4 w 2254"/>
                  <a:gd name="T6" fmla="+- 0 5806 5806"/>
                  <a:gd name="T7" fmla="*/ 5806 h 5"/>
                  <a:gd name="T8" fmla="+- 0 13317 11082"/>
                  <a:gd name="T9" fmla="*/ T8 w 2254"/>
                  <a:gd name="T10" fmla="+- 0 5806 5806"/>
                  <a:gd name="T11" fmla="*/ 5806 h 5"/>
                  <a:gd name="T12" fmla="+- 0 13336 11082"/>
                  <a:gd name="T13" fmla="*/ T12 w 2254"/>
                  <a:gd name="T14" fmla="+- 0 5810 5806"/>
                  <a:gd name="T15" fmla="*/ 5810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54" h="5">
                    <a:moveTo>
                      <a:pt x="2254" y="4"/>
                    </a:moveTo>
                    <a:lnTo>
                      <a:pt x="0" y="0"/>
                    </a:lnTo>
                    <a:lnTo>
                      <a:pt x="2235" y="0"/>
                    </a:lnTo>
                    <a:lnTo>
                      <a:pt x="2254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12" name="Group 7253"/>
            <p:cNvGrpSpPr>
              <a:grpSpLocks/>
            </p:cNvGrpSpPr>
            <p:nvPr/>
          </p:nvGrpSpPr>
          <p:grpSpPr bwMode="auto">
            <a:xfrm>
              <a:off x="11085" y="5810"/>
              <a:ext cx="4001" cy="34"/>
              <a:chOff x="11085" y="5810"/>
              <a:chExt cx="4001" cy="34"/>
            </a:xfrm>
          </p:grpSpPr>
          <p:sp>
            <p:nvSpPr>
              <p:cNvPr id="22608" name="Freeform 7254"/>
              <p:cNvSpPr>
                <a:spLocks/>
              </p:cNvSpPr>
              <p:nvPr/>
            </p:nvSpPr>
            <p:spPr bwMode="auto">
              <a:xfrm>
                <a:off x="11085" y="5810"/>
                <a:ext cx="4001" cy="34"/>
              </a:xfrm>
              <a:custGeom>
                <a:avLst/>
                <a:gdLst>
                  <a:gd name="T0" fmla="+- 0 11085 11085"/>
                  <a:gd name="T1" fmla="*/ T0 w 4001"/>
                  <a:gd name="T2" fmla="+- 0 5810 5810"/>
                  <a:gd name="T3" fmla="*/ 5810 h 34"/>
                  <a:gd name="T4" fmla="+- 0 11118 11085"/>
                  <a:gd name="T5" fmla="*/ T4 w 4001"/>
                  <a:gd name="T6" fmla="+- 0 5844 5810"/>
                  <a:gd name="T7" fmla="*/ 5844 h 34"/>
                  <a:gd name="T8" fmla="+- 0 15086 11085"/>
                  <a:gd name="T9" fmla="*/ T8 w 4001"/>
                  <a:gd name="T10" fmla="+- 0 5844 5810"/>
                  <a:gd name="T11" fmla="*/ 5844 h 34"/>
                  <a:gd name="T12" fmla="+- 0 11085 11085"/>
                  <a:gd name="T13" fmla="*/ T12 w 4001"/>
                  <a:gd name="T14" fmla="+- 0 5810 5810"/>
                  <a:gd name="T15" fmla="*/ 5810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01" h="34">
                    <a:moveTo>
                      <a:pt x="0" y="0"/>
                    </a:moveTo>
                    <a:lnTo>
                      <a:pt x="33" y="34"/>
                    </a:lnTo>
                    <a:lnTo>
                      <a:pt x="4001" y="3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09" name="Freeform 7255"/>
              <p:cNvSpPr>
                <a:spLocks/>
              </p:cNvSpPr>
              <p:nvPr/>
            </p:nvSpPr>
            <p:spPr bwMode="auto">
              <a:xfrm>
                <a:off x="11085" y="5810"/>
                <a:ext cx="4001" cy="34"/>
              </a:xfrm>
              <a:custGeom>
                <a:avLst/>
                <a:gdLst>
                  <a:gd name="T0" fmla="+- 0 15062 11085"/>
                  <a:gd name="T1" fmla="*/ T0 w 4001"/>
                  <a:gd name="T2" fmla="+- 0 5810 5810"/>
                  <a:gd name="T3" fmla="*/ 5810 h 34"/>
                  <a:gd name="T4" fmla="+- 0 11085 11085"/>
                  <a:gd name="T5" fmla="*/ T4 w 4001"/>
                  <a:gd name="T6" fmla="+- 0 5810 5810"/>
                  <a:gd name="T7" fmla="*/ 5810 h 34"/>
                  <a:gd name="T8" fmla="+- 0 15086 11085"/>
                  <a:gd name="T9" fmla="*/ T8 w 4001"/>
                  <a:gd name="T10" fmla="+- 0 5844 5810"/>
                  <a:gd name="T11" fmla="*/ 5844 h 34"/>
                  <a:gd name="T12" fmla="+- 0 15062 11085"/>
                  <a:gd name="T13" fmla="*/ T12 w 4001"/>
                  <a:gd name="T14" fmla="+- 0 5810 5810"/>
                  <a:gd name="T15" fmla="*/ 5810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01" h="34">
                    <a:moveTo>
                      <a:pt x="3977" y="0"/>
                    </a:moveTo>
                    <a:lnTo>
                      <a:pt x="0" y="0"/>
                    </a:lnTo>
                    <a:lnTo>
                      <a:pt x="4001" y="34"/>
                    </a:lnTo>
                    <a:lnTo>
                      <a:pt x="397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13" name="Group 7256"/>
            <p:cNvGrpSpPr>
              <a:grpSpLocks/>
            </p:cNvGrpSpPr>
            <p:nvPr/>
          </p:nvGrpSpPr>
          <p:grpSpPr bwMode="auto">
            <a:xfrm>
              <a:off x="11085" y="5810"/>
              <a:ext cx="4001" cy="34"/>
              <a:chOff x="11085" y="5810"/>
              <a:chExt cx="4001" cy="34"/>
            </a:xfrm>
          </p:grpSpPr>
          <p:sp>
            <p:nvSpPr>
              <p:cNvPr id="22607" name="Freeform 7257"/>
              <p:cNvSpPr>
                <a:spLocks/>
              </p:cNvSpPr>
              <p:nvPr/>
            </p:nvSpPr>
            <p:spPr bwMode="auto">
              <a:xfrm>
                <a:off x="11085" y="5810"/>
                <a:ext cx="4001" cy="34"/>
              </a:xfrm>
              <a:custGeom>
                <a:avLst/>
                <a:gdLst>
                  <a:gd name="T0" fmla="+- 0 11118 11085"/>
                  <a:gd name="T1" fmla="*/ T0 w 4001"/>
                  <a:gd name="T2" fmla="+- 0 5844 5810"/>
                  <a:gd name="T3" fmla="*/ 5844 h 34"/>
                  <a:gd name="T4" fmla="+- 0 15086 11085"/>
                  <a:gd name="T5" fmla="*/ T4 w 4001"/>
                  <a:gd name="T6" fmla="+- 0 5844 5810"/>
                  <a:gd name="T7" fmla="*/ 5844 h 34"/>
                  <a:gd name="T8" fmla="+- 0 11085 11085"/>
                  <a:gd name="T9" fmla="*/ T8 w 4001"/>
                  <a:gd name="T10" fmla="+- 0 5810 5810"/>
                  <a:gd name="T11" fmla="*/ 5810 h 34"/>
                  <a:gd name="T12" fmla="+- 0 11118 11085"/>
                  <a:gd name="T13" fmla="*/ T12 w 4001"/>
                  <a:gd name="T14" fmla="+- 0 5844 5810"/>
                  <a:gd name="T15" fmla="*/ 5844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01" h="34">
                    <a:moveTo>
                      <a:pt x="33" y="34"/>
                    </a:moveTo>
                    <a:lnTo>
                      <a:pt x="4001" y="34"/>
                    </a:lnTo>
                    <a:lnTo>
                      <a:pt x="0" y="0"/>
                    </a:lnTo>
                    <a:lnTo>
                      <a:pt x="33" y="3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14" name="Group 7258"/>
            <p:cNvGrpSpPr>
              <a:grpSpLocks/>
            </p:cNvGrpSpPr>
            <p:nvPr/>
          </p:nvGrpSpPr>
          <p:grpSpPr bwMode="auto">
            <a:xfrm>
              <a:off x="11085" y="5810"/>
              <a:ext cx="4001" cy="34"/>
              <a:chOff x="11085" y="5810"/>
              <a:chExt cx="4001" cy="34"/>
            </a:xfrm>
          </p:grpSpPr>
          <p:sp>
            <p:nvSpPr>
              <p:cNvPr id="22606" name="Freeform 7259"/>
              <p:cNvSpPr>
                <a:spLocks/>
              </p:cNvSpPr>
              <p:nvPr/>
            </p:nvSpPr>
            <p:spPr bwMode="auto">
              <a:xfrm>
                <a:off x="11085" y="5810"/>
                <a:ext cx="4001" cy="34"/>
              </a:xfrm>
              <a:custGeom>
                <a:avLst/>
                <a:gdLst>
                  <a:gd name="T0" fmla="+- 0 15086 11085"/>
                  <a:gd name="T1" fmla="*/ T0 w 4001"/>
                  <a:gd name="T2" fmla="+- 0 5844 5810"/>
                  <a:gd name="T3" fmla="*/ 5844 h 34"/>
                  <a:gd name="T4" fmla="+- 0 11085 11085"/>
                  <a:gd name="T5" fmla="*/ T4 w 4001"/>
                  <a:gd name="T6" fmla="+- 0 5810 5810"/>
                  <a:gd name="T7" fmla="*/ 5810 h 34"/>
                  <a:gd name="T8" fmla="+- 0 15062 11085"/>
                  <a:gd name="T9" fmla="*/ T8 w 4001"/>
                  <a:gd name="T10" fmla="+- 0 5810 5810"/>
                  <a:gd name="T11" fmla="*/ 5810 h 34"/>
                  <a:gd name="T12" fmla="+- 0 15086 11085"/>
                  <a:gd name="T13" fmla="*/ T12 w 4001"/>
                  <a:gd name="T14" fmla="+- 0 5844 5810"/>
                  <a:gd name="T15" fmla="*/ 5844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01" h="34">
                    <a:moveTo>
                      <a:pt x="4001" y="34"/>
                    </a:moveTo>
                    <a:lnTo>
                      <a:pt x="0" y="0"/>
                    </a:lnTo>
                    <a:lnTo>
                      <a:pt x="3977" y="0"/>
                    </a:lnTo>
                    <a:lnTo>
                      <a:pt x="4001" y="3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15" name="Group 7260"/>
            <p:cNvGrpSpPr>
              <a:grpSpLocks/>
            </p:cNvGrpSpPr>
            <p:nvPr/>
          </p:nvGrpSpPr>
          <p:grpSpPr bwMode="auto">
            <a:xfrm>
              <a:off x="11118" y="5844"/>
              <a:ext cx="4022" cy="77"/>
              <a:chOff x="11118" y="5844"/>
              <a:chExt cx="4022" cy="77"/>
            </a:xfrm>
          </p:grpSpPr>
          <p:sp>
            <p:nvSpPr>
              <p:cNvPr id="22604" name="Freeform 7261"/>
              <p:cNvSpPr>
                <a:spLocks/>
              </p:cNvSpPr>
              <p:nvPr/>
            </p:nvSpPr>
            <p:spPr bwMode="auto">
              <a:xfrm>
                <a:off x="11118" y="5844"/>
                <a:ext cx="4022" cy="77"/>
              </a:xfrm>
              <a:custGeom>
                <a:avLst/>
                <a:gdLst>
                  <a:gd name="T0" fmla="+- 0 11118 11118"/>
                  <a:gd name="T1" fmla="*/ T0 w 4022"/>
                  <a:gd name="T2" fmla="+- 0 5844 5844"/>
                  <a:gd name="T3" fmla="*/ 5844 h 77"/>
                  <a:gd name="T4" fmla="+- 0 11181 11118"/>
                  <a:gd name="T5" fmla="*/ T4 w 4022"/>
                  <a:gd name="T6" fmla="+- 0 5921 5844"/>
                  <a:gd name="T7" fmla="*/ 5921 h 77"/>
                  <a:gd name="T8" fmla="+- 0 15141 11118"/>
                  <a:gd name="T9" fmla="*/ T8 w 4022"/>
                  <a:gd name="T10" fmla="+- 0 5921 5844"/>
                  <a:gd name="T11" fmla="*/ 5921 h 77"/>
                  <a:gd name="T12" fmla="+- 0 11118 11118"/>
                  <a:gd name="T13" fmla="*/ T12 w 4022"/>
                  <a:gd name="T14" fmla="+- 0 5844 5844"/>
                  <a:gd name="T15" fmla="*/ 5844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22" h="77">
                    <a:moveTo>
                      <a:pt x="0" y="0"/>
                    </a:moveTo>
                    <a:lnTo>
                      <a:pt x="63" y="77"/>
                    </a:lnTo>
                    <a:lnTo>
                      <a:pt x="4023" y="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05" name="Freeform 7262"/>
              <p:cNvSpPr>
                <a:spLocks/>
              </p:cNvSpPr>
              <p:nvPr/>
            </p:nvSpPr>
            <p:spPr bwMode="auto">
              <a:xfrm>
                <a:off x="11118" y="5844"/>
                <a:ext cx="4022" cy="77"/>
              </a:xfrm>
              <a:custGeom>
                <a:avLst/>
                <a:gdLst>
                  <a:gd name="T0" fmla="+- 0 15086 11118"/>
                  <a:gd name="T1" fmla="*/ T0 w 4022"/>
                  <a:gd name="T2" fmla="+- 0 5844 5844"/>
                  <a:gd name="T3" fmla="*/ 5844 h 77"/>
                  <a:gd name="T4" fmla="+- 0 11118 11118"/>
                  <a:gd name="T5" fmla="*/ T4 w 4022"/>
                  <a:gd name="T6" fmla="+- 0 5844 5844"/>
                  <a:gd name="T7" fmla="*/ 5844 h 77"/>
                  <a:gd name="T8" fmla="+- 0 15141 11118"/>
                  <a:gd name="T9" fmla="*/ T8 w 4022"/>
                  <a:gd name="T10" fmla="+- 0 5921 5844"/>
                  <a:gd name="T11" fmla="*/ 5921 h 77"/>
                  <a:gd name="T12" fmla="+- 0 15086 11118"/>
                  <a:gd name="T13" fmla="*/ T12 w 4022"/>
                  <a:gd name="T14" fmla="+- 0 5844 5844"/>
                  <a:gd name="T15" fmla="*/ 5844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22" h="77">
                    <a:moveTo>
                      <a:pt x="3968" y="0"/>
                    </a:moveTo>
                    <a:lnTo>
                      <a:pt x="0" y="0"/>
                    </a:lnTo>
                    <a:lnTo>
                      <a:pt x="4023" y="77"/>
                    </a:lnTo>
                    <a:lnTo>
                      <a:pt x="396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16" name="Group 7263"/>
            <p:cNvGrpSpPr>
              <a:grpSpLocks/>
            </p:cNvGrpSpPr>
            <p:nvPr/>
          </p:nvGrpSpPr>
          <p:grpSpPr bwMode="auto">
            <a:xfrm>
              <a:off x="11118" y="5844"/>
              <a:ext cx="4022" cy="77"/>
              <a:chOff x="11118" y="5844"/>
              <a:chExt cx="4022" cy="77"/>
            </a:xfrm>
          </p:grpSpPr>
          <p:sp>
            <p:nvSpPr>
              <p:cNvPr id="22603" name="Freeform 7264"/>
              <p:cNvSpPr>
                <a:spLocks/>
              </p:cNvSpPr>
              <p:nvPr/>
            </p:nvSpPr>
            <p:spPr bwMode="auto">
              <a:xfrm>
                <a:off x="11118" y="5844"/>
                <a:ext cx="4022" cy="77"/>
              </a:xfrm>
              <a:custGeom>
                <a:avLst/>
                <a:gdLst>
                  <a:gd name="T0" fmla="+- 0 11181 11118"/>
                  <a:gd name="T1" fmla="*/ T0 w 4022"/>
                  <a:gd name="T2" fmla="+- 0 5921 5844"/>
                  <a:gd name="T3" fmla="*/ 5921 h 77"/>
                  <a:gd name="T4" fmla="+- 0 15141 11118"/>
                  <a:gd name="T5" fmla="*/ T4 w 4022"/>
                  <a:gd name="T6" fmla="+- 0 5921 5844"/>
                  <a:gd name="T7" fmla="*/ 5921 h 77"/>
                  <a:gd name="T8" fmla="+- 0 11118 11118"/>
                  <a:gd name="T9" fmla="*/ T8 w 4022"/>
                  <a:gd name="T10" fmla="+- 0 5844 5844"/>
                  <a:gd name="T11" fmla="*/ 5844 h 77"/>
                  <a:gd name="T12" fmla="+- 0 11181 11118"/>
                  <a:gd name="T13" fmla="*/ T12 w 4022"/>
                  <a:gd name="T14" fmla="+- 0 5921 5844"/>
                  <a:gd name="T15" fmla="*/ 5921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22" h="77">
                    <a:moveTo>
                      <a:pt x="63" y="77"/>
                    </a:moveTo>
                    <a:lnTo>
                      <a:pt x="4023" y="77"/>
                    </a:lnTo>
                    <a:lnTo>
                      <a:pt x="0" y="0"/>
                    </a:lnTo>
                    <a:lnTo>
                      <a:pt x="63" y="7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17" name="Group 7265"/>
            <p:cNvGrpSpPr>
              <a:grpSpLocks/>
            </p:cNvGrpSpPr>
            <p:nvPr/>
          </p:nvGrpSpPr>
          <p:grpSpPr bwMode="auto">
            <a:xfrm>
              <a:off x="11118" y="5844"/>
              <a:ext cx="4022" cy="77"/>
              <a:chOff x="11118" y="5844"/>
              <a:chExt cx="4022" cy="77"/>
            </a:xfrm>
          </p:grpSpPr>
          <p:sp>
            <p:nvSpPr>
              <p:cNvPr id="22602" name="Freeform 7266"/>
              <p:cNvSpPr>
                <a:spLocks/>
              </p:cNvSpPr>
              <p:nvPr/>
            </p:nvSpPr>
            <p:spPr bwMode="auto">
              <a:xfrm>
                <a:off x="11118" y="5844"/>
                <a:ext cx="4022" cy="77"/>
              </a:xfrm>
              <a:custGeom>
                <a:avLst/>
                <a:gdLst>
                  <a:gd name="T0" fmla="+- 0 15141 11118"/>
                  <a:gd name="T1" fmla="*/ T0 w 4022"/>
                  <a:gd name="T2" fmla="+- 0 5921 5844"/>
                  <a:gd name="T3" fmla="*/ 5921 h 77"/>
                  <a:gd name="T4" fmla="+- 0 11118 11118"/>
                  <a:gd name="T5" fmla="*/ T4 w 4022"/>
                  <a:gd name="T6" fmla="+- 0 5844 5844"/>
                  <a:gd name="T7" fmla="*/ 5844 h 77"/>
                  <a:gd name="T8" fmla="+- 0 15086 11118"/>
                  <a:gd name="T9" fmla="*/ T8 w 4022"/>
                  <a:gd name="T10" fmla="+- 0 5844 5844"/>
                  <a:gd name="T11" fmla="*/ 5844 h 77"/>
                  <a:gd name="T12" fmla="+- 0 15141 11118"/>
                  <a:gd name="T13" fmla="*/ T12 w 4022"/>
                  <a:gd name="T14" fmla="+- 0 5921 5844"/>
                  <a:gd name="T15" fmla="*/ 5921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22" h="77">
                    <a:moveTo>
                      <a:pt x="4023" y="77"/>
                    </a:moveTo>
                    <a:lnTo>
                      <a:pt x="0" y="0"/>
                    </a:lnTo>
                    <a:lnTo>
                      <a:pt x="3968" y="0"/>
                    </a:lnTo>
                    <a:lnTo>
                      <a:pt x="4023" y="7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18" name="Group 7267"/>
            <p:cNvGrpSpPr>
              <a:grpSpLocks/>
            </p:cNvGrpSpPr>
            <p:nvPr/>
          </p:nvGrpSpPr>
          <p:grpSpPr bwMode="auto">
            <a:xfrm>
              <a:off x="11181" y="5921"/>
              <a:ext cx="3994" cy="48"/>
              <a:chOff x="11181" y="5921"/>
              <a:chExt cx="3994" cy="48"/>
            </a:xfrm>
          </p:grpSpPr>
          <p:sp>
            <p:nvSpPr>
              <p:cNvPr id="22600" name="Freeform 7268"/>
              <p:cNvSpPr>
                <a:spLocks/>
              </p:cNvSpPr>
              <p:nvPr/>
            </p:nvSpPr>
            <p:spPr bwMode="auto">
              <a:xfrm>
                <a:off x="11181" y="5921"/>
                <a:ext cx="3994" cy="48"/>
              </a:xfrm>
              <a:custGeom>
                <a:avLst/>
                <a:gdLst>
                  <a:gd name="T0" fmla="+- 0 11181 11181"/>
                  <a:gd name="T1" fmla="*/ T0 w 3994"/>
                  <a:gd name="T2" fmla="+- 0 5921 5921"/>
                  <a:gd name="T3" fmla="*/ 5921 h 48"/>
                  <a:gd name="T4" fmla="+- 0 11214 11181"/>
                  <a:gd name="T5" fmla="*/ T4 w 3994"/>
                  <a:gd name="T6" fmla="+- 0 5969 5921"/>
                  <a:gd name="T7" fmla="*/ 5969 h 48"/>
                  <a:gd name="T8" fmla="+- 0 15174 11181"/>
                  <a:gd name="T9" fmla="*/ T8 w 3994"/>
                  <a:gd name="T10" fmla="+- 0 5969 5921"/>
                  <a:gd name="T11" fmla="*/ 5969 h 48"/>
                  <a:gd name="T12" fmla="+- 0 11181 11181"/>
                  <a:gd name="T13" fmla="*/ T12 w 3994"/>
                  <a:gd name="T14" fmla="+- 0 5921 5921"/>
                  <a:gd name="T15" fmla="*/ 5921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94" h="48">
                    <a:moveTo>
                      <a:pt x="0" y="0"/>
                    </a:moveTo>
                    <a:lnTo>
                      <a:pt x="33" y="48"/>
                    </a:lnTo>
                    <a:lnTo>
                      <a:pt x="3993" y="4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01" name="Freeform 7269"/>
              <p:cNvSpPr>
                <a:spLocks/>
              </p:cNvSpPr>
              <p:nvPr/>
            </p:nvSpPr>
            <p:spPr bwMode="auto">
              <a:xfrm>
                <a:off x="11181" y="5921"/>
                <a:ext cx="3994" cy="48"/>
              </a:xfrm>
              <a:custGeom>
                <a:avLst/>
                <a:gdLst>
                  <a:gd name="T0" fmla="+- 0 15141 11181"/>
                  <a:gd name="T1" fmla="*/ T0 w 3994"/>
                  <a:gd name="T2" fmla="+- 0 5921 5921"/>
                  <a:gd name="T3" fmla="*/ 5921 h 48"/>
                  <a:gd name="T4" fmla="+- 0 11181 11181"/>
                  <a:gd name="T5" fmla="*/ T4 w 3994"/>
                  <a:gd name="T6" fmla="+- 0 5921 5921"/>
                  <a:gd name="T7" fmla="*/ 5921 h 48"/>
                  <a:gd name="T8" fmla="+- 0 15174 11181"/>
                  <a:gd name="T9" fmla="*/ T8 w 3994"/>
                  <a:gd name="T10" fmla="+- 0 5969 5921"/>
                  <a:gd name="T11" fmla="*/ 5969 h 48"/>
                  <a:gd name="T12" fmla="+- 0 15141 11181"/>
                  <a:gd name="T13" fmla="*/ T12 w 3994"/>
                  <a:gd name="T14" fmla="+- 0 5921 5921"/>
                  <a:gd name="T15" fmla="*/ 5921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94" h="48">
                    <a:moveTo>
                      <a:pt x="3960" y="0"/>
                    </a:moveTo>
                    <a:lnTo>
                      <a:pt x="0" y="0"/>
                    </a:lnTo>
                    <a:lnTo>
                      <a:pt x="3993" y="48"/>
                    </a:lnTo>
                    <a:lnTo>
                      <a:pt x="396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19" name="Group 7270"/>
            <p:cNvGrpSpPr>
              <a:grpSpLocks/>
            </p:cNvGrpSpPr>
            <p:nvPr/>
          </p:nvGrpSpPr>
          <p:grpSpPr bwMode="auto">
            <a:xfrm>
              <a:off x="11181" y="5921"/>
              <a:ext cx="3994" cy="48"/>
              <a:chOff x="11181" y="5921"/>
              <a:chExt cx="3994" cy="48"/>
            </a:xfrm>
          </p:grpSpPr>
          <p:sp>
            <p:nvSpPr>
              <p:cNvPr id="22599" name="Freeform 7271"/>
              <p:cNvSpPr>
                <a:spLocks/>
              </p:cNvSpPr>
              <p:nvPr/>
            </p:nvSpPr>
            <p:spPr bwMode="auto">
              <a:xfrm>
                <a:off x="11181" y="5921"/>
                <a:ext cx="3994" cy="48"/>
              </a:xfrm>
              <a:custGeom>
                <a:avLst/>
                <a:gdLst>
                  <a:gd name="T0" fmla="+- 0 11214 11181"/>
                  <a:gd name="T1" fmla="*/ T0 w 3994"/>
                  <a:gd name="T2" fmla="+- 0 5969 5921"/>
                  <a:gd name="T3" fmla="*/ 5969 h 48"/>
                  <a:gd name="T4" fmla="+- 0 15174 11181"/>
                  <a:gd name="T5" fmla="*/ T4 w 3994"/>
                  <a:gd name="T6" fmla="+- 0 5969 5921"/>
                  <a:gd name="T7" fmla="*/ 5969 h 48"/>
                  <a:gd name="T8" fmla="+- 0 11181 11181"/>
                  <a:gd name="T9" fmla="*/ T8 w 3994"/>
                  <a:gd name="T10" fmla="+- 0 5921 5921"/>
                  <a:gd name="T11" fmla="*/ 5921 h 48"/>
                  <a:gd name="T12" fmla="+- 0 11214 11181"/>
                  <a:gd name="T13" fmla="*/ T12 w 3994"/>
                  <a:gd name="T14" fmla="+- 0 5969 5921"/>
                  <a:gd name="T15" fmla="*/ 5969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94" h="48">
                    <a:moveTo>
                      <a:pt x="33" y="48"/>
                    </a:moveTo>
                    <a:lnTo>
                      <a:pt x="3993" y="48"/>
                    </a:lnTo>
                    <a:lnTo>
                      <a:pt x="0" y="0"/>
                    </a:lnTo>
                    <a:lnTo>
                      <a:pt x="33" y="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20" name="Group 7272"/>
            <p:cNvGrpSpPr>
              <a:grpSpLocks/>
            </p:cNvGrpSpPr>
            <p:nvPr/>
          </p:nvGrpSpPr>
          <p:grpSpPr bwMode="auto">
            <a:xfrm>
              <a:off x="11181" y="5921"/>
              <a:ext cx="3994" cy="48"/>
              <a:chOff x="11181" y="5921"/>
              <a:chExt cx="3994" cy="48"/>
            </a:xfrm>
          </p:grpSpPr>
          <p:sp>
            <p:nvSpPr>
              <p:cNvPr id="22598" name="Freeform 7273"/>
              <p:cNvSpPr>
                <a:spLocks/>
              </p:cNvSpPr>
              <p:nvPr/>
            </p:nvSpPr>
            <p:spPr bwMode="auto">
              <a:xfrm>
                <a:off x="11181" y="5921"/>
                <a:ext cx="3994" cy="48"/>
              </a:xfrm>
              <a:custGeom>
                <a:avLst/>
                <a:gdLst>
                  <a:gd name="T0" fmla="+- 0 15174 11181"/>
                  <a:gd name="T1" fmla="*/ T0 w 3994"/>
                  <a:gd name="T2" fmla="+- 0 5969 5921"/>
                  <a:gd name="T3" fmla="*/ 5969 h 48"/>
                  <a:gd name="T4" fmla="+- 0 11181 11181"/>
                  <a:gd name="T5" fmla="*/ T4 w 3994"/>
                  <a:gd name="T6" fmla="+- 0 5921 5921"/>
                  <a:gd name="T7" fmla="*/ 5921 h 48"/>
                  <a:gd name="T8" fmla="+- 0 15141 11181"/>
                  <a:gd name="T9" fmla="*/ T8 w 3994"/>
                  <a:gd name="T10" fmla="+- 0 5921 5921"/>
                  <a:gd name="T11" fmla="*/ 5921 h 48"/>
                  <a:gd name="T12" fmla="+- 0 15174 11181"/>
                  <a:gd name="T13" fmla="*/ T12 w 3994"/>
                  <a:gd name="T14" fmla="+- 0 5969 5921"/>
                  <a:gd name="T15" fmla="*/ 5969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94" h="48">
                    <a:moveTo>
                      <a:pt x="3993" y="48"/>
                    </a:moveTo>
                    <a:lnTo>
                      <a:pt x="0" y="0"/>
                    </a:lnTo>
                    <a:lnTo>
                      <a:pt x="3960" y="0"/>
                    </a:lnTo>
                    <a:lnTo>
                      <a:pt x="3993" y="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21" name="Group 7274"/>
            <p:cNvGrpSpPr>
              <a:grpSpLocks/>
            </p:cNvGrpSpPr>
            <p:nvPr/>
          </p:nvGrpSpPr>
          <p:grpSpPr bwMode="auto">
            <a:xfrm>
              <a:off x="11214" y="5969"/>
              <a:ext cx="3991" cy="36"/>
              <a:chOff x="11214" y="5969"/>
              <a:chExt cx="3991" cy="36"/>
            </a:xfrm>
          </p:grpSpPr>
          <p:sp>
            <p:nvSpPr>
              <p:cNvPr id="22596" name="Freeform 7275"/>
              <p:cNvSpPr>
                <a:spLocks/>
              </p:cNvSpPr>
              <p:nvPr/>
            </p:nvSpPr>
            <p:spPr bwMode="auto">
              <a:xfrm>
                <a:off x="11214" y="5969"/>
                <a:ext cx="3991" cy="36"/>
              </a:xfrm>
              <a:custGeom>
                <a:avLst/>
                <a:gdLst>
                  <a:gd name="T0" fmla="+- 0 11214 11214"/>
                  <a:gd name="T1" fmla="*/ T0 w 3991"/>
                  <a:gd name="T2" fmla="+- 0 5969 5969"/>
                  <a:gd name="T3" fmla="*/ 5969 h 36"/>
                  <a:gd name="T4" fmla="+- 0 11238 11214"/>
                  <a:gd name="T5" fmla="*/ T4 w 3991"/>
                  <a:gd name="T6" fmla="+- 0 6005 5969"/>
                  <a:gd name="T7" fmla="*/ 6005 h 36"/>
                  <a:gd name="T8" fmla="+- 0 15206 11214"/>
                  <a:gd name="T9" fmla="*/ T8 w 3991"/>
                  <a:gd name="T10" fmla="+- 0 6005 5969"/>
                  <a:gd name="T11" fmla="*/ 6005 h 36"/>
                  <a:gd name="T12" fmla="+- 0 11214 11214"/>
                  <a:gd name="T13" fmla="*/ T12 w 3991"/>
                  <a:gd name="T14" fmla="+- 0 5969 5969"/>
                  <a:gd name="T15" fmla="*/ 5969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91" h="36">
                    <a:moveTo>
                      <a:pt x="0" y="0"/>
                    </a:moveTo>
                    <a:lnTo>
                      <a:pt x="24" y="36"/>
                    </a:lnTo>
                    <a:lnTo>
                      <a:pt x="3992" y="3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97" name="Freeform 7276"/>
              <p:cNvSpPr>
                <a:spLocks/>
              </p:cNvSpPr>
              <p:nvPr/>
            </p:nvSpPr>
            <p:spPr bwMode="auto">
              <a:xfrm>
                <a:off x="11214" y="5969"/>
                <a:ext cx="3991" cy="36"/>
              </a:xfrm>
              <a:custGeom>
                <a:avLst/>
                <a:gdLst>
                  <a:gd name="T0" fmla="+- 0 15174 11214"/>
                  <a:gd name="T1" fmla="*/ T0 w 3991"/>
                  <a:gd name="T2" fmla="+- 0 5969 5969"/>
                  <a:gd name="T3" fmla="*/ 5969 h 36"/>
                  <a:gd name="T4" fmla="+- 0 11214 11214"/>
                  <a:gd name="T5" fmla="*/ T4 w 3991"/>
                  <a:gd name="T6" fmla="+- 0 5969 5969"/>
                  <a:gd name="T7" fmla="*/ 5969 h 36"/>
                  <a:gd name="T8" fmla="+- 0 15206 11214"/>
                  <a:gd name="T9" fmla="*/ T8 w 3991"/>
                  <a:gd name="T10" fmla="+- 0 6005 5969"/>
                  <a:gd name="T11" fmla="*/ 6005 h 36"/>
                  <a:gd name="T12" fmla="+- 0 15174 11214"/>
                  <a:gd name="T13" fmla="*/ T12 w 3991"/>
                  <a:gd name="T14" fmla="+- 0 5969 5969"/>
                  <a:gd name="T15" fmla="*/ 5969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91" h="36">
                    <a:moveTo>
                      <a:pt x="3960" y="0"/>
                    </a:moveTo>
                    <a:lnTo>
                      <a:pt x="0" y="0"/>
                    </a:lnTo>
                    <a:lnTo>
                      <a:pt x="3992" y="36"/>
                    </a:lnTo>
                    <a:lnTo>
                      <a:pt x="396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22" name="Group 7277"/>
            <p:cNvGrpSpPr>
              <a:grpSpLocks/>
            </p:cNvGrpSpPr>
            <p:nvPr/>
          </p:nvGrpSpPr>
          <p:grpSpPr bwMode="auto">
            <a:xfrm>
              <a:off x="11214" y="5969"/>
              <a:ext cx="3991" cy="36"/>
              <a:chOff x="11214" y="5969"/>
              <a:chExt cx="3991" cy="36"/>
            </a:xfrm>
          </p:grpSpPr>
          <p:sp>
            <p:nvSpPr>
              <p:cNvPr id="22595" name="Freeform 7278"/>
              <p:cNvSpPr>
                <a:spLocks/>
              </p:cNvSpPr>
              <p:nvPr/>
            </p:nvSpPr>
            <p:spPr bwMode="auto">
              <a:xfrm>
                <a:off x="11214" y="5969"/>
                <a:ext cx="3991" cy="36"/>
              </a:xfrm>
              <a:custGeom>
                <a:avLst/>
                <a:gdLst>
                  <a:gd name="T0" fmla="+- 0 11238 11214"/>
                  <a:gd name="T1" fmla="*/ T0 w 3991"/>
                  <a:gd name="T2" fmla="+- 0 6005 5969"/>
                  <a:gd name="T3" fmla="*/ 6005 h 36"/>
                  <a:gd name="T4" fmla="+- 0 15206 11214"/>
                  <a:gd name="T5" fmla="*/ T4 w 3991"/>
                  <a:gd name="T6" fmla="+- 0 6005 5969"/>
                  <a:gd name="T7" fmla="*/ 6005 h 36"/>
                  <a:gd name="T8" fmla="+- 0 11214 11214"/>
                  <a:gd name="T9" fmla="*/ T8 w 3991"/>
                  <a:gd name="T10" fmla="+- 0 5969 5969"/>
                  <a:gd name="T11" fmla="*/ 5969 h 36"/>
                  <a:gd name="T12" fmla="+- 0 11238 11214"/>
                  <a:gd name="T13" fmla="*/ T12 w 3991"/>
                  <a:gd name="T14" fmla="+- 0 6005 5969"/>
                  <a:gd name="T15" fmla="*/ 6005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91" h="36">
                    <a:moveTo>
                      <a:pt x="24" y="36"/>
                    </a:moveTo>
                    <a:lnTo>
                      <a:pt x="3992" y="36"/>
                    </a:lnTo>
                    <a:lnTo>
                      <a:pt x="0" y="0"/>
                    </a:lnTo>
                    <a:lnTo>
                      <a:pt x="24" y="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23" name="Group 7279"/>
            <p:cNvGrpSpPr>
              <a:grpSpLocks/>
            </p:cNvGrpSpPr>
            <p:nvPr/>
          </p:nvGrpSpPr>
          <p:grpSpPr bwMode="auto">
            <a:xfrm>
              <a:off x="11214" y="5969"/>
              <a:ext cx="3991" cy="36"/>
              <a:chOff x="11214" y="5969"/>
              <a:chExt cx="3991" cy="36"/>
            </a:xfrm>
          </p:grpSpPr>
          <p:sp>
            <p:nvSpPr>
              <p:cNvPr id="22594" name="Freeform 7280"/>
              <p:cNvSpPr>
                <a:spLocks/>
              </p:cNvSpPr>
              <p:nvPr/>
            </p:nvSpPr>
            <p:spPr bwMode="auto">
              <a:xfrm>
                <a:off x="11214" y="5969"/>
                <a:ext cx="3991" cy="36"/>
              </a:xfrm>
              <a:custGeom>
                <a:avLst/>
                <a:gdLst>
                  <a:gd name="T0" fmla="+- 0 15206 11214"/>
                  <a:gd name="T1" fmla="*/ T0 w 3991"/>
                  <a:gd name="T2" fmla="+- 0 6005 5969"/>
                  <a:gd name="T3" fmla="*/ 6005 h 36"/>
                  <a:gd name="T4" fmla="+- 0 11214 11214"/>
                  <a:gd name="T5" fmla="*/ T4 w 3991"/>
                  <a:gd name="T6" fmla="+- 0 5969 5969"/>
                  <a:gd name="T7" fmla="*/ 5969 h 36"/>
                  <a:gd name="T8" fmla="+- 0 15174 11214"/>
                  <a:gd name="T9" fmla="*/ T8 w 3991"/>
                  <a:gd name="T10" fmla="+- 0 5969 5969"/>
                  <a:gd name="T11" fmla="*/ 5969 h 36"/>
                  <a:gd name="T12" fmla="+- 0 15206 11214"/>
                  <a:gd name="T13" fmla="*/ T12 w 3991"/>
                  <a:gd name="T14" fmla="+- 0 6005 5969"/>
                  <a:gd name="T15" fmla="*/ 6005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91" h="36">
                    <a:moveTo>
                      <a:pt x="3992" y="36"/>
                    </a:moveTo>
                    <a:lnTo>
                      <a:pt x="0" y="0"/>
                    </a:lnTo>
                    <a:lnTo>
                      <a:pt x="3960" y="0"/>
                    </a:lnTo>
                    <a:lnTo>
                      <a:pt x="3992" y="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24" name="Group 7281"/>
            <p:cNvGrpSpPr>
              <a:grpSpLocks/>
            </p:cNvGrpSpPr>
            <p:nvPr/>
          </p:nvGrpSpPr>
          <p:grpSpPr bwMode="auto">
            <a:xfrm>
              <a:off x="11238" y="6005"/>
              <a:ext cx="4039" cy="89"/>
              <a:chOff x="11238" y="6005"/>
              <a:chExt cx="4039" cy="89"/>
            </a:xfrm>
          </p:grpSpPr>
          <p:sp>
            <p:nvSpPr>
              <p:cNvPr id="22592" name="Freeform 7282"/>
              <p:cNvSpPr>
                <a:spLocks/>
              </p:cNvSpPr>
              <p:nvPr/>
            </p:nvSpPr>
            <p:spPr bwMode="auto">
              <a:xfrm>
                <a:off x="11238" y="6005"/>
                <a:ext cx="4039" cy="89"/>
              </a:xfrm>
              <a:custGeom>
                <a:avLst/>
                <a:gdLst>
                  <a:gd name="T0" fmla="+- 0 11238 11238"/>
                  <a:gd name="T1" fmla="*/ T0 w 4039"/>
                  <a:gd name="T2" fmla="+- 0 6005 6005"/>
                  <a:gd name="T3" fmla="*/ 6005 h 89"/>
                  <a:gd name="T4" fmla="+- 0 11286 11238"/>
                  <a:gd name="T5" fmla="*/ T4 w 4039"/>
                  <a:gd name="T6" fmla="+- 0 6094 6005"/>
                  <a:gd name="T7" fmla="*/ 6094 h 89"/>
                  <a:gd name="T8" fmla="+- 0 15278 11238"/>
                  <a:gd name="T9" fmla="*/ T8 w 4039"/>
                  <a:gd name="T10" fmla="+- 0 6094 6005"/>
                  <a:gd name="T11" fmla="*/ 6094 h 89"/>
                  <a:gd name="T12" fmla="+- 0 11238 11238"/>
                  <a:gd name="T13" fmla="*/ T12 w 4039"/>
                  <a:gd name="T14" fmla="+- 0 6005 6005"/>
                  <a:gd name="T15" fmla="*/ 6005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39" h="89">
                    <a:moveTo>
                      <a:pt x="0" y="0"/>
                    </a:moveTo>
                    <a:lnTo>
                      <a:pt x="48" y="89"/>
                    </a:lnTo>
                    <a:lnTo>
                      <a:pt x="4040" y="8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93" name="Freeform 7283"/>
              <p:cNvSpPr>
                <a:spLocks/>
              </p:cNvSpPr>
              <p:nvPr/>
            </p:nvSpPr>
            <p:spPr bwMode="auto">
              <a:xfrm>
                <a:off x="11238" y="6005"/>
                <a:ext cx="4039" cy="89"/>
              </a:xfrm>
              <a:custGeom>
                <a:avLst/>
                <a:gdLst>
                  <a:gd name="T0" fmla="+- 0 15206 11238"/>
                  <a:gd name="T1" fmla="*/ T0 w 4039"/>
                  <a:gd name="T2" fmla="+- 0 6005 6005"/>
                  <a:gd name="T3" fmla="*/ 6005 h 89"/>
                  <a:gd name="T4" fmla="+- 0 11238 11238"/>
                  <a:gd name="T5" fmla="*/ T4 w 4039"/>
                  <a:gd name="T6" fmla="+- 0 6005 6005"/>
                  <a:gd name="T7" fmla="*/ 6005 h 89"/>
                  <a:gd name="T8" fmla="+- 0 15278 11238"/>
                  <a:gd name="T9" fmla="*/ T8 w 4039"/>
                  <a:gd name="T10" fmla="+- 0 6094 6005"/>
                  <a:gd name="T11" fmla="*/ 6094 h 89"/>
                  <a:gd name="T12" fmla="+- 0 15206 11238"/>
                  <a:gd name="T13" fmla="*/ T12 w 4039"/>
                  <a:gd name="T14" fmla="+- 0 6005 6005"/>
                  <a:gd name="T15" fmla="*/ 6005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39" h="89">
                    <a:moveTo>
                      <a:pt x="3968" y="0"/>
                    </a:moveTo>
                    <a:lnTo>
                      <a:pt x="0" y="0"/>
                    </a:lnTo>
                    <a:lnTo>
                      <a:pt x="4040" y="89"/>
                    </a:lnTo>
                    <a:lnTo>
                      <a:pt x="396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25" name="Group 7284"/>
            <p:cNvGrpSpPr>
              <a:grpSpLocks/>
            </p:cNvGrpSpPr>
            <p:nvPr/>
          </p:nvGrpSpPr>
          <p:grpSpPr bwMode="auto">
            <a:xfrm>
              <a:off x="11238" y="6005"/>
              <a:ext cx="4039" cy="89"/>
              <a:chOff x="11238" y="6005"/>
              <a:chExt cx="4039" cy="89"/>
            </a:xfrm>
          </p:grpSpPr>
          <p:sp>
            <p:nvSpPr>
              <p:cNvPr id="22591" name="Freeform 7285"/>
              <p:cNvSpPr>
                <a:spLocks/>
              </p:cNvSpPr>
              <p:nvPr/>
            </p:nvSpPr>
            <p:spPr bwMode="auto">
              <a:xfrm>
                <a:off x="11238" y="6005"/>
                <a:ext cx="4039" cy="89"/>
              </a:xfrm>
              <a:custGeom>
                <a:avLst/>
                <a:gdLst>
                  <a:gd name="T0" fmla="+- 0 11286 11238"/>
                  <a:gd name="T1" fmla="*/ T0 w 4039"/>
                  <a:gd name="T2" fmla="+- 0 6094 6005"/>
                  <a:gd name="T3" fmla="*/ 6094 h 89"/>
                  <a:gd name="T4" fmla="+- 0 15278 11238"/>
                  <a:gd name="T5" fmla="*/ T4 w 4039"/>
                  <a:gd name="T6" fmla="+- 0 6094 6005"/>
                  <a:gd name="T7" fmla="*/ 6094 h 89"/>
                  <a:gd name="T8" fmla="+- 0 11238 11238"/>
                  <a:gd name="T9" fmla="*/ T8 w 4039"/>
                  <a:gd name="T10" fmla="+- 0 6005 6005"/>
                  <a:gd name="T11" fmla="*/ 6005 h 89"/>
                  <a:gd name="T12" fmla="+- 0 11286 11238"/>
                  <a:gd name="T13" fmla="*/ T12 w 4039"/>
                  <a:gd name="T14" fmla="+- 0 6094 6005"/>
                  <a:gd name="T15" fmla="*/ 6094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39" h="89">
                    <a:moveTo>
                      <a:pt x="48" y="89"/>
                    </a:moveTo>
                    <a:lnTo>
                      <a:pt x="4040" y="89"/>
                    </a:lnTo>
                    <a:lnTo>
                      <a:pt x="0" y="0"/>
                    </a:lnTo>
                    <a:lnTo>
                      <a:pt x="48" y="8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26" name="Group 7286"/>
            <p:cNvGrpSpPr>
              <a:grpSpLocks/>
            </p:cNvGrpSpPr>
            <p:nvPr/>
          </p:nvGrpSpPr>
          <p:grpSpPr bwMode="auto">
            <a:xfrm>
              <a:off x="11238" y="6005"/>
              <a:ext cx="4039" cy="89"/>
              <a:chOff x="11238" y="6005"/>
              <a:chExt cx="4039" cy="89"/>
            </a:xfrm>
          </p:grpSpPr>
          <p:sp>
            <p:nvSpPr>
              <p:cNvPr id="22590" name="Freeform 7287"/>
              <p:cNvSpPr>
                <a:spLocks/>
              </p:cNvSpPr>
              <p:nvPr/>
            </p:nvSpPr>
            <p:spPr bwMode="auto">
              <a:xfrm>
                <a:off x="11238" y="6005"/>
                <a:ext cx="4039" cy="89"/>
              </a:xfrm>
              <a:custGeom>
                <a:avLst/>
                <a:gdLst>
                  <a:gd name="T0" fmla="+- 0 15278 11238"/>
                  <a:gd name="T1" fmla="*/ T0 w 4039"/>
                  <a:gd name="T2" fmla="+- 0 6094 6005"/>
                  <a:gd name="T3" fmla="*/ 6094 h 89"/>
                  <a:gd name="T4" fmla="+- 0 11238 11238"/>
                  <a:gd name="T5" fmla="*/ T4 w 4039"/>
                  <a:gd name="T6" fmla="+- 0 6005 6005"/>
                  <a:gd name="T7" fmla="*/ 6005 h 89"/>
                  <a:gd name="T8" fmla="+- 0 15206 11238"/>
                  <a:gd name="T9" fmla="*/ T8 w 4039"/>
                  <a:gd name="T10" fmla="+- 0 6005 6005"/>
                  <a:gd name="T11" fmla="*/ 6005 h 89"/>
                  <a:gd name="T12" fmla="+- 0 15278 11238"/>
                  <a:gd name="T13" fmla="*/ T12 w 4039"/>
                  <a:gd name="T14" fmla="+- 0 6094 6005"/>
                  <a:gd name="T15" fmla="*/ 6094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39" h="89">
                    <a:moveTo>
                      <a:pt x="4040" y="89"/>
                    </a:moveTo>
                    <a:lnTo>
                      <a:pt x="0" y="0"/>
                    </a:lnTo>
                    <a:lnTo>
                      <a:pt x="3968" y="0"/>
                    </a:lnTo>
                    <a:lnTo>
                      <a:pt x="4040" y="8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27" name="Group 7288"/>
            <p:cNvGrpSpPr>
              <a:grpSpLocks/>
            </p:cNvGrpSpPr>
            <p:nvPr/>
          </p:nvGrpSpPr>
          <p:grpSpPr bwMode="auto">
            <a:xfrm>
              <a:off x="11286" y="6094"/>
              <a:ext cx="4068" cy="94"/>
              <a:chOff x="11286" y="6094"/>
              <a:chExt cx="4068" cy="94"/>
            </a:xfrm>
          </p:grpSpPr>
          <p:sp>
            <p:nvSpPr>
              <p:cNvPr id="22588" name="Freeform 7289"/>
              <p:cNvSpPr>
                <a:spLocks/>
              </p:cNvSpPr>
              <p:nvPr/>
            </p:nvSpPr>
            <p:spPr bwMode="auto">
              <a:xfrm>
                <a:off x="11286" y="6094"/>
                <a:ext cx="4068" cy="94"/>
              </a:xfrm>
              <a:custGeom>
                <a:avLst/>
                <a:gdLst>
                  <a:gd name="T0" fmla="+- 0 11286 11286"/>
                  <a:gd name="T1" fmla="*/ T0 w 4068"/>
                  <a:gd name="T2" fmla="+- 0 6094 6094"/>
                  <a:gd name="T3" fmla="*/ 6094 h 94"/>
                  <a:gd name="T4" fmla="+- 0 11327 11286"/>
                  <a:gd name="T5" fmla="*/ T4 w 4068"/>
                  <a:gd name="T6" fmla="+- 0 6187 6094"/>
                  <a:gd name="T7" fmla="*/ 6187 h 94"/>
                  <a:gd name="T8" fmla="+- 0 15354 11286"/>
                  <a:gd name="T9" fmla="*/ T8 w 4068"/>
                  <a:gd name="T10" fmla="+- 0 6187 6094"/>
                  <a:gd name="T11" fmla="*/ 6187 h 94"/>
                  <a:gd name="T12" fmla="+- 0 11286 11286"/>
                  <a:gd name="T13" fmla="*/ T12 w 4068"/>
                  <a:gd name="T14" fmla="+- 0 6094 6094"/>
                  <a:gd name="T15" fmla="*/ 6094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68" h="94">
                    <a:moveTo>
                      <a:pt x="0" y="0"/>
                    </a:moveTo>
                    <a:lnTo>
                      <a:pt x="41" y="93"/>
                    </a:lnTo>
                    <a:lnTo>
                      <a:pt x="4068" y="9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89" name="Freeform 7290"/>
              <p:cNvSpPr>
                <a:spLocks/>
              </p:cNvSpPr>
              <p:nvPr/>
            </p:nvSpPr>
            <p:spPr bwMode="auto">
              <a:xfrm>
                <a:off x="11286" y="6094"/>
                <a:ext cx="4068" cy="94"/>
              </a:xfrm>
              <a:custGeom>
                <a:avLst/>
                <a:gdLst>
                  <a:gd name="T0" fmla="+- 0 15278 11286"/>
                  <a:gd name="T1" fmla="*/ T0 w 4068"/>
                  <a:gd name="T2" fmla="+- 0 6094 6094"/>
                  <a:gd name="T3" fmla="*/ 6094 h 94"/>
                  <a:gd name="T4" fmla="+- 0 11286 11286"/>
                  <a:gd name="T5" fmla="*/ T4 w 4068"/>
                  <a:gd name="T6" fmla="+- 0 6094 6094"/>
                  <a:gd name="T7" fmla="*/ 6094 h 94"/>
                  <a:gd name="T8" fmla="+- 0 15354 11286"/>
                  <a:gd name="T9" fmla="*/ T8 w 4068"/>
                  <a:gd name="T10" fmla="+- 0 6187 6094"/>
                  <a:gd name="T11" fmla="*/ 6187 h 94"/>
                  <a:gd name="T12" fmla="+- 0 15278 11286"/>
                  <a:gd name="T13" fmla="*/ T12 w 4068"/>
                  <a:gd name="T14" fmla="+- 0 6094 6094"/>
                  <a:gd name="T15" fmla="*/ 6094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68" h="94">
                    <a:moveTo>
                      <a:pt x="3992" y="0"/>
                    </a:moveTo>
                    <a:lnTo>
                      <a:pt x="0" y="0"/>
                    </a:lnTo>
                    <a:lnTo>
                      <a:pt x="4068" y="93"/>
                    </a:lnTo>
                    <a:lnTo>
                      <a:pt x="399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28" name="Group 7291"/>
            <p:cNvGrpSpPr>
              <a:grpSpLocks/>
            </p:cNvGrpSpPr>
            <p:nvPr/>
          </p:nvGrpSpPr>
          <p:grpSpPr bwMode="auto">
            <a:xfrm>
              <a:off x="11286" y="6094"/>
              <a:ext cx="4068" cy="94"/>
              <a:chOff x="11286" y="6094"/>
              <a:chExt cx="4068" cy="94"/>
            </a:xfrm>
          </p:grpSpPr>
          <p:sp>
            <p:nvSpPr>
              <p:cNvPr id="22587" name="Freeform 7292"/>
              <p:cNvSpPr>
                <a:spLocks/>
              </p:cNvSpPr>
              <p:nvPr/>
            </p:nvSpPr>
            <p:spPr bwMode="auto">
              <a:xfrm>
                <a:off x="11286" y="6094"/>
                <a:ext cx="4068" cy="94"/>
              </a:xfrm>
              <a:custGeom>
                <a:avLst/>
                <a:gdLst>
                  <a:gd name="T0" fmla="+- 0 11327 11286"/>
                  <a:gd name="T1" fmla="*/ T0 w 4068"/>
                  <a:gd name="T2" fmla="+- 0 6187 6094"/>
                  <a:gd name="T3" fmla="*/ 6187 h 94"/>
                  <a:gd name="T4" fmla="+- 0 15354 11286"/>
                  <a:gd name="T5" fmla="*/ T4 w 4068"/>
                  <a:gd name="T6" fmla="+- 0 6187 6094"/>
                  <a:gd name="T7" fmla="*/ 6187 h 94"/>
                  <a:gd name="T8" fmla="+- 0 11286 11286"/>
                  <a:gd name="T9" fmla="*/ T8 w 4068"/>
                  <a:gd name="T10" fmla="+- 0 6094 6094"/>
                  <a:gd name="T11" fmla="*/ 6094 h 94"/>
                  <a:gd name="T12" fmla="+- 0 11327 11286"/>
                  <a:gd name="T13" fmla="*/ T12 w 4068"/>
                  <a:gd name="T14" fmla="+- 0 6187 6094"/>
                  <a:gd name="T15" fmla="*/ 6187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68" h="94">
                    <a:moveTo>
                      <a:pt x="41" y="93"/>
                    </a:moveTo>
                    <a:lnTo>
                      <a:pt x="4068" y="93"/>
                    </a:lnTo>
                    <a:lnTo>
                      <a:pt x="0" y="0"/>
                    </a:lnTo>
                    <a:lnTo>
                      <a:pt x="41" y="9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29" name="Group 7293"/>
            <p:cNvGrpSpPr>
              <a:grpSpLocks/>
            </p:cNvGrpSpPr>
            <p:nvPr/>
          </p:nvGrpSpPr>
          <p:grpSpPr bwMode="auto">
            <a:xfrm>
              <a:off x="11286" y="6094"/>
              <a:ext cx="4068" cy="94"/>
              <a:chOff x="11286" y="6094"/>
              <a:chExt cx="4068" cy="94"/>
            </a:xfrm>
          </p:grpSpPr>
          <p:sp>
            <p:nvSpPr>
              <p:cNvPr id="22586" name="Freeform 7294"/>
              <p:cNvSpPr>
                <a:spLocks/>
              </p:cNvSpPr>
              <p:nvPr/>
            </p:nvSpPr>
            <p:spPr bwMode="auto">
              <a:xfrm>
                <a:off x="11286" y="6094"/>
                <a:ext cx="4068" cy="94"/>
              </a:xfrm>
              <a:custGeom>
                <a:avLst/>
                <a:gdLst>
                  <a:gd name="T0" fmla="+- 0 15354 11286"/>
                  <a:gd name="T1" fmla="*/ T0 w 4068"/>
                  <a:gd name="T2" fmla="+- 0 6187 6094"/>
                  <a:gd name="T3" fmla="*/ 6187 h 94"/>
                  <a:gd name="T4" fmla="+- 0 11286 11286"/>
                  <a:gd name="T5" fmla="*/ T4 w 4068"/>
                  <a:gd name="T6" fmla="+- 0 6094 6094"/>
                  <a:gd name="T7" fmla="*/ 6094 h 94"/>
                  <a:gd name="T8" fmla="+- 0 15278 11286"/>
                  <a:gd name="T9" fmla="*/ T8 w 4068"/>
                  <a:gd name="T10" fmla="+- 0 6094 6094"/>
                  <a:gd name="T11" fmla="*/ 6094 h 94"/>
                  <a:gd name="T12" fmla="+- 0 15354 11286"/>
                  <a:gd name="T13" fmla="*/ T12 w 4068"/>
                  <a:gd name="T14" fmla="+- 0 6187 6094"/>
                  <a:gd name="T15" fmla="*/ 6187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68" h="94">
                    <a:moveTo>
                      <a:pt x="4068" y="93"/>
                    </a:moveTo>
                    <a:lnTo>
                      <a:pt x="0" y="0"/>
                    </a:lnTo>
                    <a:lnTo>
                      <a:pt x="3992" y="0"/>
                    </a:lnTo>
                    <a:lnTo>
                      <a:pt x="4068" y="9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30" name="Group 7295"/>
            <p:cNvGrpSpPr>
              <a:grpSpLocks/>
            </p:cNvGrpSpPr>
            <p:nvPr/>
          </p:nvGrpSpPr>
          <p:grpSpPr bwMode="auto">
            <a:xfrm>
              <a:off x="11327" y="6187"/>
              <a:ext cx="4102" cy="91"/>
              <a:chOff x="11327" y="6187"/>
              <a:chExt cx="4102" cy="91"/>
            </a:xfrm>
          </p:grpSpPr>
          <p:sp>
            <p:nvSpPr>
              <p:cNvPr id="22584" name="Freeform 7296"/>
              <p:cNvSpPr>
                <a:spLocks/>
              </p:cNvSpPr>
              <p:nvPr/>
            </p:nvSpPr>
            <p:spPr bwMode="auto">
              <a:xfrm>
                <a:off x="11327" y="6187"/>
                <a:ext cx="4102" cy="91"/>
              </a:xfrm>
              <a:custGeom>
                <a:avLst/>
                <a:gdLst>
                  <a:gd name="T0" fmla="+- 0 11327 11327"/>
                  <a:gd name="T1" fmla="*/ T0 w 4102"/>
                  <a:gd name="T2" fmla="+- 0 6187 6187"/>
                  <a:gd name="T3" fmla="*/ 6187 h 91"/>
                  <a:gd name="T4" fmla="+- 0 11356 11327"/>
                  <a:gd name="T5" fmla="*/ T4 w 4102"/>
                  <a:gd name="T6" fmla="+- 0 6278 6187"/>
                  <a:gd name="T7" fmla="*/ 6278 h 91"/>
                  <a:gd name="T8" fmla="+- 0 15429 11327"/>
                  <a:gd name="T9" fmla="*/ T8 w 4102"/>
                  <a:gd name="T10" fmla="+- 0 6278 6187"/>
                  <a:gd name="T11" fmla="*/ 6278 h 91"/>
                  <a:gd name="T12" fmla="+- 0 11327 11327"/>
                  <a:gd name="T13" fmla="*/ T12 w 4102"/>
                  <a:gd name="T14" fmla="+- 0 6187 6187"/>
                  <a:gd name="T15" fmla="*/ 6187 h 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02" h="91">
                    <a:moveTo>
                      <a:pt x="0" y="0"/>
                    </a:moveTo>
                    <a:lnTo>
                      <a:pt x="29" y="91"/>
                    </a:lnTo>
                    <a:lnTo>
                      <a:pt x="4102" y="9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85" name="Freeform 7297"/>
              <p:cNvSpPr>
                <a:spLocks/>
              </p:cNvSpPr>
              <p:nvPr/>
            </p:nvSpPr>
            <p:spPr bwMode="auto">
              <a:xfrm>
                <a:off x="11327" y="6187"/>
                <a:ext cx="4102" cy="91"/>
              </a:xfrm>
              <a:custGeom>
                <a:avLst/>
                <a:gdLst>
                  <a:gd name="T0" fmla="+- 0 15354 11327"/>
                  <a:gd name="T1" fmla="*/ T0 w 4102"/>
                  <a:gd name="T2" fmla="+- 0 6187 6187"/>
                  <a:gd name="T3" fmla="*/ 6187 h 91"/>
                  <a:gd name="T4" fmla="+- 0 11327 11327"/>
                  <a:gd name="T5" fmla="*/ T4 w 4102"/>
                  <a:gd name="T6" fmla="+- 0 6187 6187"/>
                  <a:gd name="T7" fmla="*/ 6187 h 91"/>
                  <a:gd name="T8" fmla="+- 0 15429 11327"/>
                  <a:gd name="T9" fmla="*/ T8 w 4102"/>
                  <a:gd name="T10" fmla="+- 0 6278 6187"/>
                  <a:gd name="T11" fmla="*/ 6278 h 91"/>
                  <a:gd name="T12" fmla="+- 0 15354 11327"/>
                  <a:gd name="T13" fmla="*/ T12 w 4102"/>
                  <a:gd name="T14" fmla="+- 0 6187 6187"/>
                  <a:gd name="T15" fmla="*/ 6187 h 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02" h="91">
                    <a:moveTo>
                      <a:pt x="4027" y="0"/>
                    </a:moveTo>
                    <a:lnTo>
                      <a:pt x="0" y="0"/>
                    </a:lnTo>
                    <a:lnTo>
                      <a:pt x="4102" y="91"/>
                    </a:lnTo>
                    <a:lnTo>
                      <a:pt x="402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31" name="Group 7298"/>
            <p:cNvGrpSpPr>
              <a:grpSpLocks/>
            </p:cNvGrpSpPr>
            <p:nvPr/>
          </p:nvGrpSpPr>
          <p:grpSpPr bwMode="auto">
            <a:xfrm>
              <a:off x="11327" y="6187"/>
              <a:ext cx="4102" cy="91"/>
              <a:chOff x="11327" y="6187"/>
              <a:chExt cx="4102" cy="91"/>
            </a:xfrm>
          </p:grpSpPr>
          <p:sp>
            <p:nvSpPr>
              <p:cNvPr id="22583" name="Freeform 7299"/>
              <p:cNvSpPr>
                <a:spLocks/>
              </p:cNvSpPr>
              <p:nvPr/>
            </p:nvSpPr>
            <p:spPr bwMode="auto">
              <a:xfrm>
                <a:off x="11327" y="6187"/>
                <a:ext cx="4102" cy="91"/>
              </a:xfrm>
              <a:custGeom>
                <a:avLst/>
                <a:gdLst>
                  <a:gd name="T0" fmla="+- 0 11356 11327"/>
                  <a:gd name="T1" fmla="*/ T0 w 4102"/>
                  <a:gd name="T2" fmla="+- 0 6278 6187"/>
                  <a:gd name="T3" fmla="*/ 6278 h 91"/>
                  <a:gd name="T4" fmla="+- 0 15429 11327"/>
                  <a:gd name="T5" fmla="*/ T4 w 4102"/>
                  <a:gd name="T6" fmla="+- 0 6278 6187"/>
                  <a:gd name="T7" fmla="*/ 6278 h 91"/>
                  <a:gd name="T8" fmla="+- 0 11327 11327"/>
                  <a:gd name="T9" fmla="*/ T8 w 4102"/>
                  <a:gd name="T10" fmla="+- 0 6187 6187"/>
                  <a:gd name="T11" fmla="*/ 6187 h 91"/>
                  <a:gd name="T12" fmla="+- 0 11356 11327"/>
                  <a:gd name="T13" fmla="*/ T12 w 4102"/>
                  <a:gd name="T14" fmla="+- 0 6278 6187"/>
                  <a:gd name="T15" fmla="*/ 6278 h 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02" h="91">
                    <a:moveTo>
                      <a:pt x="29" y="91"/>
                    </a:moveTo>
                    <a:lnTo>
                      <a:pt x="4102" y="91"/>
                    </a:lnTo>
                    <a:lnTo>
                      <a:pt x="0" y="0"/>
                    </a:lnTo>
                    <a:lnTo>
                      <a:pt x="29" y="9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32" name="Group 7300"/>
            <p:cNvGrpSpPr>
              <a:grpSpLocks/>
            </p:cNvGrpSpPr>
            <p:nvPr/>
          </p:nvGrpSpPr>
          <p:grpSpPr bwMode="auto">
            <a:xfrm>
              <a:off x="11327" y="6187"/>
              <a:ext cx="4102" cy="91"/>
              <a:chOff x="11327" y="6187"/>
              <a:chExt cx="4102" cy="91"/>
            </a:xfrm>
          </p:grpSpPr>
          <p:sp>
            <p:nvSpPr>
              <p:cNvPr id="22582" name="Freeform 7301"/>
              <p:cNvSpPr>
                <a:spLocks/>
              </p:cNvSpPr>
              <p:nvPr/>
            </p:nvSpPr>
            <p:spPr bwMode="auto">
              <a:xfrm>
                <a:off x="11327" y="6187"/>
                <a:ext cx="4102" cy="91"/>
              </a:xfrm>
              <a:custGeom>
                <a:avLst/>
                <a:gdLst>
                  <a:gd name="T0" fmla="+- 0 15429 11327"/>
                  <a:gd name="T1" fmla="*/ T0 w 4102"/>
                  <a:gd name="T2" fmla="+- 0 6278 6187"/>
                  <a:gd name="T3" fmla="*/ 6278 h 91"/>
                  <a:gd name="T4" fmla="+- 0 11327 11327"/>
                  <a:gd name="T5" fmla="*/ T4 w 4102"/>
                  <a:gd name="T6" fmla="+- 0 6187 6187"/>
                  <a:gd name="T7" fmla="*/ 6187 h 91"/>
                  <a:gd name="T8" fmla="+- 0 15354 11327"/>
                  <a:gd name="T9" fmla="*/ T8 w 4102"/>
                  <a:gd name="T10" fmla="+- 0 6187 6187"/>
                  <a:gd name="T11" fmla="*/ 6187 h 91"/>
                  <a:gd name="T12" fmla="+- 0 15429 11327"/>
                  <a:gd name="T13" fmla="*/ T12 w 4102"/>
                  <a:gd name="T14" fmla="+- 0 6278 6187"/>
                  <a:gd name="T15" fmla="*/ 6278 h 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02" h="91">
                    <a:moveTo>
                      <a:pt x="4102" y="91"/>
                    </a:moveTo>
                    <a:lnTo>
                      <a:pt x="0" y="0"/>
                    </a:lnTo>
                    <a:lnTo>
                      <a:pt x="4027" y="0"/>
                    </a:lnTo>
                    <a:lnTo>
                      <a:pt x="4102" y="9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33" name="Group 7302"/>
            <p:cNvGrpSpPr>
              <a:grpSpLocks/>
            </p:cNvGrpSpPr>
            <p:nvPr/>
          </p:nvGrpSpPr>
          <p:grpSpPr bwMode="auto">
            <a:xfrm>
              <a:off x="11356" y="6281"/>
              <a:ext cx="4078" cy="2"/>
              <a:chOff x="11356" y="6281"/>
              <a:chExt cx="4078" cy="2"/>
            </a:xfrm>
          </p:grpSpPr>
          <p:sp>
            <p:nvSpPr>
              <p:cNvPr id="22581" name="Freeform 7303"/>
              <p:cNvSpPr>
                <a:spLocks/>
              </p:cNvSpPr>
              <p:nvPr/>
            </p:nvSpPr>
            <p:spPr bwMode="auto">
              <a:xfrm>
                <a:off x="11356" y="6281"/>
                <a:ext cx="4078" cy="2"/>
              </a:xfrm>
              <a:custGeom>
                <a:avLst/>
                <a:gdLst>
                  <a:gd name="T0" fmla="+- 0 11356 11356"/>
                  <a:gd name="T1" fmla="*/ T0 w 4078"/>
                  <a:gd name="T2" fmla="+- 0 15434 11356"/>
                  <a:gd name="T3" fmla="*/ T2 w 407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4078">
                    <a:moveTo>
                      <a:pt x="0" y="0"/>
                    </a:moveTo>
                    <a:lnTo>
                      <a:pt x="4078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34" name="Group 7304"/>
            <p:cNvGrpSpPr>
              <a:grpSpLocks/>
            </p:cNvGrpSpPr>
            <p:nvPr/>
          </p:nvGrpSpPr>
          <p:grpSpPr bwMode="auto">
            <a:xfrm>
              <a:off x="11358" y="6283"/>
              <a:ext cx="4128" cy="98"/>
              <a:chOff x="11358" y="6283"/>
              <a:chExt cx="4128" cy="98"/>
            </a:xfrm>
          </p:grpSpPr>
          <p:sp>
            <p:nvSpPr>
              <p:cNvPr id="22579" name="Freeform 7305"/>
              <p:cNvSpPr>
                <a:spLocks/>
              </p:cNvSpPr>
              <p:nvPr/>
            </p:nvSpPr>
            <p:spPr bwMode="auto">
              <a:xfrm>
                <a:off x="11358" y="6283"/>
                <a:ext cx="4128" cy="98"/>
              </a:xfrm>
              <a:custGeom>
                <a:avLst/>
                <a:gdLst>
                  <a:gd name="T0" fmla="+- 0 11358 11358"/>
                  <a:gd name="T1" fmla="*/ T0 w 4128"/>
                  <a:gd name="T2" fmla="+- 0 6283 6283"/>
                  <a:gd name="T3" fmla="*/ 6283 h 98"/>
                  <a:gd name="T4" fmla="+- 0 11380 11358"/>
                  <a:gd name="T5" fmla="*/ T4 w 4128"/>
                  <a:gd name="T6" fmla="+- 0 6382 6283"/>
                  <a:gd name="T7" fmla="*/ 6382 h 98"/>
                  <a:gd name="T8" fmla="+- 0 15486 11358"/>
                  <a:gd name="T9" fmla="*/ T8 w 4128"/>
                  <a:gd name="T10" fmla="+- 0 6382 6283"/>
                  <a:gd name="T11" fmla="*/ 6382 h 98"/>
                  <a:gd name="T12" fmla="+- 0 11358 11358"/>
                  <a:gd name="T13" fmla="*/ T12 w 4128"/>
                  <a:gd name="T14" fmla="+- 0 6283 6283"/>
                  <a:gd name="T15" fmla="*/ 6283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28" h="98">
                    <a:moveTo>
                      <a:pt x="0" y="0"/>
                    </a:moveTo>
                    <a:lnTo>
                      <a:pt x="22" y="99"/>
                    </a:lnTo>
                    <a:lnTo>
                      <a:pt x="4128" y="9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80" name="Freeform 7306"/>
              <p:cNvSpPr>
                <a:spLocks/>
              </p:cNvSpPr>
              <p:nvPr/>
            </p:nvSpPr>
            <p:spPr bwMode="auto">
              <a:xfrm>
                <a:off x="11358" y="6283"/>
                <a:ext cx="4128" cy="98"/>
              </a:xfrm>
              <a:custGeom>
                <a:avLst/>
                <a:gdLst>
                  <a:gd name="T0" fmla="+- 0 15434 11358"/>
                  <a:gd name="T1" fmla="*/ T0 w 4128"/>
                  <a:gd name="T2" fmla="+- 0 6283 6283"/>
                  <a:gd name="T3" fmla="*/ 6283 h 98"/>
                  <a:gd name="T4" fmla="+- 0 11358 11358"/>
                  <a:gd name="T5" fmla="*/ T4 w 4128"/>
                  <a:gd name="T6" fmla="+- 0 6283 6283"/>
                  <a:gd name="T7" fmla="*/ 6283 h 98"/>
                  <a:gd name="T8" fmla="+- 0 15486 11358"/>
                  <a:gd name="T9" fmla="*/ T8 w 4128"/>
                  <a:gd name="T10" fmla="+- 0 6382 6283"/>
                  <a:gd name="T11" fmla="*/ 6382 h 98"/>
                  <a:gd name="T12" fmla="+- 0 15434 11358"/>
                  <a:gd name="T13" fmla="*/ T12 w 4128"/>
                  <a:gd name="T14" fmla="+- 0 6283 6283"/>
                  <a:gd name="T15" fmla="*/ 6283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28" h="98">
                    <a:moveTo>
                      <a:pt x="4076" y="0"/>
                    </a:moveTo>
                    <a:lnTo>
                      <a:pt x="0" y="0"/>
                    </a:lnTo>
                    <a:lnTo>
                      <a:pt x="4128" y="99"/>
                    </a:lnTo>
                    <a:lnTo>
                      <a:pt x="407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35" name="Group 7307"/>
            <p:cNvGrpSpPr>
              <a:grpSpLocks/>
            </p:cNvGrpSpPr>
            <p:nvPr/>
          </p:nvGrpSpPr>
          <p:grpSpPr bwMode="auto">
            <a:xfrm>
              <a:off x="11358" y="6283"/>
              <a:ext cx="4128" cy="98"/>
              <a:chOff x="11358" y="6283"/>
              <a:chExt cx="4128" cy="98"/>
            </a:xfrm>
          </p:grpSpPr>
          <p:sp>
            <p:nvSpPr>
              <p:cNvPr id="22578" name="Freeform 7308"/>
              <p:cNvSpPr>
                <a:spLocks/>
              </p:cNvSpPr>
              <p:nvPr/>
            </p:nvSpPr>
            <p:spPr bwMode="auto">
              <a:xfrm>
                <a:off x="11358" y="6283"/>
                <a:ext cx="4128" cy="98"/>
              </a:xfrm>
              <a:custGeom>
                <a:avLst/>
                <a:gdLst>
                  <a:gd name="T0" fmla="+- 0 11380 11358"/>
                  <a:gd name="T1" fmla="*/ T0 w 4128"/>
                  <a:gd name="T2" fmla="+- 0 6382 6283"/>
                  <a:gd name="T3" fmla="*/ 6382 h 98"/>
                  <a:gd name="T4" fmla="+- 0 15486 11358"/>
                  <a:gd name="T5" fmla="*/ T4 w 4128"/>
                  <a:gd name="T6" fmla="+- 0 6382 6283"/>
                  <a:gd name="T7" fmla="*/ 6382 h 98"/>
                  <a:gd name="T8" fmla="+- 0 11358 11358"/>
                  <a:gd name="T9" fmla="*/ T8 w 4128"/>
                  <a:gd name="T10" fmla="+- 0 6283 6283"/>
                  <a:gd name="T11" fmla="*/ 6283 h 98"/>
                  <a:gd name="T12" fmla="+- 0 11380 11358"/>
                  <a:gd name="T13" fmla="*/ T12 w 4128"/>
                  <a:gd name="T14" fmla="+- 0 6382 6283"/>
                  <a:gd name="T15" fmla="*/ 6382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28" h="98">
                    <a:moveTo>
                      <a:pt x="22" y="99"/>
                    </a:moveTo>
                    <a:lnTo>
                      <a:pt x="4128" y="99"/>
                    </a:lnTo>
                    <a:lnTo>
                      <a:pt x="0" y="0"/>
                    </a:lnTo>
                    <a:lnTo>
                      <a:pt x="22" y="9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36" name="Group 7309"/>
            <p:cNvGrpSpPr>
              <a:grpSpLocks/>
            </p:cNvGrpSpPr>
            <p:nvPr/>
          </p:nvGrpSpPr>
          <p:grpSpPr bwMode="auto">
            <a:xfrm>
              <a:off x="11358" y="6283"/>
              <a:ext cx="4128" cy="98"/>
              <a:chOff x="11358" y="6283"/>
              <a:chExt cx="4128" cy="98"/>
            </a:xfrm>
          </p:grpSpPr>
          <p:sp>
            <p:nvSpPr>
              <p:cNvPr id="22577" name="Freeform 7310"/>
              <p:cNvSpPr>
                <a:spLocks/>
              </p:cNvSpPr>
              <p:nvPr/>
            </p:nvSpPr>
            <p:spPr bwMode="auto">
              <a:xfrm>
                <a:off x="11358" y="6283"/>
                <a:ext cx="4128" cy="98"/>
              </a:xfrm>
              <a:custGeom>
                <a:avLst/>
                <a:gdLst>
                  <a:gd name="T0" fmla="+- 0 15486 11358"/>
                  <a:gd name="T1" fmla="*/ T0 w 4128"/>
                  <a:gd name="T2" fmla="+- 0 6382 6283"/>
                  <a:gd name="T3" fmla="*/ 6382 h 98"/>
                  <a:gd name="T4" fmla="+- 0 11358 11358"/>
                  <a:gd name="T5" fmla="*/ T4 w 4128"/>
                  <a:gd name="T6" fmla="+- 0 6283 6283"/>
                  <a:gd name="T7" fmla="*/ 6283 h 98"/>
                  <a:gd name="T8" fmla="+- 0 15434 11358"/>
                  <a:gd name="T9" fmla="*/ T8 w 4128"/>
                  <a:gd name="T10" fmla="+- 0 6283 6283"/>
                  <a:gd name="T11" fmla="*/ 6283 h 98"/>
                  <a:gd name="T12" fmla="+- 0 15486 11358"/>
                  <a:gd name="T13" fmla="*/ T12 w 4128"/>
                  <a:gd name="T14" fmla="+- 0 6382 6283"/>
                  <a:gd name="T15" fmla="*/ 6382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28" h="98">
                    <a:moveTo>
                      <a:pt x="4128" y="99"/>
                    </a:moveTo>
                    <a:lnTo>
                      <a:pt x="0" y="0"/>
                    </a:lnTo>
                    <a:lnTo>
                      <a:pt x="4076" y="0"/>
                    </a:lnTo>
                    <a:lnTo>
                      <a:pt x="4128" y="9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37" name="Group 7311"/>
            <p:cNvGrpSpPr>
              <a:grpSpLocks/>
            </p:cNvGrpSpPr>
            <p:nvPr/>
          </p:nvGrpSpPr>
          <p:grpSpPr bwMode="auto">
            <a:xfrm>
              <a:off x="11380" y="6382"/>
              <a:ext cx="4164" cy="101"/>
              <a:chOff x="11380" y="6382"/>
              <a:chExt cx="4164" cy="101"/>
            </a:xfrm>
          </p:grpSpPr>
          <p:sp>
            <p:nvSpPr>
              <p:cNvPr id="22575" name="Freeform 7312"/>
              <p:cNvSpPr>
                <a:spLocks/>
              </p:cNvSpPr>
              <p:nvPr/>
            </p:nvSpPr>
            <p:spPr bwMode="auto">
              <a:xfrm>
                <a:off x="11380" y="6382"/>
                <a:ext cx="4164" cy="101"/>
              </a:xfrm>
              <a:custGeom>
                <a:avLst/>
                <a:gdLst>
                  <a:gd name="T0" fmla="+- 0 11380 11380"/>
                  <a:gd name="T1" fmla="*/ T0 w 4164"/>
                  <a:gd name="T2" fmla="+- 0 6382 6382"/>
                  <a:gd name="T3" fmla="*/ 6382 h 101"/>
                  <a:gd name="T4" fmla="+- 0 11394 11380"/>
                  <a:gd name="T5" fmla="*/ T4 w 4164"/>
                  <a:gd name="T6" fmla="+- 0 6482 6382"/>
                  <a:gd name="T7" fmla="*/ 6482 h 101"/>
                  <a:gd name="T8" fmla="+- 0 15544 11380"/>
                  <a:gd name="T9" fmla="*/ T8 w 4164"/>
                  <a:gd name="T10" fmla="+- 0 6482 6382"/>
                  <a:gd name="T11" fmla="*/ 6482 h 101"/>
                  <a:gd name="T12" fmla="+- 0 11380 11380"/>
                  <a:gd name="T13" fmla="*/ T12 w 4164"/>
                  <a:gd name="T14" fmla="+- 0 6382 6382"/>
                  <a:gd name="T15" fmla="*/ 6382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64" h="101">
                    <a:moveTo>
                      <a:pt x="0" y="0"/>
                    </a:moveTo>
                    <a:lnTo>
                      <a:pt x="14" y="100"/>
                    </a:lnTo>
                    <a:lnTo>
                      <a:pt x="4164" y="1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76" name="Freeform 7313"/>
              <p:cNvSpPr>
                <a:spLocks/>
              </p:cNvSpPr>
              <p:nvPr/>
            </p:nvSpPr>
            <p:spPr bwMode="auto">
              <a:xfrm>
                <a:off x="11380" y="6382"/>
                <a:ext cx="4164" cy="101"/>
              </a:xfrm>
              <a:custGeom>
                <a:avLst/>
                <a:gdLst>
                  <a:gd name="T0" fmla="+- 0 15486 11380"/>
                  <a:gd name="T1" fmla="*/ T0 w 4164"/>
                  <a:gd name="T2" fmla="+- 0 6382 6382"/>
                  <a:gd name="T3" fmla="*/ 6382 h 101"/>
                  <a:gd name="T4" fmla="+- 0 11380 11380"/>
                  <a:gd name="T5" fmla="*/ T4 w 4164"/>
                  <a:gd name="T6" fmla="+- 0 6382 6382"/>
                  <a:gd name="T7" fmla="*/ 6382 h 101"/>
                  <a:gd name="T8" fmla="+- 0 15544 11380"/>
                  <a:gd name="T9" fmla="*/ T8 w 4164"/>
                  <a:gd name="T10" fmla="+- 0 6482 6382"/>
                  <a:gd name="T11" fmla="*/ 6482 h 101"/>
                  <a:gd name="T12" fmla="+- 0 15486 11380"/>
                  <a:gd name="T13" fmla="*/ T12 w 4164"/>
                  <a:gd name="T14" fmla="+- 0 6382 6382"/>
                  <a:gd name="T15" fmla="*/ 6382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64" h="101">
                    <a:moveTo>
                      <a:pt x="4106" y="0"/>
                    </a:moveTo>
                    <a:lnTo>
                      <a:pt x="0" y="0"/>
                    </a:lnTo>
                    <a:lnTo>
                      <a:pt x="4164" y="100"/>
                    </a:lnTo>
                    <a:lnTo>
                      <a:pt x="410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38" name="Group 7314"/>
            <p:cNvGrpSpPr>
              <a:grpSpLocks/>
            </p:cNvGrpSpPr>
            <p:nvPr/>
          </p:nvGrpSpPr>
          <p:grpSpPr bwMode="auto">
            <a:xfrm>
              <a:off x="11380" y="6382"/>
              <a:ext cx="4164" cy="101"/>
              <a:chOff x="11380" y="6382"/>
              <a:chExt cx="4164" cy="101"/>
            </a:xfrm>
          </p:grpSpPr>
          <p:sp>
            <p:nvSpPr>
              <p:cNvPr id="22574" name="Freeform 7315"/>
              <p:cNvSpPr>
                <a:spLocks/>
              </p:cNvSpPr>
              <p:nvPr/>
            </p:nvSpPr>
            <p:spPr bwMode="auto">
              <a:xfrm>
                <a:off x="11380" y="6382"/>
                <a:ext cx="4164" cy="101"/>
              </a:xfrm>
              <a:custGeom>
                <a:avLst/>
                <a:gdLst>
                  <a:gd name="T0" fmla="+- 0 11394 11380"/>
                  <a:gd name="T1" fmla="*/ T0 w 4164"/>
                  <a:gd name="T2" fmla="+- 0 6482 6382"/>
                  <a:gd name="T3" fmla="*/ 6482 h 101"/>
                  <a:gd name="T4" fmla="+- 0 15544 11380"/>
                  <a:gd name="T5" fmla="*/ T4 w 4164"/>
                  <a:gd name="T6" fmla="+- 0 6482 6382"/>
                  <a:gd name="T7" fmla="*/ 6482 h 101"/>
                  <a:gd name="T8" fmla="+- 0 11380 11380"/>
                  <a:gd name="T9" fmla="*/ T8 w 4164"/>
                  <a:gd name="T10" fmla="+- 0 6382 6382"/>
                  <a:gd name="T11" fmla="*/ 6382 h 101"/>
                  <a:gd name="T12" fmla="+- 0 11394 11380"/>
                  <a:gd name="T13" fmla="*/ T12 w 4164"/>
                  <a:gd name="T14" fmla="+- 0 6482 6382"/>
                  <a:gd name="T15" fmla="*/ 6482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64" h="101">
                    <a:moveTo>
                      <a:pt x="14" y="100"/>
                    </a:moveTo>
                    <a:lnTo>
                      <a:pt x="4164" y="100"/>
                    </a:lnTo>
                    <a:lnTo>
                      <a:pt x="0" y="0"/>
                    </a:lnTo>
                    <a:lnTo>
                      <a:pt x="14" y="10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39" name="Group 7316"/>
            <p:cNvGrpSpPr>
              <a:grpSpLocks/>
            </p:cNvGrpSpPr>
            <p:nvPr/>
          </p:nvGrpSpPr>
          <p:grpSpPr bwMode="auto">
            <a:xfrm>
              <a:off x="11380" y="6382"/>
              <a:ext cx="4164" cy="101"/>
              <a:chOff x="11380" y="6382"/>
              <a:chExt cx="4164" cy="101"/>
            </a:xfrm>
          </p:grpSpPr>
          <p:sp>
            <p:nvSpPr>
              <p:cNvPr id="22573" name="Freeform 7317"/>
              <p:cNvSpPr>
                <a:spLocks/>
              </p:cNvSpPr>
              <p:nvPr/>
            </p:nvSpPr>
            <p:spPr bwMode="auto">
              <a:xfrm>
                <a:off x="11380" y="6382"/>
                <a:ext cx="4164" cy="101"/>
              </a:xfrm>
              <a:custGeom>
                <a:avLst/>
                <a:gdLst>
                  <a:gd name="T0" fmla="+- 0 15544 11380"/>
                  <a:gd name="T1" fmla="*/ T0 w 4164"/>
                  <a:gd name="T2" fmla="+- 0 6482 6382"/>
                  <a:gd name="T3" fmla="*/ 6482 h 101"/>
                  <a:gd name="T4" fmla="+- 0 11380 11380"/>
                  <a:gd name="T5" fmla="*/ T4 w 4164"/>
                  <a:gd name="T6" fmla="+- 0 6382 6382"/>
                  <a:gd name="T7" fmla="*/ 6382 h 101"/>
                  <a:gd name="T8" fmla="+- 0 15486 11380"/>
                  <a:gd name="T9" fmla="*/ T8 w 4164"/>
                  <a:gd name="T10" fmla="+- 0 6382 6382"/>
                  <a:gd name="T11" fmla="*/ 6382 h 101"/>
                  <a:gd name="T12" fmla="+- 0 15544 11380"/>
                  <a:gd name="T13" fmla="*/ T12 w 4164"/>
                  <a:gd name="T14" fmla="+- 0 6482 6382"/>
                  <a:gd name="T15" fmla="*/ 6482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64" h="101">
                    <a:moveTo>
                      <a:pt x="4164" y="100"/>
                    </a:moveTo>
                    <a:lnTo>
                      <a:pt x="0" y="0"/>
                    </a:lnTo>
                    <a:lnTo>
                      <a:pt x="4106" y="0"/>
                    </a:lnTo>
                    <a:lnTo>
                      <a:pt x="4164" y="10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40" name="Group 7318"/>
            <p:cNvGrpSpPr>
              <a:grpSpLocks/>
            </p:cNvGrpSpPr>
            <p:nvPr/>
          </p:nvGrpSpPr>
          <p:grpSpPr bwMode="auto">
            <a:xfrm>
              <a:off x="11394" y="6482"/>
              <a:ext cx="4205" cy="101"/>
              <a:chOff x="11394" y="6482"/>
              <a:chExt cx="4205" cy="101"/>
            </a:xfrm>
          </p:grpSpPr>
          <p:sp>
            <p:nvSpPr>
              <p:cNvPr id="22571" name="Freeform 7319"/>
              <p:cNvSpPr>
                <a:spLocks/>
              </p:cNvSpPr>
              <p:nvPr/>
            </p:nvSpPr>
            <p:spPr bwMode="auto">
              <a:xfrm>
                <a:off x="11394" y="6482"/>
                <a:ext cx="4205" cy="101"/>
              </a:xfrm>
              <a:custGeom>
                <a:avLst/>
                <a:gdLst>
                  <a:gd name="T0" fmla="+- 0 11394 11394"/>
                  <a:gd name="T1" fmla="*/ T0 w 4205"/>
                  <a:gd name="T2" fmla="+- 0 6482 6482"/>
                  <a:gd name="T3" fmla="*/ 6482 h 101"/>
                  <a:gd name="T4" fmla="+- 0 11399 11394"/>
                  <a:gd name="T5" fmla="*/ T4 w 4205"/>
                  <a:gd name="T6" fmla="+- 0 6583 6482"/>
                  <a:gd name="T7" fmla="*/ 6583 h 101"/>
                  <a:gd name="T8" fmla="+- 0 15599 11394"/>
                  <a:gd name="T9" fmla="*/ T8 w 4205"/>
                  <a:gd name="T10" fmla="+- 0 6583 6482"/>
                  <a:gd name="T11" fmla="*/ 6583 h 101"/>
                  <a:gd name="T12" fmla="+- 0 11394 11394"/>
                  <a:gd name="T13" fmla="*/ T12 w 4205"/>
                  <a:gd name="T14" fmla="+- 0 6482 6482"/>
                  <a:gd name="T15" fmla="*/ 6482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05" h="101">
                    <a:moveTo>
                      <a:pt x="0" y="0"/>
                    </a:moveTo>
                    <a:lnTo>
                      <a:pt x="5" y="101"/>
                    </a:lnTo>
                    <a:lnTo>
                      <a:pt x="4205" y="10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72" name="Freeform 7320"/>
              <p:cNvSpPr>
                <a:spLocks/>
              </p:cNvSpPr>
              <p:nvPr/>
            </p:nvSpPr>
            <p:spPr bwMode="auto">
              <a:xfrm>
                <a:off x="11394" y="6482"/>
                <a:ext cx="4205" cy="101"/>
              </a:xfrm>
              <a:custGeom>
                <a:avLst/>
                <a:gdLst>
                  <a:gd name="T0" fmla="+- 0 15544 11394"/>
                  <a:gd name="T1" fmla="*/ T0 w 4205"/>
                  <a:gd name="T2" fmla="+- 0 6482 6482"/>
                  <a:gd name="T3" fmla="*/ 6482 h 101"/>
                  <a:gd name="T4" fmla="+- 0 11394 11394"/>
                  <a:gd name="T5" fmla="*/ T4 w 4205"/>
                  <a:gd name="T6" fmla="+- 0 6482 6482"/>
                  <a:gd name="T7" fmla="*/ 6482 h 101"/>
                  <a:gd name="T8" fmla="+- 0 15599 11394"/>
                  <a:gd name="T9" fmla="*/ T8 w 4205"/>
                  <a:gd name="T10" fmla="+- 0 6583 6482"/>
                  <a:gd name="T11" fmla="*/ 6583 h 101"/>
                  <a:gd name="T12" fmla="+- 0 15544 11394"/>
                  <a:gd name="T13" fmla="*/ T12 w 4205"/>
                  <a:gd name="T14" fmla="+- 0 6482 6482"/>
                  <a:gd name="T15" fmla="*/ 6482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05" h="101">
                    <a:moveTo>
                      <a:pt x="4150" y="0"/>
                    </a:moveTo>
                    <a:lnTo>
                      <a:pt x="0" y="0"/>
                    </a:lnTo>
                    <a:lnTo>
                      <a:pt x="4205" y="101"/>
                    </a:lnTo>
                    <a:lnTo>
                      <a:pt x="415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41" name="Group 7321"/>
            <p:cNvGrpSpPr>
              <a:grpSpLocks/>
            </p:cNvGrpSpPr>
            <p:nvPr/>
          </p:nvGrpSpPr>
          <p:grpSpPr bwMode="auto">
            <a:xfrm>
              <a:off x="11394" y="6482"/>
              <a:ext cx="4205" cy="101"/>
              <a:chOff x="11394" y="6482"/>
              <a:chExt cx="4205" cy="101"/>
            </a:xfrm>
          </p:grpSpPr>
          <p:sp>
            <p:nvSpPr>
              <p:cNvPr id="22570" name="Freeform 7322"/>
              <p:cNvSpPr>
                <a:spLocks/>
              </p:cNvSpPr>
              <p:nvPr/>
            </p:nvSpPr>
            <p:spPr bwMode="auto">
              <a:xfrm>
                <a:off x="11394" y="6482"/>
                <a:ext cx="4205" cy="101"/>
              </a:xfrm>
              <a:custGeom>
                <a:avLst/>
                <a:gdLst>
                  <a:gd name="T0" fmla="+- 0 11399 11394"/>
                  <a:gd name="T1" fmla="*/ T0 w 4205"/>
                  <a:gd name="T2" fmla="+- 0 6583 6482"/>
                  <a:gd name="T3" fmla="*/ 6583 h 101"/>
                  <a:gd name="T4" fmla="+- 0 15599 11394"/>
                  <a:gd name="T5" fmla="*/ T4 w 4205"/>
                  <a:gd name="T6" fmla="+- 0 6583 6482"/>
                  <a:gd name="T7" fmla="*/ 6583 h 101"/>
                  <a:gd name="T8" fmla="+- 0 11394 11394"/>
                  <a:gd name="T9" fmla="*/ T8 w 4205"/>
                  <a:gd name="T10" fmla="+- 0 6482 6482"/>
                  <a:gd name="T11" fmla="*/ 6482 h 101"/>
                  <a:gd name="T12" fmla="+- 0 11399 11394"/>
                  <a:gd name="T13" fmla="*/ T12 w 4205"/>
                  <a:gd name="T14" fmla="+- 0 6583 6482"/>
                  <a:gd name="T15" fmla="*/ 658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05" h="101">
                    <a:moveTo>
                      <a:pt x="5" y="101"/>
                    </a:moveTo>
                    <a:lnTo>
                      <a:pt x="4205" y="101"/>
                    </a:lnTo>
                    <a:lnTo>
                      <a:pt x="0" y="0"/>
                    </a:lnTo>
                    <a:lnTo>
                      <a:pt x="5" y="10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42" name="Group 7323"/>
            <p:cNvGrpSpPr>
              <a:grpSpLocks/>
            </p:cNvGrpSpPr>
            <p:nvPr/>
          </p:nvGrpSpPr>
          <p:grpSpPr bwMode="auto">
            <a:xfrm>
              <a:off x="11394" y="6482"/>
              <a:ext cx="4205" cy="101"/>
              <a:chOff x="11394" y="6482"/>
              <a:chExt cx="4205" cy="101"/>
            </a:xfrm>
          </p:grpSpPr>
          <p:sp>
            <p:nvSpPr>
              <p:cNvPr id="22569" name="Freeform 7324"/>
              <p:cNvSpPr>
                <a:spLocks/>
              </p:cNvSpPr>
              <p:nvPr/>
            </p:nvSpPr>
            <p:spPr bwMode="auto">
              <a:xfrm>
                <a:off x="11394" y="6482"/>
                <a:ext cx="4205" cy="101"/>
              </a:xfrm>
              <a:custGeom>
                <a:avLst/>
                <a:gdLst>
                  <a:gd name="T0" fmla="+- 0 15599 11394"/>
                  <a:gd name="T1" fmla="*/ T0 w 4205"/>
                  <a:gd name="T2" fmla="+- 0 6583 6482"/>
                  <a:gd name="T3" fmla="*/ 6583 h 101"/>
                  <a:gd name="T4" fmla="+- 0 11394 11394"/>
                  <a:gd name="T5" fmla="*/ T4 w 4205"/>
                  <a:gd name="T6" fmla="+- 0 6482 6482"/>
                  <a:gd name="T7" fmla="*/ 6482 h 101"/>
                  <a:gd name="T8" fmla="+- 0 15544 11394"/>
                  <a:gd name="T9" fmla="*/ T8 w 4205"/>
                  <a:gd name="T10" fmla="+- 0 6482 6482"/>
                  <a:gd name="T11" fmla="*/ 6482 h 101"/>
                  <a:gd name="T12" fmla="+- 0 15599 11394"/>
                  <a:gd name="T13" fmla="*/ T12 w 4205"/>
                  <a:gd name="T14" fmla="+- 0 6583 6482"/>
                  <a:gd name="T15" fmla="*/ 658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05" h="101">
                    <a:moveTo>
                      <a:pt x="4205" y="101"/>
                    </a:moveTo>
                    <a:lnTo>
                      <a:pt x="0" y="0"/>
                    </a:lnTo>
                    <a:lnTo>
                      <a:pt x="4150" y="0"/>
                    </a:lnTo>
                    <a:lnTo>
                      <a:pt x="4205" y="10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43" name="Group 7325"/>
            <p:cNvGrpSpPr>
              <a:grpSpLocks/>
            </p:cNvGrpSpPr>
            <p:nvPr/>
          </p:nvGrpSpPr>
          <p:grpSpPr bwMode="auto">
            <a:xfrm>
              <a:off x="11397" y="6592"/>
              <a:ext cx="4212" cy="2"/>
              <a:chOff x="11397" y="6592"/>
              <a:chExt cx="4212" cy="2"/>
            </a:xfrm>
          </p:grpSpPr>
          <p:sp>
            <p:nvSpPr>
              <p:cNvPr id="22568" name="Freeform 7326"/>
              <p:cNvSpPr>
                <a:spLocks/>
              </p:cNvSpPr>
              <p:nvPr/>
            </p:nvSpPr>
            <p:spPr bwMode="auto">
              <a:xfrm>
                <a:off x="11397" y="6592"/>
                <a:ext cx="4212" cy="2"/>
              </a:xfrm>
              <a:custGeom>
                <a:avLst/>
                <a:gdLst>
                  <a:gd name="T0" fmla="+- 0 11397 11397"/>
                  <a:gd name="T1" fmla="*/ T0 w 4212"/>
                  <a:gd name="T2" fmla="+- 0 15609 11397"/>
                  <a:gd name="T3" fmla="*/ T2 w 421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4212">
                    <a:moveTo>
                      <a:pt x="0" y="0"/>
                    </a:moveTo>
                    <a:lnTo>
                      <a:pt x="421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44" name="Group 7327"/>
            <p:cNvGrpSpPr>
              <a:grpSpLocks/>
            </p:cNvGrpSpPr>
            <p:nvPr/>
          </p:nvGrpSpPr>
          <p:grpSpPr bwMode="auto">
            <a:xfrm>
              <a:off x="11397" y="6583"/>
              <a:ext cx="4212" cy="17"/>
              <a:chOff x="11397" y="6583"/>
              <a:chExt cx="4212" cy="17"/>
            </a:xfrm>
          </p:grpSpPr>
          <p:sp>
            <p:nvSpPr>
              <p:cNvPr id="22567" name="Freeform 7328"/>
              <p:cNvSpPr>
                <a:spLocks/>
              </p:cNvSpPr>
              <p:nvPr/>
            </p:nvSpPr>
            <p:spPr bwMode="auto">
              <a:xfrm>
                <a:off x="11397" y="6583"/>
                <a:ext cx="4212" cy="17"/>
              </a:xfrm>
              <a:custGeom>
                <a:avLst/>
                <a:gdLst>
                  <a:gd name="T0" fmla="+- 0 11397 11397"/>
                  <a:gd name="T1" fmla="*/ T0 w 4212"/>
                  <a:gd name="T2" fmla="+- 0 6600 6583"/>
                  <a:gd name="T3" fmla="*/ 6600 h 17"/>
                  <a:gd name="T4" fmla="+- 0 15609 11397"/>
                  <a:gd name="T5" fmla="*/ T4 w 4212"/>
                  <a:gd name="T6" fmla="+- 0 6600 6583"/>
                  <a:gd name="T7" fmla="*/ 6600 h 17"/>
                  <a:gd name="T8" fmla="+- 0 11399 11397"/>
                  <a:gd name="T9" fmla="*/ T8 w 4212"/>
                  <a:gd name="T10" fmla="+- 0 6583 6583"/>
                  <a:gd name="T11" fmla="*/ 6583 h 17"/>
                  <a:gd name="T12" fmla="+- 0 11397 11397"/>
                  <a:gd name="T13" fmla="*/ T12 w 4212"/>
                  <a:gd name="T14" fmla="+- 0 6600 6583"/>
                  <a:gd name="T15" fmla="*/ 660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12" h="17">
                    <a:moveTo>
                      <a:pt x="0" y="17"/>
                    </a:moveTo>
                    <a:lnTo>
                      <a:pt x="4212" y="17"/>
                    </a:lnTo>
                    <a:lnTo>
                      <a:pt x="2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45" name="Group 7329"/>
            <p:cNvGrpSpPr>
              <a:grpSpLocks/>
            </p:cNvGrpSpPr>
            <p:nvPr/>
          </p:nvGrpSpPr>
          <p:grpSpPr bwMode="auto">
            <a:xfrm>
              <a:off x="11399" y="6583"/>
              <a:ext cx="4210" cy="17"/>
              <a:chOff x="11399" y="6583"/>
              <a:chExt cx="4210" cy="17"/>
            </a:xfrm>
          </p:grpSpPr>
          <p:sp>
            <p:nvSpPr>
              <p:cNvPr id="22566" name="Freeform 7330"/>
              <p:cNvSpPr>
                <a:spLocks/>
              </p:cNvSpPr>
              <p:nvPr/>
            </p:nvSpPr>
            <p:spPr bwMode="auto">
              <a:xfrm>
                <a:off x="11399" y="6583"/>
                <a:ext cx="4210" cy="17"/>
              </a:xfrm>
              <a:custGeom>
                <a:avLst/>
                <a:gdLst>
                  <a:gd name="T0" fmla="+- 0 15609 11399"/>
                  <a:gd name="T1" fmla="*/ T0 w 4210"/>
                  <a:gd name="T2" fmla="+- 0 6600 6583"/>
                  <a:gd name="T3" fmla="*/ 6600 h 17"/>
                  <a:gd name="T4" fmla="+- 0 11399 11399"/>
                  <a:gd name="T5" fmla="*/ T4 w 4210"/>
                  <a:gd name="T6" fmla="+- 0 6583 6583"/>
                  <a:gd name="T7" fmla="*/ 6583 h 17"/>
                  <a:gd name="T8" fmla="+- 0 15599 11399"/>
                  <a:gd name="T9" fmla="*/ T8 w 4210"/>
                  <a:gd name="T10" fmla="+- 0 6583 6583"/>
                  <a:gd name="T11" fmla="*/ 6583 h 17"/>
                  <a:gd name="T12" fmla="+- 0 15609 11399"/>
                  <a:gd name="T13" fmla="*/ T12 w 4210"/>
                  <a:gd name="T14" fmla="+- 0 6600 6583"/>
                  <a:gd name="T15" fmla="*/ 660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10" h="17">
                    <a:moveTo>
                      <a:pt x="4210" y="17"/>
                    </a:moveTo>
                    <a:lnTo>
                      <a:pt x="0" y="0"/>
                    </a:lnTo>
                    <a:lnTo>
                      <a:pt x="4200" y="0"/>
                    </a:lnTo>
                    <a:lnTo>
                      <a:pt x="421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46" name="Group 7331"/>
            <p:cNvGrpSpPr>
              <a:grpSpLocks/>
            </p:cNvGrpSpPr>
            <p:nvPr/>
          </p:nvGrpSpPr>
          <p:grpSpPr bwMode="auto">
            <a:xfrm>
              <a:off x="11394" y="6600"/>
              <a:ext cx="4222" cy="84"/>
              <a:chOff x="11394" y="6600"/>
              <a:chExt cx="4222" cy="84"/>
            </a:xfrm>
          </p:grpSpPr>
          <p:sp>
            <p:nvSpPr>
              <p:cNvPr id="22564" name="Freeform 7332"/>
              <p:cNvSpPr>
                <a:spLocks/>
              </p:cNvSpPr>
              <p:nvPr/>
            </p:nvSpPr>
            <p:spPr bwMode="auto">
              <a:xfrm>
                <a:off x="11394" y="6600"/>
                <a:ext cx="4222" cy="84"/>
              </a:xfrm>
              <a:custGeom>
                <a:avLst/>
                <a:gdLst>
                  <a:gd name="T0" fmla="+- 0 11397 11394"/>
                  <a:gd name="T1" fmla="*/ T0 w 4222"/>
                  <a:gd name="T2" fmla="+- 0 6600 6600"/>
                  <a:gd name="T3" fmla="*/ 6600 h 84"/>
                  <a:gd name="T4" fmla="+- 0 11394 11394"/>
                  <a:gd name="T5" fmla="*/ T4 w 4222"/>
                  <a:gd name="T6" fmla="+- 0 6684 6600"/>
                  <a:gd name="T7" fmla="*/ 6684 h 84"/>
                  <a:gd name="T8" fmla="+- 0 15616 11394"/>
                  <a:gd name="T9" fmla="*/ T8 w 4222"/>
                  <a:gd name="T10" fmla="+- 0 6684 6600"/>
                  <a:gd name="T11" fmla="*/ 6684 h 84"/>
                  <a:gd name="T12" fmla="+- 0 11397 11394"/>
                  <a:gd name="T13" fmla="*/ T12 w 4222"/>
                  <a:gd name="T14" fmla="+- 0 6600 6600"/>
                  <a:gd name="T15" fmla="*/ 6600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22" h="84">
                    <a:moveTo>
                      <a:pt x="3" y="0"/>
                    </a:moveTo>
                    <a:lnTo>
                      <a:pt x="0" y="84"/>
                    </a:lnTo>
                    <a:lnTo>
                      <a:pt x="4222" y="84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65" name="Freeform 7333"/>
              <p:cNvSpPr>
                <a:spLocks/>
              </p:cNvSpPr>
              <p:nvPr/>
            </p:nvSpPr>
            <p:spPr bwMode="auto">
              <a:xfrm>
                <a:off x="11394" y="6600"/>
                <a:ext cx="4222" cy="84"/>
              </a:xfrm>
              <a:custGeom>
                <a:avLst/>
                <a:gdLst>
                  <a:gd name="T0" fmla="+- 0 15609 11394"/>
                  <a:gd name="T1" fmla="*/ T0 w 4222"/>
                  <a:gd name="T2" fmla="+- 0 6600 6600"/>
                  <a:gd name="T3" fmla="*/ 6600 h 84"/>
                  <a:gd name="T4" fmla="+- 0 11397 11394"/>
                  <a:gd name="T5" fmla="*/ T4 w 4222"/>
                  <a:gd name="T6" fmla="+- 0 6600 6600"/>
                  <a:gd name="T7" fmla="*/ 6600 h 84"/>
                  <a:gd name="T8" fmla="+- 0 15616 11394"/>
                  <a:gd name="T9" fmla="*/ T8 w 4222"/>
                  <a:gd name="T10" fmla="+- 0 6684 6600"/>
                  <a:gd name="T11" fmla="*/ 6684 h 84"/>
                  <a:gd name="T12" fmla="+- 0 15609 11394"/>
                  <a:gd name="T13" fmla="*/ T12 w 4222"/>
                  <a:gd name="T14" fmla="+- 0 6600 6600"/>
                  <a:gd name="T15" fmla="*/ 6600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22" h="84">
                    <a:moveTo>
                      <a:pt x="4215" y="0"/>
                    </a:moveTo>
                    <a:lnTo>
                      <a:pt x="3" y="0"/>
                    </a:lnTo>
                    <a:lnTo>
                      <a:pt x="4222" y="84"/>
                    </a:lnTo>
                    <a:lnTo>
                      <a:pt x="42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47" name="Group 7334"/>
            <p:cNvGrpSpPr>
              <a:grpSpLocks/>
            </p:cNvGrpSpPr>
            <p:nvPr/>
          </p:nvGrpSpPr>
          <p:grpSpPr bwMode="auto">
            <a:xfrm>
              <a:off x="11394" y="6600"/>
              <a:ext cx="4222" cy="84"/>
              <a:chOff x="11394" y="6600"/>
              <a:chExt cx="4222" cy="84"/>
            </a:xfrm>
          </p:grpSpPr>
          <p:sp>
            <p:nvSpPr>
              <p:cNvPr id="22563" name="Freeform 7335"/>
              <p:cNvSpPr>
                <a:spLocks/>
              </p:cNvSpPr>
              <p:nvPr/>
            </p:nvSpPr>
            <p:spPr bwMode="auto">
              <a:xfrm>
                <a:off x="11394" y="6600"/>
                <a:ext cx="4222" cy="84"/>
              </a:xfrm>
              <a:custGeom>
                <a:avLst/>
                <a:gdLst>
                  <a:gd name="T0" fmla="+- 0 11394 11394"/>
                  <a:gd name="T1" fmla="*/ T0 w 4222"/>
                  <a:gd name="T2" fmla="+- 0 6684 6600"/>
                  <a:gd name="T3" fmla="*/ 6684 h 84"/>
                  <a:gd name="T4" fmla="+- 0 15616 11394"/>
                  <a:gd name="T5" fmla="*/ T4 w 4222"/>
                  <a:gd name="T6" fmla="+- 0 6684 6600"/>
                  <a:gd name="T7" fmla="*/ 6684 h 84"/>
                  <a:gd name="T8" fmla="+- 0 11397 11394"/>
                  <a:gd name="T9" fmla="*/ T8 w 4222"/>
                  <a:gd name="T10" fmla="+- 0 6600 6600"/>
                  <a:gd name="T11" fmla="*/ 6600 h 84"/>
                  <a:gd name="T12" fmla="+- 0 11394 11394"/>
                  <a:gd name="T13" fmla="*/ T12 w 4222"/>
                  <a:gd name="T14" fmla="+- 0 6684 6600"/>
                  <a:gd name="T15" fmla="*/ 6684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22" h="84">
                    <a:moveTo>
                      <a:pt x="0" y="84"/>
                    </a:moveTo>
                    <a:lnTo>
                      <a:pt x="4222" y="84"/>
                    </a:lnTo>
                    <a:lnTo>
                      <a:pt x="3" y="0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48" name="Group 7336"/>
            <p:cNvGrpSpPr>
              <a:grpSpLocks/>
            </p:cNvGrpSpPr>
            <p:nvPr/>
          </p:nvGrpSpPr>
          <p:grpSpPr bwMode="auto">
            <a:xfrm>
              <a:off x="11397" y="6600"/>
              <a:ext cx="4219" cy="84"/>
              <a:chOff x="11397" y="6600"/>
              <a:chExt cx="4219" cy="84"/>
            </a:xfrm>
          </p:grpSpPr>
          <p:sp>
            <p:nvSpPr>
              <p:cNvPr id="22562" name="Freeform 7337"/>
              <p:cNvSpPr>
                <a:spLocks/>
              </p:cNvSpPr>
              <p:nvPr/>
            </p:nvSpPr>
            <p:spPr bwMode="auto">
              <a:xfrm>
                <a:off x="11397" y="6600"/>
                <a:ext cx="4219" cy="84"/>
              </a:xfrm>
              <a:custGeom>
                <a:avLst/>
                <a:gdLst>
                  <a:gd name="T0" fmla="+- 0 15616 11397"/>
                  <a:gd name="T1" fmla="*/ T0 w 4219"/>
                  <a:gd name="T2" fmla="+- 0 6684 6600"/>
                  <a:gd name="T3" fmla="*/ 6684 h 84"/>
                  <a:gd name="T4" fmla="+- 0 11397 11397"/>
                  <a:gd name="T5" fmla="*/ T4 w 4219"/>
                  <a:gd name="T6" fmla="+- 0 6600 6600"/>
                  <a:gd name="T7" fmla="*/ 6600 h 84"/>
                  <a:gd name="T8" fmla="+- 0 15609 11397"/>
                  <a:gd name="T9" fmla="*/ T8 w 4219"/>
                  <a:gd name="T10" fmla="+- 0 6600 6600"/>
                  <a:gd name="T11" fmla="*/ 6600 h 84"/>
                  <a:gd name="T12" fmla="+- 0 15616 11397"/>
                  <a:gd name="T13" fmla="*/ T12 w 4219"/>
                  <a:gd name="T14" fmla="+- 0 6684 6600"/>
                  <a:gd name="T15" fmla="*/ 6684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19" h="84">
                    <a:moveTo>
                      <a:pt x="4219" y="84"/>
                    </a:moveTo>
                    <a:lnTo>
                      <a:pt x="0" y="0"/>
                    </a:lnTo>
                    <a:lnTo>
                      <a:pt x="4212" y="0"/>
                    </a:lnTo>
                    <a:lnTo>
                      <a:pt x="4219" y="8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49" name="Group 7338"/>
            <p:cNvGrpSpPr>
              <a:grpSpLocks/>
            </p:cNvGrpSpPr>
            <p:nvPr/>
          </p:nvGrpSpPr>
          <p:grpSpPr bwMode="auto">
            <a:xfrm>
              <a:off x="11380" y="6684"/>
              <a:ext cx="4246" cy="98"/>
              <a:chOff x="11380" y="6684"/>
              <a:chExt cx="4246" cy="98"/>
            </a:xfrm>
          </p:grpSpPr>
          <p:sp>
            <p:nvSpPr>
              <p:cNvPr id="22560" name="Freeform 7339"/>
              <p:cNvSpPr>
                <a:spLocks/>
              </p:cNvSpPr>
              <p:nvPr/>
            </p:nvSpPr>
            <p:spPr bwMode="auto">
              <a:xfrm>
                <a:off x="11380" y="6684"/>
                <a:ext cx="4246" cy="98"/>
              </a:xfrm>
              <a:custGeom>
                <a:avLst/>
                <a:gdLst>
                  <a:gd name="T0" fmla="+- 0 11394 11380"/>
                  <a:gd name="T1" fmla="*/ T0 w 4246"/>
                  <a:gd name="T2" fmla="+- 0 6684 6684"/>
                  <a:gd name="T3" fmla="*/ 6684 h 98"/>
                  <a:gd name="T4" fmla="+- 0 11380 11380"/>
                  <a:gd name="T5" fmla="*/ T4 w 4246"/>
                  <a:gd name="T6" fmla="+- 0 6782 6684"/>
                  <a:gd name="T7" fmla="*/ 6782 h 98"/>
                  <a:gd name="T8" fmla="+- 0 15626 11380"/>
                  <a:gd name="T9" fmla="*/ T8 w 4246"/>
                  <a:gd name="T10" fmla="+- 0 6782 6684"/>
                  <a:gd name="T11" fmla="*/ 6782 h 98"/>
                  <a:gd name="T12" fmla="+- 0 11394 11380"/>
                  <a:gd name="T13" fmla="*/ T12 w 4246"/>
                  <a:gd name="T14" fmla="+- 0 6684 6684"/>
                  <a:gd name="T15" fmla="*/ 6684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46" h="98">
                    <a:moveTo>
                      <a:pt x="14" y="0"/>
                    </a:moveTo>
                    <a:lnTo>
                      <a:pt x="0" y="98"/>
                    </a:lnTo>
                    <a:lnTo>
                      <a:pt x="4246" y="98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61" name="Freeform 7340"/>
              <p:cNvSpPr>
                <a:spLocks/>
              </p:cNvSpPr>
              <p:nvPr/>
            </p:nvSpPr>
            <p:spPr bwMode="auto">
              <a:xfrm>
                <a:off x="11380" y="6684"/>
                <a:ext cx="4246" cy="98"/>
              </a:xfrm>
              <a:custGeom>
                <a:avLst/>
                <a:gdLst>
                  <a:gd name="T0" fmla="+- 0 15616 11380"/>
                  <a:gd name="T1" fmla="*/ T0 w 4246"/>
                  <a:gd name="T2" fmla="+- 0 6684 6684"/>
                  <a:gd name="T3" fmla="*/ 6684 h 98"/>
                  <a:gd name="T4" fmla="+- 0 11394 11380"/>
                  <a:gd name="T5" fmla="*/ T4 w 4246"/>
                  <a:gd name="T6" fmla="+- 0 6684 6684"/>
                  <a:gd name="T7" fmla="*/ 6684 h 98"/>
                  <a:gd name="T8" fmla="+- 0 15626 11380"/>
                  <a:gd name="T9" fmla="*/ T8 w 4246"/>
                  <a:gd name="T10" fmla="+- 0 6782 6684"/>
                  <a:gd name="T11" fmla="*/ 6782 h 98"/>
                  <a:gd name="T12" fmla="+- 0 15616 11380"/>
                  <a:gd name="T13" fmla="*/ T12 w 4246"/>
                  <a:gd name="T14" fmla="+- 0 6684 6684"/>
                  <a:gd name="T15" fmla="*/ 6684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46" h="98">
                    <a:moveTo>
                      <a:pt x="4236" y="0"/>
                    </a:moveTo>
                    <a:lnTo>
                      <a:pt x="14" y="0"/>
                    </a:lnTo>
                    <a:lnTo>
                      <a:pt x="4246" y="98"/>
                    </a:lnTo>
                    <a:lnTo>
                      <a:pt x="423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50" name="Group 7341"/>
            <p:cNvGrpSpPr>
              <a:grpSpLocks/>
            </p:cNvGrpSpPr>
            <p:nvPr/>
          </p:nvGrpSpPr>
          <p:grpSpPr bwMode="auto">
            <a:xfrm>
              <a:off x="11380" y="6684"/>
              <a:ext cx="4246" cy="98"/>
              <a:chOff x="11380" y="6684"/>
              <a:chExt cx="4246" cy="98"/>
            </a:xfrm>
          </p:grpSpPr>
          <p:sp>
            <p:nvSpPr>
              <p:cNvPr id="22559" name="Freeform 7342"/>
              <p:cNvSpPr>
                <a:spLocks/>
              </p:cNvSpPr>
              <p:nvPr/>
            </p:nvSpPr>
            <p:spPr bwMode="auto">
              <a:xfrm>
                <a:off x="11380" y="6684"/>
                <a:ext cx="4246" cy="98"/>
              </a:xfrm>
              <a:custGeom>
                <a:avLst/>
                <a:gdLst>
                  <a:gd name="T0" fmla="+- 0 11380 11380"/>
                  <a:gd name="T1" fmla="*/ T0 w 4246"/>
                  <a:gd name="T2" fmla="+- 0 6782 6684"/>
                  <a:gd name="T3" fmla="*/ 6782 h 98"/>
                  <a:gd name="T4" fmla="+- 0 15626 11380"/>
                  <a:gd name="T5" fmla="*/ T4 w 4246"/>
                  <a:gd name="T6" fmla="+- 0 6782 6684"/>
                  <a:gd name="T7" fmla="*/ 6782 h 98"/>
                  <a:gd name="T8" fmla="+- 0 11394 11380"/>
                  <a:gd name="T9" fmla="*/ T8 w 4246"/>
                  <a:gd name="T10" fmla="+- 0 6684 6684"/>
                  <a:gd name="T11" fmla="*/ 6684 h 98"/>
                  <a:gd name="T12" fmla="+- 0 11380 11380"/>
                  <a:gd name="T13" fmla="*/ T12 w 4246"/>
                  <a:gd name="T14" fmla="+- 0 6782 6684"/>
                  <a:gd name="T15" fmla="*/ 6782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46" h="98">
                    <a:moveTo>
                      <a:pt x="0" y="98"/>
                    </a:moveTo>
                    <a:lnTo>
                      <a:pt x="4246" y="98"/>
                    </a:lnTo>
                    <a:lnTo>
                      <a:pt x="14" y="0"/>
                    </a:lnTo>
                    <a:lnTo>
                      <a:pt x="0" y="9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51" name="Group 7343"/>
            <p:cNvGrpSpPr>
              <a:grpSpLocks/>
            </p:cNvGrpSpPr>
            <p:nvPr/>
          </p:nvGrpSpPr>
          <p:grpSpPr bwMode="auto">
            <a:xfrm>
              <a:off x="11394" y="6684"/>
              <a:ext cx="4231" cy="98"/>
              <a:chOff x="11394" y="6684"/>
              <a:chExt cx="4231" cy="98"/>
            </a:xfrm>
          </p:grpSpPr>
          <p:sp>
            <p:nvSpPr>
              <p:cNvPr id="22558" name="Freeform 7344"/>
              <p:cNvSpPr>
                <a:spLocks/>
              </p:cNvSpPr>
              <p:nvPr/>
            </p:nvSpPr>
            <p:spPr bwMode="auto">
              <a:xfrm>
                <a:off x="11394" y="6684"/>
                <a:ext cx="4231" cy="98"/>
              </a:xfrm>
              <a:custGeom>
                <a:avLst/>
                <a:gdLst>
                  <a:gd name="T0" fmla="+- 0 15626 11394"/>
                  <a:gd name="T1" fmla="*/ T0 w 4231"/>
                  <a:gd name="T2" fmla="+- 0 6782 6684"/>
                  <a:gd name="T3" fmla="*/ 6782 h 98"/>
                  <a:gd name="T4" fmla="+- 0 11394 11394"/>
                  <a:gd name="T5" fmla="*/ T4 w 4231"/>
                  <a:gd name="T6" fmla="+- 0 6684 6684"/>
                  <a:gd name="T7" fmla="*/ 6684 h 98"/>
                  <a:gd name="T8" fmla="+- 0 15616 11394"/>
                  <a:gd name="T9" fmla="*/ T8 w 4231"/>
                  <a:gd name="T10" fmla="+- 0 6684 6684"/>
                  <a:gd name="T11" fmla="*/ 6684 h 98"/>
                  <a:gd name="T12" fmla="+- 0 15626 11394"/>
                  <a:gd name="T13" fmla="*/ T12 w 4231"/>
                  <a:gd name="T14" fmla="+- 0 6782 6684"/>
                  <a:gd name="T15" fmla="*/ 6782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31" h="98">
                    <a:moveTo>
                      <a:pt x="4232" y="98"/>
                    </a:moveTo>
                    <a:lnTo>
                      <a:pt x="0" y="0"/>
                    </a:lnTo>
                    <a:lnTo>
                      <a:pt x="4222" y="0"/>
                    </a:lnTo>
                    <a:lnTo>
                      <a:pt x="4232" y="9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52" name="Group 7345"/>
            <p:cNvGrpSpPr>
              <a:grpSpLocks/>
            </p:cNvGrpSpPr>
            <p:nvPr/>
          </p:nvGrpSpPr>
          <p:grpSpPr bwMode="auto">
            <a:xfrm>
              <a:off x="11380" y="6782"/>
              <a:ext cx="4250" cy="43"/>
              <a:chOff x="11380" y="6782"/>
              <a:chExt cx="4250" cy="43"/>
            </a:xfrm>
          </p:grpSpPr>
          <p:sp>
            <p:nvSpPr>
              <p:cNvPr id="22556" name="Freeform 7346"/>
              <p:cNvSpPr>
                <a:spLocks/>
              </p:cNvSpPr>
              <p:nvPr/>
            </p:nvSpPr>
            <p:spPr bwMode="auto">
              <a:xfrm>
                <a:off x="11380" y="6782"/>
                <a:ext cx="4250" cy="43"/>
              </a:xfrm>
              <a:custGeom>
                <a:avLst/>
                <a:gdLst>
                  <a:gd name="T0" fmla="+- 0 11380 11380"/>
                  <a:gd name="T1" fmla="*/ T0 w 4250"/>
                  <a:gd name="T2" fmla="+- 0 6782 6782"/>
                  <a:gd name="T3" fmla="*/ 6782 h 43"/>
                  <a:gd name="T4" fmla="+- 0 11973 11380"/>
                  <a:gd name="T5" fmla="*/ T4 w 4250"/>
                  <a:gd name="T6" fmla="+- 0 6826 6782"/>
                  <a:gd name="T7" fmla="*/ 6826 h 43"/>
                  <a:gd name="T8" fmla="+- 0 15630 11380"/>
                  <a:gd name="T9" fmla="*/ T8 w 4250"/>
                  <a:gd name="T10" fmla="+- 0 6826 6782"/>
                  <a:gd name="T11" fmla="*/ 6826 h 43"/>
                  <a:gd name="T12" fmla="+- 0 11380 11380"/>
                  <a:gd name="T13" fmla="*/ T12 w 4250"/>
                  <a:gd name="T14" fmla="+- 0 6782 6782"/>
                  <a:gd name="T15" fmla="*/ 678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50" h="43">
                    <a:moveTo>
                      <a:pt x="0" y="0"/>
                    </a:moveTo>
                    <a:lnTo>
                      <a:pt x="593" y="44"/>
                    </a:lnTo>
                    <a:lnTo>
                      <a:pt x="4250" y="4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57" name="Freeform 7347"/>
              <p:cNvSpPr>
                <a:spLocks/>
              </p:cNvSpPr>
              <p:nvPr/>
            </p:nvSpPr>
            <p:spPr bwMode="auto">
              <a:xfrm>
                <a:off x="11380" y="6782"/>
                <a:ext cx="4250" cy="43"/>
              </a:xfrm>
              <a:custGeom>
                <a:avLst/>
                <a:gdLst>
                  <a:gd name="T0" fmla="+- 0 15626 11380"/>
                  <a:gd name="T1" fmla="*/ T0 w 4250"/>
                  <a:gd name="T2" fmla="+- 0 6782 6782"/>
                  <a:gd name="T3" fmla="*/ 6782 h 43"/>
                  <a:gd name="T4" fmla="+- 0 11380 11380"/>
                  <a:gd name="T5" fmla="*/ T4 w 4250"/>
                  <a:gd name="T6" fmla="+- 0 6782 6782"/>
                  <a:gd name="T7" fmla="*/ 6782 h 43"/>
                  <a:gd name="T8" fmla="+- 0 15630 11380"/>
                  <a:gd name="T9" fmla="*/ T8 w 4250"/>
                  <a:gd name="T10" fmla="+- 0 6826 6782"/>
                  <a:gd name="T11" fmla="*/ 6826 h 43"/>
                  <a:gd name="T12" fmla="+- 0 15626 11380"/>
                  <a:gd name="T13" fmla="*/ T12 w 4250"/>
                  <a:gd name="T14" fmla="+- 0 6782 6782"/>
                  <a:gd name="T15" fmla="*/ 678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50" h="43">
                    <a:moveTo>
                      <a:pt x="4246" y="0"/>
                    </a:moveTo>
                    <a:lnTo>
                      <a:pt x="0" y="0"/>
                    </a:lnTo>
                    <a:lnTo>
                      <a:pt x="4250" y="44"/>
                    </a:lnTo>
                    <a:lnTo>
                      <a:pt x="424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53" name="Group 7348"/>
            <p:cNvGrpSpPr>
              <a:grpSpLocks/>
            </p:cNvGrpSpPr>
            <p:nvPr/>
          </p:nvGrpSpPr>
          <p:grpSpPr bwMode="auto">
            <a:xfrm>
              <a:off x="11380" y="6782"/>
              <a:ext cx="4250" cy="43"/>
              <a:chOff x="11380" y="6782"/>
              <a:chExt cx="4250" cy="43"/>
            </a:xfrm>
          </p:grpSpPr>
          <p:sp>
            <p:nvSpPr>
              <p:cNvPr id="22555" name="Freeform 7349"/>
              <p:cNvSpPr>
                <a:spLocks/>
              </p:cNvSpPr>
              <p:nvPr/>
            </p:nvSpPr>
            <p:spPr bwMode="auto">
              <a:xfrm>
                <a:off x="11380" y="6782"/>
                <a:ext cx="4250" cy="43"/>
              </a:xfrm>
              <a:custGeom>
                <a:avLst/>
                <a:gdLst>
                  <a:gd name="T0" fmla="+- 0 11973 11380"/>
                  <a:gd name="T1" fmla="*/ T0 w 4250"/>
                  <a:gd name="T2" fmla="+- 0 6826 6782"/>
                  <a:gd name="T3" fmla="*/ 6826 h 43"/>
                  <a:gd name="T4" fmla="+- 0 15630 11380"/>
                  <a:gd name="T5" fmla="*/ T4 w 4250"/>
                  <a:gd name="T6" fmla="+- 0 6826 6782"/>
                  <a:gd name="T7" fmla="*/ 6826 h 43"/>
                  <a:gd name="T8" fmla="+- 0 11380 11380"/>
                  <a:gd name="T9" fmla="*/ T8 w 4250"/>
                  <a:gd name="T10" fmla="+- 0 6782 6782"/>
                  <a:gd name="T11" fmla="*/ 6782 h 43"/>
                  <a:gd name="T12" fmla="+- 0 11973 11380"/>
                  <a:gd name="T13" fmla="*/ T12 w 4250"/>
                  <a:gd name="T14" fmla="+- 0 6826 6782"/>
                  <a:gd name="T15" fmla="*/ 682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50" h="43">
                    <a:moveTo>
                      <a:pt x="593" y="44"/>
                    </a:moveTo>
                    <a:lnTo>
                      <a:pt x="4250" y="44"/>
                    </a:lnTo>
                    <a:lnTo>
                      <a:pt x="0" y="0"/>
                    </a:lnTo>
                    <a:lnTo>
                      <a:pt x="593" y="4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54" name="Group 7350"/>
            <p:cNvGrpSpPr>
              <a:grpSpLocks/>
            </p:cNvGrpSpPr>
            <p:nvPr/>
          </p:nvGrpSpPr>
          <p:grpSpPr bwMode="auto">
            <a:xfrm>
              <a:off x="11380" y="6782"/>
              <a:ext cx="4250" cy="43"/>
              <a:chOff x="11380" y="6782"/>
              <a:chExt cx="4250" cy="43"/>
            </a:xfrm>
          </p:grpSpPr>
          <p:sp>
            <p:nvSpPr>
              <p:cNvPr id="22554" name="Freeform 7351"/>
              <p:cNvSpPr>
                <a:spLocks/>
              </p:cNvSpPr>
              <p:nvPr/>
            </p:nvSpPr>
            <p:spPr bwMode="auto">
              <a:xfrm>
                <a:off x="11380" y="6782"/>
                <a:ext cx="4250" cy="43"/>
              </a:xfrm>
              <a:custGeom>
                <a:avLst/>
                <a:gdLst>
                  <a:gd name="T0" fmla="+- 0 15630 11380"/>
                  <a:gd name="T1" fmla="*/ T0 w 4250"/>
                  <a:gd name="T2" fmla="+- 0 6826 6782"/>
                  <a:gd name="T3" fmla="*/ 6826 h 43"/>
                  <a:gd name="T4" fmla="+- 0 11380 11380"/>
                  <a:gd name="T5" fmla="*/ T4 w 4250"/>
                  <a:gd name="T6" fmla="+- 0 6782 6782"/>
                  <a:gd name="T7" fmla="*/ 6782 h 43"/>
                  <a:gd name="T8" fmla="+- 0 15626 11380"/>
                  <a:gd name="T9" fmla="*/ T8 w 4250"/>
                  <a:gd name="T10" fmla="+- 0 6782 6782"/>
                  <a:gd name="T11" fmla="*/ 6782 h 43"/>
                  <a:gd name="T12" fmla="+- 0 15630 11380"/>
                  <a:gd name="T13" fmla="*/ T12 w 4250"/>
                  <a:gd name="T14" fmla="+- 0 6826 6782"/>
                  <a:gd name="T15" fmla="*/ 682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50" h="43">
                    <a:moveTo>
                      <a:pt x="4250" y="44"/>
                    </a:moveTo>
                    <a:lnTo>
                      <a:pt x="0" y="0"/>
                    </a:lnTo>
                    <a:lnTo>
                      <a:pt x="4246" y="0"/>
                    </a:lnTo>
                    <a:lnTo>
                      <a:pt x="4250" y="4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55" name="Group 7352"/>
            <p:cNvGrpSpPr>
              <a:grpSpLocks/>
            </p:cNvGrpSpPr>
            <p:nvPr/>
          </p:nvGrpSpPr>
          <p:grpSpPr bwMode="auto">
            <a:xfrm>
              <a:off x="11973" y="6826"/>
              <a:ext cx="3674" cy="187"/>
              <a:chOff x="11973" y="6826"/>
              <a:chExt cx="3674" cy="187"/>
            </a:xfrm>
          </p:grpSpPr>
          <p:sp>
            <p:nvSpPr>
              <p:cNvPr id="22552" name="Freeform 7353"/>
              <p:cNvSpPr>
                <a:spLocks/>
              </p:cNvSpPr>
              <p:nvPr/>
            </p:nvSpPr>
            <p:spPr bwMode="auto">
              <a:xfrm>
                <a:off x="11973" y="6826"/>
                <a:ext cx="3674" cy="187"/>
              </a:xfrm>
              <a:custGeom>
                <a:avLst/>
                <a:gdLst>
                  <a:gd name="T0" fmla="+- 0 11973 11973"/>
                  <a:gd name="T1" fmla="*/ T0 w 3674"/>
                  <a:gd name="T2" fmla="+- 0 6826 6826"/>
                  <a:gd name="T3" fmla="*/ 6826 h 187"/>
                  <a:gd name="T4" fmla="+- 0 12328 11973"/>
                  <a:gd name="T5" fmla="*/ T4 w 3674"/>
                  <a:gd name="T6" fmla="+- 0 7013 6826"/>
                  <a:gd name="T7" fmla="*/ 7013 h 187"/>
                  <a:gd name="T8" fmla="+- 0 15647 11973"/>
                  <a:gd name="T9" fmla="*/ T8 w 3674"/>
                  <a:gd name="T10" fmla="+- 0 7013 6826"/>
                  <a:gd name="T11" fmla="*/ 7013 h 187"/>
                  <a:gd name="T12" fmla="+- 0 11973 11973"/>
                  <a:gd name="T13" fmla="*/ T12 w 3674"/>
                  <a:gd name="T14" fmla="+- 0 6826 6826"/>
                  <a:gd name="T15" fmla="*/ 6826 h 1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74" h="187">
                    <a:moveTo>
                      <a:pt x="0" y="0"/>
                    </a:moveTo>
                    <a:lnTo>
                      <a:pt x="355" y="187"/>
                    </a:lnTo>
                    <a:lnTo>
                      <a:pt x="3674" y="1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53" name="Freeform 7354"/>
              <p:cNvSpPr>
                <a:spLocks/>
              </p:cNvSpPr>
              <p:nvPr/>
            </p:nvSpPr>
            <p:spPr bwMode="auto">
              <a:xfrm>
                <a:off x="11973" y="6826"/>
                <a:ext cx="3674" cy="187"/>
              </a:xfrm>
              <a:custGeom>
                <a:avLst/>
                <a:gdLst>
                  <a:gd name="T0" fmla="+- 0 15630 11973"/>
                  <a:gd name="T1" fmla="*/ T0 w 3674"/>
                  <a:gd name="T2" fmla="+- 0 6826 6826"/>
                  <a:gd name="T3" fmla="*/ 6826 h 187"/>
                  <a:gd name="T4" fmla="+- 0 11973 11973"/>
                  <a:gd name="T5" fmla="*/ T4 w 3674"/>
                  <a:gd name="T6" fmla="+- 0 6826 6826"/>
                  <a:gd name="T7" fmla="*/ 6826 h 187"/>
                  <a:gd name="T8" fmla="+- 0 15647 11973"/>
                  <a:gd name="T9" fmla="*/ T8 w 3674"/>
                  <a:gd name="T10" fmla="+- 0 7013 6826"/>
                  <a:gd name="T11" fmla="*/ 7013 h 187"/>
                  <a:gd name="T12" fmla="+- 0 15630 11973"/>
                  <a:gd name="T13" fmla="*/ T12 w 3674"/>
                  <a:gd name="T14" fmla="+- 0 6826 6826"/>
                  <a:gd name="T15" fmla="*/ 6826 h 1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74" h="187">
                    <a:moveTo>
                      <a:pt x="3657" y="0"/>
                    </a:moveTo>
                    <a:lnTo>
                      <a:pt x="0" y="0"/>
                    </a:lnTo>
                    <a:lnTo>
                      <a:pt x="3674" y="187"/>
                    </a:lnTo>
                    <a:lnTo>
                      <a:pt x="365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56" name="Group 7355"/>
            <p:cNvGrpSpPr>
              <a:grpSpLocks/>
            </p:cNvGrpSpPr>
            <p:nvPr/>
          </p:nvGrpSpPr>
          <p:grpSpPr bwMode="auto">
            <a:xfrm>
              <a:off x="11973" y="6826"/>
              <a:ext cx="3674" cy="187"/>
              <a:chOff x="11973" y="6826"/>
              <a:chExt cx="3674" cy="187"/>
            </a:xfrm>
          </p:grpSpPr>
          <p:sp>
            <p:nvSpPr>
              <p:cNvPr id="22551" name="Freeform 7356"/>
              <p:cNvSpPr>
                <a:spLocks/>
              </p:cNvSpPr>
              <p:nvPr/>
            </p:nvSpPr>
            <p:spPr bwMode="auto">
              <a:xfrm>
                <a:off x="11973" y="6826"/>
                <a:ext cx="3674" cy="187"/>
              </a:xfrm>
              <a:custGeom>
                <a:avLst/>
                <a:gdLst>
                  <a:gd name="T0" fmla="+- 0 12328 11973"/>
                  <a:gd name="T1" fmla="*/ T0 w 3674"/>
                  <a:gd name="T2" fmla="+- 0 7013 6826"/>
                  <a:gd name="T3" fmla="*/ 7013 h 187"/>
                  <a:gd name="T4" fmla="+- 0 15647 11973"/>
                  <a:gd name="T5" fmla="*/ T4 w 3674"/>
                  <a:gd name="T6" fmla="+- 0 7013 6826"/>
                  <a:gd name="T7" fmla="*/ 7013 h 187"/>
                  <a:gd name="T8" fmla="+- 0 11973 11973"/>
                  <a:gd name="T9" fmla="*/ T8 w 3674"/>
                  <a:gd name="T10" fmla="+- 0 6826 6826"/>
                  <a:gd name="T11" fmla="*/ 6826 h 187"/>
                  <a:gd name="T12" fmla="+- 0 12328 11973"/>
                  <a:gd name="T13" fmla="*/ T12 w 3674"/>
                  <a:gd name="T14" fmla="+- 0 7013 6826"/>
                  <a:gd name="T15" fmla="*/ 7013 h 1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74" h="187">
                    <a:moveTo>
                      <a:pt x="355" y="187"/>
                    </a:moveTo>
                    <a:lnTo>
                      <a:pt x="3674" y="187"/>
                    </a:lnTo>
                    <a:lnTo>
                      <a:pt x="0" y="0"/>
                    </a:lnTo>
                    <a:lnTo>
                      <a:pt x="355" y="18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57" name="Group 7357"/>
            <p:cNvGrpSpPr>
              <a:grpSpLocks/>
            </p:cNvGrpSpPr>
            <p:nvPr/>
          </p:nvGrpSpPr>
          <p:grpSpPr bwMode="auto">
            <a:xfrm>
              <a:off x="11973" y="6826"/>
              <a:ext cx="3674" cy="187"/>
              <a:chOff x="11973" y="6826"/>
              <a:chExt cx="3674" cy="187"/>
            </a:xfrm>
          </p:grpSpPr>
          <p:sp>
            <p:nvSpPr>
              <p:cNvPr id="22550" name="Freeform 7358"/>
              <p:cNvSpPr>
                <a:spLocks/>
              </p:cNvSpPr>
              <p:nvPr/>
            </p:nvSpPr>
            <p:spPr bwMode="auto">
              <a:xfrm>
                <a:off x="11973" y="6826"/>
                <a:ext cx="3674" cy="187"/>
              </a:xfrm>
              <a:custGeom>
                <a:avLst/>
                <a:gdLst>
                  <a:gd name="T0" fmla="+- 0 15647 11973"/>
                  <a:gd name="T1" fmla="*/ T0 w 3674"/>
                  <a:gd name="T2" fmla="+- 0 7013 6826"/>
                  <a:gd name="T3" fmla="*/ 7013 h 187"/>
                  <a:gd name="T4" fmla="+- 0 11973 11973"/>
                  <a:gd name="T5" fmla="*/ T4 w 3674"/>
                  <a:gd name="T6" fmla="+- 0 6826 6826"/>
                  <a:gd name="T7" fmla="*/ 6826 h 187"/>
                  <a:gd name="T8" fmla="+- 0 15630 11973"/>
                  <a:gd name="T9" fmla="*/ T8 w 3674"/>
                  <a:gd name="T10" fmla="+- 0 6826 6826"/>
                  <a:gd name="T11" fmla="*/ 6826 h 187"/>
                  <a:gd name="T12" fmla="+- 0 15647 11973"/>
                  <a:gd name="T13" fmla="*/ T12 w 3674"/>
                  <a:gd name="T14" fmla="+- 0 7013 6826"/>
                  <a:gd name="T15" fmla="*/ 7013 h 1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74" h="187">
                    <a:moveTo>
                      <a:pt x="3674" y="187"/>
                    </a:moveTo>
                    <a:lnTo>
                      <a:pt x="0" y="0"/>
                    </a:lnTo>
                    <a:lnTo>
                      <a:pt x="3657" y="0"/>
                    </a:lnTo>
                    <a:lnTo>
                      <a:pt x="3674" y="18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58" name="Group 7359"/>
            <p:cNvGrpSpPr>
              <a:grpSpLocks/>
            </p:cNvGrpSpPr>
            <p:nvPr/>
          </p:nvGrpSpPr>
          <p:grpSpPr bwMode="auto">
            <a:xfrm>
              <a:off x="12328" y="7013"/>
              <a:ext cx="3326" cy="72"/>
              <a:chOff x="12328" y="7013"/>
              <a:chExt cx="3326" cy="72"/>
            </a:xfrm>
          </p:grpSpPr>
          <p:sp>
            <p:nvSpPr>
              <p:cNvPr id="22548" name="Freeform 7360"/>
              <p:cNvSpPr>
                <a:spLocks/>
              </p:cNvSpPr>
              <p:nvPr/>
            </p:nvSpPr>
            <p:spPr bwMode="auto">
              <a:xfrm>
                <a:off x="12328" y="7013"/>
                <a:ext cx="3326" cy="72"/>
              </a:xfrm>
              <a:custGeom>
                <a:avLst/>
                <a:gdLst>
                  <a:gd name="T0" fmla="+- 0 12328 12328"/>
                  <a:gd name="T1" fmla="*/ T0 w 3326"/>
                  <a:gd name="T2" fmla="+- 0 7013 7013"/>
                  <a:gd name="T3" fmla="*/ 7013 h 72"/>
                  <a:gd name="T4" fmla="+- 0 12465 12328"/>
                  <a:gd name="T5" fmla="*/ T4 w 3326"/>
                  <a:gd name="T6" fmla="+- 0 7085 7013"/>
                  <a:gd name="T7" fmla="*/ 7085 h 72"/>
                  <a:gd name="T8" fmla="+- 0 15654 12328"/>
                  <a:gd name="T9" fmla="*/ T8 w 3326"/>
                  <a:gd name="T10" fmla="+- 0 7085 7013"/>
                  <a:gd name="T11" fmla="*/ 7085 h 72"/>
                  <a:gd name="T12" fmla="+- 0 12328 12328"/>
                  <a:gd name="T13" fmla="*/ T12 w 3326"/>
                  <a:gd name="T14" fmla="+- 0 7013 7013"/>
                  <a:gd name="T15" fmla="*/ 7013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26" h="72">
                    <a:moveTo>
                      <a:pt x="0" y="0"/>
                    </a:moveTo>
                    <a:lnTo>
                      <a:pt x="137" y="72"/>
                    </a:lnTo>
                    <a:lnTo>
                      <a:pt x="3326" y="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49" name="Freeform 7361"/>
              <p:cNvSpPr>
                <a:spLocks/>
              </p:cNvSpPr>
              <p:nvPr/>
            </p:nvSpPr>
            <p:spPr bwMode="auto">
              <a:xfrm>
                <a:off x="12328" y="7013"/>
                <a:ext cx="3326" cy="72"/>
              </a:xfrm>
              <a:custGeom>
                <a:avLst/>
                <a:gdLst>
                  <a:gd name="T0" fmla="+- 0 15647 12328"/>
                  <a:gd name="T1" fmla="*/ T0 w 3326"/>
                  <a:gd name="T2" fmla="+- 0 7013 7013"/>
                  <a:gd name="T3" fmla="*/ 7013 h 72"/>
                  <a:gd name="T4" fmla="+- 0 12328 12328"/>
                  <a:gd name="T5" fmla="*/ T4 w 3326"/>
                  <a:gd name="T6" fmla="+- 0 7013 7013"/>
                  <a:gd name="T7" fmla="*/ 7013 h 72"/>
                  <a:gd name="T8" fmla="+- 0 15654 12328"/>
                  <a:gd name="T9" fmla="*/ T8 w 3326"/>
                  <a:gd name="T10" fmla="+- 0 7085 7013"/>
                  <a:gd name="T11" fmla="*/ 7085 h 72"/>
                  <a:gd name="T12" fmla="+- 0 15647 12328"/>
                  <a:gd name="T13" fmla="*/ T12 w 3326"/>
                  <a:gd name="T14" fmla="+- 0 7013 7013"/>
                  <a:gd name="T15" fmla="*/ 7013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26" h="72">
                    <a:moveTo>
                      <a:pt x="3319" y="0"/>
                    </a:moveTo>
                    <a:lnTo>
                      <a:pt x="0" y="0"/>
                    </a:lnTo>
                    <a:lnTo>
                      <a:pt x="3326" y="72"/>
                    </a:lnTo>
                    <a:lnTo>
                      <a:pt x="331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59" name="Group 7362"/>
            <p:cNvGrpSpPr>
              <a:grpSpLocks/>
            </p:cNvGrpSpPr>
            <p:nvPr/>
          </p:nvGrpSpPr>
          <p:grpSpPr bwMode="auto">
            <a:xfrm>
              <a:off x="12328" y="7013"/>
              <a:ext cx="3326" cy="72"/>
              <a:chOff x="12328" y="7013"/>
              <a:chExt cx="3326" cy="72"/>
            </a:xfrm>
          </p:grpSpPr>
          <p:sp>
            <p:nvSpPr>
              <p:cNvPr id="22547" name="Freeform 7363"/>
              <p:cNvSpPr>
                <a:spLocks/>
              </p:cNvSpPr>
              <p:nvPr/>
            </p:nvSpPr>
            <p:spPr bwMode="auto">
              <a:xfrm>
                <a:off x="12328" y="7013"/>
                <a:ext cx="3326" cy="72"/>
              </a:xfrm>
              <a:custGeom>
                <a:avLst/>
                <a:gdLst>
                  <a:gd name="T0" fmla="+- 0 12465 12328"/>
                  <a:gd name="T1" fmla="*/ T0 w 3326"/>
                  <a:gd name="T2" fmla="+- 0 7085 7013"/>
                  <a:gd name="T3" fmla="*/ 7085 h 72"/>
                  <a:gd name="T4" fmla="+- 0 15654 12328"/>
                  <a:gd name="T5" fmla="*/ T4 w 3326"/>
                  <a:gd name="T6" fmla="+- 0 7085 7013"/>
                  <a:gd name="T7" fmla="*/ 7085 h 72"/>
                  <a:gd name="T8" fmla="+- 0 12328 12328"/>
                  <a:gd name="T9" fmla="*/ T8 w 3326"/>
                  <a:gd name="T10" fmla="+- 0 7013 7013"/>
                  <a:gd name="T11" fmla="*/ 7013 h 72"/>
                  <a:gd name="T12" fmla="+- 0 12465 12328"/>
                  <a:gd name="T13" fmla="*/ T12 w 3326"/>
                  <a:gd name="T14" fmla="+- 0 7085 7013"/>
                  <a:gd name="T15" fmla="*/ 7085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26" h="72">
                    <a:moveTo>
                      <a:pt x="137" y="72"/>
                    </a:moveTo>
                    <a:lnTo>
                      <a:pt x="3326" y="72"/>
                    </a:lnTo>
                    <a:lnTo>
                      <a:pt x="0" y="0"/>
                    </a:lnTo>
                    <a:lnTo>
                      <a:pt x="137" y="7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60" name="Group 7364"/>
            <p:cNvGrpSpPr>
              <a:grpSpLocks/>
            </p:cNvGrpSpPr>
            <p:nvPr/>
          </p:nvGrpSpPr>
          <p:grpSpPr bwMode="auto">
            <a:xfrm>
              <a:off x="12328" y="7013"/>
              <a:ext cx="3326" cy="72"/>
              <a:chOff x="12328" y="7013"/>
              <a:chExt cx="3326" cy="72"/>
            </a:xfrm>
          </p:grpSpPr>
          <p:sp>
            <p:nvSpPr>
              <p:cNvPr id="22546" name="Freeform 7365"/>
              <p:cNvSpPr>
                <a:spLocks/>
              </p:cNvSpPr>
              <p:nvPr/>
            </p:nvSpPr>
            <p:spPr bwMode="auto">
              <a:xfrm>
                <a:off x="12328" y="7013"/>
                <a:ext cx="3326" cy="72"/>
              </a:xfrm>
              <a:custGeom>
                <a:avLst/>
                <a:gdLst>
                  <a:gd name="T0" fmla="+- 0 15654 12328"/>
                  <a:gd name="T1" fmla="*/ T0 w 3326"/>
                  <a:gd name="T2" fmla="+- 0 7085 7013"/>
                  <a:gd name="T3" fmla="*/ 7085 h 72"/>
                  <a:gd name="T4" fmla="+- 0 12328 12328"/>
                  <a:gd name="T5" fmla="*/ T4 w 3326"/>
                  <a:gd name="T6" fmla="+- 0 7013 7013"/>
                  <a:gd name="T7" fmla="*/ 7013 h 72"/>
                  <a:gd name="T8" fmla="+- 0 15647 12328"/>
                  <a:gd name="T9" fmla="*/ T8 w 3326"/>
                  <a:gd name="T10" fmla="+- 0 7013 7013"/>
                  <a:gd name="T11" fmla="*/ 7013 h 72"/>
                  <a:gd name="T12" fmla="+- 0 15654 12328"/>
                  <a:gd name="T13" fmla="*/ T12 w 3326"/>
                  <a:gd name="T14" fmla="+- 0 7085 7013"/>
                  <a:gd name="T15" fmla="*/ 7085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26" h="72">
                    <a:moveTo>
                      <a:pt x="3326" y="72"/>
                    </a:moveTo>
                    <a:lnTo>
                      <a:pt x="0" y="0"/>
                    </a:lnTo>
                    <a:lnTo>
                      <a:pt x="3319" y="0"/>
                    </a:lnTo>
                    <a:lnTo>
                      <a:pt x="3326" y="7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61" name="Group 7366"/>
            <p:cNvGrpSpPr>
              <a:grpSpLocks/>
            </p:cNvGrpSpPr>
            <p:nvPr/>
          </p:nvGrpSpPr>
          <p:grpSpPr bwMode="auto">
            <a:xfrm>
              <a:off x="12465" y="7085"/>
              <a:ext cx="3206" cy="156"/>
              <a:chOff x="12465" y="7085"/>
              <a:chExt cx="3206" cy="156"/>
            </a:xfrm>
          </p:grpSpPr>
          <p:sp>
            <p:nvSpPr>
              <p:cNvPr id="22544" name="Freeform 7367"/>
              <p:cNvSpPr>
                <a:spLocks/>
              </p:cNvSpPr>
              <p:nvPr/>
            </p:nvSpPr>
            <p:spPr bwMode="auto">
              <a:xfrm>
                <a:off x="12465" y="7085"/>
                <a:ext cx="3206" cy="156"/>
              </a:xfrm>
              <a:custGeom>
                <a:avLst/>
                <a:gdLst>
                  <a:gd name="T0" fmla="+- 0 12465 12465"/>
                  <a:gd name="T1" fmla="*/ T0 w 3206"/>
                  <a:gd name="T2" fmla="+- 0 7085 7085"/>
                  <a:gd name="T3" fmla="*/ 7085 h 156"/>
                  <a:gd name="T4" fmla="+- 0 12515 12465"/>
                  <a:gd name="T5" fmla="*/ T4 w 3206"/>
                  <a:gd name="T6" fmla="+- 0 7241 7085"/>
                  <a:gd name="T7" fmla="*/ 7241 h 156"/>
                  <a:gd name="T8" fmla="+- 0 15671 12465"/>
                  <a:gd name="T9" fmla="*/ T8 w 3206"/>
                  <a:gd name="T10" fmla="+- 0 7241 7085"/>
                  <a:gd name="T11" fmla="*/ 7241 h 156"/>
                  <a:gd name="T12" fmla="+- 0 12465 12465"/>
                  <a:gd name="T13" fmla="*/ T12 w 3206"/>
                  <a:gd name="T14" fmla="+- 0 7085 7085"/>
                  <a:gd name="T15" fmla="*/ 7085 h 1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06" h="156">
                    <a:moveTo>
                      <a:pt x="0" y="0"/>
                    </a:moveTo>
                    <a:lnTo>
                      <a:pt x="50" y="156"/>
                    </a:lnTo>
                    <a:lnTo>
                      <a:pt x="3206" y="15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45" name="Freeform 7368"/>
              <p:cNvSpPr>
                <a:spLocks/>
              </p:cNvSpPr>
              <p:nvPr/>
            </p:nvSpPr>
            <p:spPr bwMode="auto">
              <a:xfrm>
                <a:off x="12465" y="7085"/>
                <a:ext cx="3206" cy="156"/>
              </a:xfrm>
              <a:custGeom>
                <a:avLst/>
                <a:gdLst>
                  <a:gd name="T0" fmla="+- 0 15654 12465"/>
                  <a:gd name="T1" fmla="*/ T0 w 3206"/>
                  <a:gd name="T2" fmla="+- 0 7085 7085"/>
                  <a:gd name="T3" fmla="*/ 7085 h 156"/>
                  <a:gd name="T4" fmla="+- 0 12465 12465"/>
                  <a:gd name="T5" fmla="*/ T4 w 3206"/>
                  <a:gd name="T6" fmla="+- 0 7085 7085"/>
                  <a:gd name="T7" fmla="*/ 7085 h 156"/>
                  <a:gd name="T8" fmla="+- 0 15671 12465"/>
                  <a:gd name="T9" fmla="*/ T8 w 3206"/>
                  <a:gd name="T10" fmla="+- 0 7241 7085"/>
                  <a:gd name="T11" fmla="*/ 7241 h 156"/>
                  <a:gd name="T12" fmla="+- 0 15654 12465"/>
                  <a:gd name="T13" fmla="*/ T12 w 3206"/>
                  <a:gd name="T14" fmla="+- 0 7085 7085"/>
                  <a:gd name="T15" fmla="*/ 7085 h 1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06" h="156">
                    <a:moveTo>
                      <a:pt x="3189" y="0"/>
                    </a:moveTo>
                    <a:lnTo>
                      <a:pt x="0" y="0"/>
                    </a:lnTo>
                    <a:lnTo>
                      <a:pt x="3206" y="156"/>
                    </a:lnTo>
                    <a:lnTo>
                      <a:pt x="318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62" name="Group 7369"/>
            <p:cNvGrpSpPr>
              <a:grpSpLocks/>
            </p:cNvGrpSpPr>
            <p:nvPr/>
          </p:nvGrpSpPr>
          <p:grpSpPr bwMode="auto">
            <a:xfrm>
              <a:off x="12465" y="7085"/>
              <a:ext cx="3206" cy="156"/>
              <a:chOff x="12465" y="7085"/>
              <a:chExt cx="3206" cy="156"/>
            </a:xfrm>
          </p:grpSpPr>
          <p:sp>
            <p:nvSpPr>
              <p:cNvPr id="22543" name="Freeform 7370"/>
              <p:cNvSpPr>
                <a:spLocks/>
              </p:cNvSpPr>
              <p:nvPr/>
            </p:nvSpPr>
            <p:spPr bwMode="auto">
              <a:xfrm>
                <a:off x="12465" y="7085"/>
                <a:ext cx="3206" cy="156"/>
              </a:xfrm>
              <a:custGeom>
                <a:avLst/>
                <a:gdLst>
                  <a:gd name="T0" fmla="+- 0 12515 12465"/>
                  <a:gd name="T1" fmla="*/ T0 w 3206"/>
                  <a:gd name="T2" fmla="+- 0 7241 7085"/>
                  <a:gd name="T3" fmla="*/ 7241 h 156"/>
                  <a:gd name="T4" fmla="+- 0 15671 12465"/>
                  <a:gd name="T5" fmla="*/ T4 w 3206"/>
                  <a:gd name="T6" fmla="+- 0 7241 7085"/>
                  <a:gd name="T7" fmla="*/ 7241 h 156"/>
                  <a:gd name="T8" fmla="+- 0 12465 12465"/>
                  <a:gd name="T9" fmla="*/ T8 w 3206"/>
                  <a:gd name="T10" fmla="+- 0 7085 7085"/>
                  <a:gd name="T11" fmla="*/ 7085 h 156"/>
                  <a:gd name="T12" fmla="+- 0 12515 12465"/>
                  <a:gd name="T13" fmla="*/ T12 w 3206"/>
                  <a:gd name="T14" fmla="+- 0 7241 7085"/>
                  <a:gd name="T15" fmla="*/ 7241 h 1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06" h="156">
                    <a:moveTo>
                      <a:pt x="50" y="156"/>
                    </a:moveTo>
                    <a:lnTo>
                      <a:pt x="3206" y="156"/>
                    </a:lnTo>
                    <a:lnTo>
                      <a:pt x="0" y="0"/>
                    </a:lnTo>
                    <a:lnTo>
                      <a:pt x="50" y="15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63" name="Group 7371"/>
            <p:cNvGrpSpPr>
              <a:grpSpLocks/>
            </p:cNvGrpSpPr>
            <p:nvPr/>
          </p:nvGrpSpPr>
          <p:grpSpPr bwMode="auto">
            <a:xfrm>
              <a:off x="12465" y="7085"/>
              <a:ext cx="3206" cy="156"/>
              <a:chOff x="12465" y="7085"/>
              <a:chExt cx="3206" cy="156"/>
            </a:xfrm>
          </p:grpSpPr>
          <p:sp>
            <p:nvSpPr>
              <p:cNvPr id="22542" name="Freeform 7372"/>
              <p:cNvSpPr>
                <a:spLocks/>
              </p:cNvSpPr>
              <p:nvPr/>
            </p:nvSpPr>
            <p:spPr bwMode="auto">
              <a:xfrm>
                <a:off x="12465" y="7085"/>
                <a:ext cx="3206" cy="156"/>
              </a:xfrm>
              <a:custGeom>
                <a:avLst/>
                <a:gdLst>
                  <a:gd name="T0" fmla="+- 0 15671 12465"/>
                  <a:gd name="T1" fmla="*/ T0 w 3206"/>
                  <a:gd name="T2" fmla="+- 0 7241 7085"/>
                  <a:gd name="T3" fmla="*/ 7241 h 156"/>
                  <a:gd name="T4" fmla="+- 0 12465 12465"/>
                  <a:gd name="T5" fmla="*/ T4 w 3206"/>
                  <a:gd name="T6" fmla="+- 0 7085 7085"/>
                  <a:gd name="T7" fmla="*/ 7085 h 156"/>
                  <a:gd name="T8" fmla="+- 0 15654 12465"/>
                  <a:gd name="T9" fmla="*/ T8 w 3206"/>
                  <a:gd name="T10" fmla="+- 0 7085 7085"/>
                  <a:gd name="T11" fmla="*/ 7085 h 156"/>
                  <a:gd name="T12" fmla="+- 0 15671 12465"/>
                  <a:gd name="T13" fmla="*/ T12 w 3206"/>
                  <a:gd name="T14" fmla="+- 0 7241 7085"/>
                  <a:gd name="T15" fmla="*/ 7241 h 1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06" h="156">
                    <a:moveTo>
                      <a:pt x="3206" y="156"/>
                    </a:moveTo>
                    <a:lnTo>
                      <a:pt x="0" y="0"/>
                    </a:lnTo>
                    <a:lnTo>
                      <a:pt x="3189" y="0"/>
                    </a:lnTo>
                    <a:lnTo>
                      <a:pt x="3206" y="15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64" name="Group 7373"/>
            <p:cNvGrpSpPr>
              <a:grpSpLocks/>
            </p:cNvGrpSpPr>
            <p:nvPr/>
          </p:nvGrpSpPr>
          <p:grpSpPr bwMode="auto">
            <a:xfrm>
              <a:off x="12477" y="7241"/>
              <a:ext cx="3204" cy="77"/>
              <a:chOff x="12477" y="7241"/>
              <a:chExt cx="3204" cy="77"/>
            </a:xfrm>
          </p:grpSpPr>
          <p:sp>
            <p:nvSpPr>
              <p:cNvPr id="22540" name="Freeform 7374"/>
              <p:cNvSpPr>
                <a:spLocks/>
              </p:cNvSpPr>
              <p:nvPr/>
            </p:nvSpPr>
            <p:spPr bwMode="auto">
              <a:xfrm>
                <a:off x="12477" y="7241"/>
                <a:ext cx="3204" cy="77"/>
              </a:xfrm>
              <a:custGeom>
                <a:avLst/>
                <a:gdLst>
                  <a:gd name="T0" fmla="+- 0 12515 12477"/>
                  <a:gd name="T1" fmla="*/ T0 w 3204"/>
                  <a:gd name="T2" fmla="+- 0 7241 7241"/>
                  <a:gd name="T3" fmla="*/ 7241 h 77"/>
                  <a:gd name="T4" fmla="+- 0 12477 12477"/>
                  <a:gd name="T5" fmla="*/ T4 w 3204"/>
                  <a:gd name="T6" fmla="+- 0 7318 7241"/>
                  <a:gd name="T7" fmla="*/ 7318 h 77"/>
                  <a:gd name="T8" fmla="+- 0 15681 12477"/>
                  <a:gd name="T9" fmla="*/ T8 w 3204"/>
                  <a:gd name="T10" fmla="+- 0 7318 7241"/>
                  <a:gd name="T11" fmla="*/ 7318 h 77"/>
                  <a:gd name="T12" fmla="+- 0 12515 12477"/>
                  <a:gd name="T13" fmla="*/ T12 w 3204"/>
                  <a:gd name="T14" fmla="+- 0 7241 7241"/>
                  <a:gd name="T15" fmla="*/ 7241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04" h="77">
                    <a:moveTo>
                      <a:pt x="38" y="0"/>
                    </a:moveTo>
                    <a:lnTo>
                      <a:pt x="0" y="77"/>
                    </a:lnTo>
                    <a:lnTo>
                      <a:pt x="3204" y="77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41" name="Freeform 7375"/>
              <p:cNvSpPr>
                <a:spLocks/>
              </p:cNvSpPr>
              <p:nvPr/>
            </p:nvSpPr>
            <p:spPr bwMode="auto">
              <a:xfrm>
                <a:off x="12477" y="7241"/>
                <a:ext cx="3204" cy="77"/>
              </a:xfrm>
              <a:custGeom>
                <a:avLst/>
                <a:gdLst>
                  <a:gd name="T0" fmla="+- 0 15671 12477"/>
                  <a:gd name="T1" fmla="*/ T0 w 3204"/>
                  <a:gd name="T2" fmla="+- 0 7241 7241"/>
                  <a:gd name="T3" fmla="*/ 7241 h 77"/>
                  <a:gd name="T4" fmla="+- 0 12515 12477"/>
                  <a:gd name="T5" fmla="*/ T4 w 3204"/>
                  <a:gd name="T6" fmla="+- 0 7241 7241"/>
                  <a:gd name="T7" fmla="*/ 7241 h 77"/>
                  <a:gd name="T8" fmla="+- 0 15681 12477"/>
                  <a:gd name="T9" fmla="*/ T8 w 3204"/>
                  <a:gd name="T10" fmla="+- 0 7318 7241"/>
                  <a:gd name="T11" fmla="*/ 7318 h 77"/>
                  <a:gd name="T12" fmla="+- 0 15671 12477"/>
                  <a:gd name="T13" fmla="*/ T12 w 3204"/>
                  <a:gd name="T14" fmla="+- 0 7241 7241"/>
                  <a:gd name="T15" fmla="*/ 7241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04" h="77">
                    <a:moveTo>
                      <a:pt x="3194" y="0"/>
                    </a:moveTo>
                    <a:lnTo>
                      <a:pt x="38" y="0"/>
                    </a:lnTo>
                    <a:lnTo>
                      <a:pt x="3204" y="77"/>
                    </a:lnTo>
                    <a:lnTo>
                      <a:pt x="319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65" name="Group 7376"/>
            <p:cNvGrpSpPr>
              <a:grpSpLocks/>
            </p:cNvGrpSpPr>
            <p:nvPr/>
          </p:nvGrpSpPr>
          <p:grpSpPr bwMode="auto">
            <a:xfrm>
              <a:off x="12477" y="7241"/>
              <a:ext cx="3204" cy="77"/>
              <a:chOff x="12477" y="7241"/>
              <a:chExt cx="3204" cy="77"/>
            </a:xfrm>
          </p:grpSpPr>
          <p:sp>
            <p:nvSpPr>
              <p:cNvPr id="22539" name="Freeform 7377"/>
              <p:cNvSpPr>
                <a:spLocks/>
              </p:cNvSpPr>
              <p:nvPr/>
            </p:nvSpPr>
            <p:spPr bwMode="auto">
              <a:xfrm>
                <a:off x="12477" y="7241"/>
                <a:ext cx="3204" cy="77"/>
              </a:xfrm>
              <a:custGeom>
                <a:avLst/>
                <a:gdLst>
                  <a:gd name="T0" fmla="+- 0 12477 12477"/>
                  <a:gd name="T1" fmla="*/ T0 w 3204"/>
                  <a:gd name="T2" fmla="+- 0 7318 7241"/>
                  <a:gd name="T3" fmla="*/ 7318 h 77"/>
                  <a:gd name="T4" fmla="+- 0 15681 12477"/>
                  <a:gd name="T5" fmla="*/ T4 w 3204"/>
                  <a:gd name="T6" fmla="+- 0 7318 7241"/>
                  <a:gd name="T7" fmla="*/ 7318 h 77"/>
                  <a:gd name="T8" fmla="+- 0 12515 12477"/>
                  <a:gd name="T9" fmla="*/ T8 w 3204"/>
                  <a:gd name="T10" fmla="+- 0 7241 7241"/>
                  <a:gd name="T11" fmla="*/ 7241 h 77"/>
                  <a:gd name="T12" fmla="+- 0 12477 12477"/>
                  <a:gd name="T13" fmla="*/ T12 w 3204"/>
                  <a:gd name="T14" fmla="+- 0 7318 7241"/>
                  <a:gd name="T15" fmla="*/ 7318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04" h="77">
                    <a:moveTo>
                      <a:pt x="0" y="77"/>
                    </a:moveTo>
                    <a:lnTo>
                      <a:pt x="3204" y="77"/>
                    </a:lnTo>
                    <a:lnTo>
                      <a:pt x="38" y="0"/>
                    </a:lnTo>
                    <a:lnTo>
                      <a:pt x="0" y="7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66" name="Group 7378"/>
            <p:cNvGrpSpPr>
              <a:grpSpLocks/>
            </p:cNvGrpSpPr>
            <p:nvPr/>
          </p:nvGrpSpPr>
          <p:grpSpPr bwMode="auto">
            <a:xfrm>
              <a:off x="12515" y="7241"/>
              <a:ext cx="3166" cy="77"/>
              <a:chOff x="12515" y="7241"/>
              <a:chExt cx="3166" cy="77"/>
            </a:xfrm>
          </p:grpSpPr>
          <p:sp>
            <p:nvSpPr>
              <p:cNvPr id="22538" name="Freeform 7379"/>
              <p:cNvSpPr>
                <a:spLocks/>
              </p:cNvSpPr>
              <p:nvPr/>
            </p:nvSpPr>
            <p:spPr bwMode="auto">
              <a:xfrm>
                <a:off x="12515" y="7241"/>
                <a:ext cx="3166" cy="77"/>
              </a:xfrm>
              <a:custGeom>
                <a:avLst/>
                <a:gdLst>
                  <a:gd name="T0" fmla="+- 0 15681 12515"/>
                  <a:gd name="T1" fmla="*/ T0 w 3166"/>
                  <a:gd name="T2" fmla="+- 0 7318 7241"/>
                  <a:gd name="T3" fmla="*/ 7318 h 77"/>
                  <a:gd name="T4" fmla="+- 0 12515 12515"/>
                  <a:gd name="T5" fmla="*/ T4 w 3166"/>
                  <a:gd name="T6" fmla="+- 0 7241 7241"/>
                  <a:gd name="T7" fmla="*/ 7241 h 77"/>
                  <a:gd name="T8" fmla="+- 0 15671 12515"/>
                  <a:gd name="T9" fmla="*/ T8 w 3166"/>
                  <a:gd name="T10" fmla="+- 0 7241 7241"/>
                  <a:gd name="T11" fmla="*/ 7241 h 77"/>
                  <a:gd name="T12" fmla="+- 0 15681 12515"/>
                  <a:gd name="T13" fmla="*/ T12 w 3166"/>
                  <a:gd name="T14" fmla="+- 0 7318 7241"/>
                  <a:gd name="T15" fmla="*/ 7318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66" h="77">
                    <a:moveTo>
                      <a:pt x="3166" y="77"/>
                    </a:moveTo>
                    <a:lnTo>
                      <a:pt x="0" y="0"/>
                    </a:lnTo>
                    <a:lnTo>
                      <a:pt x="3156" y="0"/>
                    </a:lnTo>
                    <a:lnTo>
                      <a:pt x="3166" y="7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67" name="Group 7380"/>
            <p:cNvGrpSpPr>
              <a:grpSpLocks/>
            </p:cNvGrpSpPr>
            <p:nvPr/>
          </p:nvGrpSpPr>
          <p:grpSpPr bwMode="auto">
            <a:xfrm>
              <a:off x="12405" y="7318"/>
              <a:ext cx="3394" cy="137"/>
              <a:chOff x="12405" y="7318"/>
              <a:chExt cx="3394" cy="137"/>
            </a:xfrm>
          </p:grpSpPr>
          <p:sp>
            <p:nvSpPr>
              <p:cNvPr id="22536" name="Freeform 7381"/>
              <p:cNvSpPr>
                <a:spLocks/>
              </p:cNvSpPr>
              <p:nvPr/>
            </p:nvSpPr>
            <p:spPr bwMode="auto">
              <a:xfrm>
                <a:off x="12405" y="7318"/>
                <a:ext cx="3394" cy="137"/>
              </a:xfrm>
              <a:custGeom>
                <a:avLst/>
                <a:gdLst>
                  <a:gd name="T0" fmla="+- 0 12477 12405"/>
                  <a:gd name="T1" fmla="*/ T0 w 3394"/>
                  <a:gd name="T2" fmla="+- 0 7318 7318"/>
                  <a:gd name="T3" fmla="*/ 7318 h 137"/>
                  <a:gd name="T4" fmla="+- 0 12405 12405"/>
                  <a:gd name="T5" fmla="*/ T4 w 3394"/>
                  <a:gd name="T6" fmla="+- 0 7454 7318"/>
                  <a:gd name="T7" fmla="*/ 7454 h 137"/>
                  <a:gd name="T8" fmla="+- 0 15798 12405"/>
                  <a:gd name="T9" fmla="*/ T8 w 3394"/>
                  <a:gd name="T10" fmla="+- 0 7454 7318"/>
                  <a:gd name="T11" fmla="*/ 7454 h 137"/>
                  <a:gd name="T12" fmla="+- 0 12477 12405"/>
                  <a:gd name="T13" fmla="*/ T12 w 3394"/>
                  <a:gd name="T14" fmla="+- 0 7318 7318"/>
                  <a:gd name="T15" fmla="*/ 7318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4" h="137">
                    <a:moveTo>
                      <a:pt x="72" y="0"/>
                    </a:moveTo>
                    <a:lnTo>
                      <a:pt x="0" y="136"/>
                    </a:lnTo>
                    <a:lnTo>
                      <a:pt x="3393" y="136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37" name="Freeform 7382"/>
              <p:cNvSpPr>
                <a:spLocks/>
              </p:cNvSpPr>
              <p:nvPr/>
            </p:nvSpPr>
            <p:spPr bwMode="auto">
              <a:xfrm>
                <a:off x="12405" y="7318"/>
                <a:ext cx="3394" cy="137"/>
              </a:xfrm>
              <a:custGeom>
                <a:avLst/>
                <a:gdLst>
                  <a:gd name="T0" fmla="+- 0 15681 12405"/>
                  <a:gd name="T1" fmla="*/ T0 w 3394"/>
                  <a:gd name="T2" fmla="+- 0 7318 7318"/>
                  <a:gd name="T3" fmla="*/ 7318 h 137"/>
                  <a:gd name="T4" fmla="+- 0 12477 12405"/>
                  <a:gd name="T5" fmla="*/ T4 w 3394"/>
                  <a:gd name="T6" fmla="+- 0 7318 7318"/>
                  <a:gd name="T7" fmla="*/ 7318 h 137"/>
                  <a:gd name="T8" fmla="+- 0 15798 12405"/>
                  <a:gd name="T9" fmla="*/ T8 w 3394"/>
                  <a:gd name="T10" fmla="+- 0 7454 7318"/>
                  <a:gd name="T11" fmla="*/ 7454 h 137"/>
                  <a:gd name="T12" fmla="+- 0 15681 12405"/>
                  <a:gd name="T13" fmla="*/ T12 w 3394"/>
                  <a:gd name="T14" fmla="+- 0 7318 7318"/>
                  <a:gd name="T15" fmla="*/ 7318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4" h="137">
                    <a:moveTo>
                      <a:pt x="3276" y="0"/>
                    </a:moveTo>
                    <a:lnTo>
                      <a:pt x="72" y="0"/>
                    </a:lnTo>
                    <a:lnTo>
                      <a:pt x="3393" y="136"/>
                    </a:lnTo>
                    <a:lnTo>
                      <a:pt x="327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68" name="Group 7383"/>
            <p:cNvGrpSpPr>
              <a:grpSpLocks/>
            </p:cNvGrpSpPr>
            <p:nvPr/>
          </p:nvGrpSpPr>
          <p:grpSpPr bwMode="auto">
            <a:xfrm>
              <a:off x="12405" y="7318"/>
              <a:ext cx="3394" cy="137"/>
              <a:chOff x="12405" y="7318"/>
              <a:chExt cx="3394" cy="137"/>
            </a:xfrm>
          </p:grpSpPr>
          <p:sp>
            <p:nvSpPr>
              <p:cNvPr id="22535" name="Freeform 7384"/>
              <p:cNvSpPr>
                <a:spLocks/>
              </p:cNvSpPr>
              <p:nvPr/>
            </p:nvSpPr>
            <p:spPr bwMode="auto">
              <a:xfrm>
                <a:off x="12405" y="7318"/>
                <a:ext cx="3394" cy="137"/>
              </a:xfrm>
              <a:custGeom>
                <a:avLst/>
                <a:gdLst>
                  <a:gd name="T0" fmla="+- 0 12405 12405"/>
                  <a:gd name="T1" fmla="*/ T0 w 3394"/>
                  <a:gd name="T2" fmla="+- 0 7454 7318"/>
                  <a:gd name="T3" fmla="*/ 7454 h 137"/>
                  <a:gd name="T4" fmla="+- 0 15798 12405"/>
                  <a:gd name="T5" fmla="*/ T4 w 3394"/>
                  <a:gd name="T6" fmla="+- 0 7454 7318"/>
                  <a:gd name="T7" fmla="*/ 7454 h 137"/>
                  <a:gd name="T8" fmla="+- 0 12477 12405"/>
                  <a:gd name="T9" fmla="*/ T8 w 3394"/>
                  <a:gd name="T10" fmla="+- 0 7318 7318"/>
                  <a:gd name="T11" fmla="*/ 7318 h 137"/>
                  <a:gd name="T12" fmla="+- 0 12405 12405"/>
                  <a:gd name="T13" fmla="*/ T12 w 3394"/>
                  <a:gd name="T14" fmla="+- 0 7454 7318"/>
                  <a:gd name="T15" fmla="*/ 7454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4" h="137">
                    <a:moveTo>
                      <a:pt x="0" y="136"/>
                    </a:moveTo>
                    <a:lnTo>
                      <a:pt x="3393" y="136"/>
                    </a:lnTo>
                    <a:lnTo>
                      <a:pt x="72" y="0"/>
                    </a:lnTo>
                    <a:lnTo>
                      <a:pt x="0" y="1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69" name="Group 7385"/>
            <p:cNvGrpSpPr>
              <a:grpSpLocks/>
            </p:cNvGrpSpPr>
            <p:nvPr/>
          </p:nvGrpSpPr>
          <p:grpSpPr bwMode="auto">
            <a:xfrm>
              <a:off x="12477" y="7318"/>
              <a:ext cx="3322" cy="137"/>
              <a:chOff x="12477" y="7318"/>
              <a:chExt cx="3322" cy="137"/>
            </a:xfrm>
          </p:grpSpPr>
          <p:sp>
            <p:nvSpPr>
              <p:cNvPr id="22534" name="Freeform 7386"/>
              <p:cNvSpPr>
                <a:spLocks/>
              </p:cNvSpPr>
              <p:nvPr/>
            </p:nvSpPr>
            <p:spPr bwMode="auto">
              <a:xfrm>
                <a:off x="12477" y="7318"/>
                <a:ext cx="3322" cy="137"/>
              </a:xfrm>
              <a:custGeom>
                <a:avLst/>
                <a:gdLst>
                  <a:gd name="T0" fmla="+- 0 15798 12477"/>
                  <a:gd name="T1" fmla="*/ T0 w 3322"/>
                  <a:gd name="T2" fmla="+- 0 7454 7318"/>
                  <a:gd name="T3" fmla="*/ 7454 h 137"/>
                  <a:gd name="T4" fmla="+- 0 12477 12477"/>
                  <a:gd name="T5" fmla="*/ T4 w 3322"/>
                  <a:gd name="T6" fmla="+- 0 7318 7318"/>
                  <a:gd name="T7" fmla="*/ 7318 h 137"/>
                  <a:gd name="T8" fmla="+- 0 15681 12477"/>
                  <a:gd name="T9" fmla="*/ T8 w 3322"/>
                  <a:gd name="T10" fmla="+- 0 7318 7318"/>
                  <a:gd name="T11" fmla="*/ 7318 h 137"/>
                  <a:gd name="T12" fmla="+- 0 15798 12477"/>
                  <a:gd name="T13" fmla="*/ T12 w 3322"/>
                  <a:gd name="T14" fmla="+- 0 7454 7318"/>
                  <a:gd name="T15" fmla="*/ 7454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22" h="137">
                    <a:moveTo>
                      <a:pt x="3321" y="136"/>
                    </a:moveTo>
                    <a:lnTo>
                      <a:pt x="0" y="0"/>
                    </a:lnTo>
                    <a:lnTo>
                      <a:pt x="3204" y="0"/>
                    </a:lnTo>
                    <a:lnTo>
                      <a:pt x="3321" y="1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70" name="Group 7387"/>
            <p:cNvGrpSpPr>
              <a:grpSpLocks/>
            </p:cNvGrpSpPr>
            <p:nvPr/>
          </p:nvGrpSpPr>
          <p:grpSpPr bwMode="auto">
            <a:xfrm>
              <a:off x="12357" y="7454"/>
              <a:ext cx="3494" cy="94"/>
              <a:chOff x="12357" y="7454"/>
              <a:chExt cx="3494" cy="94"/>
            </a:xfrm>
          </p:grpSpPr>
          <p:sp>
            <p:nvSpPr>
              <p:cNvPr id="22532" name="Freeform 7388"/>
              <p:cNvSpPr>
                <a:spLocks/>
              </p:cNvSpPr>
              <p:nvPr/>
            </p:nvSpPr>
            <p:spPr bwMode="auto">
              <a:xfrm>
                <a:off x="12357" y="7454"/>
                <a:ext cx="3494" cy="94"/>
              </a:xfrm>
              <a:custGeom>
                <a:avLst/>
                <a:gdLst>
                  <a:gd name="T0" fmla="+- 0 12405 12357"/>
                  <a:gd name="T1" fmla="*/ T0 w 3494"/>
                  <a:gd name="T2" fmla="+- 0 7454 7454"/>
                  <a:gd name="T3" fmla="*/ 7454 h 94"/>
                  <a:gd name="T4" fmla="+- 0 12357 12357"/>
                  <a:gd name="T5" fmla="*/ T4 w 3494"/>
                  <a:gd name="T6" fmla="+- 0 7548 7454"/>
                  <a:gd name="T7" fmla="*/ 7548 h 94"/>
                  <a:gd name="T8" fmla="+- 0 15851 12357"/>
                  <a:gd name="T9" fmla="*/ T8 w 3494"/>
                  <a:gd name="T10" fmla="+- 0 7548 7454"/>
                  <a:gd name="T11" fmla="*/ 7548 h 94"/>
                  <a:gd name="T12" fmla="+- 0 12405 12357"/>
                  <a:gd name="T13" fmla="*/ T12 w 3494"/>
                  <a:gd name="T14" fmla="+- 0 7454 7454"/>
                  <a:gd name="T15" fmla="*/ 7454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94" h="94">
                    <a:moveTo>
                      <a:pt x="48" y="0"/>
                    </a:moveTo>
                    <a:lnTo>
                      <a:pt x="0" y="94"/>
                    </a:lnTo>
                    <a:lnTo>
                      <a:pt x="3494" y="94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33" name="Freeform 7389"/>
              <p:cNvSpPr>
                <a:spLocks/>
              </p:cNvSpPr>
              <p:nvPr/>
            </p:nvSpPr>
            <p:spPr bwMode="auto">
              <a:xfrm>
                <a:off x="12357" y="7454"/>
                <a:ext cx="3494" cy="94"/>
              </a:xfrm>
              <a:custGeom>
                <a:avLst/>
                <a:gdLst>
                  <a:gd name="T0" fmla="+- 0 15798 12357"/>
                  <a:gd name="T1" fmla="*/ T0 w 3494"/>
                  <a:gd name="T2" fmla="+- 0 7454 7454"/>
                  <a:gd name="T3" fmla="*/ 7454 h 94"/>
                  <a:gd name="T4" fmla="+- 0 12405 12357"/>
                  <a:gd name="T5" fmla="*/ T4 w 3494"/>
                  <a:gd name="T6" fmla="+- 0 7454 7454"/>
                  <a:gd name="T7" fmla="*/ 7454 h 94"/>
                  <a:gd name="T8" fmla="+- 0 15851 12357"/>
                  <a:gd name="T9" fmla="*/ T8 w 3494"/>
                  <a:gd name="T10" fmla="+- 0 7548 7454"/>
                  <a:gd name="T11" fmla="*/ 7548 h 94"/>
                  <a:gd name="T12" fmla="+- 0 15798 12357"/>
                  <a:gd name="T13" fmla="*/ T12 w 3494"/>
                  <a:gd name="T14" fmla="+- 0 7454 7454"/>
                  <a:gd name="T15" fmla="*/ 7454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94" h="94">
                    <a:moveTo>
                      <a:pt x="3441" y="0"/>
                    </a:moveTo>
                    <a:lnTo>
                      <a:pt x="48" y="0"/>
                    </a:lnTo>
                    <a:lnTo>
                      <a:pt x="3494" y="94"/>
                    </a:lnTo>
                    <a:lnTo>
                      <a:pt x="344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71" name="Group 7390"/>
            <p:cNvGrpSpPr>
              <a:grpSpLocks/>
            </p:cNvGrpSpPr>
            <p:nvPr/>
          </p:nvGrpSpPr>
          <p:grpSpPr bwMode="auto">
            <a:xfrm>
              <a:off x="12357" y="7454"/>
              <a:ext cx="3494" cy="94"/>
              <a:chOff x="12357" y="7454"/>
              <a:chExt cx="3494" cy="94"/>
            </a:xfrm>
          </p:grpSpPr>
          <p:sp>
            <p:nvSpPr>
              <p:cNvPr id="22531" name="Freeform 7391"/>
              <p:cNvSpPr>
                <a:spLocks/>
              </p:cNvSpPr>
              <p:nvPr/>
            </p:nvSpPr>
            <p:spPr bwMode="auto">
              <a:xfrm>
                <a:off x="12357" y="7454"/>
                <a:ext cx="3494" cy="94"/>
              </a:xfrm>
              <a:custGeom>
                <a:avLst/>
                <a:gdLst>
                  <a:gd name="T0" fmla="+- 0 12357 12357"/>
                  <a:gd name="T1" fmla="*/ T0 w 3494"/>
                  <a:gd name="T2" fmla="+- 0 7548 7454"/>
                  <a:gd name="T3" fmla="*/ 7548 h 94"/>
                  <a:gd name="T4" fmla="+- 0 15851 12357"/>
                  <a:gd name="T5" fmla="*/ T4 w 3494"/>
                  <a:gd name="T6" fmla="+- 0 7548 7454"/>
                  <a:gd name="T7" fmla="*/ 7548 h 94"/>
                  <a:gd name="T8" fmla="+- 0 12405 12357"/>
                  <a:gd name="T9" fmla="*/ T8 w 3494"/>
                  <a:gd name="T10" fmla="+- 0 7454 7454"/>
                  <a:gd name="T11" fmla="*/ 7454 h 94"/>
                  <a:gd name="T12" fmla="+- 0 12357 12357"/>
                  <a:gd name="T13" fmla="*/ T12 w 3494"/>
                  <a:gd name="T14" fmla="+- 0 7548 7454"/>
                  <a:gd name="T15" fmla="*/ 7548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94" h="94">
                    <a:moveTo>
                      <a:pt x="0" y="94"/>
                    </a:moveTo>
                    <a:lnTo>
                      <a:pt x="3494" y="94"/>
                    </a:lnTo>
                    <a:lnTo>
                      <a:pt x="48" y="0"/>
                    </a:lnTo>
                    <a:lnTo>
                      <a:pt x="0" y="9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72" name="Group 7392"/>
            <p:cNvGrpSpPr>
              <a:grpSpLocks/>
            </p:cNvGrpSpPr>
            <p:nvPr/>
          </p:nvGrpSpPr>
          <p:grpSpPr bwMode="auto">
            <a:xfrm>
              <a:off x="12405" y="7454"/>
              <a:ext cx="3446" cy="94"/>
              <a:chOff x="12405" y="7454"/>
              <a:chExt cx="3446" cy="94"/>
            </a:xfrm>
          </p:grpSpPr>
          <p:sp>
            <p:nvSpPr>
              <p:cNvPr id="22530" name="Freeform 7393"/>
              <p:cNvSpPr>
                <a:spLocks/>
              </p:cNvSpPr>
              <p:nvPr/>
            </p:nvSpPr>
            <p:spPr bwMode="auto">
              <a:xfrm>
                <a:off x="12405" y="7454"/>
                <a:ext cx="3446" cy="94"/>
              </a:xfrm>
              <a:custGeom>
                <a:avLst/>
                <a:gdLst>
                  <a:gd name="T0" fmla="+- 0 15851 12405"/>
                  <a:gd name="T1" fmla="*/ T0 w 3446"/>
                  <a:gd name="T2" fmla="+- 0 7548 7454"/>
                  <a:gd name="T3" fmla="*/ 7548 h 94"/>
                  <a:gd name="T4" fmla="+- 0 12405 12405"/>
                  <a:gd name="T5" fmla="*/ T4 w 3446"/>
                  <a:gd name="T6" fmla="+- 0 7454 7454"/>
                  <a:gd name="T7" fmla="*/ 7454 h 94"/>
                  <a:gd name="T8" fmla="+- 0 15798 12405"/>
                  <a:gd name="T9" fmla="*/ T8 w 3446"/>
                  <a:gd name="T10" fmla="+- 0 7454 7454"/>
                  <a:gd name="T11" fmla="*/ 7454 h 94"/>
                  <a:gd name="T12" fmla="+- 0 15851 12405"/>
                  <a:gd name="T13" fmla="*/ T12 w 3446"/>
                  <a:gd name="T14" fmla="+- 0 7548 7454"/>
                  <a:gd name="T15" fmla="*/ 7548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46" h="94">
                    <a:moveTo>
                      <a:pt x="3446" y="94"/>
                    </a:moveTo>
                    <a:lnTo>
                      <a:pt x="0" y="0"/>
                    </a:lnTo>
                    <a:lnTo>
                      <a:pt x="3393" y="0"/>
                    </a:lnTo>
                    <a:lnTo>
                      <a:pt x="3446" y="9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73" name="Group 7394"/>
            <p:cNvGrpSpPr>
              <a:grpSpLocks/>
            </p:cNvGrpSpPr>
            <p:nvPr/>
          </p:nvGrpSpPr>
          <p:grpSpPr bwMode="auto">
            <a:xfrm>
              <a:off x="12357" y="7548"/>
              <a:ext cx="3528" cy="62"/>
              <a:chOff x="12357" y="7548"/>
              <a:chExt cx="3528" cy="62"/>
            </a:xfrm>
          </p:grpSpPr>
          <p:sp>
            <p:nvSpPr>
              <p:cNvPr id="22528" name="Freeform 7395"/>
              <p:cNvSpPr>
                <a:spLocks/>
              </p:cNvSpPr>
              <p:nvPr/>
            </p:nvSpPr>
            <p:spPr bwMode="auto">
              <a:xfrm>
                <a:off x="12357" y="7548"/>
                <a:ext cx="3528" cy="62"/>
              </a:xfrm>
              <a:custGeom>
                <a:avLst/>
                <a:gdLst>
                  <a:gd name="T0" fmla="+- 0 12357 12357"/>
                  <a:gd name="T1" fmla="*/ T0 w 3528"/>
                  <a:gd name="T2" fmla="+- 0 7548 7548"/>
                  <a:gd name="T3" fmla="*/ 7548 h 62"/>
                  <a:gd name="T4" fmla="+- 0 12357 12357"/>
                  <a:gd name="T5" fmla="*/ T4 w 3528"/>
                  <a:gd name="T6" fmla="+- 0 7610 7548"/>
                  <a:gd name="T7" fmla="*/ 7610 h 62"/>
                  <a:gd name="T8" fmla="+- 0 15885 12357"/>
                  <a:gd name="T9" fmla="*/ T8 w 3528"/>
                  <a:gd name="T10" fmla="+- 0 7610 7548"/>
                  <a:gd name="T11" fmla="*/ 7610 h 62"/>
                  <a:gd name="T12" fmla="+- 0 12357 12357"/>
                  <a:gd name="T13" fmla="*/ T12 w 3528"/>
                  <a:gd name="T14" fmla="+- 0 7548 7548"/>
                  <a:gd name="T15" fmla="*/ 7548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28" h="62">
                    <a:moveTo>
                      <a:pt x="0" y="0"/>
                    </a:moveTo>
                    <a:lnTo>
                      <a:pt x="0" y="62"/>
                    </a:lnTo>
                    <a:lnTo>
                      <a:pt x="3528" y="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29" name="Freeform 7396"/>
              <p:cNvSpPr>
                <a:spLocks/>
              </p:cNvSpPr>
              <p:nvPr/>
            </p:nvSpPr>
            <p:spPr bwMode="auto">
              <a:xfrm>
                <a:off x="12357" y="7548"/>
                <a:ext cx="3528" cy="62"/>
              </a:xfrm>
              <a:custGeom>
                <a:avLst/>
                <a:gdLst>
                  <a:gd name="T0" fmla="+- 0 15851 12357"/>
                  <a:gd name="T1" fmla="*/ T0 w 3528"/>
                  <a:gd name="T2" fmla="+- 0 7548 7548"/>
                  <a:gd name="T3" fmla="*/ 7548 h 62"/>
                  <a:gd name="T4" fmla="+- 0 12357 12357"/>
                  <a:gd name="T5" fmla="*/ T4 w 3528"/>
                  <a:gd name="T6" fmla="+- 0 7548 7548"/>
                  <a:gd name="T7" fmla="*/ 7548 h 62"/>
                  <a:gd name="T8" fmla="+- 0 15885 12357"/>
                  <a:gd name="T9" fmla="*/ T8 w 3528"/>
                  <a:gd name="T10" fmla="+- 0 7610 7548"/>
                  <a:gd name="T11" fmla="*/ 7610 h 62"/>
                  <a:gd name="T12" fmla="+- 0 15851 12357"/>
                  <a:gd name="T13" fmla="*/ T12 w 3528"/>
                  <a:gd name="T14" fmla="+- 0 7548 7548"/>
                  <a:gd name="T15" fmla="*/ 7548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28" h="62">
                    <a:moveTo>
                      <a:pt x="3494" y="0"/>
                    </a:moveTo>
                    <a:lnTo>
                      <a:pt x="0" y="0"/>
                    </a:lnTo>
                    <a:lnTo>
                      <a:pt x="3528" y="62"/>
                    </a:lnTo>
                    <a:lnTo>
                      <a:pt x="349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74" name="Group 7397"/>
            <p:cNvGrpSpPr>
              <a:grpSpLocks/>
            </p:cNvGrpSpPr>
            <p:nvPr/>
          </p:nvGrpSpPr>
          <p:grpSpPr bwMode="auto">
            <a:xfrm>
              <a:off x="12357" y="7548"/>
              <a:ext cx="3528" cy="62"/>
              <a:chOff x="12357" y="7548"/>
              <a:chExt cx="3528" cy="62"/>
            </a:xfrm>
          </p:grpSpPr>
          <p:sp>
            <p:nvSpPr>
              <p:cNvPr id="22527" name="Freeform 7398"/>
              <p:cNvSpPr>
                <a:spLocks/>
              </p:cNvSpPr>
              <p:nvPr/>
            </p:nvSpPr>
            <p:spPr bwMode="auto">
              <a:xfrm>
                <a:off x="12357" y="7548"/>
                <a:ext cx="3528" cy="62"/>
              </a:xfrm>
              <a:custGeom>
                <a:avLst/>
                <a:gdLst>
                  <a:gd name="T0" fmla="+- 0 12357 12357"/>
                  <a:gd name="T1" fmla="*/ T0 w 3528"/>
                  <a:gd name="T2" fmla="+- 0 7610 7548"/>
                  <a:gd name="T3" fmla="*/ 7610 h 62"/>
                  <a:gd name="T4" fmla="+- 0 15885 12357"/>
                  <a:gd name="T5" fmla="*/ T4 w 3528"/>
                  <a:gd name="T6" fmla="+- 0 7610 7548"/>
                  <a:gd name="T7" fmla="*/ 7610 h 62"/>
                  <a:gd name="T8" fmla="+- 0 12357 12357"/>
                  <a:gd name="T9" fmla="*/ T8 w 3528"/>
                  <a:gd name="T10" fmla="+- 0 7548 7548"/>
                  <a:gd name="T11" fmla="*/ 7548 h 62"/>
                  <a:gd name="T12" fmla="+- 0 12357 12357"/>
                  <a:gd name="T13" fmla="*/ T12 w 3528"/>
                  <a:gd name="T14" fmla="+- 0 7610 7548"/>
                  <a:gd name="T15" fmla="*/ 7610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28" h="62">
                    <a:moveTo>
                      <a:pt x="0" y="62"/>
                    </a:moveTo>
                    <a:lnTo>
                      <a:pt x="3528" y="62"/>
                    </a:lnTo>
                    <a:lnTo>
                      <a:pt x="0" y="0"/>
                    </a:lnTo>
                    <a:lnTo>
                      <a:pt x="0" y="6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75" name="Group 7399"/>
            <p:cNvGrpSpPr>
              <a:grpSpLocks/>
            </p:cNvGrpSpPr>
            <p:nvPr/>
          </p:nvGrpSpPr>
          <p:grpSpPr bwMode="auto">
            <a:xfrm>
              <a:off x="12357" y="7548"/>
              <a:ext cx="3528" cy="62"/>
              <a:chOff x="12357" y="7548"/>
              <a:chExt cx="3528" cy="62"/>
            </a:xfrm>
          </p:grpSpPr>
          <p:sp>
            <p:nvSpPr>
              <p:cNvPr id="22526" name="Freeform 7400"/>
              <p:cNvSpPr>
                <a:spLocks/>
              </p:cNvSpPr>
              <p:nvPr/>
            </p:nvSpPr>
            <p:spPr bwMode="auto">
              <a:xfrm>
                <a:off x="12357" y="7548"/>
                <a:ext cx="3528" cy="62"/>
              </a:xfrm>
              <a:custGeom>
                <a:avLst/>
                <a:gdLst>
                  <a:gd name="T0" fmla="+- 0 15885 12357"/>
                  <a:gd name="T1" fmla="*/ T0 w 3528"/>
                  <a:gd name="T2" fmla="+- 0 7610 7548"/>
                  <a:gd name="T3" fmla="*/ 7610 h 62"/>
                  <a:gd name="T4" fmla="+- 0 12357 12357"/>
                  <a:gd name="T5" fmla="*/ T4 w 3528"/>
                  <a:gd name="T6" fmla="+- 0 7548 7548"/>
                  <a:gd name="T7" fmla="*/ 7548 h 62"/>
                  <a:gd name="T8" fmla="+- 0 15851 12357"/>
                  <a:gd name="T9" fmla="*/ T8 w 3528"/>
                  <a:gd name="T10" fmla="+- 0 7548 7548"/>
                  <a:gd name="T11" fmla="*/ 7548 h 62"/>
                  <a:gd name="T12" fmla="+- 0 15885 12357"/>
                  <a:gd name="T13" fmla="*/ T12 w 3528"/>
                  <a:gd name="T14" fmla="+- 0 7610 7548"/>
                  <a:gd name="T15" fmla="*/ 7610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28" h="62">
                    <a:moveTo>
                      <a:pt x="3528" y="62"/>
                    </a:moveTo>
                    <a:lnTo>
                      <a:pt x="0" y="0"/>
                    </a:lnTo>
                    <a:lnTo>
                      <a:pt x="3494" y="0"/>
                    </a:lnTo>
                    <a:lnTo>
                      <a:pt x="3528" y="6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76" name="Group 7401"/>
            <p:cNvGrpSpPr>
              <a:grpSpLocks/>
            </p:cNvGrpSpPr>
            <p:nvPr/>
          </p:nvGrpSpPr>
          <p:grpSpPr bwMode="auto">
            <a:xfrm>
              <a:off x="12357" y="7610"/>
              <a:ext cx="3547" cy="86"/>
              <a:chOff x="12357" y="7610"/>
              <a:chExt cx="3547" cy="86"/>
            </a:xfrm>
          </p:grpSpPr>
          <p:sp>
            <p:nvSpPr>
              <p:cNvPr id="22524" name="Freeform 7402"/>
              <p:cNvSpPr>
                <a:spLocks/>
              </p:cNvSpPr>
              <p:nvPr/>
            </p:nvSpPr>
            <p:spPr bwMode="auto">
              <a:xfrm>
                <a:off x="12357" y="7610"/>
                <a:ext cx="3547" cy="86"/>
              </a:xfrm>
              <a:custGeom>
                <a:avLst/>
                <a:gdLst>
                  <a:gd name="T0" fmla="+- 0 12357 12357"/>
                  <a:gd name="T1" fmla="*/ T0 w 3547"/>
                  <a:gd name="T2" fmla="+- 0 7610 7610"/>
                  <a:gd name="T3" fmla="*/ 7610 h 86"/>
                  <a:gd name="T4" fmla="+- 0 12357 12357"/>
                  <a:gd name="T5" fmla="*/ T4 w 3547"/>
                  <a:gd name="T6" fmla="+- 0 7697 7610"/>
                  <a:gd name="T7" fmla="*/ 7697 h 86"/>
                  <a:gd name="T8" fmla="+- 0 15904 12357"/>
                  <a:gd name="T9" fmla="*/ T8 w 3547"/>
                  <a:gd name="T10" fmla="+- 0 7697 7610"/>
                  <a:gd name="T11" fmla="*/ 7697 h 86"/>
                  <a:gd name="T12" fmla="+- 0 12357 12357"/>
                  <a:gd name="T13" fmla="*/ T12 w 3547"/>
                  <a:gd name="T14" fmla="+- 0 7610 7610"/>
                  <a:gd name="T15" fmla="*/ 7610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47" h="86">
                    <a:moveTo>
                      <a:pt x="0" y="0"/>
                    </a:moveTo>
                    <a:lnTo>
                      <a:pt x="0" y="87"/>
                    </a:lnTo>
                    <a:lnTo>
                      <a:pt x="354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25" name="Freeform 7403"/>
              <p:cNvSpPr>
                <a:spLocks/>
              </p:cNvSpPr>
              <p:nvPr/>
            </p:nvSpPr>
            <p:spPr bwMode="auto">
              <a:xfrm>
                <a:off x="12357" y="7610"/>
                <a:ext cx="3547" cy="86"/>
              </a:xfrm>
              <a:custGeom>
                <a:avLst/>
                <a:gdLst>
                  <a:gd name="T0" fmla="+- 0 15885 12357"/>
                  <a:gd name="T1" fmla="*/ T0 w 3547"/>
                  <a:gd name="T2" fmla="+- 0 7610 7610"/>
                  <a:gd name="T3" fmla="*/ 7610 h 86"/>
                  <a:gd name="T4" fmla="+- 0 12357 12357"/>
                  <a:gd name="T5" fmla="*/ T4 w 3547"/>
                  <a:gd name="T6" fmla="+- 0 7610 7610"/>
                  <a:gd name="T7" fmla="*/ 7610 h 86"/>
                  <a:gd name="T8" fmla="+- 0 15904 12357"/>
                  <a:gd name="T9" fmla="*/ T8 w 3547"/>
                  <a:gd name="T10" fmla="+- 0 7697 7610"/>
                  <a:gd name="T11" fmla="*/ 7697 h 86"/>
                  <a:gd name="T12" fmla="+- 0 15885 12357"/>
                  <a:gd name="T13" fmla="*/ T12 w 3547"/>
                  <a:gd name="T14" fmla="+- 0 7610 7610"/>
                  <a:gd name="T15" fmla="*/ 7610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47" h="86">
                    <a:moveTo>
                      <a:pt x="3528" y="0"/>
                    </a:moveTo>
                    <a:lnTo>
                      <a:pt x="0" y="0"/>
                    </a:lnTo>
                    <a:lnTo>
                      <a:pt x="3547" y="87"/>
                    </a:lnTo>
                    <a:lnTo>
                      <a:pt x="352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77" name="Group 7404"/>
            <p:cNvGrpSpPr>
              <a:grpSpLocks/>
            </p:cNvGrpSpPr>
            <p:nvPr/>
          </p:nvGrpSpPr>
          <p:grpSpPr bwMode="auto">
            <a:xfrm>
              <a:off x="12357" y="7610"/>
              <a:ext cx="3547" cy="86"/>
              <a:chOff x="12357" y="7610"/>
              <a:chExt cx="3547" cy="86"/>
            </a:xfrm>
          </p:grpSpPr>
          <p:sp>
            <p:nvSpPr>
              <p:cNvPr id="22523" name="Freeform 7405"/>
              <p:cNvSpPr>
                <a:spLocks/>
              </p:cNvSpPr>
              <p:nvPr/>
            </p:nvSpPr>
            <p:spPr bwMode="auto">
              <a:xfrm>
                <a:off x="12357" y="7610"/>
                <a:ext cx="3547" cy="86"/>
              </a:xfrm>
              <a:custGeom>
                <a:avLst/>
                <a:gdLst>
                  <a:gd name="T0" fmla="+- 0 12357 12357"/>
                  <a:gd name="T1" fmla="*/ T0 w 3547"/>
                  <a:gd name="T2" fmla="+- 0 7697 7610"/>
                  <a:gd name="T3" fmla="*/ 7697 h 86"/>
                  <a:gd name="T4" fmla="+- 0 15904 12357"/>
                  <a:gd name="T5" fmla="*/ T4 w 3547"/>
                  <a:gd name="T6" fmla="+- 0 7697 7610"/>
                  <a:gd name="T7" fmla="*/ 7697 h 86"/>
                  <a:gd name="T8" fmla="+- 0 12357 12357"/>
                  <a:gd name="T9" fmla="*/ T8 w 3547"/>
                  <a:gd name="T10" fmla="+- 0 7610 7610"/>
                  <a:gd name="T11" fmla="*/ 7610 h 86"/>
                  <a:gd name="T12" fmla="+- 0 12357 12357"/>
                  <a:gd name="T13" fmla="*/ T12 w 3547"/>
                  <a:gd name="T14" fmla="+- 0 7697 7610"/>
                  <a:gd name="T15" fmla="*/ 7697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47" h="86">
                    <a:moveTo>
                      <a:pt x="0" y="87"/>
                    </a:moveTo>
                    <a:lnTo>
                      <a:pt x="3547" y="87"/>
                    </a:lnTo>
                    <a:lnTo>
                      <a:pt x="0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78" name="Group 7406"/>
            <p:cNvGrpSpPr>
              <a:grpSpLocks/>
            </p:cNvGrpSpPr>
            <p:nvPr/>
          </p:nvGrpSpPr>
          <p:grpSpPr bwMode="auto">
            <a:xfrm>
              <a:off x="12357" y="7610"/>
              <a:ext cx="3547" cy="86"/>
              <a:chOff x="12357" y="7610"/>
              <a:chExt cx="3547" cy="86"/>
            </a:xfrm>
          </p:grpSpPr>
          <p:sp>
            <p:nvSpPr>
              <p:cNvPr id="22522" name="Freeform 7407"/>
              <p:cNvSpPr>
                <a:spLocks/>
              </p:cNvSpPr>
              <p:nvPr/>
            </p:nvSpPr>
            <p:spPr bwMode="auto">
              <a:xfrm>
                <a:off x="12357" y="7610"/>
                <a:ext cx="3547" cy="86"/>
              </a:xfrm>
              <a:custGeom>
                <a:avLst/>
                <a:gdLst>
                  <a:gd name="T0" fmla="+- 0 15904 12357"/>
                  <a:gd name="T1" fmla="*/ T0 w 3547"/>
                  <a:gd name="T2" fmla="+- 0 7697 7610"/>
                  <a:gd name="T3" fmla="*/ 7697 h 86"/>
                  <a:gd name="T4" fmla="+- 0 12357 12357"/>
                  <a:gd name="T5" fmla="*/ T4 w 3547"/>
                  <a:gd name="T6" fmla="+- 0 7610 7610"/>
                  <a:gd name="T7" fmla="*/ 7610 h 86"/>
                  <a:gd name="T8" fmla="+- 0 15885 12357"/>
                  <a:gd name="T9" fmla="*/ T8 w 3547"/>
                  <a:gd name="T10" fmla="+- 0 7610 7610"/>
                  <a:gd name="T11" fmla="*/ 7610 h 86"/>
                  <a:gd name="T12" fmla="+- 0 15904 12357"/>
                  <a:gd name="T13" fmla="*/ T12 w 3547"/>
                  <a:gd name="T14" fmla="+- 0 7697 7610"/>
                  <a:gd name="T15" fmla="*/ 7697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47" h="86">
                    <a:moveTo>
                      <a:pt x="3547" y="87"/>
                    </a:moveTo>
                    <a:lnTo>
                      <a:pt x="0" y="0"/>
                    </a:lnTo>
                    <a:lnTo>
                      <a:pt x="3528" y="0"/>
                    </a:lnTo>
                    <a:lnTo>
                      <a:pt x="3547" y="8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79" name="Group 7408"/>
            <p:cNvGrpSpPr>
              <a:grpSpLocks/>
            </p:cNvGrpSpPr>
            <p:nvPr/>
          </p:nvGrpSpPr>
          <p:grpSpPr bwMode="auto">
            <a:xfrm>
              <a:off x="12357" y="7697"/>
              <a:ext cx="3590" cy="187"/>
              <a:chOff x="12357" y="7697"/>
              <a:chExt cx="3590" cy="187"/>
            </a:xfrm>
          </p:grpSpPr>
          <p:sp>
            <p:nvSpPr>
              <p:cNvPr id="22520" name="Freeform 7409"/>
              <p:cNvSpPr>
                <a:spLocks/>
              </p:cNvSpPr>
              <p:nvPr/>
            </p:nvSpPr>
            <p:spPr bwMode="auto">
              <a:xfrm>
                <a:off x="12357" y="7697"/>
                <a:ext cx="3590" cy="187"/>
              </a:xfrm>
              <a:custGeom>
                <a:avLst/>
                <a:gdLst>
                  <a:gd name="T0" fmla="+- 0 12357 12357"/>
                  <a:gd name="T1" fmla="*/ T0 w 3590"/>
                  <a:gd name="T2" fmla="+- 0 7697 7697"/>
                  <a:gd name="T3" fmla="*/ 7697 h 187"/>
                  <a:gd name="T4" fmla="+- 0 12436 12357"/>
                  <a:gd name="T5" fmla="*/ T4 w 3590"/>
                  <a:gd name="T6" fmla="+- 0 7884 7697"/>
                  <a:gd name="T7" fmla="*/ 7884 h 187"/>
                  <a:gd name="T8" fmla="+- 0 15947 12357"/>
                  <a:gd name="T9" fmla="*/ T8 w 3590"/>
                  <a:gd name="T10" fmla="+- 0 7884 7697"/>
                  <a:gd name="T11" fmla="*/ 7884 h 187"/>
                  <a:gd name="T12" fmla="+- 0 12357 12357"/>
                  <a:gd name="T13" fmla="*/ T12 w 3590"/>
                  <a:gd name="T14" fmla="+- 0 7697 7697"/>
                  <a:gd name="T15" fmla="*/ 7697 h 1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90" h="187">
                    <a:moveTo>
                      <a:pt x="0" y="0"/>
                    </a:moveTo>
                    <a:lnTo>
                      <a:pt x="79" y="187"/>
                    </a:lnTo>
                    <a:lnTo>
                      <a:pt x="3590" y="1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21" name="Freeform 7410"/>
              <p:cNvSpPr>
                <a:spLocks/>
              </p:cNvSpPr>
              <p:nvPr/>
            </p:nvSpPr>
            <p:spPr bwMode="auto">
              <a:xfrm>
                <a:off x="12357" y="7697"/>
                <a:ext cx="3590" cy="187"/>
              </a:xfrm>
              <a:custGeom>
                <a:avLst/>
                <a:gdLst>
                  <a:gd name="T0" fmla="+- 0 15904 12357"/>
                  <a:gd name="T1" fmla="*/ T0 w 3590"/>
                  <a:gd name="T2" fmla="+- 0 7697 7697"/>
                  <a:gd name="T3" fmla="*/ 7697 h 187"/>
                  <a:gd name="T4" fmla="+- 0 12357 12357"/>
                  <a:gd name="T5" fmla="*/ T4 w 3590"/>
                  <a:gd name="T6" fmla="+- 0 7697 7697"/>
                  <a:gd name="T7" fmla="*/ 7697 h 187"/>
                  <a:gd name="T8" fmla="+- 0 15947 12357"/>
                  <a:gd name="T9" fmla="*/ T8 w 3590"/>
                  <a:gd name="T10" fmla="+- 0 7884 7697"/>
                  <a:gd name="T11" fmla="*/ 7884 h 187"/>
                  <a:gd name="T12" fmla="+- 0 15904 12357"/>
                  <a:gd name="T13" fmla="*/ T12 w 3590"/>
                  <a:gd name="T14" fmla="+- 0 7697 7697"/>
                  <a:gd name="T15" fmla="*/ 7697 h 1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90" h="187">
                    <a:moveTo>
                      <a:pt x="3547" y="0"/>
                    </a:moveTo>
                    <a:lnTo>
                      <a:pt x="0" y="0"/>
                    </a:lnTo>
                    <a:lnTo>
                      <a:pt x="3590" y="187"/>
                    </a:lnTo>
                    <a:lnTo>
                      <a:pt x="354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80" name="Group 7411"/>
            <p:cNvGrpSpPr>
              <a:grpSpLocks/>
            </p:cNvGrpSpPr>
            <p:nvPr/>
          </p:nvGrpSpPr>
          <p:grpSpPr bwMode="auto">
            <a:xfrm>
              <a:off x="12357" y="7697"/>
              <a:ext cx="3590" cy="187"/>
              <a:chOff x="12357" y="7697"/>
              <a:chExt cx="3590" cy="187"/>
            </a:xfrm>
          </p:grpSpPr>
          <p:sp>
            <p:nvSpPr>
              <p:cNvPr id="22519" name="Freeform 7412"/>
              <p:cNvSpPr>
                <a:spLocks/>
              </p:cNvSpPr>
              <p:nvPr/>
            </p:nvSpPr>
            <p:spPr bwMode="auto">
              <a:xfrm>
                <a:off x="12357" y="7697"/>
                <a:ext cx="3590" cy="187"/>
              </a:xfrm>
              <a:custGeom>
                <a:avLst/>
                <a:gdLst>
                  <a:gd name="T0" fmla="+- 0 12436 12357"/>
                  <a:gd name="T1" fmla="*/ T0 w 3590"/>
                  <a:gd name="T2" fmla="+- 0 7884 7697"/>
                  <a:gd name="T3" fmla="*/ 7884 h 187"/>
                  <a:gd name="T4" fmla="+- 0 15947 12357"/>
                  <a:gd name="T5" fmla="*/ T4 w 3590"/>
                  <a:gd name="T6" fmla="+- 0 7884 7697"/>
                  <a:gd name="T7" fmla="*/ 7884 h 187"/>
                  <a:gd name="T8" fmla="+- 0 12357 12357"/>
                  <a:gd name="T9" fmla="*/ T8 w 3590"/>
                  <a:gd name="T10" fmla="+- 0 7697 7697"/>
                  <a:gd name="T11" fmla="*/ 7697 h 187"/>
                  <a:gd name="T12" fmla="+- 0 12436 12357"/>
                  <a:gd name="T13" fmla="*/ T12 w 3590"/>
                  <a:gd name="T14" fmla="+- 0 7884 7697"/>
                  <a:gd name="T15" fmla="*/ 7884 h 1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90" h="187">
                    <a:moveTo>
                      <a:pt x="79" y="187"/>
                    </a:moveTo>
                    <a:lnTo>
                      <a:pt x="3590" y="187"/>
                    </a:lnTo>
                    <a:lnTo>
                      <a:pt x="0" y="0"/>
                    </a:lnTo>
                    <a:lnTo>
                      <a:pt x="79" y="18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81" name="Group 7413"/>
            <p:cNvGrpSpPr>
              <a:grpSpLocks/>
            </p:cNvGrpSpPr>
            <p:nvPr/>
          </p:nvGrpSpPr>
          <p:grpSpPr bwMode="auto">
            <a:xfrm>
              <a:off x="12357" y="7697"/>
              <a:ext cx="3590" cy="187"/>
              <a:chOff x="12357" y="7697"/>
              <a:chExt cx="3590" cy="187"/>
            </a:xfrm>
          </p:grpSpPr>
          <p:sp>
            <p:nvSpPr>
              <p:cNvPr id="22518" name="Freeform 7414"/>
              <p:cNvSpPr>
                <a:spLocks/>
              </p:cNvSpPr>
              <p:nvPr/>
            </p:nvSpPr>
            <p:spPr bwMode="auto">
              <a:xfrm>
                <a:off x="12357" y="7697"/>
                <a:ext cx="3590" cy="187"/>
              </a:xfrm>
              <a:custGeom>
                <a:avLst/>
                <a:gdLst>
                  <a:gd name="T0" fmla="+- 0 15947 12357"/>
                  <a:gd name="T1" fmla="*/ T0 w 3590"/>
                  <a:gd name="T2" fmla="+- 0 7884 7697"/>
                  <a:gd name="T3" fmla="*/ 7884 h 187"/>
                  <a:gd name="T4" fmla="+- 0 12357 12357"/>
                  <a:gd name="T5" fmla="*/ T4 w 3590"/>
                  <a:gd name="T6" fmla="+- 0 7697 7697"/>
                  <a:gd name="T7" fmla="*/ 7697 h 187"/>
                  <a:gd name="T8" fmla="+- 0 15904 12357"/>
                  <a:gd name="T9" fmla="*/ T8 w 3590"/>
                  <a:gd name="T10" fmla="+- 0 7697 7697"/>
                  <a:gd name="T11" fmla="*/ 7697 h 187"/>
                  <a:gd name="T12" fmla="+- 0 15947 12357"/>
                  <a:gd name="T13" fmla="*/ T12 w 3590"/>
                  <a:gd name="T14" fmla="+- 0 7884 7697"/>
                  <a:gd name="T15" fmla="*/ 7884 h 1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90" h="187">
                    <a:moveTo>
                      <a:pt x="3590" y="187"/>
                    </a:moveTo>
                    <a:lnTo>
                      <a:pt x="0" y="0"/>
                    </a:lnTo>
                    <a:lnTo>
                      <a:pt x="3547" y="0"/>
                    </a:lnTo>
                    <a:lnTo>
                      <a:pt x="3590" y="18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82" name="Group 7415"/>
            <p:cNvGrpSpPr>
              <a:grpSpLocks/>
            </p:cNvGrpSpPr>
            <p:nvPr/>
          </p:nvGrpSpPr>
          <p:grpSpPr bwMode="auto">
            <a:xfrm>
              <a:off x="12436" y="7884"/>
              <a:ext cx="3516" cy="50"/>
              <a:chOff x="12436" y="7884"/>
              <a:chExt cx="3516" cy="50"/>
            </a:xfrm>
          </p:grpSpPr>
          <p:sp>
            <p:nvSpPr>
              <p:cNvPr id="22516" name="Freeform 7416"/>
              <p:cNvSpPr>
                <a:spLocks/>
              </p:cNvSpPr>
              <p:nvPr/>
            </p:nvSpPr>
            <p:spPr bwMode="auto">
              <a:xfrm>
                <a:off x="12436" y="7884"/>
                <a:ext cx="3516" cy="50"/>
              </a:xfrm>
              <a:custGeom>
                <a:avLst/>
                <a:gdLst>
                  <a:gd name="T0" fmla="+- 0 12436 12436"/>
                  <a:gd name="T1" fmla="*/ T0 w 3516"/>
                  <a:gd name="T2" fmla="+- 0 7884 7884"/>
                  <a:gd name="T3" fmla="*/ 7884 h 50"/>
                  <a:gd name="T4" fmla="+- 0 12458 12436"/>
                  <a:gd name="T5" fmla="*/ T4 w 3516"/>
                  <a:gd name="T6" fmla="+- 0 7934 7884"/>
                  <a:gd name="T7" fmla="*/ 7934 h 50"/>
                  <a:gd name="T8" fmla="+- 0 15952 12436"/>
                  <a:gd name="T9" fmla="*/ T8 w 3516"/>
                  <a:gd name="T10" fmla="+- 0 7934 7884"/>
                  <a:gd name="T11" fmla="*/ 7934 h 50"/>
                  <a:gd name="T12" fmla="+- 0 12436 12436"/>
                  <a:gd name="T13" fmla="*/ T12 w 3516"/>
                  <a:gd name="T14" fmla="+- 0 7884 7884"/>
                  <a:gd name="T15" fmla="*/ 7884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16" h="50">
                    <a:moveTo>
                      <a:pt x="0" y="0"/>
                    </a:moveTo>
                    <a:lnTo>
                      <a:pt x="22" y="50"/>
                    </a:lnTo>
                    <a:lnTo>
                      <a:pt x="3516" y="5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17" name="Freeform 7417"/>
              <p:cNvSpPr>
                <a:spLocks/>
              </p:cNvSpPr>
              <p:nvPr/>
            </p:nvSpPr>
            <p:spPr bwMode="auto">
              <a:xfrm>
                <a:off x="12436" y="7884"/>
                <a:ext cx="3516" cy="50"/>
              </a:xfrm>
              <a:custGeom>
                <a:avLst/>
                <a:gdLst>
                  <a:gd name="T0" fmla="+- 0 15947 12436"/>
                  <a:gd name="T1" fmla="*/ T0 w 3516"/>
                  <a:gd name="T2" fmla="+- 0 7884 7884"/>
                  <a:gd name="T3" fmla="*/ 7884 h 50"/>
                  <a:gd name="T4" fmla="+- 0 12436 12436"/>
                  <a:gd name="T5" fmla="*/ T4 w 3516"/>
                  <a:gd name="T6" fmla="+- 0 7884 7884"/>
                  <a:gd name="T7" fmla="*/ 7884 h 50"/>
                  <a:gd name="T8" fmla="+- 0 15952 12436"/>
                  <a:gd name="T9" fmla="*/ T8 w 3516"/>
                  <a:gd name="T10" fmla="+- 0 7934 7884"/>
                  <a:gd name="T11" fmla="*/ 7934 h 50"/>
                  <a:gd name="T12" fmla="+- 0 15947 12436"/>
                  <a:gd name="T13" fmla="*/ T12 w 3516"/>
                  <a:gd name="T14" fmla="+- 0 7884 7884"/>
                  <a:gd name="T15" fmla="*/ 7884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16" h="50">
                    <a:moveTo>
                      <a:pt x="3511" y="0"/>
                    </a:moveTo>
                    <a:lnTo>
                      <a:pt x="0" y="0"/>
                    </a:lnTo>
                    <a:lnTo>
                      <a:pt x="3516" y="50"/>
                    </a:lnTo>
                    <a:lnTo>
                      <a:pt x="351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83" name="Group 7418"/>
            <p:cNvGrpSpPr>
              <a:grpSpLocks/>
            </p:cNvGrpSpPr>
            <p:nvPr/>
          </p:nvGrpSpPr>
          <p:grpSpPr bwMode="auto">
            <a:xfrm>
              <a:off x="12436" y="7884"/>
              <a:ext cx="3516" cy="50"/>
              <a:chOff x="12436" y="7884"/>
              <a:chExt cx="3516" cy="50"/>
            </a:xfrm>
          </p:grpSpPr>
          <p:sp>
            <p:nvSpPr>
              <p:cNvPr id="22515" name="Freeform 7419"/>
              <p:cNvSpPr>
                <a:spLocks/>
              </p:cNvSpPr>
              <p:nvPr/>
            </p:nvSpPr>
            <p:spPr bwMode="auto">
              <a:xfrm>
                <a:off x="12436" y="7884"/>
                <a:ext cx="3516" cy="50"/>
              </a:xfrm>
              <a:custGeom>
                <a:avLst/>
                <a:gdLst>
                  <a:gd name="T0" fmla="+- 0 12458 12436"/>
                  <a:gd name="T1" fmla="*/ T0 w 3516"/>
                  <a:gd name="T2" fmla="+- 0 7934 7884"/>
                  <a:gd name="T3" fmla="*/ 7934 h 50"/>
                  <a:gd name="T4" fmla="+- 0 15952 12436"/>
                  <a:gd name="T5" fmla="*/ T4 w 3516"/>
                  <a:gd name="T6" fmla="+- 0 7934 7884"/>
                  <a:gd name="T7" fmla="*/ 7934 h 50"/>
                  <a:gd name="T8" fmla="+- 0 12436 12436"/>
                  <a:gd name="T9" fmla="*/ T8 w 3516"/>
                  <a:gd name="T10" fmla="+- 0 7884 7884"/>
                  <a:gd name="T11" fmla="*/ 7884 h 50"/>
                  <a:gd name="T12" fmla="+- 0 12458 12436"/>
                  <a:gd name="T13" fmla="*/ T12 w 3516"/>
                  <a:gd name="T14" fmla="+- 0 7934 7884"/>
                  <a:gd name="T15" fmla="*/ 7934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16" h="50">
                    <a:moveTo>
                      <a:pt x="22" y="50"/>
                    </a:moveTo>
                    <a:lnTo>
                      <a:pt x="3516" y="50"/>
                    </a:lnTo>
                    <a:lnTo>
                      <a:pt x="0" y="0"/>
                    </a:lnTo>
                    <a:lnTo>
                      <a:pt x="22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84" name="Group 7420"/>
            <p:cNvGrpSpPr>
              <a:grpSpLocks/>
            </p:cNvGrpSpPr>
            <p:nvPr/>
          </p:nvGrpSpPr>
          <p:grpSpPr bwMode="auto">
            <a:xfrm>
              <a:off x="12436" y="7884"/>
              <a:ext cx="3516" cy="50"/>
              <a:chOff x="12436" y="7884"/>
              <a:chExt cx="3516" cy="50"/>
            </a:xfrm>
          </p:grpSpPr>
          <p:sp>
            <p:nvSpPr>
              <p:cNvPr id="22514" name="Freeform 7421"/>
              <p:cNvSpPr>
                <a:spLocks/>
              </p:cNvSpPr>
              <p:nvPr/>
            </p:nvSpPr>
            <p:spPr bwMode="auto">
              <a:xfrm>
                <a:off x="12436" y="7884"/>
                <a:ext cx="3516" cy="50"/>
              </a:xfrm>
              <a:custGeom>
                <a:avLst/>
                <a:gdLst>
                  <a:gd name="T0" fmla="+- 0 15952 12436"/>
                  <a:gd name="T1" fmla="*/ T0 w 3516"/>
                  <a:gd name="T2" fmla="+- 0 7934 7884"/>
                  <a:gd name="T3" fmla="*/ 7934 h 50"/>
                  <a:gd name="T4" fmla="+- 0 12436 12436"/>
                  <a:gd name="T5" fmla="*/ T4 w 3516"/>
                  <a:gd name="T6" fmla="+- 0 7884 7884"/>
                  <a:gd name="T7" fmla="*/ 7884 h 50"/>
                  <a:gd name="T8" fmla="+- 0 15947 12436"/>
                  <a:gd name="T9" fmla="*/ T8 w 3516"/>
                  <a:gd name="T10" fmla="+- 0 7884 7884"/>
                  <a:gd name="T11" fmla="*/ 7884 h 50"/>
                  <a:gd name="T12" fmla="+- 0 15952 12436"/>
                  <a:gd name="T13" fmla="*/ T12 w 3516"/>
                  <a:gd name="T14" fmla="+- 0 7934 7884"/>
                  <a:gd name="T15" fmla="*/ 7934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16" h="50">
                    <a:moveTo>
                      <a:pt x="3516" y="50"/>
                    </a:moveTo>
                    <a:lnTo>
                      <a:pt x="0" y="0"/>
                    </a:lnTo>
                    <a:lnTo>
                      <a:pt x="3511" y="0"/>
                    </a:lnTo>
                    <a:lnTo>
                      <a:pt x="3516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85" name="Group 7422"/>
            <p:cNvGrpSpPr>
              <a:grpSpLocks/>
            </p:cNvGrpSpPr>
            <p:nvPr/>
          </p:nvGrpSpPr>
          <p:grpSpPr bwMode="auto">
            <a:xfrm>
              <a:off x="12407" y="7934"/>
              <a:ext cx="3557" cy="118"/>
              <a:chOff x="12407" y="7934"/>
              <a:chExt cx="3557" cy="118"/>
            </a:xfrm>
          </p:grpSpPr>
          <p:sp>
            <p:nvSpPr>
              <p:cNvPr id="22512" name="Freeform 7423"/>
              <p:cNvSpPr>
                <a:spLocks/>
              </p:cNvSpPr>
              <p:nvPr/>
            </p:nvSpPr>
            <p:spPr bwMode="auto">
              <a:xfrm>
                <a:off x="12407" y="7934"/>
                <a:ext cx="3557" cy="118"/>
              </a:xfrm>
              <a:custGeom>
                <a:avLst/>
                <a:gdLst>
                  <a:gd name="T0" fmla="+- 0 12458 12407"/>
                  <a:gd name="T1" fmla="*/ T0 w 3557"/>
                  <a:gd name="T2" fmla="+- 0 7934 7934"/>
                  <a:gd name="T3" fmla="*/ 7934 h 118"/>
                  <a:gd name="T4" fmla="+- 0 12407 12407"/>
                  <a:gd name="T5" fmla="*/ T4 w 3557"/>
                  <a:gd name="T6" fmla="+- 0 8052 7934"/>
                  <a:gd name="T7" fmla="*/ 8052 h 118"/>
                  <a:gd name="T8" fmla="+- 0 15964 12407"/>
                  <a:gd name="T9" fmla="*/ T8 w 3557"/>
                  <a:gd name="T10" fmla="+- 0 8052 7934"/>
                  <a:gd name="T11" fmla="*/ 8052 h 118"/>
                  <a:gd name="T12" fmla="+- 0 12458 12407"/>
                  <a:gd name="T13" fmla="*/ T12 w 3557"/>
                  <a:gd name="T14" fmla="+- 0 7934 7934"/>
                  <a:gd name="T15" fmla="*/ 7934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57" h="118">
                    <a:moveTo>
                      <a:pt x="51" y="0"/>
                    </a:moveTo>
                    <a:lnTo>
                      <a:pt x="0" y="118"/>
                    </a:lnTo>
                    <a:lnTo>
                      <a:pt x="3557" y="118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13" name="Freeform 7424"/>
              <p:cNvSpPr>
                <a:spLocks/>
              </p:cNvSpPr>
              <p:nvPr/>
            </p:nvSpPr>
            <p:spPr bwMode="auto">
              <a:xfrm>
                <a:off x="12407" y="7934"/>
                <a:ext cx="3557" cy="118"/>
              </a:xfrm>
              <a:custGeom>
                <a:avLst/>
                <a:gdLst>
                  <a:gd name="T0" fmla="+- 0 15952 12407"/>
                  <a:gd name="T1" fmla="*/ T0 w 3557"/>
                  <a:gd name="T2" fmla="+- 0 7934 7934"/>
                  <a:gd name="T3" fmla="*/ 7934 h 118"/>
                  <a:gd name="T4" fmla="+- 0 12458 12407"/>
                  <a:gd name="T5" fmla="*/ T4 w 3557"/>
                  <a:gd name="T6" fmla="+- 0 7934 7934"/>
                  <a:gd name="T7" fmla="*/ 7934 h 118"/>
                  <a:gd name="T8" fmla="+- 0 15964 12407"/>
                  <a:gd name="T9" fmla="*/ T8 w 3557"/>
                  <a:gd name="T10" fmla="+- 0 8052 7934"/>
                  <a:gd name="T11" fmla="*/ 8052 h 118"/>
                  <a:gd name="T12" fmla="+- 0 15952 12407"/>
                  <a:gd name="T13" fmla="*/ T12 w 3557"/>
                  <a:gd name="T14" fmla="+- 0 7934 7934"/>
                  <a:gd name="T15" fmla="*/ 7934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57" h="118">
                    <a:moveTo>
                      <a:pt x="3545" y="0"/>
                    </a:moveTo>
                    <a:lnTo>
                      <a:pt x="51" y="0"/>
                    </a:lnTo>
                    <a:lnTo>
                      <a:pt x="3557" y="118"/>
                    </a:lnTo>
                    <a:lnTo>
                      <a:pt x="354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86" name="Group 7425"/>
            <p:cNvGrpSpPr>
              <a:grpSpLocks/>
            </p:cNvGrpSpPr>
            <p:nvPr/>
          </p:nvGrpSpPr>
          <p:grpSpPr bwMode="auto">
            <a:xfrm>
              <a:off x="12407" y="7934"/>
              <a:ext cx="3557" cy="118"/>
              <a:chOff x="12407" y="7934"/>
              <a:chExt cx="3557" cy="118"/>
            </a:xfrm>
          </p:grpSpPr>
          <p:sp>
            <p:nvSpPr>
              <p:cNvPr id="22511" name="Freeform 7426"/>
              <p:cNvSpPr>
                <a:spLocks/>
              </p:cNvSpPr>
              <p:nvPr/>
            </p:nvSpPr>
            <p:spPr bwMode="auto">
              <a:xfrm>
                <a:off x="12407" y="7934"/>
                <a:ext cx="3557" cy="118"/>
              </a:xfrm>
              <a:custGeom>
                <a:avLst/>
                <a:gdLst>
                  <a:gd name="T0" fmla="+- 0 12407 12407"/>
                  <a:gd name="T1" fmla="*/ T0 w 3557"/>
                  <a:gd name="T2" fmla="+- 0 8052 7934"/>
                  <a:gd name="T3" fmla="*/ 8052 h 118"/>
                  <a:gd name="T4" fmla="+- 0 15964 12407"/>
                  <a:gd name="T5" fmla="*/ T4 w 3557"/>
                  <a:gd name="T6" fmla="+- 0 8052 7934"/>
                  <a:gd name="T7" fmla="*/ 8052 h 118"/>
                  <a:gd name="T8" fmla="+- 0 12458 12407"/>
                  <a:gd name="T9" fmla="*/ T8 w 3557"/>
                  <a:gd name="T10" fmla="+- 0 7934 7934"/>
                  <a:gd name="T11" fmla="*/ 7934 h 118"/>
                  <a:gd name="T12" fmla="+- 0 12407 12407"/>
                  <a:gd name="T13" fmla="*/ T12 w 3557"/>
                  <a:gd name="T14" fmla="+- 0 8052 7934"/>
                  <a:gd name="T15" fmla="*/ 8052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57" h="118">
                    <a:moveTo>
                      <a:pt x="0" y="118"/>
                    </a:moveTo>
                    <a:lnTo>
                      <a:pt x="3557" y="118"/>
                    </a:lnTo>
                    <a:lnTo>
                      <a:pt x="51" y="0"/>
                    </a:lnTo>
                    <a:lnTo>
                      <a:pt x="0" y="11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87" name="Group 7427"/>
            <p:cNvGrpSpPr>
              <a:grpSpLocks/>
            </p:cNvGrpSpPr>
            <p:nvPr/>
          </p:nvGrpSpPr>
          <p:grpSpPr bwMode="auto">
            <a:xfrm>
              <a:off x="12458" y="7934"/>
              <a:ext cx="3506" cy="118"/>
              <a:chOff x="12458" y="7934"/>
              <a:chExt cx="3506" cy="118"/>
            </a:xfrm>
          </p:grpSpPr>
          <p:sp>
            <p:nvSpPr>
              <p:cNvPr id="22510" name="Freeform 7428"/>
              <p:cNvSpPr>
                <a:spLocks/>
              </p:cNvSpPr>
              <p:nvPr/>
            </p:nvSpPr>
            <p:spPr bwMode="auto">
              <a:xfrm>
                <a:off x="12458" y="7934"/>
                <a:ext cx="3506" cy="118"/>
              </a:xfrm>
              <a:custGeom>
                <a:avLst/>
                <a:gdLst>
                  <a:gd name="T0" fmla="+- 0 15964 12458"/>
                  <a:gd name="T1" fmla="*/ T0 w 3506"/>
                  <a:gd name="T2" fmla="+- 0 8052 7934"/>
                  <a:gd name="T3" fmla="*/ 8052 h 118"/>
                  <a:gd name="T4" fmla="+- 0 12458 12458"/>
                  <a:gd name="T5" fmla="*/ T4 w 3506"/>
                  <a:gd name="T6" fmla="+- 0 7934 7934"/>
                  <a:gd name="T7" fmla="*/ 7934 h 118"/>
                  <a:gd name="T8" fmla="+- 0 15952 12458"/>
                  <a:gd name="T9" fmla="*/ T8 w 3506"/>
                  <a:gd name="T10" fmla="+- 0 7934 7934"/>
                  <a:gd name="T11" fmla="*/ 7934 h 118"/>
                  <a:gd name="T12" fmla="+- 0 15964 12458"/>
                  <a:gd name="T13" fmla="*/ T12 w 3506"/>
                  <a:gd name="T14" fmla="+- 0 8052 7934"/>
                  <a:gd name="T15" fmla="*/ 8052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06" h="118">
                    <a:moveTo>
                      <a:pt x="3506" y="118"/>
                    </a:moveTo>
                    <a:lnTo>
                      <a:pt x="0" y="0"/>
                    </a:lnTo>
                    <a:lnTo>
                      <a:pt x="3494" y="0"/>
                    </a:lnTo>
                    <a:lnTo>
                      <a:pt x="3506" y="11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88" name="Group 7429"/>
            <p:cNvGrpSpPr>
              <a:grpSpLocks/>
            </p:cNvGrpSpPr>
            <p:nvPr/>
          </p:nvGrpSpPr>
          <p:grpSpPr bwMode="auto">
            <a:xfrm>
              <a:off x="12304" y="8052"/>
              <a:ext cx="3667" cy="86"/>
              <a:chOff x="12304" y="8052"/>
              <a:chExt cx="3667" cy="86"/>
            </a:xfrm>
          </p:grpSpPr>
          <p:sp>
            <p:nvSpPr>
              <p:cNvPr id="22508" name="Freeform 7430"/>
              <p:cNvSpPr>
                <a:spLocks/>
              </p:cNvSpPr>
              <p:nvPr/>
            </p:nvSpPr>
            <p:spPr bwMode="auto">
              <a:xfrm>
                <a:off x="12304" y="8052"/>
                <a:ext cx="3667" cy="86"/>
              </a:xfrm>
              <a:custGeom>
                <a:avLst/>
                <a:gdLst>
                  <a:gd name="T0" fmla="+- 0 12407 12304"/>
                  <a:gd name="T1" fmla="*/ T0 w 3667"/>
                  <a:gd name="T2" fmla="+- 0 8052 8052"/>
                  <a:gd name="T3" fmla="*/ 8052 h 86"/>
                  <a:gd name="T4" fmla="+- 0 12304 12304"/>
                  <a:gd name="T5" fmla="*/ T4 w 3667"/>
                  <a:gd name="T6" fmla="+- 0 8138 8052"/>
                  <a:gd name="T7" fmla="*/ 8138 h 86"/>
                  <a:gd name="T8" fmla="+- 0 15971 12304"/>
                  <a:gd name="T9" fmla="*/ T8 w 3667"/>
                  <a:gd name="T10" fmla="+- 0 8138 8052"/>
                  <a:gd name="T11" fmla="*/ 8138 h 86"/>
                  <a:gd name="T12" fmla="+- 0 12407 12304"/>
                  <a:gd name="T13" fmla="*/ T12 w 3667"/>
                  <a:gd name="T14" fmla="+- 0 8052 8052"/>
                  <a:gd name="T15" fmla="*/ 8052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67" h="86">
                    <a:moveTo>
                      <a:pt x="103" y="0"/>
                    </a:moveTo>
                    <a:lnTo>
                      <a:pt x="0" y="86"/>
                    </a:lnTo>
                    <a:lnTo>
                      <a:pt x="3667" y="86"/>
                    </a:lnTo>
                    <a:lnTo>
                      <a:pt x="10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09" name="Freeform 7431"/>
              <p:cNvSpPr>
                <a:spLocks/>
              </p:cNvSpPr>
              <p:nvPr/>
            </p:nvSpPr>
            <p:spPr bwMode="auto">
              <a:xfrm>
                <a:off x="12304" y="8052"/>
                <a:ext cx="3667" cy="86"/>
              </a:xfrm>
              <a:custGeom>
                <a:avLst/>
                <a:gdLst>
                  <a:gd name="T0" fmla="+- 0 15964 12304"/>
                  <a:gd name="T1" fmla="*/ T0 w 3667"/>
                  <a:gd name="T2" fmla="+- 0 8052 8052"/>
                  <a:gd name="T3" fmla="*/ 8052 h 86"/>
                  <a:gd name="T4" fmla="+- 0 12407 12304"/>
                  <a:gd name="T5" fmla="*/ T4 w 3667"/>
                  <a:gd name="T6" fmla="+- 0 8052 8052"/>
                  <a:gd name="T7" fmla="*/ 8052 h 86"/>
                  <a:gd name="T8" fmla="+- 0 15971 12304"/>
                  <a:gd name="T9" fmla="*/ T8 w 3667"/>
                  <a:gd name="T10" fmla="+- 0 8138 8052"/>
                  <a:gd name="T11" fmla="*/ 8138 h 86"/>
                  <a:gd name="T12" fmla="+- 0 15964 12304"/>
                  <a:gd name="T13" fmla="*/ T12 w 3667"/>
                  <a:gd name="T14" fmla="+- 0 8052 8052"/>
                  <a:gd name="T15" fmla="*/ 8052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67" h="86">
                    <a:moveTo>
                      <a:pt x="3660" y="0"/>
                    </a:moveTo>
                    <a:lnTo>
                      <a:pt x="103" y="0"/>
                    </a:lnTo>
                    <a:lnTo>
                      <a:pt x="3667" y="86"/>
                    </a:lnTo>
                    <a:lnTo>
                      <a:pt x="366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89" name="Group 7432"/>
            <p:cNvGrpSpPr>
              <a:grpSpLocks/>
            </p:cNvGrpSpPr>
            <p:nvPr/>
          </p:nvGrpSpPr>
          <p:grpSpPr bwMode="auto">
            <a:xfrm>
              <a:off x="12304" y="8052"/>
              <a:ext cx="3667" cy="86"/>
              <a:chOff x="12304" y="8052"/>
              <a:chExt cx="3667" cy="86"/>
            </a:xfrm>
          </p:grpSpPr>
          <p:sp>
            <p:nvSpPr>
              <p:cNvPr id="22507" name="Freeform 7433"/>
              <p:cNvSpPr>
                <a:spLocks/>
              </p:cNvSpPr>
              <p:nvPr/>
            </p:nvSpPr>
            <p:spPr bwMode="auto">
              <a:xfrm>
                <a:off x="12304" y="8052"/>
                <a:ext cx="3667" cy="86"/>
              </a:xfrm>
              <a:custGeom>
                <a:avLst/>
                <a:gdLst>
                  <a:gd name="T0" fmla="+- 0 12304 12304"/>
                  <a:gd name="T1" fmla="*/ T0 w 3667"/>
                  <a:gd name="T2" fmla="+- 0 8138 8052"/>
                  <a:gd name="T3" fmla="*/ 8138 h 86"/>
                  <a:gd name="T4" fmla="+- 0 15971 12304"/>
                  <a:gd name="T5" fmla="*/ T4 w 3667"/>
                  <a:gd name="T6" fmla="+- 0 8138 8052"/>
                  <a:gd name="T7" fmla="*/ 8138 h 86"/>
                  <a:gd name="T8" fmla="+- 0 12407 12304"/>
                  <a:gd name="T9" fmla="*/ T8 w 3667"/>
                  <a:gd name="T10" fmla="+- 0 8052 8052"/>
                  <a:gd name="T11" fmla="*/ 8052 h 86"/>
                  <a:gd name="T12" fmla="+- 0 12304 12304"/>
                  <a:gd name="T13" fmla="*/ T12 w 3667"/>
                  <a:gd name="T14" fmla="+- 0 8138 8052"/>
                  <a:gd name="T15" fmla="*/ 8138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67" h="86">
                    <a:moveTo>
                      <a:pt x="0" y="86"/>
                    </a:moveTo>
                    <a:lnTo>
                      <a:pt x="3667" y="86"/>
                    </a:lnTo>
                    <a:lnTo>
                      <a:pt x="103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90" name="Group 7434"/>
            <p:cNvGrpSpPr>
              <a:grpSpLocks/>
            </p:cNvGrpSpPr>
            <p:nvPr/>
          </p:nvGrpSpPr>
          <p:grpSpPr bwMode="auto">
            <a:xfrm>
              <a:off x="12407" y="8052"/>
              <a:ext cx="3564" cy="86"/>
              <a:chOff x="12407" y="8052"/>
              <a:chExt cx="3564" cy="86"/>
            </a:xfrm>
          </p:grpSpPr>
          <p:sp>
            <p:nvSpPr>
              <p:cNvPr id="22506" name="Freeform 7435"/>
              <p:cNvSpPr>
                <a:spLocks/>
              </p:cNvSpPr>
              <p:nvPr/>
            </p:nvSpPr>
            <p:spPr bwMode="auto">
              <a:xfrm>
                <a:off x="12407" y="8052"/>
                <a:ext cx="3564" cy="86"/>
              </a:xfrm>
              <a:custGeom>
                <a:avLst/>
                <a:gdLst>
                  <a:gd name="T0" fmla="+- 0 15971 12407"/>
                  <a:gd name="T1" fmla="*/ T0 w 3564"/>
                  <a:gd name="T2" fmla="+- 0 8138 8052"/>
                  <a:gd name="T3" fmla="*/ 8138 h 86"/>
                  <a:gd name="T4" fmla="+- 0 12407 12407"/>
                  <a:gd name="T5" fmla="*/ T4 w 3564"/>
                  <a:gd name="T6" fmla="+- 0 8052 8052"/>
                  <a:gd name="T7" fmla="*/ 8052 h 86"/>
                  <a:gd name="T8" fmla="+- 0 15964 12407"/>
                  <a:gd name="T9" fmla="*/ T8 w 3564"/>
                  <a:gd name="T10" fmla="+- 0 8052 8052"/>
                  <a:gd name="T11" fmla="*/ 8052 h 86"/>
                  <a:gd name="T12" fmla="+- 0 15971 12407"/>
                  <a:gd name="T13" fmla="*/ T12 w 3564"/>
                  <a:gd name="T14" fmla="+- 0 8138 8052"/>
                  <a:gd name="T15" fmla="*/ 8138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64" h="86">
                    <a:moveTo>
                      <a:pt x="3564" y="86"/>
                    </a:moveTo>
                    <a:lnTo>
                      <a:pt x="0" y="0"/>
                    </a:lnTo>
                    <a:lnTo>
                      <a:pt x="3557" y="0"/>
                    </a:lnTo>
                    <a:lnTo>
                      <a:pt x="3564" y="8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91" name="Group 7436"/>
            <p:cNvGrpSpPr>
              <a:grpSpLocks/>
            </p:cNvGrpSpPr>
            <p:nvPr/>
          </p:nvGrpSpPr>
          <p:grpSpPr bwMode="auto">
            <a:xfrm>
              <a:off x="12090" y="8138"/>
              <a:ext cx="3886" cy="55"/>
              <a:chOff x="12090" y="8138"/>
              <a:chExt cx="3886" cy="55"/>
            </a:xfrm>
          </p:grpSpPr>
          <p:sp>
            <p:nvSpPr>
              <p:cNvPr id="22504" name="Freeform 7437"/>
              <p:cNvSpPr>
                <a:spLocks/>
              </p:cNvSpPr>
              <p:nvPr/>
            </p:nvSpPr>
            <p:spPr bwMode="auto">
              <a:xfrm>
                <a:off x="12090" y="8138"/>
                <a:ext cx="3886" cy="55"/>
              </a:xfrm>
              <a:custGeom>
                <a:avLst/>
                <a:gdLst>
                  <a:gd name="T0" fmla="+- 0 12304 12090"/>
                  <a:gd name="T1" fmla="*/ T0 w 3886"/>
                  <a:gd name="T2" fmla="+- 0 8138 8138"/>
                  <a:gd name="T3" fmla="*/ 8138 h 55"/>
                  <a:gd name="T4" fmla="+- 0 12090 12090"/>
                  <a:gd name="T5" fmla="*/ T4 w 3886"/>
                  <a:gd name="T6" fmla="+- 0 8194 8138"/>
                  <a:gd name="T7" fmla="*/ 8194 h 55"/>
                  <a:gd name="T8" fmla="+- 0 15976 12090"/>
                  <a:gd name="T9" fmla="*/ T8 w 3886"/>
                  <a:gd name="T10" fmla="+- 0 8194 8138"/>
                  <a:gd name="T11" fmla="*/ 8194 h 55"/>
                  <a:gd name="T12" fmla="+- 0 12304 12090"/>
                  <a:gd name="T13" fmla="*/ T12 w 3886"/>
                  <a:gd name="T14" fmla="+- 0 8138 8138"/>
                  <a:gd name="T15" fmla="*/ 8138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86" h="55">
                    <a:moveTo>
                      <a:pt x="214" y="0"/>
                    </a:moveTo>
                    <a:lnTo>
                      <a:pt x="0" y="56"/>
                    </a:lnTo>
                    <a:lnTo>
                      <a:pt x="3886" y="56"/>
                    </a:lnTo>
                    <a:lnTo>
                      <a:pt x="21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05" name="Freeform 7438"/>
              <p:cNvSpPr>
                <a:spLocks/>
              </p:cNvSpPr>
              <p:nvPr/>
            </p:nvSpPr>
            <p:spPr bwMode="auto">
              <a:xfrm>
                <a:off x="12090" y="8138"/>
                <a:ext cx="3886" cy="55"/>
              </a:xfrm>
              <a:custGeom>
                <a:avLst/>
                <a:gdLst>
                  <a:gd name="T0" fmla="+- 0 15971 12090"/>
                  <a:gd name="T1" fmla="*/ T0 w 3886"/>
                  <a:gd name="T2" fmla="+- 0 8138 8138"/>
                  <a:gd name="T3" fmla="*/ 8138 h 55"/>
                  <a:gd name="T4" fmla="+- 0 12304 12090"/>
                  <a:gd name="T5" fmla="*/ T4 w 3886"/>
                  <a:gd name="T6" fmla="+- 0 8138 8138"/>
                  <a:gd name="T7" fmla="*/ 8138 h 55"/>
                  <a:gd name="T8" fmla="+- 0 15976 12090"/>
                  <a:gd name="T9" fmla="*/ T8 w 3886"/>
                  <a:gd name="T10" fmla="+- 0 8194 8138"/>
                  <a:gd name="T11" fmla="*/ 8194 h 55"/>
                  <a:gd name="T12" fmla="+- 0 15971 12090"/>
                  <a:gd name="T13" fmla="*/ T12 w 3886"/>
                  <a:gd name="T14" fmla="+- 0 8138 8138"/>
                  <a:gd name="T15" fmla="*/ 8138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86" h="55">
                    <a:moveTo>
                      <a:pt x="3881" y="0"/>
                    </a:moveTo>
                    <a:lnTo>
                      <a:pt x="214" y="0"/>
                    </a:lnTo>
                    <a:lnTo>
                      <a:pt x="3886" y="56"/>
                    </a:lnTo>
                    <a:lnTo>
                      <a:pt x="388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92" name="Group 7439"/>
            <p:cNvGrpSpPr>
              <a:grpSpLocks/>
            </p:cNvGrpSpPr>
            <p:nvPr/>
          </p:nvGrpSpPr>
          <p:grpSpPr bwMode="auto">
            <a:xfrm>
              <a:off x="12090" y="8138"/>
              <a:ext cx="3886" cy="55"/>
              <a:chOff x="12090" y="8138"/>
              <a:chExt cx="3886" cy="55"/>
            </a:xfrm>
          </p:grpSpPr>
          <p:sp>
            <p:nvSpPr>
              <p:cNvPr id="22503" name="Freeform 7440"/>
              <p:cNvSpPr>
                <a:spLocks/>
              </p:cNvSpPr>
              <p:nvPr/>
            </p:nvSpPr>
            <p:spPr bwMode="auto">
              <a:xfrm>
                <a:off x="12090" y="8138"/>
                <a:ext cx="3886" cy="55"/>
              </a:xfrm>
              <a:custGeom>
                <a:avLst/>
                <a:gdLst>
                  <a:gd name="T0" fmla="+- 0 12090 12090"/>
                  <a:gd name="T1" fmla="*/ T0 w 3886"/>
                  <a:gd name="T2" fmla="+- 0 8194 8138"/>
                  <a:gd name="T3" fmla="*/ 8194 h 55"/>
                  <a:gd name="T4" fmla="+- 0 15976 12090"/>
                  <a:gd name="T5" fmla="*/ T4 w 3886"/>
                  <a:gd name="T6" fmla="+- 0 8194 8138"/>
                  <a:gd name="T7" fmla="*/ 8194 h 55"/>
                  <a:gd name="T8" fmla="+- 0 12304 12090"/>
                  <a:gd name="T9" fmla="*/ T8 w 3886"/>
                  <a:gd name="T10" fmla="+- 0 8138 8138"/>
                  <a:gd name="T11" fmla="*/ 8138 h 55"/>
                  <a:gd name="T12" fmla="+- 0 12090 12090"/>
                  <a:gd name="T13" fmla="*/ T12 w 3886"/>
                  <a:gd name="T14" fmla="+- 0 8194 8138"/>
                  <a:gd name="T15" fmla="*/ 8194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86" h="55">
                    <a:moveTo>
                      <a:pt x="0" y="56"/>
                    </a:moveTo>
                    <a:lnTo>
                      <a:pt x="3886" y="56"/>
                    </a:lnTo>
                    <a:lnTo>
                      <a:pt x="214" y="0"/>
                    </a:lnTo>
                    <a:lnTo>
                      <a:pt x="0" y="5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93" name="Group 7441"/>
            <p:cNvGrpSpPr>
              <a:grpSpLocks/>
            </p:cNvGrpSpPr>
            <p:nvPr/>
          </p:nvGrpSpPr>
          <p:grpSpPr bwMode="auto">
            <a:xfrm>
              <a:off x="12304" y="8138"/>
              <a:ext cx="3672" cy="55"/>
              <a:chOff x="12304" y="8138"/>
              <a:chExt cx="3672" cy="55"/>
            </a:xfrm>
          </p:grpSpPr>
          <p:sp>
            <p:nvSpPr>
              <p:cNvPr id="22502" name="Freeform 7442"/>
              <p:cNvSpPr>
                <a:spLocks/>
              </p:cNvSpPr>
              <p:nvPr/>
            </p:nvSpPr>
            <p:spPr bwMode="auto">
              <a:xfrm>
                <a:off x="12304" y="8138"/>
                <a:ext cx="3672" cy="55"/>
              </a:xfrm>
              <a:custGeom>
                <a:avLst/>
                <a:gdLst>
                  <a:gd name="T0" fmla="+- 0 15976 12304"/>
                  <a:gd name="T1" fmla="*/ T0 w 3672"/>
                  <a:gd name="T2" fmla="+- 0 8194 8138"/>
                  <a:gd name="T3" fmla="*/ 8194 h 55"/>
                  <a:gd name="T4" fmla="+- 0 12304 12304"/>
                  <a:gd name="T5" fmla="*/ T4 w 3672"/>
                  <a:gd name="T6" fmla="+- 0 8138 8138"/>
                  <a:gd name="T7" fmla="*/ 8138 h 55"/>
                  <a:gd name="T8" fmla="+- 0 15971 12304"/>
                  <a:gd name="T9" fmla="*/ T8 w 3672"/>
                  <a:gd name="T10" fmla="+- 0 8138 8138"/>
                  <a:gd name="T11" fmla="*/ 8138 h 55"/>
                  <a:gd name="T12" fmla="+- 0 15976 12304"/>
                  <a:gd name="T13" fmla="*/ T12 w 3672"/>
                  <a:gd name="T14" fmla="+- 0 8194 8138"/>
                  <a:gd name="T15" fmla="*/ 8194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72" h="55">
                    <a:moveTo>
                      <a:pt x="3672" y="56"/>
                    </a:moveTo>
                    <a:lnTo>
                      <a:pt x="0" y="0"/>
                    </a:lnTo>
                    <a:lnTo>
                      <a:pt x="3667" y="0"/>
                    </a:lnTo>
                    <a:lnTo>
                      <a:pt x="3672" y="5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94" name="Group 7443"/>
            <p:cNvGrpSpPr>
              <a:grpSpLocks/>
            </p:cNvGrpSpPr>
            <p:nvPr/>
          </p:nvGrpSpPr>
          <p:grpSpPr bwMode="auto">
            <a:xfrm>
              <a:off x="11846" y="8194"/>
              <a:ext cx="4147" cy="62"/>
              <a:chOff x="11846" y="8194"/>
              <a:chExt cx="4147" cy="62"/>
            </a:xfrm>
          </p:grpSpPr>
          <p:sp>
            <p:nvSpPr>
              <p:cNvPr id="22500" name="Freeform 7444"/>
              <p:cNvSpPr>
                <a:spLocks/>
              </p:cNvSpPr>
              <p:nvPr/>
            </p:nvSpPr>
            <p:spPr bwMode="auto">
              <a:xfrm>
                <a:off x="11846" y="8194"/>
                <a:ext cx="4147" cy="62"/>
              </a:xfrm>
              <a:custGeom>
                <a:avLst/>
                <a:gdLst>
                  <a:gd name="T0" fmla="+- 0 12090 11846"/>
                  <a:gd name="T1" fmla="*/ T0 w 4147"/>
                  <a:gd name="T2" fmla="+- 0 8194 8194"/>
                  <a:gd name="T3" fmla="*/ 8194 h 62"/>
                  <a:gd name="T4" fmla="+- 0 11846 11846"/>
                  <a:gd name="T5" fmla="*/ T4 w 4147"/>
                  <a:gd name="T6" fmla="+- 0 8256 8194"/>
                  <a:gd name="T7" fmla="*/ 8256 h 62"/>
                  <a:gd name="T8" fmla="+- 0 15993 11846"/>
                  <a:gd name="T9" fmla="*/ T8 w 4147"/>
                  <a:gd name="T10" fmla="+- 0 8256 8194"/>
                  <a:gd name="T11" fmla="*/ 8256 h 62"/>
                  <a:gd name="T12" fmla="+- 0 12090 11846"/>
                  <a:gd name="T13" fmla="*/ T12 w 4147"/>
                  <a:gd name="T14" fmla="+- 0 8194 8194"/>
                  <a:gd name="T15" fmla="*/ 8194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47" h="62">
                    <a:moveTo>
                      <a:pt x="244" y="0"/>
                    </a:moveTo>
                    <a:lnTo>
                      <a:pt x="0" y="62"/>
                    </a:lnTo>
                    <a:lnTo>
                      <a:pt x="4147" y="62"/>
                    </a:lnTo>
                    <a:lnTo>
                      <a:pt x="24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01" name="Freeform 7445"/>
              <p:cNvSpPr>
                <a:spLocks/>
              </p:cNvSpPr>
              <p:nvPr/>
            </p:nvSpPr>
            <p:spPr bwMode="auto">
              <a:xfrm>
                <a:off x="11846" y="8194"/>
                <a:ext cx="4147" cy="62"/>
              </a:xfrm>
              <a:custGeom>
                <a:avLst/>
                <a:gdLst>
                  <a:gd name="T0" fmla="+- 0 15976 11846"/>
                  <a:gd name="T1" fmla="*/ T0 w 4147"/>
                  <a:gd name="T2" fmla="+- 0 8194 8194"/>
                  <a:gd name="T3" fmla="*/ 8194 h 62"/>
                  <a:gd name="T4" fmla="+- 0 12090 11846"/>
                  <a:gd name="T5" fmla="*/ T4 w 4147"/>
                  <a:gd name="T6" fmla="+- 0 8194 8194"/>
                  <a:gd name="T7" fmla="*/ 8194 h 62"/>
                  <a:gd name="T8" fmla="+- 0 15993 11846"/>
                  <a:gd name="T9" fmla="*/ T8 w 4147"/>
                  <a:gd name="T10" fmla="+- 0 8256 8194"/>
                  <a:gd name="T11" fmla="*/ 8256 h 62"/>
                  <a:gd name="T12" fmla="+- 0 15976 11846"/>
                  <a:gd name="T13" fmla="*/ T12 w 4147"/>
                  <a:gd name="T14" fmla="+- 0 8194 8194"/>
                  <a:gd name="T15" fmla="*/ 8194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47" h="62">
                    <a:moveTo>
                      <a:pt x="4130" y="0"/>
                    </a:moveTo>
                    <a:lnTo>
                      <a:pt x="244" y="0"/>
                    </a:lnTo>
                    <a:lnTo>
                      <a:pt x="4147" y="62"/>
                    </a:lnTo>
                    <a:lnTo>
                      <a:pt x="413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95" name="Group 7446"/>
            <p:cNvGrpSpPr>
              <a:grpSpLocks/>
            </p:cNvGrpSpPr>
            <p:nvPr/>
          </p:nvGrpSpPr>
          <p:grpSpPr bwMode="auto">
            <a:xfrm>
              <a:off x="11846" y="8194"/>
              <a:ext cx="4147" cy="62"/>
              <a:chOff x="11846" y="8194"/>
              <a:chExt cx="4147" cy="62"/>
            </a:xfrm>
          </p:grpSpPr>
          <p:sp>
            <p:nvSpPr>
              <p:cNvPr id="22499" name="Freeform 7447"/>
              <p:cNvSpPr>
                <a:spLocks/>
              </p:cNvSpPr>
              <p:nvPr/>
            </p:nvSpPr>
            <p:spPr bwMode="auto">
              <a:xfrm>
                <a:off x="11846" y="8194"/>
                <a:ext cx="4147" cy="62"/>
              </a:xfrm>
              <a:custGeom>
                <a:avLst/>
                <a:gdLst>
                  <a:gd name="T0" fmla="+- 0 11846 11846"/>
                  <a:gd name="T1" fmla="*/ T0 w 4147"/>
                  <a:gd name="T2" fmla="+- 0 8256 8194"/>
                  <a:gd name="T3" fmla="*/ 8256 h 62"/>
                  <a:gd name="T4" fmla="+- 0 15993 11846"/>
                  <a:gd name="T5" fmla="*/ T4 w 4147"/>
                  <a:gd name="T6" fmla="+- 0 8256 8194"/>
                  <a:gd name="T7" fmla="*/ 8256 h 62"/>
                  <a:gd name="T8" fmla="+- 0 12090 11846"/>
                  <a:gd name="T9" fmla="*/ T8 w 4147"/>
                  <a:gd name="T10" fmla="+- 0 8194 8194"/>
                  <a:gd name="T11" fmla="*/ 8194 h 62"/>
                  <a:gd name="T12" fmla="+- 0 11846 11846"/>
                  <a:gd name="T13" fmla="*/ T12 w 4147"/>
                  <a:gd name="T14" fmla="+- 0 8256 8194"/>
                  <a:gd name="T15" fmla="*/ 8256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47" h="62">
                    <a:moveTo>
                      <a:pt x="0" y="62"/>
                    </a:moveTo>
                    <a:lnTo>
                      <a:pt x="4147" y="62"/>
                    </a:lnTo>
                    <a:lnTo>
                      <a:pt x="244" y="0"/>
                    </a:lnTo>
                    <a:lnTo>
                      <a:pt x="0" y="6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96" name="Group 7448"/>
            <p:cNvGrpSpPr>
              <a:grpSpLocks/>
            </p:cNvGrpSpPr>
            <p:nvPr/>
          </p:nvGrpSpPr>
          <p:grpSpPr bwMode="auto">
            <a:xfrm>
              <a:off x="12090" y="8194"/>
              <a:ext cx="3902" cy="62"/>
              <a:chOff x="12090" y="8194"/>
              <a:chExt cx="3902" cy="62"/>
            </a:xfrm>
          </p:grpSpPr>
          <p:sp>
            <p:nvSpPr>
              <p:cNvPr id="22498" name="Freeform 7449"/>
              <p:cNvSpPr>
                <a:spLocks/>
              </p:cNvSpPr>
              <p:nvPr/>
            </p:nvSpPr>
            <p:spPr bwMode="auto">
              <a:xfrm>
                <a:off x="12090" y="8194"/>
                <a:ext cx="3902" cy="62"/>
              </a:xfrm>
              <a:custGeom>
                <a:avLst/>
                <a:gdLst>
                  <a:gd name="T0" fmla="+- 0 15993 12090"/>
                  <a:gd name="T1" fmla="*/ T0 w 3902"/>
                  <a:gd name="T2" fmla="+- 0 8256 8194"/>
                  <a:gd name="T3" fmla="*/ 8256 h 62"/>
                  <a:gd name="T4" fmla="+- 0 12090 12090"/>
                  <a:gd name="T5" fmla="*/ T4 w 3902"/>
                  <a:gd name="T6" fmla="+- 0 8194 8194"/>
                  <a:gd name="T7" fmla="*/ 8194 h 62"/>
                  <a:gd name="T8" fmla="+- 0 15976 12090"/>
                  <a:gd name="T9" fmla="*/ T8 w 3902"/>
                  <a:gd name="T10" fmla="+- 0 8194 8194"/>
                  <a:gd name="T11" fmla="*/ 8194 h 62"/>
                  <a:gd name="T12" fmla="+- 0 15993 12090"/>
                  <a:gd name="T13" fmla="*/ T12 w 3902"/>
                  <a:gd name="T14" fmla="+- 0 8256 8194"/>
                  <a:gd name="T15" fmla="*/ 8256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02" h="62">
                    <a:moveTo>
                      <a:pt x="3903" y="62"/>
                    </a:moveTo>
                    <a:lnTo>
                      <a:pt x="0" y="0"/>
                    </a:lnTo>
                    <a:lnTo>
                      <a:pt x="3886" y="0"/>
                    </a:lnTo>
                    <a:lnTo>
                      <a:pt x="3903" y="6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97" name="Group 7450"/>
            <p:cNvGrpSpPr>
              <a:grpSpLocks/>
            </p:cNvGrpSpPr>
            <p:nvPr/>
          </p:nvGrpSpPr>
          <p:grpSpPr bwMode="auto">
            <a:xfrm>
              <a:off x="11663" y="8256"/>
              <a:ext cx="4361" cy="108"/>
              <a:chOff x="11663" y="8256"/>
              <a:chExt cx="4361" cy="108"/>
            </a:xfrm>
          </p:grpSpPr>
          <p:sp>
            <p:nvSpPr>
              <p:cNvPr id="22496" name="Freeform 7451"/>
              <p:cNvSpPr>
                <a:spLocks/>
              </p:cNvSpPr>
              <p:nvPr/>
            </p:nvSpPr>
            <p:spPr bwMode="auto">
              <a:xfrm>
                <a:off x="11663" y="8256"/>
                <a:ext cx="4361" cy="108"/>
              </a:xfrm>
              <a:custGeom>
                <a:avLst/>
                <a:gdLst>
                  <a:gd name="T0" fmla="+- 0 11846 11663"/>
                  <a:gd name="T1" fmla="*/ T0 w 4361"/>
                  <a:gd name="T2" fmla="+- 0 8256 8256"/>
                  <a:gd name="T3" fmla="*/ 8256 h 108"/>
                  <a:gd name="T4" fmla="+- 0 11663 11663"/>
                  <a:gd name="T5" fmla="*/ T4 w 4361"/>
                  <a:gd name="T6" fmla="+- 0 8364 8256"/>
                  <a:gd name="T7" fmla="*/ 8364 h 108"/>
                  <a:gd name="T8" fmla="+- 0 16024 11663"/>
                  <a:gd name="T9" fmla="*/ T8 w 4361"/>
                  <a:gd name="T10" fmla="+- 0 8364 8256"/>
                  <a:gd name="T11" fmla="*/ 8364 h 108"/>
                  <a:gd name="T12" fmla="+- 0 11846 11663"/>
                  <a:gd name="T13" fmla="*/ T12 w 4361"/>
                  <a:gd name="T14" fmla="+- 0 8256 8256"/>
                  <a:gd name="T15" fmla="*/ 8256 h 1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61" h="108">
                    <a:moveTo>
                      <a:pt x="183" y="0"/>
                    </a:moveTo>
                    <a:lnTo>
                      <a:pt x="0" y="108"/>
                    </a:lnTo>
                    <a:lnTo>
                      <a:pt x="4361" y="108"/>
                    </a:lnTo>
                    <a:lnTo>
                      <a:pt x="18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97" name="Freeform 7452"/>
              <p:cNvSpPr>
                <a:spLocks/>
              </p:cNvSpPr>
              <p:nvPr/>
            </p:nvSpPr>
            <p:spPr bwMode="auto">
              <a:xfrm>
                <a:off x="11663" y="8256"/>
                <a:ext cx="4361" cy="108"/>
              </a:xfrm>
              <a:custGeom>
                <a:avLst/>
                <a:gdLst>
                  <a:gd name="T0" fmla="+- 0 15993 11663"/>
                  <a:gd name="T1" fmla="*/ T0 w 4361"/>
                  <a:gd name="T2" fmla="+- 0 8256 8256"/>
                  <a:gd name="T3" fmla="*/ 8256 h 108"/>
                  <a:gd name="T4" fmla="+- 0 11846 11663"/>
                  <a:gd name="T5" fmla="*/ T4 w 4361"/>
                  <a:gd name="T6" fmla="+- 0 8256 8256"/>
                  <a:gd name="T7" fmla="*/ 8256 h 108"/>
                  <a:gd name="T8" fmla="+- 0 16024 11663"/>
                  <a:gd name="T9" fmla="*/ T8 w 4361"/>
                  <a:gd name="T10" fmla="+- 0 8364 8256"/>
                  <a:gd name="T11" fmla="*/ 8364 h 108"/>
                  <a:gd name="T12" fmla="+- 0 15993 11663"/>
                  <a:gd name="T13" fmla="*/ T12 w 4361"/>
                  <a:gd name="T14" fmla="+- 0 8256 8256"/>
                  <a:gd name="T15" fmla="*/ 8256 h 1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61" h="108">
                    <a:moveTo>
                      <a:pt x="4330" y="0"/>
                    </a:moveTo>
                    <a:lnTo>
                      <a:pt x="183" y="0"/>
                    </a:lnTo>
                    <a:lnTo>
                      <a:pt x="4361" y="108"/>
                    </a:lnTo>
                    <a:lnTo>
                      <a:pt x="433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98" name="Group 7453"/>
            <p:cNvGrpSpPr>
              <a:grpSpLocks/>
            </p:cNvGrpSpPr>
            <p:nvPr/>
          </p:nvGrpSpPr>
          <p:grpSpPr bwMode="auto">
            <a:xfrm>
              <a:off x="11663" y="8256"/>
              <a:ext cx="4361" cy="108"/>
              <a:chOff x="11663" y="8256"/>
              <a:chExt cx="4361" cy="108"/>
            </a:xfrm>
          </p:grpSpPr>
          <p:sp>
            <p:nvSpPr>
              <p:cNvPr id="22495" name="Freeform 7454"/>
              <p:cNvSpPr>
                <a:spLocks/>
              </p:cNvSpPr>
              <p:nvPr/>
            </p:nvSpPr>
            <p:spPr bwMode="auto">
              <a:xfrm>
                <a:off x="11663" y="8256"/>
                <a:ext cx="4361" cy="108"/>
              </a:xfrm>
              <a:custGeom>
                <a:avLst/>
                <a:gdLst>
                  <a:gd name="T0" fmla="+- 0 11663 11663"/>
                  <a:gd name="T1" fmla="*/ T0 w 4361"/>
                  <a:gd name="T2" fmla="+- 0 8364 8256"/>
                  <a:gd name="T3" fmla="*/ 8364 h 108"/>
                  <a:gd name="T4" fmla="+- 0 16024 11663"/>
                  <a:gd name="T5" fmla="*/ T4 w 4361"/>
                  <a:gd name="T6" fmla="+- 0 8364 8256"/>
                  <a:gd name="T7" fmla="*/ 8364 h 108"/>
                  <a:gd name="T8" fmla="+- 0 11846 11663"/>
                  <a:gd name="T9" fmla="*/ T8 w 4361"/>
                  <a:gd name="T10" fmla="+- 0 8256 8256"/>
                  <a:gd name="T11" fmla="*/ 8256 h 108"/>
                  <a:gd name="T12" fmla="+- 0 11663 11663"/>
                  <a:gd name="T13" fmla="*/ T12 w 4361"/>
                  <a:gd name="T14" fmla="+- 0 8364 8256"/>
                  <a:gd name="T15" fmla="*/ 8364 h 1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61" h="108">
                    <a:moveTo>
                      <a:pt x="0" y="108"/>
                    </a:moveTo>
                    <a:lnTo>
                      <a:pt x="4361" y="108"/>
                    </a:lnTo>
                    <a:lnTo>
                      <a:pt x="183" y="0"/>
                    </a:lnTo>
                    <a:lnTo>
                      <a:pt x="0" y="10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699" name="Group 7455"/>
            <p:cNvGrpSpPr>
              <a:grpSpLocks/>
            </p:cNvGrpSpPr>
            <p:nvPr/>
          </p:nvGrpSpPr>
          <p:grpSpPr bwMode="auto">
            <a:xfrm>
              <a:off x="11846" y="8256"/>
              <a:ext cx="4178" cy="108"/>
              <a:chOff x="11846" y="8256"/>
              <a:chExt cx="4178" cy="108"/>
            </a:xfrm>
          </p:grpSpPr>
          <p:sp>
            <p:nvSpPr>
              <p:cNvPr id="22494" name="Freeform 7456"/>
              <p:cNvSpPr>
                <a:spLocks/>
              </p:cNvSpPr>
              <p:nvPr/>
            </p:nvSpPr>
            <p:spPr bwMode="auto">
              <a:xfrm>
                <a:off x="11846" y="8256"/>
                <a:ext cx="4178" cy="108"/>
              </a:xfrm>
              <a:custGeom>
                <a:avLst/>
                <a:gdLst>
                  <a:gd name="T0" fmla="+- 0 16024 11846"/>
                  <a:gd name="T1" fmla="*/ T0 w 4178"/>
                  <a:gd name="T2" fmla="+- 0 8364 8256"/>
                  <a:gd name="T3" fmla="*/ 8364 h 108"/>
                  <a:gd name="T4" fmla="+- 0 11846 11846"/>
                  <a:gd name="T5" fmla="*/ T4 w 4178"/>
                  <a:gd name="T6" fmla="+- 0 8256 8256"/>
                  <a:gd name="T7" fmla="*/ 8256 h 108"/>
                  <a:gd name="T8" fmla="+- 0 15993 11846"/>
                  <a:gd name="T9" fmla="*/ T8 w 4178"/>
                  <a:gd name="T10" fmla="+- 0 8256 8256"/>
                  <a:gd name="T11" fmla="*/ 8256 h 108"/>
                  <a:gd name="T12" fmla="+- 0 16024 11846"/>
                  <a:gd name="T13" fmla="*/ T12 w 4178"/>
                  <a:gd name="T14" fmla="+- 0 8364 8256"/>
                  <a:gd name="T15" fmla="*/ 8364 h 1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78" h="108">
                    <a:moveTo>
                      <a:pt x="4178" y="108"/>
                    </a:moveTo>
                    <a:lnTo>
                      <a:pt x="0" y="0"/>
                    </a:lnTo>
                    <a:lnTo>
                      <a:pt x="4147" y="0"/>
                    </a:lnTo>
                    <a:lnTo>
                      <a:pt x="4178" y="10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00" name="Group 7457"/>
            <p:cNvGrpSpPr>
              <a:grpSpLocks/>
            </p:cNvGrpSpPr>
            <p:nvPr/>
          </p:nvGrpSpPr>
          <p:grpSpPr bwMode="auto">
            <a:xfrm>
              <a:off x="11663" y="8364"/>
              <a:ext cx="4546" cy="653"/>
              <a:chOff x="11663" y="8364"/>
              <a:chExt cx="4546" cy="653"/>
            </a:xfrm>
          </p:grpSpPr>
          <p:sp>
            <p:nvSpPr>
              <p:cNvPr id="22492" name="Freeform 7458"/>
              <p:cNvSpPr>
                <a:spLocks/>
              </p:cNvSpPr>
              <p:nvPr/>
            </p:nvSpPr>
            <p:spPr bwMode="auto">
              <a:xfrm>
                <a:off x="11663" y="8364"/>
                <a:ext cx="4546" cy="653"/>
              </a:xfrm>
              <a:custGeom>
                <a:avLst/>
                <a:gdLst>
                  <a:gd name="T0" fmla="+- 0 11663 11663"/>
                  <a:gd name="T1" fmla="*/ T0 w 4546"/>
                  <a:gd name="T2" fmla="+- 0 8364 8364"/>
                  <a:gd name="T3" fmla="*/ 8364 h 653"/>
                  <a:gd name="T4" fmla="+- 0 11752 11663"/>
                  <a:gd name="T5" fmla="*/ T4 w 4546"/>
                  <a:gd name="T6" fmla="+- 0 9017 8364"/>
                  <a:gd name="T7" fmla="*/ 9017 h 653"/>
                  <a:gd name="T8" fmla="+- 0 16209 11663"/>
                  <a:gd name="T9" fmla="*/ T8 w 4546"/>
                  <a:gd name="T10" fmla="+- 0 9017 8364"/>
                  <a:gd name="T11" fmla="*/ 9017 h 653"/>
                  <a:gd name="T12" fmla="+- 0 11663 11663"/>
                  <a:gd name="T13" fmla="*/ T12 w 4546"/>
                  <a:gd name="T14" fmla="+- 0 8364 8364"/>
                  <a:gd name="T15" fmla="*/ 8364 h 6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46" h="653">
                    <a:moveTo>
                      <a:pt x="0" y="0"/>
                    </a:moveTo>
                    <a:lnTo>
                      <a:pt x="89" y="653"/>
                    </a:lnTo>
                    <a:lnTo>
                      <a:pt x="4546" y="65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93" name="Freeform 7459"/>
              <p:cNvSpPr>
                <a:spLocks/>
              </p:cNvSpPr>
              <p:nvPr/>
            </p:nvSpPr>
            <p:spPr bwMode="auto">
              <a:xfrm>
                <a:off x="11663" y="8364"/>
                <a:ext cx="4546" cy="653"/>
              </a:xfrm>
              <a:custGeom>
                <a:avLst/>
                <a:gdLst>
                  <a:gd name="T0" fmla="+- 0 16024 11663"/>
                  <a:gd name="T1" fmla="*/ T0 w 4546"/>
                  <a:gd name="T2" fmla="+- 0 8364 8364"/>
                  <a:gd name="T3" fmla="*/ 8364 h 653"/>
                  <a:gd name="T4" fmla="+- 0 11663 11663"/>
                  <a:gd name="T5" fmla="*/ T4 w 4546"/>
                  <a:gd name="T6" fmla="+- 0 8364 8364"/>
                  <a:gd name="T7" fmla="*/ 8364 h 653"/>
                  <a:gd name="T8" fmla="+- 0 16209 11663"/>
                  <a:gd name="T9" fmla="*/ T8 w 4546"/>
                  <a:gd name="T10" fmla="+- 0 9017 8364"/>
                  <a:gd name="T11" fmla="*/ 9017 h 653"/>
                  <a:gd name="T12" fmla="+- 0 16024 11663"/>
                  <a:gd name="T13" fmla="*/ T12 w 4546"/>
                  <a:gd name="T14" fmla="+- 0 8364 8364"/>
                  <a:gd name="T15" fmla="*/ 8364 h 6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46" h="653">
                    <a:moveTo>
                      <a:pt x="4361" y="0"/>
                    </a:moveTo>
                    <a:lnTo>
                      <a:pt x="0" y="0"/>
                    </a:lnTo>
                    <a:lnTo>
                      <a:pt x="4546" y="653"/>
                    </a:lnTo>
                    <a:lnTo>
                      <a:pt x="436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01" name="Group 7460"/>
            <p:cNvGrpSpPr>
              <a:grpSpLocks/>
            </p:cNvGrpSpPr>
            <p:nvPr/>
          </p:nvGrpSpPr>
          <p:grpSpPr bwMode="auto">
            <a:xfrm>
              <a:off x="11663" y="8364"/>
              <a:ext cx="4546" cy="653"/>
              <a:chOff x="11663" y="8364"/>
              <a:chExt cx="4546" cy="653"/>
            </a:xfrm>
          </p:grpSpPr>
          <p:sp>
            <p:nvSpPr>
              <p:cNvPr id="22491" name="Freeform 7461"/>
              <p:cNvSpPr>
                <a:spLocks/>
              </p:cNvSpPr>
              <p:nvPr/>
            </p:nvSpPr>
            <p:spPr bwMode="auto">
              <a:xfrm>
                <a:off x="11663" y="8364"/>
                <a:ext cx="4546" cy="653"/>
              </a:xfrm>
              <a:custGeom>
                <a:avLst/>
                <a:gdLst>
                  <a:gd name="T0" fmla="+- 0 11752 11663"/>
                  <a:gd name="T1" fmla="*/ T0 w 4546"/>
                  <a:gd name="T2" fmla="+- 0 9017 8364"/>
                  <a:gd name="T3" fmla="*/ 9017 h 653"/>
                  <a:gd name="T4" fmla="+- 0 16209 11663"/>
                  <a:gd name="T5" fmla="*/ T4 w 4546"/>
                  <a:gd name="T6" fmla="+- 0 9017 8364"/>
                  <a:gd name="T7" fmla="*/ 9017 h 653"/>
                  <a:gd name="T8" fmla="+- 0 11663 11663"/>
                  <a:gd name="T9" fmla="*/ T8 w 4546"/>
                  <a:gd name="T10" fmla="+- 0 8364 8364"/>
                  <a:gd name="T11" fmla="*/ 8364 h 653"/>
                  <a:gd name="T12" fmla="+- 0 11752 11663"/>
                  <a:gd name="T13" fmla="*/ T12 w 4546"/>
                  <a:gd name="T14" fmla="+- 0 9017 8364"/>
                  <a:gd name="T15" fmla="*/ 9017 h 6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46" h="653">
                    <a:moveTo>
                      <a:pt x="89" y="653"/>
                    </a:moveTo>
                    <a:lnTo>
                      <a:pt x="4546" y="653"/>
                    </a:lnTo>
                    <a:lnTo>
                      <a:pt x="0" y="0"/>
                    </a:lnTo>
                    <a:lnTo>
                      <a:pt x="89" y="65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02" name="Group 7462"/>
            <p:cNvGrpSpPr>
              <a:grpSpLocks/>
            </p:cNvGrpSpPr>
            <p:nvPr/>
          </p:nvGrpSpPr>
          <p:grpSpPr bwMode="auto">
            <a:xfrm>
              <a:off x="11663" y="8364"/>
              <a:ext cx="4546" cy="653"/>
              <a:chOff x="11663" y="8364"/>
              <a:chExt cx="4546" cy="653"/>
            </a:xfrm>
          </p:grpSpPr>
          <p:sp>
            <p:nvSpPr>
              <p:cNvPr id="22490" name="Freeform 7463"/>
              <p:cNvSpPr>
                <a:spLocks/>
              </p:cNvSpPr>
              <p:nvPr/>
            </p:nvSpPr>
            <p:spPr bwMode="auto">
              <a:xfrm>
                <a:off x="11663" y="8364"/>
                <a:ext cx="4546" cy="653"/>
              </a:xfrm>
              <a:custGeom>
                <a:avLst/>
                <a:gdLst>
                  <a:gd name="T0" fmla="+- 0 16209 11663"/>
                  <a:gd name="T1" fmla="*/ T0 w 4546"/>
                  <a:gd name="T2" fmla="+- 0 9017 8364"/>
                  <a:gd name="T3" fmla="*/ 9017 h 653"/>
                  <a:gd name="T4" fmla="+- 0 11663 11663"/>
                  <a:gd name="T5" fmla="*/ T4 w 4546"/>
                  <a:gd name="T6" fmla="+- 0 8364 8364"/>
                  <a:gd name="T7" fmla="*/ 8364 h 653"/>
                  <a:gd name="T8" fmla="+- 0 16024 11663"/>
                  <a:gd name="T9" fmla="*/ T8 w 4546"/>
                  <a:gd name="T10" fmla="+- 0 8364 8364"/>
                  <a:gd name="T11" fmla="*/ 8364 h 653"/>
                  <a:gd name="T12" fmla="+- 0 16209 11663"/>
                  <a:gd name="T13" fmla="*/ T12 w 4546"/>
                  <a:gd name="T14" fmla="+- 0 9017 8364"/>
                  <a:gd name="T15" fmla="*/ 9017 h 6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46" h="653">
                    <a:moveTo>
                      <a:pt x="4546" y="653"/>
                    </a:moveTo>
                    <a:lnTo>
                      <a:pt x="0" y="0"/>
                    </a:lnTo>
                    <a:lnTo>
                      <a:pt x="4361" y="0"/>
                    </a:lnTo>
                    <a:lnTo>
                      <a:pt x="4546" y="65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03" name="Group 7464"/>
            <p:cNvGrpSpPr>
              <a:grpSpLocks/>
            </p:cNvGrpSpPr>
            <p:nvPr/>
          </p:nvGrpSpPr>
          <p:grpSpPr bwMode="auto">
            <a:xfrm>
              <a:off x="11752" y="9017"/>
              <a:ext cx="4512" cy="199"/>
              <a:chOff x="11752" y="9017"/>
              <a:chExt cx="4512" cy="199"/>
            </a:xfrm>
          </p:grpSpPr>
          <p:sp>
            <p:nvSpPr>
              <p:cNvPr id="22488" name="Freeform 7465"/>
              <p:cNvSpPr>
                <a:spLocks/>
              </p:cNvSpPr>
              <p:nvPr/>
            </p:nvSpPr>
            <p:spPr bwMode="auto">
              <a:xfrm>
                <a:off x="11752" y="9017"/>
                <a:ext cx="4512" cy="199"/>
              </a:xfrm>
              <a:custGeom>
                <a:avLst/>
                <a:gdLst>
                  <a:gd name="T0" fmla="+- 0 11752 11752"/>
                  <a:gd name="T1" fmla="*/ T0 w 4512"/>
                  <a:gd name="T2" fmla="+- 0 9017 9017"/>
                  <a:gd name="T3" fmla="*/ 9017 h 199"/>
                  <a:gd name="T4" fmla="+- 0 11884 11752"/>
                  <a:gd name="T5" fmla="*/ T4 w 4512"/>
                  <a:gd name="T6" fmla="+- 0 9216 9017"/>
                  <a:gd name="T7" fmla="*/ 9216 h 199"/>
                  <a:gd name="T8" fmla="+- 0 16264 11752"/>
                  <a:gd name="T9" fmla="*/ T8 w 4512"/>
                  <a:gd name="T10" fmla="+- 0 9216 9017"/>
                  <a:gd name="T11" fmla="*/ 9216 h 199"/>
                  <a:gd name="T12" fmla="+- 0 11752 11752"/>
                  <a:gd name="T13" fmla="*/ T12 w 4512"/>
                  <a:gd name="T14" fmla="+- 0 9017 9017"/>
                  <a:gd name="T15" fmla="*/ 9017 h 19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12" h="199">
                    <a:moveTo>
                      <a:pt x="0" y="0"/>
                    </a:moveTo>
                    <a:lnTo>
                      <a:pt x="132" y="199"/>
                    </a:lnTo>
                    <a:lnTo>
                      <a:pt x="4512" y="19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89" name="Freeform 7466"/>
              <p:cNvSpPr>
                <a:spLocks/>
              </p:cNvSpPr>
              <p:nvPr/>
            </p:nvSpPr>
            <p:spPr bwMode="auto">
              <a:xfrm>
                <a:off x="11752" y="9017"/>
                <a:ext cx="4512" cy="199"/>
              </a:xfrm>
              <a:custGeom>
                <a:avLst/>
                <a:gdLst>
                  <a:gd name="T0" fmla="+- 0 16209 11752"/>
                  <a:gd name="T1" fmla="*/ T0 w 4512"/>
                  <a:gd name="T2" fmla="+- 0 9017 9017"/>
                  <a:gd name="T3" fmla="*/ 9017 h 199"/>
                  <a:gd name="T4" fmla="+- 0 11752 11752"/>
                  <a:gd name="T5" fmla="*/ T4 w 4512"/>
                  <a:gd name="T6" fmla="+- 0 9017 9017"/>
                  <a:gd name="T7" fmla="*/ 9017 h 199"/>
                  <a:gd name="T8" fmla="+- 0 16264 11752"/>
                  <a:gd name="T9" fmla="*/ T8 w 4512"/>
                  <a:gd name="T10" fmla="+- 0 9216 9017"/>
                  <a:gd name="T11" fmla="*/ 9216 h 199"/>
                  <a:gd name="T12" fmla="+- 0 16209 11752"/>
                  <a:gd name="T13" fmla="*/ T12 w 4512"/>
                  <a:gd name="T14" fmla="+- 0 9017 9017"/>
                  <a:gd name="T15" fmla="*/ 9017 h 19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12" h="199">
                    <a:moveTo>
                      <a:pt x="4457" y="0"/>
                    </a:moveTo>
                    <a:lnTo>
                      <a:pt x="0" y="0"/>
                    </a:lnTo>
                    <a:lnTo>
                      <a:pt x="4512" y="199"/>
                    </a:lnTo>
                    <a:lnTo>
                      <a:pt x="445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04" name="Group 7467"/>
            <p:cNvGrpSpPr>
              <a:grpSpLocks/>
            </p:cNvGrpSpPr>
            <p:nvPr/>
          </p:nvGrpSpPr>
          <p:grpSpPr bwMode="auto">
            <a:xfrm>
              <a:off x="11752" y="9017"/>
              <a:ext cx="4512" cy="199"/>
              <a:chOff x="11752" y="9017"/>
              <a:chExt cx="4512" cy="199"/>
            </a:xfrm>
          </p:grpSpPr>
          <p:sp>
            <p:nvSpPr>
              <p:cNvPr id="22487" name="Freeform 7468"/>
              <p:cNvSpPr>
                <a:spLocks/>
              </p:cNvSpPr>
              <p:nvPr/>
            </p:nvSpPr>
            <p:spPr bwMode="auto">
              <a:xfrm>
                <a:off x="11752" y="9017"/>
                <a:ext cx="4512" cy="199"/>
              </a:xfrm>
              <a:custGeom>
                <a:avLst/>
                <a:gdLst>
                  <a:gd name="T0" fmla="+- 0 11884 11752"/>
                  <a:gd name="T1" fmla="*/ T0 w 4512"/>
                  <a:gd name="T2" fmla="+- 0 9216 9017"/>
                  <a:gd name="T3" fmla="*/ 9216 h 199"/>
                  <a:gd name="T4" fmla="+- 0 16264 11752"/>
                  <a:gd name="T5" fmla="*/ T4 w 4512"/>
                  <a:gd name="T6" fmla="+- 0 9216 9017"/>
                  <a:gd name="T7" fmla="*/ 9216 h 199"/>
                  <a:gd name="T8" fmla="+- 0 11752 11752"/>
                  <a:gd name="T9" fmla="*/ T8 w 4512"/>
                  <a:gd name="T10" fmla="+- 0 9017 9017"/>
                  <a:gd name="T11" fmla="*/ 9017 h 199"/>
                  <a:gd name="T12" fmla="+- 0 11884 11752"/>
                  <a:gd name="T13" fmla="*/ T12 w 4512"/>
                  <a:gd name="T14" fmla="+- 0 9216 9017"/>
                  <a:gd name="T15" fmla="*/ 9216 h 19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12" h="199">
                    <a:moveTo>
                      <a:pt x="132" y="199"/>
                    </a:moveTo>
                    <a:lnTo>
                      <a:pt x="4512" y="199"/>
                    </a:lnTo>
                    <a:lnTo>
                      <a:pt x="0" y="0"/>
                    </a:lnTo>
                    <a:lnTo>
                      <a:pt x="132" y="19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05" name="Group 7469"/>
            <p:cNvGrpSpPr>
              <a:grpSpLocks/>
            </p:cNvGrpSpPr>
            <p:nvPr/>
          </p:nvGrpSpPr>
          <p:grpSpPr bwMode="auto">
            <a:xfrm>
              <a:off x="11752" y="9017"/>
              <a:ext cx="4512" cy="199"/>
              <a:chOff x="11752" y="9017"/>
              <a:chExt cx="4512" cy="199"/>
            </a:xfrm>
          </p:grpSpPr>
          <p:sp>
            <p:nvSpPr>
              <p:cNvPr id="22486" name="Freeform 7470"/>
              <p:cNvSpPr>
                <a:spLocks/>
              </p:cNvSpPr>
              <p:nvPr/>
            </p:nvSpPr>
            <p:spPr bwMode="auto">
              <a:xfrm>
                <a:off x="11752" y="9017"/>
                <a:ext cx="4512" cy="199"/>
              </a:xfrm>
              <a:custGeom>
                <a:avLst/>
                <a:gdLst>
                  <a:gd name="T0" fmla="+- 0 16264 11752"/>
                  <a:gd name="T1" fmla="*/ T0 w 4512"/>
                  <a:gd name="T2" fmla="+- 0 9216 9017"/>
                  <a:gd name="T3" fmla="*/ 9216 h 199"/>
                  <a:gd name="T4" fmla="+- 0 11752 11752"/>
                  <a:gd name="T5" fmla="*/ T4 w 4512"/>
                  <a:gd name="T6" fmla="+- 0 9017 9017"/>
                  <a:gd name="T7" fmla="*/ 9017 h 199"/>
                  <a:gd name="T8" fmla="+- 0 16209 11752"/>
                  <a:gd name="T9" fmla="*/ T8 w 4512"/>
                  <a:gd name="T10" fmla="+- 0 9017 9017"/>
                  <a:gd name="T11" fmla="*/ 9017 h 199"/>
                  <a:gd name="T12" fmla="+- 0 16264 11752"/>
                  <a:gd name="T13" fmla="*/ T12 w 4512"/>
                  <a:gd name="T14" fmla="+- 0 9216 9017"/>
                  <a:gd name="T15" fmla="*/ 9216 h 19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12" h="199">
                    <a:moveTo>
                      <a:pt x="4512" y="199"/>
                    </a:moveTo>
                    <a:lnTo>
                      <a:pt x="0" y="0"/>
                    </a:lnTo>
                    <a:lnTo>
                      <a:pt x="4457" y="0"/>
                    </a:lnTo>
                    <a:lnTo>
                      <a:pt x="4512" y="19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06" name="Group 7471"/>
            <p:cNvGrpSpPr>
              <a:grpSpLocks/>
            </p:cNvGrpSpPr>
            <p:nvPr/>
          </p:nvGrpSpPr>
          <p:grpSpPr bwMode="auto">
            <a:xfrm>
              <a:off x="11884" y="9216"/>
              <a:ext cx="4416" cy="154"/>
              <a:chOff x="11884" y="9216"/>
              <a:chExt cx="4416" cy="154"/>
            </a:xfrm>
          </p:grpSpPr>
          <p:sp>
            <p:nvSpPr>
              <p:cNvPr id="22484" name="Freeform 7472"/>
              <p:cNvSpPr>
                <a:spLocks/>
              </p:cNvSpPr>
              <p:nvPr/>
            </p:nvSpPr>
            <p:spPr bwMode="auto">
              <a:xfrm>
                <a:off x="11884" y="9216"/>
                <a:ext cx="4416" cy="154"/>
              </a:xfrm>
              <a:custGeom>
                <a:avLst/>
                <a:gdLst>
                  <a:gd name="T0" fmla="+- 0 11884 11884"/>
                  <a:gd name="T1" fmla="*/ T0 w 4416"/>
                  <a:gd name="T2" fmla="+- 0 9216 9216"/>
                  <a:gd name="T3" fmla="*/ 9216 h 154"/>
                  <a:gd name="T4" fmla="+- 0 11987 11884"/>
                  <a:gd name="T5" fmla="*/ T4 w 4416"/>
                  <a:gd name="T6" fmla="+- 0 9370 9216"/>
                  <a:gd name="T7" fmla="*/ 9370 h 154"/>
                  <a:gd name="T8" fmla="+- 0 16300 11884"/>
                  <a:gd name="T9" fmla="*/ T8 w 4416"/>
                  <a:gd name="T10" fmla="+- 0 9370 9216"/>
                  <a:gd name="T11" fmla="*/ 9370 h 154"/>
                  <a:gd name="T12" fmla="+- 0 11884 11884"/>
                  <a:gd name="T13" fmla="*/ T12 w 4416"/>
                  <a:gd name="T14" fmla="+- 0 9216 9216"/>
                  <a:gd name="T15" fmla="*/ 9216 h 1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16" h="154">
                    <a:moveTo>
                      <a:pt x="0" y="0"/>
                    </a:moveTo>
                    <a:lnTo>
                      <a:pt x="103" y="154"/>
                    </a:lnTo>
                    <a:lnTo>
                      <a:pt x="4416" y="15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85" name="Freeform 7473"/>
              <p:cNvSpPr>
                <a:spLocks/>
              </p:cNvSpPr>
              <p:nvPr/>
            </p:nvSpPr>
            <p:spPr bwMode="auto">
              <a:xfrm>
                <a:off x="11884" y="9216"/>
                <a:ext cx="4416" cy="154"/>
              </a:xfrm>
              <a:custGeom>
                <a:avLst/>
                <a:gdLst>
                  <a:gd name="T0" fmla="+- 0 16264 11884"/>
                  <a:gd name="T1" fmla="*/ T0 w 4416"/>
                  <a:gd name="T2" fmla="+- 0 9216 9216"/>
                  <a:gd name="T3" fmla="*/ 9216 h 154"/>
                  <a:gd name="T4" fmla="+- 0 11884 11884"/>
                  <a:gd name="T5" fmla="*/ T4 w 4416"/>
                  <a:gd name="T6" fmla="+- 0 9216 9216"/>
                  <a:gd name="T7" fmla="*/ 9216 h 154"/>
                  <a:gd name="T8" fmla="+- 0 16300 11884"/>
                  <a:gd name="T9" fmla="*/ T8 w 4416"/>
                  <a:gd name="T10" fmla="+- 0 9370 9216"/>
                  <a:gd name="T11" fmla="*/ 9370 h 154"/>
                  <a:gd name="T12" fmla="+- 0 16264 11884"/>
                  <a:gd name="T13" fmla="*/ T12 w 4416"/>
                  <a:gd name="T14" fmla="+- 0 9216 9216"/>
                  <a:gd name="T15" fmla="*/ 9216 h 1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16" h="154">
                    <a:moveTo>
                      <a:pt x="4380" y="0"/>
                    </a:moveTo>
                    <a:lnTo>
                      <a:pt x="0" y="0"/>
                    </a:lnTo>
                    <a:lnTo>
                      <a:pt x="4416" y="154"/>
                    </a:lnTo>
                    <a:lnTo>
                      <a:pt x="438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07" name="Group 7474"/>
            <p:cNvGrpSpPr>
              <a:grpSpLocks/>
            </p:cNvGrpSpPr>
            <p:nvPr/>
          </p:nvGrpSpPr>
          <p:grpSpPr bwMode="auto">
            <a:xfrm>
              <a:off x="11884" y="9216"/>
              <a:ext cx="4416" cy="154"/>
              <a:chOff x="11884" y="9216"/>
              <a:chExt cx="4416" cy="154"/>
            </a:xfrm>
          </p:grpSpPr>
          <p:sp>
            <p:nvSpPr>
              <p:cNvPr id="22483" name="Freeform 7475"/>
              <p:cNvSpPr>
                <a:spLocks/>
              </p:cNvSpPr>
              <p:nvPr/>
            </p:nvSpPr>
            <p:spPr bwMode="auto">
              <a:xfrm>
                <a:off x="11884" y="9216"/>
                <a:ext cx="4416" cy="154"/>
              </a:xfrm>
              <a:custGeom>
                <a:avLst/>
                <a:gdLst>
                  <a:gd name="T0" fmla="+- 0 11987 11884"/>
                  <a:gd name="T1" fmla="*/ T0 w 4416"/>
                  <a:gd name="T2" fmla="+- 0 9370 9216"/>
                  <a:gd name="T3" fmla="*/ 9370 h 154"/>
                  <a:gd name="T4" fmla="+- 0 16300 11884"/>
                  <a:gd name="T5" fmla="*/ T4 w 4416"/>
                  <a:gd name="T6" fmla="+- 0 9370 9216"/>
                  <a:gd name="T7" fmla="*/ 9370 h 154"/>
                  <a:gd name="T8" fmla="+- 0 11884 11884"/>
                  <a:gd name="T9" fmla="*/ T8 w 4416"/>
                  <a:gd name="T10" fmla="+- 0 9216 9216"/>
                  <a:gd name="T11" fmla="*/ 9216 h 154"/>
                  <a:gd name="T12" fmla="+- 0 11987 11884"/>
                  <a:gd name="T13" fmla="*/ T12 w 4416"/>
                  <a:gd name="T14" fmla="+- 0 9370 9216"/>
                  <a:gd name="T15" fmla="*/ 9370 h 1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16" h="154">
                    <a:moveTo>
                      <a:pt x="103" y="154"/>
                    </a:moveTo>
                    <a:lnTo>
                      <a:pt x="4416" y="154"/>
                    </a:lnTo>
                    <a:lnTo>
                      <a:pt x="0" y="0"/>
                    </a:lnTo>
                    <a:lnTo>
                      <a:pt x="103" y="15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08" name="Group 7476"/>
            <p:cNvGrpSpPr>
              <a:grpSpLocks/>
            </p:cNvGrpSpPr>
            <p:nvPr/>
          </p:nvGrpSpPr>
          <p:grpSpPr bwMode="auto">
            <a:xfrm>
              <a:off x="11884" y="9216"/>
              <a:ext cx="4416" cy="154"/>
              <a:chOff x="11884" y="9216"/>
              <a:chExt cx="4416" cy="154"/>
            </a:xfrm>
          </p:grpSpPr>
          <p:sp>
            <p:nvSpPr>
              <p:cNvPr id="22482" name="Freeform 7477"/>
              <p:cNvSpPr>
                <a:spLocks/>
              </p:cNvSpPr>
              <p:nvPr/>
            </p:nvSpPr>
            <p:spPr bwMode="auto">
              <a:xfrm>
                <a:off x="11884" y="9216"/>
                <a:ext cx="4416" cy="154"/>
              </a:xfrm>
              <a:custGeom>
                <a:avLst/>
                <a:gdLst>
                  <a:gd name="T0" fmla="+- 0 16300 11884"/>
                  <a:gd name="T1" fmla="*/ T0 w 4416"/>
                  <a:gd name="T2" fmla="+- 0 9370 9216"/>
                  <a:gd name="T3" fmla="*/ 9370 h 154"/>
                  <a:gd name="T4" fmla="+- 0 11884 11884"/>
                  <a:gd name="T5" fmla="*/ T4 w 4416"/>
                  <a:gd name="T6" fmla="+- 0 9216 9216"/>
                  <a:gd name="T7" fmla="*/ 9216 h 154"/>
                  <a:gd name="T8" fmla="+- 0 16264 11884"/>
                  <a:gd name="T9" fmla="*/ T8 w 4416"/>
                  <a:gd name="T10" fmla="+- 0 9216 9216"/>
                  <a:gd name="T11" fmla="*/ 9216 h 154"/>
                  <a:gd name="T12" fmla="+- 0 16300 11884"/>
                  <a:gd name="T13" fmla="*/ T12 w 4416"/>
                  <a:gd name="T14" fmla="+- 0 9370 9216"/>
                  <a:gd name="T15" fmla="*/ 9370 h 1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16" h="154">
                    <a:moveTo>
                      <a:pt x="4416" y="154"/>
                    </a:moveTo>
                    <a:lnTo>
                      <a:pt x="0" y="0"/>
                    </a:lnTo>
                    <a:lnTo>
                      <a:pt x="4380" y="0"/>
                    </a:lnTo>
                    <a:lnTo>
                      <a:pt x="4416" y="15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09" name="Group 7478"/>
            <p:cNvGrpSpPr>
              <a:grpSpLocks/>
            </p:cNvGrpSpPr>
            <p:nvPr/>
          </p:nvGrpSpPr>
          <p:grpSpPr bwMode="auto">
            <a:xfrm>
              <a:off x="11987" y="9370"/>
              <a:ext cx="4356" cy="192"/>
              <a:chOff x="11987" y="9370"/>
              <a:chExt cx="4356" cy="192"/>
            </a:xfrm>
          </p:grpSpPr>
          <p:sp>
            <p:nvSpPr>
              <p:cNvPr id="22480" name="Freeform 7479"/>
              <p:cNvSpPr>
                <a:spLocks/>
              </p:cNvSpPr>
              <p:nvPr/>
            </p:nvSpPr>
            <p:spPr bwMode="auto">
              <a:xfrm>
                <a:off x="11987" y="9370"/>
                <a:ext cx="4356" cy="192"/>
              </a:xfrm>
              <a:custGeom>
                <a:avLst/>
                <a:gdLst>
                  <a:gd name="T0" fmla="+- 0 11987 11987"/>
                  <a:gd name="T1" fmla="*/ T0 w 4356"/>
                  <a:gd name="T2" fmla="+- 0 9370 9370"/>
                  <a:gd name="T3" fmla="*/ 9370 h 192"/>
                  <a:gd name="T4" fmla="+- 0 12549 11987"/>
                  <a:gd name="T5" fmla="*/ T4 w 4356"/>
                  <a:gd name="T6" fmla="+- 0 9562 9370"/>
                  <a:gd name="T7" fmla="*/ 9562 h 192"/>
                  <a:gd name="T8" fmla="+- 0 16343 11987"/>
                  <a:gd name="T9" fmla="*/ T8 w 4356"/>
                  <a:gd name="T10" fmla="+- 0 9562 9370"/>
                  <a:gd name="T11" fmla="*/ 9562 h 192"/>
                  <a:gd name="T12" fmla="+- 0 11987 11987"/>
                  <a:gd name="T13" fmla="*/ T12 w 4356"/>
                  <a:gd name="T14" fmla="+- 0 9370 9370"/>
                  <a:gd name="T15" fmla="*/ 9370 h 1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56" h="192">
                    <a:moveTo>
                      <a:pt x="0" y="0"/>
                    </a:moveTo>
                    <a:lnTo>
                      <a:pt x="562" y="192"/>
                    </a:lnTo>
                    <a:lnTo>
                      <a:pt x="4356" y="19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81" name="Freeform 7480"/>
              <p:cNvSpPr>
                <a:spLocks/>
              </p:cNvSpPr>
              <p:nvPr/>
            </p:nvSpPr>
            <p:spPr bwMode="auto">
              <a:xfrm>
                <a:off x="11987" y="9370"/>
                <a:ext cx="4356" cy="192"/>
              </a:xfrm>
              <a:custGeom>
                <a:avLst/>
                <a:gdLst>
                  <a:gd name="T0" fmla="+- 0 16300 11987"/>
                  <a:gd name="T1" fmla="*/ T0 w 4356"/>
                  <a:gd name="T2" fmla="+- 0 9370 9370"/>
                  <a:gd name="T3" fmla="*/ 9370 h 192"/>
                  <a:gd name="T4" fmla="+- 0 11987 11987"/>
                  <a:gd name="T5" fmla="*/ T4 w 4356"/>
                  <a:gd name="T6" fmla="+- 0 9370 9370"/>
                  <a:gd name="T7" fmla="*/ 9370 h 192"/>
                  <a:gd name="T8" fmla="+- 0 16343 11987"/>
                  <a:gd name="T9" fmla="*/ T8 w 4356"/>
                  <a:gd name="T10" fmla="+- 0 9562 9370"/>
                  <a:gd name="T11" fmla="*/ 9562 h 192"/>
                  <a:gd name="T12" fmla="+- 0 16300 11987"/>
                  <a:gd name="T13" fmla="*/ T12 w 4356"/>
                  <a:gd name="T14" fmla="+- 0 9370 9370"/>
                  <a:gd name="T15" fmla="*/ 9370 h 1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56" h="192">
                    <a:moveTo>
                      <a:pt x="4313" y="0"/>
                    </a:moveTo>
                    <a:lnTo>
                      <a:pt x="0" y="0"/>
                    </a:lnTo>
                    <a:lnTo>
                      <a:pt x="4356" y="192"/>
                    </a:lnTo>
                    <a:lnTo>
                      <a:pt x="431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10" name="Group 7481"/>
            <p:cNvGrpSpPr>
              <a:grpSpLocks/>
            </p:cNvGrpSpPr>
            <p:nvPr/>
          </p:nvGrpSpPr>
          <p:grpSpPr bwMode="auto">
            <a:xfrm>
              <a:off x="11987" y="9370"/>
              <a:ext cx="4356" cy="192"/>
              <a:chOff x="11987" y="9370"/>
              <a:chExt cx="4356" cy="192"/>
            </a:xfrm>
          </p:grpSpPr>
          <p:sp>
            <p:nvSpPr>
              <p:cNvPr id="22479" name="Freeform 7482"/>
              <p:cNvSpPr>
                <a:spLocks/>
              </p:cNvSpPr>
              <p:nvPr/>
            </p:nvSpPr>
            <p:spPr bwMode="auto">
              <a:xfrm>
                <a:off x="11987" y="9370"/>
                <a:ext cx="4356" cy="192"/>
              </a:xfrm>
              <a:custGeom>
                <a:avLst/>
                <a:gdLst>
                  <a:gd name="T0" fmla="+- 0 12549 11987"/>
                  <a:gd name="T1" fmla="*/ T0 w 4356"/>
                  <a:gd name="T2" fmla="+- 0 9562 9370"/>
                  <a:gd name="T3" fmla="*/ 9562 h 192"/>
                  <a:gd name="T4" fmla="+- 0 16343 11987"/>
                  <a:gd name="T5" fmla="*/ T4 w 4356"/>
                  <a:gd name="T6" fmla="+- 0 9562 9370"/>
                  <a:gd name="T7" fmla="*/ 9562 h 192"/>
                  <a:gd name="T8" fmla="+- 0 11987 11987"/>
                  <a:gd name="T9" fmla="*/ T8 w 4356"/>
                  <a:gd name="T10" fmla="+- 0 9370 9370"/>
                  <a:gd name="T11" fmla="*/ 9370 h 192"/>
                  <a:gd name="T12" fmla="+- 0 12549 11987"/>
                  <a:gd name="T13" fmla="*/ T12 w 4356"/>
                  <a:gd name="T14" fmla="+- 0 9562 9370"/>
                  <a:gd name="T15" fmla="*/ 9562 h 1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56" h="192">
                    <a:moveTo>
                      <a:pt x="562" y="192"/>
                    </a:moveTo>
                    <a:lnTo>
                      <a:pt x="4356" y="192"/>
                    </a:lnTo>
                    <a:lnTo>
                      <a:pt x="0" y="0"/>
                    </a:lnTo>
                    <a:lnTo>
                      <a:pt x="562" y="19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11" name="Group 7483"/>
            <p:cNvGrpSpPr>
              <a:grpSpLocks/>
            </p:cNvGrpSpPr>
            <p:nvPr/>
          </p:nvGrpSpPr>
          <p:grpSpPr bwMode="auto">
            <a:xfrm>
              <a:off x="11987" y="9370"/>
              <a:ext cx="4356" cy="192"/>
              <a:chOff x="11987" y="9370"/>
              <a:chExt cx="4356" cy="192"/>
            </a:xfrm>
          </p:grpSpPr>
          <p:sp>
            <p:nvSpPr>
              <p:cNvPr id="22478" name="Freeform 7484"/>
              <p:cNvSpPr>
                <a:spLocks/>
              </p:cNvSpPr>
              <p:nvPr/>
            </p:nvSpPr>
            <p:spPr bwMode="auto">
              <a:xfrm>
                <a:off x="11987" y="9370"/>
                <a:ext cx="4356" cy="192"/>
              </a:xfrm>
              <a:custGeom>
                <a:avLst/>
                <a:gdLst>
                  <a:gd name="T0" fmla="+- 0 16343 11987"/>
                  <a:gd name="T1" fmla="*/ T0 w 4356"/>
                  <a:gd name="T2" fmla="+- 0 9562 9370"/>
                  <a:gd name="T3" fmla="*/ 9562 h 192"/>
                  <a:gd name="T4" fmla="+- 0 11987 11987"/>
                  <a:gd name="T5" fmla="*/ T4 w 4356"/>
                  <a:gd name="T6" fmla="+- 0 9370 9370"/>
                  <a:gd name="T7" fmla="*/ 9370 h 192"/>
                  <a:gd name="T8" fmla="+- 0 16300 11987"/>
                  <a:gd name="T9" fmla="*/ T8 w 4356"/>
                  <a:gd name="T10" fmla="+- 0 9370 9370"/>
                  <a:gd name="T11" fmla="*/ 9370 h 192"/>
                  <a:gd name="T12" fmla="+- 0 16343 11987"/>
                  <a:gd name="T13" fmla="*/ T12 w 4356"/>
                  <a:gd name="T14" fmla="+- 0 9562 9370"/>
                  <a:gd name="T15" fmla="*/ 9562 h 1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56" h="192">
                    <a:moveTo>
                      <a:pt x="4356" y="192"/>
                    </a:moveTo>
                    <a:lnTo>
                      <a:pt x="0" y="0"/>
                    </a:lnTo>
                    <a:lnTo>
                      <a:pt x="4313" y="0"/>
                    </a:lnTo>
                    <a:lnTo>
                      <a:pt x="4356" y="19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12" name="Group 7485"/>
            <p:cNvGrpSpPr>
              <a:grpSpLocks/>
            </p:cNvGrpSpPr>
            <p:nvPr/>
          </p:nvGrpSpPr>
          <p:grpSpPr bwMode="auto">
            <a:xfrm>
              <a:off x="12549" y="9562"/>
              <a:ext cx="3809" cy="58"/>
              <a:chOff x="12549" y="9562"/>
              <a:chExt cx="3809" cy="58"/>
            </a:xfrm>
          </p:grpSpPr>
          <p:sp>
            <p:nvSpPr>
              <p:cNvPr id="22476" name="Freeform 7486"/>
              <p:cNvSpPr>
                <a:spLocks/>
              </p:cNvSpPr>
              <p:nvPr/>
            </p:nvSpPr>
            <p:spPr bwMode="auto">
              <a:xfrm>
                <a:off x="12549" y="9562"/>
                <a:ext cx="3809" cy="58"/>
              </a:xfrm>
              <a:custGeom>
                <a:avLst/>
                <a:gdLst>
                  <a:gd name="T0" fmla="+- 0 12549 12549"/>
                  <a:gd name="T1" fmla="*/ T0 w 3809"/>
                  <a:gd name="T2" fmla="+- 0 9562 9562"/>
                  <a:gd name="T3" fmla="*/ 9562 h 58"/>
                  <a:gd name="T4" fmla="+- 0 12714 12549"/>
                  <a:gd name="T5" fmla="*/ T4 w 3809"/>
                  <a:gd name="T6" fmla="+- 0 9619 9562"/>
                  <a:gd name="T7" fmla="*/ 9619 h 58"/>
                  <a:gd name="T8" fmla="+- 0 16358 12549"/>
                  <a:gd name="T9" fmla="*/ T8 w 3809"/>
                  <a:gd name="T10" fmla="+- 0 9619 9562"/>
                  <a:gd name="T11" fmla="*/ 9619 h 58"/>
                  <a:gd name="T12" fmla="+- 0 12549 12549"/>
                  <a:gd name="T13" fmla="*/ T12 w 3809"/>
                  <a:gd name="T14" fmla="+- 0 9562 9562"/>
                  <a:gd name="T15" fmla="*/ 9562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9" h="58">
                    <a:moveTo>
                      <a:pt x="0" y="0"/>
                    </a:moveTo>
                    <a:lnTo>
                      <a:pt x="165" y="57"/>
                    </a:lnTo>
                    <a:lnTo>
                      <a:pt x="3809" y="5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77" name="Freeform 7487"/>
              <p:cNvSpPr>
                <a:spLocks/>
              </p:cNvSpPr>
              <p:nvPr/>
            </p:nvSpPr>
            <p:spPr bwMode="auto">
              <a:xfrm>
                <a:off x="12549" y="9562"/>
                <a:ext cx="3809" cy="58"/>
              </a:xfrm>
              <a:custGeom>
                <a:avLst/>
                <a:gdLst>
                  <a:gd name="T0" fmla="+- 0 16343 12549"/>
                  <a:gd name="T1" fmla="*/ T0 w 3809"/>
                  <a:gd name="T2" fmla="+- 0 9562 9562"/>
                  <a:gd name="T3" fmla="*/ 9562 h 58"/>
                  <a:gd name="T4" fmla="+- 0 12549 12549"/>
                  <a:gd name="T5" fmla="*/ T4 w 3809"/>
                  <a:gd name="T6" fmla="+- 0 9562 9562"/>
                  <a:gd name="T7" fmla="*/ 9562 h 58"/>
                  <a:gd name="T8" fmla="+- 0 16358 12549"/>
                  <a:gd name="T9" fmla="*/ T8 w 3809"/>
                  <a:gd name="T10" fmla="+- 0 9619 9562"/>
                  <a:gd name="T11" fmla="*/ 9619 h 58"/>
                  <a:gd name="T12" fmla="+- 0 16343 12549"/>
                  <a:gd name="T13" fmla="*/ T12 w 3809"/>
                  <a:gd name="T14" fmla="+- 0 9562 9562"/>
                  <a:gd name="T15" fmla="*/ 9562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9" h="58">
                    <a:moveTo>
                      <a:pt x="3794" y="0"/>
                    </a:moveTo>
                    <a:lnTo>
                      <a:pt x="0" y="0"/>
                    </a:lnTo>
                    <a:lnTo>
                      <a:pt x="3809" y="57"/>
                    </a:lnTo>
                    <a:lnTo>
                      <a:pt x="379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13" name="Group 7488"/>
            <p:cNvGrpSpPr>
              <a:grpSpLocks/>
            </p:cNvGrpSpPr>
            <p:nvPr/>
          </p:nvGrpSpPr>
          <p:grpSpPr bwMode="auto">
            <a:xfrm>
              <a:off x="12549" y="9562"/>
              <a:ext cx="3809" cy="58"/>
              <a:chOff x="12549" y="9562"/>
              <a:chExt cx="3809" cy="58"/>
            </a:xfrm>
          </p:grpSpPr>
          <p:sp>
            <p:nvSpPr>
              <p:cNvPr id="22475" name="Freeform 7489"/>
              <p:cNvSpPr>
                <a:spLocks/>
              </p:cNvSpPr>
              <p:nvPr/>
            </p:nvSpPr>
            <p:spPr bwMode="auto">
              <a:xfrm>
                <a:off x="12549" y="9562"/>
                <a:ext cx="3809" cy="58"/>
              </a:xfrm>
              <a:custGeom>
                <a:avLst/>
                <a:gdLst>
                  <a:gd name="T0" fmla="+- 0 12714 12549"/>
                  <a:gd name="T1" fmla="*/ T0 w 3809"/>
                  <a:gd name="T2" fmla="+- 0 9619 9562"/>
                  <a:gd name="T3" fmla="*/ 9619 h 58"/>
                  <a:gd name="T4" fmla="+- 0 16358 12549"/>
                  <a:gd name="T5" fmla="*/ T4 w 3809"/>
                  <a:gd name="T6" fmla="+- 0 9619 9562"/>
                  <a:gd name="T7" fmla="*/ 9619 h 58"/>
                  <a:gd name="T8" fmla="+- 0 12549 12549"/>
                  <a:gd name="T9" fmla="*/ T8 w 3809"/>
                  <a:gd name="T10" fmla="+- 0 9562 9562"/>
                  <a:gd name="T11" fmla="*/ 9562 h 58"/>
                  <a:gd name="T12" fmla="+- 0 12714 12549"/>
                  <a:gd name="T13" fmla="*/ T12 w 3809"/>
                  <a:gd name="T14" fmla="+- 0 9619 9562"/>
                  <a:gd name="T15" fmla="*/ 9619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9" h="58">
                    <a:moveTo>
                      <a:pt x="165" y="57"/>
                    </a:moveTo>
                    <a:lnTo>
                      <a:pt x="3809" y="57"/>
                    </a:lnTo>
                    <a:lnTo>
                      <a:pt x="0" y="0"/>
                    </a:lnTo>
                    <a:lnTo>
                      <a:pt x="165" y="5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14" name="Group 7490"/>
            <p:cNvGrpSpPr>
              <a:grpSpLocks/>
            </p:cNvGrpSpPr>
            <p:nvPr/>
          </p:nvGrpSpPr>
          <p:grpSpPr bwMode="auto">
            <a:xfrm>
              <a:off x="12549" y="9562"/>
              <a:ext cx="3809" cy="58"/>
              <a:chOff x="12549" y="9562"/>
              <a:chExt cx="3809" cy="58"/>
            </a:xfrm>
          </p:grpSpPr>
          <p:sp>
            <p:nvSpPr>
              <p:cNvPr id="22474" name="Freeform 7491"/>
              <p:cNvSpPr>
                <a:spLocks/>
              </p:cNvSpPr>
              <p:nvPr/>
            </p:nvSpPr>
            <p:spPr bwMode="auto">
              <a:xfrm>
                <a:off x="12549" y="9562"/>
                <a:ext cx="3809" cy="58"/>
              </a:xfrm>
              <a:custGeom>
                <a:avLst/>
                <a:gdLst>
                  <a:gd name="T0" fmla="+- 0 16358 12549"/>
                  <a:gd name="T1" fmla="*/ T0 w 3809"/>
                  <a:gd name="T2" fmla="+- 0 9619 9562"/>
                  <a:gd name="T3" fmla="*/ 9619 h 58"/>
                  <a:gd name="T4" fmla="+- 0 12549 12549"/>
                  <a:gd name="T5" fmla="*/ T4 w 3809"/>
                  <a:gd name="T6" fmla="+- 0 9562 9562"/>
                  <a:gd name="T7" fmla="*/ 9562 h 58"/>
                  <a:gd name="T8" fmla="+- 0 16343 12549"/>
                  <a:gd name="T9" fmla="*/ T8 w 3809"/>
                  <a:gd name="T10" fmla="+- 0 9562 9562"/>
                  <a:gd name="T11" fmla="*/ 9562 h 58"/>
                  <a:gd name="T12" fmla="+- 0 16358 12549"/>
                  <a:gd name="T13" fmla="*/ T12 w 3809"/>
                  <a:gd name="T14" fmla="+- 0 9619 9562"/>
                  <a:gd name="T15" fmla="*/ 9619 h 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9" h="58">
                    <a:moveTo>
                      <a:pt x="3809" y="57"/>
                    </a:moveTo>
                    <a:lnTo>
                      <a:pt x="0" y="0"/>
                    </a:lnTo>
                    <a:lnTo>
                      <a:pt x="3794" y="0"/>
                    </a:lnTo>
                    <a:lnTo>
                      <a:pt x="3809" y="5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15" name="Group 7492"/>
            <p:cNvGrpSpPr>
              <a:grpSpLocks/>
            </p:cNvGrpSpPr>
            <p:nvPr/>
          </p:nvGrpSpPr>
          <p:grpSpPr bwMode="auto">
            <a:xfrm>
              <a:off x="12714" y="9619"/>
              <a:ext cx="3655" cy="43"/>
              <a:chOff x="12714" y="9619"/>
              <a:chExt cx="3655" cy="43"/>
            </a:xfrm>
          </p:grpSpPr>
          <p:sp>
            <p:nvSpPr>
              <p:cNvPr id="22472" name="Freeform 7493"/>
              <p:cNvSpPr>
                <a:spLocks/>
              </p:cNvSpPr>
              <p:nvPr/>
            </p:nvSpPr>
            <p:spPr bwMode="auto">
              <a:xfrm>
                <a:off x="12714" y="9619"/>
                <a:ext cx="3655" cy="43"/>
              </a:xfrm>
              <a:custGeom>
                <a:avLst/>
                <a:gdLst>
                  <a:gd name="T0" fmla="+- 0 12714 12714"/>
                  <a:gd name="T1" fmla="*/ T0 w 3655"/>
                  <a:gd name="T2" fmla="+- 0 9619 9619"/>
                  <a:gd name="T3" fmla="*/ 9619 h 43"/>
                  <a:gd name="T4" fmla="+- 0 13043 12714"/>
                  <a:gd name="T5" fmla="*/ T4 w 3655"/>
                  <a:gd name="T6" fmla="+- 0 9662 9619"/>
                  <a:gd name="T7" fmla="*/ 9662 h 43"/>
                  <a:gd name="T8" fmla="+- 0 16370 12714"/>
                  <a:gd name="T9" fmla="*/ T8 w 3655"/>
                  <a:gd name="T10" fmla="+- 0 9662 9619"/>
                  <a:gd name="T11" fmla="*/ 9662 h 43"/>
                  <a:gd name="T12" fmla="+- 0 12714 12714"/>
                  <a:gd name="T13" fmla="*/ T12 w 3655"/>
                  <a:gd name="T14" fmla="+- 0 9619 9619"/>
                  <a:gd name="T15" fmla="*/ 961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55" h="43">
                    <a:moveTo>
                      <a:pt x="0" y="0"/>
                    </a:moveTo>
                    <a:lnTo>
                      <a:pt x="329" y="43"/>
                    </a:lnTo>
                    <a:lnTo>
                      <a:pt x="3656" y="4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73" name="Freeform 7494"/>
              <p:cNvSpPr>
                <a:spLocks/>
              </p:cNvSpPr>
              <p:nvPr/>
            </p:nvSpPr>
            <p:spPr bwMode="auto">
              <a:xfrm>
                <a:off x="12714" y="9619"/>
                <a:ext cx="3655" cy="43"/>
              </a:xfrm>
              <a:custGeom>
                <a:avLst/>
                <a:gdLst>
                  <a:gd name="T0" fmla="+- 0 16358 12714"/>
                  <a:gd name="T1" fmla="*/ T0 w 3655"/>
                  <a:gd name="T2" fmla="+- 0 9619 9619"/>
                  <a:gd name="T3" fmla="*/ 9619 h 43"/>
                  <a:gd name="T4" fmla="+- 0 12714 12714"/>
                  <a:gd name="T5" fmla="*/ T4 w 3655"/>
                  <a:gd name="T6" fmla="+- 0 9619 9619"/>
                  <a:gd name="T7" fmla="*/ 9619 h 43"/>
                  <a:gd name="T8" fmla="+- 0 16370 12714"/>
                  <a:gd name="T9" fmla="*/ T8 w 3655"/>
                  <a:gd name="T10" fmla="+- 0 9662 9619"/>
                  <a:gd name="T11" fmla="*/ 9662 h 43"/>
                  <a:gd name="T12" fmla="+- 0 16358 12714"/>
                  <a:gd name="T13" fmla="*/ T12 w 3655"/>
                  <a:gd name="T14" fmla="+- 0 9619 9619"/>
                  <a:gd name="T15" fmla="*/ 961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55" h="43">
                    <a:moveTo>
                      <a:pt x="3644" y="0"/>
                    </a:moveTo>
                    <a:lnTo>
                      <a:pt x="0" y="0"/>
                    </a:lnTo>
                    <a:lnTo>
                      <a:pt x="3656" y="43"/>
                    </a:lnTo>
                    <a:lnTo>
                      <a:pt x="364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16" name="Group 7495"/>
            <p:cNvGrpSpPr>
              <a:grpSpLocks/>
            </p:cNvGrpSpPr>
            <p:nvPr/>
          </p:nvGrpSpPr>
          <p:grpSpPr bwMode="auto">
            <a:xfrm>
              <a:off x="12714" y="9619"/>
              <a:ext cx="3655" cy="43"/>
              <a:chOff x="12714" y="9619"/>
              <a:chExt cx="3655" cy="43"/>
            </a:xfrm>
          </p:grpSpPr>
          <p:sp>
            <p:nvSpPr>
              <p:cNvPr id="22471" name="Freeform 7496"/>
              <p:cNvSpPr>
                <a:spLocks/>
              </p:cNvSpPr>
              <p:nvPr/>
            </p:nvSpPr>
            <p:spPr bwMode="auto">
              <a:xfrm>
                <a:off x="12714" y="9619"/>
                <a:ext cx="3655" cy="43"/>
              </a:xfrm>
              <a:custGeom>
                <a:avLst/>
                <a:gdLst>
                  <a:gd name="T0" fmla="+- 0 13043 12714"/>
                  <a:gd name="T1" fmla="*/ T0 w 3655"/>
                  <a:gd name="T2" fmla="+- 0 9662 9619"/>
                  <a:gd name="T3" fmla="*/ 9662 h 43"/>
                  <a:gd name="T4" fmla="+- 0 16370 12714"/>
                  <a:gd name="T5" fmla="*/ T4 w 3655"/>
                  <a:gd name="T6" fmla="+- 0 9662 9619"/>
                  <a:gd name="T7" fmla="*/ 9662 h 43"/>
                  <a:gd name="T8" fmla="+- 0 12714 12714"/>
                  <a:gd name="T9" fmla="*/ T8 w 3655"/>
                  <a:gd name="T10" fmla="+- 0 9619 9619"/>
                  <a:gd name="T11" fmla="*/ 9619 h 43"/>
                  <a:gd name="T12" fmla="+- 0 13043 12714"/>
                  <a:gd name="T13" fmla="*/ T12 w 3655"/>
                  <a:gd name="T14" fmla="+- 0 9662 9619"/>
                  <a:gd name="T15" fmla="*/ 966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55" h="43">
                    <a:moveTo>
                      <a:pt x="329" y="43"/>
                    </a:moveTo>
                    <a:lnTo>
                      <a:pt x="3656" y="43"/>
                    </a:lnTo>
                    <a:lnTo>
                      <a:pt x="0" y="0"/>
                    </a:lnTo>
                    <a:lnTo>
                      <a:pt x="329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17" name="Group 7497"/>
            <p:cNvGrpSpPr>
              <a:grpSpLocks/>
            </p:cNvGrpSpPr>
            <p:nvPr/>
          </p:nvGrpSpPr>
          <p:grpSpPr bwMode="auto">
            <a:xfrm>
              <a:off x="12714" y="9619"/>
              <a:ext cx="3655" cy="43"/>
              <a:chOff x="12714" y="9619"/>
              <a:chExt cx="3655" cy="43"/>
            </a:xfrm>
          </p:grpSpPr>
          <p:sp>
            <p:nvSpPr>
              <p:cNvPr id="22470" name="Freeform 7498"/>
              <p:cNvSpPr>
                <a:spLocks/>
              </p:cNvSpPr>
              <p:nvPr/>
            </p:nvSpPr>
            <p:spPr bwMode="auto">
              <a:xfrm>
                <a:off x="12714" y="9619"/>
                <a:ext cx="3655" cy="43"/>
              </a:xfrm>
              <a:custGeom>
                <a:avLst/>
                <a:gdLst>
                  <a:gd name="T0" fmla="+- 0 16370 12714"/>
                  <a:gd name="T1" fmla="*/ T0 w 3655"/>
                  <a:gd name="T2" fmla="+- 0 9662 9619"/>
                  <a:gd name="T3" fmla="*/ 9662 h 43"/>
                  <a:gd name="T4" fmla="+- 0 12714 12714"/>
                  <a:gd name="T5" fmla="*/ T4 w 3655"/>
                  <a:gd name="T6" fmla="+- 0 9619 9619"/>
                  <a:gd name="T7" fmla="*/ 9619 h 43"/>
                  <a:gd name="T8" fmla="+- 0 16358 12714"/>
                  <a:gd name="T9" fmla="*/ T8 w 3655"/>
                  <a:gd name="T10" fmla="+- 0 9619 9619"/>
                  <a:gd name="T11" fmla="*/ 9619 h 43"/>
                  <a:gd name="T12" fmla="+- 0 16370 12714"/>
                  <a:gd name="T13" fmla="*/ T12 w 3655"/>
                  <a:gd name="T14" fmla="+- 0 9662 9619"/>
                  <a:gd name="T15" fmla="*/ 966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55" h="43">
                    <a:moveTo>
                      <a:pt x="3656" y="43"/>
                    </a:moveTo>
                    <a:lnTo>
                      <a:pt x="0" y="0"/>
                    </a:lnTo>
                    <a:lnTo>
                      <a:pt x="3644" y="0"/>
                    </a:lnTo>
                    <a:lnTo>
                      <a:pt x="3656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18" name="Group 7499"/>
            <p:cNvGrpSpPr>
              <a:grpSpLocks/>
            </p:cNvGrpSpPr>
            <p:nvPr/>
          </p:nvGrpSpPr>
          <p:grpSpPr bwMode="auto">
            <a:xfrm>
              <a:off x="13043" y="9662"/>
              <a:ext cx="3401" cy="288"/>
              <a:chOff x="13043" y="9662"/>
              <a:chExt cx="3401" cy="288"/>
            </a:xfrm>
          </p:grpSpPr>
          <p:sp>
            <p:nvSpPr>
              <p:cNvPr id="22468" name="Freeform 7500"/>
              <p:cNvSpPr>
                <a:spLocks/>
              </p:cNvSpPr>
              <p:nvPr/>
            </p:nvSpPr>
            <p:spPr bwMode="auto">
              <a:xfrm>
                <a:off x="13043" y="9662"/>
                <a:ext cx="3401" cy="288"/>
              </a:xfrm>
              <a:custGeom>
                <a:avLst/>
                <a:gdLst>
                  <a:gd name="T0" fmla="+- 0 13043 13043"/>
                  <a:gd name="T1" fmla="*/ T0 w 3401"/>
                  <a:gd name="T2" fmla="+- 0 9662 9662"/>
                  <a:gd name="T3" fmla="*/ 9662 h 288"/>
                  <a:gd name="T4" fmla="+- 0 13840 13043"/>
                  <a:gd name="T5" fmla="*/ T4 w 3401"/>
                  <a:gd name="T6" fmla="+- 0 9950 9662"/>
                  <a:gd name="T7" fmla="*/ 9950 h 288"/>
                  <a:gd name="T8" fmla="+- 0 16444 13043"/>
                  <a:gd name="T9" fmla="*/ T8 w 3401"/>
                  <a:gd name="T10" fmla="+- 0 9950 9662"/>
                  <a:gd name="T11" fmla="*/ 9950 h 288"/>
                  <a:gd name="T12" fmla="+- 0 13043 13043"/>
                  <a:gd name="T13" fmla="*/ T12 w 3401"/>
                  <a:gd name="T14" fmla="+- 0 9662 9662"/>
                  <a:gd name="T15" fmla="*/ 9662 h 2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01" h="288">
                    <a:moveTo>
                      <a:pt x="0" y="0"/>
                    </a:moveTo>
                    <a:lnTo>
                      <a:pt x="797" y="288"/>
                    </a:lnTo>
                    <a:lnTo>
                      <a:pt x="3401" y="28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69" name="Freeform 7501"/>
              <p:cNvSpPr>
                <a:spLocks/>
              </p:cNvSpPr>
              <p:nvPr/>
            </p:nvSpPr>
            <p:spPr bwMode="auto">
              <a:xfrm>
                <a:off x="13043" y="9662"/>
                <a:ext cx="3401" cy="288"/>
              </a:xfrm>
              <a:custGeom>
                <a:avLst/>
                <a:gdLst>
                  <a:gd name="T0" fmla="+- 0 16370 13043"/>
                  <a:gd name="T1" fmla="*/ T0 w 3401"/>
                  <a:gd name="T2" fmla="+- 0 9662 9662"/>
                  <a:gd name="T3" fmla="*/ 9662 h 288"/>
                  <a:gd name="T4" fmla="+- 0 13043 13043"/>
                  <a:gd name="T5" fmla="*/ T4 w 3401"/>
                  <a:gd name="T6" fmla="+- 0 9662 9662"/>
                  <a:gd name="T7" fmla="*/ 9662 h 288"/>
                  <a:gd name="T8" fmla="+- 0 16444 13043"/>
                  <a:gd name="T9" fmla="*/ T8 w 3401"/>
                  <a:gd name="T10" fmla="+- 0 9950 9662"/>
                  <a:gd name="T11" fmla="*/ 9950 h 288"/>
                  <a:gd name="T12" fmla="+- 0 16370 13043"/>
                  <a:gd name="T13" fmla="*/ T12 w 3401"/>
                  <a:gd name="T14" fmla="+- 0 9662 9662"/>
                  <a:gd name="T15" fmla="*/ 9662 h 2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01" h="288">
                    <a:moveTo>
                      <a:pt x="3327" y="0"/>
                    </a:moveTo>
                    <a:lnTo>
                      <a:pt x="0" y="0"/>
                    </a:lnTo>
                    <a:lnTo>
                      <a:pt x="3401" y="288"/>
                    </a:lnTo>
                    <a:lnTo>
                      <a:pt x="332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19" name="Group 7502"/>
            <p:cNvGrpSpPr>
              <a:grpSpLocks/>
            </p:cNvGrpSpPr>
            <p:nvPr/>
          </p:nvGrpSpPr>
          <p:grpSpPr bwMode="auto">
            <a:xfrm>
              <a:off x="13043" y="9662"/>
              <a:ext cx="3401" cy="288"/>
              <a:chOff x="13043" y="9662"/>
              <a:chExt cx="3401" cy="288"/>
            </a:xfrm>
          </p:grpSpPr>
          <p:sp>
            <p:nvSpPr>
              <p:cNvPr id="22467" name="Freeform 7503"/>
              <p:cNvSpPr>
                <a:spLocks/>
              </p:cNvSpPr>
              <p:nvPr/>
            </p:nvSpPr>
            <p:spPr bwMode="auto">
              <a:xfrm>
                <a:off x="13043" y="9662"/>
                <a:ext cx="3401" cy="288"/>
              </a:xfrm>
              <a:custGeom>
                <a:avLst/>
                <a:gdLst>
                  <a:gd name="T0" fmla="+- 0 13840 13043"/>
                  <a:gd name="T1" fmla="*/ T0 w 3401"/>
                  <a:gd name="T2" fmla="+- 0 9950 9662"/>
                  <a:gd name="T3" fmla="*/ 9950 h 288"/>
                  <a:gd name="T4" fmla="+- 0 16444 13043"/>
                  <a:gd name="T5" fmla="*/ T4 w 3401"/>
                  <a:gd name="T6" fmla="+- 0 9950 9662"/>
                  <a:gd name="T7" fmla="*/ 9950 h 288"/>
                  <a:gd name="T8" fmla="+- 0 13043 13043"/>
                  <a:gd name="T9" fmla="*/ T8 w 3401"/>
                  <a:gd name="T10" fmla="+- 0 9662 9662"/>
                  <a:gd name="T11" fmla="*/ 9662 h 288"/>
                  <a:gd name="T12" fmla="+- 0 13840 13043"/>
                  <a:gd name="T13" fmla="*/ T12 w 3401"/>
                  <a:gd name="T14" fmla="+- 0 9950 9662"/>
                  <a:gd name="T15" fmla="*/ 9950 h 2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01" h="288">
                    <a:moveTo>
                      <a:pt x="797" y="288"/>
                    </a:moveTo>
                    <a:lnTo>
                      <a:pt x="3401" y="288"/>
                    </a:lnTo>
                    <a:lnTo>
                      <a:pt x="0" y="0"/>
                    </a:lnTo>
                    <a:lnTo>
                      <a:pt x="797" y="28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20" name="Group 7504"/>
            <p:cNvGrpSpPr>
              <a:grpSpLocks/>
            </p:cNvGrpSpPr>
            <p:nvPr/>
          </p:nvGrpSpPr>
          <p:grpSpPr bwMode="auto">
            <a:xfrm>
              <a:off x="13043" y="9662"/>
              <a:ext cx="3401" cy="288"/>
              <a:chOff x="13043" y="9662"/>
              <a:chExt cx="3401" cy="288"/>
            </a:xfrm>
          </p:grpSpPr>
          <p:sp>
            <p:nvSpPr>
              <p:cNvPr id="22466" name="Freeform 7505"/>
              <p:cNvSpPr>
                <a:spLocks/>
              </p:cNvSpPr>
              <p:nvPr/>
            </p:nvSpPr>
            <p:spPr bwMode="auto">
              <a:xfrm>
                <a:off x="13043" y="9662"/>
                <a:ext cx="3401" cy="288"/>
              </a:xfrm>
              <a:custGeom>
                <a:avLst/>
                <a:gdLst>
                  <a:gd name="T0" fmla="+- 0 16444 13043"/>
                  <a:gd name="T1" fmla="*/ T0 w 3401"/>
                  <a:gd name="T2" fmla="+- 0 9950 9662"/>
                  <a:gd name="T3" fmla="*/ 9950 h 288"/>
                  <a:gd name="T4" fmla="+- 0 13043 13043"/>
                  <a:gd name="T5" fmla="*/ T4 w 3401"/>
                  <a:gd name="T6" fmla="+- 0 9662 9662"/>
                  <a:gd name="T7" fmla="*/ 9662 h 288"/>
                  <a:gd name="T8" fmla="+- 0 16370 13043"/>
                  <a:gd name="T9" fmla="*/ T8 w 3401"/>
                  <a:gd name="T10" fmla="+- 0 9662 9662"/>
                  <a:gd name="T11" fmla="*/ 9662 h 288"/>
                  <a:gd name="T12" fmla="+- 0 16444 13043"/>
                  <a:gd name="T13" fmla="*/ T12 w 3401"/>
                  <a:gd name="T14" fmla="+- 0 9950 9662"/>
                  <a:gd name="T15" fmla="*/ 9950 h 2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01" h="288">
                    <a:moveTo>
                      <a:pt x="3401" y="288"/>
                    </a:moveTo>
                    <a:lnTo>
                      <a:pt x="0" y="0"/>
                    </a:lnTo>
                    <a:lnTo>
                      <a:pt x="3327" y="0"/>
                    </a:lnTo>
                    <a:lnTo>
                      <a:pt x="3401" y="28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21" name="Group 7506"/>
            <p:cNvGrpSpPr>
              <a:grpSpLocks/>
            </p:cNvGrpSpPr>
            <p:nvPr/>
          </p:nvGrpSpPr>
          <p:grpSpPr bwMode="auto">
            <a:xfrm>
              <a:off x="13840" y="9950"/>
              <a:ext cx="2618" cy="50"/>
              <a:chOff x="13840" y="9950"/>
              <a:chExt cx="2618" cy="50"/>
            </a:xfrm>
          </p:grpSpPr>
          <p:sp>
            <p:nvSpPr>
              <p:cNvPr id="22464" name="Freeform 7507"/>
              <p:cNvSpPr>
                <a:spLocks/>
              </p:cNvSpPr>
              <p:nvPr/>
            </p:nvSpPr>
            <p:spPr bwMode="auto">
              <a:xfrm>
                <a:off x="13840" y="9950"/>
                <a:ext cx="2618" cy="50"/>
              </a:xfrm>
              <a:custGeom>
                <a:avLst/>
                <a:gdLst>
                  <a:gd name="T0" fmla="+- 0 13840 13840"/>
                  <a:gd name="T1" fmla="*/ T0 w 2618"/>
                  <a:gd name="T2" fmla="+- 0 9950 9950"/>
                  <a:gd name="T3" fmla="*/ 9950 h 50"/>
                  <a:gd name="T4" fmla="+- 0 13912 13840"/>
                  <a:gd name="T5" fmla="*/ T4 w 2618"/>
                  <a:gd name="T6" fmla="+- 0 10001 9950"/>
                  <a:gd name="T7" fmla="*/ 10001 h 50"/>
                  <a:gd name="T8" fmla="+- 0 16458 13840"/>
                  <a:gd name="T9" fmla="*/ T8 w 2618"/>
                  <a:gd name="T10" fmla="+- 0 10001 9950"/>
                  <a:gd name="T11" fmla="*/ 10001 h 50"/>
                  <a:gd name="T12" fmla="+- 0 13840 13840"/>
                  <a:gd name="T13" fmla="*/ T12 w 2618"/>
                  <a:gd name="T14" fmla="+- 0 9950 9950"/>
                  <a:gd name="T15" fmla="*/ 9950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18" h="50">
                    <a:moveTo>
                      <a:pt x="0" y="0"/>
                    </a:moveTo>
                    <a:lnTo>
                      <a:pt x="72" y="51"/>
                    </a:lnTo>
                    <a:lnTo>
                      <a:pt x="2618" y="5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65" name="Freeform 7508"/>
              <p:cNvSpPr>
                <a:spLocks/>
              </p:cNvSpPr>
              <p:nvPr/>
            </p:nvSpPr>
            <p:spPr bwMode="auto">
              <a:xfrm>
                <a:off x="13840" y="9950"/>
                <a:ext cx="2618" cy="50"/>
              </a:xfrm>
              <a:custGeom>
                <a:avLst/>
                <a:gdLst>
                  <a:gd name="T0" fmla="+- 0 16444 13840"/>
                  <a:gd name="T1" fmla="*/ T0 w 2618"/>
                  <a:gd name="T2" fmla="+- 0 9950 9950"/>
                  <a:gd name="T3" fmla="*/ 9950 h 50"/>
                  <a:gd name="T4" fmla="+- 0 13840 13840"/>
                  <a:gd name="T5" fmla="*/ T4 w 2618"/>
                  <a:gd name="T6" fmla="+- 0 9950 9950"/>
                  <a:gd name="T7" fmla="*/ 9950 h 50"/>
                  <a:gd name="T8" fmla="+- 0 16458 13840"/>
                  <a:gd name="T9" fmla="*/ T8 w 2618"/>
                  <a:gd name="T10" fmla="+- 0 10001 9950"/>
                  <a:gd name="T11" fmla="*/ 10001 h 50"/>
                  <a:gd name="T12" fmla="+- 0 16444 13840"/>
                  <a:gd name="T13" fmla="*/ T12 w 2618"/>
                  <a:gd name="T14" fmla="+- 0 9950 9950"/>
                  <a:gd name="T15" fmla="*/ 9950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18" h="50">
                    <a:moveTo>
                      <a:pt x="2604" y="0"/>
                    </a:moveTo>
                    <a:lnTo>
                      <a:pt x="0" y="0"/>
                    </a:lnTo>
                    <a:lnTo>
                      <a:pt x="2618" y="51"/>
                    </a:lnTo>
                    <a:lnTo>
                      <a:pt x="260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22" name="Group 7509"/>
            <p:cNvGrpSpPr>
              <a:grpSpLocks/>
            </p:cNvGrpSpPr>
            <p:nvPr/>
          </p:nvGrpSpPr>
          <p:grpSpPr bwMode="auto">
            <a:xfrm>
              <a:off x="13840" y="9950"/>
              <a:ext cx="2618" cy="50"/>
              <a:chOff x="13840" y="9950"/>
              <a:chExt cx="2618" cy="50"/>
            </a:xfrm>
          </p:grpSpPr>
          <p:sp>
            <p:nvSpPr>
              <p:cNvPr id="22463" name="Freeform 7510"/>
              <p:cNvSpPr>
                <a:spLocks/>
              </p:cNvSpPr>
              <p:nvPr/>
            </p:nvSpPr>
            <p:spPr bwMode="auto">
              <a:xfrm>
                <a:off x="13840" y="9950"/>
                <a:ext cx="2618" cy="50"/>
              </a:xfrm>
              <a:custGeom>
                <a:avLst/>
                <a:gdLst>
                  <a:gd name="T0" fmla="+- 0 13912 13840"/>
                  <a:gd name="T1" fmla="*/ T0 w 2618"/>
                  <a:gd name="T2" fmla="+- 0 10001 9950"/>
                  <a:gd name="T3" fmla="*/ 10001 h 50"/>
                  <a:gd name="T4" fmla="+- 0 16458 13840"/>
                  <a:gd name="T5" fmla="*/ T4 w 2618"/>
                  <a:gd name="T6" fmla="+- 0 10001 9950"/>
                  <a:gd name="T7" fmla="*/ 10001 h 50"/>
                  <a:gd name="T8" fmla="+- 0 13840 13840"/>
                  <a:gd name="T9" fmla="*/ T8 w 2618"/>
                  <a:gd name="T10" fmla="+- 0 9950 9950"/>
                  <a:gd name="T11" fmla="*/ 9950 h 50"/>
                  <a:gd name="T12" fmla="+- 0 13912 13840"/>
                  <a:gd name="T13" fmla="*/ T12 w 2618"/>
                  <a:gd name="T14" fmla="+- 0 10001 9950"/>
                  <a:gd name="T15" fmla="*/ 10001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18" h="50">
                    <a:moveTo>
                      <a:pt x="72" y="51"/>
                    </a:moveTo>
                    <a:lnTo>
                      <a:pt x="2618" y="51"/>
                    </a:lnTo>
                    <a:lnTo>
                      <a:pt x="0" y="0"/>
                    </a:lnTo>
                    <a:lnTo>
                      <a:pt x="72" y="5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23" name="Group 7511"/>
            <p:cNvGrpSpPr>
              <a:grpSpLocks/>
            </p:cNvGrpSpPr>
            <p:nvPr/>
          </p:nvGrpSpPr>
          <p:grpSpPr bwMode="auto">
            <a:xfrm>
              <a:off x="13840" y="9950"/>
              <a:ext cx="2618" cy="50"/>
              <a:chOff x="13840" y="9950"/>
              <a:chExt cx="2618" cy="50"/>
            </a:xfrm>
          </p:grpSpPr>
          <p:sp>
            <p:nvSpPr>
              <p:cNvPr id="22462" name="Freeform 7512"/>
              <p:cNvSpPr>
                <a:spLocks/>
              </p:cNvSpPr>
              <p:nvPr/>
            </p:nvSpPr>
            <p:spPr bwMode="auto">
              <a:xfrm>
                <a:off x="13840" y="9950"/>
                <a:ext cx="2618" cy="50"/>
              </a:xfrm>
              <a:custGeom>
                <a:avLst/>
                <a:gdLst>
                  <a:gd name="T0" fmla="+- 0 16458 13840"/>
                  <a:gd name="T1" fmla="*/ T0 w 2618"/>
                  <a:gd name="T2" fmla="+- 0 10001 9950"/>
                  <a:gd name="T3" fmla="*/ 10001 h 50"/>
                  <a:gd name="T4" fmla="+- 0 13840 13840"/>
                  <a:gd name="T5" fmla="*/ T4 w 2618"/>
                  <a:gd name="T6" fmla="+- 0 9950 9950"/>
                  <a:gd name="T7" fmla="*/ 9950 h 50"/>
                  <a:gd name="T8" fmla="+- 0 16444 13840"/>
                  <a:gd name="T9" fmla="*/ T8 w 2618"/>
                  <a:gd name="T10" fmla="+- 0 9950 9950"/>
                  <a:gd name="T11" fmla="*/ 9950 h 50"/>
                  <a:gd name="T12" fmla="+- 0 16458 13840"/>
                  <a:gd name="T13" fmla="*/ T12 w 2618"/>
                  <a:gd name="T14" fmla="+- 0 10001 9950"/>
                  <a:gd name="T15" fmla="*/ 10001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18" h="50">
                    <a:moveTo>
                      <a:pt x="2618" y="51"/>
                    </a:moveTo>
                    <a:lnTo>
                      <a:pt x="0" y="0"/>
                    </a:lnTo>
                    <a:lnTo>
                      <a:pt x="2604" y="0"/>
                    </a:lnTo>
                    <a:lnTo>
                      <a:pt x="2618" y="5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24" name="Group 7513"/>
            <p:cNvGrpSpPr>
              <a:grpSpLocks/>
            </p:cNvGrpSpPr>
            <p:nvPr/>
          </p:nvGrpSpPr>
          <p:grpSpPr bwMode="auto">
            <a:xfrm>
              <a:off x="13912" y="10001"/>
              <a:ext cx="2573" cy="70"/>
              <a:chOff x="13912" y="10001"/>
              <a:chExt cx="2573" cy="70"/>
            </a:xfrm>
          </p:grpSpPr>
          <p:sp>
            <p:nvSpPr>
              <p:cNvPr id="22460" name="Freeform 7514"/>
              <p:cNvSpPr>
                <a:spLocks/>
              </p:cNvSpPr>
              <p:nvPr/>
            </p:nvSpPr>
            <p:spPr bwMode="auto">
              <a:xfrm>
                <a:off x="13912" y="10001"/>
                <a:ext cx="2573" cy="70"/>
              </a:xfrm>
              <a:custGeom>
                <a:avLst/>
                <a:gdLst>
                  <a:gd name="T0" fmla="+- 0 13912 13912"/>
                  <a:gd name="T1" fmla="*/ T0 w 2573"/>
                  <a:gd name="T2" fmla="+- 0 10001 10001"/>
                  <a:gd name="T3" fmla="*/ 10001 h 70"/>
                  <a:gd name="T4" fmla="+- 0 14015 13912"/>
                  <a:gd name="T5" fmla="*/ T4 w 2573"/>
                  <a:gd name="T6" fmla="+- 0 10070 10001"/>
                  <a:gd name="T7" fmla="*/ 10070 h 70"/>
                  <a:gd name="T8" fmla="+- 0 16485 13912"/>
                  <a:gd name="T9" fmla="*/ T8 w 2573"/>
                  <a:gd name="T10" fmla="+- 0 10070 10001"/>
                  <a:gd name="T11" fmla="*/ 10070 h 70"/>
                  <a:gd name="T12" fmla="+- 0 13912 13912"/>
                  <a:gd name="T13" fmla="*/ T12 w 2573"/>
                  <a:gd name="T14" fmla="+- 0 10001 10001"/>
                  <a:gd name="T15" fmla="*/ 10001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73" h="70">
                    <a:moveTo>
                      <a:pt x="0" y="0"/>
                    </a:moveTo>
                    <a:lnTo>
                      <a:pt x="103" y="69"/>
                    </a:lnTo>
                    <a:lnTo>
                      <a:pt x="2573" y="6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61" name="Freeform 7515"/>
              <p:cNvSpPr>
                <a:spLocks/>
              </p:cNvSpPr>
              <p:nvPr/>
            </p:nvSpPr>
            <p:spPr bwMode="auto">
              <a:xfrm>
                <a:off x="13912" y="10001"/>
                <a:ext cx="2573" cy="70"/>
              </a:xfrm>
              <a:custGeom>
                <a:avLst/>
                <a:gdLst>
                  <a:gd name="T0" fmla="+- 0 16458 13912"/>
                  <a:gd name="T1" fmla="*/ T0 w 2573"/>
                  <a:gd name="T2" fmla="+- 0 10001 10001"/>
                  <a:gd name="T3" fmla="*/ 10001 h 70"/>
                  <a:gd name="T4" fmla="+- 0 13912 13912"/>
                  <a:gd name="T5" fmla="*/ T4 w 2573"/>
                  <a:gd name="T6" fmla="+- 0 10001 10001"/>
                  <a:gd name="T7" fmla="*/ 10001 h 70"/>
                  <a:gd name="T8" fmla="+- 0 16485 13912"/>
                  <a:gd name="T9" fmla="*/ T8 w 2573"/>
                  <a:gd name="T10" fmla="+- 0 10070 10001"/>
                  <a:gd name="T11" fmla="*/ 10070 h 70"/>
                  <a:gd name="T12" fmla="+- 0 16458 13912"/>
                  <a:gd name="T13" fmla="*/ T12 w 2573"/>
                  <a:gd name="T14" fmla="+- 0 10001 10001"/>
                  <a:gd name="T15" fmla="*/ 10001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73" h="70">
                    <a:moveTo>
                      <a:pt x="2546" y="0"/>
                    </a:moveTo>
                    <a:lnTo>
                      <a:pt x="0" y="0"/>
                    </a:lnTo>
                    <a:lnTo>
                      <a:pt x="2573" y="69"/>
                    </a:lnTo>
                    <a:lnTo>
                      <a:pt x="254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25" name="Group 7516"/>
            <p:cNvGrpSpPr>
              <a:grpSpLocks/>
            </p:cNvGrpSpPr>
            <p:nvPr/>
          </p:nvGrpSpPr>
          <p:grpSpPr bwMode="auto">
            <a:xfrm>
              <a:off x="13912" y="10001"/>
              <a:ext cx="2573" cy="70"/>
              <a:chOff x="13912" y="10001"/>
              <a:chExt cx="2573" cy="70"/>
            </a:xfrm>
          </p:grpSpPr>
          <p:sp>
            <p:nvSpPr>
              <p:cNvPr id="22459" name="Freeform 7517"/>
              <p:cNvSpPr>
                <a:spLocks/>
              </p:cNvSpPr>
              <p:nvPr/>
            </p:nvSpPr>
            <p:spPr bwMode="auto">
              <a:xfrm>
                <a:off x="13912" y="10001"/>
                <a:ext cx="2573" cy="70"/>
              </a:xfrm>
              <a:custGeom>
                <a:avLst/>
                <a:gdLst>
                  <a:gd name="T0" fmla="+- 0 14015 13912"/>
                  <a:gd name="T1" fmla="*/ T0 w 2573"/>
                  <a:gd name="T2" fmla="+- 0 10070 10001"/>
                  <a:gd name="T3" fmla="*/ 10070 h 70"/>
                  <a:gd name="T4" fmla="+- 0 16485 13912"/>
                  <a:gd name="T5" fmla="*/ T4 w 2573"/>
                  <a:gd name="T6" fmla="+- 0 10070 10001"/>
                  <a:gd name="T7" fmla="*/ 10070 h 70"/>
                  <a:gd name="T8" fmla="+- 0 13912 13912"/>
                  <a:gd name="T9" fmla="*/ T8 w 2573"/>
                  <a:gd name="T10" fmla="+- 0 10001 10001"/>
                  <a:gd name="T11" fmla="*/ 10001 h 70"/>
                  <a:gd name="T12" fmla="+- 0 14015 13912"/>
                  <a:gd name="T13" fmla="*/ T12 w 2573"/>
                  <a:gd name="T14" fmla="+- 0 10070 10001"/>
                  <a:gd name="T15" fmla="*/ 10070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73" h="70">
                    <a:moveTo>
                      <a:pt x="103" y="69"/>
                    </a:moveTo>
                    <a:lnTo>
                      <a:pt x="2573" y="69"/>
                    </a:lnTo>
                    <a:lnTo>
                      <a:pt x="0" y="0"/>
                    </a:lnTo>
                    <a:lnTo>
                      <a:pt x="103" y="6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26" name="Group 7518"/>
            <p:cNvGrpSpPr>
              <a:grpSpLocks/>
            </p:cNvGrpSpPr>
            <p:nvPr/>
          </p:nvGrpSpPr>
          <p:grpSpPr bwMode="auto">
            <a:xfrm>
              <a:off x="13912" y="10001"/>
              <a:ext cx="2573" cy="70"/>
              <a:chOff x="13912" y="10001"/>
              <a:chExt cx="2573" cy="70"/>
            </a:xfrm>
          </p:grpSpPr>
          <p:sp>
            <p:nvSpPr>
              <p:cNvPr id="22458" name="Freeform 7519"/>
              <p:cNvSpPr>
                <a:spLocks/>
              </p:cNvSpPr>
              <p:nvPr/>
            </p:nvSpPr>
            <p:spPr bwMode="auto">
              <a:xfrm>
                <a:off x="13912" y="10001"/>
                <a:ext cx="2573" cy="70"/>
              </a:xfrm>
              <a:custGeom>
                <a:avLst/>
                <a:gdLst>
                  <a:gd name="T0" fmla="+- 0 16485 13912"/>
                  <a:gd name="T1" fmla="*/ T0 w 2573"/>
                  <a:gd name="T2" fmla="+- 0 10070 10001"/>
                  <a:gd name="T3" fmla="*/ 10070 h 70"/>
                  <a:gd name="T4" fmla="+- 0 13912 13912"/>
                  <a:gd name="T5" fmla="*/ T4 w 2573"/>
                  <a:gd name="T6" fmla="+- 0 10001 10001"/>
                  <a:gd name="T7" fmla="*/ 10001 h 70"/>
                  <a:gd name="T8" fmla="+- 0 16458 13912"/>
                  <a:gd name="T9" fmla="*/ T8 w 2573"/>
                  <a:gd name="T10" fmla="+- 0 10001 10001"/>
                  <a:gd name="T11" fmla="*/ 10001 h 70"/>
                  <a:gd name="T12" fmla="+- 0 16485 13912"/>
                  <a:gd name="T13" fmla="*/ T12 w 2573"/>
                  <a:gd name="T14" fmla="+- 0 10070 10001"/>
                  <a:gd name="T15" fmla="*/ 10070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73" h="70">
                    <a:moveTo>
                      <a:pt x="2573" y="69"/>
                    </a:moveTo>
                    <a:lnTo>
                      <a:pt x="0" y="0"/>
                    </a:lnTo>
                    <a:lnTo>
                      <a:pt x="2546" y="0"/>
                    </a:lnTo>
                    <a:lnTo>
                      <a:pt x="2573" y="6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27" name="Group 7520"/>
            <p:cNvGrpSpPr>
              <a:grpSpLocks/>
            </p:cNvGrpSpPr>
            <p:nvPr/>
          </p:nvGrpSpPr>
          <p:grpSpPr bwMode="auto">
            <a:xfrm>
              <a:off x="14015" y="10070"/>
              <a:ext cx="2479" cy="26"/>
              <a:chOff x="14015" y="10070"/>
              <a:chExt cx="2479" cy="26"/>
            </a:xfrm>
          </p:grpSpPr>
          <p:sp>
            <p:nvSpPr>
              <p:cNvPr id="22456" name="Freeform 7521"/>
              <p:cNvSpPr>
                <a:spLocks/>
              </p:cNvSpPr>
              <p:nvPr/>
            </p:nvSpPr>
            <p:spPr bwMode="auto">
              <a:xfrm>
                <a:off x="14015" y="10070"/>
                <a:ext cx="2479" cy="26"/>
              </a:xfrm>
              <a:custGeom>
                <a:avLst/>
                <a:gdLst>
                  <a:gd name="T0" fmla="+- 0 14015 14015"/>
                  <a:gd name="T1" fmla="*/ T0 w 2479"/>
                  <a:gd name="T2" fmla="+- 0 10070 10070"/>
                  <a:gd name="T3" fmla="*/ 10070 h 26"/>
                  <a:gd name="T4" fmla="+- 0 14037 14015"/>
                  <a:gd name="T5" fmla="*/ T4 w 2479"/>
                  <a:gd name="T6" fmla="+- 0 10097 10070"/>
                  <a:gd name="T7" fmla="*/ 10097 h 26"/>
                  <a:gd name="T8" fmla="+- 0 16494 14015"/>
                  <a:gd name="T9" fmla="*/ T8 w 2479"/>
                  <a:gd name="T10" fmla="+- 0 10097 10070"/>
                  <a:gd name="T11" fmla="*/ 10097 h 26"/>
                  <a:gd name="T12" fmla="+- 0 14015 14015"/>
                  <a:gd name="T13" fmla="*/ T12 w 2479"/>
                  <a:gd name="T14" fmla="+- 0 10070 10070"/>
                  <a:gd name="T15" fmla="*/ 1007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79" h="26">
                    <a:moveTo>
                      <a:pt x="0" y="0"/>
                    </a:moveTo>
                    <a:lnTo>
                      <a:pt x="22" y="27"/>
                    </a:lnTo>
                    <a:lnTo>
                      <a:pt x="2479" y="2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57" name="Freeform 7522"/>
              <p:cNvSpPr>
                <a:spLocks/>
              </p:cNvSpPr>
              <p:nvPr/>
            </p:nvSpPr>
            <p:spPr bwMode="auto">
              <a:xfrm>
                <a:off x="14015" y="10070"/>
                <a:ext cx="2479" cy="26"/>
              </a:xfrm>
              <a:custGeom>
                <a:avLst/>
                <a:gdLst>
                  <a:gd name="T0" fmla="+- 0 16485 14015"/>
                  <a:gd name="T1" fmla="*/ T0 w 2479"/>
                  <a:gd name="T2" fmla="+- 0 10070 10070"/>
                  <a:gd name="T3" fmla="*/ 10070 h 26"/>
                  <a:gd name="T4" fmla="+- 0 14015 14015"/>
                  <a:gd name="T5" fmla="*/ T4 w 2479"/>
                  <a:gd name="T6" fmla="+- 0 10070 10070"/>
                  <a:gd name="T7" fmla="*/ 10070 h 26"/>
                  <a:gd name="T8" fmla="+- 0 16494 14015"/>
                  <a:gd name="T9" fmla="*/ T8 w 2479"/>
                  <a:gd name="T10" fmla="+- 0 10097 10070"/>
                  <a:gd name="T11" fmla="*/ 10097 h 26"/>
                  <a:gd name="T12" fmla="+- 0 16485 14015"/>
                  <a:gd name="T13" fmla="*/ T12 w 2479"/>
                  <a:gd name="T14" fmla="+- 0 10070 10070"/>
                  <a:gd name="T15" fmla="*/ 1007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79" h="26">
                    <a:moveTo>
                      <a:pt x="2470" y="0"/>
                    </a:moveTo>
                    <a:lnTo>
                      <a:pt x="0" y="0"/>
                    </a:lnTo>
                    <a:lnTo>
                      <a:pt x="2479" y="27"/>
                    </a:lnTo>
                    <a:lnTo>
                      <a:pt x="247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28" name="Group 7523"/>
            <p:cNvGrpSpPr>
              <a:grpSpLocks/>
            </p:cNvGrpSpPr>
            <p:nvPr/>
          </p:nvGrpSpPr>
          <p:grpSpPr bwMode="auto">
            <a:xfrm>
              <a:off x="14015" y="10070"/>
              <a:ext cx="2479" cy="26"/>
              <a:chOff x="14015" y="10070"/>
              <a:chExt cx="2479" cy="26"/>
            </a:xfrm>
          </p:grpSpPr>
          <p:sp>
            <p:nvSpPr>
              <p:cNvPr id="22455" name="Freeform 7524"/>
              <p:cNvSpPr>
                <a:spLocks/>
              </p:cNvSpPr>
              <p:nvPr/>
            </p:nvSpPr>
            <p:spPr bwMode="auto">
              <a:xfrm>
                <a:off x="14015" y="10070"/>
                <a:ext cx="2479" cy="26"/>
              </a:xfrm>
              <a:custGeom>
                <a:avLst/>
                <a:gdLst>
                  <a:gd name="T0" fmla="+- 0 14037 14015"/>
                  <a:gd name="T1" fmla="*/ T0 w 2479"/>
                  <a:gd name="T2" fmla="+- 0 10097 10070"/>
                  <a:gd name="T3" fmla="*/ 10097 h 26"/>
                  <a:gd name="T4" fmla="+- 0 16494 14015"/>
                  <a:gd name="T5" fmla="*/ T4 w 2479"/>
                  <a:gd name="T6" fmla="+- 0 10097 10070"/>
                  <a:gd name="T7" fmla="*/ 10097 h 26"/>
                  <a:gd name="T8" fmla="+- 0 14015 14015"/>
                  <a:gd name="T9" fmla="*/ T8 w 2479"/>
                  <a:gd name="T10" fmla="+- 0 10070 10070"/>
                  <a:gd name="T11" fmla="*/ 10070 h 26"/>
                  <a:gd name="T12" fmla="+- 0 14037 14015"/>
                  <a:gd name="T13" fmla="*/ T12 w 2479"/>
                  <a:gd name="T14" fmla="+- 0 10097 10070"/>
                  <a:gd name="T15" fmla="*/ 1009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79" h="26">
                    <a:moveTo>
                      <a:pt x="22" y="27"/>
                    </a:moveTo>
                    <a:lnTo>
                      <a:pt x="2479" y="27"/>
                    </a:lnTo>
                    <a:lnTo>
                      <a:pt x="0" y="0"/>
                    </a:lnTo>
                    <a:lnTo>
                      <a:pt x="22" y="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29" name="Group 7525"/>
            <p:cNvGrpSpPr>
              <a:grpSpLocks/>
            </p:cNvGrpSpPr>
            <p:nvPr/>
          </p:nvGrpSpPr>
          <p:grpSpPr bwMode="auto">
            <a:xfrm>
              <a:off x="14015" y="10070"/>
              <a:ext cx="2479" cy="26"/>
              <a:chOff x="14015" y="10070"/>
              <a:chExt cx="2479" cy="26"/>
            </a:xfrm>
          </p:grpSpPr>
          <p:sp>
            <p:nvSpPr>
              <p:cNvPr id="22454" name="Freeform 7526"/>
              <p:cNvSpPr>
                <a:spLocks/>
              </p:cNvSpPr>
              <p:nvPr/>
            </p:nvSpPr>
            <p:spPr bwMode="auto">
              <a:xfrm>
                <a:off x="14015" y="10070"/>
                <a:ext cx="2479" cy="26"/>
              </a:xfrm>
              <a:custGeom>
                <a:avLst/>
                <a:gdLst>
                  <a:gd name="T0" fmla="+- 0 16494 14015"/>
                  <a:gd name="T1" fmla="*/ T0 w 2479"/>
                  <a:gd name="T2" fmla="+- 0 10097 10070"/>
                  <a:gd name="T3" fmla="*/ 10097 h 26"/>
                  <a:gd name="T4" fmla="+- 0 14015 14015"/>
                  <a:gd name="T5" fmla="*/ T4 w 2479"/>
                  <a:gd name="T6" fmla="+- 0 10070 10070"/>
                  <a:gd name="T7" fmla="*/ 10070 h 26"/>
                  <a:gd name="T8" fmla="+- 0 16485 14015"/>
                  <a:gd name="T9" fmla="*/ T8 w 2479"/>
                  <a:gd name="T10" fmla="+- 0 10070 10070"/>
                  <a:gd name="T11" fmla="*/ 10070 h 26"/>
                  <a:gd name="T12" fmla="+- 0 16494 14015"/>
                  <a:gd name="T13" fmla="*/ T12 w 2479"/>
                  <a:gd name="T14" fmla="+- 0 10097 10070"/>
                  <a:gd name="T15" fmla="*/ 1009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79" h="26">
                    <a:moveTo>
                      <a:pt x="2479" y="27"/>
                    </a:moveTo>
                    <a:lnTo>
                      <a:pt x="0" y="0"/>
                    </a:lnTo>
                    <a:lnTo>
                      <a:pt x="2470" y="0"/>
                    </a:lnTo>
                    <a:lnTo>
                      <a:pt x="2479" y="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30" name="Group 7527"/>
            <p:cNvGrpSpPr>
              <a:grpSpLocks/>
            </p:cNvGrpSpPr>
            <p:nvPr/>
          </p:nvGrpSpPr>
          <p:grpSpPr bwMode="auto">
            <a:xfrm>
              <a:off x="14037" y="10097"/>
              <a:ext cx="2498" cy="156"/>
              <a:chOff x="14037" y="10097"/>
              <a:chExt cx="2498" cy="156"/>
            </a:xfrm>
          </p:grpSpPr>
          <p:sp>
            <p:nvSpPr>
              <p:cNvPr id="22452" name="Freeform 7528"/>
              <p:cNvSpPr>
                <a:spLocks/>
              </p:cNvSpPr>
              <p:nvPr/>
            </p:nvSpPr>
            <p:spPr bwMode="auto">
              <a:xfrm>
                <a:off x="14037" y="10097"/>
                <a:ext cx="2498" cy="156"/>
              </a:xfrm>
              <a:custGeom>
                <a:avLst/>
                <a:gdLst>
                  <a:gd name="T0" fmla="+- 0 14037 14037"/>
                  <a:gd name="T1" fmla="*/ T0 w 2498"/>
                  <a:gd name="T2" fmla="+- 0 10097 10097"/>
                  <a:gd name="T3" fmla="*/ 10097 h 156"/>
                  <a:gd name="T4" fmla="+- 0 14174 14037"/>
                  <a:gd name="T5" fmla="*/ T4 w 2498"/>
                  <a:gd name="T6" fmla="+- 0 10253 10097"/>
                  <a:gd name="T7" fmla="*/ 10253 h 156"/>
                  <a:gd name="T8" fmla="+- 0 16535 14037"/>
                  <a:gd name="T9" fmla="*/ T8 w 2498"/>
                  <a:gd name="T10" fmla="+- 0 10253 10097"/>
                  <a:gd name="T11" fmla="*/ 10253 h 156"/>
                  <a:gd name="T12" fmla="+- 0 14037 14037"/>
                  <a:gd name="T13" fmla="*/ T12 w 2498"/>
                  <a:gd name="T14" fmla="+- 0 10097 10097"/>
                  <a:gd name="T15" fmla="*/ 10097 h 1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98" h="156">
                    <a:moveTo>
                      <a:pt x="0" y="0"/>
                    </a:moveTo>
                    <a:lnTo>
                      <a:pt x="137" y="156"/>
                    </a:lnTo>
                    <a:lnTo>
                      <a:pt x="2498" y="15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53" name="Freeform 7529"/>
              <p:cNvSpPr>
                <a:spLocks/>
              </p:cNvSpPr>
              <p:nvPr/>
            </p:nvSpPr>
            <p:spPr bwMode="auto">
              <a:xfrm>
                <a:off x="14037" y="10097"/>
                <a:ext cx="2498" cy="156"/>
              </a:xfrm>
              <a:custGeom>
                <a:avLst/>
                <a:gdLst>
                  <a:gd name="T0" fmla="+- 0 16494 14037"/>
                  <a:gd name="T1" fmla="*/ T0 w 2498"/>
                  <a:gd name="T2" fmla="+- 0 10097 10097"/>
                  <a:gd name="T3" fmla="*/ 10097 h 156"/>
                  <a:gd name="T4" fmla="+- 0 14037 14037"/>
                  <a:gd name="T5" fmla="*/ T4 w 2498"/>
                  <a:gd name="T6" fmla="+- 0 10097 10097"/>
                  <a:gd name="T7" fmla="*/ 10097 h 156"/>
                  <a:gd name="T8" fmla="+- 0 16535 14037"/>
                  <a:gd name="T9" fmla="*/ T8 w 2498"/>
                  <a:gd name="T10" fmla="+- 0 10253 10097"/>
                  <a:gd name="T11" fmla="*/ 10253 h 156"/>
                  <a:gd name="T12" fmla="+- 0 16494 14037"/>
                  <a:gd name="T13" fmla="*/ T12 w 2498"/>
                  <a:gd name="T14" fmla="+- 0 10097 10097"/>
                  <a:gd name="T15" fmla="*/ 10097 h 1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98" h="156">
                    <a:moveTo>
                      <a:pt x="2457" y="0"/>
                    </a:moveTo>
                    <a:lnTo>
                      <a:pt x="0" y="0"/>
                    </a:lnTo>
                    <a:lnTo>
                      <a:pt x="2498" y="156"/>
                    </a:lnTo>
                    <a:lnTo>
                      <a:pt x="245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31" name="Group 7530"/>
            <p:cNvGrpSpPr>
              <a:grpSpLocks/>
            </p:cNvGrpSpPr>
            <p:nvPr/>
          </p:nvGrpSpPr>
          <p:grpSpPr bwMode="auto">
            <a:xfrm>
              <a:off x="14037" y="10097"/>
              <a:ext cx="2498" cy="156"/>
              <a:chOff x="14037" y="10097"/>
              <a:chExt cx="2498" cy="156"/>
            </a:xfrm>
          </p:grpSpPr>
          <p:sp>
            <p:nvSpPr>
              <p:cNvPr id="22451" name="Freeform 7531"/>
              <p:cNvSpPr>
                <a:spLocks/>
              </p:cNvSpPr>
              <p:nvPr/>
            </p:nvSpPr>
            <p:spPr bwMode="auto">
              <a:xfrm>
                <a:off x="14037" y="10097"/>
                <a:ext cx="2498" cy="156"/>
              </a:xfrm>
              <a:custGeom>
                <a:avLst/>
                <a:gdLst>
                  <a:gd name="T0" fmla="+- 0 14174 14037"/>
                  <a:gd name="T1" fmla="*/ T0 w 2498"/>
                  <a:gd name="T2" fmla="+- 0 10253 10097"/>
                  <a:gd name="T3" fmla="*/ 10253 h 156"/>
                  <a:gd name="T4" fmla="+- 0 16535 14037"/>
                  <a:gd name="T5" fmla="*/ T4 w 2498"/>
                  <a:gd name="T6" fmla="+- 0 10253 10097"/>
                  <a:gd name="T7" fmla="*/ 10253 h 156"/>
                  <a:gd name="T8" fmla="+- 0 14037 14037"/>
                  <a:gd name="T9" fmla="*/ T8 w 2498"/>
                  <a:gd name="T10" fmla="+- 0 10097 10097"/>
                  <a:gd name="T11" fmla="*/ 10097 h 156"/>
                  <a:gd name="T12" fmla="+- 0 14174 14037"/>
                  <a:gd name="T13" fmla="*/ T12 w 2498"/>
                  <a:gd name="T14" fmla="+- 0 10253 10097"/>
                  <a:gd name="T15" fmla="*/ 10253 h 1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98" h="156">
                    <a:moveTo>
                      <a:pt x="137" y="156"/>
                    </a:moveTo>
                    <a:lnTo>
                      <a:pt x="2498" y="156"/>
                    </a:lnTo>
                    <a:lnTo>
                      <a:pt x="0" y="0"/>
                    </a:lnTo>
                    <a:lnTo>
                      <a:pt x="137" y="15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32" name="Group 7532"/>
            <p:cNvGrpSpPr>
              <a:grpSpLocks/>
            </p:cNvGrpSpPr>
            <p:nvPr/>
          </p:nvGrpSpPr>
          <p:grpSpPr bwMode="auto">
            <a:xfrm>
              <a:off x="14037" y="10097"/>
              <a:ext cx="2498" cy="156"/>
              <a:chOff x="14037" y="10097"/>
              <a:chExt cx="2498" cy="156"/>
            </a:xfrm>
          </p:grpSpPr>
          <p:sp>
            <p:nvSpPr>
              <p:cNvPr id="22450" name="Freeform 7533"/>
              <p:cNvSpPr>
                <a:spLocks/>
              </p:cNvSpPr>
              <p:nvPr/>
            </p:nvSpPr>
            <p:spPr bwMode="auto">
              <a:xfrm>
                <a:off x="14037" y="10097"/>
                <a:ext cx="2498" cy="156"/>
              </a:xfrm>
              <a:custGeom>
                <a:avLst/>
                <a:gdLst>
                  <a:gd name="T0" fmla="+- 0 16535 14037"/>
                  <a:gd name="T1" fmla="*/ T0 w 2498"/>
                  <a:gd name="T2" fmla="+- 0 10253 10097"/>
                  <a:gd name="T3" fmla="*/ 10253 h 156"/>
                  <a:gd name="T4" fmla="+- 0 14037 14037"/>
                  <a:gd name="T5" fmla="*/ T4 w 2498"/>
                  <a:gd name="T6" fmla="+- 0 10097 10097"/>
                  <a:gd name="T7" fmla="*/ 10097 h 156"/>
                  <a:gd name="T8" fmla="+- 0 16494 14037"/>
                  <a:gd name="T9" fmla="*/ T8 w 2498"/>
                  <a:gd name="T10" fmla="+- 0 10097 10097"/>
                  <a:gd name="T11" fmla="*/ 10097 h 156"/>
                  <a:gd name="T12" fmla="+- 0 16535 14037"/>
                  <a:gd name="T13" fmla="*/ T12 w 2498"/>
                  <a:gd name="T14" fmla="+- 0 10253 10097"/>
                  <a:gd name="T15" fmla="*/ 10253 h 1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98" h="156">
                    <a:moveTo>
                      <a:pt x="2498" y="156"/>
                    </a:moveTo>
                    <a:lnTo>
                      <a:pt x="0" y="0"/>
                    </a:lnTo>
                    <a:lnTo>
                      <a:pt x="2457" y="0"/>
                    </a:lnTo>
                    <a:lnTo>
                      <a:pt x="2498" y="15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33" name="Group 7534"/>
            <p:cNvGrpSpPr>
              <a:grpSpLocks/>
            </p:cNvGrpSpPr>
            <p:nvPr/>
          </p:nvGrpSpPr>
          <p:grpSpPr bwMode="auto">
            <a:xfrm>
              <a:off x="14174" y="10253"/>
              <a:ext cx="2400" cy="139"/>
              <a:chOff x="14174" y="10253"/>
              <a:chExt cx="2400" cy="139"/>
            </a:xfrm>
          </p:grpSpPr>
          <p:sp>
            <p:nvSpPr>
              <p:cNvPr id="22448" name="Freeform 7535"/>
              <p:cNvSpPr>
                <a:spLocks/>
              </p:cNvSpPr>
              <p:nvPr/>
            </p:nvSpPr>
            <p:spPr bwMode="auto">
              <a:xfrm>
                <a:off x="14174" y="10253"/>
                <a:ext cx="2400" cy="139"/>
              </a:xfrm>
              <a:custGeom>
                <a:avLst/>
                <a:gdLst>
                  <a:gd name="T0" fmla="+- 0 14174 14174"/>
                  <a:gd name="T1" fmla="*/ T0 w 2400"/>
                  <a:gd name="T2" fmla="+- 0 10253 10253"/>
                  <a:gd name="T3" fmla="*/ 10253 h 139"/>
                  <a:gd name="T4" fmla="+- 0 14214 14174"/>
                  <a:gd name="T5" fmla="*/ T4 w 2400"/>
                  <a:gd name="T6" fmla="+- 0 10392 10253"/>
                  <a:gd name="T7" fmla="*/ 10392 h 139"/>
                  <a:gd name="T8" fmla="+- 0 16574 14174"/>
                  <a:gd name="T9" fmla="*/ T8 w 2400"/>
                  <a:gd name="T10" fmla="+- 0 10392 10253"/>
                  <a:gd name="T11" fmla="*/ 10392 h 139"/>
                  <a:gd name="T12" fmla="+- 0 14174 14174"/>
                  <a:gd name="T13" fmla="*/ T12 w 2400"/>
                  <a:gd name="T14" fmla="+- 0 10253 10253"/>
                  <a:gd name="T15" fmla="*/ 10253 h 13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00" h="139">
                    <a:moveTo>
                      <a:pt x="0" y="0"/>
                    </a:moveTo>
                    <a:lnTo>
                      <a:pt x="40" y="139"/>
                    </a:lnTo>
                    <a:lnTo>
                      <a:pt x="2400" y="13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49" name="Freeform 7536"/>
              <p:cNvSpPr>
                <a:spLocks/>
              </p:cNvSpPr>
              <p:nvPr/>
            </p:nvSpPr>
            <p:spPr bwMode="auto">
              <a:xfrm>
                <a:off x="14174" y="10253"/>
                <a:ext cx="2400" cy="139"/>
              </a:xfrm>
              <a:custGeom>
                <a:avLst/>
                <a:gdLst>
                  <a:gd name="T0" fmla="+- 0 16535 14174"/>
                  <a:gd name="T1" fmla="*/ T0 w 2400"/>
                  <a:gd name="T2" fmla="+- 0 10253 10253"/>
                  <a:gd name="T3" fmla="*/ 10253 h 139"/>
                  <a:gd name="T4" fmla="+- 0 14174 14174"/>
                  <a:gd name="T5" fmla="*/ T4 w 2400"/>
                  <a:gd name="T6" fmla="+- 0 10253 10253"/>
                  <a:gd name="T7" fmla="*/ 10253 h 139"/>
                  <a:gd name="T8" fmla="+- 0 16574 14174"/>
                  <a:gd name="T9" fmla="*/ T8 w 2400"/>
                  <a:gd name="T10" fmla="+- 0 10392 10253"/>
                  <a:gd name="T11" fmla="*/ 10392 h 139"/>
                  <a:gd name="T12" fmla="+- 0 16535 14174"/>
                  <a:gd name="T13" fmla="*/ T12 w 2400"/>
                  <a:gd name="T14" fmla="+- 0 10253 10253"/>
                  <a:gd name="T15" fmla="*/ 10253 h 13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00" h="139">
                    <a:moveTo>
                      <a:pt x="2361" y="0"/>
                    </a:moveTo>
                    <a:lnTo>
                      <a:pt x="0" y="0"/>
                    </a:lnTo>
                    <a:lnTo>
                      <a:pt x="2400" y="139"/>
                    </a:lnTo>
                    <a:lnTo>
                      <a:pt x="236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34" name="Group 7537"/>
            <p:cNvGrpSpPr>
              <a:grpSpLocks/>
            </p:cNvGrpSpPr>
            <p:nvPr/>
          </p:nvGrpSpPr>
          <p:grpSpPr bwMode="auto">
            <a:xfrm>
              <a:off x="14174" y="10253"/>
              <a:ext cx="2400" cy="139"/>
              <a:chOff x="14174" y="10253"/>
              <a:chExt cx="2400" cy="139"/>
            </a:xfrm>
          </p:grpSpPr>
          <p:sp>
            <p:nvSpPr>
              <p:cNvPr id="22447" name="Freeform 7538"/>
              <p:cNvSpPr>
                <a:spLocks/>
              </p:cNvSpPr>
              <p:nvPr/>
            </p:nvSpPr>
            <p:spPr bwMode="auto">
              <a:xfrm>
                <a:off x="14174" y="10253"/>
                <a:ext cx="2400" cy="139"/>
              </a:xfrm>
              <a:custGeom>
                <a:avLst/>
                <a:gdLst>
                  <a:gd name="T0" fmla="+- 0 14214 14174"/>
                  <a:gd name="T1" fmla="*/ T0 w 2400"/>
                  <a:gd name="T2" fmla="+- 0 10392 10253"/>
                  <a:gd name="T3" fmla="*/ 10392 h 139"/>
                  <a:gd name="T4" fmla="+- 0 16574 14174"/>
                  <a:gd name="T5" fmla="*/ T4 w 2400"/>
                  <a:gd name="T6" fmla="+- 0 10392 10253"/>
                  <a:gd name="T7" fmla="*/ 10392 h 139"/>
                  <a:gd name="T8" fmla="+- 0 14174 14174"/>
                  <a:gd name="T9" fmla="*/ T8 w 2400"/>
                  <a:gd name="T10" fmla="+- 0 10253 10253"/>
                  <a:gd name="T11" fmla="*/ 10253 h 139"/>
                  <a:gd name="T12" fmla="+- 0 14214 14174"/>
                  <a:gd name="T13" fmla="*/ T12 w 2400"/>
                  <a:gd name="T14" fmla="+- 0 10392 10253"/>
                  <a:gd name="T15" fmla="*/ 10392 h 13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00" h="139">
                    <a:moveTo>
                      <a:pt x="40" y="139"/>
                    </a:moveTo>
                    <a:lnTo>
                      <a:pt x="2400" y="139"/>
                    </a:lnTo>
                    <a:lnTo>
                      <a:pt x="0" y="0"/>
                    </a:lnTo>
                    <a:lnTo>
                      <a:pt x="40" y="13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35" name="Group 7539"/>
            <p:cNvGrpSpPr>
              <a:grpSpLocks/>
            </p:cNvGrpSpPr>
            <p:nvPr/>
          </p:nvGrpSpPr>
          <p:grpSpPr bwMode="auto">
            <a:xfrm>
              <a:off x="14174" y="10253"/>
              <a:ext cx="2400" cy="139"/>
              <a:chOff x="14174" y="10253"/>
              <a:chExt cx="2400" cy="139"/>
            </a:xfrm>
          </p:grpSpPr>
          <p:sp>
            <p:nvSpPr>
              <p:cNvPr id="22446" name="Freeform 7540"/>
              <p:cNvSpPr>
                <a:spLocks/>
              </p:cNvSpPr>
              <p:nvPr/>
            </p:nvSpPr>
            <p:spPr bwMode="auto">
              <a:xfrm>
                <a:off x="14174" y="10253"/>
                <a:ext cx="2400" cy="139"/>
              </a:xfrm>
              <a:custGeom>
                <a:avLst/>
                <a:gdLst>
                  <a:gd name="T0" fmla="+- 0 16574 14174"/>
                  <a:gd name="T1" fmla="*/ T0 w 2400"/>
                  <a:gd name="T2" fmla="+- 0 10392 10253"/>
                  <a:gd name="T3" fmla="*/ 10392 h 139"/>
                  <a:gd name="T4" fmla="+- 0 14174 14174"/>
                  <a:gd name="T5" fmla="*/ T4 w 2400"/>
                  <a:gd name="T6" fmla="+- 0 10253 10253"/>
                  <a:gd name="T7" fmla="*/ 10253 h 139"/>
                  <a:gd name="T8" fmla="+- 0 16535 14174"/>
                  <a:gd name="T9" fmla="*/ T8 w 2400"/>
                  <a:gd name="T10" fmla="+- 0 10253 10253"/>
                  <a:gd name="T11" fmla="*/ 10253 h 139"/>
                  <a:gd name="T12" fmla="+- 0 16574 14174"/>
                  <a:gd name="T13" fmla="*/ T12 w 2400"/>
                  <a:gd name="T14" fmla="+- 0 10392 10253"/>
                  <a:gd name="T15" fmla="*/ 10392 h 13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00" h="139">
                    <a:moveTo>
                      <a:pt x="2400" y="139"/>
                    </a:moveTo>
                    <a:lnTo>
                      <a:pt x="0" y="0"/>
                    </a:lnTo>
                    <a:lnTo>
                      <a:pt x="2361" y="0"/>
                    </a:lnTo>
                    <a:lnTo>
                      <a:pt x="2400" y="13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36" name="Group 7541"/>
            <p:cNvGrpSpPr>
              <a:grpSpLocks/>
            </p:cNvGrpSpPr>
            <p:nvPr/>
          </p:nvGrpSpPr>
          <p:grpSpPr bwMode="auto">
            <a:xfrm>
              <a:off x="14214" y="10392"/>
              <a:ext cx="2362" cy="31"/>
              <a:chOff x="14214" y="10392"/>
              <a:chExt cx="2362" cy="31"/>
            </a:xfrm>
          </p:grpSpPr>
          <p:sp>
            <p:nvSpPr>
              <p:cNvPr id="22444" name="Freeform 7542"/>
              <p:cNvSpPr>
                <a:spLocks/>
              </p:cNvSpPr>
              <p:nvPr/>
            </p:nvSpPr>
            <p:spPr bwMode="auto">
              <a:xfrm>
                <a:off x="14214" y="10392"/>
                <a:ext cx="2362" cy="31"/>
              </a:xfrm>
              <a:custGeom>
                <a:avLst/>
                <a:gdLst>
                  <a:gd name="T0" fmla="+- 0 14214 14214"/>
                  <a:gd name="T1" fmla="*/ T0 w 2362"/>
                  <a:gd name="T2" fmla="+- 0 10392 10392"/>
                  <a:gd name="T3" fmla="*/ 10392 h 31"/>
                  <a:gd name="T4" fmla="+- 0 14224 14214"/>
                  <a:gd name="T5" fmla="*/ T4 w 2362"/>
                  <a:gd name="T6" fmla="+- 0 10423 10392"/>
                  <a:gd name="T7" fmla="*/ 10423 h 31"/>
                  <a:gd name="T8" fmla="+- 0 16576 14214"/>
                  <a:gd name="T9" fmla="*/ T8 w 2362"/>
                  <a:gd name="T10" fmla="+- 0 10423 10392"/>
                  <a:gd name="T11" fmla="*/ 10423 h 31"/>
                  <a:gd name="T12" fmla="+- 0 14214 14214"/>
                  <a:gd name="T13" fmla="*/ T12 w 2362"/>
                  <a:gd name="T14" fmla="+- 0 10392 10392"/>
                  <a:gd name="T15" fmla="*/ 1039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62" h="31">
                    <a:moveTo>
                      <a:pt x="0" y="0"/>
                    </a:moveTo>
                    <a:lnTo>
                      <a:pt x="10" y="31"/>
                    </a:lnTo>
                    <a:lnTo>
                      <a:pt x="2362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45" name="Freeform 7543"/>
              <p:cNvSpPr>
                <a:spLocks/>
              </p:cNvSpPr>
              <p:nvPr/>
            </p:nvSpPr>
            <p:spPr bwMode="auto">
              <a:xfrm>
                <a:off x="14214" y="10392"/>
                <a:ext cx="2362" cy="31"/>
              </a:xfrm>
              <a:custGeom>
                <a:avLst/>
                <a:gdLst>
                  <a:gd name="T0" fmla="+- 0 16574 14214"/>
                  <a:gd name="T1" fmla="*/ T0 w 2362"/>
                  <a:gd name="T2" fmla="+- 0 10392 10392"/>
                  <a:gd name="T3" fmla="*/ 10392 h 31"/>
                  <a:gd name="T4" fmla="+- 0 14214 14214"/>
                  <a:gd name="T5" fmla="*/ T4 w 2362"/>
                  <a:gd name="T6" fmla="+- 0 10392 10392"/>
                  <a:gd name="T7" fmla="*/ 10392 h 31"/>
                  <a:gd name="T8" fmla="+- 0 16576 14214"/>
                  <a:gd name="T9" fmla="*/ T8 w 2362"/>
                  <a:gd name="T10" fmla="+- 0 10423 10392"/>
                  <a:gd name="T11" fmla="*/ 10423 h 31"/>
                  <a:gd name="T12" fmla="+- 0 16574 14214"/>
                  <a:gd name="T13" fmla="*/ T12 w 2362"/>
                  <a:gd name="T14" fmla="+- 0 10392 10392"/>
                  <a:gd name="T15" fmla="*/ 1039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62" h="31">
                    <a:moveTo>
                      <a:pt x="2360" y="0"/>
                    </a:moveTo>
                    <a:lnTo>
                      <a:pt x="0" y="0"/>
                    </a:lnTo>
                    <a:lnTo>
                      <a:pt x="2362" y="31"/>
                    </a:lnTo>
                    <a:lnTo>
                      <a:pt x="236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37" name="Group 7544"/>
            <p:cNvGrpSpPr>
              <a:grpSpLocks/>
            </p:cNvGrpSpPr>
            <p:nvPr/>
          </p:nvGrpSpPr>
          <p:grpSpPr bwMode="auto">
            <a:xfrm>
              <a:off x="14214" y="10392"/>
              <a:ext cx="2362" cy="31"/>
              <a:chOff x="14214" y="10392"/>
              <a:chExt cx="2362" cy="31"/>
            </a:xfrm>
          </p:grpSpPr>
          <p:sp>
            <p:nvSpPr>
              <p:cNvPr id="22443" name="Freeform 7545"/>
              <p:cNvSpPr>
                <a:spLocks/>
              </p:cNvSpPr>
              <p:nvPr/>
            </p:nvSpPr>
            <p:spPr bwMode="auto">
              <a:xfrm>
                <a:off x="14214" y="10392"/>
                <a:ext cx="2362" cy="31"/>
              </a:xfrm>
              <a:custGeom>
                <a:avLst/>
                <a:gdLst>
                  <a:gd name="T0" fmla="+- 0 14224 14214"/>
                  <a:gd name="T1" fmla="*/ T0 w 2362"/>
                  <a:gd name="T2" fmla="+- 0 10423 10392"/>
                  <a:gd name="T3" fmla="*/ 10423 h 31"/>
                  <a:gd name="T4" fmla="+- 0 16576 14214"/>
                  <a:gd name="T5" fmla="*/ T4 w 2362"/>
                  <a:gd name="T6" fmla="+- 0 10423 10392"/>
                  <a:gd name="T7" fmla="*/ 10423 h 31"/>
                  <a:gd name="T8" fmla="+- 0 14214 14214"/>
                  <a:gd name="T9" fmla="*/ T8 w 2362"/>
                  <a:gd name="T10" fmla="+- 0 10392 10392"/>
                  <a:gd name="T11" fmla="*/ 10392 h 31"/>
                  <a:gd name="T12" fmla="+- 0 14224 14214"/>
                  <a:gd name="T13" fmla="*/ T12 w 2362"/>
                  <a:gd name="T14" fmla="+- 0 10423 10392"/>
                  <a:gd name="T15" fmla="*/ 10423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62" h="31">
                    <a:moveTo>
                      <a:pt x="10" y="31"/>
                    </a:moveTo>
                    <a:lnTo>
                      <a:pt x="2362" y="31"/>
                    </a:lnTo>
                    <a:lnTo>
                      <a:pt x="0" y="0"/>
                    </a:lnTo>
                    <a:lnTo>
                      <a:pt x="10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38" name="Group 7546"/>
            <p:cNvGrpSpPr>
              <a:grpSpLocks/>
            </p:cNvGrpSpPr>
            <p:nvPr/>
          </p:nvGrpSpPr>
          <p:grpSpPr bwMode="auto">
            <a:xfrm>
              <a:off x="14214" y="10392"/>
              <a:ext cx="2362" cy="31"/>
              <a:chOff x="14214" y="10392"/>
              <a:chExt cx="2362" cy="31"/>
            </a:xfrm>
          </p:grpSpPr>
          <p:sp>
            <p:nvSpPr>
              <p:cNvPr id="22442" name="Freeform 7547"/>
              <p:cNvSpPr>
                <a:spLocks/>
              </p:cNvSpPr>
              <p:nvPr/>
            </p:nvSpPr>
            <p:spPr bwMode="auto">
              <a:xfrm>
                <a:off x="14214" y="10392"/>
                <a:ext cx="2362" cy="31"/>
              </a:xfrm>
              <a:custGeom>
                <a:avLst/>
                <a:gdLst>
                  <a:gd name="T0" fmla="+- 0 16576 14214"/>
                  <a:gd name="T1" fmla="*/ T0 w 2362"/>
                  <a:gd name="T2" fmla="+- 0 10423 10392"/>
                  <a:gd name="T3" fmla="*/ 10423 h 31"/>
                  <a:gd name="T4" fmla="+- 0 14214 14214"/>
                  <a:gd name="T5" fmla="*/ T4 w 2362"/>
                  <a:gd name="T6" fmla="+- 0 10392 10392"/>
                  <a:gd name="T7" fmla="*/ 10392 h 31"/>
                  <a:gd name="T8" fmla="+- 0 16574 14214"/>
                  <a:gd name="T9" fmla="*/ T8 w 2362"/>
                  <a:gd name="T10" fmla="+- 0 10392 10392"/>
                  <a:gd name="T11" fmla="*/ 10392 h 31"/>
                  <a:gd name="T12" fmla="+- 0 16576 14214"/>
                  <a:gd name="T13" fmla="*/ T12 w 2362"/>
                  <a:gd name="T14" fmla="+- 0 10423 10392"/>
                  <a:gd name="T15" fmla="*/ 10423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62" h="31">
                    <a:moveTo>
                      <a:pt x="2362" y="31"/>
                    </a:moveTo>
                    <a:lnTo>
                      <a:pt x="0" y="0"/>
                    </a:lnTo>
                    <a:lnTo>
                      <a:pt x="2360" y="0"/>
                    </a:lnTo>
                    <a:lnTo>
                      <a:pt x="2362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39" name="Group 7548"/>
            <p:cNvGrpSpPr>
              <a:grpSpLocks/>
            </p:cNvGrpSpPr>
            <p:nvPr/>
          </p:nvGrpSpPr>
          <p:grpSpPr bwMode="auto">
            <a:xfrm>
              <a:off x="14109" y="10423"/>
              <a:ext cx="2477" cy="226"/>
              <a:chOff x="14109" y="10423"/>
              <a:chExt cx="2477" cy="226"/>
            </a:xfrm>
          </p:grpSpPr>
          <p:sp>
            <p:nvSpPr>
              <p:cNvPr id="22440" name="Freeform 7549"/>
              <p:cNvSpPr>
                <a:spLocks/>
              </p:cNvSpPr>
              <p:nvPr/>
            </p:nvSpPr>
            <p:spPr bwMode="auto">
              <a:xfrm>
                <a:off x="14109" y="10423"/>
                <a:ext cx="2477" cy="226"/>
              </a:xfrm>
              <a:custGeom>
                <a:avLst/>
                <a:gdLst>
                  <a:gd name="T0" fmla="+- 0 14224 14109"/>
                  <a:gd name="T1" fmla="*/ T0 w 2477"/>
                  <a:gd name="T2" fmla="+- 0 10423 10423"/>
                  <a:gd name="T3" fmla="*/ 10423 h 226"/>
                  <a:gd name="T4" fmla="+- 0 14109 14109"/>
                  <a:gd name="T5" fmla="*/ T4 w 2477"/>
                  <a:gd name="T6" fmla="+- 0 10649 10423"/>
                  <a:gd name="T7" fmla="*/ 10649 h 226"/>
                  <a:gd name="T8" fmla="+- 0 16586 14109"/>
                  <a:gd name="T9" fmla="*/ T8 w 2477"/>
                  <a:gd name="T10" fmla="+- 0 10649 10423"/>
                  <a:gd name="T11" fmla="*/ 10649 h 226"/>
                  <a:gd name="T12" fmla="+- 0 14224 14109"/>
                  <a:gd name="T13" fmla="*/ T12 w 2477"/>
                  <a:gd name="T14" fmla="+- 0 10423 10423"/>
                  <a:gd name="T15" fmla="*/ 10423 h 2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77" h="226">
                    <a:moveTo>
                      <a:pt x="115" y="0"/>
                    </a:moveTo>
                    <a:lnTo>
                      <a:pt x="0" y="226"/>
                    </a:lnTo>
                    <a:lnTo>
                      <a:pt x="2477" y="226"/>
                    </a:lnTo>
                    <a:lnTo>
                      <a:pt x="1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41" name="Freeform 7550"/>
              <p:cNvSpPr>
                <a:spLocks/>
              </p:cNvSpPr>
              <p:nvPr/>
            </p:nvSpPr>
            <p:spPr bwMode="auto">
              <a:xfrm>
                <a:off x="14109" y="10423"/>
                <a:ext cx="2477" cy="226"/>
              </a:xfrm>
              <a:custGeom>
                <a:avLst/>
                <a:gdLst>
                  <a:gd name="T0" fmla="+- 0 16576 14109"/>
                  <a:gd name="T1" fmla="*/ T0 w 2477"/>
                  <a:gd name="T2" fmla="+- 0 10423 10423"/>
                  <a:gd name="T3" fmla="*/ 10423 h 226"/>
                  <a:gd name="T4" fmla="+- 0 14224 14109"/>
                  <a:gd name="T5" fmla="*/ T4 w 2477"/>
                  <a:gd name="T6" fmla="+- 0 10423 10423"/>
                  <a:gd name="T7" fmla="*/ 10423 h 226"/>
                  <a:gd name="T8" fmla="+- 0 16586 14109"/>
                  <a:gd name="T9" fmla="*/ T8 w 2477"/>
                  <a:gd name="T10" fmla="+- 0 10649 10423"/>
                  <a:gd name="T11" fmla="*/ 10649 h 226"/>
                  <a:gd name="T12" fmla="+- 0 16576 14109"/>
                  <a:gd name="T13" fmla="*/ T12 w 2477"/>
                  <a:gd name="T14" fmla="+- 0 10423 10423"/>
                  <a:gd name="T15" fmla="*/ 10423 h 2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77" h="226">
                    <a:moveTo>
                      <a:pt x="2467" y="0"/>
                    </a:moveTo>
                    <a:lnTo>
                      <a:pt x="115" y="0"/>
                    </a:lnTo>
                    <a:lnTo>
                      <a:pt x="2477" y="226"/>
                    </a:lnTo>
                    <a:lnTo>
                      <a:pt x="246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40" name="Group 7551"/>
            <p:cNvGrpSpPr>
              <a:grpSpLocks/>
            </p:cNvGrpSpPr>
            <p:nvPr/>
          </p:nvGrpSpPr>
          <p:grpSpPr bwMode="auto">
            <a:xfrm>
              <a:off x="14109" y="10423"/>
              <a:ext cx="2477" cy="226"/>
              <a:chOff x="14109" y="10423"/>
              <a:chExt cx="2477" cy="226"/>
            </a:xfrm>
          </p:grpSpPr>
          <p:sp>
            <p:nvSpPr>
              <p:cNvPr id="22439" name="Freeform 7552"/>
              <p:cNvSpPr>
                <a:spLocks/>
              </p:cNvSpPr>
              <p:nvPr/>
            </p:nvSpPr>
            <p:spPr bwMode="auto">
              <a:xfrm>
                <a:off x="14109" y="10423"/>
                <a:ext cx="2477" cy="226"/>
              </a:xfrm>
              <a:custGeom>
                <a:avLst/>
                <a:gdLst>
                  <a:gd name="T0" fmla="+- 0 14109 14109"/>
                  <a:gd name="T1" fmla="*/ T0 w 2477"/>
                  <a:gd name="T2" fmla="+- 0 10649 10423"/>
                  <a:gd name="T3" fmla="*/ 10649 h 226"/>
                  <a:gd name="T4" fmla="+- 0 16586 14109"/>
                  <a:gd name="T5" fmla="*/ T4 w 2477"/>
                  <a:gd name="T6" fmla="+- 0 10649 10423"/>
                  <a:gd name="T7" fmla="*/ 10649 h 226"/>
                  <a:gd name="T8" fmla="+- 0 14224 14109"/>
                  <a:gd name="T9" fmla="*/ T8 w 2477"/>
                  <a:gd name="T10" fmla="+- 0 10423 10423"/>
                  <a:gd name="T11" fmla="*/ 10423 h 226"/>
                  <a:gd name="T12" fmla="+- 0 14109 14109"/>
                  <a:gd name="T13" fmla="*/ T12 w 2477"/>
                  <a:gd name="T14" fmla="+- 0 10649 10423"/>
                  <a:gd name="T15" fmla="*/ 10649 h 2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77" h="226">
                    <a:moveTo>
                      <a:pt x="0" y="226"/>
                    </a:moveTo>
                    <a:lnTo>
                      <a:pt x="2477" y="226"/>
                    </a:lnTo>
                    <a:lnTo>
                      <a:pt x="115" y="0"/>
                    </a:lnTo>
                    <a:lnTo>
                      <a:pt x="0" y="22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41" name="Group 7553"/>
            <p:cNvGrpSpPr>
              <a:grpSpLocks/>
            </p:cNvGrpSpPr>
            <p:nvPr/>
          </p:nvGrpSpPr>
          <p:grpSpPr bwMode="auto">
            <a:xfrm>
              <a:off x="14224" y="10423"/>
              <a:ext cx="2362" cy="226"/>
              <a:chOff x="14224" y="10423"/>
              <a:chExt cx="2362" cy="226"/>
            </a:xfrm>
          </p:grpSpPr>
          <p:sp>
            <p:nvSpPr>
              <p:cNvPr id="22438" name="Freeform 7554"/>
              <p:cNvSpPr>
                <a:spLocks/>
              </p:cNvSpPr>
              <p:nvPr/>
            </p:nvSpPr>
            <p:spPr bwMode="auto">
              <a:xfrm>
                <a:off x="14224" y="10423"/>
                <a:ext cx="2362" cy="226"/>
              </a:xfrm>
              <a:custGeom>
                <a:avLst/>
                <a:gdLst>
                  <a:gd name="T0" fmla="+- 0 16586 14224"/>
                  <a:gd name="T1" fmla="*/ T0 w 2362"/>
                  <a:gd name="T2" fmla="+- 0 10649 10423"/>
                  <a:gd name="T3" fmla="*/ 10649 h 226"/>
                  <a:gd name="T4" fmla="+- 0 14224 14224"/>
                  <a:gd name="T5" fmla="*/ T4 w 2362"/>
                  <a:gd name="T6" fmla="+- 0 10423 10423"/>
                  <a:gd name="T7" fmla="*/ 10423 h 226"/>
                  <a:gd name="T8" fmla="+- 0 16576 14224"/>
                  <a:gd name="T9" fmla="*/ T8 w 2362"/>
                  <a:gd name="T10" fmla="+- 0 10423 10423"/>
                  <a:gd name="T11" fmla="*/ 10423 h 226"/>
                  <a:gd name="T12" fmla="+- 0 16586 14224"/>
                  <a:gd name="T13" fmla="*/ T12 w 2362"/>
                  <a:gd name="T14" fmla="+- 0 10649 10423"/>
                  <a:gd name="T15" fmla="*/ 10649 h 2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62" h="226">
                    <a:moveTo>
                      <a:pt x="2362" y="226"/>
                    </a:moveTo>
                    <a:lnTo>
                      <a:pt x="0" y="0"/>
                    </a:lnTo>
                    <a:lnTo>
                      <a:pt x="2352" y="0"/>
                    </a:lnTo>
                    <a:lnTo>
                      <a:pt x="2362" y="22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42" name="Group 7555"/>
            <p:cNvGrpSpPr>
              <a:grpSpLocks/>
            </p:cNvGrpSpPr>
            <p:nvPr/>
          </p:nvGrpSpPr>
          <p:grpSpPr bwMode="auto">
            <a:xfrm>
              <a:off x="14054" y="10649"/>
              <a:ext cx="2599" cy="113"/>
              <a:chOff x="14054" y="10649"/>
              <a:chExt cx="2599" cy="113"/>
            </a:xfrm>
          </p:grpSpPr>
          <p:sp>
            <p:nvSpPr>
              <p:cNvPr id="22436" name="Freeform 7556"/>
              <p:cNvSpPr>
                <a:spLocks/>
              </p:cNvSpPr>
              <p:nvPr/>
            </p:nvSpPr>
            <p:spPr bwMode="auto">
              <a:xfrm>
                <a:off x="14054" y="10649"/>
                <a:ext cx="2599" cy="113"/>
              </a:xfrm>
              <a:custGeom>
                <a:avLst/>
                <a:gdLst>
                  <a:gd name="T0" fmla="+- 0 14109 14054"/>
                  <a:gd name="T1" fmla="*/ T0 w 2599"/>
                  <a:gd name="T2" fmla="+- 0 10649 10649"/>
                  <a:gd name="T3" fmla="*/ 10649 h 113"/>
                  <a:gd name="T4" fmla="+- 0 14054 14054"/>
                  <a:gd name="T5" fmla="*/ T4 w 2599"/>
                  <a:gd name="T6" fmla="+- 0 10762 10649"/>
                  <a:gd name="T7" fmla="*/ 10762 h 113"/>
                  <a:gd name="T8" fmla="+- 0 16653 14054"/>
                  <a:gd name="T9" fmla="*/ T8 w 2599"/>
                  <a:gd name="T10" fmla="+- 0 10762 10649"/>
                  <a:gd name="T11" fmla="*/ 10762 h 113"/>
                  <a:gd name="T12" fmla="+- 0 14109 14054"/>
                  <a:gd name="T13" fmla="*/ T12 w 2599"/>
                  <a:gd name="T14" fmla="+- 0 10649 10649"/>
                  <a:gd name="T15" fmla="*/ 10649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99" h="113">
                    <a:moveTo>
                      <a:pt x="55" y="0"/>
                    </a:moveTo>
                    <a:lnTo>
                      <a:pt x="0" y="113"/>
                    </a:lnTo>
                    <a:lnTo>
                      <a:pt x="2599" y="113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37" name="Freeform 7557"/>
              <p:cNvSpPr>
                <a:spLocks/>
              </p:cNvSpPr>
              <p:nvPr/>
            </p:nvSpPr>
            <p:spPr bwMode="auto">
              <a:xfrm>
                <a:off x="14054" y="10649"/>
                <a:ext cx="2599" cy="113"/>
              </a:xfrm>
              <a:custGeom>
                <a:avLst/>
                <a:gdLst>
                  <a:gd name="T0" fmla="+- 0 16586 14054"/>
                  <a:gd name="T1" fmla="*/ T0 w 2599"/>
                  <a:gd name="T2" fmla="+- 0 10649 10649"/>
                  <a:gd name="T3" fmla="*/ 10649 h 113"/>
                  <a:gd name="T4" fmla="+- 0 14109 14054"/>
                  <a:gd name="T5" fmla="*/ T4 w 2599"/>
                  <a:gd name="T6" fmla="+- 0 10649 10649"/>
                  <a:gd name="T7" fmla="*/ 10649 h 113"/>
                  <a:gd name="T8" fmla="+- 0 16653 14054"/>
                  <a:gd name="T9" fmla="*/ T8 w 2599"/>
                  <a:gd name="T10" fmla="+- 0 10762 10649"/>
                  <a:gd name="T11" fmla="*/ 10762 h 113"/>
                  <a:gd name="T12" fmla="+- 0 16586 14054"/>
                  <a:gd name="T13" fmla="*/ T12 w 2599"/>
                  <a:gd name="T14" fmla="+- 0 10649 10649"/>
                  <a:gd name="T15" fmla="*/ 10649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99" h="113">
                    <a:moveTo>
                      <a:pt x="2532" y="0"/>
                    </a:moveTo>
                    <a:lnTo>
                      <a:pt x="55" y="0"/>
                    </a:lnTo>
                    <a:lnTo>
                      <a:pt x="2599" y="113"/>
                    </a:lnTo>
                    <a:lnTo>
                      <a:pt x="253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43" name="Group 7558"/>
            <p:cNvGrpSpPr>
              <a:grpSpLocks/>
            </p:cNvGrpSpPr>
            <p:nvPr/>
          </p:nvGrpSpPr>
          <p:grpSpPr bwMode="auto">
            <a:xfrm>
              <a:off x="14054" y="10649"/>
              <a:ext cx="2599" cy="113"/>
              <a:chOff x="14054" y="10649"/>
              <a:chExt cx="2599" cy="113"/>
            </a:xfrm>
          </p:grpSpPr>
          <p:sp>
            <p:nvSpPr>
              <p:cNvPr id="22435" name="Freeform 7559"/>
              <p:cNvSpPr>
                <a:spLocks/>
              </p:cNvSpPr>
              <p:nvPr/>
            </p:nvSpPr>
            <p:spPr bwMode="auto">
              <a:xfrm>
                <a:off x="14054" y="10649"/>
                <a:ext cx="2599" cy="113"/>
              </a:xfrm>
              <a:custGeom>
                <a:avLst/>
                <a:gdLst>
                  <a:gd name="T0" fmla="+- 0 14054 14054"/>
                  <a:gd name="T1" fmla="*/ T0 w 2599"/>
                  <a:gd name="T2" fmla="+- 0 10762 10649"/>
                  <a:gd name="T3" fmla="*/ 10762 h 113"/>
                  <a:gd name="T4" fmla="+- 0 16653 14054"/>
                  <a:gd name="T5" fmla="*/ T4 w 2599"/>
                  <a:gd name="T6" fmla="+- 0 10762 10649"/>
                  <a:gd name="T7" fmla="*/ 10762 h 113"/>
                  <a:gd name="T8" fmla="+- 0 14109 14054"/>
                  <a:gd name="T9" fmla="*/ T8 w 2599"/>
                  <a:gd name="T10" fmla="+- 0 10649 10649"/>
                  <a:gd name="T11" fmla="*/ 10649 h 113"/>
                  <a:gd name="T12" fmla="+- 0 14054 14054"/>
                  <a:gd name="T13" fmla="*/ T12 w 2599"/>
                  <a:gd name="T14" fmla="+- 0 10762 10649"/>
                  <a:gd name="T15" fmla="*/ 10762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99" h="113">
                    <a:moveTo>
                      <a:pt x="0" y="113"/>
                    </a:moveTo>
                    <a:lnTo>
                      <a:pt x="2599" y="113"/>
                    </a:lnTo>
                    <a:lnTo>
                      <a:pt x="55" y="0"/>
                    </a:lnTo>
                    <a:lnTo>
                      <a:pt x="0" y="11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44" name="Group 7560"/>
            <p:cNvGrpSpPr>
              <a:grpSpLocks/>
            </p:cNvGrpSpPr>
            <p:nvPr/>
          </p:nvGrpSpPr>
          <p:grpSpPr bwMode="auto">
            <a:xfrm>
              <a:off x="14109" y="10649"/>
              <a:ext cx="2544" cy="113"/>
              <a:chOff x="14109" y="10649"/>
              <a:chExt cx="2544" cy="113"/>
            </a:xfrm>
          </p:grpSpPr>
          <p:sp>
            <p:nvSpPr>
              <p:cNvPr id="22434" name="Freeform 7561"/>
              <p:cNvSpPr>
                <a:spLocks/>
              </p:cNvSpPr>
              <p:nvPr/>
            </p:nvSpPr>
            <p:spPr bwMode="auto">
              <a:xfrm>
                <a:off x="14109" y="10649"/>
                <a:ext cx="2544" cy="113"/>
              </a:xfrm>
              <a:custGeom>
                <a:avLst/>
                <a:gdLst>
                  <a:gd name="T0" fmla="+- 0 16653 14109"/>
                  <a:gd name="T1" fmla="*/ T0 w 2544"/>
                  <a:gd name="T2" fmla="+- 0 10762 10649"/>
                  <a:gd name="T3" fmla="*/ 10762 h 113"/>
                  <a:gd name="T4" fmla="+- 0 14109 14109"/>
                  <a:gd name="T5" fmla="*/ T4 w 2544"/>
                  <a:gd name="T6" fmla="+- 0 10649 10649"/>
                  <a:gd name="T7" fmla="*/ 10649 h 113"/>
                  <a:gd name="T8" fmla="+- 0 16586 14109"/>
                  <a:gd name="T9" fmla="*/ T8 w 2544"/>
                  <a:gd name="T10" fmla="+- 0 10649 10649"/>
                  <a:gd name="T11" fmla="*/ 10649 h 113"/>
                  <a:gd name="T12" fmla="+- 0 16653 14109"/>
                  <a:gd name="T13" fmla="*/ T12 w 2544"/>
                  <a:gd name="T14" fmla="+- 0 10762 10649"/>
                  <a:gd name="T15" fmla="*/ 10762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44" h="113">
                    <a:moveTo>
                      <a:pt x="2544" y="113"/>
                    </a:moveTo>
                    <a:lnTo>
                      <a:pt x="0" y="0"/>
                    </a:lnTo>
                    <a:lnTo>
                      <a:pt x="2477" y="0"/>
                    </a:lnTo>
                    <a:lnTo>
                      <a:pt x="2544" y="11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45" name="Group 7562"/>
            <p:cNvGrpSpPr>
              <a:grpSpLocks/>
            </p:cNvGrpSpPr>
            <p:nvPr/>
          </p:nvGrpSpPr>
          <p:grpSpPr bwMode="auto">
            <a:xfrm>
              <a:off x="13869" y="10762"/>
              <a:ext cx="2873" cy="149"/>
              <a:chOff x="13869" y="10762"/>
              <a:chExt cx="2873" cy="149"/>
            </a:xfrm>
          </p:grpSpPr>
          <p:sp>
            <p:nvSpPr>
              <p:cNvPr id="22432" name="Freeform 7563"/>
              <p:cNvSpPr>
                <a:spLocks/>
              </p:cNvSpPr>
              <p:nvPr/>
            </p:nvSpPr>
            <p:spPr bwMode="auto">
              <a:xfrm>
                <a:off x="13869" y="10762"/>
                <a:ext cx="2873" cy="149"/>
              </a:xfrm>
              <a:custGeom>
                <a:avLst/>
                <a:gdLst>
                  <a:gd name="T0" fmla="+- 0 14054 13869"/>
                  <a:gd name="T1" fmla="*/ T0 w 2873"/>
                  <a:gd name="T2" fmla="+- 0 10762 10762"/>
                  <a:gd name="T3" fmla="*/ 10762 h 149"/>
                  <a:gd name="T4" fmla="+- 0 13869 13869"/>
                  <a:gd name="T5" fmla="*/ T4 w 2873"/>
                  <a:gd name="T6" fmla="+- 0 10910 10762"/>
                  <a:gd name="T7" fmla="*/ 10910 h 149"/>
                  <a:gd name="T8" fmla="+- 0 16742 13869"/>
                  <a:gd name="T9" fmla="*/ T8 w 2873"/>
                  <a:gd name="T10" fmla="+- 0 10910 10762"/>
                  <a:gd name="T11" fmla="*/ 10910 h 149"/>
                  <a:gd name="T12" fmla="+- 0 14054 13869"/>
                  <a:gd name="T13" fmla="*/ T12 w 2873"/>
                  <a:gd name="T14" fmla="+- 0 10762 10762"/>
                  <a:gd name="T15" fmla="*/ 10762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73" h="149">
                    <a:moveTo>
                      <a:pt x="185" y="0"/>
                    </a:moveTo>
                    <a:lnTo>
                      <a:pt x="0" y="148"/>
                    </a:lnTo>
                    <a:lnTo>
                      <a:pt x="2873" y="148"/>
                    </a:lnTo>
                    <a:lnTo>
                      <a:pt x="18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33" name="Freeform 7564"/>
              <p:cNvSpPr>
                <a:spLocks/>
              </p:cNvSpPr>
              <p:nvPr/>
            </p:nvSpPr>
            <p:spPr bwMode="auto">
              <a:xfrm>
                <a:off x="13869" y="10762"/>
                <a:ext cx="2873" cy="149"/>
              </a:xfrm>
              <a:custGeom>
                <a:avLst/>
                <a:gdLst>
                  <a:gd name="T0" fmla="+- 0 16653 13869"/>
                  <a:gd name="T1" fmla="*/ T0 w 2873"/>
                  <a:gd name="T2" fmla="+- 0 10762 10762"/>
                  <a:gd name="T3" fmla="*/ 10762 h 149"/>
                  <a:gd name="T4" fmla="+- 0 14054 13869"/>
                  <a:gd name="T5" fmla="*/ T4 w 2873"/>
                  <a:gd name="T6" fmla="+- 0 10762 10762"/>
                  <a:gd name="T7" fmla="*/ 10762 h 149"/>
                  <a:gd name="T8" fmla="+- 0 16742 13869"/>
                  <a:gd name="T9" fmla="*/ T8 w 2873"/>
                  <a:gd name="T10" fmla="+- 0 10910 10762"/>
                  <a:gd name="T11" fmla="*/ 10910 h 149"/>
                  <a:gd name="T12" fmla="+- 0 16653 13869"/>
                  <a:gd name="T13" fmla="*/ T12 w 2873"/>
                  <a:gd name="T14" fmla="+- 0 10762 10762"/>
                  <a:gd name="T15" fmla="*/ 10762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73" h="149">
                    <a:moveTo>
                      <a:pt x="2784" y="0"/>
                    </a:moveTo>
                    <a:lnTo>
                      <a:pt x="185" y="0"/>
                    </a:lnTo>
                    <a:lnTo>
                      <a:pt x="2873" y="148"/>
                    </a:lnTo>
                    <a:lnTo>
                      <a:pt x="278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46" name="Group 7565"/>
            <p:cNvGrpSpPr>
              <a:grpSpLocks/>
            </p:cNvGrpSpPr>
            <p:nvPr/>
          </p:nvGrpSpPr>
          <p:grpSpPr bwMode="auto">
            <a:xfrm>
              <a:off x="13869" y="10762"/>
              <a:ext cx="2873" cy="149"/>
              <a:chOff x="13869" y="10762"/>
              <a:chExt cx="2873" cy="149"/>
            </a:xfrm>
          </p:grpSpPr>
          <p:sp>
            <p:nvSpPr>
              <p:cNvPr id="22431" name="Freeform 7566"/>
              <p:cNvSpPr>
                <a:spLocks/>
              </p:cNvSpPr>
              <p:nvPr/>
            </p:nvSpPr>
            <p:spPr bwMode="auto">
              <a:xfrm>
                <a:off x="13869" y="10762"/>
                <a:ext cx="2873" cy="149"/>
              </a:xfrm>
              <a:custGeom>
                <a:avLst/>
                <a:gdLst>
                  <a:gd name="T0" fmla="+- 0 13869 13869"/>
                  <a:gd name="T1" fmla="*/ T0 w 2873"/>
                  <a:gd name="T2" fmla="+- 0 10910 10762"/>
                  <a:gd name="T3" fmla="*/ 10910 h 149"/>
                  <a:gd name="T4" fmla="+- 0 16742 13869"/>
                  <a:gd name="T5" fmla="*/ T4 w 2873"/>
                  <a:gd name="T6" fmla="+- 0 10910 10762"/>
                  <a:gd name="T7" fmla="*/ 10910 h 149"/>
                  <a:gd name="T8" fmla="+- 0 14054 13869"/>
                  <a:gd name="T9" fmla="*/ T8 w 2873"/>
                  <a:gd name="T10" fmla="+- 0 10762 10762"/>
                  <a:gd name="T11" fmla="*/ 10762 h 149"/>
                  <a:gd name="T12" fmla="+- 0 13869 13869"/>
                  <a:gd name="T13" fmla="*/ T12 w 2873"/>
                  <a:gd name="T14" fmla="+- 0 10910 10762"/>
                  <a:gd name="T15" fmla="*/ 10910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73" h="149">
                    <a:moveTo>
                      <a:pt x="0" y="148"/>
                    </a:moveTo>
                    <a:lnTo>
                      <a:pt x="2873" y="148"/>
                    </a:lnTo>
                    <a:lnTo>
                      <a:pt x="185" y="0"/>
                    </a:lnTo>
                    <a:lnTo>
                      <a:pt x="0" y="1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47" name="Group 7567"/>
            <p:cNvGrpSpPr>
              <a:grpSpLocks/>
            </p:cNvGrpSpPr>
            <p:nvPr/>
          </p:nvGrpSpPr>
          <p:grpSpPr bwMode="auto">
            <a:xfrm>
              <a:off x="14054" y="10762"/>
              <a:ext cx="2688" cy="149"/>
              <a:chOff x="14054" y="10762"/>
              <a:chExt cx="2688" cy="149"/>
            </a:xfrm>
          </p:grpSpPr>
          <p:sp>
            <p:nvSpPr>
              <p:cNvPr id="22430" name="Freeform 7568"/>
              <p:cNvSpPr>
                <a:spLocks/>
              </p:cNvSpPr>
              <p:nvPr/>
            </p:nvSpPr>
            <p:spPr bwMode="auto">
              <a:xfrm>
                <a:off x="14054" y="10762"/>
                <a:ext cx="2688" cy="149"/>
              </a:xfrm>
              <a:custGeom>
                <a:avLst/>
                <a:gdLst>
                  <a:gd name="T0" fmla="+- 0 16742 14054"/>
                  <a:gd name="T1" fmla="*/ T0 w 2688"/>
                  <a:gd name="T2" fmla="+- 0 10910 10762"/>
                  <a:gd name="T3" fmla="*/ 10910 h 149"/>
                  <a:gd name="T4" fmla="+- 0 14054 14054"/>
                  <a:gd name="T5" fmla="*/ T4 w 2688"/>
                  <a:gd name="T6" fmla="+- 0 10762 10762"/>
                  <a:gd name="T7" fmla="*/ 10762 h 149"/>
                  <a:gd name="T8" fmla="+- 0 16653 14054"/>
                  <a:gd name="T9" fmla="*/ T8 w 2688"/>
                  <a:gd name="T10" fmla="+- 0 10762 10762"/>
                  <a:gd name="T11" fmla="*/ 10762 h 149"/>
                  <a:gd name="T12" fmla="+- 0 16742 14054"/>
                  <a:gd name="T13" fmla="*/ T12 w 2688"/>
                  <a:gd name="T14" fmla="+- 0 10910 10762"/>
                  <a:gd name="T15" fmla="*/ 10910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88" h="149">
                    <a:moveTo>
                      <a:pt x="2688" y="148"/>
                    </a:moveTo>
                    <a:lnTo>
                      <a:pt x="0" y="0"/>
                    </a:lnTo>
                    <a:lnTo>
                      <a:pt x="2599" y="0"/>
                    </a:lnTo>
                    <a:lnTo>
                      <a:pt x="2688" y="1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48" name="Group 7569"/>
            <p:cNvGrpSpPr>
              <a:grpSpLocks/>
            </p:cNvGrpSpPr>
            <p:nvPr/>
          </p:nvGrpSpPr>
          <p:grpSpPr bwMode="auto">
            <a:xfrm>
              <a:off x="13770" y="10910"/>
              <a:ext cx="3005" cy="55"/>
              <a:chOff x="13770" y="10910"/>
              <a:chExt cx="3005" cy="55"/>
            </a:xfrm>
          </p:grpSpPr>
          <p:sp>
            <p:nvSpPr>
              <p:cNvPr id="22428" name="Freeform 7570"/>
              <p:cNvSpPr>
                <a:spLocks/>
              </p:cNvSpPr>
              <p:nvPr/>
            </p:nvSpPr>
            <p:spPr bwMode="auto">
              <a:xfrm>
                <a:off x="13770" y="10910"/>
                <a:ext cx="3005" cy="55"/>
              </a:xfrm>
              <a:custGeom>
                <a:avLst/>
                <a:gdLst>
                  <a:gd name="T0" fmla="+- 0 13869 13770"/>
                  <a:gd name="T1" fmla="*/ T0 w 3005"/>
                  <a:gd name="T2" fmla="+- 0 10910 10910"/>
                  <a:gd name="T3" fmla="*/ 10910 h 55"/>
                  <a:gd name="T4" fmla="+- 0 13770 13770"/>
                  <a:gd name="T5" fmla="*/ T4 w 3005"/>
                  <a:gd name="T6" fmla="+- 0 10966 10910"/>
                  <a:gd name="T7" fmla="*/ 10966 h 55"/>
                  <a:gd name="T8" fmla="+- 0 16775 13770"/>
                  <a:gd name="T9" fmla="*/ T8 w 3005"/>
                  <a:gd name="T10" fmla="+- 0 10966 10910"/>
                  <a:gd name="T11" fmla="*/ 10966 h 55"/>
                  <a:gd name="T12" fmla="+- 0 13869 13770"/>
                  <a:gd name="T13" fmla="*/ T12 w 3005"/>
                  <a:gd name="T14" fmla="+- 0 10910 10910"/>
                  <a:gd name="T15" fmla="*/ 10910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05" h="55">
                    <a:moveTo>
                      <a:pt x="99" y="0"/>
                    </a:moveTo>
                    <a:lnTo>
                      <a:pt x="0" y="56"/>
                    </a:lnTo>
                    <a:lnTo>
                      <a:pt x="3005" y="56"/>
                    </a:lnTo>
                    <a:lnTo>
                      <a:pt x="9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29" name="Freeform 7571"/>
              <p:cNvSpPr>
                <a:spLocks/>
              </p:cNvSpPr>
              <p:nvPr/>
            </p:nvSpPr>
            <p:spPr bwMode="auto">
              <a:xfrm>
                <a:off x="13770" y="10910"/>
                <a:ext cx="3005" cy="55"/>
              </a:xfrm>
              <a:custGeom>
                <a:avLst/>
                <a:gdLst>
                  <a:gd name="T0" fmla="+- 0 16742 13770"/>
                  <a:gd name="T1" fmla="*/ T0 w 3005"/>
                  <a:gd name="T2" fmla="+- 0 10910 10910"/>
                  <a:gd name="T3" fmla="*/ 10910 h 55"/>
                  <a:gd name="T4" fmla="+- 0 13869 13770"/>
                  <a:gd name="T5" fmla="*/ T4 w 3005"/>
                  <a:gd name="T6" fmla="+- 0 10910 10910"/>
                  <a:gd name="T7" fmla="*/ 10910 h 55"/>
                  <a:gd name="T8" fmla="+- 0 16775 13770"/>
                  <a:gd name="T9" fmla="*/ T8 w 3005"/>
                  <a:gd name="T10" fmla="+- 0 10966 10910"/>
                  <a:gd name="T11" fmla="*/ 10966 h 55"/>
                  <a:gd name="T12" fmla="+- 0 16742 13770"/>
                  <a:gd name="T13" fmla="*/ T12 w 3005"/>
                  <a:gd name="T14" fmla="+- 0 10910 10910"/>
                  <a:gd name="T15" fmla="*/ 10910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05" h="55">
                    <a:moveTo>
                      <a:pt x="2972" y="0"/>
                    </a:moveTo>
                    <a:lnTo>
                      <a:pt x="99" y="0"/>
                    </a:lnTo>
                    <a:lnTo>
                      <a:pt x="3005" y="56"/>
                    </a:lnTo>
                    <a:lnTo>
                      <a:pt x="297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49" name="Group 7572"/>
            <p:cNvGrpSpPr>
              <a:grpSpLocks/>
            </p:cNvGrpSpPr>
            <p:nvPr/>
          </p:nvGrpSpPr>
          <p:grpSpPr bwMode="auto">
            <a:xfrm>
              <a:off x="13770" y="10910"/>
              <a:ext cx="3005" cy="55"/>
              <a:chOff x="13770" y="10910"/>
              <a:chExt cx="3005" cy="55"/>
            </a:xfrm>
          </p:grpSpPr>
          <p:sp>
            <p:nvSpPr>
              <p:cNvPr id="22427" name="Freeform 7573"/>
              <p:cNvSpPr>
                <a:spLocks/>
              </p:cNvSpPr>
              <p:nvPr/>
            </p:nvSpPr>
            <p:spPr bwMode="auto">
              <a:xfrm>
                <a:off x="13770" y="10910"/>
                <a:ext cx="3005" cy="55"/>
              </a:xfrm>
              <a:custGeom>
                <a:avLst/>
                <a:gdLst>
                  <a:gd name="T0" fmla="+- 0 13770 13770"/>
                  <a:gd name="T1" fmla="*/ T0 w 3005"/>
                  <a:gd name="T2" fmla="+- 0 10966 10910"/>
                  <a:gd name="T3" fmla="*/ 10966 h 55"/>
                  <a:gd name="T4" fmla="+- 0 16775 13770"/>
                  <a:gd name="T5" fmla="*/ T4 w 3005"/>
                  <a:gd name="T6" fmla="+- 0 10966 10910"/>
                  <a:gd name="T7" fmla="*/ 10966 h 55"/>
                  <a:gd name="T8" fmla="+- 0 13869 13770"/>
                  <a:gd name="T9" fmla="*/ T8 w 3005"/>
                  <a:gd name="T10" fmla="+- 0 10910 10910"/>
                  <a:gd name="T11" fmla="*/ 10910 h 55"/>
                  <a:gd name="T12" fmla="+- 0 13770 13770"/>
                  <a:gd name="T13" fmla="*/ T12 w 3005"/>
                  <a:gd name="T14" fmla="+- 0 10966 10910"/>
                  <a:gd name="T15" fmla="*/ 10966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05" h="55">
                    <a:moveTo>
                      <a:pt x="0" y="56"/>
                    </a:moveTo>
                    <a:lnTo>
                      <a:pt x="3005" y="56"/>
                    </a:lnTo>
                    <a:lnTo>
                      <a:pt x="99" y="0"/>
                    </a:lnTo>
                    <a:lnTo>
                      <a:pt x="0" y="5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50" name="Group 7574"/>
            <p:cNvGrpSpPr>
              <a:grpSpLocks/>
            </p:cNvGrpSpPr>
            <p:nvPr/>
          </p:nvGrpSpPr>
          <p:grpSpPr bwMode="auto">
            <a:xfrm>
              <a:off x="13869" y="10910"/>
              <a:ext cx="2906" cy="55"/>
              <a:chOff x="13869" y="10910"/>
              <a:chExt cx="2906" cy="55"/>
            </a:xfrm>
          </p:grpSpPr>
          <p:sp>
            <p:nvSpPr>
              <p:cNvPr id="22426" name="Freeform 7575"/>
              <p:cNvSpPr>
                <a:spLocks/>
              </p:cNvSpPr>
              <p:nvPr/>
            </p:nvSpPr>
            <p:spPr bwMode="auto">
              <a:xfrm>
                <a:off x="13869" y="10910"/>
                <a:ext cx="2906" cy="55"/>
              </a:xfrm>
              <a:custGeom>
                <a:avLst/>
                <a:gdLst>
                  <a:gd name="T0" fmla="+- 0 16775 13869"/>
                  <a:gd name="T1" fmla="*/ T0 w 2906"/>
                  <a:gd name="T2" fmla="+- 0 10966 10910"/>
                  <a:gd name="T3" fmla="*/ 10966 h 55"/>
                  <a:gd name="T4" fmla="+- 0 13869 13869"/>
                  <a:gd name="T5" fmla="*/ T4 w 2906"/>
                  <a:gd name="T6" fmla="+- 0 10910 10910"/>
                  <a:gd name="T7" fmla="*/ 10910 h 55"/>
                  <a:gd name="T8" fmla="+- 0 16742 13869"/>
                  <a:gd name="T9" fmla="*/ T8 w 2906"/>
                  <a:gd name="T10" fmla="+- 0 10910 10910"/>
                  <a:gd name="T11" fmla="*/ 10910 h 55"/>
                  <a:gd name="T12" fmla="+- 0 16775 13869"/>
                  <a:gd name="T13" fmla="*/ T12 w 2906"/>
                  <a:gd name="T14" fmla="+- 0 10966 10910"/>
                  <a:gd name="T15" fmla="*/ 10966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06" h="55">
                    <a:moveTo>
                      <a:pt x="2906" y="56"/>
                    </a:moveTo>
                    <a:lnTo>
                      <a:pt x="0" y="0"/>
                    </a:lnTo>
                    <a:lnTo>
                      <a:pt x="2873" y="0"/>
                    </a:lnTo>
                    <a:lnTo>
                      <a:pt x="2906" y="5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51" name="Group 7576"/>
            <p:cNvGrpSpPr>
              <a:grpSpLocks/>
            </p:cNvGrpSpPr>
            <p:nvPr/>
          </p:nvGrpSpPr>
          <p:grpSpPr bwMode="auto">
            <a:xfrm>
              <a:off x="13696" y="10966"/>
              <a:ext cx="3089" cy="43"/>
              <a:chOff x="13696" y="10966"/>
              <a:chExt cx="3089" cy="43"/>
            </a:xfrm>
          </p:grpSpPr>
          <p:sp>
            <p:nvSpPr>
              <p:cNvPr id="22424" name="Freeform 7577"/>
              <p:cNvSpPr>
                <a:spLocks/>
              </p:cNvSpPr>
              <p:nvPr/>
            </p:nvSpPr>
            <p:spPr bwMode="auto">
              <a:xfrm>
                <a:off x="13696" y="10966"/>
                <a:ext cx="3089" cy="43"/>
              </a:xfrm>
              <a:custGeom>
                <a:avLst/>
                <a:gdLst>
                  <a:gd name="T0" fmla="+- 0 13770 13696"/>
                  <a:gd name="T1" fmla="*/ T0 w 3089"/>
                  <a:gd name="T2" fmla="+- 0 10966 10966"/>
                  <a:gd name="T3" fmla="*/ 10966 h 43"/>
                  <a:gd name="T4" fmla="+- 0 13696 13696"/>
                  <a:gd name="T5" fmla="*/ T4 w 3089"/>
                  <a:gd name="T6" fmla="+- 0 11009 10966"/>
                  <a:gd name="T7" fmla="*/ 11009 h 43"/>
                  <a:gd name="T8" fmla="+- 0 16785 13696"/>
                  <a:gd name="T9" fmla="*/ T8 w 3089"/>
                  <a:gd name="T10" fmla="+- 0 11009 10966"/>
                  <a:gd name="T11" fmla="*/ 11009 h 43"/>
                  <a:gd name="T12" fmla="+- 0 13770 13696"/>
                  <a:gd name="T13" fmla="*/ T12 w 3089"/>
                  <a:gd name="T14" fmla="+- 0 10966 10966"/>
                  <a:gd name="T15" fmla="*/ 1096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89" h="43">
                    <a:moveTo>
                      <a:pt x="74" y="0"/>
                    </a:moveTo>
                    <a:lnTo>
                      <a:pt x="0" y="43"/>
                    </a:lnTo>
                    <a:lnTo>
                      <a:pt x="3089" y="43"/>
                    </a:lnTo>
                    <a:lnTo>
                      <a:pt x="7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25" name="Freeform 7578"/>
              <p:cNvSpPr>
                <a:spLocks/>
              </p:cNvSpPr>
              <p:nvPr/>
            </p:nvSpPr>
            <p:spPr bwMode="auto">
              <a:xfrm>
                <a:off x="13696" y="10966"/>
                <a:ext cx="3089" cy="43"/>
              </a:xfrm>
              <a:custGeom>
                <a:avLst/>
                <a:gdLst>
                  <a:gd name="T0" fmla="+- 0 16775 13696"/>
                  <a:gd name="T1" fmla="*/ T0 w 3089"/>
                  <a:gd name="T2" fmla="+- 0 10966 10966"/>
                  <a:gd name="T3" fmla="*/ 10966 h 43"/>
                  <a:gd name="T4" fmla="+- 0 13770 13696"/>
                  <a:gd name="T5" fmla="*/ T4 w 3089"/>
                  <a:gd name="T6" fmla="+- 0 10966 10966"/>
                  <a:gd name="T7" fmla="*/ 10966 h 43"/>
                  <a:gd name="T8" fmla="+- 0 16785 13696"/>
                  <a:gd name="T9" fmla="*/ T8 w 3089"/>
                  <a:gd name="T10" fmla="+- 0 11009 10966"/>
                  <a:gd name="T11" fmla="*/ 11009 h 43"/>
                  <a:gd name="T12" fmla="+- 0 16775 13696"/>
                  <a:gd name="T13" fmla="*/ T12 w 3089"/>
                  <a:gd name="T14" fmla="+- 0 10966 10966"/>
                  <a:gd name="T15" fmla="*/ 1096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89" h="43">
                    <a:moveTo>
                      <a:pt x="3079" y="0"/>
                    </a:moveTo>
                    <a:lnTo>
                      <a:pt x="74" y="0"/>
                    </a:lnTo>
                    <a:lnTo>
                      <a:pt x="3089" y="43"/>
                    </a:lnTo>
                    <a:lnTo>
                      <a:pt x="307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52" name="Group 7579"/>
            <p:cNvGrpSpPr>
              <a:grpSpLocks/>
            </p:cNvGrpSpPr>
            <p:nvPr/>
          </p:nvGrpSpPr>
          <p:grpSpPr bwMode="auto">
            <a:xfrm>
              <a:off x="13696" y="10966"/>
              <a:ext cx="3089" cy="43"/>
              <a:chOff x="13696" y="10966"/>
              <a:chExt cx="3089" cy="43"/>
            </a:xfrm>
          </p:grpSpPr>
          <p:sp>
            <p:nvSpPr>
              <p:cNvPr id="22423" name="Freeform 7580"/>
              <p:cNvSpPr>
                <a:spLocks/>
              </p:cNvSpPr>
              <p:nvPr/>
            </p:nvSpPr>
            <p:spPr bwMode="auto">
              <a:xfrm>
                <a:off x="13696" y="10966"/>
                <a:ext cx="3089" cy="43"/>
              </a:xfrm>
              <a:custGeom>
                <a:avLst/>
                <a:gdLst>
                  <a:gd name="T0" fmla="+- 0 13696 13696"/>
                  <a:gd name="T1" fmla="*/ T0 w 3089"/>
                  <a:gd name="T2" fmla="+- 0 11009 10966"/>
                  <a:gd name="T3" fmla="*/ 11009 h 43"/>
                  <a:gd name="T4" fmla="+- 0 16785 13696"/>
                  <a:gd name="T5" fmla="*/ T4 w 3089"/>
                  <a:gd name="T6" fmla="+- 0 11009 10966"/>
                  <a:gd name="T7" fmla="*/ 11009 h 43"/>
                  <a:gd name="T8" fmla="+- 0 13770 13696"/>
                  <a:gd name="T9" fmla="*/ T8 w 3089"/>
                  <a:gd name="T10" fmla="+- 0 10966 10966"/>
                  <a:gd name="T11" fmla="*/ 10966 h 43"/>
                  <a:gd name="T12" fmla="+- 0 13696 13696"/>
                  <a:gd name="T13" fmla="*/ T12 w 3089"/>
                  <a:gd name="T14" fmla="+- 0 11009 10966"/>
                  <a:gd name="T15" fmla="*/ 1100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89" h="43">
                    <a:moveTo>
                      <a:pt x="0" y="43"/>
                    </a:moveTo>
                    <a:lnTo>
                      <a:pt x="3089" y="43"/>
                    </a:lnTo>
                    <a:lnTo>
                      <a:pt x="74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53" name="Group 7581"/>
            <p:cNvGrpSpPr>
              <a:grpSpLocks/>
            </p:cNvGrpSpPr>
            <p:nvPr/>
          </p:nvGrpSpPr>
          <p:grpSpPr bwMode="auto">
            <a:xfrm>
              <a:off x="13770" y="10966"/>
              <a:ext cx="3014" cy="43"/>
              <a:chOff x="13770" y="10966"/>
              <a:chExt cx="3014" cy="43"/>
            </a:xfrm>
          </p:grpSpPr>
          <p:sp>
            <p:nvSpPr>
              <p:cNvPr id="22422" name="Freeform 7582"/>
              <p:cNvSpPr>
                <a:spLocks/>
              </p:cNvSpPr>
              <p:nvPr/>
            </p:nvSpPr>
            <p:spPr bwMode="auto">
              <a:xfrm>
                <a:off x="13770" y="10966"/>
                <a:ext cx="3014" cy="43"/>
              </a:xfrm>
              <a:custGeom>
                <a:avLst/>
                <a:gdLst>
                  <a:gd name="T0" fmla="+- 0 16785 13770"/>
                  <a:gd name="T1" fmla="*/ T0 w 3014"/>
                  <a:gd name="T2" fmla="+- 0 11009 10966"/>
                  <a:gd name="T3" fmla="*/ 11009 h 43"/>
                  <a:gd name="T4" fmla="+- 0 13770 13770"/>
                  <a:gd name="T5" fmla="*/ T4 w 3014"/>
                  <a:gd name="T6" fmla="+- 0 10966 10966"/>
                  <a:gd name="T7" fmla="*/ 10966 h 43"/>
                  <a:gd name="T8" fmla="+- 0 16775 13770"/>
                  <a:gd name="T9" fmla="*/ T8 w 3014"/>
                  <a:gd name="T10" fmla="+- 0 10966 10966"/>
                  <a:gd name="T11" fmla="*/ 10966 h 43"/>
                  <a:gd name="T12" fmla="+- 0 16785 13770"/>
                  <a:gd name="T13" fmla="*/ T12 w 3014"/>
                  <a:gd name="T14" fmla="+- 0 11009 10966"/>
                  <a:gd name="T15" fmla="*/ 1100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14" h="43">
                    <a:moveTo>
                      <a:pt x="3015" y="43"/>
                    </a:moveTo>
                    <a:lnTo>
                      <a:pt x="0" y="0"/>
                    </a:lnTo>
                    <a:lnTo>
                      <a:pt x="3005" y="0"/>
                    </a:lnTo>
                    <a:lnTo>
                      <a:pt x="3015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54" name="Group 7583"/>
            <p:cNvGrpSpPr>
              <a:grpSpLocks/>
            </p:cNvGrpSpPr>
            <p:nvPr/>
          </p:nvGrpSpPr>
          <p:grpSpPr bwMode="auto">
            <a:xfrm>
              <a:off x="13161" y="11009"/>
              <a:ext cx="3634" cy="43"/>
              <a:chOff x="13161" y="11009"/>
              <a:chExt cx="3634" cy="43"/>
            </a:xfrm>
          </p:grpSpPr>
          <p:sp>
            <p:nvSpPr>
              <p:cNvPr id="22420" name="Freeform 7584"/>
              <p:cNvSpPr>
                <a:spLocks/>
              </p:cNvSpPr>
              <p:nvPr/>
            </p:nvSpPr>
            <p:spPr bwMode="auto">
              <a:xfrm>
                <a:off x="13161" y="11009"/>
                <a:ext cx="3634" cy="43"/>
              </a:xfrm>
              <a:custGeom>
                <a:avLst/>
                <a:gdLst>
                  <a:gd name="T0" fmla="+- 0 13696 13161"/>
                  <a:gd name="T1" fmla="*/ T0 w 3634"/>
                  <a:gd name="T2" fmla="+- 0 11009 11009"/>
                  <a:gd name="T3" fmla="*/ 11009 h 43"/>
                  <a:gd name="T4" fmla="+- 0 13161 13161"/>
                  <a:gd name="T5" fmla="*/ T4 w 3634"/>
                  <a:gd name="T6" fmla="+- 0 11052 11009"/>
                  <a:gd name="T7" fmla="*/ 11052 h 43"/>
                  <a:gd name="T8" fmla="+- 0 16794 13161"/>
                  <a:gd name="T9" fmla="*/ T8 w 3634"/>
                  <a:gd name="T10" fmla="+- 0 11052 11009"/>
                  <a:gd name="T11" fmla="*/ 11052 h 43"/>
                  <a:gd name="T12" fmla="+- 0 13696 13161"/>
                  <a:gd name="T13" fmla="*/ T12 w 3634"/>
                  <a:gd name="T14" fmla="+- 0 11009 11009"/>
                  <a:gd name="T15" fmla="*/ 1100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34" h="43">
                    <a:moveTo>
                      <a:pt x="535" y="0"/>
                    </a:moveTo>
                    <a:lnTo>
                      <a:pt x="0" y="43"/>
                    </a:lnTo>
                    <a:lnTo>
                      <a:pt x="3633" y="43"/>
                    </a:lnTo>
                    <a:lnTo>
                      <a:pt x="53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21" name="Freeform 7585"/>
              <p:cNvSpPr>
                <a:spLocks/>
              </p:cNvSpPr>
              <p:nvPr/>
            </p:nvSpPr>
            <p:spPr bwMode="auto">
              <a:xfrm>
                <a:off x="13161" y="11009"/>
                <a:ext cx="3634" cy="43"/>
              </a:xfrm>
              <a:custGeom>
                <a:avLst/>
                <a:gdLst>
                  <a:gd name="T0" fmla="+- 0 16785 13161"/>
                  <a:gd name="T1" fmla="*/ T0 w 3634"/>
                  <a:gd name="T2" fmla="+- 0 11009 11009"/>
                  <a:gd name="T3" fmla="*/ 11009 h 43"/>
                  <a:gd name="T4" fmla="+- 0 13696 13161"/>
                  <a:gd name="T5" fmla="*/ T4 w 3634"/>
                  <a:gd name="T6" fmla="+- 0 11009 11009"/>
                  <a:gd name="T7" fmla="*/ 11009 h 43"/>
                  <a:gd name="T8" fmla="+- 0 16794 13161"/>
                  <a:gd name="T9" fmla="*/ T8 w 3634"/>
                  <a:gd name="T10" fmla="+- 0 11052 11009"/>
                  <a:gd name="T11" fmla="*/ 11052 h 43"/>
                  <a:gd name="T12" fmla="+- 0 16785 13161"/>
                  <a:gd name="T13" fmla="*/ T12 w 3634"/>
                  <a:gd name="T14" fmla="+- 0 11009 11009"/>
                  <a:gd name="T15" fmla="*/ 1100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34" h="43">
                    <a:moveTo>
                      <a:pt x="3624" y="0"/>
                    </a:moveTo>
                    <a:lnTo>
                      <a:pt x="535" y="0"/>
                    </a:lnTo>
                    <a:lnTo>
                      <a:pt x="3633" y="43"/>
                    </a:lnTo>
                    <a:lnTo>
                      <a:pt x="362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55" name="Group 7586"/>
            <p:cNvGrpSpPr>
              <a:grpSpLocks/>
            </p:cNvGrpSpPr>
            <p:nvPr/>
          </p:nvGrpSpPr>
          <p:grpSpPr bwMode="auto">
            <a:xfrm>
              <a:off x="13161" y="11009"/>
              <a:ext cx="3634" cy="43"/>
              <a:chOff x="13161" y="11009"/>
              <a:chExt cx="3634" cy="43"/>
            </a:xfrm>
          </p:grpSpPr>
          <p:sp>
            <p:nvSpPr>
              <p:cNvPr id="22419" name="Freeform 7587"/>
              <p:cNvSpPr>
                <a:spLocks/>
              </p:cNvSpPr>
              <p:nvPr/>
            </p:nvSpPr>
            <p:spPr bwMode="auto">
              <a:xfrm>
                <a:off x="13161" y="11009"/>
                <a:ext cx="3634" cy="43"/>
              </a:xfrm>
              <a:custGeom>
                <a:avLst/>
                <a:gdLst>
                  <a:gd name="T0" fmla="+- 0 13161 13161"/>
                  <a:gd name="T1" fmla="*/ T0 w 3634"/>
                  <a:gd name="T2" fmla="+- 0 11052 11009"/>
                  <a:gd name="T3" fmla="*/ 11052 h 43"/>
                  <a:gd name="T4" fmla="+- 0 16794 13161"/>
                  <a:gd name="T5" fmla="*/ T4 w 3634"/>
                  <a:gd name="T6" fmla="+- 0 11052 11009"/>
                  <a:gd name="T7" fmla="*/ 11052 h 43"/>
                  <a:gd name="T8" fmla="+- 0 13696 13161"/>
                  <a:gd name="T9" fmla="*/ T8 w 3634"/>
                  <a:gd name="T10" fmla="+- 0 11009 11009"/>
                  <a:gd name="T11" fmla="*/ 11009 h 43"/>
                  <a:gd name="T12" fmla="+- 0 13161 13161"/>
                  <a:gd name="T13" fmla="*/ T12 w 3634"/>
                  <a:gd name="T14" fmla="+- 0 11052 11009"/>
                  <a:gd name="T15" fmla="*/ 1105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34" h="43">
                    <a:moveTo>
                      <a:pt x="0" y="43"/>
                    </a:moveTo>
                    <a:lnTo>
                      <a:pt x="3633" y="43"/>
                    </a:lnTo>
                    <a:lnTo>
                      <a:pt x="535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56" name="Group 7588"/>
            <p:cNvGrpSpPr>
              <a:grpSpLocks/>
            </p:cNvGrpSpPr>
            <p:nvPr/>
          </p:nvGrpSpPr>
          <p:grpSpPr bwMode="auto">
            <a:xfrm>
              <a:off x="13696" y="11009"/>
              <a:ext cx="3098" cy="43"/>
              <a:chOff x="13696" y="11009"/>
              <a:chExt cx="3098" cy="43"/>
            </a:xfrm>
          </p:grpSpPr>
          <p:sp>
            <p:nvSpPr>
              <p:cNvPr id="22418" name="Freeform 7589"/>
              <p:cNvSpPr>
                <a:spLocks/>
              </p:cNvSpPr>
              <p:nvPr/>
            </p:nvSpPr>
            <p:spPr bwMode="auto">
              <a:xfrm>
                <a:off x="13696" y="11009"/>
                <a:ext cx="3098" cy="43"/>
              </a:xfrm>
              <a:custGeom>
                <a:avLst/>
                <a:gdLst>
                  <a:gd name="T0" fmla="+- 0 16794 13696"/>
                  <a:gd name="T1" fmla="*/ T0 w 3098"/>
                  <a:gd name="T2" fmla="+- 0 11052 11009"/>
                  <a:gd name="T3" fmla="*/ 11052 h 43"/>
                  <a:gd name="T4" fmla="+- 0 13696 13696"/>
                  <a:gd name="T5" fmla="*/ T4 w 3098"/>
                  <a:gd name="T6" fmla="+- 0 11009 11009"/>
                  <a:gd name="T7" fmla="*/ 11009 h 43"/>
                  <a:gd name="T8" fmla="+- 0 16785 13696"/>
                  <a:gd name="T9" fmla="*/ T8 w 3098"/>
                  <a:gd name="T10" fmla="+- 0 11009 11009"/>
                  <a:gd name="T11" fmla="*/ 11009 h 43"/>
                  <a:gd name="T12" fmla="+- 0 16794 13696"/>
                  <a:gd name="T13" fmla="*/ T12 w 3098"/>
                  <a:gd name="T14" fmla="+- 0 11052 11009"/>
                  <a:gd name="T15" fmla="*/ 1105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98" h="43">
                    <a:moveTo>
                      <a:pt x="3098" y="43"/>
                    </a:moveTo>
                    <a:lnTo>
                      <a:pt x="0" y="0"/>
                    </a:lnTo>
                    <a:lnTo>
                      <a:pt x="3089" y="0"/>
                    </a:lnTo>
                    <a:lnTo>
                      <a:pt x="3098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57" name="Group 7590"/>
            <p:cNvGrpSpPr>
              <a:grpSpLocks/>
            </p:cNvGrpSpPr>
            <p:nvPr/>
          </p:nvGrpSpPr>
          <p:grpSpPr bwMode="auto">
            <a:xfrm>
              <a:off x="13005" y="11052"/>
              <a:ext cx="3821" cy="127"/>
              <a:chOff x="13005" y="11052"/>
              <a:chExt cx="3821" cy="127"/>
            </a:xfrm>
          </p:grpSpPr>
          <p:sp>
            <p:nvSpPr>
              <p:cNvPr id="22416" name="Freeform 7591"/>
              <p:cNvSpPr>
                <a:spLocks/>
              </p:cNvSpPr>
              <p:nvPr/>
            </p:nvSpPr>
            <p:spPr bwMode="auto">
              <a:xfrm>
                <a:off x="13005" y="11052"/>
                <a:ext cx="3821" cy="127"/>
              </a:xfrm>
              <a:custGeom>
                <a:avLst/>
                <a:gdLst>
                  <a:gd name="T0" fmla="+- 0 13161 13005"/>
                  <a:gd name="T1" fmla="*/ T0 w 3821"/>
                  <a:gd name="T2" fmla="+- 0 11052 11052"/>
                  <a:gd name="T3" fmla="*/ 11052 h 127"/>
                  <a:gd name="T4" fmla="+- 0 13005 13005"/>
                  <a:gd name="T5" fmla="*/ T4 w 3821"/>
                  <a:gd name="T6" fmla="+- 0 11179 11052"/>
                  <a:gd name="T7" fmla="*/ 11179 h 127"/>
                  <a:gd name="T8" fmla="+- 0 16826 13005"/>
                  <a:gd name="T9" fmla="*/ T8 w 3821"/>
                  <a:gd name="T10" fmla="+- 0 11179 11052"/>
                  <a:gd name="T11" fmla="*/ 11179 h 127"/>
                  <a:gd name="T12" fmla="+- 0 13161 13005"/>
                  <a:gd name="T13" fmla="*/ T12 w 3821"/>
                  <a:gd name="T14" fmla="+- 0 11052 11052"/>
                  <a:gd name="T15" fmla="*/ 11052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1" h="127">
                    <a:moveTo>
                      <a:pt x="156" y="0"/>
                    </a:moveTo>
                    <a:lnTo>
                      <a:pt x="0" y="127"/>
                    </a:lnTo>
                    <a:lnTo>
                      <a:pt x="3821" y="127"/>
                    </a:lnTo>
                    <a:lnTo>
                      <a:pt x="15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17" name="Freeform 7592"/>
              <p:cNvSpPr>
                <a:spLocks/>
              </p:cNvSpPr>
              <p:nvPr/>
            </p:nvSpPr>
            <p:spPr bwMode="auto">
              <a:xfrm>
                <a:off x="13005" y="11052"/>
                <a:ext cx="3821" cy="127"/>
              </a:xfrm>
              <a:custGeom>
                <a:avLst/>
                <a:gdLst>
                  <a:gd name="T0" fmla="+- 0 16794 13005"/>
                  <a:gd name="T1" fmla="*/ T0 w 3821"/>
                  <a:gd name="T2" fmla="+- 0 11052 11052"/>
                  <a:gd name="T3" fmla="*/ 11052 h 127"/>
                  <a:gd name="T4" fmla="+- 0 13161 13005"/>
                  <a:gd name="T5" fmla="*/ T4 w 3821"/>
                  <a:gd name="T6" fmla="+- 0 11052 11052"/>
                  <a:gd name="T7" fmla="*/ 11052 h 127"/>
                  <a:gd name="T8" fmla="+- 0 16826 13005"/>
                  <a:gd name="T9" fmla="*/ T8 w 3821"/>
                  <a:gd name="T10" fmla="+- 0 11179 11052"/>
                  <a:gd name="T11" fmla="*/ 11179 h 127"/>
                  <a:gd name="T12" fmla="+- 0 16794 13005"/>
                  <a:gd name="T13" fmla="*/ T12 w 3821"/>
                  <a:gd name="T14" fmla="+- 0 11052 11052"/>
                  <a:gd name="T15" fmla="*/ 11052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1" h="127">
                    <a:moveTo>
                      <a:pt x="3789" y="0"/>
                    </a:moveTo>
                    <a:lnTo>
                      <a:pt x="156" y="0"/>
                    </a:lnTo>
                    <a:lnTo>
                      <a:pt x="3821" y="127"/>
                    </a:lnTo>
                    <a:lnTo>
                      <a:pt x="378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58" name="Group 7593"/>
            <p:cNvGrpSpPr>
              <a:grpSpLocks/>
            </p:cNvGrpSpPr>
            <p:nvPr/>
          </p:nvGrpSpPr>
          <p:grpSpPr bwMode="auto">
            <a:xfrm>
              <a:off x="13005" y="11052"/>
              <a:ext cx="3821" cy="127"/>
              <a:chOff x="13005" y="11052"/>
              <a:chExt cx="3821" cy="127"/>
            </a:xfrm>
          </p:grpSpPr>
          <p:sp>
            <p:nvSpPr>
              <p:cNvPr id="22415" name="Freeform 7594"/>
              <p:cNvSpPr>
                <a:spLocks/>
              </p:cNvSpPr>
              <p:nvPr/>
            </p:nvSpPr>
            <p:spPr bwMode="auto">
              <a:xfrm>
                <a:off x="13005" y="11052"/>
                <a:ext cx="3821" cy="127"/>
              </a:xfrm>
              <a:custGeom>
                <a:avLst/>
                <a:gdLst>
                  <a:gd name="T0" fmla="+- 0 13005 13005"/>
                  <a:gd name="T1" fmla="*/ T0 w 3821"/>
                  <a:gd name="T2" fmla="+- 0 11179 11052"/>
                  <a:gd name="T3" fmla="*/ 11179 h 127"/>
                  <a:gd name="T4" fmla="+- 0 16826 13005"/>
                  <a:gd name="T5" fmla="*/ T4 w 3821"/>
                  <a:gd name="T6" fmla="+- 0 11179 11052"/>
                  <a:gd name="T7" fmla="*/ 11179 h 127"/>
                  <a:gd name="T8" fmla="+- 0 13161 13005"/>
                  <a:gd name="T9" fmla="*/ T8 w 3821"/>
                  <a:gd name="T10" fmla="+- 0 11052 11052"/>
                  <a:gd name="T11" fmla="*/ 11052 h 127"/>
                  <a:gd name="T12" fmla="+- 0 13005 13005"/>
                  <a:gd name="T13" fmla="*/ T12 w 3821"/>
                  <a:gd name="T14" fmla="+- 0 11179 11052"/>
                  <a:gd name="T15" fmla="*/ 11179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1" h="127">
                    <a:moveTo>
                      <a:pt x="0" y="127"/>
                    </a:moveTo>
                    <a:lnTo>
                      <a:pt x="3821" y="127"/>
                    </a:lnTo>
                    <a:lnTo>
                      <a:pt x="156" y="0"/>
                    </a:lnTo>
                    <a:lnTo>
                      <a:pt x="0" y="1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59" name="Group 7595"/>
            <p:cNvGrpSpPr>
              <a:grpSpLocks/>
            </p:cNvGrpSpPr>
            <p:nvPr/>
          </p:nvGrpSpPr>
          <p:grpSpPr bwMode="auto">
            <a:xfrm>
              <a:off x="13161" y="11052"/>
              <a:ext cx="3665" cy="127"/>
              <a:chOff x="13161" y="11052"/>
              <a:chExt cx="3665" cy="127"/>
            </a:xfrm>
          </p:grpSpPr>
          <p:sp>
            <p:nvSpPr>
              <p:cNvPr id="22414" name="Freeform 7596"/>
              <p:cNvSpPr>
                <a:spLocks/>
              </p:cNvSpPr>
              <p:nvPr/>
            </p:nvSpPr>
            <p:spPr bwMode="auto">
              <a:xfrm>
                <a:off x="13161" y="11052"/>
                <a:ext cx="3665" cy="127"/>
              </a:xfrm>
              <a:custGeom>
                <a:avLst/>
                <a:gdLst>
                  <a:gd name="T0" fmla="+- 0 16826 13161"/>
                  <a:gd name="T1" fmla="*/ T0 w 3665"/>
                  <a:gd name="T2" fmla="+- 0 11179 11052"/>
                  <a:gd name="T3" fmla="*/ 11179 h 127"/>
                  <a:gd name="T4" fmla="+- 0 13161 13161"/>
                  <a:gd name="T5" fmla="*/ T4 w 3665"/>
                  <a:gd name="T6" fmla="+- 0 11052 11052"/>
                  <a:gd name="T7" fmla="*/ 11052 h 127"/>
                  <a:gd name="T8" fmla="+- 0 16794 13161"/>
                  <a:gd name="T9" fmla="*/ T8 w 3665"/>
                  <a:gd name="T10" fmla="+- 0 11052 11052"/>
                  <a:gd name="T11" fmla="*/ 11052 h 127"/>
                  <a:gd name="T12" fmla="+- 0 16826 13161"/>
                  <a:gd name="T13" fmla="*/ T12 w 3665"/>
                  <a:gd name="T14" fmla="+- 0 11179 11052"/>
                  <a:gd name="T15" fmla="*/ 11179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65" h="127">
                    <a:moveTo>
                      <a:pt x="3665" y="127"/>
                    </a:moveTo>
                    <a:lnTo>
                      <a:pt x="0" y="0"/>
                    </a:lnTo>
                    <a:lnTo>
                      <a:pt x="3633" y="0"/>
                    </a:lnTo>
                    <a:lnTo>
                      <a:pt x="3665" y="1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60" name="Group 7597"/>
            <p:cNvGrpSpPr>
              <a:grpSpLocks/>
            </p:cNvGrpSpPr>
            <p:nvPr/>
          </p:nvGrpSpPr>
          <p:grpSpPr bwMode="auto">
            <a:xfrm>
              <a:off x="12731" y="11179"/>
              <a:ext cx="4133" cy="170"/>
              <a:chOff x="12731" y="11179"/>
              <a:chExt cx="4133" cy="170"/>
            </a:xfrm>
          </p:grpSpPr>
          <p:sp>
            <p:nvSpPr>
              <p:cNvPr id="22412" name="Freeform 7598"/>
              <p:cNvSpPr>
                <a:spLocks/>
              </p:cNvSpPr>
              <p:nvPr/>
            </p:nvSpPr>
            <p:spPr bwMode="auto">
              <a:xfrm>
                <a:off x="12731" y="11179"/>
                <a:ext cx="4133" cy="170"/>
              </a:xfrm>
              <a:custGeom>
                <a:avLst/>
                <a:gdLst>
                  <a:gd name="T0" fmla="+- 0 13005 12731"/>
                  <a:gd name="T1" fmla="*/ T0 w 4133"/>
                  <a:gd name="T2" fmla="+- 0 11179 11179"/>
                  <a:gd name="T3" fmla="*/ 11179 h 170"/>
                  <a:gd name="T4" fmla="+- 0 12731 12731"/>
                  <a:gd name="T5" fmla="*/ T4 w 4133"/>
                  <a:gd name="T6" fmla="+- 0 11350 11179"/>
                  <a:gd name="T7" fmla="*/ 11350 h 170"/>
                  <a:gd name="T8" fmla="+- 0 16864 12731"/>
                  <a:gd name="T9" fmla="*/ T8 w 4133"/>
                  <a:gd name="T10" fmla="+- 0 11350 11179"/>
                  <a:gd name="T11" fmla="*/ 11350 h 170"/>
                  <a:gd name="T12" fmla="+- 0 13005 12731"/>
                  <a:gd name="T13" fmla="*/ T12 w 4133"/>
                  <a:gd name="T14" fmla="+- 0 11179 11179"/>
                  <a:gd name="T15" fmla="*/ 11179 h 1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3" h="170">
                    <a:moveTo>
                      <a:pt x="274" y="0"/>
                    </a:moveTo>
                    <a:lnTo>
                      <a:pt x="0" y="171"/>
                    </a:lnTo>
                    <a:lnTo>
                      <a:pt x="4133" y="171"/>
                    </a:lnTo>
                    <a:lnTo>
                      <a:pt x="27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13" name="Freeform 7599"/>
              <p:cNvSpPr>
                <a:spLocks/>
              </p:cNvSpPr>
              <p:nvPr/>
            </p:nvSpPr>
            <p:spPr bwMode="auto">
              <a:xfrm>
                <a:off x="12731" y="11179"/>
                <a:ext cx="4133" cy="170"/>
              </a:xfrm>
              <a:custGeom>
                <a:avLst/>
                <a:gdLst>
                  <a:gd name="T0" fmla="+- 0 16826 12731"/>
                  <a:gd name="T1" fmla="*/ T0 w 4133"/>
                  <a:gd name="T2" fmla="+- 0 11179 11179"/>
                  <a:gd name="T3" fmla="*/ 11179 h 170"/>
                  <a:gd name="T4" fmla="+- 0 13005 12731"/>
                  <a:gd name="T5" fmla="*/ T4 w 4133"/>
                  <a:gd name="T6" fmla="+- 0 11179 11179"/>
                  <a:gd name="T7" fmla="*/ 11179 h 170"/>
                  <a:gd name="T8" fmla="+- 0 16864 12731"/>
                  <a:gd name="T9" fmla="*/ T8 w 4133"/>
                  <a:gd name="T10" fmla="+- 0 11350 11179"/>
                  <a:gd name="T11" fmla="*/ 11350 h 170"/>
                  <a:gd name="T12" fmla="+- 0 16826 12731"/>
                  <a:gd name="T13" fmla="*/ T12 w 4133"/>
                  <a:gd name="T14" fmla="+- 0 11179 11179"/>
                  <a:gd name="T15" fmla="*/ 11179 h 1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3" h="170">
                    <a:moveTo>
                      <a:pt x="4095" y="0"/>
                    </a:moveTo>
                    <a:lnTo>
                      <a:pt x="274" y="0"/>
                    </a:lnTo>
                    <a:lnTo>
                      <a:pt x="4133" y="171"/>
                    </a:lnTo>
                    <a:lnTo>
                      <a:pt x="409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61" name="Group 7600"/>
            <p:cNvGrpSpPr>
              <a:grpSpLocks/>
            </p:cNvGrpSpPr>
            <p:nvPr/>
          </p:nvGrpSpPr>
          <p:grpSpPr bwMode="auto">
            <a:xfrm>
              <a:off x="12731" y="11179"/>
              <a:ext cx="4133" cy="170"/>
              <a:chOff x="12731" y="11179"/>
              <a:chExt cx="4133" cy="170"/>
            </a:xfrm>
          </p:grpSpPr>
          <p:sp>
            <p:nvSpPr>
              <p:cNvPr id="22411" name="Freeform 7601"/>
              <p:cNvSpPr>
                <a:spLocks/>
              </p:cNvSpPr>
              <p:nvPr/>
            </p:nvSpPr>
            <p:spPr bwMode="auto">
              <a:xfrm>
                <a:off x="12731" y="11179"/>
                <a:ext cx="4133" cy="170"/>
              </a:xfrm>
              <a:custGeom>
                <a:avLst/>
                <a:gdLst>
                  <a:gd name="T0" fmla="+- 0 12731 12731"/>
                  <a:gd name="T1" fmla="*/ T0 w 4133"/>
                  <a:gd name="T2" fmla="+- 0 11350 11179"/>
                  <a:gd name="T3" fmla="*/ 11350 h 170"/>
                  <a:gd name="T4" fmla="+- 0 16864 12731"/>
                  <a:gd name="T5" fmla="*/ T4 w 4133"/>
                  <a:gd name="T6" fmla="+- 0 11350 11179"/>
                  <a:gd name="T7" fmla="*/ 11350 h 170"/>
                  <a:gd name="T8" fmla="+- 0 13005 12731"/>
                  <a:gd name="T9" fmla="*/ T8 w 4133"/>
                  <a:gd name="T10" fmla="+- 0 11179 11179"/>
                  <a:gd name="T11" fmla="*/ 11179 h 170"/>
                  <a:gd name="T12" fmla="+- 0 12731 12731"/>
                  <a:gd name="T13" fmla="*/ T12 w 4133"/>
                  <a:gd name="T14" fmla="+- 0 11350 11179"/>
                  <a:gd name="T15" fmla="*/ 11350 h 1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3" h="170">
                    <a:moveTo>
                      <a:pt x="0" y="171"/>
                    </a:moveTo>
                    <a:lnTo>
                      <a:pt x="4133" y="171"/>
                    </a:lnTo>
                    <a:lnTo>
                      <a:pt x="274" y="0"/>
                    </a:lnTo>
                    <a:lnTo>
                      <a:pt x="0" y="17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62" name="Group 7602"/>
            <p:cNvGrpSpPr>
              <a:grpSpLocks/>
            </p:cNvGrpSpPr>
            <p:nvPr/>
          </p:nvGrpSpPr>
          <p:grpSpPr bwMode="auto">
            <a:xfrm>
              <a:off x="13005" y="11179"/>
              <a:ext cx="3859" cy="170"/>
              <a:chOff x="13005" y="11179"/>
              <a:chExt cx="3859" cy="170"/>
            </a:xfrm>
          </p:grpSpPr>
          <p:sp>
            <p:nvSpPr>
              <p:cNvPr id="22410" name="Freeform 7603"/>
              <p:cNvSpPr>
                <a:spLocks/>
              </p:cNvSpPr>
              <p:nvPr/>
            </p:nvSpPr>
            <p:spPr bwMode="auto">
              <a:xfrm>
                <a:off x="13005" y="11179"/>
                <a:ext cx="3859" cy="170"/>
              </a:xfrm>
              <a:custGeom>
                <a:avLst/>
                <a:gdLst>
                  <a:gd name="T0" fmla="+- 0 16864 13005"/>
                  <a:gd name="T1" fmla="*/ T0 w 3859"/>
                  <a:gd name="T2" fmla="+- 0 11350 11179"/>
                  <a:gd name="T3" fmla="*/ 11350 h 170"/>
                  <a:gd name="T4" fmla="+- 0 13005 13005"/>
                  <a:gd name="T5" fmla="*/ T4 w 3859"/>
                  <a:gd name="T6" fmla="+- 0 11179 11179"/>
                  <a:gd name="T7" fmla="*/ 11179 h 170"/>
                  <a:gd name="T8" fmla="+- 0 16826 13005"/>
                  <a:gd name="T9" fmla="*/ T8 w 3859"/>
                  <a:gd name="T10" fmla="+- 0 11179 11179"/>
                  <a:gd name="T11" fmla="*/ 11179 h 170"/>
                  <a:gd name="T12" fmla="+- 0 16864 13005"/>
                  <a:gd name="T13" fmla="*/ T12 w 3859"/>
                  <a:gd name="T14" fmla="+- 0 11350 11179"/>
                  <a:gd name="T15" fmla="*/ 11350 h 1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59" h="170">
                    <a:moveTo>
                      <a:pt x="3859" y="171"/>
                    </a:moveTo>
                    <a:lnTo>
                      <a:pt x="0" y="0"/>
                    </a:lnTo>
                    <a:lnTo>
                      <a:pt x="3821" y="0"/>
                    </a:lnTo>
                    <a:lnTo>
                      <a:pt x="3859" y="17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63" name="Group 7604"/>
            <p:cNvGrpSpPr>
              <a:grpSpLocks/>
            </p:cNvGrpSpPr>
            <p:nvPr/>
          </p:nvGrpSpPr>
          <p:grpSpPr bwMode="auto">
            <a:xfrm>
              <a:off x="12707" y="11357"/>
              <a:ext cx="4159" cy="2"/>
              <a:chOff x="12707" y="11357"/>
              <a:chExt cx="4159" cy="2"/>
            </a:xfrm>
          </p:grpSpPr>
          <p:sp>
            <p:nvSpPr>
              <p:cNvPr id="22409" name="Freeform 7605"/>
              <p:cNvSpPr>
                <a:spLocks/>
              </p:cNvSpPr>
              <p:nvPr/>
            </p:nvSpPr>
            <p:spPr bwMode="auto">
              <a:xfrm>
                <a:off x="12707" y="11357"/>
                <a:ext cx="4159" cy="2"/>
              </a:xfrm>
              <a:custGeom>
                <a:avLst/>
                <a:gdLst>
                  <a:gd name="T0" fmla="+- 0 12707 12707"/>
                  <a:gd name="T1" fmla="*/ T0 w 4159"/>
                  <a:gd name="T2" fmla="+- 0 16866 12707"/>
                  <a:gd name="T3" fmla="*/ T2 w 415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4159">
                    <a:moveTo>
                      <a:pt x="0" y="0"/>
                    </a:moveTo>
                    <a:lnTo>
                      <a:pt x="4159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64" name="Group 7606"/>
            <p:cNvGrpSpPr>
              <a:grpSpLocks/>
            </p:cNvGrpSpPr>
            <p:nvPr/>
          </p:nvGrpSpPr>
          <p:grpSpPr bwMode="auto">
            <a:xfrm>
              <a:off x="12707" y="11350"/>
              <a:ext cx="4159" cy="14"/>
              <a:chOff x="12707" y="11350"/>
              <a:chExt cx="4159" cy="14"/>
            </a:xfrm>
          </p:grpSpPr>
          <p:sp>
            <p:nvSpPr>
              <p:cNvPr id="22408" name="Freeform 7607"/>
              <p:cNvSpPr>
                <a:spLocks/>
              </p:cNvSpPr>
              <p:nvPr/>
            </p:nvSpPr>
            <p:spPr bwMode="auto">
              <a:xfrm>
                <a:off x="12707" y="11350"/>
                <a:ext cx="4159" cy="14"/>
              </a:xfrm>
              <a:custGeom>
                <a:avLst/>
                <a:gdLst>
                  <a:gd name="T0" fmla="+- 0 12707 12707"/>
                  <a:gd name="T1" fmla="*/ T0 w 4159"/>
                  <a:gd name="T2" fmla="+- 0 11364 11350"/>
                  <a:gd name="T3" fmla="*/ 11364 h 14"/>
                  <a:gd name="T4" fmla="+- 0 16866 12707"/>
                  <a:gd name="T5" fmla="*/ T4 w 4159"/>
                  <a:gd name="T6" fmla="+- 0 11364 11350"/>
                  <a:gd name="T7" fmla="*/ 11364 h 14"/>
                  <a:gd name="T8" fmla="+- 0 12731 12707"/>
                  <a:gd name="T9" fmla="*/ T8 w 4159"/>
                  <a:gd name="T10" fmla="+- 0 11350 11350"/>
                  <a:gd name="T11" fmla="*/ 11350 h 14"/>
                  <a:gd name="T12" fmla="+- 0 12707 12707"/>
                  <a:gd name="T13" fmla="*/ T12 w 4159"/>
                  <a:gd name="T14" fmla="+- 0 11364 11350"/>
                  <a:gd name="T15" fmla="*/ 1136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59" h="14">
                    <a:moveTo>
                      <a:pt x="0" y="14"/>
                    </a:moveTo>
                    <a:lnTo>
                      <a:pt x="4159" y="14"/>
                    </a:lnTo>
                    <a:lnTo>
                      <a:pt x="24" y="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65" name="Group 7608"/>
            <p:cNvGrpSpPr>
              <a:grpSpLocks/>
            </p:cNvGrpSpPr>
            <p:nvPr/>
          </p:nvGrpSpPr>
          <p:grpSpPr bwMode="auto">
            <a:xfrm>
              <a:off x="12731" y="11350"/>
              <a:ext cx="4135" cy="14"/>
              <a:chOff x="12731" y="11350"/>
              <a:chExt cx="4135" cy="14"/>
            </a:xfrm>
          </p:grpSpPr>
          <p:sp>
            <p:nvSpPr>
              <p:cNvPr id="22407" name="Freeform 7609"/>
              <p:cNvSpPr>
                <a:spLocks/>
              </p:cNvSpPr>
              <p:nvPr/>
            </p:nvSpPr>
            <p:spPr bwMode="auto">
              <a:xfrm>
                <a:off x="12731" y="11350"/>
                <a:ext cx="4135" cy="14"/>
              </a:xfrm>
              <a:custGeom>
                <a:avLst/>
                <a:gdLst>
                  <a:gd name="T0" fmla="+- 0 16866 12731"/>
                  <a:gd name="T1" fmla="*/ T0 w 4135"/>
                  <a:gd name="T2" fmla="+- 0 11364 11350"/>
                  <a:gd name="T3" fmla="*/ 11364 h 14"/>
                  <a:gd name="T4" fmla="+- 0 12731 12731"/>
                  <a:gd name="T5" fmla="*/ T4 w 4135"/>
                  <a:gd name="T6" fmla="+- 0 11350 11350"/>
                  <a:gd name="T7" fmla="*/ 11350 h 14"/>
                  <a:gd name="T8" fmla="+- 0 16864 12731"/>
                  <a:gd name="T9" fmla="*/ T8 w 4135"/>
                  <a:gd name="T10" fmla="+- 0 11350 11350"/>
                  <a:gd name="T11" fmla="*/ 11350 h 14"/>
                  <a:gd name="T12" fmla="+- 0 16866 12731"/>
                  <a:gd name="T13" fmla="*/ T12 w 4135"/>
                  <a:gd name="T14" fmla="+- 0 11364 11350"/>
                  <a:gd name="T15" fmla="*/ 1136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5" h="14">
                    <a:moveTo>
                      <a:pt x="4135" y="14"/>
                    </a:moveTo>
                    <a:lnTo>
                      <a:pt x="0" y="0"/>
                    </a:lnTo>
                    <a:lnTo>
                      <a:pt x="4133" y="0"/>
                    </a:lnTo>
                    <a:lnTo>
                      <a:pt x="4135" y="1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66" name="Group 7610"/>
            <p:cNvGrpSpPr>
              <a:grpSpLocks/>
            </p:cNvGrpSpPr>
            <p:nvPr/>
          </p:nvGrpSpPr>
          <p:grpSpPr bwMode="auto">
            <a:xfrm>
              <a:off x="12316" y="11364"/>
              <a:ext cx="4553" cy="79"/>
              <a:chOff x="12316" y="11364"/>
              <a:chExt cx="4553" cy="79"/>
            </a:xfrm>
          </p:grpSpPr>
          <p:sp>
            <p:nvSpPr>
              <p:cNvPr id="22405" name="Freeform 7611"/>
              <p:cNvSpPr>
                <a:spLocks/>
              </p:cNvSpPr>
              <p:nvPr/>
            </p:nvSpPr>
            <p:spPr bwMode="auto">
              <a:xfrm>
                <a:off x="12316" y="11364"/>
                <a:ext cx="4553" cy="79"/>
              </a:xfrm>
              <a:custGeom>
                <a:avLst/>
                <a:gdLst>
                  <a:gd name="T0" fmla="+- 0 12707 12316"/>
                  <a:gd name="T1" fmla="*/ T0 w 4553"/>
                  <a:gd name="T2" fmla="+- 0 11364 11364"/>
                  <a:gd name="T3" fmla="*/ 11364 h 79"/>
                  <a:gd name="T4" fmla="+- 0 12316 12316"/>
                  <a:gd name="T5" fmla="*/ T4 w 4553"/>
                  <a:gd name="T6" fmla="+- 0 11443 11364"/>
                  <a:gd name="T7" fmla="*/ 11443 h 79"/>
                  <a:gd name="T8" fmla="+- 0 16869 12316"/>
                  <a:gd name="T9" fmla="*/ T8 w 4553"/>
                  <a:gd name="T10" fmla="+- 0 11443 11364"/>
                  <a:gd name="T11" fmla="*/ 11443 h 79"/>
                  <a:gd name="T12" fmla="+- 0 12707 12316"/>
                  <a:gd name="T13" fmla="*/ T12 w 4553"/>
                  <a:gd name="T14" fmla="+- 0 11364 11364"/>
                  <a:gd name="T15" fmla="*/ 11364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53" h="79">
                    <a:moveTo>
                      <a:pt x="391" y="0"/>
                    </a:moveTo>
                    <a:lnTo>
                      <a:pt x="0" y="79"/>
                    </a:lnTo>
                    <a:lnTo>
                      <a:pt x="4553" y="79"/>
                    </a:lnTo>
                    <a:lnTo>
                      <a:pt x="39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06" name="Freeform 7612"/>
              <p:cNvSpPr>
                <a:spLocks/>
              </p:cNvSpPr>
              <p:nvPr/>
            </p:nvSpPr>
            <p:spPr bwMode="auto">
              <a:xfrm>
                <a:off x="12316" y="11364"/>
                <a:ext cx="4553" cy="79"/>
              </a:xfrm>
              <a:custGeom>
                <a:avLst/>
                <a:gdLst>
                  <a:gd name="T0" fmla="+- 0 16866 12316"/>
                  <a:gd name="T1" fmla="*/ T0 w 4553"/>
                  <a:gd name="T2" fmla="+- 0 11364 11364"/>
                  <a:gd name="T3" fmla="*/ 11364 h 79"/>
                  <a:gd name="T4" fmla="+- 0 12707 12316"/>
                  <a:gd name="T5" fmla="*/ T4 w 4553"/>
                  <a:gd name="T6" fmla="+- 0 11364 11364"/>
                  <a:gd name="T7" fmla="*/ 11364 h 79"/>
                  <a:gd name="T8" fmla="+- 0 16869 12316"/>
                  <a:gd name="T9" fmla="*/ T8 w 4553"/>
                  <a:gd name="T10" fmla="+- 0 11443 11364"/>
                  <a:gd name="T11" fmla="*/ 11443 h 79"/>
                  <a:gd name="T12" fmla="+- 0 16866 12316"/>
                  <a:gd name="T13" fmla="*/ T12 w 4553"/>
                  <a:gd name="T14" fmla="+- 0 11364 11364"/>
                  <a:gd name="T15" fmla="*/ 11364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53" h="79">
                    <a:moveTo>
                      <a:pt x="4550" y="0"/>
                    </a:moveTo>
                    <a:lnTo>
                      <a:pt x="391" y="0"/>
                    </a:lnTo>
                    <a:lnTo>
                      <a:pt x="4553" y="79"/>
                    </a:lnTo>
                    <a:lnTo>
                      <a:pt x="455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67" name="Group 7613"/>
            <p:cNvGrpSpPr>
              <a:grpSpLocks/>
            </p:cNvGrpSpPr>
            <p:nvPr/>
          </p:nvGrpSpPr>
          <p:grpSpPr bwMode="auto">
            <a:xfrm>
              <a:off x="12316" y="11364"/>
              <a:ext cx="4553" cy="79"/>
              <a:chOff x="12316" y="11364"/>
              <a:chExt cx="4553" cy="79"/>
            </a:xfrm>
          </p:grpSpPr>
          <p:sp>
            <p:nvSpPr>
              <p:cNvPr id="22404" name="Freeform 7614"/>
              <p:cNvSpPr>
                <a:spLocks/>
              </p:cNvSpPr>
              <p:nvPr/>
            </p:nvSpPr>
            <p:spPr bwMode="auto">
              <a:xfrm>
                <a:off x="12316" y="11364"/>
                <a:ext cx="4553" cy="79"/>
              </a:xfrm>
              <a:custGeom>
                <a:avLst/>
                <a:gdLst>
                  <a:gd name="T0" fmla="+- 0 12316 12316"/>
                  <a:gd name="T1" fmla="*/ T0 w 4553"/>
                  <a:gd name="T2" fmla="+- 0 11443 11364"/>
                  <a:gd name="T3" fmla="*/ 11443 h 79"/>
                  <a:gd name="T4" fmla="+- 0 16869 12316"/>
                  <a:gd name="T5" fmla="*/ T4 w 4553"/>
                  <a:gd name="T6" fmla="+- 0 11443 11364"/>
                  <a:gd name="T7" fmla="*/ 11443 h 79"/>
                  <a:gd name="T8" fmla="+- 0 12707 12316"/>
                  <a:gd name="T9" fmla="*/ T8 w 4553"/>
                  <a:gd name="T10" fmla="+- 0 11364 11364"/>
                  <a:gd name="T11" fmla="*/ 11364 h 79"/>
                  <a:gd name="T12" fmla="+- 0 12316 12316"/>
                  <a:gd name="T13" fmla="*/ T12 w 4553"/>
                  <a:gd name="T14" fmla="+- 0 11443 11364"/>
                  <a:gd name="T15" fmla="*/ 11443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53" h="79">
                    <a:moveTo>
                      <a:pt x="0" y="79"/>
                    </a:moveTo>
                    <a:lnTo>
                      <a:pt x="4553" y="79"/>
                    </a:lnTo>
                    <a:lnTo>
                      <a:pt x="391" y="0"/>
                    </a:lnTo>
                    <a:lnTo>
                      <a:pt x="0" y="7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68" name="Group 7615"/>
            <p:cNvGrpSpPr>
              <a:grpSpLocks/>
            </p:cNvGrpSpPr>
            <p:nvPr/>
          </p:nvGrpSpPr>
          <p:grpSpPr bwMode="auto">
            <a:xfrm>
              <a:off x="12707" y="11364"/>
              <a:ext cx="4162" cy="79"/>
              <a:chOff x="12707" y="11364"/>
              <a:chExt cx="4162" cy="79"/>
            </a:xfrm>
          </p:grpSpPr>
          <p:sp>
            <p:nvSpPr>
              <p:cNvPr id="22403" name="Freeform 7616"/>
              <p:cNvSpPr>
                <a:spLocks/>
              </p:cNvSpPr>
              <p:nvPr/>
            </p:nvSpPr>
            <p:spPr bwMode="auto">
              <a:xfrm>
                <a:off x="12707" y="11364"/>
                <a:ext cx="4162" cy="79"/>
              </a:xfrm>
              <a:custGeom>
                <a:avLst/>
                <a:gdLst>
                  <a:gd name="T0" fmla="+- 0 16869 12707"/>
                  <a:gd name="T1" fmla="*/ T0 w 4162"/>
                  <a:gd name="T2" fmla="+- 0 11443 11364"/>
                  <a:gd name="T3" fmla="*/ 11443 h 79"/>
                  <a:gd name="T4" fmla="+- 0 12707 12707"/>
                  <a:gd name="T5" fmla="*/ T4 w 4162"/>
                  <a:gd name="T6" fmla="+- 0 11364 11364"/>
                  <a:gd name="T7" fmla="*/ 11364 h 79"/>
                  <a:gd name="T8" fmla="+- 0 16866 12707"/>
                  <a:gd name="T9" fmla="*/ T8 w 4162"/>
                  <a:gd name="T10" fmla="+- 0 11364 11364"/>
                  <a:gd name="T11" fmla="*/ 11364 h 79"/>
                  <a:gd name="T12" fmla="+- 0 16869 12707"/>
                  <a:gd name="T13" fmla="*/ T12 w 4162"/>
                  <a:gd name="T14" fmla="+- 0 11443 11364"/>
                  <a:gd name="T15" fmla="*/ 11443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62" h="79">
                    <a:moveTo>
                      <a:pt x="4162" y="79"/>
                    </a:moveTo>
                    <a:lnTo>
                      <a:pt x="0" y="0"/>
                    </a:lnTo>
                    <a:lnTo>
                      <a:pt x="4159" y="0"/>
                    </a:lnTo>
                    <a:lnTo>
                      <a:pt x="4162" y="7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69" name="Group 7617"/>
            <p:cNvGrpSpPr>
              <a:grpSpLocks/>
            </p:cNvGrpSpPr>
            <p:nvPr/>
          </p:nvGrpSpPr>
          <p:grpSpPr bwMode="auto">
            <a:xfrm>
              <a:off x="12177" y="11443"/>
              <a:ext cx="4694" cy="98"/>
              <a:chOff x="12177" y="11443"/>
              <a:chExt cx="4694" cy="98"/>
            </a:xfrm>
          </p:grpSpPr>
          <p:sp>
            <p:nvSpPr>
              <p:cNvPr id="22401" name="Freeform 7618"/>
              <p:cNvSpPr>
                <a:spLocks/>
              </p:cNvSpPr>
              <p:nvPr/>
            </p:nvSpPr>
            <p:spPr bwMode="auto">
              <a:xfrm>
                <a:off x="12177" y="11443"/>
                <a:ext cx="4694" cy="98"/>
              </a:xfrm>
              <a:custGeom>
                <a:avLst/>
                <a:gdLst>
                  <a:gd name="T0" fmla="+- 0 12316 12177"/>
                  <a:gd name="T1" fmla="*/ T0 w 4694"/>
                  <a:gd name="T2" fmla="+- 0 11443 11443"/>
                  <a:gd name="T3" fmla="*/ 11443 h 98"/>
                  <a:gd name="T4" fmla="+- 0 12177 12177"/>
                  <a:gd name="T5" fmla="*/ T4 w 4694"/>
                  <a:gd name="T6" fmla="+- 0 11542 11443"/>
                  <a:gd name="T7" fmla="*/ 11542 h 98"/>
                  <a:gd name="T8" fmla="+- 0 16871 12177"/>
                  <a:gd name="T9" fmla="*/ T8 w 4694"/>
                  <a:gd name="T10" fmla="+- 0 11542 11443"/>
                  <a:gd name="T11" fmla="*/ 11542 h 98"/>
                  <a:gd name="T12" fmla="+- 0 12316 12177"/>
                  <a:gd name="T13" fmla="*/ T12 w 4694"/>
                  <a:gd name="T14" fmla="+- 0 11443 11443"/>
                  <a:gd name="T15" fmla="*/ 11443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94" h="98">
                    <a:moveTo>
                      <a:pt x="139" y="0"/>
                    </a:moveTo>
                    <a:lnTo>
                      <a:pt x="0" y="99"/>
                    </a:lnTo>
                    <a:lnTo>
                      <a:pt x="4694" y="99"/>
                    </a:lnTo>
                    <a:lnTo>
                      <a:pt x="13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02" name="Freeform 7619"/>
              <p:cNvSpPr>
                <a:spLocks/>
              </p:cNvSpPr>
              <p:nvPr/>
            </p:nvSpPr>
            <p:spPr bwMode="auto">
              <a:xfrm>
                <a:off x="12177" y="11443"/>
                <a:ext cx="4694" cy="98"/>
              </a:xfrm>
              <a:custGeom>
                <a:avLst/>
                <a:gdLst>
                  <a:gd name="T0" fmla="+- 0 16869 12177"/>
                  <a:gd name="T1" fmla="*/ T0 w 4694"/>
                  <a:gd name="T2" fmla="+- 0 11443 11443"/>
                  <a:gd name="T3" fmla="*/ 11443 h 98"/>
                  <a:gd name="T4" fmla="+- 0 12316 12177"/>
                  <a:gd name="T5" fmla="*/ T4 w 4694"/>
                  <a:gd name="T6" fmla="+- 0 11443 11443"/>
                  <a:gd name="T7" fmla="*/ 11443 h 98"/>
                  <a:gd name="T8" fmla="+- 0 16871 12177"/>
                  <a:gd name="T9" fmla="*/ T8 w 4694"/>
                  <a:gd name="T10" fmla="+- 0 11542 11443"/>
                  <a:gd name="T11" fmla="*/ 11542 h 98"/>
                  <a:gd name="T12" fmla="+- 0 16869 12177"/>
                  <a:gd name="T13" fmla="*/ T12 w 4694"/>
                  <a:gd name="T14" fmla="+- 0 11443 11443"/>
                  <a:gd name="T15" fmla="*/ 11443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94" h="98">
                    <a:moveTo>
                      <a:pt x="4692" y="0"/>
                    </a:moveTo>
                    <a:lnTo>
                      <a:pt x="139" y="0"/>
                    </a:lnTo>
                    <a:lnTo>
                      <a:pt x="4694" y="99"/>
                    </a:lnTo>
                    <a:lnTo>
                      <a:pt x="469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70" name="Group 7620"/>
            <p:cNvGrpSpPr>
              <a:grpSpLocks/>
            </p:cNvGrpSpPr>
            <p:nvPr/>
          </p:nvGrpSpPr>
          <p:grpSpPr bwMode="auto">
            <a:xfrm>
              <a:off x="12177" y="11443"/>
              <a:ext cx="4694" cy="98"/>
              <a:chOff x="12177" y="11443"/>
              <a:chExt cx="4694" cy="98"/>
            </a:xfrm>
          </p:grpSpPr>
          <p:sp>
            <p:nvSpPr>
              <p:cNvPr id="22400" name="Freeform 7621"/>
              <p:cNvSpPr>
                <a:spLocks/>
              </p:cNvSpPr>
              <p:nvPr/>
            </p:nvSpPr>
            <p:spPr bwMode="auto">
              <a:xfrm>
                <a:off x="12177" y="11443"/>
                <a:ext cx="4694" cy="98"/>
              </a:xfrm>
              <a:custGeom>
                <a:avLst/>
                <a:gdLst>
                  <a:gd name="T0" fmla="+- 0 12177 12177"/>
                  <a:gd name="T1" fmla="*/ T0 w 4694"/>
                  <a:gd name="T2" fmla="+- 0 11542 11443"/>
                  <a:gd name="T3" fmla="*/ 11542 h 98"/>
                  <a:gd name="T4" fmla="+- 0 16871 12177"/>
                  <a:gd name="T5" fmla="*/ T4 w 4694"/>
                  <a:gd name="T6" fmla="+- 0 11542 11443"/>
                  <a:gd name="T7" fmla="*/ 11542 h 98"/>
                  <a:gd name="T8" fmla="+- 0 12316 12177"/>
                  <a:gd name="T9" fmla="*/ T8 w 4694"/>
                  <a:gd name="T10" fmla="+- 0 11443 11443"/>
                  <a:gd name="T11" fmla="*/ 11443 h 98"/>
                  <a:gd name="T12" fmla="+- 0 12177 12177"/>
                  <a:gd name="T13" fmla="*/ T12 w 4694"/>
                  <a:gd name="T14" fmla="+- 0 11542 11443"/>
                  <a:gd name="T15" fmla="*/ 11542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94" h="98">
                    <a:moveTo>
                      <a:pt x="0" y="99"/>
                    </a:moveTo>
                    <a:lnTo>
                      <a:pt x="4694" y="99"/>
                    </a:lnTo>
                    <a:lnTo>
                      <a:pt x="139" y="0"/>
                    </a:lnTo>
                    <a:lnTo>
                      <a:pt x="0" y="9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71" name="Group 7622"/>
            <p:cNvGrpSpPr>
              <a:grpSpLocks/>
            </p:cNvGrpSpPr>
            <p:nvPr/>
          </p:nvGrpSpPr>
          <p:grpSpPr bwMode="auto">
            <a:xfrm>
              <a:off x="12316" y="11443"/>
              <a:ext cx="4555" cy="98"/>
              <a:chOff x="12316" y="11443"/>
              <a:chExt cx="4555" cy="98"/>
            </a:xfrm>
          </p:grpSpPr>
          <p:sp>
            <p:nvSpPr>
              <p:cNvPr id="22399" name="Freeform 7623"/>
              <p:cNvSpPr>
                <a:spLocks/>
              </p:cNvSpPr>
              <p:nvPr/>
            </p:nvSpPr>
            <p:spPr bwMode="auto">
              <a:xfrm>
                <a:off x="12316" y="11443"/>
                <a:ext cx="4555" cy="98"/>
              </a:xfrm>
              <a:custGeom>
                <a:avLst/>
                <a:gdLst>
                  <a:gd name="T0" fmla="+- 0 16871 12316"/>
                  <a:gd name="T1" fmla="*/ T0 w 4555"/>
                  <a:gd name="T2" fmla="+- 0 11542 11443"/>
                  <a:gd name="T3" fmla="*/ 11542 h 98"/>
                  <a:gd name="T4" fmla="+- 0 12316 12316"/>
                  <a:gd name="T5" fmla="*/ T4 w 4555"/>
                  <a:gd name="T6" fmla="+- 0 11443 11443"/>
                  <a:gd name="T7" fmla="*/ 11443 h 98"/>
                  <a:gd name="T8" fmla="+- 0 16869 12316"/>
                  <a:gd name="T9" fmla="*/ T8 w 4555"/>
                  <a:gd name="T10" fmla="+- 0 11443 11443"/>
                  <a:gd name="T11" fmla="*/ 11443 h 98"/>
                  <a:gd name="T12" fmla="+- 0 16871 12316"/>
                  <a:gd name="T13" fmla="*/ T12 w 4555"/>
                  <a:gd name="T14" fmla="+- 0 11542 11443"/>
                  <a:gd name="T15" fmla="*/ 11542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55" h="98">
                    <a:moveTo>
                      <a:pt x="4555" y="99"/>
                    </a:moveTo>
                    <a:lnTo>
                      <a:pt x="0" y="0"/>
                    </a:lnTo>
                    <a:lnTo>
                      <a:pt x="4553" y="0"/>
                    </a:lnTo>
                    <a:lnTo>
                      <a:pt x="4555" y="9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72" name="Group 7624"/>
            <p:cNvGrpSpPr>
              <a:grpSpLocks/>
            </p:cNvGrpSpPr>
            <p:nvPr/>
          </p:nvGrpSpPr>
          <p:grpSpPr bwMode="auto">
            <a:xfrm>
              <a:off x="11982" y="11542"/>
              <a:ext cx="4915" cy="137"/>
              <a:chOff x="11982" y="11542"/>
              <a:chExt cx="4915" cy="137"/>
            </a:xfrm>
          </p:grpSpPr>
          <p:sp>
            <p:nvSpPr>
              <p:cNvPr id="22397" name="Freeform 7625"/>
              <p:cNvSpPr>
                <a:spLocks/>
              </p:cNvSpPr>
              <p:nvPr/>
            </p:nvSpPr>
            <p:spPr bwMode="auto">
              <a:xfrm>
                <a:off x="11982" y="11542"/>
                <a:ext cx="4915" cy="137"/>
              </a:xfrm>
              <a:custGeom>
                <a:avLst/>
                <a:gdLst>
                  <a:gd name="T0" fmla="+- 0 12177 11982"/>
                  <a:gd name="T1" fmla="*/ T0 w 4915"/>
                  <a:gd name="T2" fmla="+- 0 11542 11542"/>
                  <a:gd name="T3" fmla="*/ 11542 h 137"/>
                  <a:gd name="T4" fmla="+- 0 11982 11982"/>
                  <a:gd name="T5" fmla="*/ T4 w 4915"/>
                  <a:gd name="T6" fmla="+- 0 11678 11542"/>
                  <a:gd name="T7" fmla="*/ 11678 h 137"/>
                  <a:gd name="T8" fmla="+- 0 16898 11982"/>
                  <a:gd name="T9" fmla="*/ T8 w 4915"/>
                  <a:gd name="T10" fmla="+- 0 11678 11542"/>
                  <a:gd name="T11" fmla="*/ 11678 h 137"/>
                  <a:gd name="T12" fmla="+- 0 12177 11982"/>
                  <a:gd name="T13" fmla="*/ T12 w 4915"/>
                  <a:gd name="T14" fmla="+- 0 11542 11542"/>
                  <a:gd name="T15" fmla="*/ 11542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915" h="137">
                    <a:moveTo>
                      <a:pt x="195" y="0"/>
                    </a:moveTo>
                    <a:lnTo>
                      <a:pt x="0" y="136"/>
                    </a:lnTo>
                    <a:lnTo>
                      <a:pt x="4916" y="136"/>
                    </a:lnTo>
                    <a:lnTo>
                      <a:pt x="19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98" name="Freeform 7626"/>
              <p:cNvSpPr>
                <a:spLocks/>
              </p:cNvSpPr>
              <p:nvPr/>
            </p:nvSpPr>
            <p:spPr bwMode="auto">
              <a:xfrm>
                <a:off x="11982" y="11542"/>
                <a:ext cx="4915" cy="137"/>
              </a:xfrm>
              <a:custGeom>
                <a:avLst/>
                <a:gdLst>
                  <a:gd name="T0" fmla="+- 0 16871 11982"/>
                  <a:gd name="T1" fmla="*/ T0 w 4915"/>
                  <a:gd name="T2" fmla="+- 0 11542 11542"/>
                  <a:gd name="T3" fmla="*/ 11542 h 137"/>
                  <a:gd name="T4" fmla="+- 0 12177 11982"/>
                  <a:gd name="T5" fmla="*/ T4 w 4915"/>
                  <a:gd name="T6" fmla="+- 0 11542 11542"/>
                  <a:gd name="T7" fmla="*/ 11542 h 137"/>
                  <a:gd name="T8" fmla="+- 0 16898 11982"/>
                  <a:gd name="T9" fmla="*/ T8 w 4915"/>
                  <a:gd name="T10" fmla="+- 0 11678 11542"/>
                  <a:gd name="T11" fmla="*/ 11678 h 137"/>
                  <a:gd name="T12" fmla="+- 0 16871 11982"/>
                  <a:gd name="T13" fmla="*/ T12 w 4915"/>
                  <a:gd name="T14" fmla="+- 0 11542 11542"/>
                  <a:gd name="T15" fmla="*/ 11542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915" h="137">
                    <a:moveTo>
                      <a:pt x="4889" y="0"/>
                    </a:moveTo>
                    <a:lnTo>
                      <a:pt x="195" y="0"/>
                    </a:lnTo>
                    <a:lnTo>
                      <a:pt x="4916" y="136"/>
                    </a:lnTo>
                    <a:lnTo>
                      <a:pt x="488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73" name="Group 7627"/>
            <p:cNvGrpSpPr>
              <a:grpSpLocks/>
            </p:cNvGrpSpPr>
            <p:nvPr/>
          </p:nvGrpSpPr>
          <p:grpSpPr bwMode="auto">
            <a:xfrm>
              <a:off x="11982" y="11542"/>
              <a:ext cx="4915" cy="137"/>
              <a:chOff x="11982" y="11542"/>
              <a:chExt cx="4915" cy="137"/>
            </a:xfrm>
          </p:grpSpPr>
          <p:sp>
            <p:nvSpPr>
              <p:cNvPr id="22396" name="Freeform 7628"/>
              <p:cNvSpPr>
                <a:spLocks/>
              </p:cNvSpPr>
              <p:nvPr/>
            </p:nvSpPr>
            <p:spPr bwMode="auto">
              <a:xfrm>
                <a:off x="11982" y="11542"/>
                <a:ext cx="4915" cy="137"/>
              </a:xfrm>
              <a:custGeom>
                <a:avLst/>
                <a:gdLst>
                  <a:gd name="T0" fmla="+- 0 11982 11982"/>
                  <a:gd name="T1" fmla="*/ T0 w 4915"/>
                  <a:gd name="T2" fmla="+- 0 11678 11542"/>
                  <a:gd name="T3" fmla="*/ 11678 h 137"/>
                  <a:gd name="T4" fmla="+- 0 16898 11982"/>
                  <a:gd name="T5" fmla="*/ T4 w 4915"/>
                  <a:gd name="T6" fmla="+- 0 11678 11542"/>
                  <a:gd name="T7" fmla="*/ 11678 h 137"/>
                  <a:gd name="T8" fmla="+- 0 12177 11982"/>
                  <a:gd name="T9" fmla="*/ T8 w 4915"/>
                  <a:gd name="T10" fmla="+- 0 11542 11542"/>
                  <a:gd name="T11" fmla="*/ 11542 h 137"/>
                  <a:gd name="T12" fmla="+- 0 11982 11982"/>
                  <a:gd name="T13" fmla="*/ T12 w 4915"/>
                  <a:gd name="T14" fmla="+- 0 11678 11542"/>
                  <a:gd name="T15" fmla="*/ 11678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915" h="137">
                    <a:moveTo>
                      <a:pt x="0" y="136"/>
                    </a:moveTo>
                    <a:lnTo>
                      <a:pt x="4916" y="136"/>
                    </a:lnTo>
                    <a:lnTo>
                      <a:pt x="195" y="0"/>
                    </a:lnTo>
                    <a:lnTo>
                      <a:pt x="0" y="1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74" name="Group 7629"/>
            <p:cNvGrpSpPr>
              <a:grpSpLocks/>
            </p:cNvGrpSpPr>
            <p:nvPr/>
          </p:nvGrpSpPr>
          <p:grpSpPr bwMode="auto">
            <a:xfrm>
              <a:off x="12177" y="11542"/>
              <a:ext cx="4721" cy="137"/>
              <a:chOff x="12177" y="11542"/>
              <a:chExt cx="4721" cy="137"/>
            </a:xfrm>
          </p:grpSpPr>
          <p:sp>
            <p:nvSpPr>
              <p:cNvPr id="22395" name="Freeform 7630"/>
              <p:cNvSpPr>
                <a:spLocks/>
              </p:cNvSpPr>
              <p:nvPr/>
            </p:nvSpPr>
            <p:spPr bwMode="auto">
              <a:xfrm>
                <a:off x="12177" y="11542"/>
                <a:ext cx="4721" cy="137"/>
              </a:xfrm>
              <a:custGeom>
                <a:avLst/>
                <a:gdLst>
                  <a:gd name="T0" fmla="+- 0 16898 12177"/>
                  <a:gd name="T1" fmla="*/ T0 w 4721"/>
                  <a:gd name="T2" fmla="+- 0 11678 11542"/>
                  <a:gd name="T3" fmla="*/ 11678 h 137"/>
                  <a:gd name="T4" fmla="+- 0 12177 12177"/>
                  <a:gd name="T5" fmla="*/ T4 w 4721"/>
                  <a:gd name="T6" fmla="+- 0 11542 11542"/>
                  <a:gd name="T7" fmla="*/ 11542 h 137"/>
                  <a:gd name="T8" fmla="+- 0 16871 12177"/>
                  <a:gd name="T9" fmla="*/ T8 w 4721"/>
                  <a:gd name="T10" fmla="+- 0 11542 11542"/>
                  <a:gd name="T11" fmla="*/ 11542 h 137"/>
                  <a:gd name="T12" fmla="+- 0 16898 12177"/>
                  <a:gd name="T13" fmla="*/ T12 w 4721"/>
                  <a:gd name="T14" fmla="+- 0 11678 11542"/>
                  <a:gd name="T15" fmla="*/ 11678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21" h="137">
                    <a:moveTo>
                      <a:pt x="4721" y="136"/>
                    </a:moveTo>
                    <a:lnTo>
                      <a:pt x="0" y="0"/>
                    </a:lnTo>
                    <a:lnTo>
                      <a:pt x="4694" y="0"/>
                    </a:lnTo>
                    <a:lnTo>
                      <a:pt x="4721" y="1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75" name="Group 7631"/>
            <p:cNvGrpSpPr>
              <a:grpSpLocks/>
            </p:cNvGrpSpPr>
            <p:nvPr/>
          </p:nvGrpSpPr>
          <p:grpSpPr bwMode="auto">
            <a:xfrm>
              <a:off x="11757" y="11671"/>
              <a:ext cx="226" cy="7"/>
              <a:chOff x="11757" y="11671"/>
              <a:chExt cx="226" cy="7"/>
            </a:xfrm>
          </p:grpSpPr>
          <p:sp>
            <p:nvSpPr>
              <p:cNvPr id="22394" name="Freeform 7632"/>
              <p:cNvSpPr>
                <a:spLocks/>
              </p:cNvSpPr>
              <p:nvPr/>
            </p:nvSpPr>
            <p:spPr bwMode="auto">
              <a:xfrm>
                <a:off x="11757" y="11671"/>
                <a:ext cx="226" cy="7"/>
              </a:xfrm>
              <a:custGeom>
                <a:avLst/>
                <a:gdLst>
                  <a:gd name="T0" fmla="+- 0 11757 11757"/>
                  <a:gd name="T1" fmla="*/ T0 w 226"/>
                  <a:gd name="T2" fmla="+- 0 11671 11671"/>
                  <a:gd name="T3" fmla="*/ 11671 h 7"/>
                  <a:gd name="T4" fmla="+- 0 11757 11757"/>
                  <a:gd name="T5" fmla="*/ T4 w 226"/>
                  <a:gd name="T6" fmla="+- 0 11678 11671"/>
                  <a:gd name="T7" fmla="*/ 11678 h 7"/>
                  <a:gd name="T8" fmla="+- 0 11982 11757"/>
                  <a:gd name="T9" fmla="*/ T8 w 226"/>
                  <a:gd name="T10" fmla="+- 0 11678 11671"/>
                  <a:gd name="T11" fmla="*/ 11678 h 7"/>
                  <a:gd name="T12" fmla="+- 0 11757 11757"/>
                  <a:gd name="T13" fmla="*/ T12 w 226"/>
                  <a:gd name="T14" fmla="+- 0 11671 11671"/>
                  <a:gd name="T15" fmla="*/ 1167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6" h="7">
                    <a:moveTo>
                      <a:pt x="0" y="0"/>
                    </a:moveTo>
                    <a:lnTo>
                      <a:pt x="0" y="7"/>
                    </a:lnTo>
                    <a:lnTo>
                      <a:pt x="225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76" name="Group 7633"/>
            <p:cNvGrpSpPr>
              <a:grpSpLocks/>
            </p:cNvGrpSpPr>
            <p:nvPr/>
          </p:nvGrpSpPr>
          <p:grpSpPr bwMode="auto">
            <a:xfrm>
              <a:off x="11757" y="11671"/>
              <a:ext cx="226" cy="7"/>
              <a:chOff x="11757" y="11671"/>
              <a:chExt cx="226" cy="7"/>
            </a:xfrm>
          </p:grpSpPr>
          <p:sp>
            <p:nvSpPr>
              <p:cNvPr id="22393" name="Freeform 7634"/>
              <p:cNvSpPr>
                <a:spLocks/>
              </p:cNvSpPr>
              <p:nvPr/>
            </p:nvSpPr>
            <p:spPr bwMode="auto">
              <a:xfrm>
                <a:off x="11757" y="11671"/>
                <a:ext cx="226" cy="7"/>
              </a:xfrm>
              <a:custGeom>
                <a:avLst/>
                <a:gdLst>
                  <a:gd name="T0" fmla="+- 0 11757 11757"/>
                  <a:gd name="T1" fmla="*/ T0 w 226"/>
                  <a:gd name="T2" fmla="+- 0 11678 11671"/>
                  <a:gd name="T3" fmla="*/ 11678 h 7"/>
                  <a:gd name="T4" fmla="+- 0 11982 11757"/>
                  <a:gd name="T5" fmla="*/ T4 w 226"/>
                  <a:gd name="T6" fmla="+- 0 11678 11671"/>
                  <a:gd name="T7" fmla="*/ 11678 h 7"/>
                  <a:gd name="T8" fmla="+- 0 11757 11757"/>
                  <a:gd name="T9" fmla="*/ T8 w 226"/>
                  <a:gd name="T10" fmla="+- 0 11671 11671"/>
                  <a:gd name="T11" fmla="*/ 11671 h 7"/>
                  <a:gd name="T12" fmla="+- 0 11757 11757"/>
                  <a:gd name="T13" fmla="*/ T12 w 226"/>
                  <a:gd name="T14" fmla="+- 0 11678 11671"/>
                  <a:gd name="T15" fmla="*/ 1167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6" h="7">
                    <a:moveTo>
                      <a:pt x="0" y="7"/>
                    </a:moveTo>
                    <a:lnTo>
                      <a:pt x="225" y="7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77" name="Group 7635"/>
            <p:cNvGrpSpPr>
              <a:grpSpLocks/>
            </p:cNvGrpSpPr>
            <p:nvPr/>
          </p:nvGrpSpPr>
          <p:grpSpPr bwMode="auto">
            <a:xfrm>
              <a:off x="11757" y="11671"/>
              <a:ext cx="226" cy="7"/>
              <a:chOff x="11757" y="11671"/>
              <a:chExt cx="226" cy="7"/>
            </a:xfrm>
          </p:grpSpPr>
          <p:sp>
            <p:nvSpPr>
              <p:cNvPr id="22392" name="Freeform 7636"/>
              <p:cNvSpPr>
                <a:spLocks/>
              </p:cNvSpPr>
              <p:nvPr/>
            </p:nvSpPr>
            <p:spPr bwMode="auto">
              <a:xfrm>
                <a:off x="11757" y="11671"/>
                <a:ext cx="226" cy="7"/>
              </a:xfrm>
              <a:custGeom>
                <a:avLst/>
                <a:gdLst>
                  <a:gd name="T0" fmla="+- 0 11982 11757"/>
                  <a:gd name="T1" fmla="*/ T0 w 226"/>
                  <a:gd name="T2" fmla="+- 0 11678 11671"/>
                  <a:gd name="T3" fmla="*/ 11678 h 7"/>
                  <a:gd name="T4" fmla="+- 0 11757 11757"/>
                  <a:gd name="T5" fmla="*/ T4 w 226"/>
                  <a:gd name="T6" fmla="+- 0 11671 11671"/>
                  <a:gd name="T7" fmla="*/ 11671 h 7"/>
                  <a:gd name="T8" fmla="+- 0 11982 11757"/>
                  <a:gd name="T9" fmla="*/ T8 w 226"/>
                  <a:gd name="T10" fmla="+- 0 11678 11671"/>
                  <a:gd name="T11" fmla="*/ 1167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26" h="7">
                    <a:moveTo>
                      <a:pt x="225" y="7"/>
                    </a:moveTo>
                    <a:lnTo>
                      <a:pt x="0" y="0"/>
                    </a:lnTo>
                    <a:lnTo>
                      <a:pt x="225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78" name="Group 7637"/>
            <p:cNvGrpSpPr>
              <a:grpSpLocks/>
            </p:cNvGrpSpPr>
            <p:nvPr/>
          </p:nvGrpSpPr>
          <p:grpSpPr bwMode="auto">
            <a:xfrm>
              <a:off x="11757" y="11683"/>
              <a:ext cx="5141" cy="2"/>
              <a:chOff x="11757" y="11683"/>
              <a:chExt cx="5141" cy="2"/>
            </a:xfrm>
          </p:grpSpPr>
          <p:sp>
            <p:nvSpPr>
              <p:cNvPr id="22391" name="Freeform 7638"/>
              <p:cNvSpPr>
                <a:spLocks/>
              </p:cNvSpPr>
              <p:nvPr/>
            </p:nvSpPr>
            <p:spPr bwMode="auto">
              <a:xfrm>
                <a:off x="11757" y="11683"/>
                <a:ext cx="5141" cy="2"/>
              </a:xfrm>
              <a:custGeom>
                <a:avLst/>
                <a:gdLst>
                  <a:gd name="T0" fmla="+- 0 11757 11757"/>
                  <a:gd name="T1" fmla="*/ T0 w 5141"/>
                  <a:gd name="T2" fmla="+- 0 16898 11757"/>
                  <a:gd name="T3" fmla="*/ T2 w 5141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5141">
                    <a:moveTo>
                      <a:pt x="0" y="0"/>
                    </a:moveTo>
                    <a:lnTo>
                      <a:pt x="5141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79" name="Group 7639"/>
            <p:cNvGrpSpPr>
              <a:grpSpLocks/>
            </p:cNvGrpSpPr>
            <p:nvPr/>
          </p:nvGrpSpPr>
          <p:grpSpPr bwMode="auto">
            <a:xfrm>
              <a:off x="11757" y="11678"/>
              <a:ext cx="5141" cy="10"/>
              <a:chOff x="11757" y="11678"/>
              <a:chExt cx="5141" cy="10"/>
            </a:xfrm>
          </p:grpSpPr>
          <p:sp>
            <p:nvSpPr>
              <p:cNvPr id="22390" name="Freeform 7640"/>
              <p:cNvSpPr>
                <a:spLocks/>
              </p:cNvSpPr>
              <p:nvPr/>
            </p:nvSpPr>
            <p:spPr bwMode="auto">
              <a:xfrm>
                <a:off x="11757" y="11678"/>
                <a:ext cx="5141" cy="10"/>
              </a:xfrm>
              <a:custGeom>
                <a:avLst/>
                <a:gdLst>
                  <a:gd name="T0" fmla="+- 0 11757 11757"/>
                  <a:gd name="T1" fmla="*/ T0 w 5141"/>
                  <a:gd name="T2" fmla="+- 0 11688 11678"/>
                  <a:gd name="T3" fmla="*/ 11688 h 10"/>
                  <a:gd name="T4" fmla="+- 0 16898 11757"/>
                  <a:gd name="T5" fmla="*/ T4 w 5141"/>
                  <a:gd name="T6" fmla="+- 0 11688 11678"/>
                  <a:gd name="T7" fmla="*/ 11688 h 10"/>
                  <a:gd name="T8" fmla="+- 0 11757 11757"/>
                  <a:gd name="T9" fmla="*/ T8 w 5141"/>
                  <a:gd name="T10" fmla="+- 0 11678 11678"/>
                  <a:gd name="T11" fmla="*/ 11678 h 10"/>
                  <a:gd name="T12" fmla="+- 0 11757 11757"/>
                  <a:gd name="T13" fmla="*/ T12 w 5141"/>
                  <a:gd name="T14" fmla="+- 0 11688 11678"/>
                  <a:gd name="T15" fmla="*/ 1168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141" h="10">
                    <a:moveTo>
                      <a:pt x="0" y="10"/>
                    </a:moveTo>
                    <a:lnTo>
                      <a:pt x="5141" y="10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80" name="Group 7641"/>
            <p:cNvGrpSpPr>
              <a:grpSpLocks/>
            </p:cNvGrpSpPr>
            <p:nvPr/>
          </p:nvGrpSpPr>
          <p:grpSpPr bwMode="auto">
            <a:xfrm>
              <a:off x="11757" y="11678"/>
              <a:ext cx="5141" cy="10"/>
              <a:chOff x="11757" y="11678"/>
              <a:chExt cx="5141" cy="10"/>
            </a:xfrm>
          </p:grpSpPr>
          <p:sp>
            <p:nvSpPr>
              <p:cNvPr id="22389" name="Freeform 7642"/>
              <p:cNvSpPr>
                <a:spLocks/>
              </p:cNvSpPr>
              <p:nvPr/>
            </p:nvSpPr>
            <p:spPr bwMode="auto">
              <a:xfrm>
                <a:off x="11757" y="11678"/>
                <a:ext cx="5141" cy="10"/>
              </a:xfrm>
              <a:custGeom>
                <a:avLst/>
                <a:gdLst>
                  <a:gd name="T0" fmla="+- 0 16898 11757"/>
                  <a:gd name="T1" fmla="*/ T0 w 5141"/>
                  <a:gd name="T2" fmla="+- 0 11688 11678"/>
                  <a:gd name="T3" fmla="*/ 11688 h 10"/>
                  <a:gd name="T4" fmla="+- 0 11757 11757"/>
                  <a:gd name="T5" fmla="*/ T4 w 5141"/>
                  <a:gd name="T6" fmla="+- 0 11678 11678"/>
                  <a:gd name="T7" fmla="*/ 11678 h 10"/>
                  <a:gd name="T8" fmla="+- 0 16898 11757"/>
                  <a:gd name="T9" fmla="*/ T8 w 5141"/>
                  <a:gd name="T10" fmla="+- 0 11678 11678"/>
                  <a:gd name="T11" fmla="*/ 11678 h 10"/>
                  <a:gd name="T12" fmla="+- 0 16898 11757"/>
                  <a:gd name="T13" fmla="*/ T12 w 5141"/>
                  <a:gd name="T14" fmla="+- 0 11688 11678"/>
                  <a:gd name="T15" fmla="*/ 1168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141" h="10">
                    <a:moveTo>
                      <a:pt x="5141" y="10"/>
                    </a:moveTo>
                    <a:lnTo>
                      <a:pt x="0" y="0"/>
                    </a:lnTo>
                    <a:lnTo>
                      <a:pt x="5141" y="0"/>
                    </a:lnTo>
                    <a:lnTo>
                      <a:pt x="5141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81" name="Group 7643"/>
            <p:cNvGrpSpPr>
              <a:grpSpLocks/>
            </p:cNvGrpSpPr>
            <p:nvPr/>
          </p:nvGrpSpPr>
          <p:grpSpPr bwMode="auto">
            <a:xfrm>
              <a:off x="11757" y="11688"/>
              <a:ext cx="5227" cy="319"/>
              <a:chOff x="11757" y="11688"/>
              <a:chExt cx="5227" cy="319"/>
            </a:xfrm>
          </p:grpSpPr>
          <p:sp>
            <p:nvSpPr>
              <p:cNvPr id="22387" name="Freeform 7644"/>
              <p:cNvSpPr>
                <a:spLocks/>
              </p:cNvSpPr>
              <p:nvPr/>
            </p:nvSpPr>
            <p:spPr bwMode="auto">
              <a:xfrm>
                <a:off x="11757" y="11688"/>
                <a:ext cx="5227" cy="319"/>
              </a:xfrm>
              <a:custGeom>
                <a:avLst/>
                <a:gdLst>
                  <a:gd name="T0" fmla="+- 0 11757 11757"/>
                  <a:gd name="T1" fmla="*/ T0 w 5227"/>
                  <a:gd name="T2" fmla="+- 0 11688 11688"/>
                  <a:gd name="T3" fmla="*/ 11688 h 319"/>
                  <a:gd name="T4" fmla="+- 0 11759 11757"/>
                  <a:gd name="T5" fmla="*/ T4 w 5227"/>
                  <a:gd name="T6" fmla="+- 0 12007 11688"/>
                  <a:gd name="T7" fmla="*/ 12007 h 319"/>
                  <a:gd name="T8" fmla="+- 0 16984 11757"/>
                  <a:gd name="T9" fmla="*/ T8 w 5227"/>
                  <a:gd name="T10" fmla="+- 0 12007 11688"/>
                  <a:gd name="T11" fmla="*/ 12007 h 319"/>
                  <a:gd name="T12" fmla="+- 0 11757 11757"/>
                  <a:gd name="T13" fmla="*/ T12 w 5227"/>
                  <a:gd name="T14" fmla="+- 0 11688 11688"/>
                  <a:gd name="T15" fmla="*/ 11688 h 3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27" h="319">
                    <a:moveTo>
                      <a:pt x="0" y="0"/>
                    </a:moveTo>
                    <a:lnTo>
                      <a:pt x="2" y="319"/>
                    </a:lnTo>
                    <a:lnTo>
                      <a:pt x="5227" y="3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88" name="Freeform 7645"/>
              <p:cNvSpPr>
                <a:spLocks/>
              </p:cNvSpPr>
              <p:nvPr/>
            </p:nvSpPr>
            <p:spPr bwMode="auto">
              <a:xfrm>
                <a:off x="11757" y="11688"/>
                <a:ext cx="5227" cy="319"/>
              </a:xfrm>
              <a:custGeom>
                <a:avLst/>
                <a:gdLst>
                  <a:gd name="T0" fmla="+- 0 16898 11757"/>
                  <a:gd name="T1" fmla="*/ T0 w 5227"/>
                  <a:gd name="T2" fmla="+- 0 11688 11688"/>
                  <a:gd name="T3" fmla="*/ 11688 h 319"/>
                  <a:gd name="T4" fmla="+- 0 11757 11757"/>
                  <a:gd name="T5" fmla="*/ T4 w 5227"/>
                  <a:gd name="T6" fmla="+- 0 11688 11688"/>
                  <a:gd name="T7" fmla="*/ 11688 h 319"/>
                  <a:gd name="T8" fmla="+- 0 16984 11757"/>
                  <a:gd name="T9" fmla="*/ T8 w 5227"/>
                  <a:gd name="T10" fmla="+- 0 12007 11688"/>
                  <a:gd name="T11" fmla="*/ 12007 h 319"/>
                  <a:gd name="T12" fmla="+- 0 16898 11757"/>
                  <a:gd name="T13" fmla="*/ T12 w 5227"/>
                  <a:gd name="T14" fmla="+- 0 11688 11688"/>
                  <a:gd name="T15" fmla="*/ 11688 h 3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27" h="319">
                    <a:moveTo>
                      <a:pt x="5141" y="0"/>
                    </a:moveTo>
                    <a:lnTo>
                      <a:pt x="0" y="0"/>
                    </a:lnTo>
                    <a:lnTo>
                      <a:pt x="5227" y="319"/>
                    </a:lnTo>
                    <a:lnTo>
                      <a:pt x="514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82" name="Group 7646"/>
            <p:cNvGrpSpPr>
              <a:grpSpLocks/>
            </p:cNvGrpSpPr>
            <p:nvPr/>
          </p:nvGrpSpPr>
          <p:grpSpPr bwMode="auto">
            <a:xfrm>
              <a:off x="11757" y="11688"/>
              <a:ext cx="5227" cy="319"/>
              <a:chOff x="11757" y="11688"/>
              <a:chExt cx="5227" cy="319"/>
            </a:xfrm>
          </p:grpSpPr>
          <p:sp>
            <p:nvSpPr>
              <p:cNvPr id="22386" name="Freeform 7647"/>
              <p:cNvSpPr>
                <a:spLocks/>
              </p:cNvSpPr>
              <p:nvPr/>
            </p:nvSpPr>
            <p:spPr bwMode="auto">
              <a:xfrm>
                <a:off x="11757" y="11688"/>
                <a:ext cx="5227" cy="319"/>
              </a:xfrm>
              <a:custGeom>
                <a:avLst/>
                <a:gdLst>
                  <a:gd name="T0" fmla="+- 0 11759 11757"/>
                  <a:gd name="T1" fmla="*/ T0 w 5227"/>
                  <a:gd name="T2" fmla="+- 0 12007 11688"/>
                  <a:gd name="T3" fmla="*/ 12007 h 319"/>
                  <a:gd name="T4" fmla="+- 0 16984 11757"/>
                  <a:gd name="T5" fmla="*/ T4 w 5227"/>
                  <a:gd name="T6" fmla="+- 0 12007 11688"/>
                  <a:gd name="T7" fmla="*/ 12007 h 319"/>
                  <a:gd name="T8" fmla="+- 0 11757 11757"/>
                  <a:gd name="T9" fmla="*/ T8 w 5227"/>
                  <a:gd name="T10" fmla="+- 0 11688 11688"/>
                  <a:gd name="T11" fmla="*/ 11688 h 319"/>
                  <a:gd name="T12" fmla="+- 0 11759 11757"/>
                  <a:gd name="T13" fmla="*/ T12 w 5227"/>
                  <a:gd name="T14" fmla="+- 0 12007 11688"/>
                  <a:gd name="T15" fmla="*/ 12007 h 3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27" h="319">
                    <a:moveTo>
                      <a:pt x="2" y="319"/>
                    </a:moveTo>
                    <a:lnTo>
                      <a:pt x="5227" y="319"/>
                    </a:lnTo>
                    <a:lnTo>
                      <a:pt x="0" y="0"/>
                    </a:lnTo>
                    <a:lnTo>
                      <a:pt x="2" y="3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83" name="Group 7648"/>
            <p:cNvGrpSpPr>
              <a:grpSpLocks/>
            </p:cNvGrpSpPr>
            <p:nvPr/>
          </p:nvGrpSpPr>
          <p:grpSpPr bwMode="auto">
            <a:xfrm>
              <a:off x="11757" y="11688"/>
              <a:ext cx="5227" cy="319"/>
              <a:chOff x="11757" y="11688"/>
              <a:chExt cx="5227" cy="319"/>
            </a:xfrm>
          </p:grpSpPr>
          <p:sp>
            <p:nvSpPr>
              <p:cNvPr id="22385" name="Freeform 7649"/>
              <p:cNvSpPr>
                <a:spLocks/>
              </p:cNvSpPr>
              <p:nvPr/>
            </p:nvSpPr>
            <p:spPr bwMode="auto">
              <a:xfrm>
                <a:off x="11757" y="11688"/>
                <a:ext cx="5227" cy="319"/>
              </a:xfrm>
              <a:custGeom>
                <a:avLst/>
                <a:gdLst>
                  <a:gd name="T0" fmla="+- 0 16984 11757"/>
                  <a:gd name="T1" fmla="*/ T0 w 5227"/>
                  <a:gd name="T2" fmla="+- 0 12007 11688"/>
                  <a:gd name="T3" fmla="*/ 12007 h 319"/>
                  <a:gd name="T4" fmla="+- 0 11757 11757"/>
                  <a:gd name="T5" fmla="*/ T4 w 5227"/>
                  <a:gd name="T6" fmla="+- 0 11688 11688"/>
                  <a:gd name="T7" fmla="*/ 11688 h 319"/>
                  <a:gd name="T8" fmla="+- 0 16898 11757"/>
                  <a:gd name="T9" fmla="*/ T8 w 5227"/>
                  <a:gd name="T10" fmla="+- 0 11688 11688"/>
                  <a:gd name="T11" fmla="*/ 11688 h 319"/>
                  <a:gd name="T12" fmla="+- 0 16984 11757"/>
                  <a:gd name="T13" fmla="*/ T12 w 5227"/>
                  <a:gd name="T14" fmla="+- 0 12007 11688"/>
                  <a:gd name="T15" fmla="*/ 12007 h 3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27" h="319">
                    <a:moveTo>
                      <a:pt x="5227" y="319"/>
                    </a:moveTo>
                    <a:lnTo>
                      <a:pt x="0" y="0"/>
                    </a:lnTo>
                    <a:lnTo>
                      <a:pt x="5141" y="0"/>
                    </a:lnTo>
                    <a:lnTo>
                      <a:pt x="5227" y="3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84" name="Group 7650"/>
            <p:cNvGrpSpPr>
              <a:grpSpLocks/>
            </p:cNvGrpSpPr>
            <p:nvPr/>
          </p:nvGrpSpPr>
          <p:grpSpPr bwMode="auto">
            <a:xfrm>
              <a:off x="11759" y="12007"/>
              <a:ext cx="5311" cy="240"/>
              <a:chOff x="11759" y="12007"/>
              <a:chExt cx="5311" cy="240"/>
            </a:xfrm>
          </p:grpSpPr>
          <p:sp>
            <p:nvSpPr>
              <p:cNvPr id="22383" name="Freeform 7651"/>
              <p:cNvSpPr>
                <a:spLocks/>
              </p:cNvSpPr>
              <p:nvPr/>
            </p:nvSpPr>
            <p:spPr bwMode="auto">
              <a:xfrm>
                <a:off x="11759" y="12007"/>
                <a:ext cx="5311" cy="240"/>
              </a:xfrm>
              <a:custGeom>
                <a:avLst/>
                <a:gdLst>
                  <a:gd name="T0" fmla="+- 0 11759 11759"/>
                  <a:gd name="T1" fmla="*/ T0 w 5311"/>
                  <a:gd name="T2" fmla="+- 0 12007 12007"/>
                  <a:gd name="T3" fmla="*/ 12007 h 240"/>
                  <a:gd name="T4" fmla="+- 0 11759 11759"/>
                  <a:gd name="T5" fmla="*/ T4 w 5311"/>
                  <a:gd name="T6" fmla="+- 0 12247 12007"/>
                  <a:gd name="T7" fmla="*/ 12247 h 240"/>
                  <a:gd name="T8" fmla="+- 0 17070 11759"/>
                  <a:gd name="T9" fmla="*/ T8 w 5311"/>
                  <a:gd name="T10" fmla="+- 0 12247 12007"/>
                  <a:gd name="T11" fmla="*/ 12247 h 240"/>
                  <a:gd name="T12" fmla="+- 0 11759 11759"/>
                  <a:gd name="T13" fmla="*/ T12 w 5311"/>
                  <a:gd name="T14" fmla="+- 0 12007 12007"/>
                  <a:gd name="T15" fmla="*/ 12007 h 2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11" h="240">
                    <a:moveTo>
                      <a:pt x="0" y="0"/>
                    </a:moveTo>
                    <a:lnTo>
                      <a:pt x="0" y="240"/>
                    </a:lnTo>
                    <a:lnTo>
                      <a:pt x="5311" y="2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84" name="Freeform 7652"/>
              <p:cNvSpPr>
                <a:spLocks/>
              </p:cNvSpPr>
              <p:nvPr/>
            </p:nvSpPr>
            <p:spPr bwMode="auto">
              <a:xfrm>
                <a:off x="11759" y="12007"/>
                <a:ext cx="5311" cy="240"/>
              </a:xfrm>
              <a:custGeom>
                <a:avLst/>
                <a:gdLst>
                  <a:gd name="T0" fmla="+- 0 16984 11759"/>
                  <a:gd name="T1" fmla="*/ T0 w 5311"/>
                  <a:gd name="T2" fmla="+- 0 12007 12007"/>
                  <a:gd name="T3" fmla="*/ 12007 h 240"/>
                  <a:gd name="T4" fmla="+- 0 11759 11759"/>
                  <a:gd name="T5" fmla="*/ T4 w 5311"/>
                  <a:gd name="T6" fmla="+- 0 12007 12007"/>
                  <a:gd name="T7" fmla="*/ 12007 h 240"/>
                  <a:gd name="T8" fmla="+- 0 17070 11759"/>
                  <a:gd name="T9" fmla="*/ T8 w 5311"/>
                  <a:gd name="T10" fmla="+- 0 12247 12007"/>
                  <a:gd name="T11" fmla="*/ 12247 h 240"/>
                  <a:gd name="T12" fmla="+- 0 16984 11759"/>
                  <a:gd name="T13" fmla="*/ T12 w 5311"/>
                  <a:gd name="T14" fmla="+- 0 12007 12007"/>
                  <a:gd name="T15" fmla="*/ 12007 h 2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11" h="240">
                    <a:moveTo>
                      <a:pt x="5225" y="0"/>
                    </a:moveTo>
                    <a:lnTo>
                      <a:pt x="0" y="0"/>
                    </a:lnTo>
                    <a:lnTo>
                      <a:pt x="5311" y="240"/>
                    </a:lnTo>
                    <a:lnTo>
                      <a:pt x="522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85" name="Group 7653"/>
            <p:cNvGrpSpPr>
              <a:grpSpLocks/>
            </p:cNvGrpSpPr>
            <p:nvPr/>
          </p:nvGrpSpPr>
          <p:grpSpPr bwMode="auto">
            <a:xfrm>
              <a:off x="11759" y="12007"/>
              <a:ext cx="5311" cy="240"/>
              <a:chOff x="11759" y="12007"/>
              <a:chExt cx="5311" cy="240"/>
            </a:xfrm>
          </p:grpSpPr>
          <p:sp>
            <p:nvSpPr>
              <p:cNvPr id="22382" name="Freeform 7654"/>
              <p:cNvSpPr>
                <a:spLocks/>
              </p:cNvSpPr>
              <p:nvPr/>
            </p:nvSpPr>
            <p:spPr bwMode="auto">
              <a:xfrm>
                <a:off x="11759" y="12007"/>
                <a:ext cx="5311" cy="240"/>
              </a:xfrm>
              <a:custGeom>
                <a:avLst/>
                <a:gdLst>
                  <a:gd name="T0" fmla="+- 0 11759 11759"/>
                  <a:gd name="T1" fmla="*/ T0 w 5311"/>
                  <a:gd name="T2" fmla="+- 0 12247 12007"/>
                  <a:gd name="T3" fmla="*/ 12247 h 240"/>
                  <a:gd name="T4" fmla="+- 0 17070 11759"/>
                  <a:gd name="T5" fmla="*/ T4 w 5311"/>
                  <a:gd name="T6" fmla="+- 0 12247 12007"/>
                  <a:gd name="T7" fmla="*/ 12247 h 240"/>
                  <a:gd name="T8" fmla="+- 0 11759 11759"/>
                  <a:gd name="T9" fmla="*/ T8 w 5311"/>
                  <a:gd name="T10" fmla="+- 0 12007 12007"/>
                  <a:gd name="T11" fmla="*/ 12007 h 240"/>
                  <a:gd name="T12" fmla="+- 0 11759 11759"/>
                  <a:gd name="T13" fmla="*/ T12 w 5311"/>
                  <a:gd name="T14" fmla="+- 0 12247 12007"/>
                  <a:gd name="T15" fmla="*/ 12247 h 2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11" h="240">
                    <a:moveTo>
                      <a:pt x="0" y="240"/>
                    </a:moveTo>
                    <a:lnTo>
                      <a:pt x="5311" y="240"/>
                    </a:lnTo>
                    <a:lnTo>
                      <a:pt x="0" y="0"/>
                    </a:lnTo>
                    <a:lnTo>
                      <a:pt x="0" y="24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86" name="Group 7655"/>
            <p:cNvGrpSpPr>
              <a:grpSpLocks/>
            </p:cNvGrpSpPr>
            <p:nvPr/>
          </p:nvGrpSpPr>
          <p:grpSpPr bwMode="auto">
            <a:xfrm>
              <a:off x="11759" y="12007"/>
              <a:ext cx="5311" cy="240"/>
              <a:chOff x="11759" y="12007"/>
              <a:chExt cx="5311" cy="240"/>
            </a:xfrm>
          </p:grpSpPr>
          <p:sp>
            <p:nvSpPr>
              <p:cNvPr id="22381" name="Freeform 7656"/>
              <p:cNvSpPr>
                <a:spLocks/>
              </p:cNvSpPr>
              <p:nvPr/>
            </p:nvSpPr>
            <p:spPr bwMode="auto">
              <a:xfrm>
                <a:off x="11759" y="12007"/>
                <a:ext cx="5311" cy="240"/>
              </a:xfrm>
              <a:custGeom>
                <a:avLst/>
                <a:gdLst>
                  <a:gd name="T0" fmla="+- 0 17070 11759"/>
                  <a:gd name="T1" fmla="*/ T0 w 5311"/>
                  <a:gd name="T2" fmla="+- 0 12247 12007"/>
                  <a:gd name="T3" fmla="*/ 12247 h 240"/>
                  <a:gd name="T4" fmla="+- 0 11759 11759"/>
                  <a:gd name="T5" fmla="*/ T4 w 5311"/>
                  <a:gd name="T6" fmla="+- 0 12007 12007"/>
                  <a:gd name="T7" fmla="*/ 12007 h 240"/>
                  <a:gd name="T8" fmla="+- 0 16984 11759"/>
                  <a:gd name="T9" fmla="*/ T8 w 5311"/>
                  <a:gd name="T10" fmla="+- 0 12007 12007"/>
                  <a:gd name="T11" fmla="*/ 12007 h 240"/>
                  <a:gd name="T12" fmla="+- 0 17070 11759"/>
                  <a:gd name="T13" fmla="*/ T12 w 5311"/>
                  <a:gd name="T14" fmla="+- 0 12247 12007"/>
                  <a:gd name="T15" fmla="*/ 12247 h 24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11" h="240">
                    <a:moveTo>
                      <a:pt x="5311" y="240"/>
                    </a:moveTo>
                    <a:lnTo>
                      <a:pt x="0" y="0"/>
                    </a:lnTo>
                    <a:lnTo>
                      <a:pt x="5225" y="0"/>
                    </a:lnTo>
                    <a:lnTo>
                      <a:pt x="5311" y="24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87" name="Group 7657"/>
            <p:cNvGrpSpPr>
              <a:grpSpLocks/>
            </p:cNvGrpSpPr>
            <p:nvPr/>
          </p:nvGrpSpPr>
          <p:grpSpPr bwMode="auto">
            <a:xfrm>
              <a:off x="11759" y="12247"/>
              <a:ext cx="5323" cy="269"/>
              <a:chOff x="11759" y="12247"/>
              <a:chExt cx="5323" cy="269"/>
            </a:xfrm>
          </p:grpSpPr>
          <p:sp>
            <p:nvSpPr>
              <p:cNvPr id="22379" name="Freeform 7658"/>
              <p:cNvSpPr>
                <a:spLocks/>
              </p:cNvSpPr>
              <p:nvPr/>
            </p:nvSpPr>
            <p:spPr bwMode="auto">
              <a:xfrm>
                <a:off x="11759" y="12247"/>
                <a:ext cx="5323" cy="269"/>
              </a:xfrm>
              <a:custGeom>
                <a:avLst/>
                <a:gdLst>
                  <a:gd name="T0" fmla="+- 0 11759 11759"/>
                  <a:gd name="T1" fmla="*/ T0 w 5323"/>
                  <a:gd name="T2" fmla="+- 0 12247 12247"/>
                  <a:gd name="T3" fmla="*/ 12247 h 269"/>
                  <a:gd name="T4" fmla="+- 0 11762 11759"/>
                  <a:gd name="T5" fmla="*/ T4 w 5323"/>
                  <a:gd name="T6" fmla="+- 0 12516 12247"/>
                  <a:gd name="T7" fmla="*/ 12516 h 269"/>
                  <a:gd name="T8" fmla="+- 0 17082 11759"/>
                  <a:gd name="T9" fmla="*/ T8 w 5323"/>
                  <a:gd name="T10" fmla="+- 0 12516 12247"/>
                  <a:gd name="T11" fmla="*/ 12516 h 269"/>
                  <a:gd name="T12" fmla="+- 0 11759 11759"/>
                  <a:gd name="T13" fmla="*/ T12 w 5323"/>
                  <a:gd name="T14" fmla="+- 0 12247 12247"/>
                  <a:gd name="T15" fmla="*/ 12247 h 2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23" h="269">
                    <a:moveTo>
                      <a:pt x="0" y="0"/>
                    </a:moveTo>
                    <a:lnTo>
                      <a:pt x="3" y="269"/>
                    </a:lnTo>
                    <a:lnTo>
                      <a:pt x="5323" y="26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80" name="Freeform 7659"/>
              <p:cNvSpPr>
                <a:spLocks/>
              </p:cNvSpPr>
              <p:nvPr/>
            </p:nvSpPr>
            <p:spPr bwMode="auto">
              <a:xfrm>
                <a:off x="11759" y="12247"/>
                <a:ext cx="5323" cy="269"/>
              </a:xfrm>
              <a:custGeom>
                <a:avLst/>
                <a:gdLst>
                  <a:gd name="T0" fmla="+- 0 17070 11759"/>
                  <a:gd name="T1" fmla="*/ T0 w 5323"/>
                  <a:gd name="T2" fmla="+- 0 12247 12247"/>
                  <a:gd name="T3" fmla="*/ 12247 h 269"/>
                  <a:gd name="T4" fmla="+- 0 11759 11759"/>
                  <a:gd name="T5" fmla="*/ T4 w 5323"/>
                  <a:gd name="T6" fmla="+- 0 12247 12247"/>
                  <a:gd name="T7" fmla="*/ 12247 h 269"/>
                  <a:gd name="T8" fmla="+- 0 17082 11759"/>
                  <a:gd name="T9" fmla="*/ T8 w 5323"/>
                  <a:gd name="T10" fmla="+- 0 12516 12247"/>
                  <a:gd name="T11" fmla="*/ 12516 h 269"/>
                  <a:gd name="T12" fmla="+- 0 17070 11759"/>
                  <a:gd name="T13" fmla="*/ T12 w 5323"/>
                  <a:gd name="T14" fmla="+- 0 12247 12247"/>
                  <a:gd name="T15" fmla="*/ 12247 h 2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23" h="269">
                    <a:moveTo>
                      <a:pt x="5311" y="0"/>
                    </a:moveTo>
                    <a:lnTo>
                      <a:pt x="0" y="0"/>
                    </a:lnTo>
                    <a:lnTo>
                      <a:pt x="5323" y="269"/>
                    </a:lnTo>
                    <a:lnTo>
                      <a:pt x="531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88" name="Group 7660"/>
            <p:cNvGrpSpPr>
              <a:grpSpLocks/>
            </p:cNvGrpSpPr>
            <p:nvPr/>
          </p:nvGrpSpPr>
          <p:grpSpPr bwMode="auto">
            <a:xfrm>
              <a:off x="11759" y="12247"/>
              <a:ext cx="5323" cy="269"/>
              <a:chOff x="11759" y="12247"/>
              <a:chExt cx="5323" cy="269"/>
            </a:xfrm>
          </p:grpSpPr>
          <p:sp>
            <p:nvSpPr>
              <p:cNvPr id="22378" name="Freeform 7661"/>
              <p:cNvSpPr>
                <a:spLocks/>
              </p:cNvSpPr>
              <p:nvPr/>
            </p:nvSpPr>
            <p:spPr bwMode="auto">
              <a:xfrm>
                <a:off x="11759" y="12247"/>
                <a:ext cx="5323" cy="269"/>
              </a:xfrm>
              <a:custGeom>
                <a:avLst/>
                <a:gdLst>
                  <a:gd name="T0" fmla="+- 0 11762 11759"/>
                  <a:gd name="T1" fmla="*/ T0 w 5323"/>
                  <a:gd name="T2" fmla="+- 0 12516 12247"/>
                  <a:gd name="T3" fmla="*/ 12516 h 269"/>
                  <a:gd name="T4" fmla="+- 0 17082 11759"/>
                  <a:gd name="T5" fmla="*/ T4 w 5323"/>
                  <a:gd name="T6" fmla="+- 0 12516 12247"/>
                  <a:gd name="T7" fmla="*/ 12516 h 269"/>
                  <a:gd name="T8" fmla="+- 0 11759 11759"/>
                  <a:gd name="T9" fmla="*/ T8 w 5323"/>
                  <a:gd name="T10" fmla="+- 0 12247 12247"/>
                  <a:gd name="T11" fmla="*/ 12247 h 269"/>
                  <a:gd name="T12" fmla="+- 0 11762 11759"/>
                  <a:gd name="T13" fmla="*/ T12 w 5323"/>
                  <a:gd name="T14" fmla="+- 0 12516 12247"/>
                  <a:gd name="T15" fmla="*/ 12516 h 2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23" h="269">
                    <a:moveTo>
                      <a:pt x="3" y="269"/>
                    </a:moveTo>
                    <a:lnTo>
                      <a:pt x="5323" y="269"/>
                    </a:lnTo>
                    <a:lnTo>
                      <a:pt x="0" y="0"/>
                    </a:lnTo>
                    <a:lnTo>
                      <a:pt x="3" y="26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89" name="Group 7662"/>
            <p:cNvGrpSpPr>
              <a:grpSpLocks/>
            </p:cNvGrpSpPr>
            <p:nvPr/>
          </p:nvGrpSpPr>
          <p:grpSpPr bwMode="auto">
            <a:xfrm>
              <a:off x="11759" y="12247"/>
              <a:ext cx="5323" cy="269"/>
              <a:chOff x="11759" y="12247"/>
              <a:chExt cx="5323" cy="269"/>
            </a:xfrm>
          </p:grpSpPr>
          <p:sp>
            <p:nvSpPr>
              <p:cNvPr id="22377" name="Freeform 7663"/>
              <p:cNvSpPr>
                <a:spLocks/>
              </p:cNvSpPr>
              <p:nvPr/>
            </p:nvSpPr>
            <p:spPr bwMode="auto">
              <a:xfrm>
                <a:off x="11759" y="12247"/>
                <a:ext cx="5323" cy="269"/>
              </a:xfrm>
              <a:custGeom>
                <a:avLst/>
                <a:gdLst>
                  <a:gd name="T0" fmla="+- 0 17082 11759"/>
                  <a:gd name="T1" fmla="*/ T0 w 5323"/>
                  <a:gd name="T2" fmla="+- 0 12516 12247"/>
                  <a:gd name="T3" fmla="*/ 12516 h 269"/>
                  <a:gd name="T4" fmla="+- 0 11759 11759"/>
                  <a:gd name="T5" fmla="*/ T4 w 5323"/>
                  <a:gd name="T6" fmla="+- 0 12247 12247"/>
                  <a:gd name="T7" fmla="*/ 12247 h 269"/>
                  <a:gd name="T8" fmla="+- 0 17070 11759"/>
                  <a:gd name="T9" fmla="*/ T8 w 5323"/>
                  <a:gd name="T10" fmla="+- 0 12247 12247"/>
                  <a:gd name="T11" fmla="*/ 12247 h 269"/>
                  <a:gd name="T12" fmla="+- 0 17082 11759"/>
                  <a:gd name="T13" fmla="*/ T12 w 5323"/>
                  <a:gd name="T14" fmla="+- 0 12516 12247"/>
                  <a:gd name="T15" fmla="*/ 12516 h 26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23" h="269">
                    <a:moveTo>
                      <a:pt x="5323" y="269"/>
                    </a:moveTo>
                    <a:lnTo>
                      <a:pt x="0" y="0"/>
                    </a:lnTo>
                    <a:lnTo>
                      <a:pt x="5311" y="0"/>
                    </a:lnTo>
                    <a:lnTo>
                      <a:pt x="5323" y="26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90" name="Group 7664"/>
            <p:cNvGrpSpPr>
              <a:grpSpLocks/>
            </p:cNvGrpSpPr>
            <p:nvPr/>
          </p:nvGrpSpPr>
          <p:grpSpPr bwMode="auto">
            <a:xfrm>
              <a:off x="11762" y="12516"/>
              <a:ext cx="5362" cy="242"/>
              <a:chOff x="11762" y="12516"/>
              <a:chExt cx="5362" cy="242"/>
            </a:xfrm>
          </p:grpSpPr>
          <p:sp>
            <p:nvSpPr>
              <p:cNvPr id="22375" name="Freeform 7665"/>
              <p:cNvSpPr>
                <a:spLocks/>
              </p:cNvSpPr>
              <p:nvPr/>
            </p:nvSpPr>
            <p:spPr bwMode="auto">
              <a:xfrm>
                <a:off x="11762" y="12516"/>
                <a:ext cx="5362" cy="242"/>
              </a:xfrm>
              <a:custGeom>
                <a:avLst/>
                <a:gdLst>
                  <a:gd name="T0" fmla="+- 0 11762 11762"/>
                  <a:gd name="T1" fmla="*/ T0 w 5362"/>
                  <a:gd name="T2" fmla="+- 0 12516 12516"/>
                  <a:gd name="T3" fmla="*/ 12516 h 242"/>
                  <a:gd name="T4" fmla="+- 0 11762 11762"/>
                  <a:gd name="T5" fmla="*/ T4 w 5362"/>
                  <a:gd name="T6" fmla="+- 0 12758 12516"/>
                  <a:gd name="T7" fmla="*/ 12758 h 242"/>
                  <a:gd name="T8" fmla="+- 0 17123 11762"/>
                  <a:gd name="T9" fmla="*/ T8 w 5362"/>
                  <a:gd name="T10" fmla="+- 0 12758 12516"/>
                  <a:gd name="T11" fmla="*/ 12758 h 242"/>
                  <a:gd name="T12" fmla="+- 0 11762 11762"/>
                  <a:gd name="T13" fmla="*/ T12 w 5362"/>
                  <a:gd name="T14" fmla="+- 0 12516 12516"/>
                  <a:gd name="T15" fmla="*/ 12516 h 2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62" h="242">
                    <a:moveTo>
                      <a:pt x="0" y="0"/>
                    </a:moveTo>
                    <a:lnTo>
                      <a:pt x="0" y="242"/>
                    </a:lnTo>
                    <a:lnTo>
                      <a:pt x="5361" y="24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76" name="Freeform 7666"/>
              <p:cNvSpPr>
                <a:spLocks/>
              </p:cNvSpPr>
              <p:nvPr/>
            </p:nvSpPr>
            <p:spPr bwMode="auto">
              <a:xfrm>
                <a:off x="11762" y="12516"/>
                <a:ext cx="5362" cy="242"/>
              </a:xfrm>
              <a:custGeom>
                <a:avLst/>
                <a:gdLst>
                  <a:gd name="T0" fmla="+- 0 17082 11762"/>
                  <a:gd name="T1" fmla="*/ T0 w 5362"/>
                  <a:gd name="T2" fmla="+- 0 12516 12516"/>
                  <a:gd name="T3" fmla="*/ 12516 h 242"/>
                  <a:gd name="T4" fmla="+- 0 11762 11762"/>
                  <a:gd name="T5" fmla="*/ T4 w 5362"/>
                  <a:gd name="T6" fmla="+- 0 12516 12516"/>
                  <a:gd name="T7" fmla="*/ 12516 h 242"/>
                  <a:gd name="T8" fmla="+- 0 17123 11762"/>
                  <a:gd name="T9" fmla="*/ T8 w 5362"/>
                  <a:gd name="T10" fmla="+- 0 12758 12516"/>
                  <a:gd name="T11" fmla="*/ 12758 h 242"/>
                  <a:gd name="T12" fmla="+- 0 17082 11762"/>
                  <a:gd name="T13" fmla="*/ T12 w 5362"/>
                  <a:gd name="T14" fmla="+- 0 12516 12516"/>
                  <a:gd name="T15" fmla="*/ 12516 h 2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62" h="242">
                    <a:moveTo>
                      <a:pt x="5320" y="0"/>
                    </a:moveTo>
                    <a:lnTo>
                      <a:pt x="0" y="0"/>
                    </a:lnTo>
                    <a:lnTo>
                      <a:pt x="5361" y="242"/>
                    </a:lnTo>
                    <a:lnTo>
                      <a:pt x="532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91" name="Group 7667"/>
            <p:cNvGrpSpPr>
              <a:grpSpLocks/>
            </p:cNvGrpSpPr>
            <p:nvPr/>
          </p:nvGrpSpPr>
          <p:grpSpPr bwMode="auto">
            <a:xfrm>
              <a:off x="11762" y="12516"/>
              <a:ext cx="5362" cy="242"/>
              <a:chOff x="11762" y="12516"/>
              <a:chExt cx="5362" cy="242"/>
            </a:xfrm>
          </p:grpSpPr>
          <p:sp>
            <p:nvSpPr>
              <p:cNvPr id="22374" name="Freeform 7668"/>
              <p:cNvSpPr>
                <a:spLocks/>
              </p:cNvSpPr>
              <p:nvPr/>
            </p:nvSpPr>
            <p:spPr bwMode="auto">
              <a:xfrm>
                <a:off x="11762" y="12516"/>
                <a:ext cx="5362" cy="242"/>
              </a:xfrm>
              <a:custGeom>
                <a:avLst/>
                <a:gdLst>
                  <a:gd name="T0" fmla="+- 0 11762 11762"/>
                  <a:gd name="T1" fmla="*/ T0 w 5362"/>
                  <a:gd name="T2" fmla="+- 0 12758 12516"/>
                  <a:gd name="T3" fmla="*/ 12758 h 242"/>
                  <a:gd name="T4" fmla="+- 0 17123 11762"/>
                  <a:gd name="T5" fmla="*/ T4 w 5362"/>
                  <a:gd name="T6" fmla="+- 0 12758 12516"/>
                  <a:gd name="T7" fmla="*/ 12758 h 242"/>
                  <a:gd name="T8" fmla="+- 0 11762 11762"/>
                  <a:gd name="T9" fmla="*/ T8 w 5362"/>
                  <a:gd name="T10" fmla="+- 0 12516 12516"/>
                  <a:gd name="T11" fmla="*/ 12516 h 242"/>
                  <a:gd name="T12" fmla="+- 0 11762 11762"/>
                  <a:gd name="T13" fmla="*/ T12 w 5362"/>
                  <a:gd name="T14" fmla="+- 0 12758 12516"/>
                  <a:gd name="T15" fmla="*/ 12758 h 2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62" h="242">
                    <a:moveTo>
                      <a:pt x="0" y="242"/>
                    </a:moveTo>
                    <a:lnTo>
                      <a:pt x="5361" y="242"/>
                    </a:lnTo>
                    <a:lnTo>
                      <a:pt x="0" y="0"/>
                    </a:lnTo>
                    <a:lnTo>
                      <a:pt x="0" y="24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92" name="Group 7669"/>
            <p:cNvGrpSpPr>
              <a:grpSpLocks/>
            </p:cNvGrpSpPr>
            <p:nvPr/>
          </p:nvGrpSpPr>
          <p:grpSpPr bwMode="auto">
            <a:xfrm>
              <a:off x="11762" y="12516"/>
              <a:ext cx="5362" cy="242"/>
              <a:chOff x="11762" y="12516"/>
              <a:chExt cx="5362" cy="242"/>
            </a:xfrm>
          </p:grpSpPr>
          <p:sp>
            <p:nvSpPr>
              <p:cNvPr id="22373" name="Freeform 7670"/>
              <p:cNvSpPr>
                <a:spLocks/>
              </p:cNvSpPr>
              <p:nvPr/>
            </p:nvSpPr>
            <p:spPr bwMode="auto">
              <a:xfrm>
                <a:off x="11762" y="12516"/>
                <a:ext cx="5362" cy="242"/>
              </a:xfrm>
              <a:custGeom>
                <a:avLst/>
                <a:gdLst>
                  <a:gd name="T0" fmla="+- 0 17123 11762"/>
                  <a:gd name="T1" fmla="*/ T0 w 5362"/>
                  <a:gd name="T2" fmla="+- 0 12758 12516"/>
                  <a:gd name="T3" fmla="*/ 12758 h 242"/>
                  <a:gd name="T4" fmla="+- 0 11762 11762"/>
                  <a:gd name="T5" fmla="*/ T4 w 5362"/>
                  <a:gd name="T6" fmla="+- 0 12516 12516"/>
                  <a:gd name="T7" fmla="*/ 12516 h 242"/>
                  <a:gd name="T8" fmla="+- 0 17082 11762"/>
                  <a:gd name="T9" fmla="*/ T8 w 5362"/>
                  <a:gd name="T10" fmla="+- 0 12516 12516"/>
                  <a:gd name="T11" fmla="*/ 12516 h 242"/>
                  <a:gd name="T12" fmla="+- 0 17123 11762"/>
                  <a:gd name="T13" fmla="*/ T12 w 5362"/>
                  <a:gd name="T14" fmla="+- 0 12758 12516"/>
                  <a:gd name="T15" fmla="*/ 12758 h 2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62" h="242">
                    <a:moveTo>
                      <a:pt x="5361" y="242"/>
                    </a:moveTo>
                    <a:lnTo>
                      <a:pt x="0" y="0"/>
                    </a:lnTo>
                    <a:lnTo>
                      <a:pt x="5320" y="0"/>
                    </a:lnTo>
                    <a:lnTo>
                      <a:pt x="5361" y="24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93" name="Group 7671"/>
            <p:cNvGrpSpPr>
              <a:grpSpLocks/>
            </p:cNvGrpSpPr>
            <p:nvPr/>
          </p:nvGrpSpPr>
          <p:grpSpPr bwMode="auto">
            <a:xfrm>
              <a:off x="11762" y="12758"/>
              <a:ext cx="5362" cy="355"/>
              <a:chOff x="11762" y="12758"/>
              <a:chExt cx="5362" cy="355"/>
            </a:xfrm>
          </p:grpSpPr>
          <p:sp>
            <p:nvSpPr>
              <p:cNvPr id="22371" name="Freeform 7672"/>
              <p:cNvSpPr>
                <a:spLocks/>
              </p:cNvSpPr>
              <p:nvPr/>
            </p:nvSpPr>
            <p:spPr bwMode="auto">
              <a:xfrm>
                <a:off x="11762" y="12758"/>
                <a:ext cx="5362" cy="355"/>
              </a:xfrm>
              <a:custGeom>
                <a:avLst/>
                <a:gdLst>
                  <a:gd name="T0" fmla="+- 0 11762 11762"/>
                  <a:gd name="T1" fmla="*/ T0 w 5362"/>
                  <a:gd name="T2" fmla="+- 0 12758 12758"/>
                  <a:gd name="T3" fmla="*/ 12758 h 355"/>
                  <a:gd name="T4" fmla="+- 0 11764 11762"/>
                  <a:gd name="T5" fmla="*/ T4 w 5362"/>
                  <a:gd name="T6" fmla="+- 0 13114 12758"/>
                  <a:gd name="T7" fmla="*/ 13114 h 355"/>
                  <a:gd name="T8" fmla="+- 0 17102 11762"/>
                  <a:gd name="T9" fmla="*/ T8 w 5362"/>
                  <a:gd name="T10" fmla="+- 0 13114 12758"/>
                  <a:gd name="T11" fmla="*/ 13114 h 355"/>
                  <a:gd name="T12" fmla="+- 0 11762 11762"/>
                  <a:gd name="T13" fmla="*/ T12 w 5362"/>
                  <a:gd name="T14" fmla="+- 0 12758 12758"/>
                  <a:gd name="T15" fmla="*/ 12758 h 3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62" h="355">
                    <a:moveTo>
                      <a:pt x="0" y="0"/>
                    </a:moveTo>
                    <a:lnTo>
                      <a:pt x="2" y="356"/>
                    </a:lnTo>
                    <a:lnTo>
                      <a:pt x="5340" y="35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72" name="Freeform 7673"/>
              <p:cNvSpPr>
                <a:spLocks/>
              </p:cNvSpPr>
              <p:nvPr/>
            </p:nvSpPr>
            <p:spPr bwMode="auto">
              <a:xfrm>
                <a:off x="11762" y="12758"/>
                <a:ext cx="5362" cy="355"/>
              </a:xfrm>
              <a:custGeom>
                <a:avLst/>
                <a:gdLst>
                  <a:gd name="T0" fmla="+- 0 17123 11762"/>
                  <a:gd name="T1" fmla="*/ T0 w 5362"/>
                  <a:gd name="T2" fmla="+- 0 12758 12758"/>
                  <a:gd name="T3" fmla="*/ 12758 h 355"/>
                  <a:gd name="T4" fmla="+- 0 11762 11762"/>
                  <a:gd name="T5" fmla="*/ T4 w 5362"/>
                  <a:gd name="T6" fmla="+- 0 12758 12758"/>
                  <a:gd name="T7" fmla="*/ 12758 h 355"/>
                  <a:gd name="T8" fmla="+- 0 17102 11762"/>
                  <a:gd name="T9" fmla="*/ T8 w 5362"/>
                  <a:gd name="T10" fmla="+- 0 13114 12758"/>
                  <a:gd name="T11" fmla="*/ 13114 h 355"/>
                  <a:gd name="T12" fmla="+- 0 17123 11762"/>
                  <a:gd name="T13" fmla="*/ T12 w 5362"/>
                  <a:gd name="T14" fmla="+- 0 12758 12758"/>
                  <a:gd name="T15" fmla="*/ 12758 h 3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62" h="355">
                    <a:moveTo>
                      <a:pt x="5361" y="0"/>
                    </a:moveTo>
                    <a:lnTo>
                      <a:pt x="0" y="0"/>
                    </a:lnTo>
                    <a:lnTo>
                      <a:pt x="5340" y="356"/>
                    </a:lnTo>
                    <a:lnTo>
                      <a:pt x="536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94" name="Group 7674"/>
            <p:cNvGrpSpPr>
              <a:grpSpLocks/>
            </p:cNvGrpSpPr>
            <p:nvPr/>
          </p:nvGrpSpPr>
          <p:grpSpPr bwMode="auto">
            <a:xfrm>
              <a:off x="11762" y="12758"/>
              <a:ext cx="5340" cy="355"/>
              <a:chOff x="11762" y="12758"/>
              <a:chExt cx="5340" cy="355"/>
            </a:xfrm>
          </p:grpSpPr>
          <p:sp>
            <p:nvSpPr>
              <p:cNvPr id="22370" name="Freeform 7675"/>
              <p:cNvSpPr>
                <a:spLocks/>
              </p:cNvSpPr>
              <p:nvPr/>
            </p:nvSpPr>
            <p:spPr bwMode="auto">
              <a:xfrm>
                <a:off x="11762" y="12758"/>
                <a:ext cx="5340" cy="355"/>
              </a:xfrm>
              <a:custGeom>
                <a:avLst/>
                <a:gdLst>
                  <a:gd name="T0" fmla="+- 0 11764 11762"/>
                  <a:gd name="T1" fmla="*/ T0 w 5340"/>
                  <a:gd name="T2" fmla="+- 0 13114 12758"/>
                  <a:gd name="T3" fmla="*/ 13114 h 355"/>
                  <a:gd name="T4" fmla="+- 0 17102 11762"/>
                  <a:gd name="T5" fmla="*/ T4 w 5340"/>
                  <a:gd name="T6" fmla="+- 0 13114 12758"/>
                  <a:gd name="T7" fmla="*/ 13114 h 355"/>
                  <a:gd name="T8" fmla="+- 0 11762 11762"/>
                  <a:gd name="T9" fmla="*/ T8 w 5340"/>
                  <a:gd name="T10" fmla="+- 0 12758 12758"/>
                  <a:gd name="T11" fmla="*/ 12758 h 355"/>
                  <a:gd name="T12" fmla="+- 0 11764 11762"/>
                  <a:gd name="T13" fmla="*/ T12 w 5340"/>
                  <a:gd name="T14" fmla="+- 0 13114 12758"/>
                  <a:gd name="T15" fmla="*/ 13114 h 3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40" h="355">
                    <a:moveTo>
                      <a:pt x="2" y="356"/>
                    </a:moveTo>
                    <a:lnTo>
                      <a:pt x="5340" y="356"/>
                    </a:lnTo>
                    <a:lnTo>
                      <a:pt x="0" y="0"/>
                    </a:lnTo>
                    <a:lnTo>
                      <a:pt x="2" y="35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95" name="Group 7676"/>
            <p:cNvGrpSpPr>
              <a:grpSpLocks/>
            </p:cNvGrpSpPr>
            <p:nvPr/>
          </p:nvGrpSpPr>
          <p:grpSpPr bwMode="auto">
            <a:xfrm>
              <a:off x="11762" y="12758"/>
              <a:ext cx="5362" cy="355"/>
              <a:chOff x="11762" y="12758"/>
              <a:chExt cx="5362" cy="355"/>
            </a:xfrm>
          </p:grpSpPr>
          <p:sp>
            <p:nvSpPr>
              <p:cNvPr id="22369" name="Freeform 7677"/>
              <p:cNvSpPr>
                <a:spLocks/>
              </p:cNvSpPr>
              <p:nvPr/>
            </p:nvSpPr>
            <p:spPr bwMode="auto">
              <a:xfrm>
                <a:off x="11762" y="12758"/>
                <a:ext cx="5362" cy="355"/>
              </a:xfrm>
              <a:custGeom>
                <a:avLst/>
                <a:gdLst>
                  <a:gd name="T0" fmla="+- 0 17102 11762"/>
                  <a:gd name="T1" fmla="*/ T0 w 5362"/>
                  <a:gd name="T2" fmla="+- 0 13114 12758"/>
                  <a:gd name="T3" fmla="*/ 13114 h 355"/>
                  <a:gd name="T4" fmla="+- 0 11762 11762"/>
                  <a:gd name="T5" fmla="*/ T4 w 5362"/>
                  <a:gd name="T6" fmla="+- 0 12758 12758"/>
                  <a:gd name="T7" fmla="*/ 12758 h 355"/>
                  <a:gd name="T8" fmla="+- 0 17123 11762"/>
                  <a:gd name="T9" fmla="*/ T8 w 5362"/>
                  <a:gd name="T10" fmla="+- 0 12758 12758"/>
                  <a:gd name="T11" fmla="*/ 12758 h 355"/>
                  <a:gd name="T12" fmla="+- 0 17102 11762"/>
                  <a:gd name="T13" fmla="*/ T12 w 5362"/>
                  <a:gd name="T14" fmla="+- 0 13114 12758"/>
                  <a:gd name="T15" fmla="*/ 13114 h 3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62" h="355">
                    <a:moveTo>
                      <a:pt x="5340" y="356"/>
                    </a:moveTo>
                    <a:lnTo>
                      <a:pt x="0" y="0"/>
                    </a:lnTo>
                    <a:lnTo>
                      <a:pt x="5361" y="0"/>
                    </a:lnTo>
                    <a:lnTo>
                      <a:pt x="5340" y="35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96" name="Group 7678"/>
            <p:cNvGrpSpPr>
              <a:grpSpLocks/>
            </p:cNvGrpSpPr>
            <p:nvPr/>
          </p:nvGrpSpPr>
          <p:grpSpPr bwMode="auto">
            <a:xfrm>
              <a:off x="11764" y="13114"/>
              <a:ext cx="5338" cy="322"/>
              <a:chOff x="11764" y="13114"/>
              <a:chExt cx="5338" cy="322"/>
            </a:xfrm>
          </p:grpSpPr>
          <p:sp>
            <p:nvSpPr>
              <p:cNvPr id="22367" name="Freeform 7679"/>
              <p:cNvSpPr>
                <a:spLocks/>
              </p:cNvSpPr>
              <p:nvPr/>
            </p:nvSpPr>
            <p:spPr bwMode="auto">
              <a:xfrm>
                <a:off x="11764" y="13114"/>
                <a:ext cx="5338" cy="322"/>
              </a:xfrm>
              <a:custGeom>
                <a:avLst/>
                <a:gdLst>
                  <a:gd name="T0" fmla="+- 0 11764 11764"/>
                  <a:gd name="T1" fmla="*/ T0 w 5338"/>
                  <a:gd name="T2" fmla="+- 0 13114 13114"/>
                  <a:gd name="T3" fmla="*/ 13114 h 322"/>
                  <a:gd name="T4" fmla="+- 0 11766 11764"/>
                  <a:gd name="T5" fmla="*/ T4 w 5338"/>
                  <a:gd name="T6" fmla="+- 0 13435 13114"/>
                  <a:gd name="T7" fmla="*/ 13435 h 322"/>
                  <a:gd name="T8" fmla="+- 0 17013 11764"/>
                  <a:gd name="T9" fmla="*/ T8 w 5338"/>
                  <a:gd name="T10" fmla="+- 0 13435 13114"/>
                  <a:gd name="T11" fmla="*/ 13435 h 322"/>
                  <a:gd name="T12" fmla="+- 0 11764 11764"/>
                  <a:gd name="T13" fmla="*/ T12 w 5338"/>
                  <a:gd name="T14" fmla="+- 0 13114 13114"/>
                  <a:gd name="T15" fmla="*/ 13114 h 3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38" h="322">
                    <a:moveTo>
                      <a:pt x="0" y="0"/>
                    </a:moveTo>
                    <a:lnTo>
                      <a:pt x="2" y="321"/>
                    </a:lnTo>
                    <a:lnTo>
                      <a:pt x="5249" y="3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68" name="Freeform 7680"/>
              <p:cNvSpPr>
                <a:spLocks/>
              </p:cNvSpPr>
              <p:nvPr/>
            </p:nvSpPr>
            <p:spPr bwMode="auto">
              <a:xfrm>
                <a:off x="11764" y="13114"/>
                <a:ext cx="5338" cy="322"/>
              </a:xfrm>
              <a:custGeom>
                <a:avLst/>
                <a:gdLst>
                  <a:gd name="T0" fmla="+- 0 17102 11764"/>
                  <a:gd name="T1" fmla="*/ T0 w 5338"/>
                  <a:gd name="T2" fmla="+- 0 13114 13114"/>
                  <a:gd name="T3" fmla="*/ 13114 h 322"/>
                  <a:gd name="T4" fmla="+- 0 11764 11764"/>
                  <a:gd name="T5" fmla="*/ T4 w 5338"/>
                  <a:gd name="T6" fmla="+- 0 13114 13114"/>
                  <a:gd name="T7" fmla="*/ 13114 h 322"/>
                  <a:gd name="T8" fmla="+- 0 17013 11764"/>
                  <a:gd name="T9" fmla="*/ T8 w 5338"/>
                  <a:gd name="T10" fmla="+- 0 13435 13114"/>
                  <a:gd name="T11" fmla="*/ 13435 h 322"/>
                  <a:gd name="T12" fmla="+- 0 17102 11764"/>
                  <a:gd name="T13" fmla="*/ T12 w 5338"/>
                  <a:gd name="T14" fmla="+- 0 13114 13114"/>
                  <a:gd name="T15" fmla="*/ 13114 h 3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38" h="322">
                    <a:moveTo>
                      <a:pt x="5338" y="0"/>
                    </a:moveTo>
                    <a:lnTo>
                      <a:pt x="0" y="0"/>
                    </a:lnTo>
                    <a:lnTo>
                      <a:pt x="5249" y="321"/>
                    </a:lnTo>
                    <a:lnTo>
                      <a:pt x="533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97" name="Group 7681"/>
            <p:cNvGrpSpPr>
              <a:grpSpLocks/>
            </p:cNvGrpSpPr>
            <p:nvPr/>
          </p:nvGrpSpPr>
          <p:grpSpPr bwMode="auto">
            <a:xfrm>
              <a:off x="11764" y="13114"/>
              <a:ext cx="5249" cy="322"/>
              <a:chOff x="11764" y="13114"/>
              <a:chExt cx="5249" cy="322"/>
            </a:xfrm>
          </p:grpSpPr>
          <p:sp>
            <p:nvSpPr>
              <p:cNvPr id="22366" name="Freeform 7682"/>
              <p:cNvSpPr>
                <a:spLocks/>
              </p:cNvSpPr>
              <p:nvPr/>
            </p:nvSpPr>
            <p:spPr bwMode="auto">
              <a:xfrm>
                <a:off x="11764" y="13114"/>
                <a:ext cx="5249" cy="322"/>
              </a:xfrm>
              <a:custGeom>
                <a:avLst/>
                <a:gdLst>
                  <a:gd name="T0" fmla="+- 0 11766 11764"/>
                  <a:gd name="T1" fmla="*/ T0 w 5249"/>
                  <a:gd name="T2" fmla="+- 0 13435 13114"/>
                  <a:gd name="T3" fmla="*/ 13435 h 322"/>
                  <a:gd name="T4" fmla="+- 0 17013 11764"/>
                  <a:gd name="T5" fmla="*/ T4 w 5249"/>
                  <a:gd name="T6" fmla="+- 0 13435 13114"/>
                  <a:gd name="T7" fmla="*/ 13435 h 322"/>
                  <a:gd name="T8" fmla="+- 0 11764 11764"/>
                  <a:gd name="T9" fmla="*/ T8 w 5249"/>
                  <a:gd name="T10" fmla="+- 0 13114 13114"/>
                  <a:gd name="T11" fmla="*/ 13114 h 322"/>
                  <a:gd name="T12" fmla="+- 0 11766 11764"/>
                  <a:gd name="T13" fmla="*/ T12 w 5249"/>
                  <a:gd name="T14" fmla="+- 0 13435 13114"/>
                  <a:gd name="T15" fmla="*/ 13435 h 3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49" h="322">
                    <a:moveTo>
                      <a:pt x="2" y="321"/>
                    </a:moveTo>
                    <a:lnTo>
                      <a:pt x="5249" y="321"/>
                    </a:lnTo>
                    <a:lnTo>
                      <a:pt x="0" y="0"/>
                    </a:lnTo>
                    <a:lnTo>
                      <a:pt x="2" y="32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98" name="Group 7683"/>
            <p:cNvGrpSpPr>
              <a:grpSpLocks/>
            </p:cNvGrpSpPr>
            <p:nvPr/>
          </p:nvGrpSpPr>
          <p:grpSpPr bwMode="auto">
            <a:xfrm>
              <a:off x="11764" y="13114"/>
              <a:ext cx="5338" cy="322"/>
              <a:chOff x="11764" y="13114"/>
              <a:chExt cx="5338" cy="322"/>
            </a:xfrm>
          </p:grpSpPr>
          <p:sp>
            <p:nvSpPr>
              <p:cNvPr id="22365" name="Freeform 7684"/>
              <p:cNvSpPr>
                <a:spLocks/>
              </p:cNvSpPr>
              <p:nvPr/>
            </p:nvSpPr>
            <p:spPr bwMode="auto">
              <a:xfrm>
                <a:off x="11764" y="13114"/>
                <a:ext cx="5338" cy="322"/>
              </a:xfrm>
              <a:custGeom>
                <a:avLst/>
                <a:gdLst>
                  <a:gd name="T0" fmla="+- 0 17013 11764"/>
                  <a:gd name="T1" fmla="*/ T0 w 5338"/>
                  <a:gd name="T2" fmla="+- 0 13435 13114"/>
                  <a:gd name="T3" fmla="*/ 13435 h 322"/>
                  <a:gd name="T4" fmla="+- 0 11764 11764"/>
                  <a:gd name="T5" fmla="*/ T4 w 5338"/>
                  <a:gd name="T6" fmla="+- 0 13114 13114"/>
                  <a:gd name="T7" fmla="*/ 13114 h 322"/>
                  <a:gd name="T8" fmla="+- 0 17102 11764"/>
                  <a:gd name="T9" fmla="*/ T8 w 5338"/>
                  <a:gd name="T10" fmla="+- 0 13114 13114"/>
                  <a:gd name="T11" fmla="*/ 13114 h 322"/>
                  <a:gd name="T12" fmla="+- 0 17013 11764"/>
                  <a:gd name="T13" fmla="*/ T12 w 5338"/>
                  <a:gd name="T14" fmla="+- 0 13435 13114"/>
                  <a:gd name="T15" fmla="*/ 13435 h 3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38" h="322">
                    <a:moveTo>
                      <a:pt x="5249" y="321"/>
                    </a:moveTo>
                    <a:lnTo>
                      <a:pt x="0" y="0"/>
                    </a:lnTo>
                    <a:lnTo>
                      <a:pt x="5338" y="0"/>
                    </a:lnTo>
                    <a:lnTo>
                      <a:pt x="5249" y="32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799" name="Group 7685"/>
            <p:cNvGrpSpPr>
              <a:grpSpLocks/>
            </p:cNvGrpSpPr>
            <p:nvPr/>
          </p:nvGrpSpPr>
          <p:grpSpPr bwMode="auto">
            <a:xfrm>
              <a:off x="11766" y="13435"/>
              <a:ext cx="5246" cy="113"/>
              <a:chOff x="11766" y="13435"/>
              <a:chExt cx="5246" cy="113"/>
            </a:xfrm>
          </p:grpSpPr>
          <p:sp>
            <p:nvSpPr>
              <p:cNvPr id="22363" name="Freeform 7686"/>
              <p:cNvSpPr>
                <a:spLocks/>
              </p:cNvSpPr>
              <p:nvPr/>
            </p:nvSpPr>
            <p:spPr bwMode="auto">
              <a:xfrm>
                <a:off x="11766" y="13435"/>
                <a:ext cx="5246" cy="113"/>
              </a:xfrm>
              <a:custGeom>
                <a:avLst/>
                <a:gdLst>
                  <a:gd name="T0" fmla="+- 0 11766 11766"/>
                  <a:gd name="T1" fmla="*/ T0 w 5246"/>
                  <a:gd name="T2" fmla="+- 0 13435 13435"/>
                  <a:gd name="T3" fmla="*/ 13435 h 113"/>
                  <a:gd name="T4" fmla="+- 0 11766 11766"/>
                  <a:gd name="T5" fmla="*/ T4 w 5246"/>
                  <a:gd name="T6" fmla="+- 0 13548 13435"/>
                  <a:gd name="T7" fmla="*/ 13548 h 113"/>
                  <a:gd name="T8" fmla="+- 0 16938 11766"/>
                  <a:gd name="T9" fmla="*/ T8 w 5246"/>
                  <a:gd name="T10" fmla="+- 0 13548 13435"/>
                  <a:gd name="T11" fmla="*/ 13548 h 113"/>
                  <a:gd name="T12" fmla="+- 0 11766 11766"/>
                  <a:gd name="T13" fmla="*/ T12 w 5246"/>
                  <a:gd name="T14" fmla="+- 0 13435 13435"/>
                  <a:gd name="T15" fmla="*/ 13435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46" h="113">
                    <a:moveTo>
                      <a:pt x="0" y="0"/>
                    </a:moveTo>
                    <a:lnTo>
                      <a:pt x="0" y="113"/>
                    </a:lnTo>
                    <a:lnTo>
                      <a:pt x="5172" y="11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64" name="Freeform 7687"/>
              <p:cNvSpPr>
                <a:spLocks/>
              </p:cNvSpPr>
              <p:nvPr/>
            </p:nvSpPr>
            <p:spPr bwMode="auto">
              <a:xfrm>
                <a:off x="11766" y="13435"/>
                <a:ext cx="5246" cy="113"/>
              </a:xfrm>
              <a:custGeom>
                <a:avLst/>
                <a:gdLst>
                  <a:gd name="T0" fmla="+- 0 17013 11766"/>
                  <a:gd name="T1" fmla="*/ T0 w 5246"/>
                  <a:gd name="T2" fmla="+- 0 13435 13435"/>
                  <a:gd name="T3" fmla="*/ 13435 h 113"/>
                  <a:gd name="T4" fmla="+- 0 11766 11766"/>
                  <a:gd name="T5" fmla="*/ T4 w 5246"/>
                  <a:gd name="T6" fmla="+- 0 13435 13435"/>
                  <a:gd name="T7" fmla="*/ 13435 h 113"/>
                  <a:gd name="T8" fmla="+- 0 16938 11766"/>
                  <a:gd name="T9" fmla="*/ T8 w 5246"/>
                  <a:gd name="T10" fmla="+- 0 13548 13435"/>
                  <a:gd name="T11" fmla="*/ 13548 h 113"/>
                  <a:gd name="T12" fmla="+- 0 17013 11766"/>
                  <a:gd name="T13" fmla="*/ T12 w 5246"/>
                  <a:gd name="T14" fmla="+- 0 13435 13435"/>
                  <a:gd name="T15" fmla="*/ 13435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46" h="113">
                    <a:moveTo>
                      <a:pt x="5247" y="0"/>
                    </a:moveTo>
                    <a:lnTo>
                      <a:pt x="0" y="0"/>
                    </a:lnTo>
                    <a:lnTo>
                      <a:pt x="5172" y="113"/>
                    </a:lnTo>
                    <a:lnTo>
                      <a:pt x="524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00" name="Group 7688"/>
            <p:cNvGrpSpPr>
              <a:grpSpLocks/>
            </p:cNvGrpSpPr>
            <p:nvPr/>
          </p:nvGrpSpPr>
          <p:grpSpPr bwMode="auto">
            <a:xfrm>
              <a:off x="11766" y="13435"/>
              <a:ext cx="5172" cy="113"/>
              <a:chOff x="11766" y="13435"/>
              <a:chExt cx="5172" cy="113"/>
            </a:xfrm>
          </p:grpSpPr>
          <p:sp>
            <p:nvSpPr>
              <p:cNvPr id="22362" name="Freeform 7689"/>
              <p:cNvSpPr>
                <a:spLocks/>
              </p:cNvSpPr>
              <p:nvPr/>
            </p:nvSpPr>
            <p:spPr bwMode="auto">
              <a:xfrm>
                <a:off x="11766" y="13435"/>
                <a:ext cx="5172" cy="113"/>
              </a:xfrm>
              <a:custGeom>
                <a:avLst/>
                <a:gdLst>
                  <a:gd name="T0" fmla="+- 0 11766 11766"/>
                  <a:gd name="T1" fmla="*/ T0 w 5172"/>
                  <a:gd name="T2" fmla="+- 0 13548 13435"/>
                  <a:gd name="T3" fmla="*/ 13548 h 113"/>
                  <a:gd name="T4" fmla="+- 0 16938 11766"/>
                  <a:gd name="T5" fmla="*/ T4 w 5172"/>
                  <a:gd name="T6" fmla="+- 0 13548 13435"/>
                  <a:gd name="T7" fmla="*/ 13548 h 113"/>
                  <a:gd name="T8" fmla="+- 0 11766 11766"/>
                  <a:gd name="T9" fmla="*/ T8 w 5172"/>
                  <a:gd name="T10" fmla="+- 0 13435 13435"/>
                  <a:gd name="T11" fmla="*/ 13435 h 113"/>
                  <a:gd name="T12" fmla="+- 0 11766 11766"/>
                  <a:gd name="T13" fmla="*/ T12 w 5172"/>
                  <a:gd name="T14" fmla="+- 0 13548 13435"/>
                  <a:gd name="T15" fmla="*/ 13548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172" h="113">
                    <a:moveTo>
                      <a:pt x="0" y="113"/>
                    </a:moveTo>
                    <a:lnTo>
                      <a:pt x="5172" y="113"/>
                    </a:lnTo>
                    <a:lnTo>
                      <a:pt x="0" y="0"/>
                    </a:lnTo>
                    <a:lnTo>
                      <a:pt x="0" y="11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01" name="Group 7690"/>
            <p:cNvGrpSpPr>
              <a:grpSpLocks/>
            </p:cNvGrpSpPr>
            <p:nvPr/>
          </p:nvGrpSpPr>
          <p:grpSpPr bwMode="auto">
            <a:xfrm>
              <a:off x="11766" y="13435"/>
              <a:ext cx="5246" cy="113"/>
              <a:chOff x="11766" y="13435"/>
              <a:chExt cx="5246" cy="113"/>
            </a:xfrm>
          </p:grpSpPr>
          <p:sp>
            <p:nvSpPr>
              <p:cNvPr id="22361" name="Freeform 7691"/>
              <p:cNvSpPr>
                <a:spLocks/>
              </p:cNvSpPr>
              <p:nvPr/>
            </p:nvSpPr>
            <p:spPr bwMode="auto">
              <a:xfrm>
                <a:off x="11766" y="13435"/>
                <a:ext cx="5246" cy="113"/>
              </a:xfrm>
              <a:custGeom>
                <a:avLst/>
                <a:gdLst>
                  <a:gd name="T0" fmla="+- 0 16938 11766"/>
                  <a:gd name="T1" fmla="*/ T0 w 5246"/>
                  <a:gd name="T2" fmla="+- 0 13548 13435"/>
                  <a:gd name="T3" fmla="*/ 13548 h 113"/>
                  <a:gd name="T4" fmla="+- 0 11766 11766"/>
                  <a:gd name="T5" fmla="*/ T4 w 5246"/>
                  <a:gd name="T6" fmla="+- 0 13435 13435"/>
                  <a:gd name="T7" fmla="*/ 13435 h 113"/>
                  <a:gd name="T8" fmla="+- 0 17013 11766"/>
                  <a:gd name="T9" fmla="*/ T8 w 5246"/>
                  <a:gd name="T10" fmla="+- 0 13435 13435"/>
                  <a:gd name="T11" fmla="*/ 13435 h 113"/>
                  <a:gd name="T12" fmla="+- 0 16938 11766"/>
                  <a:gd name="T13" fmla="*/ T12 w 5246"/>
                  <a:gd name="T14" fmla="+- 0 13548 13435"/>
                  <a:gd name="T15" fmla="*/ 13548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46" h="113">
                    <a:moveTo>
                      <a:pt x="5172" y="113"/>
                    </a:moveTo>
                    <a:lnTo>
                      <a:pt x="0" y="0"/>
                    </a:lnTo>
                    <a:lnTo>
                      <a:pt x="5247" y="0"/>
                    </a:lnTo>
                    <a:lnTo>
                      <a:pt x="5172" y="11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02" name="Group 7692"/>
            <p:cNvGrpSpPr>
              <a:grpSpLocks/>
            </p:cNvGrpSpPr>
            <p:nvPr/>
          </p:nvGrpSpPr>
          <p:grpSpPr bwMode="auto">
            <a:xfrm>
              <a:off x="11836" y="13565"/>
              <a:ext cx="386" cy="10"/>
              <a:chOff x="11836" y="13565"/>
              <a:chExt cx="386" cy="10"/>
            </a:xfrm>
          </p:grpSpPr>
          <p:sp>
            <p:nvSpPr>
              <p:cNvPr id="22360" name="Freeform 7693"/>
              <p:cNvSpPr>
                <a:spLocks/>
              </p:cNvSpPr>
              <p:nvPr/>
            </p:nvSpPr>
            <p:spPr bwMode="auto">
              <a:xfrm>
                <a:off x="11836" y="13565"/>
                <a:ext cx="386" cy="10"/>
              </a:xfrm>
              <a:custGeom>
                <a:avLst/>
                <a:gdLst>
                  <a:gd name="T0" fmla="+- 0 12222 11836"/>
                  <a:gd name="T1" fmla="*/ T0 w 386"/>
                  <a:gd name="T2" fmla="+- 0 13565 13565"/>
                  <a:gd name="T3" fmla="*/ 13565 h 10"/>
                  <a:gd name="T4" fmla="+- 0 11836 11836"/>
                  <a:gd name="T5" fmla="*/ T4 w 386"/>
                  <a:gd name="T6" fmla="+- 0 13565 13565"/>
                  <a:gd name="T7" fmla="*/ 13565 h 10"/>
                  <a:gd name="T8" fmla="+- 0 11879 11836"/>
                  <a:gd name="T9" fmla="*/ T8 w 386"/>
                  <a:gd name="T10" fmla="+- 0 13574 13565"/>
                  <a:gd name="T11" fmla="*/ 13574 h 10"/>
                  <a:gd name="T12" fmla="+- 0 12222 11836"/>
                  <a:gd name="T13" fmla="*/ T12 w 386"/>
                  <a:gd name="T14" fmla="+- 0 13565 13565"/>
                  <a:gd name="T15" fmla="*/ 1356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6" h="10">
                    <a:moveTo>
                      <a:pt x="386" y="0"/>
                    </a:moveTo>
                    <a:lnTo>
                      <a:pt x="0" y="0"/>
                    </a:lnTo>
                    <a:lnTo>
                      <a:pt x="43" y="9"/>
                    </a:lnTo>
                    <a:lnTo>
                      <a:pt x="38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03" name="Group 7694"/>
            <p:cNvGrpSpPr>
              <a:grpSpLocks/>
            </p:cNvGrpSpPr>
            <p:nvPr/>
          </p:nvGrpSpPr>
          <p:grpSpPr bwMode="auto">
            <a:xfrm>
              <a:off x="11836" y="13565"/>
              <a:ext cx="386" cy="10"/>
              <a:chOff x="11836" y="13565"/>
              <a:chExt cx="386" cy="10"/>
            </a:xfrm>
          </p:grpSpPr>
          <p:sp>
            <p:nvSpPr>
              <p:cNvPr id="22359" name="Freeform 7695"/>
              <p:cNvSpPr>
                <a:spLocks/>
              </p:cNvSpPr>
              <p:nvPr/>
            </p:nvSpPr>
            <p:spPr bwMode="auto">
              <a:xfrm>
                <a:off x="11836" y="13565"/>
                <a:ext cx="386" cy="10"/>
              </a:xfrm>
              <a:custGeom>
                <a:avLst/>
                <a:gdLst>
                  <a:gd name="T0" fmla="+- 0 11836 11836"/>
                  <a:gd name="T1" fmla="*/ T0 w 386"/>
                  <a:gd name="T2" fmla="+- 0 13565 13565"/>
                  <a:gd name="T3" fmla="*/ 13565 h 10"/>
                  <a:gd name="T4" fmla="+- 0 12222 11836"/>
                  <a:gd name="T5" fmla="*/ T4 w 386"/>
                  <a:gd name="T6" fmla="+- 0 13565 13565"/>
                  <a:gd name="T7" fmla="*/ 13565 h 10"/>
                  <a:gd name="T8" fmla="+- 0 11879 11836"/>
                  <a:gd name="T9" fmla="*/ T8 w 386"/>
                  <a:gd name="T10" fmla="+- 0 13574 13565"/>
                  <a:gd name="T11" fmla="*/ 13574 h 10"/>
                  <a:gd name="T12" fmla="+- 0 11836 11836"/>
                  <a:gd name="T13" fmla="*/ T12 w 386"/>
                  <a:gd name="T14" fmla="+- 0 13565 13565"/>
                  <a:gd name="T15" fmla="*/ 1356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6" h="10">
                    <a:moveTo>
                      <a:pt x="0" y="0"/>
                    </a:moveTo>
                    <a:lnTo>
                      <a:pt x="386" y="0"/>
                    </a:lnTo>
                    <a:lnTo>
                      <a:pt x="43" y="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04" name="Group 7696"/>
            <p:cNvGrpSpPr>
              <a:grpSpLocks/>
            </p:cNvGrpSpPr>
            <p:nvPr/>
          </p:nvGrpSpPr>
          <p:grpSpPr bwMode="auto">
            <a:xfrm>
              <a:off x="11766" y="13556"/>
              <a:ext cx="5172" cy="2"/>
              <a:chOff x="11766" y="13556"/>
              <a:chExt cx="5172" cy="2"/>
            </a:xfrm>
          </p:grpSpPr>
          <p:sp>
            <p:nvSpPr>
              <p:cNvPr id="22358" name="Freeform 7697"/>
              <p:cNvSpPr>
                <a:spLocks/>
              </p:cNvSpPr>
              <p:nvPr/>
            </p:nvSpPr>
            <p:spPr bwMode="auto">
              <a:xfrm>
                <a:off x="11766" y="13556"/>
                <a:ext cx="5172" cy="2"/>
              </a:xfrm>
              <a:custGeom>
                <a:avLst/>
                <a:gdLst>
                  <a:gd name="T0" fmla="+- 0 11766 11766"/>
                  <a:gd name="T1" fmla="*/ T0 w 5172"/>
                  <a:gd name="T2" fmla="+- 0 16938 11766"/>
                  <a:gd name="T3" fmla="*/ T2 w 517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5172">
                    <a:moveTo>
                      <a:pt x="0" y="0"/>
                    </a:moveTo>
                    <a:lnTo>
                      <a:pt x="517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05" name="Group 7698"/>
            <p:cNvGrpSpPr>
              <a:grpSpLocks/>
            </p:cNvGrpSpPr>
            <p:nvPr/>
          </p:nvGrpSpPr>
          <p:grpSpPr bwMode="auto">
            <a:xfrm>
              <a:off x="11766" y="13548"/>
              <a:ext cx="5160" cy="17"/>
              <a:chOff x="11766" y="13548"/>
              <a:chExt cx="5160" cy="17"/>
            </a:xfrm>
          </p:grpSpPr>
          <p:sp>
            <p:nvSpPr>
              <p:cNvPr id="22357" name="Freeform 7699"/>
              <p:cNvSpPr>
                <a:spLocks/>
              </p:cNvSpPr>
              <p:nvPr/>
            </p:nvSpPr>
            <p:spPr bwMode="auto">
              <a:xfrm>
                <a:off x="11766" y="13548"/>
                <a:ext cx="5160" cy="17"/>
              </a:xfrm>
              <a:custGeom>
                <a:avLst/>
                <a:gdLst>
                  <a:gd name="T0" fmla="+- 0 11836 11766"/>
                  <a:gd name="T1" fmla="*/ T0 w 5160"/>
                  <a:gd name="T2" fmla="+- 0 13565 13548"/>
                  <a:gd name="T3" fmla="*/ 13565 h 17"/>
                  <a:gd name="T4" fmla="+- 0 16926 11766"/>
                  <a:gd name="T5" fmla="*/ T4 w 5160"/>
                  <a:gd name="T6" fmla="+- 0 13565 13548"/>
                  <a:gd name="T7" fmla="*/ 13565 h 17"/>
                  <a:gd name="T8" fmla="+- 0 11766 11766"/>
                  <a:gd name="T9" fmla="*/ T8 w 5160"/>
                  <a:gd name="T10" fmla="+- 0 13548 13548"/>
                  <a:gd name="T11" fmla="*/ 13548 h 17"/>
                  <a:gd name="T12" fmla="+- 0 11836 11766"/>
                  <a:gd name="T13" fmla="*/ T12 w 5160"/>
                  <a:gd name="T14" fmla="+- 0 13565 13548"/>
                  <a:gd name="T15" fmla="*/ 1356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160" h="17">
                    <a:moveTo>
                      <a:pt x="70" y="17"/>
                    </a:moveTo>
                    <a:lnTo>
                      <a:pt x="5160" y="17"/>
                    </a:lnTo>
                    <a:lnTo>
                      <a:pt x="0" y="0"/>
                    </a:lnTo>
                    <a:lnTo>
                      <a:pt x="7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06" name="Group 7700"/>
            <p:cNvGrpSpPr>
              <a:grpSpLocks/>
            </p:cNvGrpSpPr>
            <p:nvPr/>
          </p:nvGrpSpPr>
          <p:grpSpPr bwMode="auto">
            <a:xfrm>
              <a:off x="11766" y="13548"/>
              <a:ext cx="5172" cy="17"/>
              <a:chOff x="11766" y="13548"/>
              <a:chExt cx="5172" cy="17"/>
            </a:xfrm>
          </p:grpSpPr>
          <p:sp>
            <p:nvSpPr>
              <p:cNvPr id="22356" name="Freeform 7701"/>
              <p:cNvSpPr>
                <a:spLocks/>
              </p:cNvSpPr>
              <p:nvPr/>
            </p:nvSpPr>
            <p:spPr bwMode="auto">
              <a:xfrm>
                <a:off x="11766" y="13548"/>
                <a:ext cx="5172" cy="17"/>
              </a:xfrm>
              <a:custGeom>
                <a:avLst/>
                <a:gdLst>
                  <a:gd name="T0" fmla="+- 0 16926 11766"/>
                  <a:gd name="T1" fmla="*/ T0 w 5172"/>
                  <a:gd name="T2" fmla="+- 0 13565 13548"/>
                  <a:gd name="T3" fmla="*/ 13565 h 17"/>
                  <a:gd name="T4" fmla="+- 0 11766 11766"/>
                  <a:gd name="T5" fmla="*/ T4 w 5172"/>
                  <a:gd name="T6" fmla="+- 0 13548 13548"/>
                  <a:gd name="T7" fmla="*/ 13548 h 17"/>
                  <a:gd name="T8" fmla="+- 0 16938 11766"/>
                  <a:gd name="T9" fmla="*/ T8 w 5172"/>
                  <a:gd name="T10" fmla="+- 0 13548 13548"/>
                  <a:gd name="T11" fmla="*/ 13548 h 17"/>
                  <a:gd name="T12" fmla="+- 0 16926 11766"/>
                  <a:gd name="T13" fmla="*/ T12 w 5172"/>
                  <a:gd name="T14" fmla="+- 0 13565 13548"/>
                  <a:gd name="T15" fmla="*/ 1356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172" h="17">
                    <a:moveTo>
                      <a:pt x="5160" y="17"/>
                    </a:moveTo>
                    <a:lnTo>
                      <a:pt x="0" y="0"/>
                    </a:lnTo>
                    <a:lnTo>
                      <a:pt x="5172" y="0"/>
                    </a:lnTo>
                    <a:lnTo>
                      <a:pt x="516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07" name="Group 7702"/>
            <p:cNvGrpSpPr>
              <a:grpSpLocks/>
            </p:cNvGrpSpPr>
            <p:nvPr/>
          </p:nvGrpSpPr>
          <p:grpSpPr bwMode="auto">
            <a:xfrm>
              <a:off x="12222" y="13565"/>
              <a:ext cx="4704" cy="60"/>
              <a:chOff x="12222" y="13565"/>
              <a:chExt cx="4704" cy="60"/>
            </a:xfrm>
          </p:grpSpPr>
          <p:sp>
            <p:nvSpPr>
              <p:cNvPr id="22354" name="Freeform 7703"/>
              <p:cNvSpPr>
                <a:spLocks/>
              </p:cNvSpPr>
              <p:nvPr/>
            </p:nvSpPr>
            <p:spPr bwMode="auto">
              <a:xfrm>
                <a:off x="12222" y="13565"/>
                <a:ext cx="4704" cy="60"/>
              </a:xfrm>
              <a:custGeom>
                <a:avLst/>
                <a:gdLst>
                  <a:gd name="T0" fmla="+- 0 12222 12222"/>
                  <a:gd name="T1" fmla="*/ T0 w 4704"/>
                  <a:gd name="T2" fmla="+- 0 13565 13565"/>
                  <a:gd name="T3" fmla="*/ 13565 h 60"/>
                  <a:gd name="T4" fmla="+- 0 12532 12222"/>
                  <a:gd name="T5" fmla="*/ T4 w 4704"/>
                  <a:gd name="T6" fmla="+- 0 13625 13565"/>
                  <a:gd name="T7" fmla="*/ 13625 h 60"/>
                  <a:gd name="T8" fmla="+- 0 16886 12222"/>
                  <a:gd name="T9" fmla="*/ T8 w 4704"/>
                  <a:gd name="T10" fmla="+- 0 13625 13565"/>
                  <a:gd name="T11" fmla="*/ 13625 h 60"/>
                  <a:gd name="T12" fmla="+- 0 12222 12222"/>
                  <a:gd name="T13" fmla="*/ T12 w 4704"/>
                  <a:gd name="T14" fmla="+- 0 13565 13565"/>
                  <a:gd name="T15" fmla="*/ 13565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04" h="60">
                    <a:moveTo>
                      <a:pt x="0" y="0"/>
                    </a:moveTo>
                    <a:lnTo>
                      <a:pt x="310" y="60"/>
                    </a:lnTo>
                    <a:lnTo>
                      <a:pt x="4664" y="6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55" name="Freeform 7704"/>
              <p:cNvSpPr>
                <a:spLocks/>
              </p:cNvSpPr>
              <p:nvPr/>
            </p:nvSpPr>
            <p:spPr bwMode="auto">
              <a:xfrm>
                <a:off x="12222" y="13565"/>
                <a:ext cx="4704" cy="60"/>
              </a:xfrm>
              <a:custGeom>
                <a:avLst/>
                <a:gdLst>
                  <a:gd name="T0" fmla="+- 0 16926 12222"/>
                  <a:gd name="T1" fmla="*/ T0 w 4704"/>
                  <a:gd name="T2" fmla="+- 0 13565 13565"/>
                  <a:gd name="T3" fmla="*/ 13565 h 60"/>
                  <a:gd name="T4" fmla="+- 0 12222 12222"/>
                  <a:gd name="T5" fmla="*/ T4 w 4704"/>
                  <a:gd name="T6" fmla="+- 0 13565 13565"/>
                  <a:gd name="T7" fmla="*/ 13565 h 60"/>
                  <a:gd name="T8" fmla="+- 0 16886 12222"/>
                  <a:gd name="T9" fmla="*/ T8 w 4704"/>
                  <a:gd name="T10" fmla="+- 0 13625 13565"/>
                  <a:gd name="T11" fmla="*/ 13625 h 60"/>
                  <a:gd name="T12" fmla="+- 0 16926 12222"/>
                  <a:gd name="T13" fmla="*/ T12 w 4704"/>
                  <a:gd name="T14" fmla="+- 0 13565 13565"/>
                  <a:gd name="T15" fmla="*/ 13565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04" h="60">
                    <a:moveTo>
                      <a:pt x="4704" y="0"/>
                    </a:moveTo>
                    <a:lnTo>
                      <a:pt x="0" y="0"/>
                    </a:lnTo>
                    <a:lnTo>
                      <a:pt x="4664" y="60"/>
                    </a:lnTo>
                    <a:lnTo>
                      <a:pt x="470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08" name="Group 7705"/>
            <p:cNvGrpSpPr>
              <a:grpSpLocks/>
            </p:cNvGrpSpPr>
            <p:nvPr/>
          </p:nvGrpSpPr>
          <p:grpSpPr bwMode="auto">
            <a:xfrm>
              <a:off x="12222" y="13565"/>
              <a:ext cx="4663" cy="60"/>
              <a:chOff x="12222" y="13565"/>
              <a:chExt cx="4663" cy="60"/>
            </a:xfrm>
          </p:grpSpPr>
          <p:sp>
            <p:nvSpPr>
              <p:cNvPr id="22353" name="Freeform 7706"/>
              <p:cNvSpPr>
                <a:spLocks/>
              </p:cNvSpPr>
              <p:nvPr/>
            </p:nvSpPr>
            <p:spPr bwMode="auto">
              <a:xfrm>
                <a:off x="12222" y="13565"/>
                <a:ext cx="4663" cy="60"/>
              </a:xfrm>
              <a:custGeom>
                <a:avLst/>
                <a:gdLst>
                  <a:gd name="T0" fmla="+- 0 12532 12222"/>
                  <a:gd name="T1" fmla="*/ T0 w 4663"/>
                  <a:gd name="T2" fmla="+- 0 13625 13565"/>
                  <a:gd name="T3" fmla="*/ 13625 h 60"/>
                  <a:gd name="T4" fmla="+- 0 16886 12222"/>
                  <a:gd name="T5" fmla="*/ T4 w 4663"/>
                  <a:gd name="T6" fmla="+- 0 13625 13565"/>
                  <a:gd name="T7" fmla="*/ 13625 h 60"/>
                  <a:gd name="T8" fmla="+- 0 12222 12222"/>
                  <a:gd name="T9" fmla="*/ T8 w 4663"/>
                  <a:gd name="T10" fmla="+- 0 13565 13565"/>
                  <a:gd name="T11" fmla="*/ 13565 h 60"/>
                  <a:gd name="T12" fmla="+- 0 12532 12222"/>
                  <a:gd name="T13" fmla="*/ T12 w 4663"/>
                  <a:gd name="T14" fmla="+- 0 13625 13565"/>
                  <a:gd name="T15" fmla="*/ 13625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63" h="60">
                    <a:moveTo>
                      <a:pt x="310" y="60"/>
                    </a:moveTo>
                    <a:lnTo>
                      <a:pt x="4664" y="60"/>
                    </a:lnTo>
                    <a:lnTo>
                      <a:pt x="0" y="0"/>
                    </a:lnTo>
                    <a:lnTo>
                      <a:pt x="310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09" name="Group 7707"/>
            <p:cNvGrpSpPr>
              <a:grpSpLocks/>
            </p:cNvGrpSpPr>
            <p:nvPr/>
          </p:nvGrpSpPr>
          <p:grpSpPr bwMode="auto">
            <a:xfrm>
              <a:off x="12222" y="13565"/>
              <a:ext cx="4704" cy="60"/>
              <a:chOff x="12222" y="13565"/>
              <a:chExt cx="4704" cy="60"/>
            </a:xfrm>
          </p:grpSpPr>
          <p:sp>
            <p:nvSpPr>
              <p:cNvPr id="22352" name="Freeform 7708"/>
              <p:cNvSpPr>
                <a:spLocks/>
              </p:cNvSpPr>
              <p:nvPr/>
            </p:nvSpPr>
            <p:spPr bwMode="auto">
              <a:xfrm>
                <a:off x="12222" y="13565"/>
                <a:ext cx="4704" cy="60"/>
              </a:xfrm>
              <a:custGeom>
                <a:avLst/>
                <a:gdLst>
                  <a:gd name="T0" fmla="+- 0 16886 12222"/>
                  <a:gd name="T1" fmla="*/ T0 w 4704"/>
                  <a:gd name="T2" fmla="+- 0 13625 13565"/>
                  <a:gd name="T3" fmla="*/ 13625 h 60"/>
                  <a:gd name="T4" fmla="+- 0 12222 12222"/>
                  <a:gd name="T5" fmla="*/ T4 w 4704"/>
                  <a:gd name="T6" fmla="+- 0 13565 13565"/>
                  <a:gd name="T7" fmla="*/ 13565 h 60"/>
                  <a:gd name="T8" fmla="+- 0 16926 12222"/>
                  <a:gd name="T9" fmla="*/ T8 w 4704"/>
                  <a:gd name="T10" fmla="+- 0 13565 13565"/>
                  <a:gd name="T11" fmla="*/ 13565 h 60"/>
                  <a:gd name="T12" fmla="+- 0 16886 12222"/>
                  <a:gd name="T13" fmla="*/ T12 w 4704"/>
                  <a:gd name="T14" fmla="+- 0 13625 13565"/>
                  <a:gd name="T15" fmla="*/ 13625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04" h="60">
                    <a:moveTo>
                      <a:pt x="4664" y="60"/>
                    </a:moveTo>
                    <a:lnTo>
                      <a:pt x="0" y="0"/>
                    </a:lnTo>
                    <a:lnTo>
                      <a:pt x="4704" y="0"/>
                    </a:lnTo>
                    <a:lnTo>
                      <a:pt x="4664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10" name="Group 7709"/>
            <p:cNvGrpSpPr>
              <a:grpSpLocks/>
            </p:cNvGrpSpPr>
            <p:nvPr/>
          </p:nvGrpSpPr>
          <p:grpSpPr bwMode="auto">
            <a:xfrm>
              <a:off x="12642" y="13646"/>
              <a:ext cx="226" cy="2"/>
              <a:chOff x="12642" y="13646"/>
              <a:chExt cx="226" cy="2"/>
            </a:xfrm>
          </p:grpSpPr>
          <p:sp>
            <p:nvSpPr>
              <p:cNvPr id="22351" name="Freeform 7710"/>
              <p:cNvSpPr>
                <a:spLocks/>
              </p:cNvSpPr>
              <p:nvPr/>
            </p:nvSpPr>
            <p:spPr bwMode="auto">
              <a:xfrm>
                <a:off x="12642" y="13646"/>
                <a:ext cx="226" cy="2"/>
              </a:xfrm>
              <a:custGeom>
                <a:avLst/>
                <a:gdLst>
                  <a:gd name="T0" fmla="+- 0 12868 12642"/>
                  <a:gd name="T1" fmla="*/ T0 w 226"/>
                  <a:gd name="T2" fmla="+- 0 13646 13646"/>
                  <a:gd name="T3" fmla="*/ 13646 h 2"/>
                  <a:gd name="T4" fmla="+- 0 12642 12642"/>
                  <a:gd name="T5" fmla="*/ T4 w 226"/>
                  <a:gd name="T6" fmla="+- 0 13646 13646"/>
                  <a:gd name="T7" fmla="*/ 13646 h 2"/>
                  <a:gd name="T8" fmla="+- 0 12652 12642"/>
                  <a:gd name="T9" fmla="*/ T8 w 226"/>
                  <a:gd name="T10" fmla="+- 0 13649 13646"/>
                  <a:gd name="T11" fmla="*/ 13649 h 2"/>
                  <a:gd name="T12" fmla="+- 0 12868 12642"/>
                  <a:gd name="T13" fmla="*/ T12 w 226"/>
                  <a:gd name="T14" fmla="+- 0 13646 13646"/>
                  <a:gd name="T15" fmla="*/ 1364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6" h="2">
                    <a:moveTo>
                      <a:pt x="226" y="0"/>
                    </a:moveTo>
                    <a:lnTo>
                      <a:pt x="0" y="0"/>
                    </a:lnTo>
                    <a:lnTo>
                      <a:pt x="10" y="3"/>
                    </a:lnTo>
                    <a:lnTo>
                      <a:pt x="22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11" name="Group 7711"/>
            <p:cNvGrpSpPr>
              <a:grpSpLocks/>
            </p:cNvGrpSpPr>
            <p:nvPr/>
          </p:nvGrpSpPr>
          <p:grpSpPr bwMode="auto">
            <a:xfrm>
              <a:off x="12642" y="13646"/>
              <a:ext cx="226" cy="2"/>
              <a:chOff x="12642" y="13646"/>
              <a:chExt cx="226" cy="2"/>
            </a:xfrm>
          </p:grpSpPr>
          <p:sp>
            <p:nvSpPr>
              <p:cNvPr id="22350" name="Freeform 7712"/>
              <p:cNvSpPr>
                <a:spLocks/>
              </p:cNvSpPr>
              <p:nvPr/>
            </p:nvSpPr>
            <p:spPr bwMode="auto">
              <a:xfrm>
                <a:off x="12642" y="13646"/>
                <a:ext cx="226" cy="2"/>
              </a:xfrm>
              <a:custGeom>
                <a:avLst/>
                <a:gdLst>
                  <a:gd name="T0" fmla="+- 0 12642 12642"/>
                  <a:gd name="T1" fmla="*/ T0 w 226"/>
                  <a:gd name="T2" fmla="+- 0 13646 13646"/>
                  <a:gd name="T3" fmla="*/ 13646 h 2"/>
                  <a:gd name="T4" fmla="+- 0 12868 12642"/>
                  <a:gd name="T5" fmla="*/ T4 w 226"/>
                  <a:gd name="T6" fmla="+- 0 13646 13646"/>
                  <a:gd name="T7" fmla="*/ 13646 h 2"/>
                  <a:gd name="T8" fmla="+- 0 12652 12642"/>
                  <a:gd name="T9" fmla="*/ T8 w 226"/>
                  <a:gd name="T10" fmla="+- 0 13649 13646"/>
                  <a:gd name="T11" fmla="*/ 13649 h 2"/>
                  <a:gd name="T12" fmla="+- 0 12642 12642"/>
                  <a:gd name="T13" fmla="*/ T12 w 226"/>
                  <a:gd name="T14" fmla="+- 0 13646 13646"/>
                  <a:gd name="T15" fmla="*/ 1364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6" h="2">
                    <a:moveTo>
                      <a:pt x="0" y="0"/>
                    </a:moveTo>
                    <a:lnTo>
                      <a:pt x="226" y="0"/>
                    </a:lnTo>
                    <a:lnTo>
                      <a:pt x="10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12" name="Group 7713"/>
            <p:cNvGrpSpPr>
              <a:grpSpLocks/>
            </p:cNvGrpSpPr>
            <p:nvPr/>
          </p:nvGrpSpPr>
          <p:grpSpPr bwMode="auto">
            <a:xfrm>
              <a:off x="12532" y="13625"/>
              <a:ext cx="4354" cy="22"/>
              <a:chOff x="12532" y="13625"/>
              <a:chExt cx="4354" cy="22"/>
            </a:xfrm>
          </p:grpSpPr>
          <p:sp>
            <p:nvSpPr>
              <p:cNvPr id="22348" name="Freeform 7714"/>
              <p:cNvSpPr>
                <a:spLocks/>
              </p:cNvSpPr>
              <p:nvPr/>
            </p:nvSpPr>
            <p:spPr bwMode="auto">
              <a:xfrm>
                <a:off x="12532" y="13625"/>
                <a:ext cx="4354" cy="22"/>
              </a:xfrm>
              <a:custGeom>
                <a:avLst/>
                <a:gdLst>
                  <a:gd name="T0" fmla="+- 0 12532 12532"/>
                  <a:gd name="T1" fmla="*/ T0 w 4354"/>
                  <a:gd name="T2" fmla="+- 0 13625 13625"/>
                  <a:gd name="T3" fmla="*/ 13625 h 22"/>
                  <a:gd name="T4" fmla="+- 0 12642 12532"/>
                  <a:gd name="T5" fmla="*/ T4 w 4354"/>
                  <a:gd name="T6" fmla="+- 0 13646 13625"/>
                  <a:gd name="T7" fmla="*/ 13646 h 22"/>
                  <a:gd name="T8" fmla="+- 0 16862 12532"/>
                  <a:gd name="T9" fmla="*/ T8 w 4354"/>
                  <a:gd name="T10" fmla="+- 0 13646 13625"/>
                  <a:gd name="T11" fmla="*/ 13646 h 22"/>
                  <a:gd name="T12" fmla="+- 0 12532 12532"/>
                  <a:gd name="T13" fmla="*/ T12 w 4354"/>
                  <a:gd name="T14" fmla="+- 0 13625 13625"/>
                  <a:gd name="T15" fmla="*/ 1362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54" h="22">
                    <a:moveTo>
                      <a:pt x="0" y="0"/>
                    </a:moveTo>
                    <a:lnTo>
                      <a:pt x="110" y="21"/>
                    </a:lnTo>
                    <a:lnTo>
                      <a:pt x="4330" y="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49" name="Freeform 7715"/>
              <p:cNvSpPr>
                <a:spLocks/>
              </p:cNvSpPr>
              <p:nvPr/>
            </p:nvSpPr>
            <p:spPr bwMode="auto">
              <a:xfrm>
                <a:off x="12532" y="13625"/>
                <a:ext cx="4354" cy="22"/>
              </a:xfrm>
              <a:custGeom>
                <a:avLst/>
                <a:gdLst>
                  <a:gd name="T0" fmla="+- 0 16886 12532"/>
                  <a:gd name="T1" fmla="*/ T0 w 4354"/>
                  <a:gd name="T2" fmla="+- 0 13625 13625"/>
                  <a:gd name="T3" fmla="*/ 13625 h 22"/>
                  <a:gd name="T4" fmla="+- 0 12532 12532"/>
                  <a:gd name="T5" fmla="*/ T4 w 4354"/>
                  <a:gd name="T6" fmla="+- 0 13625 13625"/>
                  <a:gd name="T7" fmla="*/ 13625 h 22"/>
                  <a:gd name="T8" fmla="+- 0 16862 12532"/>
                  <a:gd name="T9" fmla="*/ T8 w 4354"/>
                  <a:gd name="T10" fmla="+- 0 13646 13625"/>
                  <a:gd name="T11" fmla="*/ 13646 h 22"/>
                  <a:gd name="T12" fmla="+- 0 16886 12532"/>
                  <a:gd name="T13" fmla="*/ T12 w 4354"/>
                  <a:gd name="T14" fmla="+- 0 13625 13625"/>
                  <a:gd name="T15" fmla="*/ 1362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54" h="22">
                    <a:moveTo>
                      <a:pt x="4354" y="0"/>
                    </a:moveTo>
                    <a:lnTo>
                      <a:pt x="0" y="0"/>
                    </a:lnTo>
                    <a:lnTo>
                      <a:pt x="4330" y="21"/>
                    </a:lnTo>
                    <a:lnTo>
                      <a:pt x="435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13" name="Group 7716"/>
            <p:cNvGrpSpPr>
              <a:grpSpLocks/>
            </p:cNvGrpSpPr>
            <p:nvPr/>
          </p:nvGrpSpPr>
          <p:grpSpPr bwMode="auto">
            <a:xfrm>
              <a:off x="12532" y="13625"/>
              <a:ext cx="4330" cy="22"/>
              <a:chOff x="12532" y="13625"/>
              <a:chExt cx="4330" cy="22"/>
            </a:xfrm>
          </p:grpSpPr>
          <p:sp>
            <p:nvSpPr>
              <p:cNvPr id="22347" name="Freeform 7717"/>
              <p:cNvSpPr>
                <a:spLocks/>
              </p:cNvSpPr>
              <p:nvPr/>
            </p:nvSpPr>
            <p:spPr bwMode="auto">
              <a:xfrm>
                <a:off x="12532" y="13625"/>
                <a:ext cx="4330" cy="22"/>
              </a:xfrm>
              <a:custGeom>
                <a:avLst/>
                <a:gdLst>
                  <a:gd name="T0" fmla="+- 0 12642 12532"/>
                  <a:gd name="T1" fmla="*/ T0 w 4330"/>
                  <a:gd name="T2" fmla="+- 0 13646 13625"/>
                  <a:gd name="T3" fmla="*/ 13646 h 22"/>
                  <a:gd name="T4" fmla="+- 0 16862 12532"/>
                  <a:gd name="T5" fmla="*/ T4 w 4330"/>
                  <a:gd name="T6" fmla="+- 0 13646 13625"/>
                  <a:gd name="T7" fmla="*/ 13646 h 22"/>
                  <a:gd name="T8" fmla="+- 0 12532 12532"/>
                  <a:gd name="T9" fmla="*/ T8 w 4330"/>
                  <a:gd name="T10" fmla="+- 0 13625 13625"/>
                  <a:gd name="T11" fmla="*/ 13625 h 22"/>
                  <a:gd name="T12" fmla="+- 0 12642 12532"/>
                  <a:gd name="T13" fmla="*/ T12 w 4330"/>
                  <a:gd name="T14" fmla="+- 0 13646 13625"/>
                  <a:gd name="T15" fmla="*/ 1364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30" h="22">
                    <a:moveTo>
                      <a:pt x="110" y="21"/>
                    </a:moveTo>
                    <a:lnTo>
                      <a:pt x="4330" y="21"/>
                    </a:lnTo>
                    <a:lnTo>
                      <a:pt x="0" y="0"/>
                    </a:lnTo>
                    <a:lnTo>
                      <a:pt x="110" y="2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14" name="Group 7718"/>
            <p:cNvGrpSpPr>
              <a:grpSpLocks/>
            </p:cNvGrpSpPr>
            <p:nvPr/>
          </p:nvGrpSpPr>
          <p:grpSpPr bwMode="auto">
            <a:xfrm>
              <a:off x="12532" y="13625"/>
              <a:ext cx="4354" cy="22"/>
              <a:chOff x="12532" y="13625"/>
              <a:chExt cx="4354" cy="22"/>
            </a:xfrm>
          </p:grpSpPr>
          <p:sp>
            <p:nvSpPr>
              <p:cNvPr id="22346" name="Freeform 7719"/>
              <p:cNvSpPr>
                <a:spLocks/>
              </p:cNvSpPr>
              <p:nvPr/>
            </p:nvSpPr>
            <p:spPr bwMode="auto">
              <a:xfrm>
                <a:off x="12532" y="13625"/>
                <a:ext cx="4354" cy="22"/>
              </a:xfrm>
              <a:custGeom>
                <a:avLst/>
                <a:gdLst>
                  <a:gd name="T0" fmla="+- 0 16862 12532"/>
                  <a:gd name="T1" fmla="*/ T0 w 4354"/>
                  <a:gd name="T2" fmla="+- 0 13646 13625"/>
                  <a:gd name="T3" fmla="*/ 13646 h 22"/>
                  <a:gd name="T4" fmla="+- 0 12532 12532"/>
                  <a:gd name="T5" fmla="*/ T4 w 4354"/>
                  <a:gd name="T6" fmla="+- 0 13625 13625"/>
                  <a:gd name="T7" fmla="*/ 13625 h 22"/>
                  <a:gd name="T8" fmla="+- 0 16886 12532"/>
                  <a:gd name="T9" fmla="*/ T8 w 4354"/>
                  <a:gd name="T10" fmla="+- 0 13625 13625"/>
                  <a:gd name="T11" fmla="*/ 13625 h 22"/>
                  <a:gd name="T12" fmla="+- 0 16862 12532"/>
                  <a:gd name="T13" fmla="*/ T12 w 4354"/>
                  <a:gd name="T14" fmla="+- 0 13646 13625"/>
                  <a:gd name="T15" fmla="*/ 1364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54" h="22">
                    <a:moveTo>
                      <a:pt x="4330" y="21"/>
                    </a:moveTo>
                    <a:lnTo>
                      <a:pt x="0" y="0"/>
                    </a:lnTo>
                    <a:lnTo>
                      <a:pt x="4354" y="0"/>
                    </a:lnTo>
                    <a:lnTo>
                      <a:pt x="4330" y="2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15" name="Group 7720"/>
            <p:cNvGrpSpPr>
              <a:grpSpLocks/>
            </p:cNvGrpSpPr>
            <p:nvPr/>
          </p:nvGrpSpPr>
          <p:grpSpPr bwMode="auto">
            <a:xfrm>
              <a:off x="13199" y="13721"/>
              <a:ext cx="883" cy="12"/>
              <a:chOff x="13199" y="13721"/>
              <a:chExt cx="883" cy="12"/>
            </a:xfrm>
          </p:grpSpPr>
          <p:sp>
            <p:nvSpPr>
              <p:cNvPr id="22345" name="Freeform 7721"/>
              <p:cNvSpPr>
                <a:spLocks/>
              </p:cNvSpPr>
              <p:nvPr/>
            </p:nvSpPr>
            <p:spPr bwMode="auto">
              <a:xfrm>
                <a:off x="13199" y="13721"/>
                <a:ext cx="883" cy="12"/>
              </a:xfrm>
              <a:custGeom>
                <a:avLst/>
                <a:gdLst>
                  <a:gd name="T0" fmla="+- 0 13199 13199"/>
                  <a:gd name="T1" fmla="*/ T0 w 883"/>
                  <a:gd name="T2" fmla="+- 0 13721 13721"/>
                  <a:gd name="T3" fmla="*/ 13721 h 12"/>
                  <a:gd name="T4" fmla="+- 0 14082 13199"/>
                  <a:gd name="T5" fmla="*/ T4 w 883"/>
                  <a:gd name="T6" fmla="+- 0 13721 13721"/>
                  <a:gd name="T7" fmla="*/ 13721 h 12"/>
                  <a:gd name="T8" fmla="+- 0 13545 13199"/>
                  <a:gd name="T9" fmla="*/ T8 w 883"/>
                  <a:gd name="T10" fmla="+- 0 13733 13721"/>
                  <a:gd name="T11" fmla="*/ 13733 h 12"/>
                  <a:gd name="T12" fmla="+- 0 13199 13199"/>
                  <a:gd name="T13" fmla="*/ T12 w 883"/>
                  <a:gd name="T14" fmla="+- 0 13721 13721"/>
                  <a:gd name="T15" fmla="*/ 13721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3" h="12">
                    <a:moveTo>
                      <a:pt x="0" y="0"/>
                    </a:moveTo>
                    <a:lnTo>
                      <a:pt x="883" y="0"/>
                    </a:lnTo>
                    <a:lnTo>
                      <a:pt x="34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16" name="Group 7722"/>
            <p:cNvGrpSpPr>
              <a:grpSpLocks/>
            </p:cNvGrpSpPr>
            <p:nvPr/>
          </p:nvGrpSpPr>
          <p:grpSpPr bwMode="auto">
            <a:xfrm>
              <a:off x="12868" y="13646"/>
              <a:ext cx="3994" cy="74"/>
              <a:chOff x="12868" y="13646"/>
              <a:chExt cx="3994" cy="74"/>
            </a:xfrm>
          </p:grpSpPr>
          <p:sp>
            <p:nvSpPr>
              <p:cNvPr id="22343" name="Freeform 7723"/>
              <p:cNvSpPr>
                <a:spLocks/>
              </p:cNvSpPr>
              <p:nvPr/>
            </p:nvSpPr>
            <p:spPr bwMode="auto">
              <a:xfrm>
                <a:off x="12868" y="13646"/>
                <a:ext cx="3994" cy="74"/>
              </a:xfrm>
              <a:custGeom>
                <a:avLst/>
                <a:gdLst>
                  <a:gd name="T0" fmla="+- 0 12868 12868"/>
                  <a:gd name="T1" fmla="*/ T0 w 3994"/>
                  <a:gd name="T2" fmla="+- 0 13646 13646"/>
                  <a:gd name="T3" fmla="*/ 13646 h 74"/>
                  <a:gd name="T4" fmla="+- 0 13199 12868"/>
                  <a:gd name="T5" fmla="*/ T4 w 3994"/>
                  <a:gd name="T6" fmla="+- 0 13721 13646"/>
                  <a:gd name="T7" fmla="*/ 13721 h 74"/>
                  <a:gd name="T8" fmla="+- 0 16787 12868"/>
                  <a:gd name="T9" fmla="*/ T8 w 3994"/>
                  <a:gd name="T10" fmla="+- 0 13721 13646"/>
                  <a:gd name="T11" fmla="*/ 13721 h 74"/>
                  <a:gd name="T12" fmla="+- 0 12868 12868"/>
                  <a:gd name="T13" fmla="*/ T12 w 3994"/>
                  <a:gd name="T14" fmla="+- 0 13646 13646"/>
                  <a:gd name="T15" fmla="*/ 13646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94" h="74">
                    <a:moveTo>
                      <a:pt x="0" y="0"/>
                    </a:moveTo>
                    <a:lnTo>
                      <a:pt x="331" y="75"/>
                    </a:lnTo>
                    <a:lnTo>
                      <a:pt x="3919" y="7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44" name="Freeform 7724"/>
              <p:cNvSpPr>
                <a:spLocks/>
              </p:cNvSpPr>
              <p:nvPr/>
            </p:nvSpPr>
            <p:spPr bwMode="auto">
              <a:xfrm>
                <a:off x="12868" y="13646"/>
                <a:ext cx="3994" cy="74"/>
              </a:xfrm>
              <a:custGeom>
                <a:avLst/>
                <a:gdLst>
                  <a:gd name="T0" fmla="+- 0 16862 12868"/>
                  <a:gd name="T1" fmla="*/ T0 w 3994"/>
                  <a:gd name="T2" fmla="+- 0 13646 13646"/>
                  <a:gd name="T3" fmla="*/ 13646 h 74"/>
                  <a:gd name="T4" fmla="+- 0 12868 12868"/>
                  <a:gd name="T5" fmla="*/ T4 w 3994"/>
                  <a:gd name="T6" fmla="+- 0 13646 13646"/>
                  <a:gd name="T7" fmla="*/ 13646 h 74"/>
                  <a:gd name="T8" fmla="+- 0 16787 12868"/>
                  <a:gd name="T9" fmla="*/ T8 w 3994"/>
                  <a:gd name="T10" fmla="+- 0 13721 13646"/>
                  <a:gd name="T11" fmla="*/ 13721 h 74"/>
                  <a:gd name="T12" fmla="+- 0 16862 12868"/>
                  <a:gd name="T13" fmla="*/ T12 w 3994"/>
                  <a:gd name="T14" fmla="+- 0 13646 13646"/>
                  <a:gd name="T15" fmla="*/ 13646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94" h="74">
                    <a:moveTo>
                      <a:pt x="3994" y="0"/>
                    </a:moveTo>
                    <a:lnTo>
                      <a:pt x="0" y="0"/>
                    </a:lnTo>
                    <a:lnTo>
                      <a:pt x="3919" y="75"/>
                    </a:lnTo>
                    <a:lnTo>
                      <a:pt x="399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17" name="Group 7725"/>
            <p:cNvGrpSpPr>
              <a:grpSpLocks/>
            </p:cNvGrpSpPr>
            <p:nvPr/>
          </p:nvGrpSpPr>
          <p:grpSpPr bwMode="auto">
            <a:xfrm>
              <a:off x="12868" y="13646"/>
              <a:ext cx="3919" cy="74"/>
              <a:chOff x="12868" y="13646"/>
              <a:chExt cx="3919" cy="74"/>
            </a:xfrm>
          </p:grpSpPr>
          <p:sp>
            <p:nvSpPr>
              <p:cNvPr id="22342" name="Freeform 7726"/>
              <p:cNvSpPr>
                <a:spLocks/>
              </p:cNvSpPr>
              <p:nvPr/>
            </p:nvSpPr>
            <p:spPr bwMode="auto">
              <a:xfrm>
                <a:off x="12868" y="13646"/>
                <a:ext cx="3919" cy="74"/>
              </a:xfrm>
              <a:custGeom>
                <a:avLst/>
                <a:gdLst>
                  <a:gd name="T0" fmla="+- 0 13199 12868"/>
                  <a:gd name="T1" fmla="*/ T0 w 3919"/>
                  <a:gd name="T2" fmla="+- 0 13721 13646"/>
                  <a:gd name="T3" fmla="*/ 13721 h 74"/>
                  <a:gd name="T4" fmla="+- 0 16787 12868"/>
                  <a:gd name="T5" fmla="*/ T4 w 3919"/>
                  <a:gd name="T6" fmla="+- 0 13721 13646"/>
                  <a:gd name="T7" fmla="*/ 13721 h 74"/>
                  <a:gd name="T8" fmla="+- 0 12868 12868"/>
                  <a:gd name="T9" fmla="*/ T8 w 3919"/>
                  <a:gd name="T10" fmla="+- 0 13646 13646"/>
                  <a:gd name="T11" fmla="*/ 13646 h 74"/>
                  <a:gd name="T12" fmla="+- 0 13199 12868"/>
                  <a:gd name="T13" fmla="*/ T12 w 3919"/>
                  <a:gd name="T14" fmla="+- 0 13721 13646"/>
                  <a:gd name="T15" fmla="*/ 13721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19" h="74">
                    <a:moveTo>
                      <a:pt x="331" y="75"/>
                    </a:moveTo>
                    <a:lnTo>
                      <a:pt x="3919" y="75"/>
                    </a:lnTo>
                    <a:lnTo>
                      <a:pt x="0" y="0"/>
                    </a:lnTo>
                    <a:lnTo>
                      <a:pt x="331" y="7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18" name="Group 7727"/>
            <p:cNvGrpSpPr>
              <a:grpSpLocks/>
            </p:cNvGrpSpPr>
            <p:nvPr/>
          </p:nvGrpSpPr>
          <p:grpSpPr bwMode="auto">
            <a:xfrm>
              <a:off x="12868" y="13646"/>
              <a:ext cx="3994" cy="74"/>
              <a:chOff x="12868" y="13646"/>
              <a:chExt cx="3994" cy="74"/>
            </a:xfrm>
          </p:grpSpPr>
          <p:sp>
            <p:nvSpPr>
              <p:cNvPr id="22341" name="Freeform 7728"/>
              <p:cNvSpPr>
                <a:spLocks/>
              </p:cNvSpPr>
              <p:nvPr/>
            </p:nvSpPr>
            <p:spPr bwMode="auto">
              <a:xfrm>
                <a:off x="12868" y="13646"/>
                <a:ext cx="3994" cy="74"/>
              </a:xfrm>
              <a:custGeom>
                <a:avLst/>
                <a:gdLst>
                  <a:gd name="T0" fmla="+- 0 16787 12868"/>
                  <a:gd name="T1" fmla="*/ T0 w 3994"/>
                  <a:gd name="T2" fmla="+- 0 13721 13646"/>
                  <a:gd name="T3" fmla="*/ 13721 h 74"/>
                  <a:gd name="T4" fmla="+- 0 12868 12868"/>
                  <a:gd name="T5" fmla="*/ T4 w 3994"/>
                  <a:gd name="T6" fmla="+- 0 13646 13646"/>
                  <a:gd name="T7" fmla="*/ 13646 h 74"/>
                  <a:gd name="T8" fmla="+- 0 16862 12868"/>
                  <a:gd name="T9" fmla="*/ T8 w 3994"/>
                  <a:gd name="T10" fmla="+- 0 13646 13646"/>
                  <a:gd name="T11" fmla="*/ 13646 h 74"/>
                  <a:gd name="T12" fmla="+- 0 16787 12868"/>
                  <a:gd name="T13" fmla="*/ T12 w 3994"/>
                  <a:gd name="T14" fmla="+- 0 13721 13646"/>
                  <a:gd name="T15" fmla="*/ 13721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94" h="74">
                    <a:moveTo>
                      <a:pt x="3919" y="75"/>
                    </a:moveTo>
                    <a:lnTo>
                      <a:pt x="0" y="0"/>
                    </a:lnTo>
                    <a:lnTo>
                      <a:pt x="3994" y="0"/>
                    </a:lnTo>
                    <a:lnTo>
                      <a:pt x="3919" y="7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19" name="Group 7729"/>
            <p:cNvGrpSpPr>
              <a:grpSpLocks/>
            </p:cNvGrpSpPr>
            <p:nvPr/>
          </p:nvGrpSpPr>
          <p:grpSpPr bwMode="auto">
            <a:xfrm>
              <a:off x="14082" y="13721"/>
              <a:ext cx="2705" cy="48"/>
              <a:chOff x="14082" y="13721"/>
              <a:chExt cx="2705" cy="48"/>
            </a:xfrm>
          </p:grpSpPr>
          <p:sp>
            <p:nvSpPr>
              <p:cNvPr id="22339" name="Freeform 7730"/>
              <p:cNvSpPr>
                <a:spLocks/>
              </p:cNvSpPr>
              <p:nvPr/>
            </p:nvSpPr>
            <p:spPr bwMode="auto">
              <a:xfrm>
                <a:off x="14082" y="13721"/>
                <a:ext cx="2705" cy="48"/>
              </a:xfrm>
              <a:custGeom>
                <a:avLst/>
                <a:gdLst>
                  <a:gd name="T0" fmla="+- 0 14082 14082"/>
                  <a:gd name="T1" fmla="*/ T0 w 2705"/>
                  <a:gd name="T2" fmla="+- 0 13721 13721"/>
                  <a:gd name="T3" fmla="*/ 13721 h 48"/>
                  <a:gd name="T4" fmla="+- 0 14406 14082"/>
                  <a:gd name="T5" fmla="*/ T4 w 2705"/>
                  <a:gd name="T6" fmla="+- 0 13769 13721"/>
                  <a:gd name="T7" fmla="*/ 13769 h 48"/>
                  <a:gd name="T8" fmla="+- 0 16739 14082"/>
                  <a:gd name="T9" fmla="*/ T8 w 2705"/>
                  <a:gd name="T10" fmla="+- 0 13769 13721"/>
                  <a:gd name="T11" fmla="*/ 13769 h 48"/>
                  <a:gd name="T12" fmla="+- 0 14082 14082"/>
                  <a:gd name="T13" fmla="*/ T12 w 2705"/>
                  <a:gd name="T14" fmla="+- 0 13721 13721"/>
                  <a:gd name="T15" fmla="*/ 13721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05" h="48">
                    <a:moveTo>
                      <a:pt x="0" y="0"/>
                    </a:moveTo>
                    <a:lnTo>
                      <a:pt x="324" y="48"/>
                    </a:lnTo>
                    <a:lnTo>
                      <a:pt x="2657" y="4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40" name="Freeform 7731"/>
              <p:cNvSpPr>
                <a:spLocks/>
              </p:cNvSpPr>
              <p:nvPr/>
            </p:nvSpPr>
            <p:spPr bwMode="auto">
              <a:xfrm>
                <a:off x="14082" y="13721"/>
                <a:ext cx="2705" cy="48"/>
              </a:xfrm>
              <a:custGeom>
                <a:avLst/>
                <a:gdLst>
                  <a:gd name="T0" fmla="+- 0 16787 14082"/>
                  <a:gd name="T1" fmla="*/ T0 w 2705"/>
                  <a:gd name="T2" fmla="+- 0 13721 13721"/>
                  <a:gd name="T3" fmla="*/ 13721 h 48"/>
                  <a:gd name="T4" fmla="+- 0 14082 14082"/>
                  <a:gd name="T5" fmla="*/ T4 w 2705"/>
                  <a:gd name="T6" fmla="+- 0 13721 13721"/>
                  <a:gd name="T7" fmla="*/ 13721 h 48"/>
                  <a:gd name="T8" fmla="+- 0 16739 14082"/>
                  <a:gd name="T9" fmla="*/ T8 w 2705"/>
                  <a:gd name="T10" fmla="+- 0 13769 13721"/>
                  <a:gd name="T11" fmla="*/ 13769 h 48"/>
                  <a:gd name="T12" fmla="+- 0 16787 14082"/>
                  <a:gd name="T13" fmla="*/ T12 w 2705"/>
                  <a:gd name="T14" fmla="+- 0 13721 13721"/>
                  <a:gd name="T15" fmla="*/ 13721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05" h="48">
                    <a:moveTo>
                      <a:pt x="2705" y="0"/>
                    </a:moveTo>
                    <a:lnTo>
                      <a:pt x="0" y="0"/>
                    </a:lnTo>
                    <a:lnTo>
                      <a:pt x="2657" y="48"/>
                    </a:lnTo>
                    <a:lnTo>
                      <a:pt x="270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20" name="Group 7732"/>
            <p:cNvGrpSpPr>
              <a:grpSpLocks/>
            </p:cNvGrpSpPr>
            <p:nvPr/>
          </p:nvGrpSpPr>
          <p:grpSpPr bwMode="auto">
            <a:xfrm>
              <a:off x="14082" y="13721"/>
              <a:ext cx="2657" cy="48"/>
              <a:chOff x="14082" y="13721"/>
              <a:chExt cx="2657" cy="48"/>
            </a:xfrm>
          </p:grpSpPr>
          <p:sp>
            <p:nvSpPr>
              <p:cNvPr id="22338" name="Freeform 7733"/>
              <p:cNvSpPr>
                <a:spLocks/>
              </p:cNvSpPr>
              <p:nvPr/>
            </p:nvSpPr>
            <p:spPr bwMode="auto">
              <a:xfrm>
                <a:off x="14082" y="13721"/>
                <a:ext cx="2657" cy="48"/>
              </a:xfrm>
              <a:custGeom>
                <a:avLst/>
                <a:gdLst>
                  <a:gd name="T0" fmla="+- 0 14406 14082"/>
                  <a:gd name="T1" fmla="*/ T0 w 2657"/>
                  <a:gd name="T2" fmla="+- 0 13769 13721"/>
                  <a:gd name="T3" fmla="*/ 13769 h 48"/>
                  <a:gd name="T4" fmla="+- 0 16739 14082"/>
                  <a:gd name="T5" fmla="*/ T4 w 2657"/>
                  <a:gd name="T6" fmla="+- 0 13769 13721"/>
                  <a:gd name="T7" fmla="*/ 13769 h 48"/>
                  <a:gd name="T8" fmla="+- 0 14082 14082"/>
                  <a:gd name="T9" fmla="*/ T8 w 2657"/>
                  <a:gd name="T10" fmla="+- 0 13721 13721"/>
                  <a:gd name="T11" fmla="*/ 13721 h 48"/>
                  <a:gd name="T12" fmla="+- 0 14406 14082"/>
                  <a:gd name="T13" fmla="*/ T12 w 2657"/>
                  <a:gd name="T14" fmla="+- 0 13769 13721"/>
                  <a:gd name="T15" fmla="*/ 13769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57" h="48">
                    <a:moveTo>
                      <a:pt x="324" y="48"/>
                    </a:moveTo>
                    <a:lnTo>
                      <a:pt x="2657" y="48"/>
                    </a:lnTo>
                    <a:lnTo>
                      <a:pt x="0" y="0"/>
                    </a:lnTo>
                    <a:lnTo>
                      <a:pt x="324" y="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21" name="Group 7734"/>
            <p:cNvGrpSpPr>
              <a:grpSpLocks/>
            </p:cNvGrpSpPr>
            <p:nvPr/>
          </p:nvGrpSpPr>
          <p:grpSpPr bwMode="auto">
            <a:xfrm>
              <a:off x="14082" y="13721"/>
              <a:ext cx="2705" cy="48"/>
              <a:chOff x="14082" y="13721"/>
              <a:chExt cx="2705" cy="48"/>
            </a:xfrm>
          </p:grpSpPr>
          <p:sp>
            <p:nvSpPr>
              <p:cNvPr id="22337" name="Freeform 7735"/>
              <p:cNvSpPr>
                <a:spLocks/>
              </p:cNvSpPr>
              <p:nvPr/>
            </p:nvSpPr>
            <p:spPr bwMode="auto">
              <a:xfrm>
                <a:off x="14082" y="13721"/>
                <a:ext cx="2705" cy="48"/>
              </a:xfrm>
              <a:custGeom>
                <a:avLst/>
                <a:gdLst>
                  <a:gd name="T0" fmla="+- 0 16739 14082"/>
                  <a:gd name="T1" fmla="*/ T0 w 2705"/>
                  <a:gd name="T2" fmla="+- 0 13769 13721"/>
                  <a:gd name="T3" fmla="*/ 13769 h 48"/>
                  <a:gd name="T4" fmla="+- 0 14082 14082"/>
                  <a:gd name="T5" fmla="*/ T4 w 2705"/>
                  <a:gd name="T6" fmla="+- 0 13721 13721"/>
                  <a:gd name="T7" fmla="*/ 13721 h 48"/>
                  <a:gd name="T8" fmla="+- 0 16787 14082"/>
                  <a:gd name="T9" fmla="*/ T8 w 2705"/>
                  <a:gd name="T10" fmla="+- 0 13721 13721"/>
                  <a:gd name="T11" fmla="*/ 13721 h 48"/>
                  <a:gd name="T12" fmla="+- 0 16739 14082"/>
                  <a:gd name="T13" fmla="*/ T12 w 2705"/>
                  <a:gd name="T14" fmla="+- 0 13769 13721"/>
                  <a:gd name="T15" fmla="*/ 13769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05" h="48">
                    <a:moveTo>
                      <a:pt x="2657" y="48"/>
                    </a:moveTo>
                    <a:lnTo>
                      <a:pt x="0" y="0"/>
                    </a:lnTo>
                    <a:lnTo>
                      <a:pt x="2705" y="0"/>
                    </a:lnTo>
                    <a:lnTo>
                      <a:pt x="2657" y="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22" name="Group 7736"/>
            <p:cNvGrpSpPr>
              <a:grpSpLocks/>
            </p:cNvGrpSpPr>
            <p:nvPr/>
          </p:nvGrpSpPr>
          <p:grpSpPr bwMode="auto">
            <a:xfrm>
              <a:off x="14406" y="13772"/>
              <a:ext cx="2333" cy="2"/>
              <a:chOff x="14406" y="13772"/>
              <a:chExt cx="2333" cy="2"/>
            </a:xfrm>
          </p:grpSpPr>
          <p:sp>
            <p:nvSpPr>
              <p:cNvPr id="22336" name="Freeform 7737"/>
              <p:cNvSpPr>
                <a:spLocks/>
              </p:cNvSpPr>
              <p:nvPr/>
            </p:nvSpPr>
            <p:spPr bwMode="auto">
              <a:xfrm>
                <a:off x="14406" y="13772"/>
                <a:ext cx="2333" cy="2"/>
              </a:xfrm>
              <a:custGeom>
                <a:avLst/>
                <a:gdLst>
                  <a:gd name="T0" fmla="+- 0 14406 14406"/>
                  <a:gd name="T1" fmla="*/ T0 w 2333"/>
                  <a:gd name="T2" fmla="+- 0 16739 14406"/>
                  <a:gd name="T3" fmla="*/ T2 w 233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333">
                    <a:moveTo>
                      <a:pt x="0" y="0"/>
                    </a:moveTo>
                    <a:lnTo>
                      <a:pt x="2333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23" name="Group 7738"/>
            <p:cNvGrpSpPr>
              <a:grpSpLocks/>
            </p:cNvGrpSpPr>
            <p:nvPr/>
          </p:nvGrpSpPr>
          <p:grpSpPr bwMode="auto">
            <a:xfrm>
              <a:off x="14406" y="13769"/>
              <a:ext cx="2306" cy="7"/>
              <a:chOff x="14406" y="13769"/>
              <a:chExt cx="2306" cy="7"/>
            </a:xfrm>
          </p:grpSpPr>
          <p:sp>
            <p:nvSpPr>
              <p:cNvPr id="22335" name="Freeform 7739"/>
              <p:cNvSpPr>
                <a:spLocks/>
              </p:cNvSpPr>
              <p:nvPr/>
            </p:nvSpPr>
            <p:spPr bwMode="auto">
              <a:xfrm>
                <a:off x="14406" y="13769"/>
                <a:ext cx="2306" cy="7"/>
              </a:xfrm>
              <a:custGeom>
                <a:avLst/>
                <a:gdLst>
                  <a:gd name="T0" fmla="+- 0 14464 14406"/>
                  <a:gd name="T1" fmla="*/ T0 w 2306"/>
                  <a:gd name="T2" fmla="+- 0 13776 13769"/>
                  <a:gd name="T3" fmla="*/ 13776 h 7"/>
                  <a:gd name="T4" fmla="+- 0 16713 14406"/>
                  <a:gd name="T5" fmla="*/ T4 w 2306"/>
                  <a:gd name="T6" fmla="+- 0 13776 13769"/>
                  <a:gd name="T7" fmla="*/ 13776 h 7"/>
                  <a:gd name="T8" fmla="+- 0 14406 14406"/>
                  <a:gd name="T9" fmla="*/ T8 w 2306"/>
                  <a:gd name="T10" fmla="+- 0 13769 13769"/>
                  <a:gd name="T11" fmla="*/ 13769 h 7"/>
                  <a:gd name="T12" fmla="+- 0 14464 14406"/>
                  <a:gd name="T13" fmla="*/ T12 w 2306"/>
                  <a:gd name="T14" fmla="+- 0 13776 13769"/>
                  <a:gd name="T15" fmla="*/ 1377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06" h="7">
                    <a:moveTo>
                      <a:pt x="58" y="7"/>
                    </a:moveTo>
                    <a:lnTo>
                      <a:pt x="2307" y="7"/>
                    </a:lnTo>
                    <a:lnTo>
                      <a:pt x="0" y="0"/>
                    </a:lnTo>
                    <a:lnTo>
                      <a:pt x="58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24" name="Group 7740"/>
            <p:cNvGrpSpPr>
              <a:grpSpLocks/>
            </p:cNvGrpSpPr>
            <p:nvPr/>
          </p:nvGrpSpPr>
          <p:grpSpPr bwMode="auto">
            <a:xfrm>
              <a:off x="14406" y="13769"/>
              <a:ext cx="2333" cy="7"/>
              <a:chOff x="14406" y="13769"/>
              <a:chExt cx="2333" cy="7"/>
            </a:xfrm>
          </p:grpSpPr>
          <p:sp>
            <p:nvSpPr>
              <p:cNvPr id="22334" name="Freeform 7741"/>
              <p:cNvSpPr>
                <a:spLocks/>
              </p:cNvSpPr>
              <p:nvPr/>
            </p:nvSpPr>
            <p:spPr bwMode="auto">
              <a:xfrm>
                <a:off x="14406" y="13769"/>
                <a:ext cx="2333" cy="7"/>
              </a:xfrm>
              <a:custGeom>
                <a:avLst/>
                <a:gdLst>
                  <a:gd name="T0" fmla="+- 0 16713 14406"/>
                  <a:gd name="T1" fmla="*/ T0 w 2333"/>
                  <a:gd name="T2" fmla="+- 0 13776 13769"/>
                  <a:gd name="T3" fmla="*/ 13776 h 7"/>
                  <a:gd name="T4" fmla="+- 0 14406 14406"/>
                  <a:gd name="T5" fmla="*/ T4 w 2333"/>
                  <a:gd name="T6" fmla="+- 0 13769 13769"/>
                  <a:gd name="T7" fmla="*/ 13769 h 7"/>
                  <a:gd name="T8" fmla="+- 0 16739 14406"/>
                  <a:gd name="T9" fmla="*/ T8 w 2333"/>
                  <a:gd name="T10" fmla="+- 0 13769 13769"/>
                  <a:gd name="T11" fmla="*/ 13769 h 7"/>
                  <a:gd name="T12" fmla="+- 0 16713 14406"/>
                  <a:gd name="T13" fmla="*/ T12 w 2333"/>
                  <a:gd name="T14" fmla="+- 0 13776 13769"/>
                  <a:gd name="T15" fmla="*/ 1377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33" h="7">
                    <a:moveTo>
                      <a:pt x="2307" y="7"/>
                    </a:moveTo>
                    <a:lnTo>
                      <a:pt x="0" y="0"/>
                    </a:lnTo>
                    <a:lnTo>
                      <a:pt x="2333" y="0"/>
                    </a:lnTo>
                    <a:lnTo>
                      <a:pt x="230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25" name="Group 7742"/>
            <p:cNvGrpSpPr>
              <a:grpSpLocks/>
            </p:cNvGrpSpPr>
            <p:nvPr/>
          </p:nvGrpSpPr>
          <p:grpSpPr bwMode="auto">
            <a:xfrm>
              <a:off x="14464" y="13776"/>
              <a:ext cx="2249" cy="55"/>
              <a:chOff x="14464" y="13776"/>
              <a:chExt cx="2249" cy="55"/>
            </a:xfrm>
          </p:grpSpPr>
          <p:sp>
            <p:nvSpPr>
              <p:cNvPr id="22332" name="Freeform 7743"/>
              <p:cNvSpPr>
                <a:spLocks/>
              </p:cNvSpPr>
              <p:nvPr/>
            </p:nvSpPr>
            <p:spPr bwMode="auto">
              <a:xfrm>
                <a:off x="14464" y="13776"/>
                <a:ext cx="2249" cy="55"/>
              </a:xfrm>
              <a:custGeom>
                <a:avLst/>
                <a:gdLst>
                  <a:gd name="T0" fmla="+- 0 14464 14464"/>
                  <a:gd name="T1" fmla="*/ T0 w 2249"/>
                  <a:gd name="T2" fmla="+- 0 13776 13776"/>
                  <a:gd name="T3" fmla="*/ 13776 h 55"/>
                  <a:gd name="T4" fmla="+- 0 14634 14464"/>
                  <a:gd name="T5" fmla="*/ T4 w 2249"/>
                  <a:gd name="T6" fmla="+- 0 13831 13776"/>
                  <a:gd name="T7" fmla="*/ 13831 h 55"/>
                  <a:gd name="T8" fmla="+- 0 16540 14464"/>
                  <a:gd name="T9" fmla="*/ T8 w 2249"/>
                  <a:gd name="T10" fmla="+- 0 13831 13776"/>
                  <a:gd name="T11" fmla="*/ 13831 h 55"/>
                  <a:gd name="T12" fmla="+- 0 14464 14464"/>
                  <a:gd name="T13" fmla="*/ T12 w 2249"/>
                  <a:gd name="T14" fmla="+- 0 13776 13776"/>
                  <a:gd name="T15" fmla="*/ 13776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49" h="55">
                    <a:moveTo>
                      <a:pt x="0" y="0"/>
                    </a:moveTo>
                    <a:lnTo>
                      <a:pt x="170" y="55"/>
                    </a:lnTo>
                    <a:lnTo>
                      <a:pt x="2076" y="5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33" name="Freeform 7744"/>
              <p:cNvSpPr>
                <a:spLocks/>
              </p:cNvSpPr>
              <p:nvPr/>
            </p:nvSpPr>
            <p:spPr bwMode="auto">
              <a:xfrm>
                <a:off x="14464" y="13776"/>
                <a:ext cx="2249" cy="55"/>
              </a:xfrm>
              <a:custGeom>
                <a:avLst/>
                <a:gdLst>
                  <a:gd name="T0" fmla="+- 0 16713 14464"/>
                  <a:gd name="T1" fmla="*/ T0 w 2249"/>
                  <a:gd name="T2" fmla="+- 0 13776 13776"/>
                  <a:gd name="T3" fmla="*/ 13776 h 55"/>
                  <a:gd name="T4" fmla="+- 0 14464 14464"/>
                  <a:gd name="T5" fmla="*/ T4 w 2249"/>
                  <a:gd name="T6" fmla="+- 0 13776 13776"/>
                  <a:gd name="T7" fmla="*/ 13776 h 55"/>
                  <a:gd name="T8" fmla="+- 0 16540 14464"/>
                  <a:gd name="T9" fmla="*/ T8 w 2249"/>
                  <a:gd name="T10" fmla="+- 0 13831 13776"/>
                  <a:gd name="T11" fmla="*/ 13831 h 55"/>
                  <a:gd name="T12" fmla="+- 0 16713 14464"/>
                  <a:gd name="T13" fmla="*/ T12 w 2249"/>
                  <a:gd name="T14" fmla="+- 0 13776 13776"/>
                  <a:gd name="T15" fmla="*/ 13776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49" h="55">
                    <a:moveTo>
                      <a:pt x="2249" y="0"/>
                    </a:moveTo>
                    <a:lnTo>
                      <a:pt x="0" y="0"/>
                    </a:lnTo>
                    <a:lnTo>
                      <a:pt x="2076" y="55"/>
                    </a:lnTo>
                    <a:lnTo>
                      <a:pt x="224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26" name="Group 7745"/>
            <p:cNvGrpSpPr>
              <a:grpSpLocks/>
            </p:cNvGrpSpPr>
            <p:nvPr/>
          </p:nvGrpSpPr>
          <p:grpSpPr bwMode="auto">
            <a:xfrm>
              <a:off x="14464" y="13776"/>
              <a:ext cx="2076" cy="55"/>
              <a:chOff x="14464" y="13776"/>
              <a:chExt cx="2076" cy="55"/>
            </a:xfrm>
          </p:grpSpPr>
          <p:sp>
            <p:nvSpPr>
              <p:cNvPr id="22331" name="Freeform 7746"/>
              <p:cNvSpPr>
                <a:spLocks/>
              </p:cNvSpPr>
              <p:nvPr/>
            </p:nvSpPr>
            <p:spPr bwMode="auto">
              <a:xfrm>
                <a:off x="14464" y="13776"/>
                <a:ext cx="2076" cy="55"/>
              </a:xfrm>
              <a:custGeom>
                <a:avLst/>
                <a:gdLst>
                  <a:gd name="T0" fmla="+- 0 14634 14464"/>
                  <a:gd name="T1" fmla="*/ T0 w 2076"/>
                  <a:gd name="T2" fmla="+- 0 13831 13776"/>
                  <a:gd name="T3" fmla="*/ 13831 h 55"/>
                  <a:gd name="T4" fmla="+- 0 16540 14464"/>
                  <a:gd name="T5" fmla="*/ T4 w 2076"/>
                  <a:gd name="T6" fmla="+- 0 13831 13776"/>
                  <a:gd name="T7" fmla="*/ 13831 h 55"/>
                  <a:gd name="T8" fmla="+- 0 14464 14464"/>
                  <a:gd name="T9" fmla="*/ T8 w 2076"/>
                  <a:gd name="T10" fmla="+- 0 13776 13776"/>
                  <a:gd name="T11" fmla="*/ 13776 h 55"/>
                  <a:gd name="T12" fmla="+- 0 14634 14464"/>
                  <a:gd name="T13" fmla="*/ T12 w 2076"/>
                  <a:gd name="T14" fmla="+- 0 13831 13776"/>
                  <a:gd name="T15" fmla="*/ 13831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76" h="55">
                    <a:moveTo>
                      <a:pt x="170" y="55"/>
                    </a:moveTo>
                    <a:lnTo>
                      <a:pt x="2076" y="55"/>
                    </a:lnTo>
                    <a:lnTo>
                      <a:pt x="0" y="0"/>
                    </a:lnTo>
                    <a:lnTo>
                      <a:pt x="170" y="5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27" name="Group 7747"/>
            <p:cNvGrpSpPr>
              <a:grpSpLocks/>
            </p:cNvGrpSpPr>
            <p:nvPr/>
          </p:nvGrpSpPr>
          <p:grpSpPr bwMode="auto">
            <a:xfrm>
              <a:off x="14464" y="13776"/>
              <a:ext cx="2249" cy="55"/>
              <a:chOff x="14464" y="13776"/>
              <a:chExt cx="2249" cy="55"/>
            </a:xfrm>
          </p:grpSpPr>
          <p:sp>
            <p:nvSpPr>
              <p:cNvPr id="22330" name="Freeform 7748"/>
              <p:cNvSpPr>
                <a:spLocks/>
              </p:cNvSpPr>
              <p:nvPr/>
            </p:nvSpPr>
            <p:spPr bwMode="auto">
              <a:xfrm>
                <a:off x="14464" y="13776"/>
                <a:ext cx="2249" cy="55"/>
              </a:xfrm>
              <a:custGeom>
                <a:avLst/>
                <a:gdLst>
                  <a:gd name="T0" fmla="+- 0 16540 14464"/>
                  <a:gd name="T1" fmla="*/ T0 w 2249"/>
                  <a:gd name="T2" fmla="+- 0 13831 13776"/>
                  <a:gd name="T3" fmla="*/ 13831 h 55"/>
                  <a:gd name="T4" fmla="+- 0 14464 14464"/>
                  <a:gd name="T5" fmla="*/ T4 w 2249"/>
                  <a:gd name="T6" fmla="+- 0 13776 13776"/>
                  <a:gd name="T7" fmla="*/ 13776 h 55"/>
                  <a:gd name="T8" fmla="+- 0 16713 14464"/>
                  <a:gd name="T9" fmla="*/ T8 w 2249"/>
                  <a:gd name="T10" fmla="+- 0 13776 13776"/>
                  <a:gd name="T11" fmla="*/ 13776 h 55"/>
                  <a:gd name="T12" fmla="+- 0 16540 14464"/>
                  <a:gd name="T13" fmla="*/ T12 w 2249"/>
                  <a:gd name="T14" fmla="+- 0 13831 13776"/>
                  <a:gd name="T15" fmla="*/ 13831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49" h="55">
                    <a:moveTo>
                      <a:pt x="2076" y="55"/>
                    </a:moveTo>
                    <a:lnTo>
                      <a:pt x="0" y="0"/>
                    </a:lnTo>
                    <a:lnTo>
                      <a:pt x="2249" y="0"/>
                    </a:lnTo>
                    <a:lnTo>
                      <a:pt x="2076" y="5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28" name="Group 7749"/>
            <p:cNvGrpSpPr>
              <a:grpSpLocks/>
            </p:cNvGrpSpPr>
            <p:nvPr/>
          </p:nvGrpSpPr>
          <p:grpSpPr bwMode="auto">
            <a:xfrm>
              <a:off x="14670" y="13834"/>
              <a:ext cx="982" cy="29"/>
              <a:chOff x="14670" y="13834"/>
              <a:chExt cx="982" cy="29"/>
            </a:xfrm>
          </p:grpSpPr>
          <p:sp>
            <p:nvSpPr>
              <p:cNvPr id="22329" name="Freeform 7750"/>
              <p:cNvSpPr>
                <a:spLocks/>
              </p:cNvSpPr>
              <p:nvPr/>
            </p:nvSpPr>
            <p:spPr bwMode="auto">
              <a:xfrm>
                <a:off x="14670" y="13834"/>
                <a:ext cx="982" cy="29"/>
              </a:xfrm>
              <a:custGeom>
                <a:avLst/>
                <a:gdLst>
                  <a:gd name="T0" fmla="+- 0 15652 14670"/>
                  <a:gd name="T1" fmla="*/ T0 w 982"/>
                  <a:gd name="T2" fmla="+- 0 13834 13834"/>
                  <a:gd name="T3" fmla="*/ 13834 h 29"/>
                  <a:gd name="T4" fmla="+- 0 14670 14670"/>
                  <a:gd name="T5" fmla="*/ T4 w 982"/>
                  <a:gd name="T6" fmla="+- 0 13834 13834"/>
                  <a:gd name="T7" fmla="*/ 13834 h 29"/>
                  <a:gd name="T8" fmla="+- 0 15359 14670"/>
                  <a:gd name="T9" fmla="*/ T8 w 982"/>
                  <a:gd name="T10" fmla="+- 0 13862 13834"/>
                  <a:gd name="T11" fmla="*/ 13862 h 29"/>
                  <a:gd name="T12" fmla="+- 0 15652 14670"/>
                  <a:gd name="T13" fmla="*/ T12 w 982"/>
                  <a:gd name="T14" fmla="+- 0 13834 13834"/>
                  <a:gd name="T15" fmla="*/ 1383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82" h="29">
                    <a:moveTo>
                      <a:pt x="982" y="0"/>
                    </a:moveTo>
                    <a:lnTo>
                      <a:pt x="0" y="0"/>
                    </a:lnTo>
                    <a:lnTo>
                      <a:pt x="689" y="28"/>
                    </a:lnTo>
                    <a:lnTo>
                      <a:pt x="98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29" name="Group 7751"/>
            <p:cNvGrpSpPr>
              <a:grpSpLocks/>
            </p:cNvGrpSpPr>
            <p:nvPr/>
          </p:nvGrpSpPr>
          <p:grpSpPr bwMode="auto">
            <a:xfrm>
              <a:off x="14670" y="13834"/>
              <a:ext cx="982" cy="29"/>
              <a:chOff x="14670" y="13834"/>
              <a:chExt cx="982" cy="29"/>
            </a:xfrm>
          </p:grpSpPr>
          <p:sp>
            <p:nvSpPr>
              <p:cNvPr id="22328" name="Freeform 7752"/>
              <p:cNvSpPr>
                <a:spLocks/>
              </p:cNvSpPr>
              <p:nvPr/>
            </p:nvSpPr>
            <p:spPr bwMode="auto">
              <a:xfrm>
                <a:off x="14670" y="13834"/>
                <a:ext cx="982" cy="29"/>
              </a:xfrm>
              <a:custGeom>
                <a:avLst/>
                <a:gdLst>
                  <a:gd name="T0" fmla="+- 0 14670 14670"/>
                  <a:gd name="T1" fmla="*/ T0 w 982"/>
                  <a:gd name="T2" fmla="+- 0 13834 13834"/>
                  <a:gd name="T3" fmla="*/ 13834 h 29"/>
                  <a:gd name="T4" fmla="+- 0 15652 14670"/>
                  <a:gd name="T5" fmla="*/ T4 w 982"/>
                  <a:gd name="T6" fmla="+- 0 13834 13834"/>
                  <a:gd name="T7" fmla="*/ 13834 h 29"/>
                  <a:gd name="T8" fmla="+- 0 15359 14670"/>
                  <a:gd name="T9" fmla="*/ T8 w 982"/>
                  <a:gd name="T10" fmla="+- 0 13862 13834"/>
                  <a:gd name="T11" fmla="*/ 13862 h 29"/>
                  <a:gd name="T12" fmla="+- 0 14670 14670"/>
                  <a:gd name="T13" fmla="*/ T12 w 982"/>
                  <a:gd name="T14" fmla="+- 0 13834 13834"/>
                  <a:gd name="T15" fmla="*/ 1383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82" h="29">
                    <a:moveTo>
                      <a:pt x="0" y="0"/>
                    </a:moveTo>
                    <a:lnTo>
                      <a:pt x="982" y="0"/>
                    </a:lnTo>
                    <a:lnTo>
                      <a:pt x="689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30" name="Group 7753"/>
            <p:cNvGrpSpPr>
              <a:grpSpLocks/>
            </p:cNvGrpSpPr>
            <p:nvPr/>
          </p:nvGrpSpPr>
          <p:grpSpPr bwMode="auto">
            <a:xfrm>
              <a:off x="14634" y="13832"/>
              <a:ext cx="1906" cy="2"/>
              <a:chOff x="14634" y="13832"/>
              <a:chExt cx="1906" cy="2"/>
            </a:xfrm>
          </p:grpSpPr>
          <p:sp>
            <p:nvSpPr>
              <p:cNvPr id="22327" name="Freeform 7754"/>
              <p:cNvSpPr>
                <a:spLocks/>
              </p:cNvSpPr>
              <p:nvPr/>
            </p:nvSpPr>
            <p:spPr bwMode="auto">
              <a:xfrm>
                <a:off x="14634" y="13832"/>
                <a:ext cx="1906" cy="2"/>
              </a:xfrm>
              <a:custGeom>
                <a:avLst/>
                <a:gdLst>
                  <a:gd name="T0" fmla="+- 0 14634 14634"/>
                  <a:gd name="T1" fmla="*/ T0 w 1906"/>
                  <a:gd name="T2" fmla="+- 0 16540 14634"/>
                  <a:gd name="T3" fmla="*/ T2 w 190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906">
                    <a:moveTo>
                      <a:pt x="0" y="0"/>
                    </a:moveTo>
                    <a:lnTo>
                      <a:pt x="1906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31" name="Group 7755"/>
            <p:cNvGrpSpPr>
              <a:grpSpLocks/>
            </p:cNvGrpSpPr>
            <p:nvPr/>
          </p:nvGrpSpPr>
          <p:grpSpPr bwMode="auto">
            <a:xfrm>
              <a:off x="14634" y="13831"/>
              <a:ext cx="1898" cy="2"/>
              <a:chOff x="14634" y="13831"/>
              <a:chExt cx="1898" cy="2"/>
            </a:xfrm>
          </p:grpSpPr>
          <p:sp>
            <p:nvSpPr>
              <p:cNvPr id="22326" name="Freeform 7756"/>
              <p:cNvSpPr>
                <a:spLocks/>
              </p:cNvSpPr>
              <p:nvPr/>
            </p:nvSpPr>
            <p:spPr bwMode="auto">
              <a:xfrm>
                <a:off x="14634" y="13831"/>
                <a:ext cx="1898" cy="2"/>
              </a:xfrm>
              <a:custGeom>
                <a:avLst/>
                <a:gdLst>
                  <a:gd name="T0" fmla="+- 0 14670 14634"/>
                  <a:gd name="T1" fmla="*/ T0 w 1898"/>
                  <a:gd name="T2" fmla="+- 0 13834 13831"/>
                  <a:gd name="T3" fmla="*/ 13834 h 2"/>
                  <a:gd name="T4" fmla="+- 0 16533 14634"/>
                  <a:gd name="T5" fmla="*/ T4 w 1898"/>
                  <a:gd name="T6" fmla="+- 0 13834 13831"/>
                  <a:gd name="T7" fmla="*/ 13834 h 2"/>
                  <a:gd name="T8" fmla="+- 0 14634 14634"/>
                  <a:gd name="T9" fmla="*/ T8 w 1898"/>
                  <a:gd name="T10" fmla="+- 0 13831 13831"/>
                  <a:gd name="T11" fmla="*/ 13831 h 2"/>
                  <a:gd name="T12" fmla="+- 0 14670 14634"/>
                  <a:gd name="T13" fmla="*/ T12 w 1898"/>
                  <a:gd name="T14" fmla="+- 0 13834 13831"/>
                  <a:gd name="T15" fmla="*/ 1383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98" h="2">
                    <a:moveTo>
                      <a:pt x="36" y="3"/>
                    </a:moveTo>
                    <a:lnTo>
                      <a:pt x="1899" y="3"/>
                    </a:lnTo>
                    <a:lnTo>
                      <a:pt x="0" y="0"/>
                    </a:lnTo>
                    <a:lnTo>
                      <a:pt x="36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32" name="Group 7757"/>
            <p:cNvGrpSpPr>
              <a:grpSpLocks/>
            </p:cNvGrpSpPr>
            <p:nvPr/>
          </p:nvGrpSpPr>
          <p:grpSpPr bwMode="auto">
            <a:xfrm>
              <a:off x="14634" y="13831"/>
              <a:ext cx="1906" cy="2"/>
              <a:chOff x="14634" y="13831"/>
              <a:chExt cx="1906" cy="2"/>
            </a:xfrm>
          </p:grpSpPr>
          <p:sp>
            <p:nvSpPr>
              <p:cNvPr id="22325" name="Freeform 7758"/>
              <p:cNvSpPr>
                <a:spLocks/>
              </p:cNvSpPr>
              <p:nvPr/>
            </p:nvSpPr>
            <p:spPr bwMode="auto">
              <a:xfrm>
                <a:off x="14634" y="13831"/>
                <a:ext cx="1906" cy="2"/>
              </a:xfrm>
              <a:custGeom>
                <a:avLst/>
                <a:gdLst>
                  <a:gd name="T0" fmla="+- 0 16533 14634"/>
                  <a:gd name="T1" fmla="*/ T0 w 1906"/>
                  <a:gd name="T2" fmla="+- 0 13834 13831"/>
                  <a:gd name="T3" fmla="*/ 13834 h 2"/>
                  <a:gd name="T4" fmla="+- 0 14634 14634"/>
                  <a:gd name="T5" fmla="*/ T4 w 1906"/>
                  <a:gd name="T6" fmla="+- 0 13831 13831"/>
                  <a:gd name="T7" fmla="*/ 13831 h 2"/>
                  <a:gd name="T8" fmla="+- 0 16540 14634"/>
                  <a:gd name="T9" fmla="*/ T8 w 1906"/>
                  <a:gd name="T10" fmla="+- 0 13831 13831"/>
                  <a:gd name="T11" fmla="*/ 13831 h 2"/>
                  <a:gd name="T12" fmla="+- 0 16533 14634"/>
                  <a:gd name="T13" fmla="*/ T12 w 1906"/>
                  <a:gd name="T14" fmla="+- 0 13834 13831"/>
                  <a:gd name="T15" fmla="*/ 1383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6" h="2">
                    <a:moveTo>
                      <a:pt x="1899" y="3"/>
                    </a:moveTo>
                    <a:lnTo>
                      <a:pt x="0" y="0"/>
                    </a:lnTo>
                    <a:lnTo>
                      <a:pt x="1906" y="0"/>
                    </a:lnTo>
                    <a:lnTo>
                      <a:pt x="1899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33" name="Group 7759"/>
            <p:cNvGrpSpPr>
              <a:grpSpLocks/>
            </p:cNvGrpSpPr>
            <p:nvPr/>
          </p:nvGrpSpPr>
          <p:grpSpPr bwMode="auto">
            <a:xfrm>
              <a:off x="15652" y="13834"/>
              <a:ext cx="881" cy="36"/>
              <a:chOff x="15652" y="13834"/>
              <a:chExt cx="881" cy="36"/>
            </a:xfrm>
          </p:grpSpPr>
          <p:sp>
            <p:nvSpPr>
              <p:cNvPr id="22323" name="Freeform 7760"/>
              <p:cNvSpPr>
                <a:spLocks/>
              </p:cNvSpPr>
              <p:nvPr/>
            </p:nvSpPr>
            <p:spPr bwMode="auto">
              <a:xfrm>
                <a:off x="15652" y="13834"/>
                <a:ext cx="881" cy="36"/>
              </a:xfrm>
              <a:custGeom>
                <a:avLst/>
                <a:gdLst>
                  <a:gd name="T0" fmla="+- 0 15652 15652"/>
                  <a:gd name="T1" fmla="*/ T0 w 881"/>
                  <a:gd name="T2" fmla="+- 0 13834 13834"/>
                  <a:gd name="T3" fmla="*/ 13834 h 36"/>
                  <a:gd name="T4" fmla="+- 0 15719 15652"/>
                  <a:gd name="T5" fmla="*/ T4 w 881"/>
                  <a:gd name="T6" fmla="+- 0 13870 13834"/>
                  <a:gd name="T7" fmla="*/ 13870 h 36"/>
                  <a:gd name="T8" fmla="+- 0 16418 15652"/>
                  <a:gd name="T9" fmla="*/ T8 w 881"/>
                  <a:gd name="T10" fmla="+- 0 13870 13834"/>
                  <a:gd name="T11" fmla="*/ 13870 h 36"/>
                  <a:gd name="T12" fmla="+- 0 15652 15652"/>
                  <a:gd name="T13" fmla="*/ T12 w 881"/>
                  <a:gd name="T14" fmla="+- 0 13834 13834"/>
                  <a:gd name="T15" fmla="*/ 13834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1" h="36">
                    <a:moveTo>
                      <a:pt x="0" y="0"/>
                    </a:moveTo>
                    <a:lnTo>
                      <a:pt x="67" y="36"/>
                    </a:lnTo>
                    <a:lnTo>
                      <a:pt x="766" y="3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24" name="Freeform 7761"/>
              <p:cNvSpPr>
                <a:spLocks/>
              </p:cNvSpPr>
              <p:nvPr/>
            </p:nvSpPr>
            <p:spPr bwMode="auto">
              <a:xfrm>
                <a:off x="15652" y="13834"/>
                <a:ext cx="881" cy="36"/>
              </a:xfrm>
              <a:custGeom>
                <a:avLst/>
                <a:gdLst>
                  <a:gd name="T0" fmla="+- 0 16533 15652"/>
                  <a:gd name="T1" fmla="*/ T0 w 881"/>
                  <a:gd name="T2" fmla="+- 0 13834 13834"/>
                  <a:gd name="T3" fmla="*/ 13834 h 36"/>
                  <a:gd name="T4" fmla="+- 0 15652 15652"/>
                  <a:gd name="T5" fmla="*/ T4 w 881"/>
                  <a:gd name="T6" fmla="+- 0 13834 13834"/>
                  <a:gd name="T7" fmla="*/ 13834 h 36"/>
                  <a:gd name="T8" fmla="+- 0 16418 15652"/>
                  <a:gd name="T9" fmla="*/ T8 w 881"/>
                  <a:gd name="T10" fmla="+- 0 13870 13834"/>
                  <a:gd name="T11" fmla="*/ 13870 h 36"/>
                  <a:gd name="T12" fmla="+- 0 16533 15652"/>
                  <a:gd name="T13" fmla="*/ T12 w 881"/>
                  <a:gd name="T14" fmla="+- 0 13834 13834"/>
                  <a:gd name="T15" fmla="*/ 13834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1" h="36">
                    <a:moveTo>
                      <a:pt x="881" y="0"/>
                    </a:moveTo>
                    <a:lnTo>
                      <a:pt x="0" y="0"/>
                    </a:lnTo>
                    <a:lnTo>
                      <a:pt x="766" y="36"/>
                    </a:lnTo>
                    <a:lnTo>
                      <a:pt x="88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34" name="Group 7762"/>
            <p:cNvGrpSpPr>
              <a:grpSpLocks/>
            </p:cNvGrpSpPr>
            <p:nvPr/>
          </p:nvGrpSpPr>
          <p:grpSpPr bwMode="auto">
            <a:xfrm>
              <a:off x="15652" y="13834"/>
              <a:ext cx="766" cy="36"/>
              <a:chOff x="15652" y="13834"/>
              <a:chExt cx="766" cy="36"/>
            </a:xfrm>
          </p:grpSpPr>
          <p:sp>
            <p:nvSpPr>
              <p:cNvPr id="22322" name="Freeform 7763"/>
              <p:cNvSpPr>
                <a:spLocks/>
              </p:cNvSpPr>
              <p:nvPr/>
            </p:nvSpPr>
            <p:spPr bwMode="auto">
              <a:xfrm>
                <a:off x="15652" y="13834"/>
                <a:ext cx="766" cy="36"/>
              </a:xfrm>
              <a:custGeom>
                <a:avLst/>
                <a:gdLst>
                  <a:gd name="T0" fmla="+- 0 15719 15652"/>
                  <a:gd name="T1" fmla="*/ T0 w 766"/>
                  <a:gd name="T2" fmla="+- 0 13870 13834"/>
                  <a:gd name="T3" fmla="*/ 13870 h 36"/>
                  <a:gd name="T4" fmla="+- 0 16418 15652"/>
                  <a:gd name="T5" fmla="*/ T4 w 766"/>
                  <a:gd name="T6" fmla="+- 0 13870 13834"/>
                  <a:gd name="T7" fmla="*/ 13870 h 36"/>
                  <a:gd name="T8" fmla="+- 0 15652 15652"/>
                  <a:gd name="T9" fmla="*/ T8 w 766"/>
                  <a:gd name="T10" fmla="+- 0 13834 13834"/>
                  <a:gd name="T11" fmla="*/ 13834 h 36"/>
                  <a:gd name="T12" fmla="+- 0 15719 15652"/>
                  <a:gd name="T13" fmla="*/ T12 w 766"/>
                  <a:gd name="T14" fmla="+- 0 13870 13834"/>
                  <a:gd name="T15" fmla="*/ 13870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66" h="36">
                    <a:moveTo>
                      <a:pt x="67" y="36"/>
                    </a:moveTo>
                    <a:lnTo>
                      <a:pt x="766" y="36"/>
                    </a:lnTo>
                    <a:lnTo>
                      <a:pt x="0" y="0"/>
                    </a:lnTo>
                    <a:lnTo>
                      <a:pt x="67" y="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35" name="Group 7764"/>
            <p:cNvGrpSpPr>
              <a:grpSpLocks/>
            </p:cNvGrpSpPr>
            <p:nvPr/>
          </p:nvGrpSpPr>
          <p:grpSpPr bwMode="auto">
            <a:xfrm>
              <a:off x="15652" y="13834"/>
              <a:ext cx="881" cy="36"/>
              <a:chOff x="15652" y="13834"/>
              <a:chExt cx="881" cy="36"/>
            </a:xfrm>
          </p:grpSpPr>
          <p:sp>
            <p:nvSpPr>
              <p:cNvPr id="22321" name="Freeform 7765"/>
              <p:cNvSpPr>
                <a:spLocks/>
              </p:cNvSpPr>
              <p:nvPr/>
            </p:nvSpPr>
            <p:spPr bwMode="auto">
              <a:xfrm>
                <a:off x="15652" y="13834"/>
                <a:ext cx="881" cy="36"/>
              </a:xfrm>
              <a:custGeom>
                <a:avLst/>
                <a:gdLst>
                  <a:gd name="T0" fmla="+- 0 16418 15652"/>
                  <a:gd name="T1" fmla="*/ T0 w 881"/>
                  <a:gd name="T2" fmla="+- 0 13870 13834"/>
                  <a:gd name="T3" fmla="*/ 13870 h 36"/>
                  <a:gd name="T4" fmla="+- 0 15652 15652"/>
                  <a:gd name="T5" fmla="*/ T4 w 881"/>
                  <a:gd name="T6" fmla="+- 0 13834 13834"/>
                  <a:gd name="T7" fmla="*/ 13834 h 36"/>
                  <a:gd name="T8" fmla="+- 0 16533 15652"/>
                  <a:gd name="T9" fmla="*/ T8 w 881"/>
                  <a:gd name="T10" fmla="+- 0 13834 13834"/>
                  <a:gd name="T11" fmla="*/ 13834 h 36"/>
                  <a:gd name="T12" fmla="+- 0 16418 15652"/>
                  <a:gd name="T13" fmla="*/ T12 w 881"/>
                  <a:gd name="T14" fmla="+- 0 13870 13834"/>
                  <a:gd name="T15" fmla="*/ 13870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81" h="36">
                    <a:moveTo>
                      <a:pt x="766" y="36"/>
                    </a:moveTo>
                    <a:lnTo>
                      <a:pt x="0" y="0"/>
                    </a:lnTo>
                    <a:lnTo>
                      <a:pt x="881" y="0"/>
                    </a:lnTo>
                    <a:lnTo>
                      <a:pt x="766" y="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36" name="Group 7766"/>
            <p:cNvGrpSpPr>
              <a:grpSpLocks/>
            </p:cNvGrpSpPr>
            <p:nvPr/>
          </p:nvGrpSpPr>
          <p:grpSpPr bwMode="auto">
            <a:xfrm>
              <a:off x="15719" y="13870"/>
              <a:ext cx="324" cy="26"/>
              <a:chOff x="15719" y="13870"/>
              <a:chExt cx="324" cy="26"/>
            </a:xfrm>
          </p:grpSpPr>
          <p:sp>
            <p:nvSpPr>
              <p:cNvPr id="22320" name="Freeform 7767"/>
              <p:cNvSpPr>
                <a:spLocks/>
              </p:cNvSpPr>
              <p:nvPr/>
            </p:nvSpPr>
            <p:spPr bwMode="auto">
              <a:xfrm>
                <a:off x="15719" y="13870"/>
                <a:ext cx="324" cy="26"/>
              </a:xfrm>
              <a:custGeom>
                <a:avLst/>
                <a:gdLst>
                  <a:gd name="T0" fmla="+- 0 15719 15719"/>
                  <a:gd name="T1" fmla="*/ T0 w 324"/>
                  <a:gd name="T2" fmla="+- 0 13870 13870"/>
                  <a:gd name="T3" fmla="*/ 13870 h 26"/>
                  <a:gd name="T4" fmla="+- 0 15760 15719"/>
                  <a:gd name="T5" fmla="*/ T4 w 324"/>
                  <a:gd name="T6" fmla="+- 0 13891 13870"/>
                  <a:gd name="T7" fmla="*/ 13891 h 26"/>
                  <a:gd name="T8" fmla="+- 0 15959 15719"/>
                  <a:gd name="T9" fmla="*/ T8 w 324"/>
                  <a:gd name="T10" fmla="+- 0 13896 13870"/>
                  <a:gd name="T11" fmla="*/ 13896 h 26"/>
                  <a:gd name="T12" fmla="+- 0 16043 15719"/>
                  <a:gd name="T13" fmla="*/ T12 w 324"/>
                  <a:gd name="T14" fmla="+- 0 13891 13870"/>
                  <a:gd name="T15" fmla="*/ 13891 h 26"/>
                  <a:gd name="T16" fmla="+- 0 15719 15719"/>
                  <a:gd name="T17" fmla="*/ T16 w 324"/>
                  <a:gd name="T18" fmla="+- 0 13870 13870"/>
                  <a:gd name="T19" fmla="*/ 1387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24" h="26">
                    <a:moveTo>
                      <a:pt x="0" y="0"/>
                    </a:moveTo>
                    <a:lnTo>
                      <a:pt x="41" y="21"/>
                    </a:lnTo>
                    <a:lnTo>
                      <a:pt x="240" y="26"/>
                    </a:lnTo>
                    <a:lnTo>
                      <a:pt x="324" y="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37" name="Group 7768"/>
            <p:cNvGrpSpPr>
              <a:grpSpLocks/>
            </p:cNvGrpSpPr>
            <p:nvPr/>
          </p:nvGrpSpPr>
          <p:grpSpPr bwMode="auto">
            <a:xfrm>
              <a:off x="15719" y="13870"/>
              <a:ext cx="324" cy="22"/>
              <a:chOff x="15719" y="13870"/>
              <a:chExt cx="324" cy="22"/>
            </a:xfrm>
          </p:grpSpPr>
          <p:sp>
            <p:nvSpPr>
              <p:cNvPr id="22319" name="Freeform 7769"/>
              <p:cNvSpPr>
                <a:spLocks/>
              </p:cNvSpPr>
              <p:nvPr/>
            </p:nvSpPr>
            <p:spPr bwMode="auto">
              <a:xfrm>
                <a:off x="15719" y="13870"/>
                <a:ext cx="324" cy="22"/>
              </a:xfrm>
              <a:custGeom>
                <a:avLst/>
                <a:gdLst>
                  <a:gd name="T0" fmla="+- 0 15719 15719"/>
                  <a:gd name="T1" fmla="*/ T0 w 324"/>
                  <a:gd name="T2" fmla="+- 0 13870 13870"/>
                  <a:gd name="T3" fmla="*/ 13870 h 22"/>
                  <a:gd name="T4" fmla="+- 0 15760 15719"/>
                  <a:gd name="T5" fmla="*/ T4 w 324"/>
                  <a:gd name="T6" fmla="+- 0 13891 13870"/>
                  <a:gd name="T7" fmla="*/ 13891 h 22"/>
                  <a:gd name="T8" fmla="+- 0 16043 15719"/>
                  <a:gd name="T9" fmla="*/ T8 w 324"/>
                  <a:gd name="T10" fmla="+- 0 13891 13870"/>
                  <a:gd name="T11" fmla="*/ 13891 h 22"/>
                  <a:gd name="T12" fmla="+- 0 15719 15719"/>
                  <a:gd name="T13" fmla="*/ T12 w 324"/>
                  <a:gd name="T14" fmla="+- 0 13870 13870"/>
                  <a:gd name="T15" fmla="*/ 1387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4" h="22">
                    <a:moveTo>
                      <a:pt x="0" y="0"/>
                    </a:moveTo>
                    <a:lnTo>
                      <a:pt x="41" y="21"/>
                    </a:lnTo>
                    <a:lnTo>
                      <a:pt x="324" y="2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38" name="Group 7770"/>
            <p:cNvGrpSpPr>
              <a:grpSpLocks/>
            </p:cNvGrpSpPr>
            <p:nvPr/>
          </p:nvGrpSpPr>
          <p:grpSpPr bwMode="auto">
            <a:xfrm>
              <a:off x="15760" y="13891"/>
              <a:ext cx="283" cy="5"/>
              <a:chOff x="15760" y="13891"/>
              <a:chExt cx="283" cy="5"/>
            </a:xfrm>
          </p:grpSpPr>
          <p:sp>
            <p:nvSpPr>
              <p:cNvPr id="22318" name="Freeform 7771"/>
              <p:cNvSpPr>
                <a:spLocks/>
              </p:cNvSpPr>
              <p:nvPr/>
            </p:nvSpPr>
            <p:spPr bwMode="auto">
              <a:xfrm>
                <a:off x="15760" y="13891"/>
                <a:ext cx="283" cy="5"/>
              </a:xfrm>
              <a:custGeom>
                <a:avLst/>
                <a:gdLst>
                  <a:gd name="T0" fmla="+- 0 15760 15760"/>
                  <a:gd name="T1" fmla="*/ T0 w 283"/>
                  <a:gd name="T2" fmla="+- 0 13891 13891"/>
                  <a:gd name="T3" fmla="*/ 13891 h 5"/>
                  <a:gd name="T4" fmla="+- 0 16043 15760"/>
                  <a:gd name="T5" fmla="*/ T4 w 283"/>
                  <a:gd name="T6" fmla="+- 0 13891 13891"/>
                  <a:gd name="T7" fmla="*/ 13891 h 5"/>
                  <a:gd name="T8" fmla="+- 0 15959 15760"/>
                  <a:gd name="T9" fmla="*/ T8 w 283"/>
                  <a:gd name="T10" fmla="+- 0 13896 13891"/>
                  <a:gd name="T11" fmla="*/ 13896 h 5"/>
                  <a:gd name="T12" fmla="+- 0 15760 15760"/>
                  <a:gd name="T13" fmla="*/ T12 w 283"/>
                  <a:gd name="T14" fmla="+- 0 13891 13891"/>
                  <a:gd name="T15" fmla="*/ 1389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3" h="5">
                    <a:moveTo>
                      <a:pt x="0" y="0"/>
                    </a:moveTo>
                    <a:lnTo>
                      <a:pt x="283" y="0"/>
                    </a:lnTo>
                    <a:lnTo>
                      <a:pt x="19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39" name="Group 7772"/>
            <p:cNvGrpSpPr>
              <a:grpSpLocks/>
            </p:cNvGrpSpPr>
            <p:nvPr/>
          </p:nvGrpSpPr>
          <p:grpSpPr bwMode="auto">
            <a:xfrm>
              <a:off x="15719" y="13870"/>
              <a:ext cx="698" cy="22"/>
              <a:chOff x="15719" y="13870"/>
              <a:chExt cx="698" cy="22"/>
            </a:xfrm>
          </p:grpSpPr>
          <p:sp>
            <p:nvSpPr>
              <p:cNvPr id="22317" name="Freeform 7773"/>
              <p:cNvSpPr>
                <a:spLocks/>
              </p:cNvSpPr>
              <p:nvPr/>
            </p:nvSpPr>
            <p:spPr bwMode="auto">
              <a:xfrm>
                <a:off x="15719" y="13870"/>
                <a:ext cx="698" cy="22"/>
              </a:xfrm>
              <a:custGeom>
                <a:avLst/>
                <a:gdLst>
                  <a:gd name="T0" fmla="+- 0 16418 15719"/>
                  <a:gd name="T1" fmla="*/ T0 w 698"/>
                  <a:gd name="T2" fmla="+- 0 13870 13870"/>
                  <a:gd name="T3" fmla="*/ 13870 h 22"/>
                  <a:gd name="T4" fmla="+- 0 15719 15719"/>
                  <a:gd name="T5" fmla="*/ T4 w 698"/>
                  <a:gd name="T6" fmla="+- 0 13870 13870"/>
                  <a:gd name="T7" fmla="*/ 13870 h 22"/>
                  <a:gd name="T8" fmla="+- 0 16043 15719"/>
                  <a:gd name="T9" fmla="*/ T8 w 698"/>
                  <a:gd name="T10" fmla="+- 0 13891 13870"/>
                  <a:gd name="T11" fmla="*/ 13891 h 22"/>
                  <a:gd name="T12" fmla="+- 0 16418 15719"/>
                  <a:gd name="T13" fmla="*/ T12 w 698"/>
                  <a:gd name="T14" fmla="+- 0 13870 13870"/>
                  <a:gd name="T15" fmla="*/ 1387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8" h="22">
                    <a:moveTo>
                      <a:pt x="699" y="0"/>
                    </a:moveTo>
                    <a:lnTo>
                      <a:pt x="0" y="0"/>
                    </a:lnTo>
                    <a:lnTo>
                      <a:pt x="324" y="21"/>
                    </a:lnTo>
                    <a:lnTo>
                      <a:pt x="69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40" name="Group 7774"/>
            <p:cNvGrpSpPr>
              <a:grpSpLocks/>
            </p:cNvGrpSpPr>
            <p:nvPr/>
          </p:nvGrpSpPr>
          <p:grpSpPr bwMode="auto">
            <a:xfrm>
              <a:off x="15719" y="13870"/>
              <a:ext cx="698" cy="22"/>
              <a:chOff x="15719" y="13870"/>
              <a:chExt cx="698" cy="22"/>
            </a:xfrm>
          </p:grpSpPr>
          <p:sp>
            <p:nvSpPr>
              <p:cNvPr id="22316" name="Freeform 7775"/>
              <p:cNvSpPr>
                <a:spLocks/>
              </p:cNvSpPr>
              <p:nvPr/>
            </p:nvSpPr>
            <p:spPr bwMode="auto">
              <a:xfrm>
                <a:off x="15719" y="13870"/>
                <a:ext cx="698" cy="22"/>
              </a:xfrm>
              <a:custGeom>
                <a:avLst/>
                <a:gdLst>
                  <a:gd name="T0" fmla="+- 0 15719 15719"/>
                  <a:gd name="T1" fmla="*/ T0 w 698"/>
                  <a:gd name="T2" fmla="+- 0 13870 13870"/>
                  <a:gd name="T3" fmla="*/ 13870 h 22"/>
                  <a:gd name="T4" fmla="+- 0 16418 15719"/>
                  <a:gd name="T5" fmla="*/ T4 w 698"/>
                  <a:gd name="T6" fmla="+- 0 13870 13870"/>
                  <a:gd name="T7" fmla="*/ 13870 h 22"/>
                  <a:gd name="T8" fmla="+- 0 16043 15719"/>
                  <a:gd name="T9" fmla="*/ T8 w 698"/>
                  <a:gd name="T10" fmla="+- 0 13891 13870"/>
                  <a:gd name="T11" fmla="*/ 13891 h 22"/>
                  <a:gd name="T12" fmla="+- 0 15719 15719"/>
                  <a:gd name="T13" fmla="*/ T12 w 698"/>
                  <a:gd name="T14" fmla="+- 0 13870 13870"/>
                  <a:gd name="T15" fmla="*/ 1387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98" h="22">
                    <a:moveTo>
                      <a:pt x="0" y="0"/>
                    </a:moveTo>
                    <a:lnTo>
                      <a:pt x="699" y="0"/>
                    </a:lnTo>
                    <a:lnTo>
                      <a:pt x="324" y="2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41" name="Group 7776"/>
            <p:cNvGrpSpPr>
              <a:grpSpLocks/>
            </p:cNvGrpSpPr>
            <p:nvPr/>
          </p:nvGrpSpPr>
          <p:grpSpPr bwMode="auto">
            <a:xfrm>
              <a:off x="11147" y="1973"/>
              <a:ext cx="2" cy="2"/>
              <a:chOff x="11147" y="1973"/>
              <a:chExt cx="2" cy="2"/>
            </a:xfrm>
          </p:grpSpPr>
          <p:sp>
            <p:nvSpPr>
              <p:cNvPr id="22315" name="Freeform 7777"/>
              <p:cNvSpPr>
                <a:spLocks/>
              </p:cNvSpPr>
              <p:nvPr/>
            </p:nvSpPr>
            <p:spPr bwMode="auto">
              <a:xfrm>
                <a:off x="11147" y="1973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42" name="Group 7778"/>
            <p:cNvGrpSpPr>
              <a:grpSpLocks/>
            </p:cNvGrpSpPr>
            <p:nvPr/>
          </p:nvGrpSpPr>
          <p:grpSpPr bwMode="auto">
            <a:xfrm>
              <a:off x="11147" y="1973"/>
              <a:ext cx="2" cy="2"/>
              <a:chOff x="11147" y="1973"/>
              <a:chExt cx="2" cy="2"/>
            </a:xfrm>
          </p:grpSpPr>
          <p:sp>
            <p:nvSpPr>
              <p:cNvPr id="22314" name="Freeform 7779"/>
              <p:cNvSpPr>
                <a:spLocks/>
              </p:cNvSpPr>
              <p:nvPr/>
            </p:nvSpPr>
            <p:spPr bwMode="auto">
              <a:xfrm>
                <a:off x="11147" y="1973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43" name="Group 7780"/>
            <p:cNvGrpSpPr>
              <a:grpSpLocks/>
            </p:cNvGrpSpPr>
            <p:nvPr/>
          </p:nvGrpSpPr>
          <p:grpSpPr bwMode="auto">
            <a:xfrm>
              <a:off x="10814" y="1973"/>
              <a:ext cx="1078" cy="497"/>
              <a:chOff x="10814" y="1973"/>
              <a:chExt cx="1078" cy="497"/>
            </a:xfrm>
          </p:grpSpPr>
          <p:sp>
            <p:nvSpPr>
              <p:cNvPr id="22313" name="Freeform 7781"/>
              <p:cNvSpPr>
                <a:spLocks/>
              </p:cNvSpPr>
              <p:nvPr/>
            </p:nvSpPr>
            <p:spPr bwMode="auto">
              <a:xfrm>
                <a:off x="10814" y="1973"/>
                <a:ext cx="1078" cy="497"/>
              </a:xfrm>
              <a:custGeom>
                <a:avLst/>
                <a:gdLst>
                  <a:gd name="T0" fmla="+- 0 11147 10814"/>
                  <a:gd name="T1" fmla="*/ T0 w 1078"/>
                  <a:gd name="T2" fmla="+- 0 1973 1973"/>
                  <a:gd name="T3" fmla="*/ 1973 h 497"/>
                  <a:gd name="T4" fmla="+- 0 10814 10814"/>
                  <a:gd name="T5" fmla="*/ T4 w 1078"/>
                  <a:gd name="T6" fmla="+- 0 2470 1973"/>
                  <a:gd name="T7" fmla="*/ 2470 h 497"/>
                  <a:gd name="T8" fmla="+- 0 11891 10814"/>
                  <a:gd name="T9" fmla="*/ T8 w 1078"/>
                  <a:gd name="T10" fmla="+- 0 2470 1973"/>
                  <a:gd name="T11" fmla="*/ 2470 h 497"/>
                  <a:gd name="T12" fmla="+- 0 11147 10814"/>
                  <a:gd name="T13" fmla="*/ T12 w 1078"/>
                  <a:gd name="T14" fmla="+- 0 1973 1973"/>
                  <a:gd name="T15" fmla="*/ 1973 h 4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8" h="497">
                    <a:moveTo>
                      <a:pt x="333" y="0"/>
                    </a:moveTo>
                    <a:lnTo>
                      <a:pt x="0" y="497"/>
                    </a:lnTo>
                    <a:lnTo>
                      <a:pt x="1077" y="497"/>
                    </a:lnTo>
                    <a:lnTo>
                      <a:pt x="333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44" name="Group 7782"/>
            <p:cNvGrpSpPr>
              <a:grpSpLocks/>
            </p:cNvGrpSpPr>
            <p:nvPr/>
          </p:nvGrpSpPr>
          <p:grpSpPr bwMode="auto">
            <a:xfrm>
              <a:off x="10814" y="1973"/>
              <a:ext cx="1078" cy="497"/>
              <a:chOff x="10814" y="1973"/>
              <a:chExt cx="1078" cy="497"/>
            </a:xfrm>
          </p:grpSpPr>
          <p:sp>
            <p:nvSpPr>
              <p:cNvPr id="22312" name="Freeform 7783"/>
              <p:cNvSpPr>
                <a:spLocks/>
              </p:cNvSpPr>
              <p:nvPr/>
            </p:nvSpPr>
            <p:spPr bwMode="auto">
              <a:xfrm>
                <a:off x="10814" y="1973"/>
                <a:ext cx="1078" cy="497"/>
              </a:xfrm>
              <a:custGeom>
                <a:avLst/>
                <a:gdLst>
                  <a:gd name="T0" fmla="+- 0 10814 10814"/>
                  <a:gd name="T1" fmla="*/ T0 w 1078"/>
                  <a:gd name="T2" fmla="+- 0 2470 1973"/>
                  <a:gd name="T3" fmla="*/ 2470 h 497"/>
                  <a:gd name="T4" fmla="+- 0 11891 10814"/>
                  <a:gd name="T5" fmla="*/ T4 w 1078"/>
                  <a:gd name="T6" fmla="+- 0 2470 1973"/>
                  <a:gd name="T7" fmla="*/ 2470 h 497"/>
                  <a:gd name="T8" fmla="+- 0 11147 10814"/>
                  <a:gd name="T9" fmla="*/ T8 w 1078"/>
                  <a:gd name="T10" fmla="+- 0 1973 1973"/>
                  <a:gd name="T11" fmla="*/ 1973 h 497"/>
                  <a:gd name="T12" fmla="+- 0 10814 10814"/>
                  <a:gd name="T13" fmla="*/ T12 w 1078"/>
                  <a:gd name="T14" fmla="+- 0 2470 1973"/>
                  <a:gd name="T15" fmla="*/ 2470 h 4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8" h="497">
                    <a:moveTo>
                      <a:pt x="0" y="497"/>
                    </a:moveTo>
                    <a:lnTo>
                      <a:pt x="1077" y="497"/>
                    </a:lnTo>
                    <a:lnTo>
                      <a:pt x="333" y="0"/>
                    </a:lnTo>
                    <a:lnTo>
                      <a:pt x="0" y="497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45" name="Group 7784"/>
            <p:cNvGrpSpPr>
              <a:grpSpLocks/>
            </p:cNvGrpSpPr>
            <p:nvPr/>
          </p:nvGrpSpPr>
          <p:grpSpPr bwMode="auto">
            <a:xfrm>
              <a:off x="11147" y="1973"/>
              <a:ext cx="744" cy="497"/>
              <a:chOff x="11147" y="1973"/>
              <a:chExt cx="744" cy="497"/>
            </a:xfrm>
          </p:grpSpPr>
          <p:sp>
            <p:nvSpPr>
              <p:cNvPr id="22311" name="Freeform 7785"/>
              <p:cNvSpPr>
                <a:spLocks/>
              </p:cNvSpPr>
              <p:nvPr/>
            </p:nvSpPr>
            <p:spPr bwMode="auto">
              <a:xfrm>
                <a:off x="11147" y="1973"/>
                <a:ext cx="744" cy="497"/>
              </a:xfrm>
              <a:custGeom>
                <a:avLst/>
                <a:gdLst>
                  <a:gd name="T0" fmla="+- 0 11891 11147"/>
                  <a:gd name="T1" fmla="*/ T0 w 744"/>
                  <a:gd name="T2" fmla="+- 0 2470 1973"/>
                  <a:gd name="T3" fmla="*/ 2470 h 497"/>
                  <a:gd name="T4" fmla="+- 0 11147 11147"/>
                  <a:gd name="T5" fmla="*/ T4 w 744"/>
                  <a:gd name="T6" fmla="+- 0 1973 1973"/>
                  <a:gd name="T7" fmla="*/ 1973 h 497"/>
                  <a:gd name="T8" fmla="+- 0 11891 11147"/>
                  <a:gd name="T9" fmla="*/ T8 w 744"/>
                  <a:gd name="T10" fmla="+- 0 2470 1973"/>
                  <a:gd name="T11" fmla="*/ 2470 h 4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744" h="497">
                    <a:moveTo>
                      <a:pt x="744" y="497"/>
                    </a:moveTo>
                    <a:lnTo>
                      <a:pt x="0" y="0"/>
                    </a:lnTo>
                    <a:lnTo>
                      <a:pt x="744" y="497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46" name="Group 7786"/>
            <p:cNvGrpSpPr>
              <a:grpSpLocks/>
            </p:cNvGrpSpPr>
            <p:nvPr/>
          </p:nvGrpSpPr>
          <p:grpSpPr bwMode="auto">
            <a:xfrm>
              <a:off x="10758" y="2470"/>
              <a:ext cx="1133" cy="86"/>
              <a:chOff x="10758" y="2470"/>
              <a:chExt cx="1133" cy="86"/>
            </a:xfrm>
          </p:grpSpPr>
          <p:sp>
            <p:nvSpPr>
              <p:cNvPr id="22309" name="Freeform 7787"/>
              <p:cNvSpPr>
                <a:spLocks/>
              </p:cNvSpPr>
              <p:nvPr/>
            </p:nvSpPr>
            <p:spPr bwMode="auto">
              <a:xfrm>
                <a:off x="10758" y="2470"/>
                <a:ext cx="1133" cy="86"/>
              </a:xfrm>
              <a:custGeom>
                <a:avLst/>
                <a:gdLst>
                  <a:gd name="T0" fmla="+- 0 10814 10758"/>
                  <a:gd name="T1" fmla="*/ T0 w 1133"/>
                  <a:gd name="T2" fmla="+- 0 2470 2470"/>
                  <a:gd name="T3" fmla="*/ 2470 h 86"/>
                  <a:gd name="T4" fmla="+- 0 10758 10758"/>
                  <a:gd name="T5" fmla="*/ T4 w 1133"/>
                  <a:gd name="T6" fmla="+- 0 2556 2470"/>
                  <a:gd name="T7" fmla="*/ 2556 h 86"/>
                  <a:gd name="T8" fmla="+- 0 11891 10758"/>
                  <a:gd name="T9" fmla="*/ T8 w 1133"/>
                  <a:gd name="T10" fmla="+- 0 2556 2470"/>
                  <a:gd name="T11" fmla="*/ 2556 h 86"/>
                  <a:gd name="T12" fmla="+- 0 10814 10758"/>
                  <a:gd name="T13" fmla="*/ T12 w 1133"/>
                  <a:gd name="T14" fmla="+- 0 2470 2470"/>
                  <a:gd name="T15" fmla="*/ 2470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33" h="86">
                    <a:moveTo>
                      <a:pt x="56" y="0"/>
                    </a:moveTo>
                    <a:lnTo>
                      <a:pt x="0" y="86"/>
                    </a:lnTo>
                    <a:lnTo>
                      <a:pt x="1133" y="86"/>
                    </a:lnTo>
                    <a:lnTo>
                      <a:pt x="56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10" name="Freeform 7788"/>
              <p:cNvSpPr>
                <a:spLocks/>
              </p:cNvSpPr>
              <p:nvPr/>
            </p:nvSpPr>
            <p:spPr bwMode="auto">
              <a:xfrm>
                <a:off x="10758" y="2470"/>
                <a:ext cx="1133" cy="86"/>
              </a:xfrm>
              <a:custGeom>
                <a:avLst/>
                <a:gdLst>
                  <a:gd name="T0" fmla="+- 0 11891 10758"/>
                  <a:gd name="T1" fmla="*/ T0 w 1133"/>
                  <a:gd name="T2" fmla="+- 0 2470 2470"/>
                  <a:gd name="T3" fmla="*/ 2470 h 86"/>
                  <a:gd name="T4" fmla="+- 0 10814 10758"/>
                  <a:gd name="T5" fmla="*/ T4 w 1133"/>
                  <a:gd name="T6" fmla="+- 0 2470 2470"/>
                  <a:gd name="T7" fmla="*/ 2470 h 86"/>
                  <a:gd name="T8" fmla="+- 0 11891 10758"/>
                  <a:gd name="T9" fmla="*/ T8 w 1133"/>
                  <a:gd name="T10" fmla="+- 0 2556 2470"/>
                  <a:gd name="T11" fmla="*/ 2556 h 86"/>
                  <a:gd name="T12" fmla="+- 0 11891 10758"/>
                  <a:gd name="T13" fmla="*/ T12 w 1133"/>
                  <a:gd name="T14" fmla="+- 0 2470 2470"/>
                  <a:gd name="T15" fmla="*/ 2470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33" h="86">
                    <a:moveTo>
                      <a:pt x="1133" y="0"/>
                    </a:moveTo>
                    <a:lnTo>
                      <a:pt x="56" y="0"/>
                    </a:lnTo>
                    <a:lnTo>
                      <a:pt x="1133" y="86"/>
                    </a:lnTo>
                    <a:lnTo>
                      <a:pt x="1133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47" name="Group 7789"/>
            <p:cNvGrpSpPr>
              <a:grpSpLocks/>
            </p:cNvGrpSpPr>
            <p:nvPr/>
          </p:nvGrpSpPr>
          <p:grpSpPr bwMode="auto">
            <a:xfrm>
              <a:off x="10758" y="2470"/>
              <a:ext cx="1133" cy="86"/>
              <a:chOff x="10758" y="2470"/>
              <a:chExt cx="1133" cy="86"/>
            </a:xfrm>
          </p:grpSpPr>
          <p:sp>
            <p:nvSpPr>
              <p:cNvPr id="22308" name="Freeform 7790"/>
              <p:cNvSpPr>
                <a:spLocks/>
              </p:cNvSpPr>
              <p:nvPr/>
            </p:nvSpPr>
            <p:spPr bwMode="auto">
              <a:xfrm>
                <a:off x="10758" y="2470"/>
                <a:ext cx="1133" cy="86"/>
              </a:xfrm>
              <a:custGeom>
                <a:avLst/>
                <a:gdLst>
                  <a:gd name="T0" fmla="+- 0 10758 10758"/>
                  <a:gd name="T1" fmla="*/ T0 w 1133"/>
                  <a:gd name="T2" fmla="+- 0 2556 2470"/>
                  <a:gd name="T3" fmla="*/ 2556 h 86"/>
                  <a:gd name="T4" fmla="+- 0 11891 10758"/>
                  <a:gd name="T5" fmla="*/ T4 w 1133"/>
                  <a:gd name="T6" fmla="+- 0 2556 2470"/>
                  <a:gd name="T7" fmla="*/ 2556 h 86"/>
                  <a:gd name="T8" fmla="+- 0 10814 10758"/>
                  <a:gd name="T9" fmla="*/ T8 w 1133"/>
                  <a:gd name="T10" fmla="+- 0 2470 2470"/>
                  <a:gd name="T11" fmla="*/ 2470 h 86"/>
                  <a:gd name="T12" fmla="+- 0 10758 10758"/>
                  <a:gd name="T13" fmla="*/ T12 w 1133"/>
                  <a:gd name="T14" fmla="+- 0 2556 2470"/>
                  <a:gd name="T15" fmla="*/ 2556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33" h="86">
                    <a:moveTo>
                      <a:pt x="0" y="86"/>
                    </a:moveTo>
                    <a:lnTo>
                      <a:pt x="1133" y="86"/>
                    </a:lnTo>
                    <a:lnTo>
                      <a:pt x="56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48" name="Group 7791"/>
            <p:cNvGrpSpPr>
              <a:grpSpLocks/>
            </p:cNvGrpSpPr>
            <p:nvPr/>
          </p:nvGrpSpPr>
          <p:grpSpPr bwMode="auto">
            <a:xfrm>
              <a:off x="10814" y="2470"/>
              <a:ext cx="1078" cy="86"/>
              <a:chOff x="10814" y="2470"/>
              <a:chExt cx="1078" cy="86"/>
            </a:xfrm>
          </p:grpSpPr>
          <p:sp>
            <p:nvSpPr>
              <p:cNvPr id="22307" name="Freeform 7792"/>
              <p:cNvSpPr>
                <a:spLocks/>
              </p:cNvSpPr>
              <p:nvPr/>
            </p:nvSpPr>
            <p:spPr bwMode="auto">
              <a:xfrm>
                <a:off x="10814" y="2470"/>
                <a:ext cx="1078" cy="86"/>
              </a:xfrm>
              <a:custGeom>
                <a:avLst/>
                <a:gdLst>
                  <a:gd name="T0" fmla="+- 0 11891 10814"/>
                  <a:gd name="T1" fmla="*/ T0 w 1078"/>
                  <a:gd name="T2" fmla="+- 0 2556 2470"/>
                  <a:gd name="T3" fmla="*/ 2556 h 86"/>
                  <a:gd name="T4" fmla="+- 0 10814 10814"/>
                  <a:gd name="T5" fmla="*/ T4 w 1078"/>
                  <a:gd name="T6" fmla="+- 0 2470 2470"/>
                  <a:gd name="T7" fmla="*/ 2470 h 86"/>
                  <a:gd name="T8" fmla="+- 0 11891 10814"/>
                  <a:gd name="T9" fmla="*/ T8 w 1078"/>
                  <a:gd name="T10" fmla="+- 0 2470 2470"/>
                  <a:gd name="T11" fmla="*/ 2470 h 86"/>
                  <a:gd name="T12" fmla="+- 0 11891 10814"/>
                  <a:gd name="T13" fmla="*/ T12 w 1078"/>
                  <a:gd name="T14" fmla="+- 0 2556 2470"/>
                  <a:gd name="T15" fmla="*/ 2556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8" h="86">
                    <a:moveTo>
                      <a:pt x="1077" y="86"/>
                    </a:moveTo>
                    <a:lnTo>
                      <a:pt x="0" y="0"/>
                    </a:lnTo>
                    <a:lnTo>
                      <a:pt x="1077" y="0"/>
                    </a:lnTo>
                    <a:lnTo>
                      <a:pt x="1077" y="86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49" name="Group 7793"/>
            <p:cNvGrpSpPr>
              <a:grpSpLocks/>
            </p:cNvGrpSpPr>
            <p:nvPr/>
          </p:nvGrpSpPr>
          <p:grpSpPr bwMode="auto">
            <a:xfrm>
              <a:off x="10742" y="2556"/>
              <a:ext cx="1234" cy="24"/>
              <a:chOff x="10742" y="2556"/>
              <a:chExt cx="1234" cy="24"/>
            </a:xfrm>
          </p:grpSpPr>
          <p:sp>
            <p:nvSpPr>
              <p:cNvPr id="22305" name="Freeform 7794"/>
              <p:cNvSpPr>
                <a:spLocks/>
              </p:cNvSpPr>
              <p:nvPr/>
            </p:nvSpPr>
            <p:spPr bwMode="auto">
              <a:xfrm>
                <a:off x="10742" y="2556"/>
                <a:ext cx="1234" cy="24"/>
              </a:xfrm>
              <a:custGeom>
                <a:avLst/>
                <a:gdLst>
                  <a:gd name="T0" fmla="+- 0 10758 10742"/>
                  <a:gd name="T1" fmla="*/ T0 w 1234"/>
                  <a:gd name="T2" fmla="+- 0 2556 2556"/>
                  <a:gd name="T3" fmla="*/ 2556 h 24"/>
                  <a:gd name="T4" fmla="+- 0 10742 10742"/>
                  <a:gd name="T5" fmla="*/ T4 w 1234"/>
                  <a:gd name="T6" fmla="+- 0 2580 2556"/>
                  <a:gd name="T7" fmla="*/ 2580 h 24"/>
                  <a:gd name="T8" fmla="+- 0 11973 10742"/>
                  <a:gd name="T9" fmla="*/ T8 w 1234"/>
                  <a:gd name="T10" fmla="+- 0 2580 2556"/>
                  <a:gd name="T11" fmla="*/ 2580 h 24"/>
                  <a:gd name="T12" fmla="+- 0 10758 10742"/>
                  <a:gd name="T13" fmla="*/ T12 w 1234"/>
                  <a:gd name="T14" fmla="+- 0 2556 2556"/>
                  <a:gd name="T15" fmla="*/ 255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34" h="24">
                    <a:moveTo>
                      <a:pt x="16" y="0"/>
                    </a:moveTo>
                    <a:lnTo>
                      <a:pt x="0" y="24"/>
                    </a:lnTo>
                    <a:lnTo>
                      <a:pt x="1231" y="24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06" name="Freeform 7795"/>
              <p:cNvSpPr>
                <a:spLocks/>
              </p:cNvSpPr>
              <p:nvPr/>
            </p:nvSpPr>
            <p:spPr bwMode="auto">
              <a:xfrm>
                <a:off x="10742" y="2556"/>
                <a:ext cx="1234" cy="24"/>
              </a:xfrm>
              <a:custGeom>
                <a:avLst/>
                <a:gdLst>
                  <a:gd name="T0" fmla="+- 0 11975 10742"/>
                  <a:gd name="T1" fmla="*/ T0 w 1234"/>
                  <a:gd name="T2" fmla="+- 0 2556 2556"/>
                  <a:gd name="T3" fmla="*/ 2556 h 24"/>
                  <a:gd name="T4" fmla="+- 0 10758 10742"/>
                  <a:gd name="T5" fmla="*/ T4 w 1234"/>
                  <a:gd name="T6" fmla="+- 0 2556 2556"/>
                  <a:gd name="T7" fmla="*/ 2556 h 24"/>
                  <a:gd name="T8" fmla="+- 0 11973 10742"/>
                  <a:gd name="T9" fmla="*/ T8 w 1234"/>
                  <a:gd name="T10" fmla="+- 0 2580 2556"/>
                  <a:gd name="T11" fmla="*/ 2580 h 24"/>
                  <a:gd name="T12" fmla="+- 0 11975 10742"/>
                  <a:gd name="T13" fmla="*/ T12 w 1234"/>
                  <a:gd name="T14" fmla="+- 0 2556 2556"/>
                  <a:gd name="T15" fmla="*/ 255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34" h="24">
                    <a:moveTo>
                      <a:pt x="1233" y="0"/>
                    </a:moveTo>
                    <a:lnTo>
                      <a:pt x="16" y="0"/>
                    </a:lnTo>
                    <a:lnTo>
                      <a:pt x="1231" y="24"/>
                    </a:lnTo>
                    <a:lnTo>
                      <a:pt x="1233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50" name="Group 7796"/>
            <p:cNvGrpSpPr>
              <a:grpSpLocks/>
            </p:cNvGrpSpPr>
            <p:nvPr/>
          </p:nvGrpSpPr>
          <p:grpSpPr bwMode="auto">
            <a:xfrm>
              <a:off x="10742" y="2556"/>
              <a:ext cx="1231" cy="24"/>
              <a:chOff x="10742" y="2556"/>
              <a:chExt cx="1231" cy="24"/>
            </a:xfrm>
          </p:grpSpPr>
          <p:sp>
            <p:nvSpPr>
              <p:cNvPr id="22304" name="Freeform 7797"/>
              <p:cNvSpPr>
                <a:spLocks/>
              </p:cNvSpPr>
              <p:nvPr/>
            </p:nvSpPr>
            <p:spPr bwMode="auto">
              <a:xfrm>
                <a:off x="10742" y="2556"/>
                <a:ext cx="1231" cy="24"/>
              </a:xfrm>
              <a:custGeom>
                <a:avLst/>
                <a:gdLst>
                  <a:gd name="T0" fmla="+- 0 10742 10742"/>
                  <a:gd name="T1" fmla="*/ T0 w 1231"/>
                  <a:gd name="T2" fmla="+- 0 2580 2556"/>
                  <a:gd name="T3" fmla="*/ 2580 h 24"/>
                  <a:gd name="T4" fmla="+- 0 11973 10742"/>
                  <a:gd name="T5" fmla="*/ T4 w 1231"/>
                  <a:gd name="T6" fmla="+- 0 2580 2556"/>
                  <a:gd name="T7" fmla="*/ 2580 h 24"/>
                  <a:gd name="T8" fmla="+- 0 10758 10742"/>
                  <a:gd name="T9" fmla="*/ T8 w 1231"/>
                  <a:gd name="T10" fmla="+- 0 2556 2556"/>
                  <a:gd name="T11" fmla="*/ 2556 h 24"/>
                  <a:gd name="T12" fmla="+- 0 10742 10742"/>
                  <a:gd name="T13" fmla="*/ T12 w 1231"/>
                  <a:gd name="T14" fmla="+- 0 2580 2556"/>
                  <a:gd name="T15" fmla="*/ 258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31" h="24">
                    <a:moveTo>
                      <a:pt x="0" y="24"/>
                    </a:moveTo>
                    <a:lnTo>
                      <a:pt x="1231" y="24"/>
                    </a:lnTo>
                    <a:lnTo>
                      <a:pt x="16" y="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51" name="Group 7798"/>
            <p:cNvGrpSpPr>
              <a:grpSpLocks/>
            </p:cNvGrpSpPr>
            <p:nvPr/>
          </p:nvGrpSpPr>
          <p:grpSpPr bwMode="auto">
            <a:xfrm>
              <a:off x="10758" y="2556"/>
              <a:ext cx="1217" cy="24"/>
              <a:chOff x="10758" y="2556"/>
              <a:chExt cx="1217" cy="24"/>
            </a:xfrm>
          </p:grpSpPr>
          <p:sp>
            <p:nvSpPr>
              <p:cNvPr id="22303" name="Freeform 7799"/>
              <p:cNvSpPr>
                <a:spLocks/>
              </p:cNvSpPr>
              <p:nvPr/>
            </p:nvSpPr>
            <p:spPr bwMode="auto">
              <a:xfrm>
                <a:off x="10758" y="2556"/>
                <a:ext cx="1217" cy="24"/>
              </a:xfrm>
              <a:custGeom>
                <a:avLst/>
                <a:gdLst>
                  <a:gd name="T0" fmla="+- 0 11973 10758"/>
                  <a:gd name="T1" fmla="*/ T0 w 1217"/>
                  <a:gd name="T2" fmla="+- 0 2580 2556"/>
                  <a:gd name="T3" fmla="*/ 2580 h 24"/>
                  <a:gd name="T4" fmla="+- 0 10758 10758"/>
                  <a:gd name="T5" fmla="*/ T4 w 1217"/>
                  <a:gd name="T6" fmla="+- 0 2556 2556"/>
                  <a:gd name="T7" fmla="*/ 2556 h 24"/>
                  <a:gd name="T8" fmla="+- 0 11975 10758"/>
                  <a:gd name="T9" fmla="*/ T8 w 1217"/>
                  <a:gd name="T10" fmla="+- 0 2556 2556"/>
                  <a:gd name="T11" fmla="*/ 2556 h 24"/>
                  <a:gd name="T12" fmla="+- 0 11973 10758"/>
                  <a:gd name="T13" fmla="*/ T12 w 1217"/>
                  <a:gd name="T14" fmla="+- 0 2580 2556"/>
                  <a:gd name="T15" fmla="*/ 258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17" h="24">
                    <a:moveTo>
                      <a:pt x="1215" y="24"/>
                    </a:moveTo>
                    <a:lnTo>
                      <a:pt x="0" y="0"/>
                    </a:lnTo>
                    <a:lnTo>
                      <a:pt x="1217" y="0"/>
                    </a:lnTo>
                    <a:lnTo>
                      <a:pt x="1215" y="24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52" name="Group 7800"/>
            <p:cNvGrpSpPr>
              <a:grpSpLocks/>
            </p:cNvGrpSpPr>
            <p:nvPr/>
          </p:nvGrpSpPr>
          <p:grpSpPr bwMode="auto">
            <a:xfrm>
              <a:off x="10739" y="2581"/>
              <a:ext cx="1236" cy="2"/>
              <a:chOff x="10739" y="2581"/>
              <a:chExt cx="1236" cy="2"/>
            </a:xfrm>
          </p:grpSpPr>
          <p:sp>
            <p:nvSpPr>
              <p:cNvPr id="22302" name="Freeform 7801"/>
              <p:cNvSpPr>
                <a:spLocks/>
              </p:cNvSpPr>
              <p:nvPr/>
            </p:nvSpPr>
            <p:spPr bwMode="auto">
              <a:xfrm>
                <a:off x="10739" y="2581"/>
                <a:ext cx="1236" cy="2"/>
              </a:xfrm>
              <a:custGeom>
                <a:avLst/>
                <a:gdLst>
                  <a:gd name="T0" fmla="+- 0 10739 10739"/>
                  <a:gd name="T1" fmla="*/ T0 w 1236"/>
                  <a:gd name="T2" fmla="+- 0 11975 10739"/>
                  <a:gd name="T3" fmla="*/ T2 w 123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236">
                    <a:moveTo>
                      <a:pt x="0" y="0"/>
                    </a:moveTo>
                    <a:lnTo>
                      <a:pt x="1236" y="0"/>
                    </a:lnTo>
                  </a:path>
                </a:pathLst>
              </a:custGeom>
              <a:noFill/>
              <a:ln w="2794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53" name="Group 7802"/>
            <p:cNvGrpSpPr>
              <a:grpSpLocks/>
            </p:cNvGrpSpPr>
            <p:nvPr/>
          </p:nvGrpSpPr>
          <p:grpSpPr bwMode="auto">
            <a:xfrm>
              <a:off x="11973" y="2580"/>
              <a:ext cx="2" cy="2"/>
              <a:chOff x="11973" y="2580"/>
              <a:chExt cx="2" cy="2"/>
            </a:xfrm>
          </p:grpSpPr>
          <p:sp>
            <p:nvSpPr>
              <p:cNvPr id="22301" name="Freeform 7803"/>
              <p:cNvSpPr>
                <a:spLocks/>
              </p:cNvSpPr>
              <p:nvPr/>
            </p:nvSpPr>
            <p:spPr bwMode="auto">
              <a:xfrm>
                <a:off x="11973" y="258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54" name="Group 7804"/>
            <p:cNvGrpSpPr>
              <a:grpSpLocks/>
            </p:cNvGrpSpPr>
            <p:nvPr/>
          </p:nvGrpSpPr>
          <p:grpSpPr bwMode="auto">
            <a:xfrm>
              <a:off x="11973" y="2580"/>
              <a:ext cx="2" cy="2"/>
              <a:chOff x="11973" y="2580"/>
              <a:chExt cx="2" cy="2"/>
            </a:xfrm>
          </p:grpSpPr>
          <p:sp>
            <p:nvSpPr>
              <p:cNvPr id="22300" name="Freeform 7805"/>
              <p:cNvSpPr>
                <a:spLocks/>
              </p:cNvSpPr>
              <p:nvPr/>
            </p:nvSpPr>
            <p:spPr bwMode="auto">
              <a:xfrm>
                <a:off x="11973" y="258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55" name="Group 7806"/>
            <p:cNvGrpSpPr>
              <a:grpSpLocks/>
            </p:cNvGrpSpPr>
            <p:nvPr/>
          </p:nvGrpSpPr>
          <p:grpSpPr bwMode="auto">
            <a:xfrm>
              <a:off x="11973" y="2580"/>
              <a:ext cx="2" cy="2"/>
              <a:chOff x="11973" y="2580"/>
              <a:chExt cx="2" cy="2"/>
            </a:xfrm>
          </p:grpSpPr>
          <p:sp>
            <p:nvSpPr>
              <p:cNvPr id="22298" name="Freeform 7807"/>
              <p:cNvSpPr>
                <a:spLocks/>
              </p:cNvSpPr>
              <p:nvPr/>
            </p:nvSpPr>
            <p:spPr bwMode="auto">
              <a:xfrm>
                <a:off x="11973" y="2580"/>
                <a:ext cx="2" cy="2"/>
              </a:xfrm>
              <a:custGeom>
                <a:avLst/>
                <a:gdLst>
                  <a:gd name="T0" fmla="+- 0 11973 11973"/>
                  <a:gd name="T1" fmla="*/ T0 w 2"/>
                  <a:gd name="T2" fmla="+- 0 11975 11973"/>
                  <a:gd name="T3" fmla="*/ T2 w 2"/>
                  <a:gd name="T4" fmla="+- 0 11973 11973"/>
                  <a:gd name="T5" fmla="*/ T4 w 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99" name="Freeform 7808"/>
              <p:cNvSpPr>
                <a:spLocks/>
              </p:cNvSpPr>
              <p:nvPr/>
            </p:nvSpPr>
            <p:spPr bwMode="auto">
              <a:xfrm>
                <a:off x="11973" y="2580"/>
                <a:ext cx="2" cy="2"/>
              </a:xfrm>
              <a:custGeom>
                <a:avLst/>
                <a:gdLst>
                  <a:gd name="T0" fmla="+- 0 11975 11973"/>
                  <a:gd name="T1" fmla="*/ T0 w 2"/>
                  <a:gd name="T2" fmla="+- 0 11973 11973"/>
                  <a:gd name="T3" fmla="*/ T2 w 2"/>
                  <a:gd name="T4" fmla="+- 0 11975 11973"/>
                  <a:gd name="T5" fmla="*/ T4 w 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56" name="Group 7809"/>
            <p:cNvGrpSpPr>
              <a:grpSpLocks/>
            </p:cNvGrpSpPr>
            <p:nvPr/>
          </p:nvGrpSpPr>
          <p:grpSpPr bwMode="auto">
            <a:xfrm>
              <a:off x="11973" y="2580"/>
              <a:ext cx="2" cy="2"/>
              <a:chOff x="11973" y="2580"/>
              <a:chExt cx="2" cy="2"/>
            </a:xfrm>
          </p:grpSpPr>
          <p:sp>
            <p:nvSpPr>
              <p:cNvPr id="22296" name="Freeform 7810"/>
              <p:cNvSpPr>
                <a:spLocks/>
              </p:cNvSpPr>
              <p:nvPr/>
            </p:nvSpPr>
            <p:spPr bwMode="auto">
              <a:xfrm>
                <a:off x="11973" y="2580"/>
                <a:ext cx="2" cy="2"/>
              </a:xfrm>
              <a:custGeom>
                <a:avLst/>
                <a:gdLst>
                  <a:gd name="T0" fmla="+- 0 11973 11973"/>
                  <a:gd name="T1" fmla="*/ T0 w 2"/>
                  <a:gd name="T2" fmla="+- 0 11975 11973"/>
                  <a:gd name="T3" fmla="*/ T2 w 2"/>
                  <a:gd name="T4" fmla="+- 0 11973 11973"/>
                  <a:gd name="T5" fmla="*/ T4 w 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97" name="Freeform 7811"/>
              <p:cNvSpPr>
                <a:spLocks/>
              </p:cNvSpPr>
              <p:nvPr/>
            </p:nvSpPr>
            <p:spPr bwMode="auto">
              <a:xfrm>
                <a:off x="11973" y="2580"/>
                <a:ext cx="2" cy="2"/>
              </a:xfrm>
              <a:custGeom>
                <a:avLst/>
                <a:gdLst>
                  <a:gd name="T0" fmla="+- 0 11975 11973"/>
                  <a:gd name="T1" fmla="*/ T0 w 2"/>
                  <a:gd name="T2" fmla="+- 0 11973 11973"/>
                  <a:gd name="T3" fmla="*/ T2 w 2"/>
                  <a:gd name="T4" fmla="+- 0 11975 11973"/>
                  <a:gd name="T5" fmla="*/ T4 w 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57" name="Group 7812"/>
            <p:cNvGrpSpPr>
              <a:grpSpLocks/>
            </p:cNvGrpSpPr>
            <p:nvPr/>
          </p:nvGrpSpPr>
          <p:grpSpPr bwMode="auto">
            <a:xfrm>
              <a:off x="11973" y="2580"/>
              <a:ext cx="2" cy="2"/>
              <a:chOff x="11973" y="2580"/>
              <a:chExt cx="2" cy="2"/>
            </a:xfrm>
          </p:grpSpPr>
          <p:sp>
            <p:nvSpPr>
              <p:cNvPr id="22294" name="Freeform 7813"/>
              <p:cNvSpPr>
                <a:spLocks/>
              </p:cNvSpPr>
              <p:nvPr/>
            </p:nvSpPr>
            <p:spPr bwMode="auto">
              <a:xfrm>
                <a:off x="11973" y="2580"/>
                <a:ext cx="2" cy="2"/>
              </a:xfrm>
              <a:custGeom>
                <a:avLst/>
                <a:gdLst>
                  <a:gd name="T0" fmla="+- 0 11973 11973"/>
                  <a:gd name="T1" fmla="*/ T0 w 2"/>
                  <a:gd name="T2" fmla="+- 0 2580 2580"/>
                  <a:gd name="T3" fmla="*/ 2580 h 2"/>
                  <a:gd name="T4" fmla="+- 0 11973 11973"/>
                  <a:gd name="T5" fmla="*/ T4 w 2"/>
                  <a:gd name="T6" fmla="+- 0 2582 2580"/>
                  <a:gd name="T7" fmla="*/ 2582 h 2"/>
                  <a:gd name="T8" fmla="+- 0 11975 11973"/>
                  <a:gd name="T9" fmla="*/ T8 w 2"/>
                  <a:gd name="T10" fmla="+- 0 2582 2580"/>
                  <a:gd name="T11" fmla="*/ 2582 h 2"/>
                  <a:gd name="T12" fmla="+- 0 11973 11973"/>
                  <a:gd name="T13" fmla="*/ T12 w 2"/>
                  <a:gd name="T14" fmla="+- 0 2580 2580"/>
                  <a:gd name="T15" fmla="*/ 258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95" name="Freeform 7814"/>
              <p:cNvSpPr>
                <a:spLocks/>
              </p:cNvSpPr>
              <p:nvPr/>
            </p:nvSpPr>
            <p:spPr bwMode="auto">
              <a:xfrm>
                <a:off x="11973" y="2580"/>
                <a:ext cx="2" cy="2"/>
              </a:xfrm>
              <a:custGeom>
                <a:avLst/>
                <a:gdLst>
                  <a:gd name="T0" fmla="+- 0 11975 11973"/>
                  <a:gd name="T1" fmla="*/ T0 w 2"/>
                  <a:gd name="T2" fmla="+- 0 2580 2580"/>
                  <a:gd name="T3" fmla="*/ 2580 h 2"/>
                  <a:gd name="T4" fmla="+- 0 11973 11973"/>
                  <a:gd name="T5" fmla="*/ T4 w 2"/>
                  <a:gd name="T6" fmla="+- 0 2580 2580"/>
                  <a:gd name="T7" fmla="*/ 2580 h 2"/>
                  <a:gd name="T8" fmla="+- 0 11975 11973"/>
                  <a:gd name="T9" fmla="*/ T8 w 2"/>
                  <a:gd name="T10" fmla="+- 0 2582 2580"/>
                  <a:gd name="T11" fmla="*/ 2582 h 2"/>
                  <a:gd name="T12" fmla="+- 0 11975 11973"/>
                  <a:gd name="T13" fmla="*/ T12 w 2"/>
                  <a:gd name="T14" fmla="+- 0 2580 2580"/>
                  <a:gd name="T15" fmla="*/ 258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58" name="Group 7815"/>
            <p:cNvGrpSpPr>
              <a:grpSpLocks/>
            </p:cNvGrpSpPr>
            <p:nvPr/>
          </p:nvGrpSpPr>
          <p:grpSpPr bwMode="auto">
            <a:xfrm>
              <a:off x="11973" y="2580"/>
              <a:ext cx="2" cy="2"/>
              <a:chOff x="11973" y="2580"/>
              <a:chExt cx="2" cy="2"/>
            </a:xfrm>
          </p:grpSpPr>
          <p:sp>
            <p:nvSpPr>
              <p:cNvPr id="22293" name="Freeform 7816"/>
              <p:cNvSpPr>
                <a:spLocks/>
              </p:cNvSpPr>
              <p:nvPr/>
            </p:nvSpPr>
            <p:spPr bwMode="auto">
              <a:xfrm>
                <a:off x="11973" y="2580"/>
                <a:ext cx="2" cy="2"/>
              </a:xfrm>
              <a:custGeom>
                <a:avLst/>
                <a:gdLst>
                  <a:gd name="T0" fmla="+- 0 11973 11973"/>
                  <a:gd name="T1" fmla="*/ T0 w 2"/>
                  <a:gd name="T2" fmla="+- 0 2582 2580"/>
                  <a:gd name="T3" fmla="*/ 2582 h 2"/>
                  <a:gd name="T4" fmla="+- 0 11975 11973"/>
                  <a:gd name="T5" fmla="*/ T4 w 2"/>
                  <a:gd name="T6" fmla="+- 0 2582 2580"/>
                  <a:gd name="T7" fmla="*/ 2582 h 2"/>
                  <a:gd name="T8" fmla="+- 0 11973 11973"/>
                  <a:gd name="T9" fmla="*/ T8 w 2"/>
                  <a:gd name="T10" fmla="+- 0 2580 2580"/>
                  <a:gd name="T11" fmla="*/ 2580 h 2"/>
                  <a:gd name="T12" fmla="+- 0 11973 11973"/>
                  <a:gd name="T13" fmla="*/ T12 w 2"/>
                  <a:gd name="T14" fmla="+- 0 2582 2580"/>
                  <a:gd name="T15" fmla="*/ 258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59" name="Group 7817"/>
            <p:cNvGrpSpPr>
              <a:grpSpLocks/>
            </p:cNvGrpSpPr>
            <p:nvPr/>
          </p:nvGrpSpPr>
          <p:grpSpPr bwMode="auto">
            <a:xfrm>
              <a:off x="11973" y="2580"/>
              <a:ext cx="2" cy="2"/>
              <a:chOff x="11973" y="2580"/>
              <a:chExt cx="2" cy="2"/>
            </a:xfrm>
          </p:grpSpPr>
          <p:sp>
            <p:nvSpPr>
              <p:cNvPr id="22292" name="Freeform 7818"/>
              <p:cNvSpPr>
                <a:spLocks/>
              </p:cNvSpPr>
              <p:nvPr/>
            </p:nvSpPr>
            <p:spPr bwMode="auto">
              <a:xfrm>
                <a:off x="11973" y="2580"/>
                <a:ext cx="2" cy="2"/>
              </a:xfrm>
              <a:custGeom>
                <a:avLst/>
                <a:gdLst>
                  <a:gd name="T0" fmla="+- 0 11975 11973"/>
                  <a:gd name="T1" fmla="*/ T0 w 2"/>
                  <a:gd name="T2" fmla="+- 0 2582 2580"/>
                  <a:gd name="T3" fmla="*/ 2582 h 2"/>
                  <a:gd name="T4" fmla="+- 0 11973 11973"/>
                  <a:gd name="T5" fmla="*/ T4 w 2"/>
                  <a:gd name="T6" fmla="+- 0 2580 2580"/>
                  <a:gd name="T7" fmla="*/ 2580 h 2"/>
                  <a:gd name="T8" fmla="+- 0 11975 11973"/>
                  <a:gd name="T9" fmla="*/ T8 w 2"/>
                  <a:gd name="T10" fmla="+- 0 2580 2580"/>
                  <a:gd name="T11" fmla="*/ 2580 h 2"/>
                  <a:gd name="T12" fmla="+- 0 11975 11973"/>
                  <a:gd name="T13" fmla="*/ T12 w 2"/>
                  <a:gd name="T14" fmla="+- 0 2582 2580"/>
                  <a:gd name="T15" fmla="*/ 258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60" name="Group 7819"/>
            <p:cNvGrpSpPr>
              <a:grpSpLocks/>
            </p:cNvGrpSpPr>
            <p:nvPr/>
          </p:nvGrpSpPr>
          <p:grpSpPr bwMode="auto">
            <a:xfrm>
              <a:off x="10739" y="2580"/>
              <a:ext cx="1234" cy="2"/>
              <a:chOff x="10739" y="2580"/>
              <a:chExt cx="1234" cy="2"/>
            </a:xfrm>
          </p:grpSpPr>
          <p:sp>
            <p:nvSpPr>
              <p:cNvPr id="22291" name="Freeform 7820"/>
              <p:cNvSpPr>
                <a:spLocks/>
              </p:cNvSpPr>
              <p:nvPr/>
            </p:nvSpPr>
            <p:spPr bwMode="auto">
              <a:xfrm>
                <a:off x="10739" y="2580"/>
                <a:ext cx="1234" cy="2"/>
              </a:xfrm>
              <a:custGeom>
                <a:avLst/>
                <a:gdLst>
                  <a:gd name="T0" fmla="+- 0 10739 10739"/>
                  <a:gd name="T1" fmla="*/ T0 w 1234"/>
                  <a:gd name="T2" fmla="+- 0 2582 2580"/>
                  <a:gd name="T3" fmla="*/ 2582 h 2"/>
                  <a:gd name="T4" fmla="+- 0 11973 10739"/>
                  <a:gd name="T5" fmla="*/ T4 w 1234"/>
                  <a:gd name="T6" fmla="+- 0 2582 2580"/>
                  <a:gd name="T7" fmla="*/ 2582 h 2"/>
                  <a:gd name="T8" fmla="+- 0 10739 10739"/>
                  <a:gd name="T9" fmla="*/ T8 w 1234"/>
                  <a:gd name="T10" fmla="+- 0 2580 2580"/>
                  <a:gd name="T11" fmla="*/ 2580 h 2"/>
                  <a:gd name="T12" fmla="+- 0 10739 10739"/>
                  <a:gd name="T13" fmla="*/ T12 w 1234"/>
                  <a:gd name="T14" fmla="+- 0 2582 2580"/>
                  <a:gd name="T15" fmla="*/ 258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34" h="2">
                    <a:moveTo>
                      <a:pt x="0" y="2"/>
                    </a:moveTo>
                    <a:lnTo>
                      <a:pt x="1234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61" name="Group 7821"/>
            <p:cNvGrpSpPr>
              <a:grpSpLocks/>
            </p:cNvGrpSpPr>
            <p:nvPr/>
          </p:nvGrpSpPr>
          <p:grpSpPr bwMode="auto">
            <a:xfrm>
              <a:off x="10739" y="2580"/>
              <a:ext cx="1234" cy="2"/>
              <a:chOff x="10739" y="2580"/>
              <a:chExt cx="1234" cy="2"/>
            </a:xfrm>
          </p:grpSpPr>
          <p:sp>
            <p:nvSpPr>
              <p:cNvPr id="22290" name="Freeform 7822"/>
              <p:cNvSpPr>
                <a:spLocks/>
              </p:cNvSpPr>
              <p:nvPr/>
            </p:nvSpPr>
            <p:spPr bwMode="auto">
              <a:xfrm>
                <a:off x="10739" y="2580"/>
                <a:ext cx="1234" cy="2"/>
              </a:xfrm>
              <a:custGeom>
                <a:avLst/>
                <a:gdLst>
                  <a:gd name="T0" fmla="+- 0 11973 10739"/>
                  <a:gd name="T1" fmla="*/ T0 w 1234"/>
                  <a:gd name="T2" fmla="+- 0 2582 2580"/>
                  <a:gd name="T3" fmla="*/ 2582 h 2"/>
                  <a:gd name="T4" fmla="+- 0 10739 10739"/>
                  <a:gd name="T5" fmla="*/ T4 w 1234"/>
                  <a:gd name="T6" fmla="+- 0 2580 2580"/>
                  <a:gd name="T7" fmla="*/ 2580 h 2"/>
                  <a:gd name="T8" fmla="+- 0 11973 10739"/>
                  <a:gd name="T9" fmla="*/ T8 w 1234"/>
                  <a:gd name="T10" fmla="+- 0 2580 2580"/>
                  <a:gd name="T11" fmla="*/ 2580 h 2"/>
                  <a:gd name="T12" fmla="+- 0 11973 10739"/>
                  <a:gd name="T13" fmla="*/ T12 w 1234"/>
                  <a:gd name="T14" fmla="+- 0 2582 2580"/>
                  <a:gd name="T15" fmla="*/ 258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34" h="2">
                    <a:moveTo>
                      <a:pt x="1234" y="2"/>
                    </a:moveTo>
                    <a:lnTo>
                      <a:pt x="0" y="0"/>
                    </a:lnTo>
                    <a:lnTo>
                      <a:pt x="1234" y="0"/>
                    </a:lnTo>
                    <a:lnTo>
                      <a:pt x="1234" y="2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62" name="Group 7823"/>
            <p:cNvGrpSpPr>
              <a:grpSpLocks/>
            </p:cNvGrpSpPr>
            <p:nvPr/>
          </p:nvGrpSpPr>
          <p:grpSpPr bwMode="auto">
            <a:xfrm>
              <a:off x="11973" y="2582"/>
              <a:ext cx="2" cy="2"/>
              <a:chOff x="11973" y="2582"/>
              <a:chExt cx="2" cy="2"/>
            </a:xfrm>
          </p:grpSpPr>
          <p:sp>
            <p:nvSpPr>
              <p:cNvPr id="22289" name="Freeform 7824"/>
              <p:cNvSpPr>
                <a:spLocks/>
              </p:cNvSpPr>
              <p:nvPr/>
            </p:nvSpPr>
            <p:spPr bwMode="auto">
              <a:xfrm>
                <a:off x="11973" y="258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63" name="Group 7825"/>
            <p:cNvGrpSpPr>
              <a:grpSpLocks/>
            </p:cNvGrpSpPr>
            <p:nvPr/>
          </p:nvGrpSpPr>
          <p:grpSpPr bwMode="auto">
            <a:xfrm>
              <a:off x="11973" y="2582"/>
              <a:ext cx="2" cy="2"/>
              <a:chOff x="11973" y="2582"/>
              <a:chExt cx="2" cy="2"/>
            </a:xfrm>
          </p:grpSpPr>
          <p:sp>
            <p:nvSpPr>
              <p:cNvPr id="22288" name="Freeform 7826"/>
              <p:cNvSpPr>
                <a:spLocks/>
              </p:cNvSpPr>
              <p:nvPr/>
            </p:nvSpPr>
            <p:spPr bwMode="auto">
              <a:xfrm>
                <a:off x="11973" y="258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64" name="Group 7827"/>
            <p:cNvGrpSpPr>
              <a:grpSpLocks/>
            </p:cNvGrpSpPr>
            <p:nvPr/>
          </p:nvGrpSpPr>
          <p:grpSpPr bwMode="auto">
            <a:xfrm>
              <a:off x="11973" y="2582"/>
              <a:ext cx="2" cy="2"/>
              <a:chOff x="11973" y="2582"/>
              <a:chExt cx="2" cy="2"/>
            </a:xfrm>
          </p:grpSpPr>
          <p:sp>
            <p:nvSpPr>
              <p:cNvPr id="22287" name="Freeform 7828"/>
              <p:cNvSpPr>
                <a:spLocks/>
              </p:cNvSpPr>
              <p:nvPr/>
            </p:nvSpPr>
            <p:spPr bwMode="auto">
              <a:xfrm>
                <a:off x="11973" y="2582"/>
                <a:ext cx="2" cy="2"/>
              </a:xfrm>
              <a:custGeom>
                <a:avLst/>
                <a:gdLst>
                  <a:gd name="T0" fmla="+- 0 11973 11973"/>
                  <a:gd name="T1" fmla="*/ T0 w 2"/>
                  <a:gd name="T2" fmla="+- 0 11975 11973"/>
                  <a:gd name="T3" fmla="*/ T2 w 2"/>
                  <a:gd name="T4" fmla="+- 0 11973 11973"/>
                  <a:gd name="T5" fmla="*/ T4 w 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65" name="Group 7829"/>
            <p:cNvGrpSpPr>
              <a:grpSpLocks/>
            </p:cNvGrpSpPr>
            <p:nvPr/>
          </p:nvGrpSpPr>
          <p:grpSpPr bwMode="auto">
            <a:xfrm>
              <a:off x="11973" y="2582"/>
              <a:ext cx="2" cy="2"/>
              <a:chOff x="11973" y="2582"/>
              <a:chExt cx="2" cy="2"/>
            </a:xfrm>
          </p:grpSpPr>
          <p:sp>
            <p:nvSpPr>
              <p:cNvPr id="22286" name="Freeform 7830"/>
              <p:cNvSpPr>
                <a:spLocks/>
              </p:cNvSpPr>
              <p:nvPr/>
            </p:nvSpPr>
            <p:spPr bwMode="auto">
              <a:xfrm>
                <a:off x="11973" y="258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66" name="Group 7831"/>
            <p:cNvGrpSpPr>
              <a:grpSpLocks/>
            </p:cNvGrpSpPr>
            <p:nvPr/>
          </p:nvGrpSpPr>
          <p:grpSpPr bwMode="auto">
            <a:xfrm>
              <a:off x="11973" y="2582"/>
              <a:ext cx="2" cy="2"/>
              <a:chOff x="11973" y="2582"/>
              <a:chExt cx="2" cy="2"/>
            </a:xfrm>
          </p:grpSpPr>
          <p:sp>
            <p:nvSpPr>
              <p:cNvPr id="22285" name="Freeform 7832"/>
              <p:cNvSpPr>
                <a:spLocks/>
              </p:cNvSpPr>
              <p:nvPr/>
            </p:nvSpPr>
            <p:spPr bwMode="auto">
              <a:xfrm>
                <a:off x="11973" y="258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67" name="Group 7833"/>
            <p:cNvGrpSpPr>
              <a:grpSpLocks/>
            </p:cNvGrpSpPr>
            <p:nvPr/>
          </p:nvGrpSpPr>
          <p:grpSpPr bwMode="auto">
            <a:xfrm>
              <a:off x="11973" y="2582"/>
              <a:ext cx="2" cy="2"/>
              <a:chOff x="11973" y="2582"/>
              <a:chExt cx="2" cy="2"/>
            </a:xfrm>
          </p:grpSpPr>
          <p:sp>
            <p:nvSpPr>
              <p:cNvPr id="22284" name="Freeform 7834"/>
              <p:cNvSpPr>
                <a:spLocks/>
              </p:cNvSpPr>
              <p:nvPr/>
            </p:nvSpPr>
            <p:spPr bwMode="auto">
              <a:xfrm>
                <a:off x="11973" y="258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68" name="Group 7835"/>
            <p:cNvGrpSpPr>
              <a:grpSpLocks/>
            </p:cNvGrpSpPr>
            <p:nvPr/>
          </p:nvGrpSpPr>
          <p:grpSpPr bwMode="auto">
            <a:xfrm>
              <a:off x="11973" y="2582"/>
              <a:ext cx="2" cy="2"/>
              <a:chOff x="11973" y="2582"/>
              <a:chExt cx="2" cy="2"/>
            </a:xfrm>
          </p:grpSpPr>
          <p:sp>
            <p:nvSpPr>
              <p:cNvPr id="22283" name="Freeform 7836"/>
              <p:cNvSpPr>
                <a:spLocks/>
              </p:cNvSpPr>
              <p:nvPr/>
            </p:nvSpPr>
            <p:spPr bwMode="auto">
              <a:xfrm>
                <a:off x="11973" y="258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69" name="Group 7837"/>
            <p:cNvGrpSpPr>
              <a:grpSpLocks/>
            </p:cNvGrpSpPr>
            <p:nvPr/>
          </p:nvGrpSpPr>
          <p:grpSpPr bwMode="auto">
            <a:xfrm>
              <a:off x="11973" y="2582"/>
              <a:ext cx="2" cy="2"/>
              <a:chOff x="11973" y="2582"/>
              <a:chExt cx="2" cy="2"/>
            </a:xfrm>
          </p:grpSpPr>
          <p:sp>
            <p:nvSpPr>
              <p:cNvPr id="22282" name="Freeform 7838"/>
              <p:cNvSpPr>
                <a:spLocks/>
              </p:cNvSpPr>
              <p:nvPr/>
            </p:nvSpPr>
            <p:spPr bwMode="auto">
              <a:xfrm>
                <a:off x="11973" y="258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70" name="Group 7839"/>
            <p:cNvGrpSpPr>
              <a:grpSpLocks/>
            </p:cNvGrpSpPr>
            <p:nvPr/>
          </p:nvGrpSpPr>
          <p:grpSpPr bwMode="auto">
            <a:xfrm>
              <a:off x="11973" y="2582"/>
              <a:ext cx="2" cy="2"/>
              <a:chOff x="11973" y="2582"/>
              <a:chExt cx="2" cy="2"/>
            </a:xfrm>
          </p:grpSpPr>
          <p:sp>
            <p:nvSpPr>
              <p:cNvPr id="22281" name="Freeform 7840"/>
              <p:cNvSpPr>
                <a:spLocks/>
              </p:cNvSpPr>
              <p:nvPr/>
            </p:nvSpPr>
            <p:spPr bwMode="auto">
              <a:xfrm>
                <a:off x="11973" y="258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71" name="Group 7841"/>
            <p:cNvGrpSpPr>
              <a:grpSpLocks/>
            </p:cNvGrpSpPr>
            <p:nvPr/>
          </p:nvGrpSpPr>
          <p:grpSpPr bwMode="auto">
            <a:xfrm>
              <a:off x="10708" y="2582"/>
              <a:ext cx="1265" cy="46"/>
              <a:chOff x="10708" y="2582"/>
              <a:chExt cx="1265" cy="46"/>
            </a:xfrm>
          </p:grpSpPr>
          <p:sp>
            <p:nvSpPr>
              <p:cNvPr id="22279" name="Freeform 7842"/>
              <p:cNvSpPr>
                <a:spLocks/>
              </p:cNvSpPr>
              <p:nvPr/>
            </p:nvSpPr>
            <p:spPr bwMode="auto">
              <a:xfrm>
                <a:off x="10708" y="2582"/>
                <a:ext cx="1265" cy="46"/>
              </a:xfrm>
              <a:custGeom>
                <a:avLst/>
                <a:gdLst>
                  <a:gd name="T0" fmla="+- 0 10739 10708"/>
                  <a:gd name="T1" fmla="*/ T0 w 1265"/>
                  <a:gd name="T2" fmla="+- 0 2582 2582"/>
                  <a:gd name="T3" fmla="*/ 2582 h 46"/>
                  <a:gd name="T4" fmla="+- 0 10708 10708"/>
                  <a:gd name="T5" fmla="*/ T4 w 1265"/>
                  <a:gd name="T6" fmla="+- 0 2628 2582"/>
                  <a:gd name="T7" fmla="*/ 2628 h 46"/>
                  <a:gd name="T8" fmla="+- 0 11951 10708"/>
                  <a:gd name="T9" fmla="*/ T8 w 1265"/>
                  <a:gd name="T10" fmla="+- 0 2628 2582"/>
                  <a:gd name="T11" fmla="*/ 2628 h 46"/>
                  <a:gd name="T12" fmla="+- 0 10739 10708"/>
                  <a:gd name="T13" fmla="*/ T12 w 1265"/>
                  <a:gd name="T14" fmla="+- 0 2582 2582"/>
                  <a:gd name="T15" fmla="*/ 258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65" h="46">
                    <a:moveTo>
                      <a:pt x="31" y="0"/>
                    </a:moveTo>
                    <a:lnTo>
                      <a:pt x="0" y="46"/>
                    </a:lnTo>
                    <a:lnTo>
                      <a:pt x="1243" y="46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80" name="Freeform 7843"/>
              <p:cNvSpPr>
                <a:spLocks/>
              </p:cNvSpPr>
              <p:nvPr/>
            </p:nvSpPr>
            <p:spPr bwMode="auto">
              <a:xfrm>
                <a:off x="10708" y="2582"/>
                <a:ext cx="1265" cy="46"/>
              </a:xfrm>
              <a:custGeom>
                <a:avLst/>
                <a:gdLst>
                  <a:gd name="T0" fmla="+- 0 11973 10708"/>
                  <a:gd name="T1" fmla="*/ T0 w 1265"/>
                  <a:gd name="T2" fmla="+- 0 2582 2582"/>
                  <a:gd name="T3" fmla="*/ 2582 h 46"/>
                  <a:gd name="T4" fmla="+- 0 10739 10708"/>
                  <a:gd name="T5" fmla="*/ T4 w 1265"/>
                  <a:gd name="T6" fmla="+- 0 2582 2582"/>
                  <a:gd name="T7" fmla="*/ 2582 h 46"/>
                  <a:gd name="T8" fmla="+- 0 11951 10708"/>
                  <a:gd name="T9" fmla="*/ T8 w 1265"/>
                  <a:gd name="T10" fmla="+- 0 2628 2582"/>
                  <a:gd name="T11" fmla="*/ 2628 h 46"/>
                  <a:gd name="T12" fmla="+- 0 11973 10708"/>
                  <a:gd name="T13" fmla="*/ T12 w 1265"/>
                  <a:gd name="T14" fmla="+- 0 2582 2582"/>
                  <a:gd name="T15" fmla="*/ 258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65" h="46">
                    <a:moveTo>
                      <a:pt x="1265" y="0"/>
                    </a:moveTo>
                    <a:lnTo>
                      <a:pt x="31" y="0"/>
                    </a:lnTo>
                    <a:lnTo>
                      <a:pt x="1243" y="46"/>
                    </a:lnTo>
                    <a:lnTo>
                      <a:pt x="1265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72" name="Group 7844"/>
            <p:cNvGrpSpPr>
              <a:grpSpLocks/>
            </p:cNvGrpSpPr>
            <p:nvPr/>
          </p:nvGrpSpPr>
          <p:grpSpPr bwMode="auto">
            <a:xfrm>
              <a:off x="10708" y="2582"/>
              <a:ext cx="1243" cy="46"/>
              <a:chOff x="10708" y="2582"/>
              <a:chExt cx="1243" cy="46"/>
            </a:xfrm>
          </p:grpSpPr>
          <p:sp>
            <p:nvSpPr>
              <p:cNvPr id="22278" name="Freeform 7845"/>
              <p:cNvSpPr>
                <a:spLocks/>
              </p:cNvSpPr>
              <p:nvPr/>
            </p:nvSpPr>
            <p:spPr bwMode="auto">
              <a:xfrm>
                <a:off x="10708" y="2582"/>
                <a:ext cx="1243" cy="46"/>
              </a:xfrm>
              <a:custGeom>
                <a:avLst/>
                <a:gdLst>
                  <a:gd name="T0" fmla="+- 0 10708 10708"/>
                  <a:gd name="T1" fmla="*/ T0 w 1243"/>
                  <a:gd name="T2" fmla="+- 0 2628 2582"/>
                  <a:gd name="T3" fmla="*/ 2628 h 46"/>
                  <a:gd name="T4" fmla="+- 0 11951 10708"/>
                  <a:gd name="T5" fmla="*/ T4 w 1243"/>
                  <a:gd name="T6" fmla="+- 0 2628 2582"/>
                  <a:gd name="T7" fmla="*/ 2628 h 46"/>
                  <a:gd name="T8" fmla="+- 0 10739 10708"/>
                  <a:gd name="T9" fmla="*/ T8 w 1243"/>
                  <a:gd name="T10" fmla="+- 0 2582 2582"/>
                  <a:gd name="T11" fmla="*/ 2582 h 46"/>
                  <a:gd name="T12" fmla="+- 0 10708 10708"/>
                  <a:gd name="T13" fmla="*/ T12 w 1243"/>
                  <a:gd name="T14" fmla="+- 0 2628 2582"/>
                  <a:gd name="T15" fmla="*/ 2628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43" h="46">
                    <a:moveTo>
                      <a:pt x="0" y="46"/>
                    </a:moveTo>
                    <a:lnTo>
                      <a:pt x="1243" y="46"/>
                    </a:lnTo>
                    <a:lnTo>
                      <a:pt x="31" y="0"/>
                    </a:lnTo>
                    <a:lnTo>
                      <a:pt x="0" y="46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73" name="Group 7846"/>
            <p:cNvGrpSpPr>
              <a:grpSpLocks/>
            </p:cNvGrpSpPr>
            <p:nvPr/>
          </p:nvGrpSpPr>
          <p:grpSpPr bwMode="auto">
            <a:xfrm>
              <a:off x="10739" y="2582"/>
              <a:ext cx="1234" cy="46"/>
              <a:chOff x="10739" y="2582"/>
              <a:chExt cx="1234" cy="46"/>
            </a:xfrm>
          </p:grpSpPr>
          <p:sp>
            <p:nvSpPr>
              <p:cNvPr id="22277" name="Freeform 7847"/>
              <p:cNvSpPr>
                <a:spLocks/>
              </p:cNvSpPr>
              <p:nvPr/>
            </p:nvSpPr>
            <p:spPr bwMode="auto">
              <a:xfrm>
                <a:off x="10739" y="2582"/>
                <a:ext cx="1234" cy="46"/>
              </a:xfrm>
              <a:custGeom>
                <a:avLst/>
                <a:gdLst>
                  <a:gd name="T0" fmla="+- 0 11951 10739"/>
                  <a:gd name="T1" fmla="*/ T0 w 1234"/>
                  <a:gd name="T2" fmla="+- 0 2628 2582"/>
                  <a:gd name="T3" fmla="*/ 2628 h 46"/>
                  <a:gd name="T4" fmla="+- 0 10739 10739"/>
                  <a:gd name="T5" fmla="*/ T4 w 1234"/>
                  <a:gd name="T6" fmla="+- 0 2582 2582"/>
                  <a:gd name="T7" fmla="*/ 2582 h 46"/>
                  <a:gd name="T8" fmla="+- 0 11973 10739"/>
                  <a:gd name="T9" fmla="*/ T8 w 1234"/>
                  <a:gd name="T10" fmla="+- 0 2582 2582"/>
                  <a:gd name="T11" fmla="*/ 2582 h 46"/>
                  <a:gd name="T12" fmla="+- 0 11951 10739"/>
                  <a:gd name="T13" fmla="*/ T12 w 1234"/>
                  <a:gd name="T14" fmla="+- 0 2628 2582"/>
                  <a:gd name="T15" fmla="*/ 2628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34" h="46">
                    <a:moveTo>
                      <a:pt x="1212" y="46"/>
                    </a:moveTo>
                    <a:lnTo>
                      <a:pt x="0" y="0"/>
                    </a:lnTo>
                    <a:lnTo>
                      <a:pt x="1234" y="0"/>
                    </a:lnTo>
                    <a:lnTo>
                      <a:pt x="1212" y="46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74" name="Group 7848"/>
            <p:cNvGrpSpPr>
              <a:grpSpLocks/>
            </p:cNvGrpSpPr>
            <p:nvPr/>
          </p:nvGrpSpPr>
          <p:grpSpPr bwMode="auto">
            <a:xfrm>
              <a:off x="10706" y="2630"/>
              <a:ext cx="1262" cy="2"/>
              <a:chOff x="10706" y="2630"/>
              <a:chExt cx="1262" cy="2"/>
            </a:xfrm>
          </p:grpSpPr>
          <p:sp>
            <p:nvSpPr>
              <p:cNvPr id="22276" name="Freeform 7849"/>
              <p:cNvSpPr>
                <a:spLocks/>
              </p:cNvSpPr>
              <p:nvPr/>
            </p:nvSpPr>
            <p:spPr bwMode="auto">
              <a:xfrm>
                <a:off x="10706" y="2630"/>
                <a:ext cx="1262" cy="2"/>
              </a:xfrm>
              <a:custGeom>
                <a:avLst/>
                <a:gdLst>
                  <a:gd name="T0" fmla="+- 0 10706 10706"/>
                  <a:gd name="T1" fmla="*/ T0 w 1262"/>
                  <a:gd name="T2" fmla="+- 0 11968 10706"/>
                  <a:gd name="T3" fmla="*/ T2 w 126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262">
                    <a:moveTo>
                      <a:pt x="0" y="0"/>
                    </a:moveTo>
                    <a:lnTo>
                      <a:pt x="1262" y="0"/>
                    </a:lnTo>
                  </a:path>
                </a:pathLst>
              </a:custGeom>
              <a:noFill/>
              <a:ln w="127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75" name="Group 7850"/>
            <p:cNvGrpSpPr>
              <a:grpSpLocks/>
            </p:cNvGrpSpPr>
            <p:nvPr/>
          </p:nvGrpSpPr>
          <p:grpSpPr bwMode="auto">
            <a:xfrm>
              <a:off x="10706" y="2628"/>
              <a:ext cx="1262" cy="5"/>
              <a:chOff x="10706" y="2628"/>
              <a:chExt cx="1262" cy="5"/>
            </a:xfrm>
          </p:grpSpPr>
          <p:sp>
            <p:nvSpPr>
              <p:cNvPr id="22275" name="Freeform 7851"/>
              <p:cNvSpPr>
                <a:spLocks/>
              </p:cNvSpPr>
              <p:nvPr/>
            </p:nvSpPr>
            <p:spPr bwMode="auto">
              <a:xfrm>
                <a:off x="10706" y="2628"/>
                <a:ext cx="1262" cy="5"/>
              </a:xfrm>
              <a:custGeom>
                <a:avLst/>
                <a:gdLst>
                  <a:gd name="T0" fmla="+- 0 10706 10706"/>
                  <a:gd name="T1" fmla="*/ T0 w 1262"/>
                  <a:gd name="T2" fmla="+- 0 2633 2628"/>
                  <a:gd name="T3" fmla="*/ 2633 h 5"/>
                  <a:gd name="T4" fmla="+- 0 11968 10706"/>
                  <a:gd name="T5" fmla="*/ T4 w 1262"/>
                  <a:gd name="T6" fmla="+- 0 2633 2628"/>
                  <a:gd name="T7" fmla="*/ 2633 h 5"/>
                  <a:gd name="T8" fmla="+- 0 10708 10706"/>
                  <a:gd name="T9" fmla="*/ T8 w 1262"/>
                  <a:gd name="T10" fmla="+- 0 2628 2628"/>
                  <a:gd name="T11" fmla="*/ 2628 h 5"/>
                  <a:gd name="T12" fmla="+- 0 10706 10706"/>
                  <a:gd name="T13" fmla="*/ T12 w 1262"/>
                  <a:gd name="T14" fmla="+- 0 2633 2628"/>
                  <a:gd name="T15" fmla="*/ 263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62" h="5">
                    <a:moveTo>
                      <a:pt x="0" y="5"/>
                    </a:moveTo>
                    <a:lnTo>
                      <a:pt x="1262" y="5"/>
                    </a:lnTo>
                    <a:lnTo>
                      <a:pt x="2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76" name="Group 7852"/>
            <p:cNvGrpSpPr>
              <a:grpSpLocks/>
            </p:cNvGrpSpPr>
            <p:nvPr/>
          </p:nvGrpSpPr>
          <p:grpSpPr bwMode="auto">
            <a:xfrm>
              <a:off x="10708" y="2628"/>
              <a:ext cx="1260" cy="5"/>
              <a:chOff x="10708" y="2628"/>
              <a:chExt cx="1260" cy="5"/>
            </a:xfrm>
          </p:grpSpPr>
          <p:sp>
            <p:nvSpPr>
              <p:cNvPr id="22274" name="Freeform 7853"/>
              <p:cNvSpPr>
                <a:spLocks/>
              </p:cNvSpPr>
              <p:nvPr/>
            </p:nvSpPr>
            <p:spPr bwMode="auto">
              <a:xfrm>
                <a:off x="10708" y="2628"/>
                <a:ext cx="1260" cy="5"/>
              </a:xfrm>
              <a:custGeom>
                <a:avLst/>
                <a:gdLst>
                  <a:gd name="T0" fmla="+- 0 11968 10708"/>
                  <a:gd name="T1" fmla="*/ T0 w 1260"/>
                  <a:gd name="T2" fmla="+- 0 2633 2628"/>
                  <a:gd name="T3" fmla="*/ 2633 h 5"/>
                  <a:gd name="T4" fmla="+- 0 10708 10708"/>
                  <a:gd name="T5" fmla="*/ T4 w 1260"/>
                  <a:gd name="T6" fmla="+- 0 2628 2628"/>
                  <a:gd name="T7" fmla="*/ 2628 h 5"/>
                  <a:gd name="T8" fmla="+- 0 11951 10708"/>
                  <a:gd name="T9" fmla="*/ T8 w 1260"/>
                  <a:gd name="T10" fmla="+- 0 2628 2628"/>
                  <a:gd name="T11" fmla="*/ 2628 h 5"/>
                  <a:gd name="T12" fmla="+- 0 11968 10708"/>
                  <a:gd name="T13" fmla="*/ T12 w 1260"/>
                  <a:gd name="T14" fmla="+- 0 2633 2628"/>
                  <a:gd name="T15" fmla="*/ 263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60" h="5">
                    <a:moveTo>
                      <a:pt x="1260" y="5"/>
                    </a:moveTo>
                    <a:lnTo>
                      <a:pt x="0" y="0"/>
                    </a:lnTo>
                    <a:lnTo>
                      <a:pt x="1243" y="0"/>
                    </a:lnTo>
                    <a:lnTo>
                      <a:pt x="1260" y="5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77" name="Group 7854"/>
            <p:cNvGrpSpPr>
              <a:grpSpLocks/>
            </p:cNvGrpSpPr>
            <p:nvPr/>
          </p:nvGrpSpPr>
          <p:grpSpPr bwMode="auto">
            <a:xfrm>
              <a:off x="10658" y="2633"/>
              <a:ext cx="1310" cy="72"/>
              <a:chOff x="10658" y="2633"/>
              <a:chExt cx="1310" cy="72"/>
            </a:xfrm>
          </p:grpSpPr>
          <p:sp>
            <p:nvSpPr>
              <p:cNvPr id="22272" name="Freeform 7855"/>
              <p:cNvSpPr>
                <a:spLocks/>
              </p:cNvSpPr>
              <p:nvPr/>
            </p:nvSpPr>
            <p:spPr bwMode="auto">
              <a:xfrm>
                <a:off x="10658" y="2633"/>
                <a:ext cx="1310" cy="72"/>
              </a:xfrm>
              <a:custGeom>
                <a:avLst/>
                <a:gdLst>
                  <a:gd name="T0" fmla="+- 0 10706 10658"/>
                  <a:gd name="T1" fmla="*/ T0 w 1310"/>
                  <a:gd name="T2" fmla="+- 0 2633 2633"/>
                  <a:gd name="T3" fmla="*/ 2633 h 72"/>
                  <a:gd name="T4" fmla="+- 0 10658 10658"/>
                  <a:gd name="T5" fmla="*/ T4 w 1310"/>
                  <a:gd name="T6" fmla="+- 0 2705 2633"/>
                  <a:gd name="T7" fmla="*/ 2705 h 72"/>
                  <a:gd name="T8" fmla="+- 0 11963 10658"/>
                  <a:gd name="T9" fmla="*/ T8 w 1310"/>
                  <a:gd name="T10" fmla="+- 0 2705 2633"/>
                  <a:gd name="T11" fmla="*/ 2705 h 72"/>
                  <a:gd name="T12" fmla="+- 0 10706 10658"/>
                  <a:gd name="T13" fmla="*/ T12 w 1310"/>
                  <a:gd name="T14" fmla="+- 0 2633 2633"/>
                  <a:gd name="T15" fmla="*/ 2633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10" h="72">
                    <a:moveTo>
                      <a:pt x="48" y="0"/>
                    </a:moveTo>
                    <a:lnTo>
                      <a:pt x="0" y="72"/>
                    </a:lnTo>
                    <a:lnTo>
                      <a:pt x="1305" y="72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73" name="Freeform 7856"/>
              <p:cNvSpPr>
                <a:spLocks/>
              </p:cNvSpPr>
              <p:nvPr/>
            </p:nvSpPr>
            <p:spPr bwMode="auto">
              <a:xfrm>
                <a:off x="10658" y="2633"/>
                <a:ext cx="1310" cy="72"/>
              </a:xfrm>
              <a:custGeom>
                <a:avLst/>
                <a:gdLst>
                  <a:gd name="T0" fmla="+- 0 11968 10658"/>
                  <a:gd name="T1" fmla="*/ T0 w 1310"/>
                  <a:gd name="T2" fmla="+- 0 2633 2633"/>
                  <a:gd name="T3" fmla="*/ 2633 h 72"/>
                  <a:gd name="T4" fmla="+- 0 10706 10658"/>
                  <a:gd name="T5" fmla="*/ T4 w 1310"/>
                  <a:gd name="T6" fmla="+- 0 2633 2633"/>
                  <a:gd name="T7" fmla="*/ 2633 h 72"/>
                  <a:gd name="T8" fmla="+- 0 11963 10658"/>
                  <a:gd name="T9" fmla="*/ T8 w 1310"/>
                  <a:gd name="T10" fmla="+- 0 2705 2633"/>
                  <a:gd name="T11" fmla="*/ 2705 h 72"/>
                  <a:gd name="T12" fmla="+- 0 11968 10658"/>
                  <a:gd name="T13" fmla="*/ T12 w 1310"/>
                  <a:gd name="T14" fmla="+- 0 2633 2633"/>
                  <a:gd name="T15" fmla="*/ 2633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10" h="72">
                    <a:moveTo>
                      <a:pt x="1310" y="0"/>
                    </a:moveTo>
                    <a:lnTo>
                      <a:pt x="48" y="0"/>
                    </a:lnTo>
                    <a:lnTo>
                      <a:pt x="1305" y="72"/>
                    </a:lnTo>
                    <a:lnTo>
                      <a:pt x="1310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78" name="Group 7857"/>
            <p:cNvGrpSpPr>
              <a:grpSpLocks/>
            </p:cNvGrpSpPr>
            <p:nvPr/>
          </p:nvGrpSpPr>
          <p:grpSpPr bwMode="auto">
            <a:xfrm>
              <a:off x="10658" y="2633"/>
              <a:ext cx="1306" cy="72"/>
              <a:chOff x="10658" y="2633"/>
              <a:chExt cx="1306" cy="72"/>
            </a:xfrm>
          </p:grpSpPr>
          <p:sp>
            <p:nvSpPr>
              <p:cNvPr id="22271" name="Freeform 7858"/>
              <p:cNvSpPr>
                <a:spLocks/>
              </p:cNvSpPr>
              <p:nvPr/>
            </p:nvSpPr>
            <p:spPr bwMode="auto">
              <a:xfrm>
                <a:off x="10658" y="2633"/>
                <a:ext cx="1306" cy="72"/>
              </a:xfrm>
              <a:custGeom>
                <a:avLst/>
                <a:gdLst>
                  <a:gd name="T0" fmla="+- 0 10658 10658"/>
                  <a:gd name="T1" fmla="*/ T0 w 1306"/>
                  <a:gd name="T2" fmla="+- 0 2705 2633"/>
                  <a:gd name="T3" fmla="*/ 2705 h 72"/>
                  <a:gd name="T4" fmla="+- 0 11963 10658"/>
                  <a:gd name="T5" fmla="*/ T4 w 1306"/>
                  <a:gd name="T6" fmla="+- 0 2705 2633"/>
                  <a:gd name="T7" fmla="*/ 2705 h 72"/>
                  <a:gd name="T8" fmla="+- 0 10706 10658"/>
                  <a:gd name="T9" fmla="*/ T8 w 1306"/>
                  <a:gd name="T10" fmla="+- 0 2633 2633"/>
                  <a:gd name="T11" fmla="*/ 2633 h 72"/>
                  <a:gd name="T12" fmla="+- 0 10658 10658"/>
                  <a:gd name="T13" fmla="*/ T12 w 1306"/>
                  <a:gd name="T14" fmla="+- 0 2705 2633"/>
                  <a:gd name="T15" fmla="*/ 2705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06" h="72">
                    <a:moveTo>
                      <a:pt x="0" y="72"/>
                    </a:moveTo>
                    <a:lnTo>
                      <a:pt x="1305" y="72"/>
                    </a:lnTo>
                    <a:lnTo>
                      <a:pt x="48" y="0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79" name="Group 7859"/>
            <p:cNvGrpSpPr>
              <a:grpSpLocks/>
            </p:cNvGrpSpPr>
            <p:nvPr/>
          </p:nvGrpSpPr>
          <p:grpSpPr bwMode="auto">
            <a:xfrm>
              <a:off x="10706" y="2633"/>
              <a:ext cx="1262" cy="72"/>
              <a:chOff x="10706" y="2633"/>
              <a:chExt cx="1262" cy="72"/>
            </a:xfrm>
          </p:grpSpPr>
          <p:sp>
            <p:nvSpPr>
              <p:cNvPr id="22270" name="Freeform 7860"/>
              <p:cNvSpPr>
                <a:spLocks/>
              </p:cNvSpPr>
              <p:nvPr/>
            </p:nvSpPr>
            <p:spPr bwMode="auto">
              <a:xfrm>
                <a:off x="10706" y="2633"/>
                <a:ext cx="1262" cy="72"/>
              </a:xfrm>
              <a:custGeom>
                <a:avLst/>
                <a:gdLst>
                  <a:gd name="T0" fmla="+- 0 11963 10706"/>
                  <a:gd name="T1" fmla="*/ T0 w 1262"/>
                  <a:gd name="T2" fmla="+- 0 2705 2633"/>
                  <a:gd name="T3" fmla="*/ 2705 h 72"/>
                  <a:gd name="T4" fmla="+- 0 10706 10706"/>
                  <a:gd name="T5" fmla="*/ T4 w 1262"/>
                  <a:gd name="T6" fmla="+- 0 2633 2633"/>
                  <a:gd name="T7" fmla="*/ 2633 h 72"/>
                  <a:gd name="T8" fmla="+- 0 11968 10706"/>
                  <a:gd name="T9" fmla="*/ T8 w 1262"/>
                  <a:gd name="T10" fmla="+- 0 2633 2633"/>
                  <a:gd name="T11" fmla="*/ 2633 h 72"/>
                  <a:gd name="T12" fmla="+- 0 11963 10706"/>
                  <a:gd name="T13" fmla="*/ T12 w 1262"/>
                  <a:gd name="T14" fmla="+- 0 2705 2633"/>
                  <a:gd name="T15" fmla="*/ 2705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62" h="72">
                    <a:moveTo>
                      <a:pt x="1257" y="72"/>
                    </a:moveTo>
                    <a:lnTo>
                      <a:pt x="0" y="0"/>
                    </a:lnTo>
                    <a:lnTo>
                      <a:pt x="1262" y="0"/>
                    </a:lnTo>
                    <a:lnTo>
                      <a:pt x="1257" y="72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80" name="Group 7861"/>
            <p:cNvGrpSpPr>
              <a:grpSpLocks/>
            </p:cNvGrpSpPr>
            <p:nvPr/>
          </p:nvGrpSpPr>
          <p:grpSpPr bwMode="auto">
            <a:xfrm>
              <a:off x="10487" y="2705"/>
              <a:ext cx="1476" cy="254"/>
              <a:chOff x="10487" y="2705"/>
              <a:chExt cx="1476" cy="254"/>
            </a:xfrm>
          </p:grpSpPr>
          <p:sp>
            <p:nvSpPr>
              <p:cNvPr id="22268" name="Freeform 7862"/>
              <p:cNvSpPr>
                <a:spLocks/>
              </p:cNvSpPr>
              <p:nvPr/>
            </p:nvSpPr>
            <p:spPr bwMode="auto">
              <a:xfrm>
                <a:off x="10487" y="2705"/>
                <a:ext cx="1476" cy="254"/>
              </a:xfrm>
              <a:custGeom>
                <a:avLst/>
                <a:gdLst>
                  <a:gd name="T0" fmla="+- 0 10658 10487"/>
                  <a:gd name="T1" fmla="*/ T0 w 1476"/>
                  <a:gd name="T2" fmla="+- 0 2705 2705"/>
                  <a:gd name="T3" fmla="*/ 2705 h 254"/>
                  <a:gd name="T4" fmla="+- 0 10487 10487"/>
                  <a:gd name="T5" fmla="*/ T4 w 1476"/>
                  <a:gd name="T6" fmla="+- 0 2959 2705"/>
                  <a:gd name="T7" fmla="*/ 2959 h 254"/>
                  <a:gd name="T8" fmla="+- 0 11793 10487"/>
                  <a:gd name="T9" fmla="*/ T8 w 1476"/>
                  <a:gd name="T10" fmla="+- 0 2959 2705"/>
                  <a:gd name="T11" fmla="*/ 2959 h 254"/>
                  <a:gd name="T12" fmla="+- 0 10658 10487"/>
                  <a:gd name="T13" fmla="*/ T12 w 1476"/>
                  <a:gd name="T14" fmla="+- 0 2705 2705"/>
                  <a:gd name="T15" fmla="*/ 2705 h 2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76" h="254">
                    <a:moveTo>
                      <a:pt x="171" y="0"/>
                    </a:moveTo>
                    <a:lnTo>
                      <a:pt x="0" y="254"/>
                    </a:lnTo>
                    <a:lnTo>
                      <a:pt x="1306" y="254"/>
                    </a:lnTo>
                    <a:lnTo>
                      <a:pt x="171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69" name="Freeform 7863"/>
              <p:cNvSpPr>
                <a:spLocks/>
              </p:cNvSpPr>
              <p:nvPr/>
            </p:nvSpPr>
            <p:spPr bwMode="auto">
              <a:xfrm>
                <a:off x="10487" y="2705"/>
                <a:ext cx="1476" cy="254"/>
              </a:xfrm>
              <a:custGeom>
                <a:avLst/>
                <a:gdLst>
                  <a:gd name="T0" fmla="+- 0 11963 10487"/>
                  <a:gd name="T1" fmla="*/ T0 w 1476"/>
                  <a:gd name="T2" fmla="+- 0 2705 2705"/>
                  <a:gd name="T3" fmla="*/ 2705 h 254"/>
                  <a:gd name="T4" fmla="+- 0 10658 10487"/>
                  <a:gd name="T5" fmla="*/ T4 w 1476"/>
                  <a:gd name="T6" fmla="+- 0 2705 2705"/>
                  <a:gd name="T7" fmla="*/ 2705 h 254"/>
                  <a:gd name="T8" fmla="+- 0 11793 10487"/>
                  <a:gd name="T9" fmla="*/ T8 w 1476"/>
                  <a:gd name="T10" fmla="+- 0 2959 2705"/>
                  <a:gd name="T11" fmla="*/ 2959 h 254"/>
                  <a:gd name="T12" fmla="+- 0 11963 10487"/>
                  <a:gd name="T13" fmla="*/ T12 w 1476"/>
                  <a:gd name="T14" fmla="+- 0 2705 2705"/>
                  <a:gd name="T15" fmla="*/ 2705 h 2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76" h="254">
                    <a:moveTo>
                      <a:pt x="1476" y="0"/>
                    </a:moveTo>
                    <a:lnTo>
                      <a:pt x="171" y="0"/>
                    </a:lnTo>
                    <a:lnTo>
                      <a:pt x="1306" y="254"/>
                    </a:lnTo>
                    <a:lnTo>
                      <a:pt x="1476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81" name="Group 7864"/>
            <p:cNvGrpSpPr>
              <a:grpSpLocks/>
            </p:cNvGrpSpPr>
            <p:nvPr/>
          </p:nvGrpSpPr>
          <p:grpSpPr bwMode="auto">
            <a:xfrm>
              <a:off x="10487" y="2705"/>
              <a:ext cx="1306" cy="254"/>
              <a:chOff x="10487" y="2705"/>
              <a:chExt cx="1306" cy="254"/>
            </a:xfrm>
          </p:grpSpPr>
          <p:sp>
            <p:nvSpPr>
              <p:cNvPr id="22267" name="Freeform 7865"/>
              <p:cNvSpPr>
                <a:spLocks/>
              </p:cNvSpPr>
              <p:nvPr/>
            </p:nvSpPr>
            <p:spPr bwMode="auto">
              <a:xfrm>
                <a:off x="10487" y="2705"/>
                <a:ext cx="1306" cy="254"/>
              </a:xfrm>
              <a:custGeom>
                <a:avLst/>
                <a:gdLst>
                  <a:gd name="T0" fmla="+- 0 10487 10487"/>
                  <a:gd name="T1" fmla="*/ T0 w 1306"/>
                  <a:gd name="T2" fmla="+- 0 2959 2705"/>
                  <a:gd name="T3" fmla="*/ 2959 h 254"/>
                  <a:gd name="T4" fmla="+- 0 11793 10487"/>
                  <a:gd name="T5" fmla="*/ T4 w 1306"/>
                  <a:gd name="T6" fmla="+- 0 2959 2705"/>
                  <a:gd name="T7" fmla="*/ 2959 h 254"/>
                  <a:gd name="T8" fmla="+- 0 10658 10487"/>
                  <a:gd name="T9" fmla="*/ T8 w 1306"/>
                  <a:gd name="T10" fmla="+- 0 2705 2705"/>
                  <a:gd name="T11" fmla="*/ 2705 h 254"/>
                  <a:gd name="T12" fmla="+- 0 10487 10487"/>
                  <a:gd name="T13" fmla="*/ T12 w 1306"/>
                  <a:gd name="T14" fmla="+- 0 2959 2705"/>
                  <a:gd name="T15" fmla="*/ 2959 h 2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06" h="254">
                    <a:moveTo>
                      <a:pt x="0" y="254"/>
                    </a:moveTo>
                    <a:lnTo>
                      <a:pt x="1306" y="254"/>
                    </a:lnTo>
                    <a:lnTo>
                      <a:pt x="171" y="0"/>
                    </a:lnTo>
                    <a:lnTo>
                      <a:pt x="0" y="254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82" name="Group 7866"/>
            <p:cNvGrpSpPr>
              <a:grpSpLocks/>
            </p:cNvGrpSpPr>
            <p:nvPr/>
          </p:nvGrpSpPr>
          <p:grpSpPr bwMode="auto">
            <a:xfrm>
              <a:off x="10658" y="2705"/>
              <a:ext cx="1306" cy="254"/>
              <a:chOff x="10658" y="2705"/>
              <a:chExt cx="1306" cy="254"/>
            </a:xfrm>
          </p:grpSpPr>
          <p:sp>
            <p:nvSpPr>
              <p:cNvPr id="22266" name="Freeform 7867"/>
              <p:cNvSpPr>
                <a:spLocks/>
              </p:cNvSpPr>
              <p:nvPr/>
            </p:nvSpPr>
            <p:spPr bwMode="auto">
              <a:xfrm>
                <a:off x="10658" y="2705"/>
                <a:ext cx="1306" cy="254"/>
              </a:xfrm>
              <a:custGeom>
                <a:avLst/>
                <a:gdLst>
                  <a:gd name="T0" fmla="+- 0 11793 10658"/>
                  <a:gd name="T1" fmla="*/ T0 w 1306"/>
                  <a:gd name="T2" fmla="+- 0 2959 2705"/>
                  <a:gd name="T3" fmla="*/ 2959 h 254"/>
                  <a:gd name="T4" fmla="+- 0 10658 10658"/>
                  <a:gd name="T5" fmla="*/ T4 w 1306"/>
                  <a:gd name="T6" fmla="+- 0 2705 2705"/>
                  <a:gd name="T7" fmla="*/ 2705 h 254"/>
                  <a:gd name="T8" fmla="+- 0 11963 10658"/>
                  <a:gd name="T9" fmla="*/ T8 w 1306"/>
                  <a:gd name="T10" fmla="+- 0 2705 2705"/>
                  <a:gd name="T11" fmla="*/ 2705 h 254"/>
                  <a:gd name="T12" fmla="+- 0 11793 10658"/>
                  <a:gd name="T13" fmla="*/ T12 w 1306"/>
                  <a:gd name="T14" fmla="+- 0 2959 2705"/>
                  <a:gd name="T15" fmla="*/ 2959 h 25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06" h="254">
                    <a:moveTo>
                      <a:pt x="1135" y="254"/>
                    </a:moveTo>
                    <a:lnTo>
                      <a:pt x="0" y="0"/>
                    </a:lnTo>
                    <a:lnTo>
                      <a:pt x="1305" y="0"/>
                    </a:lnTo>
                    <a:lnTo>
                      <a:pt x="1135" y="254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83" name="Group 7868"/>
            <p:cNvGrpSpPr>
              <a:grpSpLocks/>
            </p:cNvGrpSpPr>
            <p:nvPr/>
          </p:nvGrpSpPr>
          <p:grpSpPr bwMode="auto">
            <a:xfrm>
              <a:off x="10432" y="2959"/>
              <a:ext cx="646" cy="84"/>
              <a:chOff x="10432" y="2959"/>
              <a:chExt cx="646" cy="84"/>
            </a:xfrm>
          </p:grpSpPr>
          <p:sp>
            <p:nvSpPr>
              <p:cNvPr id="22264" name="Freeform 7869"/>
              <p:cNvSpPr>
                <a:spLocks/>
              </p:cNvSpPr>
              <p:nvPr/>
            </p:nvSpPr>
            <p:spPr bwMode="auto">
              <a:xfrm>
                <a:off x="10432" y="2959"/>
                <a:ext cx="646" cy="84"/>
              </a:xfrm>
              <a:custGeom>
                <a:avLst/>
                <a:gdLst>
                  <a:gd name="T0" fmla="+- 0 10487 10432"/>
                  <a:gd name="T1" fmla="*/ T0 w 646"/>
                  <a:gd name="T2" fmla="+- 0 2959 2959"/>
                  <a:gd name="T3" fmla="*/ 2959 h 84"/>
                  <a:gd name="T4" fmla="+- 0 10432 10432"/>
                  <a:gd name="T5" fmla="*/ T4 w 646"/>
                  <a:gd name="T6" fmla="+- 0 3043 2959"/>
                  <a:gd name="T7" fmla="*/ 3043 h 84"/>
                  <a:gd name="T8" fmla="+- 0 11078 10432"/>
                  <a:gd name="T9" fmla="*/ T8 w 646"/>
                  <a:gd name="T10" fmla="+- 0 3043 2959"/>
                  <a:gd name="T11" fmla="*/ 3043 h 84"/>
                  <a:gd name="T12" fmla="+- 0 10487 10432"/>
                  <a:gd name="T13" fmla="*/ T12 w 646"/>
                  <a:gd name="T14" fmla="+- 0 2959 2959"/>
                  <a:gd name="T15" fmla="*/ 2959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46" h="84">
                    <a:moveTo>
                      <a:pt x="55" y="0"/>
                    </a:moveTo>
                    <a:lnTo>
                      <a:pt x="0" y="84"/>
                    </a:lnTo>
                    <a:lnTo>
                      <a:pt x="646" y="84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65" name="Freeform 7870"/>
              <p:cNvSpPr>
                <a:spLocks/>
              </p:cNvSpPr>
              <p:nvPr/>
            </p:nvSpPr>
            <p:spPr bwMode="auto">
              <a:xfrm>
                <a:off x="10432" y="2959"/>
                <a:ext cx="646" cy="84"/>
              </a:xfrm>
              <a:custGeom>
                <a:avLst/>
                <a:gdLst>
                  <a:gd name="T0" fmla="+- 0 11078 10432"/>
                  <a:gd name="T1" fmla="*/ T0 w 646"/>
                  <a:gd name="T2" fmla="+- 0 2959 2959"/>
                  <a:gd name="T3" fmla="*/ 2959 h 84"/>
                  <a:gd name="T4" fmla="+- 0 10487 10432"/>
                  <a:gd name="T5" fmla="*/ T4 w 646"/>
                  <a:gd name="T6" fmla="+- 0 2959 2959"/>
                  <a:gd name="T7" fmla="*/ 2959 h 84"/>
                  <a:gd name="T8" fmla="+- 0 11078 10432"/>
                  <a:gd name="T9" fmla="*/ T8 w 646"/>
                  <a:gd name="T10" fmla="+- 0 3043 2959"/>
                  <a:gd name="T11" fmla="*/ 3043 h 84"/>
                  <a:gd name="T12" fmla="+- 0 11078 10432"/>
                  <a:gd name="T13" fmla="*/ T12 w 646"/>
                  <a:gd name="T14" fmla="+- 0 2959 2959"/>
                  <a:gd name="T15" fmla="*/ 2959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46" h="84">
                    <a:moveTo>
                      <a:pt x="646" y="0"/>
                    </a:moveTo>
                    <a:lnTo>
                      <a:pt x="55" y="0"/>
                    </a:lnTo>
                    <a:lnTo>
                      <a:pt x="646" y="84"/>
                    </a:lnTo>
                    <a:lnTo>
                      <a:pt x="646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84" name="Group 7871"/>
            <p:cNvGrpSpPr>
              <a:grpSpLocks/>
            </p:cNvGrpSpPr>
            <p:nvPr/>
          </p:nvGrpSpPr>
          <p:grpSpPr bwMode="auto">
            <a:xfrm>
              <a:off x="10432" y="3043"/>
              <a:ext cx="646" cy="2"/>
              <a:chOff x="10432" y="3043"/>
              <a:chExt cx="646" cy="2"/>
            </a:xfrm>
          </p:grpSpPr>
          <p:sp>
            <p:nvSpPr>
              <p:cNvPr id="22263" name="Freeform 7872"/>
              <p:cNvSpPr>
                <a:spLocks/>
              </p:cNvSpPr>
              <p:nvPr/>
            </p:nvSpPr>
            <p:spPr bwMode="auto">
              <a:xfrm>
                <a:off x="10432" y="3043"/>
                <a:ext cx="646" cy="2"/>
              </a:xfrm>
              <a:custGeom>
                <a:avLst/>
                <a:gdLst>
                  <a:gd name="T0" fmla="+- 0 10432 10432"/>
                  <a:gd name="T1" fmla="*/ T0 w 646"/>
                  <a:gd name="T2" fmla="+- 0 11078 10432"/>
                  <a:gd name="T3" fmla="*/ T2 w 64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646">
                    <a:moveTo>
                      <a:pt x="0" y="0"/>
                    </a:moveTo>
                    <a:lnTo>
                      <a:pt x="646" y="0"/>
                    </a:lnTo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85" name="Group 7873"/>
            <p:cNvGrpSpPr>
              <a:grpSpLocks/>
            </p:cNvGrpSpPr>
            <p:nvPr/>
          </p:nvGrpSpPr>
          <p:grpSpPr bwMode="auto">
            <a:xfrm>
              <a:off x="10432" y="2959"/>
              <a:ext cx="646" cy="84"/>
              <a:chOff x="10432" y="2959"/>
              <a:chExt cx="646" cy="84"/>
            </a:xfrm>
          </p:grpSpPr>
          <p:sp>
            <p:nvSpPr>
              <p:cNvPr id="22262" name="Freeform 7874"/>
              <p:cNvSpPr>
                <a:spLocks/>
              </p:cNvSpPr>
              <p:nvPr/>
            </p:nvSpPr>
            <p:spPr bwMode="auto">
              <a:xfrm>
                <a:off x="10432" y="2959"/>
                <a:ext cx="646" cy="84"/>
              </a:xfrm>
              <a:custGeom>
                <a:avLst/>
                <a:gdLst>
                  <a:gd name="T0" fmla="+- 0 10432 10432"/>
                  <a:gd name="T1" fmla="*/ T0 w 646"/>
                  <a:gd name="T2" fmla="+- 0 3043 2959"/>
                  <a:gd name="T3" fmla="*/ 3043 h 84"/>
                  <a:gd name="T4" fmla="+- 0 11078 10432"/>
                  <a:gd name="T5" fmla="*/ T4 w 646"/>
                  <a:gd name="T6" fmla="+- 0 3043 2959"/>
                  <a:gd name="T7" fmla="*/ 3043 h 84"/>
                  <a:gd name="T8" fmla="+- 0 10487 10432"/>
                  <a:gd name="T9" fmla="*/ T8 w 646"/>
                  <a:gd name="T10" fmla="+- 0 2959 2959"/>
                  <a:gd name="T11" fmla="*/ 2959 h 84"/>
                  <a:gd name="T12" fmla="+- 0 10432 10432"/>
                  <a:gd name="T13" fmla="*/ T12 w 646"/>
                  <a:gd name="T14" fmla="+- 0 3043 2959"/>
                  <a:gd name="T15" fmla="*/ 3043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46" h="84">
                    <a:moveTo>
                      <a:pt x="0" y="84"/>
                    </a:moveTo>
                    <a:lnTo>
                      <a:pt x="646" y="84"/>
                    </a:lnTo>
                    <a:lnTo>
                      <a:pt x="55" y="0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86" name="Group 7875"/>
            <p:cNvGrpSpPr>
              <a:grpSpLocks/>
            </p:cNvGrpSpPr>
            <p:nvPr/>
          </p:nvGrpSpPr>
          <p:grpSpPr bwMode="auto">
            <a:xfrm>
              <a:off x="10487" y="2959"/>
              <a:ext cx="590" cy="84"/>
              <a:chOff x="10487" y="2959"/>
              <a:chExt cx="590" cy="84"/>
            </a:xfrm>
          </p:grpSpPr>
          <p:sp>
            <p:nvSpPr>
              <p:cNvPr id="22261" name="Freeform 7876"/>
              <p:cNvSpPr>
                <a:spLocks/>
              </p:cNvSpPr>
              <p:nvPr/>
            </p:nvSpPr>
            <p:spPr bwMode="auto">
              <a:xfrm>
                <a:off x="10487" y="2959"/>
                <a:ext cx="590" cy="84"/>
              </a:xfrm>
              <a:custGeom>
                <a:avLst/>
                <a:gdLst>
                  <a:gd name="T0" fmla="+- 0 11078 10487"/>
                  <a:gd name="T1" fmla="*/ T0 w 590"/>
                  <a:gd name="T2" fmla="+- 0 3043 2959"/>
                  <a:gd name="T3" fmla="*/ 3043 h 84"/>
                  <a:gd name="T4" fmla="+- 0 10487 10487"/>
                  <a:gd name="T5" fmla="*/ T4 w 590"/>
                  <a:gd name="T6" fmla="+- 0 2959 2959"/>
                  <a:gd name="T7" fmla="*/ 2959 h 84"/>
                  <a:gd name="T8" fmla="+- 0 11078 10487"/>
                  <a:gd name="T9" fmla="*/ T8 w 590"/>
                  <a:gd name="T10" fmla="+- 0 2959 2959"/>
                  <a:gd name="T11" fmla="*/ 2959 h 84"/>
                  <a:gd name="T12" fmla="+- 0 11078 10487"/>
                  <a:gd name="T13" fmla="*/ T12 w 590"/>
                  <a:gd name="T14" fmla="+- 0 3043 2959"/>
                  <a:gd name="T15" fmla="*/ 3043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90" h="84">
                    <a:moveTo>
                      <a:pt x="591" y="84"/>
                    </a:moveTo>
                    <a:lnTo>
                      <a:pt x="0" y="0"/>
                    </a:lnTo>
                    <a:lnTo>
                      <a:pt x="591" y="0"/>
                    </a:lnTo>
                    <a:lnTo>
                      <a:pt x="591" y="84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87" name="Group 7877"/>
            <p:cNvGrpSpPr>
              <a:grpSpLocks/>
            </p:cNvGrpSpPr>
            <p:nvPr/>
          </p:nvGrpSpPr>
          <p:grpSpPr bwMode="auto">
            <a:xfrm>
              <a:off x="10432" y="3043"/>
              <a:ext cx="646" cy="110"/>
              <a:chOff x="10432" y="3043"/>
              <a:chExt cx="646" cy="110"/>
            </a:xfrm>
          </p:grpSpPr>
          <p:sp>
            <p:nvSpPr>
              <p:cNvPr id="22259" name="Freeform 7878"/>
              <p:cNvSpPr>
                <a:spLocks/>
              </p:cNvSpPr>
              <p:nvPr/>
            </p:nvSpPr>
            <p:spPr bwMode="auto">
              <a:xfrm>
                <a:off x="10432" y="3043"/>
                <a:ext cx="646" cy="110"/>
              </a:xfrm>
              <a:custGeom>
                <a:avLst/>
                <a:gdLst>
                  <a:gd name="T0" fmla="+- 0 10432 10432"/>
                  <a:gd name="T1" fmla="*/ T0 w 646"/>
                  <a:gd name="T2" fmla="+- 0 3043 3043"/>
                  <a:gd name="T3" fmla="*/ 3043 h 110"/>
                  <a:gd name="T4" fmla="+- 0 10598 10432"/>
                  <a:gd name="T5" fmla="*/ T4 w 646"/>
                  <a:gd name="T6" fmla="+- 0 3154 3043"/>
                  <a:gd name="T7" fmla="*/ 3154 h 110"/>
                  <a:gd name="T8" fmla="+- 0 11078 10432"/>
                  <a:gd name="T9" fmla="*/ T8 w 646"/>
                  <a:gd name="T10" fmla="+- 0 3154 3043"/>
                  <a:gd name="T11" fmla="*/ 3154 h 110"/>
                  <a:gd name="T12" fmla="+- 0 10432 10432"/>
                  <a:gd name="T13" fmla="*/ T12 w 646"/>
                  <a:gd name="T14" fmla="+- 0 3043 3043"/>
                  <a:gd name="T15" fmla="*/ 3043 h 1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46" h="110">
                    <a:moveTo>
                      <a:pt x="0" y="0"/>
                    </a:moveTo>
                    <a:lnTo>
                      <a:pt x="166" y="111"/>
                    </a:lnTo>
                    <a:lnTo>
                      <a:pt x="646" y="1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60" name="Freeform 7879"/>
              <p:cNvSpPr>
                <a:spLocks/>
              </p:cNvSpPr>
              <p:nvPr/>
            </p:nvSpPr>
            <p:spPr bwMode="auto">
              <a:xfrm>
                <a:off x="10432" y="3043"/>
                <a:ext cx="646" cy="110"/>
              </a:xfrm>
              <a:custGeom>
                <a:avLst/>
                <a:gdLst>
                  <a:gd name="T0" fmla="+- 0 11078 10432"/>
                  <a:gd name="T1" fmla="*/ T0 w 646"/>
                  <a:gd name="T2" fmla="+- 0 3043 3043"/>
                  <a:gd name="T3" fmla="*/ 3043 h 110"/>
                  <a:gd name="T4" fmla="+- 0 10432 10432"/>
                  <a:gd name="T5" fmla="*/ T4 w 646"/>
                  <a:gd name="T6" fmla="+- 0 3043 3043"/>
                  <a:gd name="T7" fmla="*/ 3043 h 110"/>
                  <a:gd name="T8" fmla="+- 0 11078 10432"/>
                  <a:gd name="T9" fmla="*/ T8 w 646"/>
                  <a:gd name="T10" fmla="+- 0 3154 3043"/>
                  <a:gd name="T11" fmla="*/ 3154 h 110"/>
                  <a:gd name="T12" fmla="+- 0 11078 10432"/>
                  <a:gd name="T13" fmla="*/ T12 w 646"/>
                  <a:gd name="T14" fmla="+- 0 3043 3043"/>
                  <a:gd name="T15" fmla="*/ 3043 h 1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46" h="110">
                    <a:moveTo>
                      <a:pt x="646" y="0"/>
                    </a:moveTo>
                    <a:lnTo>
                      <a:pt x="0" y="0"/>
                    </a:lnTo>
                    <a:lnTo>
                      <a:pt x="646" y="111"/>
                    </a:lnTo>
                    <a:lnTo>
                      <a:pt x="646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88" name="Group 7880"/>
            <p:cNvGrpSpPr>
              <a:grpSpLocks/>
            </p:cNvGrpSpPr>
            <p:nvPr/>
          </p:nvGrpSpPr>
          <p:grpSpPr bwMode="auto">
            <a:xfrm>
              <a:off x="10432" y="3043"/>
              <a:ext cx="646" cy="110"/>
              <a:chOff x="10432" y="3043"/>
              <a:chExt cx="646" cy="110"/>
            </a:xfrm>
          </p:grpSpPr>
          <p:sp>
            <p:nvSpPr>
              <p:cNvPr id="22258" name="Freeform 7881"/>
              <p:cNvSpPr>
                <a:spLocks/>
              </p:cNvSpPr>
              <p:nvPr/>
            </p:nvSpPr>
            <p:spPr bwMode="auto">
              <a:xfrm>
                <a:off x="10432" y="3043"/>
                <a:ext cx="646" cy="110"/>
              </a:xfrm>
              <a:custGeom>
                <a:avLst/>
                <a:gdLst>
                  <a:gd name="T0" fmla="+- 0 10598 10432"/>
                  <a:gd name="T1" fmla="*/ T0 w 646"/>
                  <a:gd name="T2" fmla="+- 0 3154 3043"/>
                  <a:gd name="T3" fmla="*/ 3154 h 110"/>
                  <a:gd name="T4" fmla="+- 0 11078 10432"/>
                  <a:gd name="T5" fmla="*/ T4 w 646"/>
                  <a:gd name="T6" fmla="+- 0 3154 3043"/>
                  <a:gd name="T7" fmla="*/ 3154 h 110"/>
                  <a:gd name="T8" fmla="+- 0 10432 10432"/>
                  <a:gd name="T9" fmla="*/ T8 w 646"/>
                  <a:gd name="T10" fmla="+- 0 3043 3043"/>
                  <a:gd name="T11" fmla="*/ 3043 h 110"/>
                  <a:gd name="T12" fmla="+- 0 10598 10432"/>
                  <a:gd name="T13" fmla="*/ T12 w 646"/>
                  <a:gd name="T14" fmla="+- 0 3154 3043"/>
                  <a:gd name="T15" fmla="*/ 3154 h 1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46" h="110">
                    <a:moveTo>
                      <a:pt x="166" y="111"/>
                    </a:moveTo>
                    <a:lnTo>
                      <a:pt x="646" y="111"/>
                    </a:lnTo>
                    <a:lnTo>
                      <a:pt x="0" y="0"/>
                    </a:lnTo>
                    <a:lnTo>
                      <a:pt x="166" y="111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89" name="Group 7882"/>
            <p:cNvGrpSpPr>
              <a:grpSpLocks/>
            </p:cNvGrpSpPr>
            <p:nvPr/>
          </p:nvGrpSpPr>
          <p:grpSpPr bwMode="auto">
            <a:xfrm>
              <a:off x="10432" y="3043"/>
              <a:ext cx="646" cy="110"/>
              <a:chOff x="10432" y="3043"/>
              <a:chExt cx="646" cy="110"/>
            </a:xfrm>
          </p:grpSpPr>
          <p:sp>
            <p:nvSpPr>
              <p:cNvPr id="22257" name="Freeform 7883"/>
              <p:cNvSpPr>
                <a:spLocks/>
              </p:cNvSpPr>
              <p:nvPr/>
            </p:nvSpPr>
            <p:spPr bwMode="auto">
              <a:xfrm>
                <a:off x="10432" y="3043"/>
                <a:ext cx="646" cy="110"/>
              </a:xfrm>
              <a:custGeom>
                <a:avLst/>
                <a:gdLst>
                  <a:gd name="T0" fmla="+- 0 11078 10432"/>
                  <a:gd name="T1" fmla="*/ T0 w 646"/>
                  <a:gd name="T2" fmla="+- 0 3154 3043"/>
                  <a:gd name="T3" fmla="*/ 3154 h 110"/>
                  <a:gd name="T4" fmla="+- 0 10432 10432"/>
                  <a:gd name="T5" fmla="*/ T4 w 646"/>
                  <a:gd name="T6" fmla="+- 0 3043 3043"/>
                  <a:gd name="T7" fmla="*/ 3043 h 110"/>
                  <a:gd name="T8" fmla="+- 0 11078 10432"/>
                  <a:gd name="T9" fmla="*/ T8 w 646"/>
                  <a:gd name="T10" fmla="+- 0 3043 3043"/>
                  <a:gd name="T11" fmla="*/ 3043 h 110"/>
                  <a:gd name="T12" fmla="+- 0 11078 10432"/>
                  <a:gd name="T13" fmla="*/ T12 w 646"/>
                  <a:gd name="T14" fmla="+- 0 3154 3043"/>
                  <a:gd name="T15" fmla="*/ 3154 h 1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46" h="110">
                    <a:moveTo>
                      <a:pt x="646" y="111"/>
                    </a:moveTo>
                    <a:lnTo>
                      <a:pt x="0" y="0"/>
                    </a:lnTo>
                    <a:lnTo>
                      <a:pt x="646" y="0"/>
                    </a:lnTo>
                    <a:lnTo>
                      <a:pt x="646" y="111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90" name="Group 7884"/>
            <p:cNvGrpSpPr>
              <a:grpSpLocks/>
            </p:cNvGrpSpPr>
            <p:nvPr/>
          </p:nvGrpSpPr>
          <p:grpSpPr bwMode="auto">
            <a:xfrm>
              <a:off x="11262" y="2959"/>
              <a:ext cx="530" cy="194"/>
              <a:chOff x="11262" y="2959"/>
              <a:chExt cx="530" cy="194"/>
            </a:xfrm>
          </p:grpSpPr>
          <p:sp>
            <p:nvSpPr>
              <p:cNvPr id="22255" name="Freeform 7885"/>
              <p:cNvSpPr>
                <a:spLocks/>
              </p:cNvSpPr>
              <p:nvPr/>
            </p:nvSpPr>
            <p:spPr bwMode="auto">
              <a:xfrm>
                <a:off x="11262" y="2959"/>
                <a:ext cx="530" cy="194"/>
              </a:xfrm>
              <a:custGeom>
                <a:avLst/>
                <a:gdLst>
                  <a:gd name="T0" fmla="+- 0 11262 11262"/>
                  <a:gd name="T1" fmla="*/ T0 w 530"/>
                  <a:gd name="T2" fmla="+- 0 2959 2959"/>
                  <a:gd name="T3" fmla="*/ 2959 h 194"/>
                  <a:gd name="T4" fmla="+- 0 11262 11262"/>
                  <a:gd name="T5" fmla="*/ T4 w 530"/>
                  <a:gd name="T6" fmla="+- 0 3154 2959"/>
                  <a:gd name="T7" fmla="*/ 3154 h 194"/>
                  <a:gd name="T8" fmla="+- 0 11663 11262"/>
                  <a:gd name="T9" fmla="*/ T8 w 530"/>
                  <a:gd name="T10" fmla="+- 0 3154 2959"/>
                  <a:gd name="T11" fmla="*/ 3154 h 194"/>
                  <a:gd name="T12" fmla="+- 0 11262 11262"/>
                  <a:gd name="T13" fmla="*/ T12 w 530"/>
                  <a:gd name="T14" fmla="+- 0 2959 2959"/>
                  <a:gd name="T15" fmla="*/ 2959 h 1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0" h="194">
                    <a:moveTo>
                      <a:pt x="0" y="0"/>
                    </a:moveTo>
                    <a:lnTo>
                      <a:pt x="0" y="195"/>
                    </a:lnTo>
                    <a:lnTo>
                      <a:pt x="401" y="19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56" name="Freeform 7886"/>
              <p:cNvSpPr>
                <a:spLocks/>
              </p:cNvSpPr>
              <p:nvPr/>
            </p:nvSpPr>
            <p:spPr bwMode="auto">
              <a:xfrm>
                <a:off x="11262" y="2959"/>
                <a:ext cx="530" cy="194"/>
              </a:xfrm>
              <a:custGeom>
                <a:avLst/>
                <a:gdLst>
                  <a:gd name="T0" fmla="+- 0 11793 11262"/>
                  <a:gd name="T1" fmla="*/ T0 w 530"/>
                  <a:gd name="T2" fmla="+- 0 2959 2959"/>
                  <a:gd name="T3" fmla="*/ 2959 h 194"/>
                  <a:gd name="T4" fmla="+- 0 11262 11262"/>
                  <a:gd name="T5" fmla="*/ T4 w 530"/>
                  <a:gd name="T6" fmla="+- 0 2959 2959"/>
                  <a:gd name="T7" fmla="*/ 2959 h 194"/>
                  <a:gd name="T8" fmla="+- 0 11663 11262"/>
                  <a:gd name="T9" fmla="*/ T8 w 530"/>
                  <a:gd name="T10" fmla="+- 0 3154 2959"/>
                  <a:gd name="T11" fmla="*/ 3154 h 194"/>
                  <a:gd name="T12" fmla="+- 0 11793 11262"/>
                  <a:gd name="T13" fmla="*/ T12 w 530"/>
                  <a:gd name="T14" fmla="+- 0 2959 2959"/>
                  <a:gd name="T15" fmla="*/ 2959 h 1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0" h="194">
                    <a:moveTo>
                      <a:pt x="531" y="0"/>
                    </a:moveTo>
                    <a:lnTo>
                      <a:pt x="0" y="0"/>
                    </a:lnTo>
                    <a:lnTo>
                      <a:pt x="401" y="195"/>
                    </a:lnTo>
                    <a:lnTo>
                      <a:pt x="531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91" name="Group 7887"/>
            <p:cNvGrpSpPr>
              <a:grpSpLocks/>
            </p:cNvGrpSpPr>
            <p:nvPr/>
          </p:nvGrpSpPr>
          <p:grpSpPr bwMode="auto">
            <a:xfrm>
              <a:off x="11262" y="2959"/>
              <a:ext cx="401" cy="194"/>
              <a:chOff x="11262" y="2959"/>
              <a:chExt cx="401" cy="194"/>
            </a:xfrm>
          </p:grpSpPr>
          <p:sp>
            <p:nvSpPr>
              <p:cNvPr id="22254" name="Freeform 7888"/>
              <p:cNvSpPr>
                <a:spLocks/>
              </p:cNvSpPr>
              <p:nvPr/>
            </p:nvSpPr>
            <p:spPr bwMode="auto">
              <a:xfrm>
                <a:off x="11262" y="2959"/>
                <a:ext cx="401" cy="194"/>
              </a:xfrm>
              <a:custGeom>
                <a:avLst/>
                <a:gdLst>
                  <a:gd name="T0" fmla="+- 0 11262 11262"/>
                  <a:gd name="T1" fmla="*/ T0 w 401"/>
                  <a:gd name="T2" fmla="+- 0 3154 2959"/>
                  <a:gd name="T3" fmla="*/ 3154 h 194"/>
                  <a:gd name="T4" fmla="+- 0 11663 11262"/>
                  <a:gd name="T5" fmla="*/ T4 w 401"/>
                  <a:gd name="T6" fmla="+- 0 3154 2959"/>
                  <a:gd name="T7" fmla="*/ 3154 h 194"/>
                  <a:gd name="T8" fmla="+- 0 11262 11262"/>
                  <a:gd name="T9" fmla="*/ T8 w 401"/>
                  <a:gd name="T10" fmla="+- 0 2959 2959"/>
                  <a:gd name="T11" fmla="*/ 2959 h 194"/>
                  <a:gd name="T12" fmla="+- 0 11262 11262"/>
                  <a:gd name="T13" fmla="*/ T12 w 401"/>
                  <a:gd name="T14" fmla="+- 0 3154 2959"/>
                  <a:gd name="T15" fmla="*/ 3154 h 1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1" h="194">
                    <a:moveTo>
                      <a:pt x="0" y="195"/>
                    </a:moveTo>
                    <a:lnTo>
                      <a:pt x="401" y="195"/>
                    </a:lnTo>
                    <a:lnTo>
                      <a:pt x="0" y="0"/>
                    </a:lnTo>
                    <a:lnTo>
                      <a:pt x="0" y="195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92" name="Group 7889"/>
            <p:cNvGrpSpPr>
              <a:grpSpLocks/>
            </p:cNvGrpSpPr>
            <p:nvPr/>
          </p:nvGrpSpPr>
          <p:grpSpPr bwMode="auto">
            <a:xfrm>
              <a:off x="11262" y="2959"/>
              <a:ext cx="530" cy="194"/>
              <a:chOff x="11262" y="2959"/>
              <a:chExt cx="530" cy="194"/>
            </a:xfrm>
          </p:grpSpPr>
          <p:sp>
            <p:nvSpPr>
              <p:cNvPr id="22253" name="Freeform 7890"/>
              <p:cNvSpPr>
                <a:spLocks/>
              </p:cNvSpPr>
              <p:nvPr/>
            </p:nvSpPr>
            <p:spPr bwMode="auto">
              <a:xfrm>
                <a:off x="11262" y="2959"/>
                <a:ext cx="530" cy="194"/>
              </a:xfrm>
              <a:custGeom>
                <a:avLst/>
                <a:gdLst>
                  <a:gd name="T0" fmla="+- 0 11663 11262"/>
                  <a:gd name="T1" fmla="*/ T0 w 530"/>
                  <a:gd name="T2" fmla="+- 0 3154 2959"/>
                  <a:gd name="T3" fmla="*/ 3154 h 194"/>
                  <a:gd name="T4" fmla="+- 0 11262 11262"/>
                  <a:gd name="T5" fmla="*/ T4 w 530"/>
                  <a:gd name="T6" fmla="+- 0 2959 2959"/>
                  <a:gd name="T7" fmla="*/ 2959 h 194"/>
                  <a:gd name="T8" fmla="+- 0 11793 11262"/>
                  <a:gd name="T9" fmla="*/ T8 w 530"/>
                  <a:gd name="T10" fmla="+- 0 2959 2959"/>
                  <a:gd name="T11" fmla="*/ 2959 h 194"/>
                  <a:gd name="T12" fmla="+- 0 11663 11262"/>
                  <a:gd name="T13" fmla="*/ T12 w 530"/>
                  <a:gd name="T14" fmla="+- 0 3154 2959"/>
                  <a:gd name="T15" fmla="*/ 3154 h 1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0" h="194">
                    <a:moveTo>
                      <a:pt x="401" y="195"/>
                    </a:moveTo>
                    <a:lnTo>
                      <a:pt x="0" y="0"/>
                    </a:lnTo>
                    <a:lnTo>
                      <a:pt x="531" y="0"/>
                    </a:lnTo>
                    <a:lnTo>
                      <a:pt x="401" y="195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93" name="Group 7891"/>
            <p:cNvGrpSpPr>
              <a:grpSpLocks/>
            </p:cNvGrpSpPr>
            <p:nvPr/>
          </p:nvGrpSpPr>
          <p:grpSpPr bwMode="auto">
            <a:xfrm>
              <a:off x="10598" y="3154"/>
              <a:ext cx="1066" cy="94"/>
              <a:chOff x="10598" y="3154"/>
              <a:chExt cx="1066" cy="94"/>
            </a:xfrm>
          </p:grpSpPr>
          <p:sp>
            <p:nvSpPr>
              <p:cNvPr id="22251" name="Freeform 7892"/>
              <p:cNvSpPr>
                <a:spLocks/>
              </p:cNvSpPr>
              <p:nvPr/>
            </p:nvSpPr>
            <p:spPr bwMode="auto">
              <a:xfrm>
                <a:off x="10598" y="3154"/>
                <a:ext cx="1066" cy="94"/>
              </a:xfrm>
              <a:custGeom>
                <a:avLst/>
                <a:gdLst>
                  <a:gd name="T0" fmla="+- 0 10598 10598"/>
                  <a:gd name="T1" fmla="*/ T0 w 1066"/>
                  <a:gd name="T2" fmla="+- 0 3154 3154"/>
                  <a:gd name="T3" fmla="*/ 3154 h 94"/>
                  <a:gd name="T4" fmla="+- 0 10739 10598"/>
                  <a:gd name="T5" fmla="*/ T4 w 1066"/>
                  <a:gd name="T6" fmla="+- 0 3247 3154"/>
                  <a:gd name="T7" fmla="*/ 3247 h 94"/>
                  <a:gd name="T8" fmla="+- 0 11601 10598"/>
                  <a:gd name="T9" fmla="*/ T8 w 1066"/>
                  <a:gd name="T10" fmla="+- 0 3247 3154"/>
                  <a:gd name="T11" fmla="*/ 3247 h 94"/>
                  <a:gd name="T12" fmla="+- 0 10598 10598"/>
                  <a:gd name="T13" fmla="*/ T12 w 1066"/>
                  <a:gd name="T14" fmla="+- 0 3154 3154"/>
                  <a:gd name="T15" fmla="*/ 3154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66" h="94">
                    <a:moveTo>
                      <a:pt x="0" y="0"/>
                    </a:moveTo>
                    <a:lnTo>
                      <a:pt x="141" y="93"/>
                    </a:lnTo>
                    <a:lnTo>
                      <a:pt x="1003" y="9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52" name="Freeform 7893"/>
              <p:cNvSpPr>
                <a:spLocks/>
              </p:cNvSpPr>
              <p:nvPr/>
            </p:nvSpPr>
            <p:spPr bwMode="auto">
              <a:xfrm>
                <a:off x="10598" y="3154"/>
                <a:ext cx="1066" cy="94"/>
              </a:xfrm>
              <a:custGeom>
                <a:avLst/>
                <a:gdLst>
                  <a:gd name="T0" fmla="+- 0 11663 10598"/>
                  <a:gd name="T1" fmla="*/ T0 w 1066"/>
                  <a:gd name="T2" fmla="+- 0 3154 3154"/>
                  <a:gd name="T3" fmla="*/ 3154 h 94"/>
                  <a:gd name="T4" fmla="+- 0 10598 10598"/>
                  <a:gd name="T5" fmla="*/ T4 w 1066"/>
                  <a:gd name="T6" fmla="+- 0 3154 3154"/>
                  <a:gd name="T7" fmla="*/ 3154 h 94"/>
                  <a:gd name="T8" fmla="+- 0 11601 10598"/>
                  <a:gd name="T9" fmla="*/ T8 w 1066"/>
                  <a:gd name="T10" fmla="+- 0 3247 3154"/>
                  <a:gd name="T11" fmla="*/ 3247 h 94"/>
                  <a:gd name="T12" fmla="+- 0 11663 10598"/>
                  <a:gd name="T13" fmla="*/ T12 w 1066"/>
                  <a:gd name="T14" fmla="+- 0 3154 3154"/>
                  <a:gd name="T15" fmla="*/ 3154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66" h="94">
                    <a:moveTo>
                      <a:pt x="1065" y="0"/>
                    </a:moveTo>
                    <a:lnTo>
                      <a:pt x="0" y="0"/>
                    </a:lnTo>
                    <a:lnTo>
                      <a:pt x="1003" y="93"/>
                    </a:lnTo>
                    <a:lnTo>
                      <a:pt x="1065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94" name="Group 7894"/>
            <p:cNvGrpSpPr>
              <a:grpSpLocks/>
            </p:cNvGrpSpPr>
            <p:nvPr/>
          </p:nvGrpSpPr>
          <p:grpSpPr bwMode="auto">
            <a:xfrm>
              <a:off x="10598" y="3154"/>
              <a:ext cx="1003" cy="94"/>
              <a:chOff x="10598" y="3154"/>
              <a:chExt cx="1003" cy="94"/>
            </a:xfrm>
          </p:grpSpPr>
          <p:sp>
            <p:nvSpPr>
              <p:cNvPr id="22250" name="Freeform 7895"/>
              <p:cNvSpPr>
                <a:spLocks/>
              </p:cNvSpPr>
              <p:nvPr/>
            </p:nvSpPr>
            <p:spPr bwMode="auto">
              <a:xfrm>
                <a:off x="10598" y="3154"/>
                <a:ext cx="1003" cy="94"/>
              </a:xfrm>
              <a:custGeom>
                <a:avLst/>
                <a:gdLst>
                  <a:gd name="T0" fmla="+- 0 10739 10598"/>
                  <a:gd name="T1" fmla="*/ T0 w 1003"/>
                  <a:gd name="T2" fmla="+- 0 3247 3154"/>
                  <a:gd name="T3" fmla="*/ 3247 h 94"/>
                  <a:gd name="T4" fmla="+- 0 11601 10598"/>
                  <a:gd name="T5" fmla="*/ T4 w 1003"/>
                  <a:gd name="T6" fmla="+- 0 3247 3154"/>
                  <a:gd name="T7" fmla="*/ 3247 h 94"/>
                  <a:gd name="T8" fmla="+- 0 10598 10598"/>
                  <a:gd name="T9" fmla="*/ T8 w 1003"/>
                  <a:gd name="T10" fmla="+- 0 3154 3154"/>
                  <a:gd name="T11" fmla="*/ 3154 h 94"/>
                  <a:gd name="T12" fmla="+- 0 10739 10598"/>
                  <a:gd name="T13" fmla="*/ T12 w 1003"/>
                  <a:gd name="T14" fmla="+- 0 3247 3154"/>
                  <a:gd name="T15" fmla="*/ 3247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03" h="94">
                    <a:moveTo>
                      <a:pt x="141" y="93"/>
                    </a:moveTo>
                    <a:lnTo>
                      <a:pt x="1003" y="93"/>
                    </a:lnTo>
                    <a:lnTo>
                      <a:pt x="0" y="0"/>
                    </a:lnTo>
                    <a:lnTo>
                      <a:pt x="141" y="93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95" name="Group 7896"/>
            <p:cNvGrpSpPr>
              <a:grpSpLocks/>
            </p:cNvGrpSpPr>
            <p:nvPr/>
          </p:nvGrpSpPr>
          <p:grpSpPr bwMode="auto">
            <a:xfrm>
              <a:off x="10598" y="3154"/>
              <a:ext cx="1066" cy="94"/>
              <a:chOff x="10598" y="3154"/>
              <a:chExt cx="1066" cy="94"/>
            </a:xfrm>
          </p:grpSpPr>
          <p:sp>
            <p:nvSpPr>
              <p:cNvPr id="22249" name="Freeform 7897"/>
              <p:cNvSpPr>
                <a:spLocks/>
              </p:cNvSpPr>
              <p:nvPr/>
            </p:nvSpPr>
            <p:spPr bwMode="auto">
              <a:xfrm>
                <a:off x="10598" y="3154"/>
                <a:ext cx="1066" cy="94"/>
              </a:xfrm>
              <a:custGeom>
                <a:avLst/>
                <a:gdLst>
                  <a:gd name="T0" fmla="+- 0 11601 10598"/>
                  <a:gd name="T1" fmla="*/ T0 w 1066"/>
                  <a:gd name="T2" fmla="+- 0 3247 3154"/>
                  <a:gd name="T3" fmla="*/ 3247 h 94"/>
                  <a:gd name="T4" fmla="+- 0 10598 10598"/>
                  <a:gd name="T5" fmla="*/ T4 w 1066"/>
                  <a:gd name="T6" fmla="+- 0 3154 3154"/>
                  <a:gd name="T7" fmla="*/ 3154 h 94"/>
                  <a:gd name="T8" fmla="+- 0 11663 10598"/>
                  <a:gd name="T9" fmla="*/ T8 w 1066"/>
                  <a:gd name="T10" fmla="+- 0 3154 3154"/>
                  <a:gd name="T11" fmla="*/ 3154 h 94"/>
                  <a:gd name="T12" fmla="+- 0 11601 10598"/>
                  <a:gd name="T13" fmla="*/ T12 w 1066"/>
                  <a:gd name="T14" fmla="+- 0 3247 3154"/>
                  <a:gd name="T15" fmla="*/ 3247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66" h="94">
                    <a:moveTo>
                      <a:pt x="1003" y="93"/>
                    </a:moveTo>
                    <a:lnTo>
                      <a:pt x="0" y="0"/>
                    </a:lnTo>
                    <a:lnTo>
                      <a:pt x="1065" y="0"/>
                    </a:lnTo>
                    <a:lnTo>
                      <a:pt x="1003" y="93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96" name="Group 7898"/>
            <p:cNvGrpSpPr>
              <a:grpSpLocks/>
            </p:cNvGrpSpPr>
            <p:nvPr/>
          </p:nvGrpSpPr>
          <p:grpSpPr bwMode="auto">
            <a:xfrm>
              <a:off x="10355" y="3247"/>
              <a:ext cx="1246" cy="576"/>
              <a:chOff x="10355" y="3247"/>
              <a:chExt cx="1246" cy="576"/>
            </a:xfrm>
          </p:grpSpPr>
          <p:sp>
            <p:nvSpPr>
              <p:cNvPr id="22247" name="Freeform 7899"/>
              <p:cNvSpPr>
                <a:spLocks/>
              </p:cNvSpPr>
              <p:nvPr/>
            </p:nvSpPr>
            <p:spPr bwMode="auto">
              <a:xfrm>
                <a:off x="10355" y="3247"/>
                <a:ext cx="1246" cy="576"/>
              </a:xfrm>
              <a:custGeom>
                <a:avLst/>
                <a:gdLst>
                  <a:gd name="T0" fmla="+- 0 10739 10355"/>
                  <a:gd name="T1" fmla="*/ T0 w 1246"/>
                  <a:gd name="T2" fmla="+- 0 3247 3247"/>
                  <a:gd name="T3" fmla="*/ 3247 h 576"/>
                  <a:gd name="T4" fmla="+- 0 10355 10355"/>
                  <a:gd name="T5" fmla="*/ T4 w 1246"/>
                  <a:gd name="T6" fmla="+- 0 3823 3247"/>
                  <a:gd name="T7" fmla="*/ 3823 h 576"/>
                  <a:gd name="T8" fmla="+- 0 11217 10355"/>
                  <a:gd name="T9" fmla="*/ T8 w 1246"/>
                  <a:gd name="T10" fmla="+- 0 3823 3247"/>
                  <a:gd name="T11" fmla="*/ 3823 h 576"/>
                  <a:gd name="T12" fmla="+- 0 10739 10355"/>
                  <a:gd name="T13" fmla="*/ T12 w 1246"/>
                  <a:gd name="T14" fmla="+- 0 3247 3247"/>
                  <a:gd name="T15" fmla="*/ 3247 h 57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46" h="576">
                    <a:moveTo>
                      <a:pt x="384" y="0"/>
                    </a:moveTo>
                    <a:lnTo>
                      <a:pt x="0" y="576"/>
                    </a:lnTo>
                    <a:lnTo>
                      <a:pt x="862" y="576"/>
                    </a:lnTo>
                    <a:lnTo>
                      <a:pt x="384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48" name="Freeform 7900"/>
              <p:cNvSpPr>
                <a:spLocks/>
              </p:cNvSpPr>
              <p:nvPr/>
            </p:nvSpPr>
            <p:spPr bwMode="auto">
              <a:xfrm>
                <a:off x="10355" y="3247"/>
                <a:ext cx="1246" cy="576"/>
              </a:xfrm>
              <a:custGeom>
                <a:avLst/>
                <a:gdLst>
                  <a:gd name="T0" fmla="+- 0 11601 10355"/>
                  <a:gd name="T1" fmla="*/ T0 w 1246"/>
                  <a:gd name="T2" fmla="+- 0 3247 3247"/>
                  <a:gd name="T3" fmla="*/ 3247 h 576"/>
                  <a:gd name="T4" fmla="+- 0 10739 10355"/>
                  <a:gd name="T5" fmla="*/ T4 w 1246"/>
                  <a:gd name="T6" fmla="+- 0 3247 3247"/>
                  <a:gd name="T7" fmla="*/ 3247 h 576"/>
                  <a:gd name="T8" fmla="+- 0 11217 10355"/>
                  <a:gd name="T9" fmla="*/ T8 w 1246"/>
                  <a:gd name="T10" fmla="+- 0 3823 3247"/>
                  <a:gd name="T11" fmla="*/ 3823 h 576"/>
                  <a:gd name="T12" fmla="+- 0 11601 10355"/>
                  <a:gd name="T13" fmla="*/ T12 w 1246"/>
                  <a:gd name="T14" fmla="+- 0 3247 3247"/>
                  <a:gd name="T15" fmla="*/ 3247 h 57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46" h="576">
                    <a:moveTo>
                      <a:pt x="1246" y="0"/>
                    </a:moveTo>
                    <a:lnTo>
                      <a:pt x="384" y="0"/>
                    </a:lnTo>
                    <a:lnTo>
                      <a:pt x="862" y="576"/>
                    </a:lnTo>
                    <a:lnTo>
                      <a:pt x="1246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97" name="Group 7901"/>
            <p:cNvGrpSpPr>
              <a:grpSpLocks/>
            </p:cNvGrpSpPr>
            <p:nvPr/>
          </p:nvGrpSpPr>
          <p:grpSpPr bwMode="auto">
            <a:xfrm>
              <a:off x="10355" y="3823"/>
              <a:ext cx="862" cy="2"/>
              <a:chOff x="10355" y="3823"/>
              <a:chExt cx="862" cy="2"/>
            </a:xfrm>
          </p:grpSpPr>
          <p:sp>
            <p:nvSpPr>
              <p:cNvPr id="22246" name="Freeform 7902"/>
              <p:cNvSpPr>
                <a:spLocks/>
              </p:cNvSpPr>
              <p:nvPr/>
            </p:nvSpPr>
            <p:spPr bwMode="auto">
              <a:xfrm>
                <a:off x="10355" y="3823"/>
                <a:ext cx="862" cy="2"/>
              </a:xfrm>
              <a:custGeom>
                <a:avLst/>
                <a:gdLst>
                  <a:gd name="T0" fmla="+- 0 10355 10355"/>
                  <a:gd name="T1" fmla="*/ T0 w 862"/>
                  <a:gd name="T2" fmla="+- 0 11217 10355"/>
                  <a:gd name="T3" fmla="*/ T2 w 86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62">
                    <a:moveTo>
                      <a:pt x="0" y="0"/>
                    </a:moveTo>
                    <a:lnTo>
                      <a:pt x="862" y="0"/>
                    </a:lnTo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98" name="Group 7903"/>
            <p:cNvGrpSpPr>
              <a:grpSpLocks/>
            </p:cNvGrpSpPr>
            <p:nvPr/>
          </p:nvGrpSpPr>
          <p:grpSpPr bwMode="auto">
            <a:xfrm>
              <a:off x="10355" y="3247"/>
              <a:ext cx="862" cy="576"/>
              <a:chOff x="10355" y="3247"/>
              <a:chExt cx="862" cy="576"/>
            </a:xfrm>
          </p:grpSpPr>
          <p:sp>
            <p:nvSpPr>
              <p:cNvPr id="22245" name="Freeform 7904"/>
              <p:cNvSpPr>
                <a:spLocks/>
              </p:cNvSpPr>
              <p:nvPr/>
            </p:nvSpPr>
            <p:spPr bwMode="auto">
              <a:xfrm>
                <a:off x="10355" y="3247"/>
                <a:ext cx="862" cy="576"/>
              </a:xfrm>
              <a:custGeom>
                <a:avLst/>
                <a:gdLst>
                  <a:gd name="T0" fmla="+- 0 10355 10355"/>
                  <a:gd name="T1" fmla="*/ T0 w 862"/>
                  <a:gd name="T2" fmla="+- 0 3823 3247"/>
                  <a:gd name="T3" fmla="*/ 3823 h 576"/>
                  <a:gd name="T4" fmla="+- 0 11217 10355"/>
                  <a:gd name="T5" fmla="*/ T4 w 862"/>
                  <a:gd name="T6" fmla="+- 0 3823 3247"/>
                  <a:gd name="T7" fmla="*/ 3823 h 576"/>
                  <a:gd name="T8" fmla="+- 0 10739 10355"/>
                  <a:gd name="T9" fmla="*/ T8 w 862"/>
                  <a:gd name="T10" fmla="+- 0 3247 3247"/>
                  <a:gd name="T11" fmla="*/ 3247 h 576"/>
                  <a:gd name="T12" fmla="+- 0 10355 10355"/>
                  <a:gd name="T13" fmla="*/ T12 w 862"/>
                  <a:gd name="T14" fmla="+- 0 3823 3247"/>
                  <a:gd name="T15" fmla="*/ 3823 h 57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62" h="576">
                    <a:moveTo>
                      <a:pt x="0" y="576"/>
                    </a:moveTo>
                    <a:lnTo>
                      <a:pt x="862" y="576"/>
                    </a:lnTo>
                    <a:lnTo>
                      <a:pt x="384" y="0"/>
                    </a:lnTo>
                    <a:lnTo>
                      <a:pt x="0" y="576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899" name="Group 7905"/>
            <p:cNvGrpSpPr>
              <a:grpSpLocks/>
            </p:cNvGrpSpPr>
            <p:nvPr/>
          </p:nvGrpSpPr>
          <p:grpSpPr bwMode="auto">
            <a:xfrm>
              <a:off x="10739" y="3247"/>
              <a:ext cx="862" cy="576"/>
              <a:chOff x="10739" y="3247"/>
              <a:chExt cx="862" cy="576"/>
            </a:xfrm>
          </p:grpSpPr>
          <p:sp>
            <p:nvSpPr>
              <p:cNvPr id="22244" name="Freeform 7906"/>
              <p:cNvSpPr>
                <a:spLocks/>
              </p:cNvSpPr>
              <p:nvPr/>
            </p:nvSpPr>
            <p:spPr bwMode="auto">
              <a:xfrm>
                <a:off x="10739" y="3247"/>
                <a:ext cx="862" cy="576"/>
              </a:xfrm>
              <a:custGeom>
                <a:avLst/>
                <a:gdLst>
                  <a:gd name="T0" fmla="+- 0 11217 10739"/>
                  <a:gd name="T1" fmla="*/ T0 w 862"/>
                  <a:gd name="T2" fmla="+- 0 3823 3247"/>
                  <a:gd name="T3" fmla="*/ 3823 h 576"/>
                  <a:gd name="T4" fmla="+- 0 10739 10739"/>
                  <a:gd name="T5" fmla="*/ T4 w 862"/>
                  <a:gd name="T6" fmla="+- 0 3247 3247"/>
                  <a:gd name="T7" fmla="*/ 3247 h 576"/>
                  <a:gd name="T8" fmla="+- 0 11601 10739"/>
                  <a:gd name="T9" fmla="*/ T8 w 862"/>
                  <a:gd name="T10" fmla="+- 0 3247 3247"/>
                  <a:gd name="T11" fmla="*/ 3247 h 576"/>
                  <a:gd name="T12" fmla="+- 0 11217 10739"/>
                  <a:gd name="T13" fmla="*/ T12 w 862"/>
                  <a:gd name="T14" fmla="+- 0 3823 3247"/>
                  <a:gd name="T15" fmla="*/ 3823 h 57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62" h="576">
                    <a:moveTo>
                      <a:pt x="478" y="576"/>
                    </a:moveTo>
                    <a:lnTo>
                      <a:pt x="0" y="0"/>
                    </a:lnTo>
                    <a:lnTo>
                      <a:pt x="862" y="0"/>
                    </a:lnTo>
                    <a:lnTo>
                      <a:pt x="478" y="576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00" name="Group 7907"/>
            <p:cNvGrpSpPr>
              <a:grpSpLocks/>
            </p:cNvGrpSpPr>
            <p:nvPr/>
          </p:nvGrpSpPr>
          <p:grpSpPr bwMode="auto">
            <a:xfrm>
              <a:off x="10355" y="3823"/>
              <a:ext cx="862" cy="398"/>
              <a:chOff x="10355" y="3823"/>
              <a:chExt cx="862" cy="398"/>
            </a:xfrm>
          </p:grpSpPr>
          <p:sp>
            <p:nvSpPr>
              <p:cNvPr id="22243" name="Freeform 7908"/>
              <p:cNvSpPr>
                <a:spLocks/>
              </p:cNvSpPr>
              <p:nvPr/>
            </p:nvSpPr>
            <p:spPr bwMode="auto">
              <a:xfrm>
                <a:off x="10355" y="3823"/>
                <a:ext cx="862" cy="398"/>
              </a:xfrm>
              <a:custGeom>
                <a:avLst/>
                <a:gdLst>
                  <a:gd name="T0" fmla="+- 0 11217 10355"/>
                  <a:gd name="T1" fmla="*/ T0 w 862"/>
                  <a:gd name="T2" fmla="+- 0 3823 3823"/>
                  <a:gd name="T3" fmla="*/ 3823 h 398"/>
                  <a:gd name="T4" fmla="+- 0 10355 10355"/>
                  <a:gd name="T5" fmla="*/ T4 w 862"/>
                  <a:gd name="T6" fmla="+- 0 3823 3823"/>
                  <a:gd name="T7" fmla="*/ 3823 h 398"/>
                  <a:gd name="T8" fmla="+- 0 10950 10355"/>
                  <a:gd name="T9" fmla="*/ T8 w 862"/>
                  <a:gd name="T10" fmla="+- 0 4222 3823"/>
                  <a:gd name="T11" fmla="*/ 4222 h 398"/>
                  <a:gd name="T12" fmla="+- 0 11217 10355"/>
                  <a:gd name="T13" fmla="*/ T12 w 862"/>
                  <a:gd name="T14" fmla="+- 0 3823 3823"/>
                  <a:gd name="T15" fmla="*/ 3823 h 3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62" h="398">
                    <a:moveTo>
                      <a:pt x="862" y="0"/>
                    </a:moveTo>
                    <a:lnTo>
                      <a:pt x="0" y="0"/>
                    </a:lnTo>
                    <a:lnTo>
                      <a:pt x="595" y="399"/>
                    </a:lnTo>
                    <a:lnTo>
                      <a:pt x="862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01" name="Group 7909"/>
            <p:cNvGrpSpPr>
              <a:grpSpLocks/>
            </p:cNvGrpSpPr>
            <p:nvPr/>
          </p:nvGrpSpPr>
          <p:grpSpPr bwMode="auto">
            <a:xfrm>
              <a:off x="10355" y="3823"/>
              <a:ext cx="862" cy="398"/>
              <a:chOff x="10355" y="3823"/>
              <a:chExt cx="862" cy="398"/>
            </a:xfrm>
          </p:grpSpPr>
          <p:sp>
            <p:nvSpPr>
              <p:cNvPr id="22242" name="Freeform 7910"/>
              <p:cNvSpPr>
                <a:spLocks/>
              </p:cNvSpPr>
              <p:nvPr/>
            </p:nvSpPr>
            <p:spPr bwMode="auto">
              <a:xfrm>
                <a:off x="10355" y="3823"/>
                <a:ext cx="862" cy="398"/>
              </a:xfrm>
              <a:custGeom>
                <a:avLst/>
                <a:gdLst>
                  <a:gd name="T0" fmla="+- 0 11217 10355"/>
                  <a:gd name="T1" fmla="*/ T0 w 862"/>
                  <a:gd name="T2" fmla="+- 0 3823 3823"/>
                  <a:gd name="T3" fmla="*/ 3823 h 398"/>
                  <a:gd name="T4" fmla="+- 0 10355 10355"/>
                  <a:gd name="T5" fmla="*/ T4 w 862"/>
                  <a:gd name="T6" fmla="+- 0 3823 3823"/>
                  <a:gd name="T7" fmla="*/ 3823 h 398"/>
                  <a:gd name="T8" fmla="+- 0 10950 10355"/>
                  <a:gd name="T9" fmla="*/ T8 w 862"/>
                  <a:gd name="T10" fmla="+- 0 4222 3823"/>
                  <a:gd name="T11" fmla="*/ 4222 h 398"/>
                  <a:gd name="T12" fmla="+- 0 11217 10355"/>
                  <a:gd name="T13" fmla="*/ T12 w 862"/>
                  <a:gd name="T14" fmla="+- 0 3823 3823"/>
                  <a:gd name="T15" fmla="*/ 3823 h 3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62" h="398">
                    <a:moveTo>
                      <a:pt x="862" y="0"/>
                    </a:moveTo>
                    <a:lnTo>
                      <a:pt x="0" y="0"/>
                    </a:lnTo>
                    <a:lnTo>
                      <a:pt x="595" y="399"/>
                    </a:lnTo>
                    <a:lnTo>
                      <a:pt x="862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02" name="Group 7911"/>
            <p:cNvGrpSpPr>
              <a:grpSpLocks/>
            </p:cNvGrpSpPr>
            <p:nvPr/>
          </p:nvGrpSpPr>
          <p:grpSpPr bwMode="auto">
            <a:xfrm>
              <a:off x="10355" y="3823"/>
              <a:ext cx="595" cy="398"/>
              <a:chOff x="10355" y="3823"/>
              <a:chExt cx="595" cy="398"/>
            </a:xfrm>
          </p:grpSpPr>
          <p:sp>
            <p:nvSpPr>
              <p:cNvPr id="22241" name="Freeform 7912"/>
              <p:cNvSpPr>
                <a:spLocks/>
              </p:cNvSpPr>
              <p:nvPr/>
            </p:nvSpPr>
            <p:spPr bwMode="auto">
              <a:xfrm>
                <a:off x="10355" y="3823"/>
                <a:ext cx="595" cy="398"/>
              </a:xfrm>
              <a:custGeom>
                <a:avLst/>
                <a:gdLst>
                  <a:gd name="T0" fmla="+- 0 10355 10355"/>
                  <a:gd name="T1" fmla="*/ T0 w 595"/>
                  <a:gd name="T2" fmla="+- 0 3823 3823"/>
                  <a:gd name="T3" fmla="*/ 3823 h 398"/>
                  <a:gd name="T4" fmla="+- 0 10950 10355"/>
                  <a:gd name="T5" fmla="*/ T4 w 595"/>
                  <a:gd name="T6" fmla="+- 0 4222 3823"/>
                  <a:gd name="T7" fmla="*/ 4222 h 398"/>
                  <a:gd name="T8" fmla="+- 0 10355 10355"/>
                  <a:gd name="T9" fmla="*/ T8 w 595"/>
                  <a:gd name="T10" fmla="+- 0 3823 3823"/>
                  <a:gd name="T11" fmla="*/ 3823 h 3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595" h="398">
                    <a:moveTo>
                      <a:pt x="0" y="0"/>
                    </a:moveTo>
                    <a:lnTo>
                      <a:pt x="595" y="3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03" name="Group 7913"/>
            <p:cNvGrpSpPr>
              <a:grpSpLocks/>
            </p:cNvGrpSpPr>
            <p:nvPr/>
          </p:nvGrpSpPr>
          <p:grpSpPr bwMode="auto">
            <a:xfrm>
              <a:off x="11891" y="2470"/>
              <a:ext cx="84" cy="86"/>
              <a:chOff x="11891" y="2470"/>
              <a:chExt cx="84" cy="86"/>
            </a:xfrm>
          </p:grpSpPr>
          <p:sp>
            <p:nvSpPr>
              <p:cNvPr id="22240" name="Freeform 7914"/>
              <p:cNvSpPr>
                <a:spLocks/>
              </p:cNvSpPr>
              <p:nvPr/>
            </p:nvSpPr>
            <p:spPr bwMode="auto">
              <a:xfrm>
                <a:off x="11891" y="2470"/>
                <a:ext cx="84" cy="86"/>
              </a:xfrm>
              <a:custGeom>
                <a:avLst/>
                <a:gdLst>
                  <a:gd name="T0" fmla="+- 0 11891 11891"/>
                  <a:gd name="T1" fmla="*/ T0 w 84"/>
                  <a:gd name="T2" fmla="+- 0 2556 2470"/>
                  <a:gd name="T3" fmla="*/ 2556 h 86"/>
                  <a:gd name="T4" fmla="+- 0 11975 11891"/>
                  <a:gd name="T5" fmla="*/ T4 w 84"/>
                  <a:gd name="T6" fmla="+- 0 2556 2470"/>
                  <a:gd name="T7" fmla="*/ 2556 h 86"/>
                  <a:gd name="T8" fmla="+- 0 11975 11891"/>
                  <a:gd name="T9" fmla="*/ T8 w 84"/>
                  <a:gd name="T10" fmla="+- 0 2470 2470"/>
                  <a:gd name="T11" fmla="*/ 2470 h 86"/>
                  <a:gd name="T12" fmla="+- 0 11891 11891"/>
                  <a:gd name="T13" fmla="*/ T12 w 84"/>
                  <a:gd name="T14" fmla="+- 0 2470 2470"/>
                  <a:gd name="T15" fmla="*/ 2470 h 86"/>
                  <a:gd name="T16" fmla="+- 0 11891 11891"/>
                  <a:gd name="T17" fmla="*/ T16 w 84"/>
                  <a:gd name="T18" fmla="+- 0 2556 2470"/>
                  <a:gd name="T19" fmla="*/ 2556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" h="86">
                    <a:moveTo>
                      <a:pt x="0" y="86"/>
                    </a:moveTo>
                    <a:lnTo>
                      <a:pt x="84" y="86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8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04" name="Group 7915"/>
            <p:cNvGrpSpPr>
              <a:grpSpLocks/>
            </p:cNvGrpSpPr>
            <p:nvPr/>
          </p:nvGrpSpPr>
          <p:grpSpPr bwMode="auto">
            <a:xfrm>
              <a:off x="10950" y="4222"/>
              <a:ext cx="2" cy="2"/>
              <a:chOff x="10950" y="4222"/>
              <a:chExt cx="2" cy="2"/>
            </a:xfrm>
          </p:grpSpPr>
          <p:sp>
            <p:nvSpPr>
              <p:cNvPr id="22239" name="Freeform 7916"/>
              <p:cNvSpPr>
                <a:spLocks/>
              </p:cNvSpPr>
              <p:nvPr/>
            </p:nvSpPr>
            <p:spPr bwMode="auto">
              <a:xfrm>
                <a:off x="10950" y="4222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05" name="Group 7917"/>
            <p:cNvGrpSpPr>
              <a:grpSpLocks/>
            </p:cNvGrpSpPr>
            <p:nvPr/>
          </p:nvGrpSpPr>
          <p:grpSpPr bwMode="auto">
            <a:xfrm>
              <a:off x="10950" y="4195"/>
              <a:ext cx="17" cy="26"/>
              <a:chOff x="10950" y="4195"/>
              <a:chExt cx="17" cy="26"/>
            </a:xfrm>
          </p:grpSpPr>
          <p:sp>
            <p:nvSpPr>
              <p:cNvPr id="22238" name="Freeform 7918"/>
              <p:cNvSpPr>
                <a:spLocks/>
              </p:cNvSpPr>
              <p:nvPr/>
            </p:nvSpPr>
            <p:spPr bwMode="auto">
              <a:xfrm>
                <a:off x="10950" y="4195"/>
                <a:ext cx="17" cy="26"/>
              </a:xfrm>
              <a:custGeom>
                <a:avLst/>
                <a:gdLst>
                  <a:gd name="T0" fmla="+- 0 10950 10950"/>
                  <a:gd name="T1" fmla="*/ T0 w 17"/>
                  <a:gd name="T2" fmla="+- 0 4222 4195"/>
                  <a:gd name="T3" fmla="*/ 4222 h 26"/>
                  <a:gd name="T4" fmla="+- 0 10967 10950"/>
                  <a:gd name="T5" fmla="*/ T4 w 17"/>
                  <a:gd name="T6" fmla="+- 0 4195 4195"/>
                  <a:gd name="T7" fmla="*/ 419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6">
                    <a:moveTo>
                      <a:pt x="0" y="27"/>
                    </a:moveTo>
                    <a:lnTo>
                      <a:pt x="17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06" name="Group 7919"/>
            <p:cNvGrpSpPr>
              <a:grpSpLocks/>
            </p:cNvGrpSpPr>
            <p:nvPr/>
          </p:nvGrpSpPr>
          <p:grpSpPr bwMode="auto">
            <a:xfrm>
              <a:off x="10970" y="4181"/>
              <a:ext cx="2" cy="19"/>
              <a:chOff x="10970" y="4181"/>
              <a:chExt cx="2" cy="19"/>
            </a:xfrm>
          </p:grpSpPr>
          <p:sp>
            <p:nvSpPr>
              <p:cNvPr id="22237" name="Freeform 7920"/>
              <p:cNvSpPr>
                <a:spLocks/>
              </p:cNvSpPr>
              <p:nvPr/>
            </p:nvSpPr>
            <p:spPr bwMode="auto">
              <a:xfrm>
                <a:off x="10970" y="4181"/>
                <a:ext cx="2" cy="19"/>
              </a:xfrm>
              <a:custGeom>
                <a:avLst/>
                <a:gdLst>
                  <a:gd name="T0" fmla="+- 0 4181 4181"/>
                  <a:gd name="T1" fmla="*/ 4181 h 19"/>
                  <a:gd name="T2" fmla="+- 0 4200 4181"/>
                  <a:gd name="T3" fmla="*/ 420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07" name="Group 7921"/>
            <p:cNvGrpSpPr>
              <a:grpSpLocks/>
            </p:cNvGrpSpPr>
            <p:nvPr/>
          </p:nvGrpSpPr>
          <p:grpSpPr bwMode="auto">
            <a:xfrm>
              <a:off x="10972" y="4159"/>
              <a:ext cx="19" cy="29"/>
              <a:chOff x="10972" y="4159"/>
              <a:chExt cx="19" cy="29"/>
            </a:xfrm>
          </p:grpSpPr>
          <p:sp>
            <p:nvSpPr>
              <p:cNvPr id="22236" name="Freeform 7922"/>
              <p:cNvSpPr>
                <a:spLocks/>
              </p:cNvSpPr>
              <p:nvPr/>
            </p:nvSpPr>
            <p:spPr bwMode="auto">
              <a:xfrm>
                <a:off x="10972" y="4159"/>
                <a:ext cx="19" cy="29"/>
              </a:xfrm>
              <a:custGeom>
                <a:avLst/>
                <a:gdLst>
                  <a:gd name="T0" fmla="+- 0 10972 10972"/>
                  <a:gd name="T1" fmla="*/ T0 w 19"/>
                  <a:gd name="T2" fmla="+- 0 4188 4159"/>
                  <a:gd name="T3" fmla="*/ 4188 h 29"/>
                  <a:gd name="T4" fmla="+- 0 10991 10972"/>
                  <a:gd name="T5" fmla="*/ T4 w 19"/>
                  <a:gd name="T6" fmla="+- 0 4159 4159"/>
                  <a:gd name="T7" fmla="*/ 415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08" name="Group 7923"/>
            <p:cNvGrpSpPr>
              <a:grpSpLocks/>
            </p:cNvGrpSpPr>
            <p:nvPr/>
          </p:nvGrpSpPr>
          <p:grpSpPr bwMode="auto">
            <a:xfrm>
              <a:off x="10994" y="4145"/>
              <a:ext cx="2" cy="19"/>
              <a:chOff x="10994" y="4145"/>
              <a:chExt cx="2" cy="19"/>
            </a:xfrm>
          </p:grpSpPr>
          <p:sp>
            <p:nvSpPr>
              <p:cNvPr id="22235" name="Freeform 7924"/>
              <p:cNvSpPr>
                <a:spLocks/>
              </p:cNvSpPr>
              <p:nvPr/>
            </p:nvSpPr>
            <p:spPr bwMode="auto">
              <a:xfrm>
                <a:off x="10994" y="4145"/>
                <a:ext cx="2" cy="19"/>
              </a:xfrm>
              <a:custGeom>
                <a:avLst/>
                <a:gdLst>
                  <a:gd name="T0" fmla="+- 0 4145 4145"/>
                  <a:gd name="T1" fmla="*/ 4145 h 19"/>
                  <a:gd name="T2" fmla="+- 0 4164 4145"/>
                  <a:gd name="T3" fmla="*/ 416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09" name="Group 7925"/>
            <p:cNvGrpSpPr>
              <a:grpSpLocks/>
            </p:cNvGrpSpPr>
            <p:nvPr/>
          </p:nvGrpSpPr>
          <p:grpSpPr bwMode="auto">
            <a:xfrm>
              <a:off x="10996" y="4123"/>
              <a:ext cx="19" cy="29"/>
              <a:chOff x="10996" y="4123"/>
              <a:chExt cx="19" cy="29"/>
            </a:xfrm>
          </p:grpSpPr>
          <p:sp>
            <p:nvSpPr>
              <p:cNvPr id="22234" name="Freeform 7926"/>
              <p:cNvSpPr>
                <a:spLocks/>
              </p:cNvSpPr>
              <p:nvPr/>
            </p:nvSpPr>
            <p:spPr bwMode="auto">
              <a:xfrm>
                <a:off x="10996" y="4123"/>
                <a:ext cx="19" cy="29"/>
              </a:xfrm>
              <a:custGeom>
                <a:avLst/>
                <a:gdLst>
                  <a:gd name="T0" fmla="+- 0 10996 10996"/>
                  <a:gd name="T1" fmla="*/ T0 w 19"/>
                  <a:gd name="T2" fmla="+- 0 4152 4123"/>
                  <a:gd name="T3" fmla="*/ 4152 h 29"/>
                  <a:gd name="T4" fmla="+- 0 11015 10996"/>
                  <a:gd name="T5" fmla="*/ T4 w 19"/>
                  <a:gd name="T6" fmla="+- 0 4123 4123"/>
                  <a:gd name="T7" fmla="*/ 4123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10" name="Group 7927"/>
            <p:cNvGrpSpPr>
              <a:grpSpLocks/>
            </p:cNvGrpSpPr>
            <p:nvPr/>
          </p:nvGrpSpPr>
          <p:grpSpPr bwMode="auto">
            <a:xfrm>
              <a:off x="11018" y="4111"/>
              <a:ext cx="2" cy="19"/>
              <a:chOff x="11018" y="4111"/>
              <a:chExt cx="2" cy="19"/>
            </a:xfrm>
          </p:grpSpPr>
          <p:sp>
            <p:nvSpPr>
              <p:cNvPr id="22233" name="Freeform 7928"/>
              <p:cNvSpPr>
                <a:spLocks/>
              </p:cNvSpPr>
              <p:nvPr/>
            </p:nvSpPr>
            <p:spPr bwMode="auto">
              <a:xfrm>
                <a:off x="11018" y="4111"/>
                <a:ext cx="2" cy="19"/>
              </a:xfrm>
              <a:custGeom>
                <a:avLst/>
                <a:gdLst>
                  <a:gd name="T0" fmla="+- 0 4111 4111"/>
                  <a:gd name="T1" fmla="*/ 4111 h 19"/>
                  <a:gd name="T2" fmla="+- 0 4130 4111"/>
                  <a:gd name="T3" fmla="*/ 413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11" name="Group 7929"/>
            <p:cNvGrpSpPr>
              <a:grpSpLocks/>
            </p:cNvGrpSpPr>
            <p:nvPr/>
          </p:nvGrpSpPr>
          <p:grpSpPr bwMode="auto">
            <a:xfrm>
              <a:off x="11020" y="4087"/>
              <a:ext cx="19" cy="29"/>
              <a:chOff x="11020" y="4087"/>
              <a:chExt cx="19" cy="29"/>
            </a:xfrm>
          </p:grpSpPr>
          <p:sp>
            <p:nvSpPr>
              <p:cNvPr id="22232" name="Freeform 7930"/>
              <p:cNvSpPr>
                <a:spLocks/>
              </p:cNvSpPr>
              <p:nvPr/>
            </p:nvSpPr>
            <p:spPr bwMode="auto">
              <a:xfrm>
                <a:off x="11020" y="4087"/>
                <a:ext cx="19" cy="29"/>
              </a:xfrm>
              <a:custGeom>
                <a:avLst/>
                <a:gdLst>
                  <a:gd name="T0" fmla="+- 0 11020 11020"/>
                  <a:gd name="T1" fmla="*/ T0 w 19"/>
                  <a:gd name="T2" fmla="+- 0 4116 4087"/>
                  <a:gd name="T3" fmla="*/ 4116 h 29"/>
                  <a:gd name="T4" fmla="+- 0 11039 11020"/>
                  <a:gd name="T5" fmla="*/ T4 w 19"/>
                  <a:gd name="T6" fmla="+- 0 4087 4087"/>
                  <a:gd name="T7" fmla="*/ 408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12" name="Group 7931"/>
            <p:cNvGrpSpPr>
              <a:grpSpLocks/>
            </p:cNvGrpSpPr>
            <p:nvPr/>
          </p:nvGrpSpPr>
          <p:grpSpPr bwMode="auto">
            <a:xfrm>
              <a:off x="11042" y="4075"/>
              <a:ext cx="2" cy="19"/>
              <a:chOff x="11042" y="4075"/>
              <a:chExt cx="2" cy="19"/>
            </a:xfrm>
          </p:grpSpPr>
          <p:sp>
            <p:nvSpPr>
              <p:cNvPr id="22231" name="Freeform 7932"/>
              <p:cNvSpPr>
                <a:spLocks/>
              </p:cNvSpPr>
              <p:nvPr/>
            </p:nvSpPr>
            <p:spPr bwMode="auto">
              <a:xfrm>
                <a:off x="11042" y="4075"/>
                <a:ext cx="2" cy="19"/>
              </a:xfrm>
              <a:custGeom>
                <a:avLst/>
                <a:gdLst>
                  <a:gd name="T0" fmla="+- 0 4075 4075"/>
                  <a:gd name="T1" fmla="*/ 4075 h 19"/>
                  <a:gd name="T2" fmla="+- 0 4094 4075"/>
                  <a:gd name="T3" fmla="*/ 409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13" name="Group 7933"/>
            <p:cNvGrpSpPr>
              <a:grpSpLocks/>
            </p:cNvGrpSpPr>
            <p:nvPr/>
          </p:nvGrpSpPr>
          <p:grpSpPr bwMode="auto">
            <a:xfrm>
              <a:off x="11044" y="4054"/>
              <a:ext cx="19" cy="26"/>
              <a:chOff x="11044" y="4054"/>
              <a:chExt cx="19" cy="26"/>
            </a:xfrm>
          </p:grpSpPr>
          <p:sp>
            <p:nvSpPr>
              <p:cNvPr id="22230" name="Freeform 7934"/>
              <p:cNvSpPr>
                <a:spLocks/>
              </p:cNvSpPr>
              <p:nvPr/>
            </p:nvSpPr>
            <p:spPr bwMode="auto">
              <a:xfrm>
                <a:off x="11044" y="4054"/>
                <a:ext cx="19" cy="26"/>
              </a:xfrm>
              <a:custGeom>
                <a:avLst/>
                <a:gdLst>
                  <a:gd name="T0" fmla="+- 0 11044 11044"/>
                  <a:gd name="T1" fmla="*/ T0 w 19"/>
                  <a:gd name="T2" fmla="+- 0 4080 4054"/>
                  <a:gd name="T3" fmla="*/ 4080 h 26"/>
                  <a:gd name="T4" fmla="+- 0 11063 11044"/>
                  <a:gd name="T5" fmla="*/ T4 w 19"/>
                  <a:gd name="T6" fmla="+- 0 4054 4054"/>
                  <a:gd name="T7" fmla="*/ 405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6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14" name="Group 7935"/>
            <p:cNvGrpSpPr>
              <a:grpSpLocks/>
            </p:cNvGrpSpPr>
            <p:nvPr/>
          </p:nvGrpSpPr>
          <p:grpSpPr bwMode="auto">
            <a:xfrm>
              <a:off x="11066" y="4039"/>
              <a:ext cx="2" cy="19"/>
              <a:chOff x="11066" y="4039"/>
              <a:chExt cx="2" cy="19"/>
            </a:xfrm>
          </p:grpSpPr>
          <p:sp>
            <p:nvSpPr>
              <p:cNvPr id="22229" name="Freeform 7936"/>
              <p:cNvSpPr>
                <a:spLocks/>
              </p:cNvSpPr>
              <p:nvPr/>
            </p:nvSpPr>
            <p:spPr bwMode="auto">
              <a:xfrm>
                <a:off x="11066" y="4039"/>
                <a:ext cx="2" cy="19"/>
              </a:xfrm>
              <a:custGeom>
                <a:avLst/>
                <a:gdLst>
                  <a:gd name="T0" fmla="+- 0 4039 4039"/>
                  <a:gd name="T1" fmla="*/ 4039 h 19"/>
                  <a:gd name="T2" fmla="+- 0 4058 4039"/>
                  <a:gd name="T3" fmla="*/ 405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15" name="Group 7937"/>
            <p:cNvGrpSpPr>
              <a:grpSpLocks/>
            </p:cNvGrpSpPr>
            <p:nvPr/>
          </p:nvGrpSpPr>
          <p:grpSpPr bwMode="auto">
            <a:xfrm>
              <a:off x="11068" y="4018"/>
              <a:ext cx="19" cy="29"/>
              <a:chOff x="11068" y="4018"/>
              <a:chExt cx="19" cy="29"/>
            </a:xfrm>
          </p:grpSpPr>
          <p:sp>
            <p:nvSpPr>
              <p:cNvPr id="22228" name="Freeform 7938"/>
              <p:cNvSpPr>
                <a:spLocks/>
              </p:cNvSpPr>
              <p:nvPr/>
            </p:nvSpPr>
            <p:spPr bwMode="auto">
              <a:xfrm>
                <a:off x="11068" y="4018"/>
                <a:ext cx="19" cy="29"/>
              </a:xfrm>
              <a:custGeom>
                <a:avLst/>
                <a:gdLst>
                  <a:gd name="T0" fmla="+- 0 11068 11068"/>
                  <a:gd name="T1" fmla="*/ T0 w 19"/>
                  <a:gd name="T2" fmla="+- 0 4046 4018"/>
                  <a:gd name="T3" fmla="*/ 4046 h 29"/>
                  <a:gd name="T4" fmla="+- 0 11087 11068"/>
                  <a:gd name="T5" fmla="*/ T4 w 19"/>
                  <a:gd name="T6" fmla="+- 0 4018 4018"/>
                  <a:gd name="T7" fmla="*/ 401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8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16" name="Group 7939"/>
            <p:cNvGrpSpPr>
              <a:grpSpLocks/>
            </p:cNvGrpSpPr>
            <p:nvPr/>
          </p:nvGrpSpPr>
          <p:grpSpPr bwMode="auto">
            <a:xfrm>
              <a:off x="11090" y="4003"/>
              <a:ext cx="2" cy="19"/>
              <a:chOff x="11090" y="4003"/>
              <a:chExt cx="2" cy="19"/>
            </a:xfrm>
          </p:grpSpPr>
          <p:sp>
            <p:nvSpPr>
              <p:cNvPr id="22227" name="Freeform 7940"/>
              <p:cNvSpPr>
                <a:spLocks/>
              </p:cNvSpPr>
              <p:nvPr/>
            </p:nvSpPr>
            <p:spPr bwMode="auto">
              <a:xfrm>
                <a:off x="11090" y="4003"/>
                <a:ext cx="2" cy="19"/>
              </a:xfrm>
              <a:custGeom>
                <a:avLst/>
                <a:gdLst>
                  <a:gd name="T0" fmla="+- 0 4003 4003"/>
                  <a:gd name="T1" fmla="*/ 4003 h 19"/>
                  <a:gd name="T2" fmla="+- 0 4022 4003"/>
                  <a:gd name="T3" fmla="*/ 402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17" name="Group 7941"/>
            <p:cNvGrpSpPr>
              <a:grpSpLocks/>
            </p:cNvGrpSpPr>
            <p:nvPr/>
          </p:nvGrpSpPr>
          <p:grpSpPr bwMode="auto">
            <a:xfrm>
              <a:off x="11092" y="3982"/>
              <a:ext cx="19" cy="29"/>
              <a:chOff x="11092" y="3982"/>
              <a:chExt cx="19" cy="29"/>
            </a:xfrm>
          </p:grpSpPr>
          <p:sp>
            <p:nvSpPr>
              <p:cNvPr id="22226" name="Freeform 7942"/>
              <p:cNvSpPr>
                <a:spLocks/>
              </p:cNvSpPr>
              <p:nvPr/>
            </p:nvSpPr>
            <p:spPr bwMode="auto">
              <a:xfrm>
                <a:off x="11092" y="3982"/>
                <a:ext cx="19" cy="29"/>
              </a:xfrm>
              <a:custGeom>
                <a:avLst/>
                <a:gdLst>
                  <a:gd name="T0" fmla="+- 0 11092 11092"/>
                  <a:gd name="T1" fmla="*/ T0 w 19"/>
                  <a:gd name="T2" fmla="+- 0 4010 3982"/>
                  <a:gd name="T3" fmla="*/ 4010 h 29"/>
                  <a:gd name="T4" fmla="+- 0 11111 11092"/>
                  <a:gd name="T5" fmla="*/ T4 w 19"/>
                  <a:gd name="T6" fmla="+- 0 3982 3982"/>
                  <a:gd name="T7" fmla="*/ 398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8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18" name="Group 7943"/>
            <p:cNvGrpSpPr>
              <a:grpSpLocks/>
            </p:cNvGrpSpPr>
            <p:nvPr/>
          </p:nvGrpSpPr>
          <p:grpSpPr bwMode="auto">
            <a:xfrm>
              <a:off x="11114" y="3967"/>
              <a:ext cx="2" cy="19"/>
              <a:chOff x="11114" y="3967"/>
              <a:chExt cx="2" cy="19"/>
            </a:xfrm>
          </p:grpSpPr>
          <p:sp>
            <p:nvSpPr>
              <p:cNvPr id="22225" name="Freeform 7944"/>
              <p:cNvSpPr>
                <a:spLocks/>
              </p:cNvSpPr>
              <p:nvPr/>
            </p:nvSpPr>
            <p:spPr bwMode="auto">
              <a:xfrm>
                <a:off x="11114" y="3967"/>
                <a:ext cx="2" cy="19"/>
              </a:xfrm>
              <a:custGeom>
                <a:avLst/>
                <a:gdLst>
                  <a:gd name="T0" fmla="+- 0 3967 3967"/>
                  <a:gd name="T1" fmla="*/ 3967 h 19"/>
                  <a:gd name="T2" fmla="+- 0 3986 3967"/>
                  <a:gd name="T3" fmla="*/ 398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19" name="Group 7945"/>
            <p:cNvGrpSpPr>
              <a:grpSpLocks/>
            </p:cNvGrpSpPr>
            <p:nvPr/>
          </p:nvGrpSpPr>
          <p:grpSpPr bwMode="auto">
            <a:xfrm>
              <a:off x="11116" y="3946"/>
              <a:ext cx="19" cy="29"/>
              <a:chOff x="11116" y="3946"/>
              <a:chExt cx="19" cy="29"/>
            </a:xfrm>
          </p:grpSpPr>
          <p:sp>
            <p:nvSpPr>
              <p:cNvPr id="22224" name="Freeform 7946"/>
              <p:cNvSpPr>
                <a:spLocks/>
              </p:cNvSpPr>
              <p:nvPr/>
            </p:nvSpPr>
            <p:spPr bwMode="auto">
              <a:xfrm>
                <a:off x="11116" y="3946"/>
                <a:ext cx="19" cy="29"/>
              </a:xfrm>
              <a:custGeom>
                <a:avLst/>
                <a:gdLst>
                  <a:gd name="T0" fmla="+- 0 11116 11116"/>
                  <a:gd name="T1" fmla="*/ T0 w 19"/>
                  <a:gd name="T2" fmla="+- 0 3974 3946"/>
                  <a:gd name="T3" fmla="*/ 3974 h 29"/>
                  <a:gd name="T4" fmla="+- 0 11135 11116"/>
                  <a:gd name="T5" fmla="*/ T4 w 19"/>
                  <a:gd name="T6" fmla="+- 0 3946 3946"/>
                  <a:gd name="T7" fmla="*/ 394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8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20" name="Group 7947"/>
            <p:cNvGrpSpPr>
              <a:grpSpLocks/>
            </p:cNvGrpSpPr>
            <p:nvPr/>
          </p:nvGrpSpPr>
          <p:grpSpPr bwMode="auto">
            <a:xfrm>
              <a:off x="11138" y="3934"/>
              <a:ext cx="2" cy="19"/>
              <a:chOff x="11138" y="3934"/>
              <a:chExt cx="2" cy="19"/>
            </a:xfrm>
          </p:grpSpPr>
          <p:sp>
            <p:nvSpPr>
              <p:cNvPr id="22223" name="Freeform 7948"/>
              <p:cNvSpPr>
                <a:spLocks/>
              </p:cNvSpPr>
              <p:nvPr/>
            </p:nvSpPr>
            <p:spPr bwMode="auto">
              <a:xfrm>
                <a:off x="11138" y="3934"/>
                <a:ext cx="2" cy="19"/>
              </a:xfrm>
              <a:custGeom>
                <a:avLst/>
                <a:gdLst>
                  <a:gd name="T0" fmla="+- 0 3934 3934"/>
                  <a:gd name="T1" fmla="*/ 3934 h 19"/>
                  <a:gd name="T2" fmla="+- 0 3953 3934"/>
                  <a:gd name="T3" fmla="*/ 3953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21" name="Group 7949"/>
            <p:cNvGrpSpPr>
              <a:grpSpLocks/>
            </p:cNvGrpSpPr>
            <p:nvPr/>
          </p:nvGrpSpPr>
          <p:grpSpPr bwMode="auto">
            <a:xfrm>
              <a:off x="11140" y="3910"/>
              <a:ext cx="17" cy="29"/>
              <a:chOff x="11140" y="3910"/>
              <a:chExt cx="17" cy="29"/>
            </a:xfrm>
          </p:grpSpPr>
          <p:sp>
            <p:nvSpPr>
              <p:cNvPr id="22222" name="Freeform 7950"/>
              <p:cNvSpPr>
                <a:spLocks/>
              </p:cNvSpPr>
              <p:nvPr/>
            </p:nvSpPr>
            <p:spPr bwMode="auto">
              <a:xfrm>
                <a:off x="11140" y="3910"/>
                <a:ext cx="17" cy="29"/>
              </a:xfrm>
              <a:custGeom>
                <a:avLst/>
                <a:gdLst>
                  <a:gd name="T0" fmla="+- 0 11140 11140"/>
                  <a:gd name="T1" fmla="*/ T0 w 17"/>
                  <a:gd name="T2" fmla="+- 0 3938 3910"/>
                  <a:gd name="T3" fmla="*/ 3938 h 29"/>
                  <a:gd name="T4" fmla="+- 0 11157 11140"/>
                  <a:gd name="T5" fmla="*/ T4 w 17"/>
                  <a:gd name="T6" fmla="+- 0 3910 3910"/>
                  <a:gd name="T7" fmla="*/ 391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9">
                    <a:moveTo>
                      <a:pt x="0" y="28"/>
                    </a:moveTo>
                    <a:lnTo>
                      <a:pt x="17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22" name="Group 7951"/>
            <p:cNvGrpSpPr>
              <a:grpSpLocks/>
            </p:cNvGrpSpPr>
            <p:nvPr/>
          </p:nvGrpSpPr>
          <p:grpSpPr bwMode="auto">
            <a:xfrm>
              <a:off x="11159" y="3898"/>
              <a:ext cx="2" cy="19"/>
              <a:chOff x="11159" y="3898"/>
              <a:chExt cx="2" cy="19"/>
            </a:xfrm>
          </p:grpSpPr>
          <p:sp>
            <p:nvSpPr>
              <p:cNvPr id="22221" name="Freeform 7952"/>
              <p:cNvSpPr>
                <a:spLocks/>
              </p:cNvSpPr>
              <p:nvPr/>
            </p:nvSpPr>
            <p:spPr bwMode="auto">
              <a:xfrm>
                <a:off x="11159" y="3898"/>
                <a:ext cx="2" cy="19"/>
              </a:xfrm>
              <a:custGeom>
                <a:avLst/>
                <a:gdLst>
                  <a:gd name="T0" fmla="+- 0 3898 3898"/>
                  <a:gd name="T1" fmla="*/ 3898 h 19"/>
                  <a:gd name="T2" fmla="+- 0 3917 3898"/>
                  <a:gd name="T3" fmla="*/ 3917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23" name="Group 7953"/>
            <p:cNvGrpSpPr>
              <a:grpSpLocks/>
            </p:cNvGrpSpPr>
            <p:nvPr/>
          </p:nvGrpSpPr>
          <p:grpSpPr bwMode="auto">
            <a:xfrm>
              <a:off x="11162" y="3876"/>
              <a:ext cx="19" cy="26"/>
              <a:chOff x="11162" y="3876"/>
              <a:chExt cx="19" cy="26"/>
            </a:xfrm>
          </p:grpSpPr>
          <p:sp>
            <p:nvSpPr>
              <p:cNvPr id="22220" name="Freeform 7954"/>
              <p:cNvSpPr>
                <a:spLocks/>
              </p:cNvSpPr>
              <p:nvPr/>
            </p:nvSpPr>
            <p:spPr bwMode="auto">
              <a:xfrm>
                <a:off x="11162" y="3876"/>
                <a:ext cx="19" cy="26"/>
              </a:xfrm>
              <a:custGeom>
                <a:avLst/>
                <a:gdLst>
                  <a:gd name="T0" fmla="+- 0 11162 11162"/>
                  <a:gd name="T1" fmla="*/ T0 w 19"/>
                  <a:gd name="T2" fmla="+- 0 3902 3876"/>
                  <a:gd name="T3" fmla="*/ 3902 h 26"/>
                  <a:gd name="T4" fmla="+- 0 11181 11162"/>
                  <a:gd name="T5" fmla="*/ T4 w 19"/>
                  <a:gd name="T6" fmla="+- 0 3876 3876"/>
                  <a:gd name="T7" fmla="*/ 387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6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24" name="Group 7955"/>
            <p:cNvGrpSpPr>
              <a:grpSpLocks/>
            </p:cNvGrpSpPr>
            <p:nvPr/>
          </p:nvGrpSpPr>
          <p:grpSpPr bwMode="auto">
            <a:xfrm>
              <a:off x="11183" y="3862"/>
              <a:ext cx="2" cy="19"/>
              <a:chOff x="11183" y="3862"/>
              <a:chExt cx="2" cy="19"/>
            </a:xfrm>
          </p:grpSpPr>
          <p:sp>
            <p:nvSpPr>
              <p:cNvPr id="22219" name="Freeform 7956"/>
              <p:cNvSpPr>
                <a:spLocks/>
              </p:cNvSpPr>
              <p:nvPr/>
            </p:nvSpPr>
            <p:spPr bwMode="auto">
              <a:xfrm>
                <a:off x="11183" y="3862"/>
                <a:ext cx="2" cy="19"/>
              </a:xfrm>
              <a:custGeom>
                <a:avLst/>
                <a:gdLst>
                  <a:gd name="T0" fmla="+- 0 3862 3862"/>
                  <a:gd name="T1" fmla="*/ 3862 h 19"/>
                  <a:gd name="T2" fmla="+- 0 3881 3862"/>
                  <a:gd name="T3" fmla="*/ 3881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25" name="Group 7957"/>
            <p:cNvGrpSpPr>
              <a:grpSpLocks/>
            </p:cNvGrpSpPr>
            <p:nvPr/>
          </p:nvGrpSpPr>
          <p:grpSpPr bwMode="auto">
            <a:xfrm>
              <a:off x="11186" y="3840"/>
              <a:ext cx="19" cy="29"/>
              <a:chOff x="11186" y="3840"/>
              <a:chExt cx="19" cy="29"/>
            </a:xfrm>
          </p:grpSpPr>
          <p:sp>
            <p:nvSpPr>
              <p:cNvPr id="22218" name="Freeform 7958"/>
              <p:cNvSpPr>
                <a:spLocks/>
              </p:cNvSpPr>
              <p:nvPr/>
            </p:nvSpPr>
            <p:spPr bwMode="auto">
              <a:xfrm>
                <a:off x="11186" y="3840"/>
                <a:ext cx="19" cy="29"/>
              </a:xfrm>
              <a:custGeom>
                <a:avLst/>
                <a:gdLst>
                  <a:gd name="T0" fmla="+- 0 11186 11186"/>
                  <a:gd name="T1" fmla="*/ T0 w 19"/>
                  <a:gd name="T2" fmla="+- 0 3869 3840"/>
                  <a:gd name="T3" fmla="*/ 3869 h 29"/>
                  <a:gd name="T4" fmla="+- 0 11205 11186"/>
                  <a:gd name="T5" fmla="*/ T4 w 19"/>
                  <a:gd name="T6" fmla="+- 0 3840 3840"/>
                  <a:gd name="T7" fmla="*/ 384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26" name="Group 7959"/>
            <p:cNvGrpSpPr>
              <a:grpSpLocks/>
            </p:cNvGrpSpPr>
            <p:nvPr/>
          </p:nvGrpSpPr>
          <p:grpSpPr bwMode="auto">
            <a:xfrm>
              <a:off x="11207" y="3826"/>
              <a:ext cx="2" cy="19"/>
              <a:chOff x="11207" y="3826"/>
              <a:chExt cx="2" cy="19"/>
            </a:xfrm>
          </p:grpSpPr>
          <p:sp>
            <p:nvSpPr>
              <p:cNvPr id="22217" name="Freeform 7960"/>
              <p:cNvSpPr>
                <a:spLocks/>
              </p:cNvSpPr>
              <p:nvPr/>
            </p:nvSpPr>
            <p:spPr bwMode="auto">
              <a:xfrm>
                <a:off x="11207" y="3826"/>
                <a:ext cx="2" cy="19"/>
              </a:xfrm>
              <a:custGeom>
                <a:avLst/>
                <a:gdLst>
                  <a:gd name="T0" fmla="+- 0 3826 3826"/>
                  <a:gd name="T1" fmla="*/ 3826 h 19"/>
                  <a:gd name="T2" fmla="+- 0 3845 3826"/>
                  <a:gd name="T3" fmla="*/ 3845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27" name="Group 7961"/>
            <p:cNvGrpSpPr>
              <a:grpSpLocks/>
            </p:cNvGrpSpPr>
            <p:nvPr/>
          </p:nvGrpSpPr>
          <p:grpSpPr bwMode="auto">
            <a:xfrm>
              <a:off x="11210" y="3804"/>
              <a:ext cx="19" cy="29"/>
              <a:chOff x="11210" y="3804"/>
              <a:chExt cx="19" cy="29"/>
            </a:xfrm>
          </p:grpSpPr>
          <p:sp>
            <p:nvSpPr>
              <p:cNvPr id="22216" name="Freeform 7962"/>
              <p:cNvSpPr>
                <a:spLocks/>
              </p:cNvSpPr>
              <p:nvPr/>
            </p:nvSpPr>
            <p:spPr bwMode="auto">
              <a:xfrm>
                <a:off x="11210" y="3804"/>
                <a:ext cx="19" cy="29"/>
              </a:xfrm>
              <a:custGeom>
                <a:avLst/>
                <a:gdLst>
                  <a:gd name="T0" fmla="+- 0 11210 11210"/>
                  <a:gd name="T1" fmla="*/ T0 w 19"/>
                  <a:gd name="T2" fmla="+- 0 3833 3804"/>
                  <a:gd name="T3" fmla="*/ 3833 h 29"/>
                  <a:gd name="T4" fmla="+- 0 11229 11210"/>
                  <a:gd name="T5" fmla="*/ T4 w 19"/>
                  <a:gd name="T6" fmla="+- 0 3804 3804"/>
                  <a:gd name="T7" fmla="*/ 380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28" name="Group 7963"/>
            <p:cNvGrpSpPr>
              <a:grpSpLocks/>
            </p:cNvGrpSpPr>
            <p:nvPr/>
          </p:nvGrpSpPr>
          <p:grpSpPr bwMode="auto">
            <a:xfrm>
              <a:off x="11231" y="3792"/>
              <a:ext cx="2" cy="19"/>
              <a:chOff x="11231" y="3792"/>
              <a:chExt cx="2" cy="19"/>
            </a:xfrm>
          </p:grpSpPr>
          <p:sp>
            <p:nvSpPr>
              <p:cNvPr id="22215" name="Freeform 7964"/>
              <p:cNvSpPr>
                <a:spLocks/>
              </p:cNvSpPr>
              <p:nvPr/>
            </p:nvSpPr>
            <p:spPr bwMode="auto">
              <a:xfrm>
                <a:off x="11231" y="3792"/>
                <a:ext cx="2" cy="19"/>
              </a:xfrm>
              <a:custGeom>
                <a:avLst/>
                <a:gdLst>
                  <a:gd name="T0" fmla="+- 0 3792 3792"/>
                  <a:gd name="T1" fmla="*/ 3792 h 19"/>
                  <a:gd name="T2" fmla="+- 0 3811 3792"/>
                  <a:gd name="T3" fmla="*/ 3811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29" name="Group 7965"/>
            <p:cNvGrpSpPr>
              <a:grpSpLocks/>
            </p:cNvGrpSpPr>
            <p:nvPr/>
          </p:nvGrpSpPr>
          <p:grpSpPr bwMode="auto">
            <a:xfrm>
              <a:off x="11234" y="3768"/>
              <a:ext cx="19" cy="29"/>
              <a:chOff x="11234" y="3768"/>
              <a:chExt cx="19" cy="29"/>
            </a:xfrm>
          </p:grpSpPr>
          <p:sp>
            <p:nvSpPr>
              <p:cNvPr id="22214" name="Freeform 7966"/>
              <p:cNvSpPr>
                <a:spLocks/>
              </p:cNvSpPr>
              <p:nvPr/>
            </p:nvSpPr>
            <p:spPr bwMode="auto">
              <a:xfrm>
                <a:off x="11234" y="3768"/>
                <a:ext cx="19" cy="29"/>
              </a:xfrm>
              <a:custGeom>
                <a:avLst/>
                <a:gdLst>
                  <a:gd name="T0" fmla="+- 0 11234 11234"/>
                  <a:gd name="T1" fmla="*/ T0 w 19"/>
                  <a:gd name="T2" fmla="+- 0 3797 3768"/>
                  <a:gd name="T3" fmla="*/ 3797 h 29"/>
                  <a:gd name="T4" fmla="+- 0 11253 11234"/>
                  <a:gd name="T5" fmla="*/ T4 w 19"/>
                  <a:gd name="T6" fmla="+- 0 3768 3768"/>
                  <a:gd name="T7" fmla="*/ 376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30" name="Group 7967"/>
            <p:cNvGrpSpPr>
              <a:grpSpLocks/>
            </p:cNvGrpSpPr>
            <p:nvPr/>
          </p:nvGrpSpPr>
          <p:grpSpPr bwMode="auto">
            <a:xfrm>
              <a:off x="11255" y="3756"/>
              <a:ext cx="2" cy="19"/>
              <a:chOff x="11255" y="3756"/>
              <a:chExt cx="2" cy="19"/>
            </a:xfrm>
          </p:grpSpPr>
          <p:sp>
            <p:nvSpPr>
              <p:cNvPr id="22213" name="Freeform 7968"/>
              <p:cNvSpPr>
                <a:spLocks/>
              </p:cNvSpPr>
              <p:nvPr/>
            </p:nvSpPr>
            <p:spPr bwMode="auto">
              <a:xfrm>
                <a:off x="11255" y="3756"/>
                <a:ext cx="2" cy="19"/>
              </a:xfrm>
              <a:custGeom>
                <a:avLst/>
                <a:gdLst>
                  <a:gd name="T0" fmla="+- 0 3756 3756"/>
                  <a:gd name="T1" fmla="*/ 3756 h 19"/>
                  <a:gd name="T2" fmla="+- 0 3775 3756"/>
                  <a:gd name="T3" fmla="*/ 3775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31" name="Group 7969"/>
            <p:cNvGrpSpPr>
              <a:grpSpLocks/>
            </p:cNvGrpSpPr>
            <p:nvPr/>
          </p:nvGrpSpPr>
          <p:grpSpPr bwMode="auto">
            <a:xfrm>
              <a:off x="11258" y="3732"/>
              <a:ext cx="19" cy="29"/>
              <a:chOff x="11258" y="3732"/>
              <a:chExt cx="19" cy="29"/>
            </a:xfrm>
          </p:grpSpPr>
          <p:sp>
            <p:nvSpPr>
              <p:cNvPr id="22212" name="Freeform 7970"/>
              <p:cNvSpPr>
                <a:spLocks/>
              </p:cNvSpPr>
              <p:nvPr/>
            </p:nvSpPr>
            <p:spPr bwMode="auto">
              <a:xfrm>
                <a:off x="11258" y="3732"/>
                <a:ext cx="19" cy="29"/>
              </a:xfrm>
              <a:custGeom>
                <a:avLst/>
                <a:gdLst>
                  <a:gd name="T0" fmla="+- 0 11258 11258"/>
                  <a:gd name="T1" fmla="*/ T0 w 19"/>
                  <a:gd name="T2" fmla="+- 0 3761 3732"/>
                  <a:gd name="T3" fmla="*/ 3761 h 29"/>
                  <a:gd name="T4" fmla="+- 0 11277 11258"/>
                  <a:gd name="T5" fmla="*/ T4 w 19"/>
                  <a:gd name="T6" fmla="+- 0 3732 3732"/>
                  <a:gd name="T7" fmla="*/ 373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32" name="Group 7971"/>
            <p:cNvGrpSpPr>
              <a:grpSpLocks/>
            </p:cNvGrpSpPr>
            <p:nvPr/>
          </p:nvGrpSpPr>
          <p:grpSpPr bwMode="auto">
            <a:xfrm>
              <a:off x="11279" y="3720"/>
              <a:ext cx="2" cy="19"/>
              <a:chOff x="11279" y="3720"/>
              <a:chExt cx="2" cy="19"/>
            </a:xfrm>
          </p:grpSpPr>
          <p:sp>
            <p:nvSpPr>
              <p:cNvPr id="22211" name="Freeform 7972"/>
              <p:cNvSpPr>
                <a:spLocks/>
              </p:cNvSpPr>
              <p:nvPr/>
            </p:nvSpPr>
            <p:spPr bwMode="auto">
              <a:xfrm>
                <a:off x="11279" y="3720"/>
                <a:ext cx="2" cy="19"/>
              </a:xfrm>
              <a:custGeom>
                <a:avLst/>
                <a:gdLst>
                  <a:gd name="T0" fmla="+- 0 3720 3720"/>
                  <a:gd name="T1" fmla="*/ 3720 h 19"/>
                  <a:gd name="T2" fmla="+- 0 3739 3720"/>
                  <a:gd name="T3" fmla="*/ 3739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33" name="Group 7973"/>
            <p:cNvGrpSpPr>
              <a:grpSpLocks/>
            </p:cNvGrpSpPr>
            <p:nvPr/>
          </p:nvGrpSpPr>
          <p:grpSpPr bwMode="auto">
            <a:xfrm>
              <a:off x="11282" y="3698"/>
              <a:ext cx="19" cy="29"/>
              <a:chOff x="11282" y="3698"/>
              <a:chExt cx="19" cy="29"/>
            </a:xfrm>
          </p:grpSpPr>
          <p:sp>
            <p:nvSpPr>
              <p:cNvPr id="22210" name="Freeform 7974"/>
              <p:cNvSpPr>
                <a:spLocks/>
              </p:cNvSpPr>
              <p:nvPr/>
            </p:nvSpPr>
            <p:spPr bwMode="auto">
              <a:xfrm>
                <a:off x="11282" y="3698"/>
                <a:ext cx="19" cy="29"/>
              </a:xfrm>
              <a:custGeom>
                <a:avLst/>
                <a:gdLst>
                  <a:gd name="T0" fmla="+- 0 11282 11282"/>
                  <a:gd name="T1" fmla="*/ T0 w 19"/>
                  <a:gd name="T2" fmla="+- 0 3727 3698"/>
                  <a:gd name="T3" fmla="*/ 3727 h 29"/>
                  <a:gd name="T4" fmla="+- 0 11301 11282"/>
                  <a:gd name="T5" fmla="*/ T4 w 19"/>
                  <a:gd name="T6" fmla="+- 0 3698 3698"/>
                  <a:gd name="T7" fmla="*/ 369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34" name="Group 7975"/>
            <p:cNvGrpSpPr>
              <a:grpSpLocks/>
            </p:cNvGrpSpPr>
            <p:nvPr/>
          </p:nvGrpSpPr>
          <p:grpSpPr bwMode="auto">
            <a:xfrm>
              <a:off x="11303" y="3684"/>
              <a:ext cx="2" cy="19"/>
              <a:chOff x="11303" y="3684"/>
              <a:chExt cx="2" cy="19"/>
            </a:xfrm>
          </p:grpSpPr>
          <p:sp>
            <p:nvSpPr>
              <p:cNvPr id="22209" name="Freeform 7976"/>
              <p:cNvSpPr>
                <a:spLocks/>
              </p:cNvSpPr>
              <p:nvPr/>
            </p:nvSpPr>
            <p:spPr bwMode="auto">
              <a:xfrm>
                <a:off x="11303" y="3684"/>
                <a:ext cx="2" cy="19"/>
              </a:xfrm>
              <a:custGeom>
                <a:avLst/>
                <a:gdLst>
                  <a:gd name="T0" fmla="+- 0 3684 3684"/>
                  <a:gd name="T1" fmla="*/ 3684 h 19"/>
                  <a:gd name="T2" fmla="+- 0 3703 3684"/>
                  <a:gd name="T3" fmla="*/ 3703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35" name="Group 7977"/>
            <p:cNvGrpSpPr>
              <a:grpSpLocks/>
            </p:cNvGrpSpPr>
            <p:nvPr/>
          </p:nvGrpSpPr>
          <p:grpSpPr bwMode="auto">
            <a:xfrm>
              <a:off x="11306" y="3662"/>
              <a:ext cx="19" cy="29"/>
              <a:chOff x="11306" y="3662"/>
              <a:chExt cx="19" cy="29"/>
            </a:xfrm>
          </p:grpSpPr>
          <p:sp>
            <p:nvSpPr>
              <p:cNvPr id="22208" name="Freeform 7978"/>
              <p:cNvSpPr>
                <a:spLocks/>
              </p:cNvSpPr>
              <p:nvPr/>
            </p:nvSpPr>
            <p:spPr bwMode="auto">
              <a:xfrm>
                <a:off x="11306" y="3662"/>
                <a:ext cx="19" cy="29"/>
              </a:xfrm>
              <a:custGeom>
                <a:avLst/>
                <a:gdLst>
                  <a:gd name="T0" fmla="+- 0 11306 11306"/>
                  <a:gd name="T1" fmla="*/ T0 w 19"/>
                  <a:gd name="T2" fmla="+- 0 3691 3662"/>
                  <a:gd name="T3" fmla="*/ 3691 h 29"/>
                  <a:gd name="T4" fmla="+- 0 11325 11306"/>
                  <a:gd name="T5" fmla="*/ T4 w 19"/>
                  <a:gd name="T6" fmla="+- 0 3662 3662"/>
                  <a:gd name="T7" fmla="*/ 366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36" name="Group 7979"/>
            <p:cNvGrpSpPr>
              <a:grpSpLocks/>
            </p:cNvGrpSpPr>
            <p:nvPr/>
          </p:nvGrpSpPr>
          <p:grpSpPr bwMode="auto">
            <a:xfrm>
              <a:off x="11327" y="3648"/>
              <a:ext cx="2" cy="19"/>
              <a:chOff x="11327" y="3648"/>
              <a:chExt cx="2" cy="19"/>
            </a:xfrm>
          </p:grpSpPr>
          <p:sp>
            <p:nvSpPr>
              <p:cNvPr id="22207" name="Freeform 7980"/>
              <p:cNvSpPr>
                <a:spLocks/>
              </p:cNvSpPr>
              <p:nvPr/>
            </p:nvSpPr>
            <p:spPr bwMode="auto">
              <a:xfrm>
                <a:off x="11327" y="3648"/>
                <a:ext cx="2" cy="19"/>
              </a:xfrm>
              <a:custGeom>
                <a:avLst/>
                <a:gdLst>
                  <a:gd name="T0" fmla="+- 0 3648 3648"/>
                  <a:gd name="T1" fmla="*/ 3648 h 19"/>
                  <a:gd name="T2" fmla="+- 0 3667 3648"/>
                  <a:gd name="T3" fmla="*/ 3667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37" name="Group 7981"/>
            <p:cNvGrpSpPr>
              <a:grpSpLocks/>
            </p:cNvGrpSpPr>
            <p:nvPr/>
          </p:nvGrpSpPr>
          <p:grpSpPr bwMode="auto">
            <a:xfrm>
              <a:off x="11330" y="3626"/>
              <a:ext cx="17" cy="29"/>
              <a:chOff x="11330" y="3626"/>
              <a:chExt cx="17" cy="29"/>
            </a:xfrm>
          </p:grpSpPr>
          <p:sp>
            <p:nvSpPr>
              <p:cNvPr id="22206" name="Freeform 7982"/>
              <p:cNvSpPr>
                <a:spLocks/>
              </p:cNvSpPr>
              <p:nvPr/>
            </p:nvSpPr>
            <p:spPr bwMode="auto">
              <a:xfrm>
                <a:off x="11330" y="3626"/>
                <a:ext cx="17" cy="29"/>
              </a:xfrm>
              <a:custGeom>
                <a:avLst/>
                <a:gdLst>
                  <a:gd name="T0" fmla="+- 0 11330 11330"/>
                  <a:gd name="T1" fmla="*/ T0 w 17"/>
                  <a:gd name="T2" fmla="+- 0 3655 3626"/>
                  <a:gd name="T3" fmla="*/ 3655 h 29"/>
                  <a:gd name="T4" fmla="+- 0 11346 11330"/>
                  <a:gd name="T5" fmla="*/ T4 w 17"/>
                  <a:gd name="T6" fmla="+- 0 3626 3626"/>
                  <a:gd name="T7" fmla="*/ 362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16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38" name="Group 7983"/>
            <p:cNvGrpSpPr>
              <a:grpSpLocks/>
            </p:cNvGrpSpPr>
            <p:nvPr/>
          </p:nvGrpSpPr>
          <p:grpSpPr bwMode="auto">
            <a:xfrm>
              <a:off x="11349" y="3614"/>
              <a:ext cx="2" cy="19"/>
              <a:chOff x="11349" y="3614"/>
              <a:chExt cx="2" cy="19"/>
            </a:xfrm>
          </p:grpSpPr>
          <p:sp>
            <p:nvSpPr>
              <p:cNvPr id="22205" name="Freeform 7984"/>
              <p:cNvSpPr>
                <a:spLocks/>
              </p:cNvSpPr>
              <p:nvPr/>
            </p:nvSpPr>
            <p:spPr bwMode="auto">
              <a:xfrm>
                <a:off x="11349" y="3614"/>
                <a:ext cx="2" cy="19"/>
              </a:xfrm>
              <a:custGeom>
                <a:avLst/>
                <a:gdLst>
                  <a:gd name="T0" fmla="+- 0 3614 3614"/>
                  <a:gd name="T1" fmla="*/ 3614 h 19"/>
                  <a:gd name="T2" fmla="+- 0 3634 3614"/>
                  <a:gd name="T3" fmla="*/ 363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39" name="Group 7985"/>
            <p:cNvGrpSpPr>
              <a:grpSpLocks/>
            </p:cNvGrpSpPr>
            <p:nvPr/>
          </p:nvGrpSpPr>
          <p:grpSpPr bwMode="auto">
            <a:xfrm>
              <a:off x="11351" y="3590"/>
              <a:ext cx="19" cy="29"/>
              <a:chOff x="11351" y="3590"/>
              <a:chExt cx="19" cy="29"/>
            </a:xfrm>
          </p:grpSpPr>
          <p:sp>
            <p:nvSpPr>
              <p:cNvPr id="22204" name="Freeform 7986"/>
              <p:cNvSpPr>
                <a:spLocks/>
              </p:cNvSpPr>
              <p:nvPr/>
            </p:nvSpPr>
            <p:spPr bwMode="auto">
              <a:xfrm>
                <a:off x="11351" y="3590"/>
                <a:ext cx="19" cy="29"/>
              </a:xfrm>
              <a:custGeom>
                <a:avLst/>
                <a:gdLst>
                  <a:gd name="T0" fmla="+- 0 11351 11351"/>
                  <a:gd name="T1" fmla="*/ T0 w 19"/>
                  <a:gd name="T2" fmla="+- 0 3619 3590"/>
                  <a:gd name="T3" fmla="*/ 3619 h 29"/>
                  <a:gd name="T4" fmla="+- 0 11370 11351"/>
                  <a:gd name="T5" fmla="*/ T4 w 19"/>
                  <a:gd name="T6" fmla="+- 0 3590 3590"/>
                  <a:gd name="T7" fmla="*/ 359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40" name="Group 7987"/>
            <p:cNvGrpSpPr>
              <a:grpSpLocks/>
            </p:cNvGrpSpPr>
            <p:nvPr/>
          </p:nvGrpSpPr>
          <p:grpSpPr bwMode="auto">
            <a:xfrm>
              <a:off x="11373" y="3578"/>
              <a:ext cx="2" cy="19"/>
              <a:chOff x="11373" y="3578"/>
              <a:chExt cx="2" cy="19"/>
            </a:xfrm>
          </p:grpSpPr>
          <p:sp>
            <p:nvSpPr>
              <p:cNvPr id="22203" name="Freeform 7988"/>
              <p:cNvSpPr>
                <a:spLocks/>
              </p:cNvSpPr>
              <p:nvPr/>
            </p:nvSpPr>
            <p:spPr bwMode="auto">
              <a:xfrm>
                <a:off x="11373" y="3578"/>
                <a:ext cx="2" cy="19"/>
              </a:xfrm>
              <a:custGeom>
                <a:avLst/>
                <a:gdLst>
                  <a:gd name="T0" fmla="+- 0 3578 3578"/>
                  <a:gd name="T1" fmla="*/ 3578 h 19"/>
                  <a:gd name="T2" fmla="+- 0 3598 3578"/>
                  <a:gd name="T3" fmla="*/ 359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41" name="Group 7989"/>
            <p:cNvGrpSpPr>
              <a:grpSpLocks/>
            </p:cNvGrpSpPr>
            <p:nvPr/>
          </p:nvGrpSpPr>
          <p:grpSpPr bwMode="auto">
            <a:xfrm>
              <a:off x="11375" y="3557"/>
              <a:ext cx="19" cy="26"/>
              <a:chOff x="11375" y="3557"/>
              <a:chExt cx="19" cy="26"/>
            </a:xfrm>
          </p:grpSpPr>
          <p:sp>
            <p:nvSpPr>
              <p:cNvPr id="22202" name="Freeform 7990"/>
              <p:cNvSpPr>
                <a:spLocks/>
              </p:cNvSpPr>
              <p:nvPr/>
            </p:nvSpPr>
            <p:spPr bwMode="auto">
              <a:xfrm>
                <a:off x="11375" y="3557"/>
                <a:ext cx="19" cy="26"/>
              </a:xfrm>
              <a:custGeom>
                <a:avLst/>
                <a:gdLst>
                  <a:gd name="T0" fmla="+- 0 11375 11375"/>
                  <a:gd name="T1" fmla="*/ T0 w 19"/>
                  <a:gd name="T2" fmla="+- 0 3583 3557"/>
                  <a:gd name="T3" fmla="*/ 3583 h 26"/>
                  <a:gd name="T4" fmla="+- 0 11394 11375"/>
                  <a:gd name="T5" fmla="*/ T4 w 19"/>
                  <a:gd name="T6" fmla="+- 0 3557 3557"/>
                  <a:gd name="T7" fmla="*/ 355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6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42" name="Group 7991"/>
            <p:cNvGrpSpPr>
              <a:grpSpLocks/>
            </p:cNvGrpSpPr>
            <p:nvPr/>
          </p:nvGrpSpPr>
          <p:grpSpPr bwMode="auto">
            <a:xfrm>
              <a:off x="11397" y="3542"/>
              <a:ext cx="2" cy="19"/>
              <a:chOff x="11397" y="3542"/>
              <a:chExt cx="2" cy="19"/>
            </a:xfrm>
          </p:grpSpPr>
          <p:sp>
            <p:nvSpPr>
              <p:cNvPr id="22201" name="Freeform 7992"/>
              <p:cNvSpPr>
                <a:spLocks/>
              </p:cNvSpPr>
              <p:nvPr/>
            </p:nvSpPr>
            <p:spPr bwMode="auto">
              <a:xfrm>
                <a:off x="11397" y="3542"/>
                <a:ext cx="2" cy="19"/>
              </a:xfrm>
              <a:custGeom>
                <a:avLst/>
                <a:gdLst>
                  <a:gd name="T0" fmla="+- 0 3542 3542"/>
                  <a:gd name="T1" fmla="*/ 3542 h 19"/>
                  <a:gd name="T2" fmla="+- 0 3562 3542"/>
                  <a:gd name="T3" fmla="*/ 356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43" name="Group 7993"/>
            <p:cNvGrpSpPr>
              <a:grpSpLocks/>
            </p:cNvGrpSpPr>
            <p:nvPr/>
          </p:nvGrpSpPr>
          <p:grpSpPr bwMode="auto">
            <a:xfrm>
              <a:off x="11399" y="3521"/>
              <a:ext cx="19" cy="29"/>
              <a:chOff x="11399" y="3521"/>
              <a:chExt cx="19" cy="29"/>
            </a:xfrm>
          </p:grpSpPr>
          <p:sp>
            <p:nvSpPr>
              <p:cNvPr id="22200" name="Freeform 7994"/>
              <p:cNvSpPr>
                <a:spLocks/>
              </p:cNvSpPr>
              <p:nvPr/>
            </p:nvSpPr>
            <p:spPr bwMode="auto">
              <a:xfrm>
                <a:off x="11399" y="3521"/>
                <a:ext cx="19" cy="29"/>
              </a:xfrm>
              <a:custGeom>
                <a:avLst/>
                <a:gdLst>
                  <a:gd name="T0" fmla="+- 0 11399 11399"/>
                  <a:gd name="T1" fmla="*/ T0 w 19"/>
                  <a:gd name="T2" fmla="+- 0 3550 3521"/>
                  <a:gd name="T3" fmla="*/ 3550 h 29"/>
                  <a:gd name="T4" fmla="+- 0 11418 11399"/>
                  <a:gd name="T5" fmla="*/ T4 w 19"/>
                  <a:gd name="T6" fmla="+- 0 3521 3521"/>
                  <a:gd name="T7" fmla="*/ 3521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44" name="Group 7995"/>
            <p:cNvGrpSpPr>
              <a:grpSpLocks/>
            </p:cNvGrpSpPr>
            <p:nvPr/>
          </p:nvGrpSpPr>
          <p:grpSpPr bwMode="auto">
            <a:xfrm>
              <a:off x="11421" y="3506"/>
              <a:ext cx="2" cy="19"/>
              <a:chOff x="11421" y="3506"/>
              <a:chExt cx="2" cy="19"/>
            </a:xfrm>
          </p:grpSpPr>
          <p:sp>
            <p:nvSpPr>
              <p:cNvPr id="22199" name="Freeform 7996"/>
              <p:cNvSpPr>
                <a:spLocks/>
              </p:cNvSpPr>
              <p:nvPr/>
            </p:nvSpPr>
            <p:spPr bwMode="auto">
              <a:xfrm>
                <a:off x="11421" y="3506"/>
                <a:ext cx="2" cy="19"/>
              </a:xfrm>
              <a:custGeom>
                <a:avLst/>
                <a:gdLst>
                  <a:gd name="T0" fmla="+- 0 3506 3506"/>
                  <a:gd name="T1" fmla="*/ 3506 h 19"/>
                  <a:gd name="T2" fmla="+- 0 3526 3506"/>
                  <a:gd name="T3" fmla="*/ 352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45" name="Group 7997"/>
            <p:cNvGrpSpPr>
              <a:grpSpLocks/>
            </p:cNvGrpSpPr>
            <p:nvPr/>
          </p:nvGrpSpPr>
          <p:grpSpPr bwMode="auto">
            <a:xfrm>
              <a:off x="11423" y="3485"/>
              <a:ext cx="19" cy="29"/>
              <a:chOff x="11423" y="3485"/>
              <a:chExt cx="19" cy="29"/>
            </a:xfrm>
          </p:grpSpPr>
          <p:sp>
            <p:nvSpPr>
              <p:cNvPr id="22198" name="Freeform 7998"/>
              <p:cNvSpPr>
                <a:spLocks/>
              </p:cNvSpPr>
              <p:nvPr/>
            </p:nvSpPr>
            <p:spPr bwMode="auto">
              <a:xfrm>
                <a:off x="11423" y="3485"/>
                <a:ext cx="19" cy="29"/>
              </a:xfrm>
              <a:custGeom>
                <a:avLst/>
                <a:gdLst>
                  <a:gd name="T0" fmla="+- 0 11423 11423"/>
                  <a:gd name="T1" fmla="*/ T0 w 19"/>
                  <a:gd name="T2" fmla="+- 0 3514 3485"/>
                  <a:gd name="T3" fmla="*/ 3514 h 29"/>
                  <a:gd name="T4" fmla="+- 0 11442 11423"/>
                  <a:gd name="T5" fmla="*/ T4 w 19"/>
                  <a:gd name="T6" fmla="+- 0 3485 3485"/>
                  <a:gd name="T7" fmla="*/ 3485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46" name="Group 7999"/>
            <p:cNvGrpSpPr>
              <a:grpSpLocks/>
            </p:cNvGrpSpPr>
            <p:nvPr/>
          </p:nvGrpSpPr>
          <p:grpSpPr bwMode="auto">
            <a:xfrm>
              <a:off x="11445" y="3470"/>
              <a:ext cx="2" cy="19"/>
              <a:chOff x="11445" y="3470"/>
              <a:chExt cx="2" cy="19"/>
            </a:xfrm>
          </p:grpSpPr>
          <p:sp>
            <p:nvSpPr>
              <p:cNvPr id="22197" name="Freeform 8000"/>
              <p:cNvSpPr>
                <a:spLocks/>
              </p:cNvSpPr>
              <p:nvPr/>
            </p:nvSpPr>
            <p:spPr bwMode="auto">
              <a:xfrm>
                <a:off x="11445" y="3470"/>
                <a:ext cx="2" cy="19"/>
              </a:xfrm>
              <a:custGeom>
                <a:avLst/>
                <a:gdLst>
                  <a:gd name="T0" fmla="+- 0 3470 3470"/>
                  <a:gd name="T1" fmla="*/ 3470 h 19"/>
                  <a:gd name="T2" fmla="+- 0 3490 3470"/>
                  <a:gd name="T3" fmla="*/ 349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47" name="Group 8001"/>
            <p:cNvGrpSpPr>
              <a:grpSpLocks/>
            </p:cNvGrpSpPr>
            <p:nvPr/>
          </p:nvGrpSpPr>
          <p:grpSpPr bwMode="auto">
            <a:xfrm>
              <a:off x="11447" y="3449"/>
              <a:ext cx="19" cy="29"/>
              <a:chOff x="11447" y="3449"/>
              <a:chExt cx="19" cy="29"/>
            </a:xfrm>
          </p:grpSpPr>
          <p:sp>
            <p:nvSpPr>
              <p:cNvPr id="22196" name="Freeform 8002"/>
              <p:cNvSpPr>
                <a:spLocks/>
              </p:cNvSpPr>
              <p:nvPr/>
            </p:nvSpPr>
            <p:spPr bwMode="auto">
              <a:xfrm>
                <a:off x="11447" y="3449"/>
                <a:ext cx="19" cy="29"/>
              </a:xfrm>
              <a:custGeom>
                <a:avLst/>
                <a:gdLst>
                  <a:gd name="T0" fmla="+- 0 11447 11447"/>
                  <a:gd name="T1" fmla="*/ T0 w 19"/>
                  <a:gd name="T2" fmla="+- 0 3478 3449"/>
                  <a:gd name="T3" fmla="*/ 3478 h 29"/>
                  <a:gd name="T4" fmla="+- 0 11466 11447"/>
                  <a:gd name="T5" fmla="*/ T4 w 19"/>
                  <a:gd name="T6" fmla="+- 0 3449 3449"/>
                  <a:gd name="T7" fmla="*/ 344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48" name="Group 8003"/>
            <p:cNvGrpSpPr>
              <a:grpSpLocks/>
            </p:cNvGrpSpPr>
            <p:nvPr/>
          </p:nvGrpSpPr>
          <p:grpSpPr bwMode="auto">
            <a:xfrm>
              <a:off x="11469" y="3437"/>
              <a:ext cx="2" cy="19"/>
              <a:chOff x="11469" y="3437"/>
              <a:chExt cx="2" cy="19"/>
            </a:xfrm>
          </p:grpSpPr>
          <p:sp>
            <p:nvSpPr>
              <p:cNvPr id="22195" name="Freeform 8004"/>
              <p:cNvSpPr>
                <a:spLocks/>
              </p:cNvSpPr>
              <p:nvPr/>
            </p:nvSpPr>
            <p:spPr bwMode="auto">
              <a:xfrm>
                <a:off x="11469" y="3437"/>
                <a:ext cx="2" cy="19"/>
              </a:xfrm>
              <a:custGeom>
                <a:avLst/>
                <a:gdLst>
                  <a:gd name="T0" fmla="+- 0 3437 3437"/>
                  <a:gd name="T1" fmla="*/ 3437 h 19"/>
                  <a:gd name="T2" fmla="+- 0 3456 3437"/>
                  <a:gd name="T3" fmla="*/ 345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49" name="Group 8005"/>
            <p:cNvGrpSpPr>
              <a:grpSpLocks/>
            </p:cNvGrpSpPr>
            <p:nvPr/>
          </p:nvGrpSpPr>
          <p:grpSpPr bwMode="auto">
            <a:xfrm>
              <a:off x="11471" y="3413"/>
              <a:ext cx="19" cy="29"/>
              <a:chOff x="11471" y="3413"/>
              <a:chExt cx="19" cy="29"/>
            </a:xfrm>
          </p:grpSpPr>
          <p:sp>
            <p:nvSpPr>
              <p:cNvPr id="22194" name="Freeform 8006"/>
              <p:cNvSpPr>
                <a:spLocks/>
              </p:cNvSpPr>
              <p:nvPr/>
            </p:nvSpPr>
            <p:spPr bwMode="auto">
              <a:xfrm>
                <a:off x="11471" y="3413"/>
                <a:ext cx="19" cy="29"/>
              </a:xfrm>
              <a:custGeom>
                <a:avLst/>
                <a:gdLst>
                  <a:gd name="T0" fmla="+- 0 11471 11471"/>
                  <a:gd name="T1" fmla="*/ T0 w 19"/>
                  <a:gd name="T2" fmla="+- 0 3442 3413"/>
                  <a:gd name="T3" fmla="*/ 3442 h 29"/>
                  <a:gd name="T4" fmla="+- 0 11490 11471"/>
                  <a:gd name="T5" fmla="*/ T4 w 19"/>
                  <a:gd name="T6" fmla="+- 0 3413 3413"/>
                  <a:gd name="T7" fmla="*/ 3413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50" name="Group 8007"/>
            <p:cNvGrpSpPr>
              <a:grpSpLocks/>
            </p:cNvGrpSpPr>
            <p:nvPr/>
          </p:nvGrpSpPr>
          <p:grpSpPr bwMode="auto">
            <a:xfrm>
              <a:off x="11493" y="3401"/>
              <a:ext cx="2" cy="19"/>
              <a:chOff x="11493" y="3401"/>
              <a:chExt cx="2" cy="19"/>
            </a:xfrm>
          </p:grpSpPr>
          <p:sp>
            <p:nvSpPr>
              <p:cNvPr id="22193" name="Freeform 8008"/>
              <p:cNvSpPr>
                <a:spLocks/>
              </p:cNvSpPr>
              <p:nvPr/>
            </p:nvSpPr>
            <p:spPr bwMode="auto">
              <a:xfrm>
                <a:off x="11493" y="3401"/>
                <a:ext cx="2" cy="19"/>
              </a:xfrm>
              <a:custGeom>
                <a:avLst/>
                <a:gdLst>
                  <a:gd name="T0" fmla="+- 0 3401 3401"/>
                  <a:gd name="T1" fmla="*/ 3401 h 19"/>
                  <a:gd name="T2" fmla="+- 0 3420 3401"/>
                  <a:gd name="T3" fmla="*/ 342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51" name="Group 8009"/>
            <p:cNvGrpSpPr>
              <a:grpSpLocks/>
            </p:cNvGrpSpPr>
            <p:nvPr/>
          </p:nvGrpSpPr>
          <p:grpSpPr bwMode="auto">
            <a:xfrm>
              <a:off x="11495" y="3379"/>
              <a:ext cx="19" cy="26"/>
              <a:chOff x="11495" y="3379"/>
              <a:chExt cx="19" cy="26"/>
            </a:xfrm>
          </p:grpSpPr>
          <p:sp>
            <p:nvSpPr>
              <p:cNvPr id="22192" name="Freeform 8010"/>
              <p:cNvSpPr>
                <a:spLocks/>
              </p:cNvSpPr>
              <p:nvPr/>
            </p:nvSpPr>
            <p:spPr bwMode="auto">
              <a:xfrm>
                <a:off x="11495" y="3379"/>
                <a:ext cx="19" cy="26"/>
              </a:xfrm>
              <a:custGeom>
                <a:avLst/>
                <a:gdLst>
                  <a:gd name="T0" fmla="+- 0 11495 11495"/>
                  <a:gd name="T1" fmla="*/ T0 w 19"/>
                  <a:gd name="T2" fmla="+- 0 3406 3379"/>
                  <a:gd name="T3" fmla="*/ 3406 h 26"/>
                  <a:gd name="T4" fmla="+- 0 11514 11495"/>
                  <a:gd name="T5" fmla="*/ T4 w 19"/>
                  <a:gd name="T6" fmla="+- 0 3379 3379"/>
                  <a:gd name="T7" fmla="*/ 337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7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52" name="Group 8011"/>
            <p:cNvGrpSpPr>
              <a:grpSpLocks/>
            </p:cNvGrpSpPr>
            <p:nvPr/>
          </p:nvGrpSpPr>
          <p:grpSpPr bwMode="auto">
            <a:xfrm>
              <a:off x="11517" y="3365"/>
              <a:ext cx="2" cy="19"/>
              <a:chOff x="11517" y="3365"/>
              <a:chExt cx="2" cy="19"/>
            </a:xfrm>
          </p:grpSpPr>
          <p:sp>
            <p:nvSpPr>
              <p:cNvPr id="22191" name="Freeform 8012"/>
              <p:cNvSpPr>
                <a:spLocks/>
              </p:cNvSpPr>
              <p:nvPr/>
            </p:nvSpPr>
            <p:spPr bwMode="auto">
              <a:xfrm>
                <a:off x="11517" y="3365"/>
                <a:ext cx="2" cy="19"/>
              </a:xfrm>
              <a:custGeom>
                <a:avLst/>
                <a:gdLst>
                  <a:gd name="T0" fmla="+- 0 3365 3365"/>
                  <a:gd name="T1" fmla="*/ 3365 h 19"/>
                  <a:gd name="T2" fmla="+- 0 3384 3365"/>
                  <a:gd name="T3" fmla="*/ 338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53" name="Group 8013"/>
            <p:cNvGrpSpPr>
              <a:grpSpLocks/>
            </p:cNvGrpSpPr>
            <p:nvPr/>
          </p:nvGrpSpPr>
          <p:grpSpPr bwMode="auto">
            <a:xfrm>
              <a:off x="11519" y="3343"/>
              <a:ext cx="17" cy="29"/>
              <a:chOff x="11519" y="3343"/>
              <a:chExt cx="17" cy="29"/>
            </a:xfrm>
          </p:grpSpPr>
          <p:sp>
            <p:nvSpPr>
              <p:cNvPr id="22190" name="Freeform 8014"/>
              <p:cNvSpPr>
                <a:spLocks/>
              </p:cNvSpPr>
              <p:nvPr/>
            </p:nvSpPr>
            <p:spPr bwMode="auto">
              <a:xfrm>
                <a:off x="11519" y="3343"/>
                <a:ext cx="17" cy="29"/>
              </a:xfrm>
              <a:custGeom>
                <a:avLst/>
                <a:gdLst>
                  <a:gd name="T0" fmla="+- 0 11519 11519"/>
                  <a:gd name="T1" fmla="*/ T0 w 17"/>
                  <a:gd name="T2" fmla="+- 0 3372 3343"/>
                  <a:gd name="T3" fmla="*/ 3372 h 29"/>
                  <a:gd name="T4" fmla="+- 0 11536 11519"/>
                  <a:gd name="T5" fmla="*/ T4 w 17"/>
                  <a:gd name="T6" fmla="+- 0 3343 3343"/>
                  <a:gd name="T7" fmla="*/ 3343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17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54" name="Group 8015"/>
            <p:cNvGrpSpPr>
              <a:grpSpLocks/>
            </p:cNvGrpSpPr>
            <p:nvPr/>
          </p:nvGrpSpPr>
          <p:grpSpPr bwMode="auto">
            <a:xfrm>
              <a:off x="11538" y="3329"/>
              <a:ext cx="2" cy="19"/>
              <a:chOff x="11538" y="3329"/>
              <a:chExt cx="2" cy="19"/>
            </a:xfrm>
          </p:grpSpPr>
          <p:sp>
            <p:nvSpPr>
              <p:cNvPr id="22189" name="Freeform 8016"/>
              <p:cNvSpPr>
                <a:spLocks/>
              </p:cNvSpPr>
              <p:nvPr/>
            </p:nvSpPr>
            <p:spPr bwMode="auto">
              <a:xfrm>
                <a:off x="11538" y="3329"/>
                <a:ext cx="2" cy="19"/>
              </a:xfrm>
              <a:custGeom>
                <a:avLst/>
                <a:gdLst>
                  <a:gd name="T0" fmla="+- 0 3329 3329"/>
                  <a:gd name="T1" fmla="*/ 3329 h 19"/>
                  <a:gd name="T2" fmla="+- 0 3348 3329"/>
                  <a:gd name="T3" fmla="*/ 334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55" name="Group 8017"/>
            <p:cNvGrpSpPr>
              <a:grpSpLocks/>
            </p:cNvGrpSpPr>
            <p:nvPr/>
          </p:nvGrpSpPr>
          <p:grpSpPr bwMode="auto">
            <a:xfrm>
              <a:off x="11541" y="3307"/>
              <a:ext cx="19" cy="29"/>
              <a:chOff x="11541" y="3307"/>
              <a:chExt cx="19" cy="29"/>
            </a:xfrm>
          </p:grpSpPr>
          <p:sp>
            <p:nvSpPr>
              <p:cNvPr id="22188" name="Freeform 8018"/>
              <p:cNvSpPr>
                <a:spLocks/>
              </p:cNvSpPr>
              <p:nvPr/>
            </p:nvSpPr>
            <p:spPr bwMode="auto">
              <a:xfrm>
                <a:off x="11541" y="3307"/>
                <a:ext cx="19" cy="29"/>
              </a:xfrm>
              <a:custGeom>
                <a:avLst/>
                <a:gdLst>
                  <a:gd name="T0" fmla="+- 0 11541 11541"/>
                  <a:gd name="T1" fmla="*/ T0 w 19"/>
                  <a:gd name="T2" fmla="+- 0 3336 3307"/>
                  <a:gd name="T3" fmla="*/ 3336 h 29"/>
                  <a:gd name="T4" fmla="+- 0 11560 11541"/>
                  <a:gd name="T5" fmla="*/ T4 w 19"/>
                  <a:gd name="T6" fmla="+- 0 3307 3307"/>
                  <a:gd name="T7" fmla="*/ 330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56" name="Group 8019"/>
            <p:cNvGrpSpPr>
              <a:grpSpLocks/>
            </p:cNvGrpSpPr>
            <p:nvPr/>
          </p:nvGrpSpPr>
          <p:grpSpPr bwMode="auto">
            <a:xfrm>
              <a:off x="11562" y="3295"/>
              <a:ext cx="2" cy="19"/>
              <a:chOff x="11562" y="3295"/>
              <a:chExt cx="2" cy="19"/>
            </a:xfrm>
          </p:grpSpPr>
          <p:sp>
            <p:nvSpPr>
              <p:cNvPr id="22187" name="Freeform 8020"/>
              <p:cNvSpPr>
                <a:spLocks/>
              </p:cNvSpPr>
              <p:nvPr/>
            </p:nvSpPr>
            <p:spPr bwMode="auto">
              <a:xfrm>
                <a:off x="11562" y="3295"/>
                <a:ext cx="2" cy="19"/>
              </a:xfrm>
              <a:custGeom>
                <a:avLst/>
                <a:gdLst>
                  <a:gd name="T0" fmla="+- 0 3295 3295"/>
                  <a:gd name="T1" fmla="*/ 3295 h 19"/>
                  <a:gd name="T2" fmla="+- 0 3314 3295"/>
                  <a:gd name="T3" fmla="*/ 331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57" name="Group 8021"/>
            <p:cNvGrpSpPr>
              <a:grpSpLocks/>
            </p:cNvGrpSpPr>
            <p:nvPr/>
          </p:nvGrpSpPr>
          <p:grpSpPr bwMode="auto">
            <a:xfrm>
              <a:off x="11565" y="3271"/>
              <a:ext cx="19" cy="29"/>
              <a:chOff x="11565" y="3271"/>
              <a:chExt cx="19" cy="29"/>
            </a:xfrm>
          </p:grpSpPr>
          <p:sp>
            <p:nvSpPr>
              <p:cNvPr id="22186" name="Freeform 8022"/>
              <p:cNvSpPr>
                <a:spLocks/>
              </p:cNvSpPr>
              <p:nvPr/>
            </p:nvSpPr>
            <p:spPr bwMode="auto">
              <a:xfrm>
                <a:off x="11565" y="3271"/>
                <a:ext cx="19" cy="29"/>
              </a:xfrm>
              <a:custGeom>
                <a:avLst/>
                <a:gdLst>
                  <a:gd name="T0" fmla="+- 0 11565 11565"/>
                  <a:gd name="T1" fmla="*/ T0 w 19"/>
                  <a:gd name="T2" fmla="+- 0 3300 3271"/>
                  <a:gd name="T3" fmla="*/ 3300 h 29"/>
                  <a:gd name="T4" fmla="+- 0 11584 11565"/>
                  <a:gd name="T5" fmla="*/ T4 w 19"/>
                  <a:gd name="T6" fmla="+- 0 3271 3271"/>
                  <a:gd name="T7" fmla="*/ 3271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58" name="Group 8023"/>
            <p:cNvGrpSpPr>
              <a:grpSpLocks/>
            </p:cNvGrpSpPr>
            <p:nvPr/>
          </p:nvGrpSpPr>
          <p:grpSpPr bwMode="auto">
            <a:xfrm>
              <a:off x="11586" y="3259"/>
              <a:ext cx="2" cy="19"/>
              <a:chOff x="11586" y="3259"/>
              <a:chExt cx="2" cy="19"/>
            </a:xfrm>
          </p:grpSpPr>
          <p:sp>
            <p:nvSpPr>
              <p:cNvPr id="22185" name="Freeform 8024"/>
              <p:cNvSpPr>
                <a:spLocks/>
              </p:cNvSpPr>
              <p:nvPr/>
            </p:nvSpPr>
            <p:spPr bwMode="auto">
              <a:xfrm>
                <a:off x="11586" y="3259"/>
                <a:ext cx="2" cy="19"/>
              </a:xfrm>
              <a:custGeom>
                <a:avLst/>
                <a:gdLst>
                  <a:gd name="T0" fmla="+- 0 3259 3259"/>
                  <a:gd name="T1" fmla="*/ 3259 h 19"/>
                  <a:gd name="T2" fmla="+- 0 3278 3259"/>
                  <a:gd name="T3" fmla="*/ 327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59" name="Group 8025"/>
            <p:cNvGrpSpPr>
              <a:grpSpLocks/>
            </p:cNvGrpSpPr>
            <p:nvPr/>
          </p:nvGrpSpPr>
          <p:grpSpPr bwMode="auto">
            <a:xfrm>
              <a:off x="11589" y="3235"/>
              <a:ext cx="19" cy="29"/>
              <a:chOff x="11589" y="3235"/>
              <a:chExt cx="19" cy="29"/>
            </a:xfrm>
          </p:grpSpPr>
          <p:sp>
            <p:nvSpPr>
              <p:cNvPr id="22184" name="Freeform 8026"/>
              <p:cNvSpPr>
                <a:spLocks/>
              </p:cNvSpPr>
              <p:nvPr/>
            </p:nvSpPr>
            <p:spPr bwMode="auto">
              <a:xfrm>
                <a:off x="11589" y="3235"/>
                <a:ext cx="19" cy="29"/>
              </a:xfrm>
              <a:custGeom>
                <a:avLst/>
                <a:gdLst>
                  <a:gd name="T0" fmla="+- 0 11589 11589"/>
                  <a:gd name="T1" fmla="*/ T0 w 19"/>
                  <a:gd name="T2" fmla="+- 0 3264 3235"/>
                  <a:gd name="T3" fmla="*/ 3264 h 29"/>
                  <a:gd name="T4" fmla="+- 0 11608 11589"/>
                  <a:gd name="T5" fmla="*/ T4 w 19"/>
                  <a:gd name="T6" fmla="+- 0 3235 3235"/>
                  <a:gd name="T7" fmla="*/ 3235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60" name="Group 8027"/>
            <p:cNvGrpSpPr>
              <a:grpSpLocks/>
            </p:cNvGrpSpPr>
            <p:nvPr/>
          </p:nvGrpSpPr>
          <p:grpSpPr bwMode="auto">
            <a:xfrm>
              <a:off x="11610" y="3223"/>
              <a:ext cx="2" cy="19"/>
              <a:chOff x="11610" y="3223"/>
              <a:chExt cx="2" cy="19"/>
            </a:xfrm>
          </p:grpSpPr>
          <p:sp>
            <p:nvSpPr>
              <p:cNvPr id="22183" name="Freeform 8028"/>
              <p:cNvSpPr>
                <a:spLocks/>
              </p:cNvSpPr>
              <p:nvPr/>
            </p:nvSpPr>
            <p:spPr bwMode="auto">
              <a:xfrm>
                <a:off x="11610" y="3223"/>
                <a:ext cx="2" cy="19"/>
              </a:xfrm>
              <a:custGeom>
                <a:avLst/>
                <a:gdLst>
                  <a:gd name="T0" fmla="+- 0 3223 3223"/>
                  <a:gd name="T1" fmla="*/ 3223 h 19"/>
                  <a:gd name="T2" fmla="+- 0 3242 3223"/>
                  <a:gd name="T3" fmla="*/ 324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61" name="Group 8029"/>
            <p:cNvGrpSpPr>
              <a:grpSpLocks/>
            </p:cNvGrpSpPr>
            <p:nvPr/>
          </p:nvGrpSpPr>
          <p:grpSpPr bwMode="auto">
            <a:xfrm>
              <a:off x="11613" y="3202"/>
              <a:ext cx="19" cy="29"/>
              <a:chOff x="11613" y="3202"/>
              <a:chExt cx="19" cy="29"/>
            </a:xfrm>
          </p:grpSpPr>
          <p:sp>
            <p:nvSpPr>
              <p:cNvPr id="22182" name="Freeform 8030"/>
              <p:cNvSpPr>
                <a:spLocks/>
              </p:cNvSpPr>
              <p:nvPr/>
            </p:nvSpPr>
            <p:spPr bwMode="auto">
              <a:xfrm>
                <a:off x="11613" y="3202"/>
                <a:ext cx="19" cy="29"/>
              </a:xfrm>
              <a:custGeom>
                <a:avLst/>
                <a:gdLst>
                  <a:gd name="T0" fmla="+- 0 11613 11613"/>
                  <a:gd name="T1" fmla="*/ T0 w 19"/>
                  <a:gd name="T2" fmla="+- 0 3230 3202"/>
                  <a:gd name="T3" fmla="*/ 3230 h 29"/>
                  <a:gd name="T4" fmla="+- 0 11632 11613"/>
                  <a:gd name="T5" fmla="*/ T4 w 19"/>
                  <a:gd name="T6" fmla="+- 0 3202 3202"/>
                  <a:gd name="T7" fmla="*/ 320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8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62" name="Group 8031"/>
            <p:cNvGrpSpPr>
              <a:grpSpLocks/>
            </p:cNvGrpSpPr>
            <p:nvPr/>
          </p:nvGrpSpPr>
          <p:grpSpPr bwMode="auto">
            <a:xfrm>
              <a:off x="11634" y="3187"/>
              <a:ext cx="2" cy="19"/>
              <a:chOff x="11634" y="3187"/>
              <a:chExt cx="2" cy="19"/>
            </a:xfrm>
          </p:grpSpPr>
          <p:sp>
            <p:nvSpPr>
              <p:cNvPr id="22181" name="Freeform 8032"/>
              <p:cNvSpPr>
                <a:spLocks/>
              </p:cNvSpPr>
              <p:nvPr/>
            </p:nvSpPr>
            <p:spPr bwMode="auto">
              <a:xfrm>
                <a:off x="11634" y="3187"/>
                <a:ext cx="2" cy="19"/>
              </a:xfrm>
              <a:custGeom>
                <a:avLst/>
                <a:gdLst>
                  <a:gd name="T0" fmla="+- 0 3187 3187"/>
                  <a:gd name="T1" fmla="*/ 3187 h 19"/>
                  <a:gd name="T2" fmla="+- 0 3206 3187"/>
                  <a:gd name="T3" fmla="*/ 320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63" name="Group 8033"/>
            <p:cNvGrpSpPr>
              <a:grpSpLocks/>
            </p:cNvGrpSpPr>
            <p:nvPr/>
          </p:nvGrpSpPr>
          <p:grpSpPr bwMode="auto">
            <a:xfrm>
              <a:off x="11637" y="3166"/>
              <a:ext cx="19" cy="29"/>
              <a:chOff x="11637" y="3166"/>
              <a:chExt cx="19" cy="29"/>
            </a:xfrm>
          </p:grpSpPr>
          <p:sp>
            <p:nvSpPr>
              <p:cNvPr id="22180" name="Freeform 8034"/>
              <p:cNvSpPr>
                <a:spLocks/>
              </p:cNvSpPr>
              <p:nvPr/>
            </p:nvSpPr>
            <p:spPr bwMode="auto">
              <a:xfrm>
                <a:off x="11637" y="3166"/>
                <a:ext cx="19" cy="29"/>
              </a:xfrm>
              <a:custGeom>
                <a:avLst/>
                <a:gdLst>
                  <a:gd name="T0" fmla="+- 0 11637 11637"/>
                  <a:gd name="T1" fmla="*/ T0 w 19"/>
                  <a:gd name="T2" fmla="+- 0 3194 3166"/>
                  <a:gd name="T3" fmla="*/ 3194 h 29"/>
                  <a:gd name="T4" fmla="+- 0 11656 11637"/>
                  <a:gd name="T5" fmla="*/ T4 w 19"/>
                  <a:gd name="T6" fmla="+- 0 3166 3166"/>
                  <a:gd name="T7" fmla="*/ 316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8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64" name="Group 8035"/>
            <p:cNvGrpSpPr>
              <a:grpSpLocks/>
            </p:cNvGrpSpPr>
            <p:nvPr/>
          </p:nvGrpSpPr>
          <p:grpSpPr bwMode="auto">
            <a:xfrm>
              <a:off x="11658" y="3151"/>
              <a:ext cx="2" cy="19"/>
              <a:chOff x="11658" y="3151"/>
              <a:chExt cx="2" cy="19"/>
            </a:xfrm>
          </p:grpSpPr>
          <p:sp>
            <p:nvSpPr>
              <p:cNvPr id="22179" name="Freeform 8036"/>
              <p:cNvSpPr>
                <a:spLocks/>
              </p:cNvSpPr>
              <p:nvPr/>
            </p:nvSpPr>
            <p:spPr bwMode="auto">
              <a:xfrm>
                <a:off x="11658" y="3151"/>
                <a:ext cx="2" cy="19"/>
              </a:xfrm>
              <a:custGeom>
                <a:avLst/>
                <a:gdLst>
                  <a:gd name="T0" fmla="+- 0 3151 3151"/>
                  <a:gd name="T1" fmla="*/ 3151 h 19"/>
                  <a:gd name="T2" fmla="+- 0 3170 3151"/>
                  <a:gd name="T3" fmla="*/ 317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65" name="Group 8037"/>
            <p:cNvGrpSpPr>
              <a:grpSpLocks/>
            </p:cNvGrpSpPr>
            <p:nvPr/>
          </p:nvGrpSpPr>
          <p:grpSpPr bwMode="auto">
            <a:xfrm>
              <a:off x="11661" y="3130"/>
              <a:ext cx="19" cy="29"/>
              <a:chOff x="11661" y="3130"/>
              <a:chExt cx="19" cy="29"/>
            </a:xfrm>
          </p:grpSpPr>
          <p:sp>
            <p:nvSpPr>
              <p:cNvPr id="22178" name="Freeform 8038"/>
              <p:cNvSpPr>
                <a:spLocks/>
              </p:cNvSpPr>
              <p:nvPr/>
            </p:nvSpPr>
            <p:spPr bwMode="auto">
              <a:xfrm>
                <a:off x="11661" y="3130"/>
                <a:ext cx="19" cy="29"/>
              </a:xfrm>
              <a:custGeom>
                <a:avLst/>
                <a:gdLst>
                  <a:gd name="T0" fmla="+- 0 11661 11661"/>
                  <a:gd name="T1" fmla="*/ T0 w 19"/>
                  <a:gd name="T2" fmla="+- 0 3158 3130"/>
                  <a:gd name="T3" fmla="*/ 3158 h 29"/>
                  <a:gd name="T4" fmla="+- 0 11680 11661"/>
                  <a:gd name="T5" fmla="*/ T4 w 19"/>
                  <a:gd name="T6" fmla="+- 0 3130 3130"/>
                  <a:gd name="T7" fmla="*/ 313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8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66" name="Group 8039"/>
            <p:cNvGrpSpPr>
              <a:grpSpLocks/>
            </p:cNvGrpSpPr>
            <p:nvPr/>
          </p:nvGrpSpPr>
          <p:grpSpPr bwMode="auto">
            <a:xfrm>
              <a:off x="11682" y="3118"/>
              <a:ext cx="2" cy="19"/>
              <a:chOff x="11682" y="3118"/>
              <a:chExt cx="2" cy="19"/>
            </a:xfrm>
          </p:grpSpPr>
          <p:sp>
            <p:nvSpPr>
              <p:cNvPr id="22177" name="Freeform 8040"/>
              <p:cNvSpPr>
                <a:spLocks/>
              </p:cNvSpPr>
              <p:nvPr/>
            </p:nvSpPr>
            <p:spPr bwMode="auto">
              <a:xfrm>
                <a:off x="11682" y="3118"/>
                <a:ext cx="2" cy="19"/>
              </a:xfrm>
              <a:custGeom>
                <a:avLst/>
                <a:gdLst>
                  <a:gd name="T0" fmla="+- 0 3118 3118"/>
                  <a:gd name="T1" fmla="*/ 3118 h 19"/>
                  <a:gd name="T2" fmla="+- 0 3137 3118"/>
                  <a:gd name="T3" fmla="*/ 3137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67" name="Group 8041"/>
            <p:cNvGrpSpPr>
              <a:grpSpLocks/>
            </p:cNvGrpSpPr>
            <p:nvPr/>
          </p:nvGrpSpPr>
          <p:grpSpPr bwMode="auto">
            <a:xfrm>
              <a:off x="11685" y="3094"/>
              <a:ext cx="19" cy="29"/>
              <a:chOff x="11685" y="3094"/>
              <a:chExt cx="19" cy="29"/>
            </a:xfrm>
          </p:grpSpPr>
          <p:sp>
            <p:nvSpPr>
              <p:cNvPr id="22176" name="Freeform 8042"/>
              <p:cNvSpPr>
                <a:spLocks/>
              </p:cNvSpPr>
              <p:nvPr/>
            </p:nvSpPr>
            <p:spPr bwMode="auto">
              <a:xfrm>
                <a:off x="11685" y="3094"/>
                <a:ext cx="19" cy="29"/>
              </a:xfrm>
              <a:custGeom>
                <a:avLst/>
                <a:gdLst>
                  <a:gd name="T0" fmla="+- 0 11685 11685"/>
                  <a:gd name="T1" fmla="*/ T0 w 19"/>
                  <a:gd name="T2" fmla="+- 0 3122 3094"/>
                  <a:gd name="T3" fmla="*/ 3122 h 29"/>
                  <a:gd name="T4" fmla="+- 0 11704 11685"/>
                  <a:gd name="T5" fmla="*/ T4 w 19"/>
                  <a:gd name="T6" fmla="+- 0 3094 3094"/>
                  <a:gd name="T7" fmla="*/ 309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8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68" name="Group 8043"/>
            <p:cNvGrpSpPr>
              <a:grpSpLocks/>
            </p:cNvGrpSpPr>
            <p:nvPr/>
          </p:nvGrpSpPr>
          <p:grpSpPr bwMode="auto">
            <a:xfrm>
              <a:off x="11706" y="3082"/>
              <a:ext cx="2" cy="19"/>
              <a:chOff x="11706" y="3082"/>
              <a:chExt cx="2" cy="19"/>
            </a:xfrm>
          </p:grpSpPr>
          <p:sp>
            <p:nvSpPr>
              <p:cNvPr id="22175" name="Freeform 8044"/>
              <p:cNvSpPr>
                <a:spLocks/>
              </p:cNvSpPr>
              <p:nvPr/>
            </p:nvSpPr>
            <p:spPr bwMode="auto">
              <a:xfrm>
                <a:off x="11706" y="3082"/>
                <a:ext cx="2" cy="19"/>
              </a:xfrm>
              <a:custGeom>
                <a:avLst/>
                <a:gdLst>
                  <a:gd name="T0" fmla="+- 0 3082 3082"/>
                  <a:gd name="T1" fmla="*/ 3082 h 19"/>
                  <a:gd name="T2" fmla="+- 0 3101 3082"/>
                  <a:gd name="T3" fmla="*/ 3101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69" name="Group 8045"/>
            <p:cNvGrpSpPr>
              <a:grpSpLocks/>
            </p:cNvGrpSpPr>
            <p:nvPr/>
          </p:nvGrpSpPr>
          <p:grpSpPr bwMode="auto">
            <a:xfrm>
              <a:off x="11709" y="3060"/>
              <a:ext cx="17" cy="26"/>
              <a:chOff x="11709" y="3060"/>
              <a:chExt cx="17" cy="26"/>
            </a:xfrm>
          </p:grpSpPr>
          <p:sp>
            <p:nvSpPr>
              <p:cNvPr id="22174" name="Freeform 8046"/>
              <p:cNvSpPr>
                <a:spLocks/>
              </p:cNvSpPr>
              <p:nvPr/>
            </p:nvSpPr>
            <p:spPr bwMode="auto">
              <a:xfrm>
                <a:off x="11709" y="3060"/>
                <a:ext cx="17" cy="26"/>
              </a:xfrm>
              <a:custGeom>
                <a:avLst/>
                <a:gdLst>
                  <a:gd name="T0" fmla="+- 0 11709 11709"/>
                  <a:gd name="T1" fmla="*/ T0 w 17"/>
                  <a:gd name="T2" fmla="+- 0 3086 3060"/>
                  <a:gd name="T3" fmla="*/ 3086 h 26"/>
                  <a:gd name="T4" fmla="+- 0 11726 11709"/>
                  <a:gd name="T5" fmla="*/ T4 w 17"/>
                  <a:gd name="T6" fmla="+- 0 3060 3060"/>
                  <a:gd name="T7" fmla="*/ 306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6">
                    <a:moveTo>
                      <a:pt x="0" y="26"/>
                    </a:moveTo>
                    <a:lnTo>
                      <a:pt x="17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70" name="Group 8047"/>
            <p:cNvGrpSpPr>
              <a:grpSpLocks/>
            </p:cNvGrpSpPr>
            <p:nvPr/>
          </p:nvGrpSpPr>
          <p:grpSpPr bwMode="auto">
            <a:xfrm>
              <a:off x="11728" y="3046"/>
              <a:ext cx="2" cy="19"/>
              <a:chOff x="11728" y="3046"/>
              <a:chExt cx="2" cy="19"/>
            </a:xfrm>
          </p:grpSpPr>
          <p:sp>
            <p:nvSpPr>
              <p:cNvPr id="22173" name="Freeform 8048"/>
              <p:cNvSpPr>
                <a:spLocks/>
              </p:cNvSpPr>
              <p:nvPr/>
            </p:nvSpPr>
            <p:spPr bwMode="auto">
              <a:xfrm>
                <a:off x="11728" y="3046"/>
                <a:ext cx="2" cy="19"/>
              </a:xfrm>
              <a:custGeom>
                <a:avLst/>
                <a:gdLst>
                  <a:gd name="T0" fmla="+- 0 3046 3046"/>
                  <a:gd name="T1" fmla="*/ 3046 h 19"/>
                  <a:gd name="T2" fmla="+- 0 3065 3046"/>
                  <a:gd name="T3" fmla="*/ 3065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71" name="Group 8049"/>
            <p:cNvGrpSpPr>
              <a:grpSpLocks/>
            </p:cNvGrpSpPr>
            <p:nvPr/>
          </p:nvGrpSpPr>
          <p:grpSpPr bwMode="auto">
            <a:xfrm>
              <a:off x="11730" y="3024"/>
              <a:ext cx="19" cy="29"/>
              <a:chOff x="11730" y="3024"/>
              <a:chExt cx="19" cy="29"/>
            </a:xfrm>
          </p:grpSpPr>
          <p:sp>
            <p:nvSpPr>
              <p:cNvPr id="22172" name="Freeform 8050"/>
              <p:cNvSpPr>
                <a:spLocks/>
              </p:cNvSpPr>
              <p:nvPr/>
            </p:nvSpPr>
            <p:spPr bwMode="auto">
              <a:xfrm>
                <a:off x="11730" y="3024"/>
                <a:ext cx="19" cy="29"/>
              </a:xfrm>
              <a:custGeom>
                <a:avLst/>
                <a:gdLst>
                  <a:gd name="T0" fmla="+- 0 11730 11730"/>
                  <a:gd name="T1" fmla="*/ T0 w 19"/>
                  <a:gd name="T2" fmla="+- 0 3053 3024"/>
                  <a:gd name="T3" fmla="*/ 3053 h 29"/>
                  <a:gd name="T4" fmla="+- 0 11750 11730"/>
                  <a:gd name="T5" fmla="*/ T4 w 19"/>
                  <a:gd name="T6" fmla="+- 0 3024 3024"/>
                  <a:gd name="T7" fmla="*/ 302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72" name="Group 8051"/>
            <p:cNvGrpSpPr>
              <a:grpSpLocks/>
            </p:cNvGrpSpPr>
            <p:nvPr/>
          </p:nvGrpSpPr>
          <p:grpSpPr bwMode="auto">
            <a:xfrm>
              <a:off x="11752" y="3010"/>
              <a:ext cx="2" cy="19"/>
              <a:chOff x="11752" y="3010"/>
              <a:chExt cx="2" cy="19"/>
            </a:xfrm>
          </p:grpSpPr>
          <p:sp>
            <p:nvSpPr>
              <p:cNvPr id="22171" name="Freeform 8052"/>
              <p:cNvSpPr>
                <a:spLocks/>
              </p:cNvSpPr>
              <p:nvPr/>
            </p:nvSpPr>
            <p:spPr bwMode="auto">
              <a:xfrm>
                <a:off x="11752" y="3010"/>
                <a:ext cx="2" cy="19"/>
              </a:xfrm>
              <a:custGeom>
                <a:avLst/>
                <a:gdLst>
                  <a:gd name="T0" fmla="+- 0 3010 3010"/>
                  <a:gd name="T1" fmla="*/ 3010 h 19"/>
                  <a:gd name="T2" fmla="+- 0 3029 3010"/>
                  <a:gd name="T3" fmla="*/ 3029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73" name="Group 8053"/>
            <p:cNvGrpSpPr>
              <a:grpSpLocks/>
            </p:cNvGrpSpPr>
            <p:nvPr/>
          </p:nvGrpSpPr>
          <p:grpSpPr bwMode="auto">
            <a:xfrm>
              <a:off x="11754" y="2988"/>
              <a:ext cx="19" cy="29"/>
              <a:chOff x="11754" y="2988"/>
              <a:chExt cx="19" cy="29"/>
            </a:xfrm>
          </p:grpSpPr>
          <p:sp>
            <p:nvSpPr>
              <p:cNvPr id="22170" name="Freeform 8054"/>
              <p:cNvSpPr>
                <a:spLocks/>
              </p:cNvSpPr>
              <p:nvPr/>
            </p:nvSpPr>
            <p:spPr bwMode="auto">
              <a:xfrm>
                <a:off x="11754" y="2988"/>
                <a:ext cx="19" cy="29"/>
              </a:xfrm>
              <a:custGeom>
                <a:avLst/>
                <a:gdLst>
                  <a:gd name="T0" fmla="+- 0 11754 11754"/>
                  <a:gd name="T1" fmla="*/ T0 w 19"/>
                  <a:gd name="T2" fmla="+- 0 3017 2988"/>
                  <a:gd name="T3" fmla="*/ 3017 h 29"/>
                  <a:gd name="T4" fmla="+- 0 11774 11754"/>
                  <a:gd name="T5" fmla="*/ T4 w 19"/>
                  <a:gd name="T6" fmla="+- 0 2988 2988"/>
                  <a:gd name="T7" fmla="*/ 298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74" name="Group 8055"/>
            <p:cNvGrpSpPr>
              <a:grpSpLocks/>
            </p:cNvGrpSpPr>
            <p:nvPr/>
          </p:nvGrpSpPr>
          <p:grpSpPr bwMode="auto">
            <a:xfrm>
              <a:off x="11776" y="2974"/>
              <a:ext cx="2" cy="19"/>
              <a:chOff x="11776" y="2974"/>
              <a:chExt cx="2" cy="19"/>
            </a:xfrm>
          </p:grpSpPr>
          <p:sp>
            <p:nvSpPr>
              <p:cNvPr id="22169" name="Freeform 8056"/>
              <p:cNvSpPr>
                <a:spLocks/>
              </p:cNvSpPr>
              <p:nvPr/>
            </p:nvSpPr>
            <p:spPr bwMode="auto">
              <a:xfrm>
                <a:off x="11776" y="2974"/>
                <a:ext cx="2" cy="19"/>
              </a:xfrm>
              <a:custGeom>
                <a:avLst/>
                <a:gdLst>
                  <a:gd name="T0" fmla="+- 0 2974 2974"/>
                  <a:gd name="T1" fmla="*/ 2974 h 19"/>
                  <a:gd name="T2" fmla="+- 0 2993 2974"/>
                  <a:gd name="T3" fmla="*/ 2993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75" name="Group 8057"/>
            <p:cNvGrpSpPr>
              <a:grpSpLocks/>
            </p:cNvGrpSpPr>
            <p:nvPr/>
          </p:nvGrpSpPr>
          <p:grpSpPr bwMode="auto">
            <a:xfrm>
              <a:off x="11778" y="2952"/>
              <a:ext cx="19" cy="29"/>
              <a:chOff x="11778" y="2952"/>
              <a:chExt cx="19" cy="29"/>
            </a:xfrm>
          </p:grpSpPr>
          <p:sp>
            <p:nvSpPr>
              <p:cNvPr id="22168" name="Freeform 8058"/>
              <p:cNvSpPr>
                <a:spLocks/>
              </p:cNvSpPr>
              <p:nvPr/>
            </p:nvSpPr>
            <p:spPr bwMode="auto">
              <a:xfrm>
                <a:off x="11778" y="2952"/>
                <a:ext cx="19" cy="29"/>
              </a:xfrm>
              <a:custGeom>
                <a:avLst/>
                <a:gdLst>
                  <a:gd name="T0" fmla="+- 0 11778 11778"/>
                  <a:gd name="T1" fmla="*/ T0 w 19"/>
                  <a:gd name="T2" fmla="+- 0 2981 2952"/>
                  <a:gd name="T3" fmla="*/ 2981 h 29"/>
                  <a:gd name="T4" fmla="+- 0 11798 11778"/>
                  <a:gd name="T5" fmla="*/ T4 w 19"/>
                  <a:gd name="T6" fmla="+- 0 2952 2952"/>
                  <a:gd name="T7" fmla="*/ 295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76" name="Group 8059"/>
            <p:cNvGrpSpPr>
              <a:grpSpLocks/>
            </p:cNvGrpSpPr>
            <p:nvPr/>
          </p:nvGrpSpPr>
          <p:grpSpPr bwMode="auto">
            <a:xfrm>
              <a:off x="11800" y="2940"/>
              <a:ext cx="2" cy="19"/>
              <a:chOff x="11800" y="2940"/>
              <a:chExt cx="2" cy="19"/>
            </a:xfrm>
          </p:grpSpPr>
          <p:sp>
            <p:nvSpPr>
              <p:cNvPr id="22167" name="Freeform 8060"/>
              <p:cNvSpPr>
                <a:spLocks/>
              </p:cNvSpPr>
              <p:nvPr/>
            </p:nvSpPr>
            <p:spPr bwMode="auto">
              <a:xfrm>
                <a:off x="11800" y="2940"/>
                <a:ext cx="2" cy="19"/>
              </a:xfrm>
              <a:custGeom>
                <a:avLst/>
                <a:gdLst>
                  <a:gd name="T0" fmla="+- 0 2940 2940"/>
                  <a:gd name="T1" fmla="*/ 2940 h 19"/>
                  <a:gd name="T2" fmla="+- 0 2959 2940"/>
                  <a:gd name="T3" fmla="*/ 2959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77" name="Group 8061"/>
            <p:cNvGrpSpPr>
              <a:grpSpLocks/>
            </p:cNvGrpSpPr>
            <p:nvPr/>
          </p:nvGrpSpPr>
          <p:grpSpPr bwMode="auto">
            <a:xfrm>
              <a:off x="11802" y="2916"/>
              <a:ext cx="19" cy="29"/>
              <a:chOff x="11802" y="2916"/>
              <a:chExt cx="19" cy="29"/>
            </a:xfrm>
          </p:grpSpPr>
          <p:sp>
            <p:nvSpPr>
              <p:cNvPr id="22166" name="Freeform 8062"/>
              <p:cNvSpPr>
                <a:spLocks/>
              </p:cNvSpPr>
              <p:nvPr/>
            </p:nvSpPr>
            <p:spPr bwMode="auto">
              <a:xfrm>
                <a:off x="11802" y="2916"/>
                <a:ext cx="19" cy="29"/>
              </a:xfrm>
              <a:custGeom>
                <a:avLst/>
                <a:gdLst>
                  <a:gd name="T0" fmla="+- 0 11802 11802"/>
                  <a:gd name="T1" fmla="*/ T0 w 19"/>
                  <a:gd name="T2" fmla="+- 0 2945 2916"/>
                  <a:gd name="T3" fmla="*/ 2945 h 29"/>
                  <a:gd name="T4" fmla="+- 0 11822 11802"/>
                  <a:gd name="T5" fmla="*/ T4 w 19"/>
                  <a:gd name="T6" fmla="+- 0 2916 2916"/>
                  <a:gd name="T7" fmla="*/ 291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78" name="Group 8063"/>
            <p:cNvGrpSpPr>
              <a:grpSpLocks/>
            </p:cNvGrpSpPr>
            <p:nvPr/>
          </p:nvGrpSpPr>
          <p:grpSpPr bwMode="auto">
            <a:xfrm>
              <a:off x="11824" y="2904"/>
              <a:ext cx="2" cy="19"/>
              <a:chOff x="11824" y="2904"/>
              <a:chExt cx="2" cy="19"/>
            </a:xfrm>
          </p:grpSpPr>
          <p:sp>
            <p:nvSpPr>
              <p:cNvPr id="22165" name="Freeform 8064"/>
              <p:cNvSpPr>
                <a:spLocks/>
              </p:cNvSpPr>
              <p:nvPr/>
            </p:nvSpPr>
            <p:spPr bwMode="auto">
              <a:xfrm>
                <a:off x="11824" y="2904"/>
                <a:ext cx="2" cy="19"/>
              </a:xfrm>
              <a:custGeom>
                <a:avLst/>
                <a:gdLst>
                  <a:gd name="T0" fmla="+- 0 2904 2904"/>
                  <a:gd name="T1" fmla="*/ 2904 h 19"/>
                  <a:gd name="T2" fmla="+- 0 2923 2904"/>
                  <a:gd name="T3" fmla="*/ 2923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79" name="Group 8065"/>
            <p:cNvGrpSpPr>
              <a:grpSpLocks/>
            </p:cNvGrpSpPr>
            <p:nvPr/>
          </p:nvGrpSpPr>
          <p:grpSpPr bwMode="auto">
            <a:xfrm>
              <a:off x="11826" y="2882"/>
              <a:ext cx="19" cy="26"/>
              <a:chOff x="11826" y="2882"/>
              <a:chExt cx="19" cy="26"/>
            </a:xfrm>
          </p:grpSpPr>
          <p:sp>
            <p:nvSpPr>
              <p:cNvPr id="22164" name="Freeform 8066"/>
              <p:cNvSpPr>
                <a:spLocks/>
              </p:cNvSpPr>
              <p:nvPr/>
            </p:nvSpPr>
            <p:spPr bwMode="auto">
              <a:xfrm>
                <a:off x="11826" y="2882"/>
                <a:ext cx="19" cy="26"/>
              </a:xfrm>
              <a:custGeom>
                <a:avLst/>
                <a:gdLst>
                  <a:gd name="T0" fmla="+- 0 11826 11826"/>
                  <a:gd name="T1" fmla="*/ T0 w 19"/>
                  <a:gd name="T2" fmla="+- 0 2909 2882"/>
                  <a:gd name="T3" fmla="*/ 2909 h 26"/>
                  <a:gd name="T4" fmla="+- 0 11846 11826"/>
                  <a:gd name="T5" fmla="*/ T4 w 19"/>
                  <a:gd name="T6" fmla="+- 0 2882 2882"/>
                  <a:gd name="T7" fmla="*/ 288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7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80" name="Group 8067"/>
            <p:cNvGrpSpPr>
              <a:grpSpLocks/>
            </p:cNvGrpSpPr>
            <p:nvPr/>
          </p:nvGrpSpPr>
          <p:grpSpPr bwMode="auto">
            <a:xfrm>
              <a:off x="11848" y="2868"/>
              <a:ext cx="2" cy="19"/>
              <a:chOff x="11848" y="2868"/>
              <a:chExt cx="2" cy="19"/>
            </a:xfrm>
          </p:grpSpPr>
          <p:sp>
            <p:nvSpPr>
              <p:cNvPr id="22163" name="Freeform 8068"/>
              <p:cNvSpPr>
                <a:spLocks/>
              </p:cNvSpPr>
              <p:nvPr/>
            </p:nvSpPr>
            <p:spPr bwMode="auto">
              <a:xfrm>
                <a:off x="11848" y="2868"/>
                <a:ext cx="2" cy="19"/>
              </a:xfrm>
              <a:custGeom>
                <a:avLst/>
                <a:gdLst>
                  <a:gd name="T0" fmla="+- 0 2868 2868"/>
                  <a:gd name="T1" fmla="*/ 2868 h 19"/>
                  <a:gd name="T2" fmla="+- 0 2887 2868"/>
                  <a:gd name="T3" fmla="*/ 2887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81" name="Group 8069"/>
            <p:cNvGrpSpPr>
              <a:grpSpLocks/>
            </p:cNvGrpSpPr>
            <p:nvPr/>
          </p:nvGrpSpPr>
          <p:grpSpPr bwMode="auto">
            <a:xfrm>
              <a:off x="11850" y="2846"/>
              <a:ext cx="19" cy="29"/>
              <a:chOff x="11850" y="2846"/>
              <a:chExt cx="19" cy="29"/>
            </a:xfrm>
          </p:grpSpPr>
          <p:sp>
            <p:nvSpPr>
              <p:cNvPr id="22162" name="Freeform 8070"/>
              <p:cNvSpPr>
                <a:spLocks/>
              </p:cNvSpPr>
              <p:nvPr/>
            </p:nvSpPr>
            <p:spPr bwMode="auto">
              <a:xfrm>
                <a:off x="11850" y="2846"/>
                <a:ext cx="19" cy="29"/>
              </a:xfrm>
              <a:custGeom>
                <a:avLst/>
                <a:gdLst>
                  <a:gd name="T0" fmla="+- 0 11850 11850"/>
                  <a:gd name="T1" fmla="*/ T0 w 19"/>
                  <a:gd name="T2" fmla="+- 0 2875 2846"/>
                  <a:gd name="T3" fmla="*/ 2875 h 29"/>
                  <a:gd name="T4" fmla="+- 0 11870 11850"/>
                  <a:gd name="T5" fmla="*/ T4 w 19"/>
                  <a:gd name="T6" fmla="+- 0 2846 2846"/>
                  <a:gd name="T7" fmla="*/ 284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82" name="Group 8071"/>
            <p:cNvGrpSpPr>
              <a:grpSpLocks/>
            </p:cNvGrpSpPr>
            <p:nvPr/>
          </p:nvGrpSpPr>
          <p:grpSpPr bwMode="auto">
            <a:xfrm>
              <a:off x="11872" y="2832"/>
              <a:ext cx="2" cy="19"/>
              <a:chOff x="11872" y="2832"/>
              <a:chExt cx="2" cy="19"/>
            </a:xfrm>
          </p:grpSpPr>
          <p:sp>
            <p:nvSpPr>
              <p:cNvPr id="22161" name="Freeform 8072"/>
              <p:cNvSpPr>
                <a:spLocks/>
              </p:cNvSpPr>
              <p:nvPr/>
            </p:nvSpPr>
            <p:spPr bwMode="auto">
              <a:xfrm>
                <a:off x="11872" y="2832"/>
                <a:ext cx="2" cy="19"/>
              </a:xfrm>
              <a:custGeom>
                <a:avLst/>
                <a:gdLst>
                  <a:gd name="T0" fmla="+- 0 2832 2832"/>
                  <a:gd name="T1" fmla="*/ 2832 h 19"/>
                  <a:gd name="T2" fmla="+- 0 2851 2832"/>
                  <a:gd name="T3" fmla="*/ 2851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83" name="Group 8073"/>
            <p:cNvGrpSpPr>
              <a:grpSpLocks/>
            </p:cNvGrpSpPr>
            <p:nvPr/>
          </p:nvGrpSpPr>
          <p:grpSpPr bwMode="auto">
            <a:xfrm>
              <a:off x="11874" y="2810"/>
              <a:ext cx="19" cy="29"/>
              <a:chOff x="11874" y="2810"/>
              <a:chExt cx="19" cy="29"/>
            </a:xfrm>
          </p:grpSpPr>
          <p:sp>
            <p:nvSpPr>
              <p:cNvPr id="22160" name="Freeform 8074"/>
              <p:cNvSpPr>
                <a:spLocks/>
              </p:cNvSpPr>
              <p:nvPr/>
            </p:nvSpPr>
            <p:spPr bwMode="auto">
              <a:xfrm>
                <a:off x="11874" y="2810"/>
                <a:ext cx="19" cy="29"/>
              </a:xfrm>
              <a:custGeom>
                <a:avLst/>
                <a:gdLst>
                  <a:gd name="T0" fmla="+- 0 11874 11874"/>
                  <a:gd name="T1" fmla="*/ T0 w 19"/>
                  <a:gd name="T2" fmla="+- 0 2839 2810"/>
                  <a:gd name="T3" fmla="*/ 2839 h 29"/>
                  <a:gd name="T4" fmla="+- 0 11894 11874"/>
                  <a:gd name="T5" fmla="*/ T4 w 19"/>
                  <a:gd name="T6" fmla="+- 0 2810 2810"/>
                  <a:gd name="T7" fmla="*/ 281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84" name="Group 8075"/>
            <p:cNvGrpSpPr>
              <a:grpSpLocks/>
            </p:cNvGrpSpPr>
            <p:nvPr/>
          </p:nvGrpSpPr>
          <p:grpSpPr bwMode="auto">
            <a:xfrm>
              <a:off x="11896" y="2798"/>
              <a:ext cx="2" cy="19"/>
              <a:chOff x="11896" y="2798"/>
              <a:chExt cx="2" cy="19"/>
            </a:xfrm>
          </p:grpSpPr>
          <p:sp>
            <p:nvSpPr>
              <p:cNvPr id="22159" name="Freeform 8076"/>
              <p:cNvSpPr>
                <a:spLocks/>
              </p:cNvSpPr>
              <p:nvPr/>
            </p:nvSpPr>
            <p:spPr bwMode="auto">
              <a:xfrm>
                <a:off x="11896" y="2798"/>
                <a:ext cx="2" cy="19"/>
              </a:xfrm>
              <a:custGeom>
                <a:avLst/>
                <a:gdLst>
                  <a:gd name="T0" fmla="+- 0 2798 2798"/>
                  <a:gd name="T1" fmla="*/ 2798 h 19"/>
                  <a:gd name="T2" fmla="+- 0 2818 2798"/>
                  <a:gd name="T3" fmla="*/ 281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85" name="Group 8077"/>
            <p:cNvGrpSpPr>
              <a:grpSpLocks/>
            </p:cNvGrpSpPr>
            <p:nvPr/>
          </p:nvGrpSpPr>
          <p:grpSpPr bwMode="auto">
            <a:xfrm>
              <a:off x="11898" y="2774"/>
              <a:ext cx="17" cy="29"/>
              <a:chOff x="11898" y="2774"/>
              <a:chExt cx="17" cy="29"/>
            </a:xfrm>
          </p:grpSpPr>
          <p:sp>
            <p:nvSpPr>
              <p:cNvPr id="22158" name="Freeform 8078"/>
              <p:cNvSpPr>
                <a:spLocks/>
              </p:cNvSpPr>
              <p:nvPr/>
            </p:nvSpPr>
            <p:spPr bwMode="auto">
              <a:xfrm>
                <a:off x="11898" y="2774"/>
                <a:ext cx="17" cy="29"/>
              </a:xfrm>
              <a:custGeom>
                <a:avLst/>
                <a:gdLst>
                  <a:gd name="T0" fmla="+- 0 11898 11898"/>
                  <a:gd name="T1" fmla="*/ T0 w 17"/>
                  <a:gd name="T2" fmla="+- 0 2803 2774"/>
                  <a:gd name="T3" fmla="*/ 2803 h 29"/>
                  <a:gd name="T4" fmla="+- 0 11915 11898"/>
                  <a:gd name="T5" fmla="*/ T4 w 17"/>
                  <a:gd name="T6" fmla="+- 0 2774 2774"/>
                  <a:gd name="T7" fmla="*/ 277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17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86" name="Group 8079"/>
            <p:cNvGrpSpPr>
              <a:grpSpLocks/>
            </p:cNvGrpSpPr>
            <p:nvPr/>
          </p:nvGrpSpPr>
          <p:grpSpPr bwMode="auto">
            <a:xfrm>
              <a:off x="11918" y="2762"/>
              <a:ext cx="2" cy="19"/>
              <a:chOff x="11918" y="2762"/>
              <a:chExt cx="2" cy="19"/>
            </a:xfrm>
          </p:grpSpPr>
          <p:sp>
            <p:nvSpPr>
              <p:cNvPr id="22157" name="Freeform 8080"/>
              <p:cNvSpPr>
                <a:spLocks/>
              </p:cNvSpPr>
              <p:nvPr/>
            </p:nvSpPr>
            <p:spPr bwMode="auto">
              <a:xfrm>
                <a:off x="11918" y="2762"/>
                <a:ext cx="2" cy="19"/>
              </a:xfrm>
              <a:custGeom>
                <a:avLst/>
                <a:gdLst>
                  <a:gd name="T0" fmla="+- 0 2762 2762"/>
                  <a:gd name="T1" fmla="*/ 2762 h 19"/>
                  <a:gd name="T2" fmla="+- 0 2782 2762"/>
                  <a:gd name="T3" fmla="*/ 278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87" name="Group 8081"/>
            <p:cNvGrpSpPr>
              <a:grpSpLocks/>
            </p:cNvGrpSpPr>
            <p:nvPr/>
          </p:nvGrpSpPr>
          <p:grpSpPr bwMode="auto">
            <a:xfrm>
              <a:off x="11920" y="2738"/>
              <a:ext cx="19" cy="29"/>
              <a:chOff x="11920" y="2738"/>
              <a:chExt cx="19" cy="29"/>
            </a:xfrm>
          </p:grpSpPr>
          <p:sp>
            <p:nvSpPr>
              <p:cNvPr id="22156" name="Freeform 8082"/>
              <p:cNvSpPr>
                <a:spLocks/>
              </p:cNvSpPr>
              <p:nvPr/>
            </p:nvSpPr>
            <p:spPr bwMode="auto">
              <a:xfrm>
                <a:off x="11920" y="2738"/>
                <a:ext cx="19" cy="29"/>
              </a:xfrm>
              <a:custGeom>
                <a:avLst/>
                <a:gdLst>
                  <a:gd name="T0" fmla="+- 0 11920 11920"/>
                  <a:gd name="T1" fmla="*/ T0 w 19"/>
                  <a:gd name="T2" fmla="+- 0 2767 2738"/>
                  <a:gd name="T3" fmla="*/ 2767 h 29"/>
                  <a:gd name="T4" fmla="+- 0 11939 11920"/>
                  <a:gd name="T5" fmla="*/ T4 w 19"/>
                  <a:gd name="T6" fmla="+- 0 2738 2738"/>
                  <a:gd name="T7" fmla="*/ 273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88" name="Group 8083"/>
            <p:cNvGrpSpPr>
              <a:grpSpLocks/>
            </p:cNvGrpSpPr>
            <p:nvPr/>
          </p:nvGrpSpPr>
          <p:grpSpPr bwMode="auto">
            <a:xfrm>
              <a:off x="11942" y="2726"/>
              <a:ext cx="2" cy="19"/>
              <a:chOff x="11942" y="2726"/>
              <a:chExt cx="2" cy="19"/>
            </a:xfrm>
          </p:grpSpPr>
          <p:sp>
            <p:nvSpPr>
              <p:cNvPr id="22155" name="Freeform 8084"/>
              <p:cNvSpPr>
                <a:spLocks/>
              </p:cNvSpPr>
              <p:nvPr/>
            </p:nvSpPr>
            <p:spPr bwMode="auto">
              <a:xfrm>
                <a:off x="11942" y="2726"/>
                <a:ext cx="2" cy="19"/>
              </a:xfrm>
              <a:custGeom>
                <a:avLst/>
                <a:gdLst>
                  <a:gd name="T0" fmla="+- 0 2726 2726"/>
                  <a:gd name="T1" fmla="*/ 2726 h 19"/>
                  <a:gd name="T2" fmla="+- 0 2746 2726"/>
                  <a:gd name="T3" fmla="*/ 274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89" name="Group 8085"/>
            <p:cNvGrpSpPr>
              <a:grpSpLocks/>
            </p:cNvGrpSpPr>
            <p:nvPr/>
          </p:nvGrpSpPr>
          <p:grpSpPr bwMode="auto">
            <a:xfrm>
              <a:off x="11944" y="2705"/>
              <a:ext cx="19" cy="29"/>
              <a:chOff x="11944" y="2705"/>
              <a:chExt cx="19" cy="29"/>
            </a:xfrm>
          </p:grpSpPr>
          <p:sp>
            <p:nvSpPr>
              <p:cNvPr id="22154" name="Freeform 8086"/>
              <p:cNvSpPr>
                <a:spLocks/>
              </p:cNvSpPr>
              <p:nvPr/>
            </p:nvSpPr>
            <p:spPr bwMode="auto">
              <a:xfrm>
                <a:off x="11944" y="2705"/>
                <a:ext cx="19" cy="29"/>
              </a:xfrm>
              <a:custGeom>
                <a:avLst/>
                <a:gdLst>
                  <a:gd name="T0" fmla="+- 0 11944 11944"/>
                  <a:gd name="T1" fmla="*/ T0 w 19"/>
                  <a:gd name="T2" fmla="+- 0 2734 2705"/>
                  <a:gd name="T3" fmla="*/ 2734 h 29"/>
                  <a:gd name="T4" fmla="+- 0 11963 11944"/>
                  <a:gd name="T5" fmla="*/ T4 w 19"/>
                  <a:gd name="T6" fmla="+- 0 2705 2705"/>
                  <a:gd name="T7" fmla="*/ 2705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90" name="Group 8087"/>
            <p:cNvGrpSpPr>
              <a:grpSpLocks/>
            </p:cNvGrpSpPr>
            <p:nvPr/>
          </p:nvGrpSpPr>
          <p:grpSpPr bwMode="auto">
            <a:xfrm>
              <a:off x="10950" y="4212"/>
              <a:ext cx="2" cy="19"/>
              <a:chOff x="10950" y="4212"/>
              <a:chExt cx="2" cy="19"/>
            </a:xfrm>
          </p:grpSpPr>
          <p:sp>
            <p:nvSpPr>
              <p:cNvPr id="22153" name="Freeform 8088"/>
              <p:cNvSpPr>
                <a:spLocks/>
              </p:cNvSpPr>
              <p:nvPr/>
            </p:nvSpPr>
            <p:spPr bwMode="auto">
              <a:xfrm>
                <a:off x="10950" y="4212"/>
                <a:ext cx="2" cy="19"/>
              </a:xfrm>
              <a:custGeom>
                <a:avLst/>
                <a:gdLst>
                  <a:gd name="T0" fmla="+- 0 4212 4212"/>
                  <a:gd name="T1" fmla="*/ 4212 h 19"/>
                  <a:gd name="T2" fmla="+- 0 4231 4212"/>
                  <a:gd name="T3" fmla="*/ 4231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91" name="Group 8089"/>
            <p:cNvGrpSpPr>
              <a:grpSpLocks/>
            </p:cNvGrpSpPr>
            <p:nvPr/>
          </p:nvGrpSpPr>
          <p:grpSpPr bwMode="auto">
            <a:xfrm>
              <a:off x="11123" y="2993"/>
              <a:ext cx="91" cy="127"/>
              <a:chOff x="11123" y="2993"/>
              <a:chExt cx="91" cy="127"/>
            </a:xfrm>
          </p:grpSpPr>
          <p:sp>
            <p:nvSpPr>
              <p:cNvPr id="22152" name="Freeform 8090"/>
              <p:cNvSpPr>
                <a:spLocks/>
              </p:cNvSpPr>
              <p:nvPr/>
            </p:nvSpPr>
            <p:spPr bwMode="auto">
              <a:xfrm>
                <a:off x="11123" y="2993"/>
                <a:ext cx="91" cy="127"/>
              </a:xfrm>
              <a:custGeom>
                <a:avLst/>
                <a:gdLst>
                  <a:gd name="T0" fmla="+- 0 11193 11123"/>
                  <a:gd name="T1" fmla="*/ T0 w 91"/>
                  <a:gd name="T2" fmla="+- 0 2993 2993"/>
                  <a:gd name="T3" fmla="*/ 2993 h 127"/>
                  <a:gd name="T4" fmla="+- 0 11123 11123"/>
                  <a:gd name="T5" fmla="*/ T4 w 91"/>
                  <a:gd name="T6" fmla="+- 0 2993 2993"/>
                  <a:gd name="T7" fmla="*/ 2993 h 127"/>
                  <a:gd name="T8" fmla="+- 0 11123 11123"/>
                  <a:gd name="T9" fmla="*/ T8 w 91"/>
                  <a:gd name="T10" fmla="+- 0 3120 2993"/>
                  <a:gd name="T11" fmla="*/ 3120 h 127"/>
                  <a:gd name="T12" fmla="+- 0 11140 11123"/>
                  <a:gd name="T13" fmla="*/ T12 w 91"/>
                  <a:gd name="T14" fmla="+- 0 3120 2993"/>
                  <a:gd name="T15" fmla="*/ 3120 h 127"/>
                  <a:gd name="T16" fmla="+- 0 11140 11123"/>
                  <a:gd name="T17" fmla="*/ T16 w 91"/>
                  <a:gd name="T18" fmla="+- 0 3070 2993"/>
                  <a:gd name="T19" fmla="*/ 3070 h 127"/>
                  <a:gd name="T20" fmla="+- 0 11178 11123"/>
                  <a:gd name="T21" fmla="*/ T20 w 91"/>
                  <a:gd name="T22" fmla="+- 0 3070 2993"/>
                  <a:gd name="T23" fmla="*/ 3070 h 127"/>
                  <a:gd name="T24" fmla="+- 0 11181 11123"/>
                  <a:gd name="T25" fmla="*/ T24 w 91"/>
                  <a:gd name="T26" fmla="+- 0 3067 2993"/>
                  <a:gd name="T27" fmla="*/ 3067 h 127"/>
                  <a:gd name="T28" fmla="+- 0 11195 11123"/>
                  <a:gd name="T29" fmla="*/ T28 w 91"/>
                  <a:gd name="T30" fmla="+- 0 3067 2993"/>
                  <a:gd name="T31" fmla="*/ 3067 h 127"/>
                  <a:gd name="T32" fmla="+- 0 11195 11123"/>
                  <a:gd name="T33" fmla="*/ T32 w 91"/>
                  <a:gd name="T34" fmla="+- 0 3065 2993"/>
                  <a:gd name="T35" fmla="*/ 3065 h 127"/>
                  <a:gd name="T36" fmla="+- 0 11202 11123"/>
                  <a:gd name="T37" fmla="*/ T36 w 91"/>
                  <a:gd name="T38" fmla="+- 0 3065 2993"/>
                  <a:gd name="T39" fmla="*/ 3065 h 127"/>
                  <a:gd name="T40" fmla="+- 0 11202 11123"/>
                  <a:gd name="T41" fmla="*/ T40 w 91"/>
                  <a:gd name="T42" fmla="+- 0 3062 2993"/>
                  <a:gd name="T43" fmla="*/ 3062 h 127"/>
                  <a:gd name="T44" fmla="+- 0 11205 11123"/>
                  <a:gd name="T45" fmla="*/ T44 w 91"/>
                  <a:gd name="T46" fmla="+- 0 3062 2993"/>
                  <a:gd name="T47" fmla="*/ 3062 h 127"/>
                  <a:gd name="T48" fmla="+- 0 11207 11123"/>
                  <a:gd name="T49" fmla="*/ T48 w 91"/>
                  <a:gd name="T50" fmla="+- 0 3060 2993"/>
                  <a:gd name="T51" fmla="*/ 3060 h 127"/>
                  <a:gd name="T52" fmla="+- 0 11210 11123"/>
                  <a:gd name="T53" fmla="*/ T52 w 91"/>
                  <a:gd name="T54" fmla="+- 0 3060 2993"/>
                  <a:gd name="T55" fmla="*/ 3060 h 127"/>
                  <a:gd name="T56" fmla="+- 0 11210 11123"/>
                  <a:gd name="T57" fmla="*/ T56 w 91"/>
                  <a:gd name="T58" fmla="+- 0 3058 2993"/>
                  <a:gd name="T59" fmla="*/ 3058 h 127"/>
                  <a:gd name="T60" fmla="+- 0 11212 11123"/>
                  <a:gd name="T61" fmla="*/ T60 w 91"/>
                  <a:gd name="T62" fmla="+- 0 3058 2993"/>
                  <a:gd name="T63" fmla="*/ 3058 h 127"/>
                  <a:gd name="T64" fmla="+- 0 11212 11123"/>
                  <a:gd name="T65" fmla="*/ T64 w 91"/>
                  <a:gd name="T66" fmla="+- 0 3055 2993"/>
                  <a:gd name="T67" fmla="*/ 3055 h 127"/>
                  <a:gd name="T68" fmla="+- 0 11214 11123"/>
                  <a:gd name="T69" fmla="*/ T68 w 91"/>
                  <a:gd name="T70" fmla="+- 0 3055 2993"/>
                  <a:gd name="T71" fmla="*/ 3055 h 127"/>
                  <a:gd name="T72" fmla="+- 0 11214 11123"/>
                  <a:gd name="T73" fmla="*/ T72 w 91"/>
                  <a:gd name="T74" fmla="+- 0 3053 2993"/>
                  <a:gd name="T75" fmla="*/ 3053 h 127"/>
                  <a:gd name="T76" fmla="+- 0 11140 11123"/>
                  <a:gd name="T77" fmla="*/ T76 w 91"/>
                  <a:gd name="T78" fmla="+- 0 3053 2993"/>
                  <a:gd name="T79" fmla="*/ 3053 h 127"/>
                  <a:gd name="T80" fmla="+- 0 11140 11123"/>
                  <a:gd name="T81" fmla="*/ T80 w 91"/>
                  <a:gd name="T82" fmla="+- 0 3007 2993"/>
                  <a:gd name="T83" fmla="*/ 3007 h 127"/>
                  <a:gd name="T84" fmla="+- 0 11214 11123"/>
                  <a:gd name="T85" fmla="*/ T84 w 91"/>
                  <a:gd name="T86" fmla="+- 0 3007 2993"/>
                  <a:gd name="T87" fmla="*/ 3007 h 127"/>
                  <a:gd name="T88" fmla="+- 0 11214 11123"/>
                  <a:gd name="T89" fmla="*/ T88 w 91"/>
                  <a:gd name="T90" fmla="+- 0 3005 2993"/>
                  <a:gd name="T91" fmla="*/ 3005 h 127"/>
                  <a:gd name="T92" fmla="+- 0 11212 11123"/>
                  <a:gd name="T93" fmla="*/ T92 w 91"/>
                  <a:gd name="T94" fmla="+- 0 3005 2993"/>
                  <a:gd name="T95" fmla="*/ 3005 h 127"/>
                  <a:gd name="T96" fmla="+- 0 11212 11123"/>
                  <a:gd name="T97" fmla="*/ T96 w 91"/>
                  <a:gd name="T98" fmla="+- 0 3002 2993"/>
                  <a:gd name="T99" fmla="*/ 3002 h 127"/>
                  <a:gd name="T100" fmla="+- 0 11210 11123"/>
                  <a:gd name="T101" fmla="*/ T100 w 91"/>
                  <a:gd name="T102" fmla="+- 0 3002 2993"/>
                  <a:gd name="T103" fmla="*/ 3002 h 127"/>
                  <a:gd name="T104" fmla="+- 0 11210 11123"/>
                  <a:gd name="T105" fmla="*/ T104 w 91"/>
                  <a:gd name="T106" fmla="+- 0 3000 2993"/>
                  <a:gd name="T107" fmla="*/ 3000 h 127"/>
                  <a:gd name="T108" fmla="+- 0 11207 11123"/>
                  <a:gd name="T109" fmla="*/ T108 w 91"/>
                  <a:gd name="T110" fmla="+- 0 3000 2993"/>
                  <a:gd name="T111" fmla="*/ 3000 h 127"/>
                  <a:gd name="T112" fmla="+- 0 11205 11123"/>
                  <a:gd name="T113" fmla="*/ T112 w 91"/>
                  <a:gd name="T114" fmla="+- 0 2998 2993"/>
                  <a:gd name="T115" fmla="*/ 2998 h 127"/>
                  <a:gd name="T116" fmla="+- 0 11202 11123"/>
                  <a:gd name="T117" fmla="*/ T116 w 91"/>
                  <a:gd name="T118" fmla="+- 0 2998 2993"/>
                  <a:gd name="T119" fmla="*/ 2998 h 127"/>
                  <a:gd name="T120" fmla="+- 0 11200 11123"/>
                  <a:gd name="T121" fmla="*/ T120 w 91"/>
                  <a:gd name="T122" fmla="+- 0 2995 2993"/>
                  <a:gd name="T123" fmla="*/ 2995 h 127"/>
                  <a:gd name="T124" fmla="+- 0 11195 11123"/>
                  <a:gd name="T125" fmla="*/ T124 w 91"/>
                  <a:gd name="T126" fmla="+- 0 2995 2993"/>
                  <a:gd name="T127" fmla="*/ 2995 h 127"/>
                  <a:gd name="T128" fmla="+- 0 11193 11123"/>
                  <a:gd name="T129" fmla="*/ T128 w 91"/>
                  <a:gd name="T130" fmla="+- 0 2993 2993"/>
                  <a:gd name="T131" fmla="*/ 2993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91" h="127">
                    <a:moveTo>
                      <a:pt x="70" y="0"/>
                    </a:moveTo>
                    <a:lnTo>
                      <a:pt x="0" y="0"/>
                    </a:lnTo>
                    <a:lnTo>
                      <a:pt x="0" y="127"/>
                    </a:lnTo>
                    <a:lnTo>
                      <a:pt x="17" y="127"/>
                    </a:lnTo>
                    <a:lnTo>
                      <a:pt x="17" y="77"/>
                    </a:lnTo>
                    <a:lnTo>
                      <a:pt x="55" y="77"/>
                    </a:lnTo>
                    <a:lnTo>
                      <a:pt x="58" y="74"/>
                    </a:lnTo>
                    <a:lnTo>
                      <a:pt x="72" y="74"/>
                    </a:lnTo>
                    <a:lnTo>
                      <a:pt x="72" y="72"/>
                    </a:lnTo>
                    <a:lnTo>
                      <a:pt x="79" y="72"/>
                    </a:lnTo>
                    <a:lnTo>
                      <a:pt x="79" y="69"/>
                    </a:lnTo>
                    <a:lnTo>
                      <a:pt x="82" y="69"/>
                    </a:lnTo>
                    <a:lnTo>
                      <a:pt x="84" y="67"/>
                    </a:lnTo>
                    <a:lnTo>
                      <a:pt x="87" y="67"/>
                    </a:lnTo>
                    <a:lnTo>
                      <a:pt x="87" y="65"/>
                    </a:lnTo>
                    <a:lnTo>
                      <a:pt x="89" y="65"/>
                    </a:lnTo>
                    <a:lnTo>
                      <a:pt x="89" y="62"/>
                    </a:lnTo>
                    <a:lnTo>
                      <a:pt x="91" y="62"/>
                    </a:lnTo>
                    <a:lnTo>
                      <a:pt x="91" y="60"/>
                    </a:lnTo>
                    <a:lnTo>
                      <a:pt x="17" y="60"/>
                    </a:lnTo>
                    <a:lnTo>
                      <a:pt x="17" y="14"/>
                    </a:lnTo>
                    <a:lnTo>
                      <a:pt x="91" y="14"/>
                    </a:lnTo>
                    <a:lnTo>
                      <a:pt x="91" y="12"/>
                    </a:lnTo>
                    <a:lnTo>
                      <a:pt x="89" y="12"/>
                    </a:lnTo>
                    <a:lnTo>
                      <a:pt x="89" y="9"/>
                    </a:lnTo>
                    <a:lnTo>
                      <a:pt x="87" y="9"/>
                    </a:lnTo>
                    <a:lnTo>
                      <a:pt x="87" y="7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79" y="5"/>
                    </a:lnTo>
                    <a:lnTo>
                      <a:pt x="77" y="2"/>
                    </a:lnTo>
                    <a:lnTo>
                      <a:pt x="72" y="2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92" name="Group 8091"/>
            <p:cNvGrpSpPr>
              <a:grpSpLocks/>
            </p:cNvGrpSpPr>
            <p:nvPr/>
          </p:nvGrpSpPr>
          <p:grpSpPr bwMode="auto">
            <a:xfrm>
              <a:off x="11188" y="3007"/>
              <a:ext cx="34" cy="46"/>
              <a:chOff x="11188" y="3007"/>
              <a:chExt cx="34" cy="46"/>
            </a:xfrm>
          </p:grpSpPr>
          <p:sp>
            <p:nvSpPr>
              <p:cNvPr id="22151" name="Freeform 8092"/>
              <p:cNvSpPr>
                <a:spLocks/>
              </p:cNvSpPr>
              <p:nvPr/>
            </p:nvSpPr>
            <p:spPr bwMode="auto">
              <a:xfrm>
                <a:off x="11188" y="3007"/>
                <a:ext cx="34" cy="46"/>
              </a:xfrm>
              <a:custGeom>
                <a:avLst/>
                <a:gdLst>
                  <a:gd name="T0" fmla="+- 0 11217 11188"/>
                  <a:gd name="T1" fmla="*/ T0 w 34"/>
                  <a:gd name="T2" fmla="+- 0 3007 3007"/>
                  <a:gd name="T3" fmla="*/ 3007 h 46"/>
                  <a:gd name="T4" fmla="+- 0 11188 11188"/>
                  <a:gd name="T5" fmla="*/ T4 w 34"/>
                  <a:gd name="T6" fmla="+- 0 3007 3007"/>
                  <a:gd name="T7" fmla="*/ 3007 h 46"/>
                  <a:gd name="T8" fmla="+- 0 11190 11188"/>
                  <a:gd name="T9" fmla="*/ T8 w 34"/>
                  <a:gd name="T10" fmla="+- 0 3010 3007"/>
                  <a:gd name="T11" fmla="*/ 3010 h 46"/>
                  <a:gd name="T12" fmla="+- 0 11193 11188"/>
                  <a:gd name="T13" fmla="*/ T12 w 34"/>
                  <a:gd name="T14" fmla="+- 0 3010 3007"/>
                  <a:gd name="T15" fmla="*/ 3010 h 46"/>
                  <a:gd name="T16" fmla="+- 0 11195 11188"/>
                  <a:gd name="T17" fmla="*/ T16 w 34"/>
                  <a:gd name="T18" fmla="+- 0 3012 3007"/>
                  <a:gd name="T19" fmla="*/ 3012 h 46"/>
                  <a:gd name="T20" fmla="+- 0 11198 11188"/>
                  <a:gd name="T21" fmla="*/ T20 w 34"/>
                  <a:gd name="T22" fmla="+- 0 3012 3007"/>
                  <a:gd name="T23" fmla="*/ 3012 h 46"/>
                  <a:gd name="T24" fmla="+- 0 11198 11188"/>
                  <a:gd name="T25" fmla="*/ T24 w 34"/>
                  <a:gd name="T26" fmla="+- 0 3014 3007"/>
                  <a:gd name="T27" fmla="*/ 3014 h 46"/>
                  <a:gd name="T28" fmla="+- 0 11200 11188"/>
                  <a:gd name="T29" fmla="*/ T28 w 34"/>
                  <a:gd name="T30" fmla="+- 0 3014 3007"/>
                  <a:gd name="T31" fmla="*/ 3014 h 46"/>
                  <a:gd name="T32" fmla="+- 0 11200 11188"/>
                  <a:gd name="T33" fmla="*/ T32 w 34"/>
                  <a:gd name="T34" fmla="+- 0 3017 3007"/>
                  <a:gd name="T35" fmla="*/ 3017 h 46"/>
                  <a:gd name="T36" fmla="+- 0 11202 11188"/>
                  <a:gd name="T37" fmla="*/ T36 w 34"/>
                  <a:gd name="T38" fmla="+- 0 3019 3007"/>
                  <a:gd name="T39" fmla="*/ 3019 h 46"/>
                  <a:gd name="T40" fmla="+- 0 11202 11188"/>
                  <a:gd name="T41" fmla="*/ T40 w 34"/>
                  <a:gd name="T42" fmla="+- 0 3022 3007"/>
                  <a:gd name="T43" fmla="*/ 3022 h 46"/>
                  <a:gd name="T44" fmla="+- 0 11205 11188"/>
                  <a:gd name="T45" fmla="*/ T44 w 34"/>
                  <a:gd name="T46" fmla="+- 0 3024 3007"/>
                  <a:gd name="T47" fmla="*/ 3024 h 46"/>
                  <a:gd name="T48" fmla="+- 0 11205 11188"/>
                  <a:gd name="T49" fmla="*/ T48 w 34"/>
                  <a:gd name="T50" fmla="+- 0 3036 3007"/>
                  <a:gd name="T51" fmla="*/ 3036 h 46"/>
                  <a:gd name="T52" fmla="+- 0 11202 11188"/>
                  <a:gd name="T53" fmla="*/ T52 w 34"/>
                  <a:gd name="T54" fmla="+- 0 3038 3007"/>
                  <a:gd name="T55" fmla="*/ 3038 h 46"/>
                  <a:gd name="T56" fmla="+- 0 11202 11188"/>
                  <a:gd name="T57" fmla="*/ T56 w 34"/>
                  <a:gd name="T58" fmla="+- 0 3043 3007"/>
                  <a:gd name="T59" fmla="*/ 3043 h 46"/>
                  <a:gd name="T60" fmla="+- 0 11200 11188"/>
                  <a:gd name="T61" fmla="*/ T60 w 34"/>
                  <a:gd name="T62" fmla="+- 0 3043 3007"/>
                  <a:gd name="T63" fmla="*/ 3043 h 46"/>
                  <a:gd name="T64" fmla="+- 0 11200 11188"/>
                  <a:gd name="T65" fmla="*/ T64 w 34"/>
                  <a:gd name="T66" fmla="+- 0 3046 3007"/>
                  <a:gd name="T67" fmla="*/ 3046 h 46"/>
                  <a:gd name="T68" fmla="+- 0 11198 11188"/>
                  <a:gd name="T69" fmla="*/ T68 w 34"/>
                  <a:gd name="T70" fmla="+- 0 3046 3007"/>
                  <a:gd name="T71" fmla="*/ 3046 h 46"/>
                  <a:gd name="T72" fmla="+- 0 11198 11188"/>
                  <a:gd name="T73" fmla="*/ T72 w 34"/>
                  <a:gd name="T74" fmla="+- 0 3048 3007"/>
                  <a:gd name="T75" fmla="*/ 3048 h 46"/>
                  <a:gd name="T76" fmla="+- 0 11195 11188"/>
                  <a:gd name="T77" fmla="*/ T76 w 34"/>
                  <a:gd name="T78" fmla="+- 0 3048 3007"/>
                  <a:gd name="T79" fmla="*/ 3048 h 46"/>
                  <a:gd name="T80" fmla="+- 0 11193 11188"/>
                  <a:gd name="T81" fmla="*/ T80 w 34"/>
                  <a:gd name="T82" fmla="+- 0 3050 3007"/>
                  <a:gd name="T83" fmla="*/ 3050 h 46"/>
                  <a:gd name="T84" fmla="+- 0 11190 11188"/>
                  <a:gd name="T85" fmla="*/ T84 w 34"/>
                  <a:gd name="T86" fmla="+- 0 3050 3007"/>
                  <a:gd name="T87" fmla="*/ 3050 h 46"/>
                  <a:gd name="T88" fmla="+- 0 11188 11188"/>
                  <a:gd name="T89" fmla="*/ T88 w 34"/>
                  <a:gd name="T90" fmla="+- 0 3053 3007"/>
                  <a:gd name="T91" fmla="*/ 3053 h 46"/>
                  <a:gd name="T92" fmla="+- 0 11214 11188"/>
                  <a:gd name="T93" fmla="*/ T92 w 34"/>
                  <a:gd name="T94" fmla="+- 0 3053 3007"/>
                  <a:gd name="T95" fmla="*/ 3053 h 46"/>
                  <a:gd name="T96" fmla="+- 0 11217 11188"/>
                  <a:gd name="T97" fmla="*/ T96 w 34"/>
                  <a:gd name="T98" fmla="+- 0 3050 3007"/>
                  <a:gd name="T99" fmla="*/ 3050 h 46"/>
                  <a:gd name="T100" fmla="+- 0 11217 11188"/>
                  <a:gd name="T101" fmla="*/ T100 w 34"/>
                  <a:gd name="T102" fmla="+- 0 3048 3007"/>
                  <a:gd name="T103" fmla="*/ 3048 h 46"/>
                  <a:gd name="T104" fmla="+- 0 11219 11188"/>
                  <a:gd name="T105" fmla="*/ T104 w 34"/>
                  <a:gd name="T106" fmla="+- 0 3046 3007"/>
                  <a:gd name="T107" fmla="*/ 3046 h 46"/>
                  <a:gd name="T108" fmla="+- 0 11219 11188"/>
                  <a:gd name="T109" fmla="*/ T108 w 34"/>
                  <a:gd name="T110" fmla="+- 0 3041 3007"/>
                  <a:gd name="T111" fmla="*/ 3041 h 46"/>
                  <a:gd name="T112" fmla="+- 0 11222 11188"/>
                  <a:gd name="T113" fmla="*/ T112 w 34"/>
                  <a:gd name="T114" fmla="+- 0 3041 3007"/>
                  <a:gd name="T115" fmla="*/ 3041 h 46"/>
                  <a:gd name="T116" fmla="+- 0 11222 11188"/>
                  <a:gd name="T117" fmla="*/ T116 w 34"/>
                  <a:gd name="T118" fmla="+- 0 3019 3007"/>
                  <a:gd name="T119" fmla="*/ 3019 h 46"/>
                  <a:gd name="T120" fmla="+- 0 11219 11188"/>
                  <a:gd name="T121" fmla="*/ T120 w 34"/>
                  <a:gd name="T122" fmla="+- 0 3019 3007"/>
                  <a:gd name="T123" fmla="*/ 3019 h 46"/>
                  <a:gd name="T124" fmla="+- 0 11219 11188"/>
                  <a:gd name="T125" fmla="*/ T124 w 34"/>
                  <a:gd name="T126" fmla="+- 0 3014 3007"/>
                  <a:gd name="T127" fmla="*/ 3014 h 46"/>
                  <a:gd name="T128" fmla="+- 0 11217 11188"/>
                  <a:gd name="T129" fmla="*/ T128 w 34"/>
                  <a:gd name="T130" fmla="+- 0 3012 3007"/>
                  <a:gd name="T131" fmla="*/ 3012 h 46"/>
                  <a:gd name="T132" fmla="+- 0 11217 11188"/>
                  <a:gd name="T133" fmla="*/ T132 w 34"/>
                  <a:gd name="T134" fmla="+- 0 3007 3007"/>
                  <a:gd name="T135" fmla="*/ 3007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34" h="46">
                    <a:moveTo>
                      <a:pt x="29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5" y="3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2" y="7"/>
                    </a:lnTo>
                    <a:lnTo>
                      <a:pt x="12" y="10"/>
                    </a:lnTo>
                    <a:lnTo>
                      <a:pt x="14" y="12"/>
                    </a:lnTo>
                    <a:lnTo>
                      <a:pt x="14" y="15"/>
                    </a:lnTo>
                    <a:lnTo>
                      <a:pt x="17" y="17"/>
                    </a:lnTo>
                    <a:lnTo>
                      <a:pt x="17" y="29"/>
                    </a:lnTo>
                    <a:lnTo>
                      <a:pt x="14" y="31"/>
                    </a:lnTo>
                    <a:lnTo>
                      <a:pt x="14" y="36"/>
                    </a:lnTo>
                    <a:lnTo>
                      <a:pt x="12" y="36"/>
                    </a:lnTo>
                    <a:lnTo>
                      <a:pt x="12" y="39"/>
                    </a:lnTo>
                    <a:lnTo>
                      <a:pt x="10" y="39"/>
                    </a:lnTo>
                    <a:lnTo>
                      <a:pt x="10" y="41"/>
                    </a:lnTo>
                    <a:lnTo>
                      <a:pt x="7" y="41"/>
                    </a:lnTo>
                    <a:lnTo>
                      <a:pt x="5" y="43"/>
                    </a:lnTo>
                    <a:lnTo>
                      <a:pt x="2" y="43"/>
                    </a:lnTo>
                    <a:lnTo>
                      <a:pt x="0" y="46"/>
                    </a:lnTo>
                    <a:lnTo>
                      <a:pt x="26" y="46"/>
                    </a:lnTo>
                    <a:lnTo>
                      <a:pt x="29" y="43"/>
                    </a:lnTo>
                    <a:lnTo>
                      <a:pt x="29" y="41"/>
                    </a:lnTo>
                    <a:lnTo>
                      <a:pt x="31" y="39"/>
                    </a:lnTo>
                    <a:lnTo>
                      <a:pt x="31" y="34"/>
                    </a:lnTo>
                    <a:lnTo>
                      <a:pt x="34" y="34"/>
                    </a:lnTo>
                    <a:lnTo>
                      <a:pt x="34" y="12"/>
                    </a:lnTo>
                    <a:lnTo>
                      <a:pt x="31" y="12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93" name="Group 8093"/>
            <p:cNvGrpSpPr>
              <a:grpSpLocks/>
            </p:cNvGrpSpPr>
            <p:nvPr/>
          </p:nvGrpSpPr>
          <p:grpSpPr bwMode="auto">
            <a:xfrm>
              <a:off x="10432" y="3026"/>
              <a:ext cx="12" cy="17"/>
              <a:chOff x="10432" y="3026"/>
              <a:chExt cx="12" cy="17"/>
            </a:xfrm>
          </p:grpSpPr>
          <p:sp>
            <p:nvSpPr>
              <p:cNvPr id="22150" name="Freeform 8094"/>
              <p:cNvSpPr>
                <a:spLocks/>
              </p:cNvSpPr>
              <p:nvPr/>
            </p:nvSpPr>
            <p:spPr bwMode="auto">
              <a:xfrm>
                <a:off x="10432" y="3026"/>
                <a:ext cx="12" cy="17"/>
              </a:xfrm>
              <a:custGeom>
                <a:avLst/>
                <a:gdLst>
                  <a:gd name="T0" fmla="+- 0 10432 10432"/>
                  <a:gd name="T1" fmla="*/ T0 w 12"/>
                  <a:gd name="T2" fmla="+- 0 3043 3026"/>
                  <a:gd name="T3" fmla="*/ 3043 h 17"/>
                  <a:gd name="T4" fmla="+- 0 10444 10432"/>
                  <a:gd name="T5" fmla="*/ T4 w 12"/>
                  <a:gd name="T6" fmla="+- 0 3026 3026"/>
                  <a:gd name="T7" fmla="*/ 302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12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94" name="Group 8095"/>
            <p:cNvGrpSpPr>
              <a:grpSpLocks/>
            </p:cNvGrpSpPr>
            <p:nvPr/>
          </p:nvGrpSpPr>
          <p:grpSpPr bwMode="auto">
            <a:xfrm>
              <a:off x="10446" y="3012"/>
              <a:ext cx="2" cy="19"/>
              <a:chOff x="10446" y="3012"/>
              <a:chExt cx="2" cy="19"/>
            </a:xfrm>
          </p:grpSpPr>
          <p:sp>
            <p:nvSpPr>
              <p:cNvPr id="22149" name="Freeform 8096"/>
              <p:cNvSpPr>
                <a:spLocks/>
              </p:cNvSpPr>
              <p:nvPr/>
            </p:nvSpPr>
            <p:spPr bwMode="auto">
              <a:xfrm>
                <a:off x="10446" y="3012"/>
                <a:ext cx="2" cy="19"/>
              </a:xfrm>
              <a:custGeom>
                <a:avLst/>
                <a:gdLst>
                  <a:gd name="T0" fmla="+- 0 3012 3012"/>
                  <a:gd name="T1" fmla="*/ 3012 h 19"/>
                  <a:gd name="T2" fmla="+- 0 3031 3012"/>
                  <a:gd name="T3" fmla="*/ 3031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95" name="Group 8097"/>
            <p:cNvGrpSpPr>
              <a:grpSpLocks/>
            </p:cNvGrpSpPr>
            <p:nvPr/>
          </p:nvGrpSpPr>
          <p:grpSpPr bwMode="auto">
            <a:xfrm>
              <a:off x="10449" y="2990"/>
              <a:ext cx="17" cy="29"/>
              <a:chOff x="10449" y="2990"/>
              <a:chExt cx="17" cy="29"/>
            </a:xfrm>
          </p:grpSpPr>
          <p:sp>
            <p:nvSpPr>
              <p:cNvPr id="22148" name="Freeform 8098"/>
              <p:cNvSpPr>
                <a:spLocks/>
              </p:cNvSpPr>
              <p:nvPr/>
            </p:nvSpPr>
            <p:spPr bwMode="auto">
              <a:xfrm>
                <a:off x="10449" y="2990"/>
                <a:ext cx="17" cy="29"/>
              </a:xfrm>
              <a:custGeom>
                <a:avLst/>
                <a:gdLst>
                  <a:gd name="T0" fmla="+- 0 10449 10449"/>
                  <a:gd name="T1" fmla="*/ T0 w 17"/>
                  <a:gd name="T2" fmla="+- 0 3019 2990"/>
                  <a:gd name="T3" fmla="*/ 3019 h 29"/>
                  <a:gd name="T4" fmla="+- 0 10466 10449"/>
                  <a:gd name="T5" fmla="*/ T4 w 17"/>
                  <a:gd name="T6" fmla="+- 0 2990 2990"/>
                  <a:gd name="T7" fmla="*/ 299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17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96" name="Group 8099"/>
            <p:cNvGrpSpPr>
              <a:grpSpLocks/>
            </p:cNvGrpSpPr>
            <p:nvPr/>
          </p:nvGrpSpPr>
          <p:grpSpPr bwMode="auto">
            <a:xfrm>
              <a:off x="10468" y="2976"/>
              <a:ext cx="2" cy="19"/>
              <a:chOff x="10468" y="2976"/>
              <a:chExt cx="2" cy="19"/>
            </a:xfrm>
          </p:grpSpPr>
          <p:sp>
            <p:nvSpPr>
              <p:cNvPr id="22147" name="Freeform 8100"/>
              <p:cNvSpPr>
                <a:spLocks/>
              </p:cNvSpPr>
              <p:nvPr/>
            </p:nvSpPr>
            <p:spPr bwMode="auto">
              <a:xfrm>
                <a:off x="10468" y="2976"/>
                <a:ext cx="2" cy="19"/>
              </a:xfrm>
              <a:custGeom>
                <a:avLst/>
                <a:gdLst>
                  <a:gd name="T0" fmla="+- 0 2976 2976"/>
                  <a:gd name="T1" fmla="*/ 2976 h 19"/>
                  <a:gd name="T2" fmla="+- 0 2995 2976"/>
                  <a:gd name="T3" fmla="*/ 2995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97" name="Group 8101"/>
            <p:cNvGrpSpPr>
              <a:grpSpLocks/>
            </p:cNvGrpSpPr>
            <p:nvPr/>
          </p:nvGrpSpPr>
          <p:grpSpPr bwMode="auto">
            <a:xfrm>
              <a:off x="10470" y="2954"/>
              <a:ext cx="19" cy="29"/>
              <a:chOff x="10470" y="2954"/>
              <a:chExt cx="19" cy="29"/>
            </a:xfrm>
          </p:grpSpPr>
          <p:sp>
            <p:nvSpPr>
              <p:cNvPr id="22146" name="Freeform 8102"/>
              <p:cNvSpPr>
                <a:spLocks/>
              </p:cNvSpPr>
              <p:nvPr/>
            </p:nvSpPr>
            <p:spPr bwMode="auto">
              <a:xfrm>
                <a:off x="10470" y="2954"/>
                <a:ext cx="19" cy="29"/>
              </a:xfrm>
              <a:custGeom>
                <a:avLst/>
                <a:gdLst>
                  <a:gd name="T0" fmla="+- 0 10470 10470"/>
                  <a:gd name="T1" fmla="*/ T0 w 19"/>
                  <a:gd name="T2" fmla="+- 0 2983 2954"/>
                  <a:gd name="T3" fmla="*/ 2983 h 29"/>
                  <a:gd name="T4" fmla="+- 0 10490 10470"/>
                  <a:gd name="T5" fmla="*/ T4 w 19"/>
                  <a:gd name="T6" fmla="+- 0 2954 2954"/>
                  <a:gd name="T7" fmla="*/ 295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98" name="Group 8103"/>
            <p:cNvGrpSpPr>
              <a:grpSpLocks/>
            </p:cNvGrpSpPr>
            <p:nvPr/>
          </p:nvGrpSpPr>
          <p:grpSpPr bwMode="auto">
            <a:xfrm>
              <a:off x="10492" y="2942"/>
              <a:ext cx="2" cy="19"/>
              <a:chOff x="10492" y="2942"/>
              <a:chExt cx="2" cy="19"/>
            </a:xfrm>
          </p:grpSpPr>
          <p:sp>
            <p:nvSpPr>
              <p:cNvPr id="22145" name="Freeform 8104"/>
              <p:cNvSpPr>
                <a:spLocks/>
              </p:cNvSpPr>
              <p:nvPr/>
            </p:nvSpPr>
            <p:spPr bwMode="auto">
              <a:xfrm>
                <a:off x="10492" y="2942"/>
                <a:ext cx="2" cy="19"/>
              </a:xfrm>
              <a:custGeom>
                <a:avLst/>
                <a:gdLst>
                  <a:gd name="T0" fmla="+- 0 2942 2942"/>
                  <a:gd name="T1" fmla="*/ 2942 h 19"/>
                  <a:gd name="T2" fmla="+- 0 2962 2942"/>
                  <a:gd name="T3" fmla="*/ 296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999" name="Group 8105"/>
            <p:cNvGrpSpPr>
              <a:grpSpLocks/>
            </p:cNvGrpSpPr>
            <p:nvPr/>
          </p:nvGrpSpPr>
          <p:grpSpPr bwMode="auto">
            <a:xfrm>
              <a:off x="10494" y="2918"/>
              <a:ext cx="19" cy="29"/>
              <a:chOff x="10494" y="2918"/>
              <a:chExt cx="19" cy="29"/>
            </a:xfrm>
          </p:grpSpPr>
          <p:sp>
            <p:nvSpPr>
              <p:cNvPr id="22144" name="Freeform 8106"/>
              <p:cNvSpPr>
                <a:spLocks/>
              </p:cNvSpPr>
              <p:nvPr/>
            </p:nvSpPr>
            <p:spPr bwMode="auto">
              <a:xfrm>
                <a:off x="10494" y="2918"/>
                <a:ext cx="19" cy="29"/>
              </a:xfrm>
              <a:custGeom>
                <a:avLst/>
                <a:gdLst>
                  <a:gd name="T0" fmla="+- 0 10494 10494"/>
                  <a:gd name="T1" fmla="*/ T0 w 19"/>
                  <a:gd name="T2" fmla="+- 0 2947 2918"/>
                  <a:gd name="T3" fmla="*/ 2947 h 29"/>
                  <a:gd name="T4" fmla="+- 0 10514 10494"/>
                  <a:gd name="T5" fmla="*/ T4 w 19"/>
                  <a:gd name="T6" fmla="+- 0 2918 2918"/>
                  <a:gd name="T7" fmla="*/ 291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00" name="Group 8107"/>
            <p:cNvGrpSpPr>
              <a:grpSpLocks/>
            </p:cNvGrpSpPr>
            <p:nvPr/>
          </p:nvGrpSpPr>
          <p:grpSpPr bwMode="auto">
            <a:xfrm>
              <a:off x="10516" y="2906"/>
              <a:ext cx="2" cy="19"/>
              <a:chOff x="10516" y="2906"/>
              <a:chExt cx="2" cy="19"/>
            </a:xfrm>
          </p:grpSpPr>
          <p:sp>
            <p:nvSpPr>
              <p:cNvPr id="22143" name="Freeform 8108"/>
              <p:cNvSpPr>
                <a:spLocks/>
              </p:cNvSpPr>
              <p:nvPr/>
            </p:nvSpPr>
            <p:spPr bwMode="auto">
              <a:xfrm>
                <a:off x="10516" y="2906"/>
                <a:ext cx="2" cy="19"/>
              </a:xfrm>
              <a:custGeom>
                <a:avLst/>
                <a:gdLst>
                  <a:gd name="T0" fmla="+- 0 2906 2906"/>
                  <a:gd name="T1" fmla="*/ 2906 h 19"/>
                  <a:gd name="T2" fmla="+- 0 2926 2906"/>
                  <a:gd name="T3" fmla="*/ 292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01" name="Group 8109"/>
            <p:cNvGrpSpPr>
              <a:grpSpLocks/>
            </p:cNvGrpSpPr>
            <p:nvPr/>
          </p:nvGrpSpPr>
          <p:grpSpPr bwMode="auto">
            <a:xfrm>
              <a:off x="10518" y="2885"/>
              <a:ext cx="19" cy="26"/>
              <a:chOff x="10518" y="2885"/>
              <a:chExt cx="19" cy="26"/>
            </a:xfrm>
          </p:grpSpPr>
          <p:sp>
            <p:nvSpPr>
              <p:cNvPr id="22142" name="Freeform 8110"/>
              <p:cNvSpPr>
                <a:spLocks/>
              </p:cNvSpPr>
              <p:nvPr/>
            </p:nvSpPr>
            <p:spPr bwMode="auto">
              <a:xfrm>
                <a:off x="10518" y="2885"/>
                <a:ext cx="19" cy="26"/>
              </a:xfrm>
              <a:custGeom>
                <a:avLst/>
                <a:gdLst>
                  <a:gd name="T0" fmla="+- 0 10518 10518"/>
                  <a:gd name="T1" fmla="*/ T0 w 19"/>
                  <a:gd name="T2" fmla="+- 0 2911 2885"/>
                  <a:gd name="T3" fmla="*/ 2911 h 26"/>
                  <a:gd name="T4" fmla="+- 0 10538 10518"/>
                  <a:gd name="T5" fmla="*/ T4 w 19"/>
                  <a:gd name="T6" fmla="+- 0 2885 2885"/>
                  <a:gd name="T7" fmla="*/ 288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6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02" name="Group 8111"/>
            <p:cNvGrpSpPr>
              <a:grpSpLocks/>
            </p:cNvGrpSpPr>
            <p:nvPr/>
          </p:nvGrpSpPr>
          <p:grpSpPr bwMode="auto">
            <a:xfrm>
              <a:off x="10540" y="2870"/>
              <a:ext cx="2" cy="19"/>
              <a:chOff x="10540" y="2870"/>
              <a:chExt cx="2" cy="19"/>
            </a:xfrm>
          </p:grpSpPr>
          <p:sp>
            <p:nvSpPr>
              <p:cNvPr id="22141" name="Freeform 8112"/>
              <p:cNvSpPr>
                <a:spLocks/>
              </p:cNvSpPr>
              <p:nvPr/>
            </p:nvSpPr>
            <p:spPr bwMode="auto">
              <a:xfrm>
                <a:off x="10540" y="2870"/>
                <a:ext cx="2" cy="19"/>
              </a:xfrm>
              <a:custGeom>
                <a:avLst/>
                <a:gdLst>
                  <a:gd name="T0" fmla="+- 0 2870 2870"/>
                  <a:gd name="T1" fmla="*/ 2870 h 19"/>
                  <a:gd name="T2" fmla="+- 0 2890 2870"/>
                  <a:gd name="T3" fmla="*/ 289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03" name="Group 8113"/>
            <p:cNvGrpSpPr>
              <a:grpSpLocks/>
            </p:cNvGrpSpPr>
            <p:nvPr/>
          </p:nvGrpSpPr>
          <p:grpSpPr bwMode="auto">
            <a:xfrm>
              <a:off x="10542" y="2849"/>
              <a:ext cx="19" cy="29"/>
              <a:chOff x="10542" y="2849"/>
              <a:chExt cx="19" cy="29"/>
            </a:xfrm>
          </p:grpSpPr>
          <p:sp>
            <p:nvSpPr>
              <p:cNvPr id="22140" name="Freeform 8114"/>
              <p:cNvSpPr>
                <a:spLocks/>
              </p:cNvSpPr>
              <p:nvPr/>
            </p:nvSpPr>
            <p:spPr bwMode="auto">
              <a:xfrm>
                <a:off x="10542" y="2849"/>
                <a:ext cx="19" cy="29"/>
              </a:xfrm>
              <a:custGeom>
                <a:avLst/>
                <a:gdLst>
                  <a:gd name="T0" fmla="+- 0 10542 10542"/>
                  <a:gd name="T1" fmla="*/ T0 w 19"/>
                  <a:gd name="T2" fmla="+- 0 2878 2849"/>
                  <a:gd name="T3" fmla="*/ 2878 h 29"/>
                  <a:gd name="T4" fmla="+- 0 10562 10542"/>
                  <a:gd name="T5" fmla="*/ T4 w 19"/>
                  <a:gd name="T6" fmla="+- 0 2849 2849"/>
                  <a:gd name="T7" fmla="*/ 284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04" name="Group 8115"/>
            <p:cNvGrpSpPr>
              <a:grpSpLocks/>
            </p:cNvGrpSpPr>
            <p:nvPr/>
          </p:nvGrpSpPr>
          <p:grpSpPr bwMode="auto">
            <a:xfrm>
              <a:off x="10564" y="2834"/>
              <a:ext cx="2" cy="19"/>
              <a:chOff x="10564" y="2834"/>
              <a:chExt cx="2" cy="19"/>
            </a:xfrm>
          </p:grpSpPr>
          <p:sp>
            <p:nvSpPr>
              <p:cNvPr id="22139" name="Freeform 8116"/>
              <p:cNvSpPr>
                <a:spLocks/>
              </p:cNvSpPr>
              <p:nvPr/>
            </p:nvSpPr>
            <p:spPr bwMode="auto">
              <a:xfrm>
                <a:off x="10564" y="2834"/>
                <a:ext cx="2" cy="19"/>
              </a:xfrm>
              <a:custGeom>
                <a:avLst/>
                <a:gdLst>
                  <a:gd name="T0" fmla="+- 0 2834 2834"/>
                  <a:gd name="T1" fmla="*/ 2834 h 19"/>
                  <a:gd name="T2" fmla="+- 0 2854 2834"/>
                  <a:gd name="T3" fmla="*/ 285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05" name="Group 8117"/>
            <p:cNvGrpSpPr>
              <a:grpSpLocks/>
            </p:cNvGrpSpPr>
            <p:nvPr/>
          </p:nvGrpSpPr>
          <p:grpSpPr bwMode="auto">
            <a:xfrm>
              <a:off x="10566" y="2813"/>
              <a:ext cx="19" cy="29"/>
              <a:chOff x="10566" y="2813"/>
              <a:chExt cx="19" cy="29"/>
            </a:xfrm>
          </p:grpSpPr>
          <p:sp>
            <p:nvSpPr>
              <p:cNvPr id="22138" name="Freeform 8118"/>
              <p:cNvSpPr>
                <a:spLocks/>
              </p:cNvSpPr>
              <p:nvPr/>
            </p:nvSpPr>
            <p:spPr bwMode="auto">
              <a:xfrm>
                <a:off x="10566" y="2813"/>
                <a:ext cx="19" cy="29"/>
              </a:xfrm>
              <a:custGeom>
                <a:avLst/>
                <a:gdLst>
                  <a:gd name="T0" fmla="+- 0 10566 10566"/>
                  <a:gd name="T1" fmla="*/ T0 w 19"/>
                  <a:gd name="T2" fmla="+- 0 2842 2813"/>
                  <a:gd name="T3" fmla="*/ 2842 h 29"/>
                  <a:gd name="T4" fmla="+- 0 10586 10566"/>
                  <a:gd name="T5" fmla="*/ T4 w 19"/>
                  <a:gd name="T6" fmla="+- 0 2813 2813"/>
                  <a:gd name="T7" fmla="*/ 2813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06" name="Group 8119"/>
            <p:cNvGrpSpPr>
              <a:grpSpLocks/>
            </p:cNvGrpSpPr>
            <p:nvPr/>
          </p:nvGrpSpPr>
          <p:grpSpPr bwMode="auto">
            <a:xfrm>
              <a:off x="10588" y="2801"/>
              <a:ext cx="2" cy="19"/>
              <a:chOff x="10588" y="2801"/>
              <a:chExt cx="2" cy="19"/>
            </a:xfrm>
          </p:grpSpPr>
          <p:sp>
            <p:nvSpPr>
              <p:cNvPr id="22137" name="Freeform 8120"/>
              <p:cNvSpPr>
                <a:spLocks/>
              </p:cNvSpPr>
              <p:nvPr/>
            </p:nvSpPr>
            <p:spPr bwMode="auto">
              <a:xfrm>
                <a:off x="10588" y="2801"/>
                <a:ext cx="2" cy="19"/>
              </a:xfrm>
              <a:custGeom>
                <a:avLst/>
                <a:gdLst>
                  <a:gd name="T0" fmla="+- 0 2801 2801"/>
                  <a:gd name="T1" fmla="*/ 2801 h 19"/>
                  <a:gd name="T2" fmla="+- 0 2820 2801"/>
                  <a:gd name="T3" fmla="*/ 282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07" name="Group 8121"/>
            <p:cNvGrpSpPr>
              <a:grpSpLocks/>
            </p:cNvGrpSpPr>
            <p:nvPr/>
          </p:nvGrpSpPr>
          <p:grpSpPr bwMode="auto">
            <a:xfrm>
              <a:off x="10590" y="2777"/>
              <a:ext cx="19" cy="29"/>
              <a:chOff x="10590" y="2777"/>
              <a:chExt cx="19" cy="29"/>
            </a:xfrm>
          </p:grpSpPr>
          <p:sp>
            <p:nvSpPr>
              <p:cNvPr id="22136" name="Freeform 8122"/>
              <p:cNvSpPr>
                <a:spLocks/>
              </p:cNvSpPr>
              <p:nvPr/>
            </p:nvSpPr>
            <p:spPr bwMode="auto">
              <a:xfrm>
                <a:off x="10590" y="2777"/>
                <a:ext cx="19" cy="29"/>
              </a:xfrm>
              <a:custGeom>
                <a:avLst/>
                <a:gdLst>
                  <a:gd name="T0" fmla="+- 0 10590 10590"/>
                  <a:gd name="T1" fmla="*/ T0 w 19"/>
                  <a:gd name="T2" fmla="+- 0 2806 2777"/>
                  <a:gd name="T3" fmla="*/ 2806 h 29"/>
                  <a:gd name="T4" fmla="+- 0 10610 10590"/>
                  <a:gd name="T5" fmla="*/ T4 w 19"/>
                  <a:gd name="T6" fmla="+- 0 2777 2777"/>
                  <a:gd name="T7" fmla="*/ 277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08" name="Group 8123"/>
            <p:cNvGrpSpPr>
              <a:grpSpLocks/>
            </p:cNvGrpSpPr>
            <p:nvPr/>
          </p:nvGrpSpPr>
          <p:grpSpPr bwMode="auto">
            <a:xfrm>
              <a:off x="10612" y="2765"/>
              <a:ext cx="2" cy="19"/>
              <a:chOff x="10612" y="2765"/>
              <a:chExt cx="2" cy="19"/>
            </a:xfrm>
          </p:grpSpPr>
          <p:sp>
            <p:nvSpPr>
              <p:cNvPr id="22135" name="Freeform 8124"/>
              <p:cNvSpPr>
                <a:spLocks/>
              </p:cNvSpPr>
              <p:nvPr/>
            </p:nvSpPr>
            <p:spPr bwMode="auto">
              <a:xfrm>
                <a:off x="10612" y="2765"/>
                <a:ext cx="2" cy="19"/>
              </a:xfrm>
              <a:custGeom>
                <a:avLst/>
                <a:gdLst>
                  <a:gd name="T0" fmla="+- 0 2765 2765"/>
                  <a:gd name="T1" fmla="*/ 2765 h 19"/>
                  <a:gd name="T2" fmla="+- 0 2784 2765"/>
                  <a:gd name="T3" fmla="*/ 278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09" name="Group 8125"/>
            <p:cNvGrpSpPr>
              <a:grpSpLocks/>
            </p:cNvGrpSpPr>
            <p:nvPr/>
          </p:nvGrpSpPr>
          <p:grpSpPr bwMode="auto">
            <a:xfrm>
              <a:off x="10614" y="2741"/>
              <a:ext cx="19" cy="29"/>
              <a:chOff x="10614" y="2741"/>
              <a:chExt cx="19" cy="29"/>
            </a:xfrm>
          </p:grpSpPr>
          <p:sp>
            <p:nvSpPr>
              <p:cNvPr id="22134" name="Freeform 8126"/>
              <p:cNvSpPr>
                <a:spLocks/>
              </p:cNvSpPr>
              <p:nvPr/>
            </p:nvSpPr>
            <p:spPr bwMode="auto">
              <a:xfrm>
                <a:off x="10614" y="2741"/>
                <a:ext cx="19" cy="29"/>
              </a:xfrm>
              <a:custGeom>
                <a:avLst/>
                <a:gdLst>
                  <a:gd name="T0" fmla="+- 0 10614 10614"/>
                  <a:gd name="T1" fmla="*/ T0 w 19"/>
                  <a:gd name="T2" fmla="+- 0 2770 2741"/>
                  <a:gd name="T3" fmla="*/ 2770 h 29"/>
                  <a:gd name="T4" fmla="+- 0 10634 10614"/>
                  <a:gd name="T5" fmla="*/ T4 w 19"/>
                  <a:gd name="T6" fmla="+- 0 2741 2741"/>
                  <a:gd name="T7" fmla="*/ 2741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2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10" name="Group 8127"/>
            <p:cNvGrpSpPr>
              <a:grpSpLocks/>
            </p:cNvGrpSpPr>
            <p:nvPr/>
          </p:nvGrpSpPr>
          <p:grpSpPr bwMode="auto">
            <a:xfrm>
              <a:off x="10636" y="2729"/>
              <a:ext cx="2" cy="19"/>
              <a:chOff x="10636" y="2729"/>
              <a:chExt cx="2" cy="19"/>
            </a:xfrm>
          </p:grpSpPr>
          <p:sp>
            <p:nvSpPr>
              <p:cNvPr id="22133" name="Freeform 8128"/>
              <p:cNvSpPr>
                <a:spLocks/>
              </p:cNvSpPr>
              <p:nvPr/>
            </p:nvSpPr>
            <p:spPr bwMode="auto">
              <a:xfrm>
                <a:off x="10636" y="2729"/>
                <a:ext cx="2" cy="19"/>
              </a:xfrm>
              <a:custGeom>
                <a:avLst/>
                <a:gdLst>
                  <a:gd name="T0" fmla="+- 0 2729 2729"/>
                  <a:gd name="T1" fmla="*/ 2729 h 19"/>
                  <a:gd name="T2" fmla="+- 0 2748 2729"/>
                  <a:gd name="T3" fmla="*/ 274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11" name="Group 8129"/>
            <p:cNvGrpSpPr>
              <a:grpSpLocks/>
            </p:cNvGrpSpPr>
            <p:nvPr/>
          </p:nvGrpSpPr>
          <p:grpSpPr bwMode="auto">
            <a:xfrm>
              <a:off x="10638" y="2707"/>
              <a:ext cx="17" cy="26"/>
              <a:chOff x="10638" y="2707"/>
              <a:chExt cx="17" cy="26"/>
            </a:xfrm>
          </p:grpSpPr>
          <p:sp>
            <p:nvSpPr>
              <p:cNvPr id="22132" name="Freeform 8130"/>
              <p:cNvSpPr>
                <a:spLocks/>
              </p:cNvSpPr>
              <p:nvPr/>
            </p:nvSpPr>
            <p:spPr bwMode="auto">
              <a:xfrm>
                <a:off x="10638" y="2707"/>
                <a:ext cx="17" cy="26"/>
              </a:xfrm>
              <a:custGeom>
                <a:avLst/>
                <a:gdLst>
                  <a:gd name="T0" fmla="+- 0 10638 10638"/>
                  <a:gd name="T1" fmla="*/ T0 w 17"/>
                  <a:gd name="T2" fmla="+- 0 2734 2707"/>
                  <a:gd name="T3" fmla="*/ 2734 h 26"/>
                  <a:gd name="T4" fmla="+- 0 10655 10638"/>
                  <a:gd name="T5" fmla="*/ T4 w 17"/>
                  <a:gd name="T6" fmla="+- 0 2707 2707"/>
                  <a:gd name="T7" fmla="*/ 270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6">
                    <a:moveTo>
                      <a:pt x="0" y="27"/>
                    </a:moveTo>
                    <a:lnTo>
                      <a:pt x="17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12" name="Group 8131"/>
            <p:cNvGrpSpPr>
              <a:grpSpLocks/>
            </p:cNvGrpSpPr>
            <p:nvPr/>
          </p:nvGrpSpPr>
          <p:grpSpPr bwMode="auto">
            <a:xfrm>
              <a:off x="10658" y="2693"/>
              <a:ext cx="2" cy="19"/>
              <a:chOff x="10658" y="2693"/>
              <a:chExt cx="2" cy="19"/>
            </a:xfrm>
          </p:grpSpPr>
          <p:sp>
            <p:nvSpPr>
              <p:cNvPr id="22131" name="Freeform 8132"/>
              <p:cNvSpPr>
                <a:spLocks/>
              </p:cNvSpPr>
              <p:nvPr/>
            </p:nvSpPr>
            <p:spPr bwMode="auto">
              <a:xfrm>
                <a:off x="10658" y="2693"/>
                <a:ext cx="2" cy="19"/>
              </a:xfrm>
              <a:custGeom>
                <a:avLst/>
                <a:gdLst>
                  <a:gd name="T0" fmla="+- 0 2693 2693"/>
                  <a:gd name="T1" fmla="*/ 2693 h 19"/>
                  <a:gd name="T2" fmla="+- 0 2712 2693"/>
                  <a:gd name="T3" fmla="*/ 271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13" name="Group 8133"/>
            <p:cNvGrpSpPr>
              <a:grpSpLocks/>
            </p:cNvGrpSpPr>
            <p:nvPr/>
          </p:nvGrpSpPr>
          <p:grpSpPr bwMode="auto">
            <a:xfrm>
              <a:off x="10660" y="2671"/>
              <a:ext cx="19" cy="29"/>
              <a:chOff x="10660" y="2671"/>
              <a:chExt cx="19" cy="29"/>
            </a:xfrm>
          </p:grpSpPr>
          <p:sp>
            <p:nvSpPr>
              <p:cNvPr id="22130" name="Freeform 8134"/>
              <p:cNvSpPr>
                <a:spLocks/>
              </p:cNvSpPr>
              <p:nvPr/>
            </p:nvSpPr>
            <p:spPr bwMode="auto">
              <a:xfrm>
                <a:off x="10660" y="2671"/>
                <a:ext cx="19" cy="29"/>
              </a:xfrm>
              <a:custGeom>
                <a:avLst/>
                <a:gdLst>
                  <a:gd name="T0" fmla="+- 0 10660 10660"/>
                  <a:gd name="T1" fmla="*/ T0 w 19"/>
                  <a:gd name="T2" fmla="+- 0 2700 2671"/>
                  <a:gd name="T3" fmla="*/ 2700 h 29"/>
                  <a:gd name="T4" fmla="+- 0 10679 10660"/>
                  <a:gd name="T5" fmla="*/ T4 w 19"/>
                  <a:gd name="T6" fmla="+- 0 2671 2671"/>
                  <a:gd name="T7" fmla="*/ 2671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14" name="Group 8135"/>
            <p:cNvGrpSpPr>
              <a:grpSpLocks/>
            </p:cNvGrpSpPr>
            <p:nvPr/>
          </p:nvGrpSpPr>
          <p:grpSpPr bwMode="auto">
            <a:xfrm>
              <a:off x="10682" y="2657"/>
              <a:ext cx="2" cy="19"/>
              <a:chOff x="10682" y="2657"/>
              <a:chExt cx="2" cy="19"/>
            </a:xfrm>
          </p:grpSpPr>
          <p:sp>
            <p:nvSpPr>
              <p:cNvPr id="22129" name="Freeform 8136"/>
              <p:cNvSpPr>
                <a:spLocks/>
              </p:cNvSpPr>
              <p:nvPr/>
            </p:nvSpPr>
            <p:spPr bwMode="auto">
              <a:xfrm>
                <a:off x="10682" y="2657"/>
                <a:ext cx="2" cy="19"/>
              </a:xfrm>
              <a:custGeom>
                <a:avLst/>
                <a:gdLst>
                  <a:gd name="T0" fmla="+- 0 2657 2657"/>
                  <a:gd name="T1" fmla="*/ 2657 h 19"/>
                  <a:gd name="T2" fmla="+- 0 2676 2657"/>
                  <a:gd name="T3" fmla="*/ 267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15" name="Group 8137"/>
            <p:cNvGrpSpPr>
              <a:grpSpLocks/>
            </p:cNvGrpSpPr>
            <p:nvPr/>
          </p:nvGrpSpPr>
          <p:grpSpPr bwMode="auto">
            <a:xfrm>
              <a:off x="10684" y="2635"/>
              <a:ext cx="19" cy="29"/>
              <a:chOff x="10684" y="2635"/>
              <a:chExt cx="19" cy="29"/>
            </a:xfrm>
          </p:grpSpPr>
          <p:sp>
            <p:nvSpPr>
              <p:cNvPr id="22128" name="Freeform 8138"/>
              <p:cNvSpPr>
                <a:spLocks/>
              </p:cNvSpPr>
              <p:nvPr/>
            </p:nvSpPr>
            <p:spPr bwMode="auto">
              <a:xfrm>
                <a:off x="10684" y="2635"/>
                <a:ext cx="19" cy="29"/>
              </a:xfrm>
              <a:custGeom>
                <a:avLst/>
                <a:gdLst>
                  <a:gd name="T0" fmla="+- 0 10684 10684"/>
                  <a:gd name="T1" fmla="*/ T0 w 19"/>
                  <a:gd name="T2" fmla="+- 0 2664 2635"/>
                  <a:gd name="T3" fmla="*/ 2664 h 29"/>
                  <a:gd name="T4" fmla="+- 0 10703 10684"/>
                  <a:gd name="T5" fmla="*/ T4 w 19"/>
                  <a:gd name="T6" fmla="+- 0 2635 2635"/>
                  <a:gd name="T7" fmla="*/ 2635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16" name="Group 8139"/>
            <p:cNvGrpSpPr>
              <a:grpSpLocks/>
            </p:cNvGrpSpPr>
            <p:nvPr/>
          </p:nvGrpSpPr>
          <p:grpSpPr bwMode="auto">
            <a:xfrm>
              <a:off x="10706" y="2623"/>
              <a:ext cx="2" cy="19"/>
              <a:chOff x="10706" y="2623"/>
              <a:chExt cx="2" cy="19"/>
            </a:xfrm>
          </p:grpSpPr>
          <p:sp>
            <p:nvSpPr>
              <p:cNvPr id="22127" name="Freeform 8140"/>
              <p:cNvSpPr>
                <a:spLocks/>
              </p:cNvSpPr>
              <p:nvPr/>
            </p:nvSpPr>
            <p:spPr bwMode="auto">
              <a:xfrm>
                <a:off x="10706" y="2623"/>
                <a:ext cx="2" cy="19"/>
              </a:xfrm>
              <a:custGeom>
                <a:avLst/>
                <a:gdLst>
                  <a:gd name="T0" fmla="+- 0 2623 2623"/>
                  <a:gd name="T1" fmla="*/ 2623 h 19"/>
                  <a:gd name="T2" fmla="+- 0 2642 2623"/>
                  <a:gd name="T3" fmla="*/ 264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17" name="Group 8141"/>
            <p:cNvGrpSpPr>
              <a:grpSpLocks/>
            </p:cNvGrpSpPr>
            <p:nvPr/>
          </p:nvGrpSpPr>
          <p:grpSpPr bwMode="auto">
            <a:xfrm>
              <a:off x="10708" y="2599"/>
              <a:ext cx="19" cy="29"/>
              <a:chOff x="10708" y="2599"/>
              <a:chExt cx="19" cy="29"/>
            </a:xfrm>
          </p:grpSpPr>
          <p:sp>
            <p:nvSpPr>
              <p:cNvPr id="22126" name="Freeform 8142"/>
              <p:cNvSpPr>
                <a:spLocks/>
              </p:cNvSpPr>
              <p:nvPr/>
            </p:nvSpPr>
            <p:spPr bwMode="auto">
              <a:xfrm>
                <a:off x="10708" y="2599"/>
                <a:ext cx="19" cy="29"/>
              </a:xfrm>
              <a:custGeom>
                <a:avLst/>
                <a:gdLst>
                  <a:gd name="T0" fmla="+- 0 10708 10708"/>
                  <a:gd name="T1" fmla="*/ T0 w 19"/>
                  <a:gd name="T2" fmla="+- 0 2628 2599"/>
                  <a:gd name="T3" fmla="*/ 2628 h 29"/>
                  <a:gd name="T4" fmla="+- 0 10727 10708"/>
                  <a:gd name="T5" fmla="*/ T4 w 19"/>
                  <a:gd name="T6" fmla="+- 0 2599 2599"/>
                  <a:gd name="T7" fmla="*/ 259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18" name="Group 8143"/>
            <p:cNvGrpSpPr>
              <a:grpSpLocks/>
            </p:cNvGrpSpPr>
            <p:nvPr/>
          </p:nvGrpSpPr>
          <p:grpSpPr bwMode="auto">
            <a:xfrm>
              <a:off x="10730" y="2587"/>
              <a:ext cx="2" cy="19"/>
              <a:chOff x="10730" y="2587"/>
              <a:chExt cx="2" cy="19"/>
            </a:xfrm>
          </p:grpSpPr>
          <p:sp>
            <p:nvSpPr>
              <p:cNvPr id="22125" name="Freeform 8144"/>
              <p:cNvSpPr>
                <a:spLocks/>
              </p:cNvSpPr>
              <p:nvPr/>
            </p:nvSpPr>
            <p:spPr bwMode="auto">
              <a:xfrm>
                <a:off x="10730" y="2587"/>
                <a:ext cx="2" cy="19"/>
              </a:xfrm>
              <a:custGeom>
                <a:avLst/>
                <a:gdLst>
                  <a:gd name="T0" fmla="+- 0 2587 2587"/>
                  <a:gd name="T1" fmla="*/ 2587 h 19"/>
                  <a:gd name="T2" fmla="+- 0 2606 2587"/>
                  <a:gd name="T3" fmla="*/ 260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19" name="Group 8145"/>
            <p:cNvGrpSpPr>
              <a:grpSpLocks/>
            </p:cNvGrpSpPr>
            <p:nvPr/>
          </p:nvGrpSpPr>
          <p:grpSpPr bwMode="auto">
            <a:xfrm>
              <a:off x="10732" y="2566"/>
              <a:ext cx="19" cy="26"/>
              <a:chOff x="10732" y="2566"/>
              <a:chExt cx="19" cy="26"/>
            </a:xfrm>
          </p:grpSpPr>
          <p:sp>
            <p:nvSpPr>
              <p:cNvPr id="22124" name="Freeform 8146"/>
              <p:cNvSpPr>
                <a:spLocks/>
              </p:cNvSpPr>
              <p:nvPr/>
            </p:nvSpPr>
            <p:spPr bwMode="auto">
              <a:xfrm>
                <a:off x="10732" y="2566"/>
                <a:ext cx="19" cy="26"/>
              </a:xfrm>
              <a:custGeom>
                <a:avLst/>
                <a:gdLst>
                  <a:gd name="T0" fmla="+- 0 10732 10732"/>
                  <a:gd name="T1" fmla="*/ T0 w 19"/>
                  <a:gd name="T2" fmla="+- 0 2592 2566"/>
                  <a:gd name="T3" fmla="*/ 2592 h 26"/>
                  <a:gd name="T4" fmla="+- 0 10751 10732"/>
                  <a:gd name="T5" fmla="*/ T4 w 19"/>
                  <a:gd name="T6" fmla="+- 0 2566 2566"/>
                  <a:gd name="T7" fmla="*/ 256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6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20" name="Group 8147"/>
            <p:cNvGrpSpPr>
              <a:grpSpLocks/>
            </p:cNvGrpSpPr>
            <p:nvPr/>
          </p:nvGrpSpPr>
          <p:grpSpPr bwMode="auto">
            <a:xfrm>
              <a:off x="10754" y="2551"/>
              <a:ext cx="2" cy="19"/>
              <a:chOff x="10754" y="2551"/>
              <a:chExt cx="2" cy="19"/>
            </a:xfrm>
          </p:grpSpPr>
          <p:sp>
            <p:nvSpPr>
              <p:cNvPr id="22123" name="Freeform 8148"/>
              <p:cNvSpPr>
                <a:spLocks/>
              </p:cNvSpPr>
              <p:nvPr/>
            </p:nvSpPr>
            <p:spPr bwMode="auto">
              <a:xfrm>
                <a:off x="10754" y="2551"/>
                <a:ext cx="2" cy="19"/>
              </a:xfrm>
              <a:custGeom>
                <a:avLst/>
                <a:gdLst>
                  <a:gd name="T0" fmla="+- 0 2551 2551"/>
                  <a:gd name="T1" fmla="*/ 2551 h 19"/>
                  <a:gd name="T2" fmla="+- 0 2570 2551"/>
                  <a:gd name="T3" fmla="*/ 257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21" name="Group 8149"/>
            <p:cNvGrpSpPr>
              <a:grpSpLocks/>
            </p:cNvGrpSpPr>
            <p:nvPr/>
          </p:nvGrpSpPr>
          <p:grpSpPr bwMode="auto">
            <a:xfrm>
              <a:off x="10756" y="2530"/>
              <a:ext cx="19" cy="29"/>
              <a:chOff x="10756" y="2530"/>
              <a:chExt cx="19" cy="29"/>
            </a:xfrm>
          </p:grpSpPr>
          <p:sp>
            <p:nvSpPr>
              <p:cNvPr id="22122" name="Freeform 8150"/>
              <p:cNvSpPr>
                <a:spLocks/>
              </p:cNvSpPr>
              <p:nvPr/>
            </p:nvSpPr>
            <p:spPr bwMode="auto">
              <a:xfrm>
                <a:off x="10756" y="2530"/>
                <a:ext cx="19" cy="29"/>
              </a:xfrm>
              <a:custGeom>
                <a:avLst/>
                <a:gdLst>
                  <a:gd name="T0" fmla="+- 0 10756 10756"/>
                  <a:gd name="T1" fmla="*/ T0 w 19"/>
                  <a:gd name="T2" fmla="+- 0 2558 2530"/>
                  <a:gd name="T3" fmla="*/ 2558 h 29"/>
                  <a:gd name="T4" fmla="+- 0 10775 10756"/>
                  <a:gd name="T5" fmla="*/ T4 w 19"/>
                  <a:gd name="T6" fmla="+- 0 2530 2530"/>
                  <a:gd name="T7" fmla="*/ 253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8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22" name="Group 8151"/>
            <p:cNvGrpSpPr>
              <a:grpSpLocks/>
            </p:cNvGrpSpPr>
            <p:nvPr/>
          </p:nvGrpSpPr>
          <p:grpSpPr bwMode="auto">
            <a:xfrm>
              <a:off x="10778" y="2515"/>
              <a:ext cx="2" cy="19"/>
              <a:chOff x="10778" y="2515"/>
              <a:chExt cx="2" cy="19"/>
            </a:xfrm>
          </p:grpSpPr>
          <p:sp>
            <p:nvSpPr>
              <p:cNvPr id="22121" name="Freeform 8152"/>
              <p:cNvSpPr>
                <a:spLocks/>
              </p:cNvSpPr>
              <p:nvPr/>
            </p:nvSpPr>
            <p:spPr bwMode="auto">
              <a:xfrm>
                <a:off x="10778" y="2515"/>
                <a:ext cx="2" cy="19"/>
              </a:xfrm>
              <a:custGeom>
                <a:avLst/>
                <a:gdLst>
                  <a:gd name="T0" fmla="+- 0 2515 2515"/>
                  <a:gd name="T1" fmla="*/ 2515 h 19"/>
                  <a:gd name="T2" fmla="+- 0 2534 2515"/>
                  <a:gd name="T3" fmla="*/ 253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23" name="Group 8153"/>
            <p:cNvGrpSpPr>
              <a:grpSpLocks/>
            </p:cNvGrpSpPr>
            <p:nvPr/>
          </p:nvGrpSpPr>
          <p:grpSpPr bwMode="auto">
            <a:xfrm>
              <a:off x="10780" y="2494"/>
              <a:ext cx="19" cy="29"/>
              <a:chOff x="10780" y="2494"/>
              <a:chExt cx="19" cy="29"/>
            </a:xfrm>
          </p:grpSpPr>
          <p:sp>
            <p:nvSpPr>
              <p:cNvPr id="22120" name="Freeform 8154"/>
              <p:cNvSpPr>
                <a:spLocks/>
              </p:cNvSpPr>
              <p:nvPr/>
            </p:nvSpPr>
            <p:spPr bwMode="auto">
              <a:xfrm>
                <a:off x="10780" y="2494"/>
                <a:ext cx="19" cy="29"/>
              </a:xfrm>
              <a:custGeom>
                <a:avLst/>
                <a:gdLst>
                  <a:gd name="T0" fmla="+- 0 10780 10780"/>
                  <a:gd name="T1" fmla="*/ T0 w 19"/>
                  <a:gd name="T2" fmla="+- 0 2522 2494"/>
                  <a:gd name="T3" fmla="*/ 2522 h 29"/>
                  <a:gd name="T4" fmla="+- 0 10799 10780"/>
                  <a:gd name="T5" fmla="*/ T4 w 19"/>
                  <a:gd name="T6" fmla="+- 0 2494 2494"/>
                  <a:gd name="T7" fmla="*/ 249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8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24" name="Group 8155"/>
            <p:cNvGrpSpPr>
              <a:grpSpLocks/>
            </p:cNvGrpSpPr>
            <p:nvPr/>
          </p:nvGrpSpPr>
          <p:grpSpPr bwMode="auto">
            <a:xfrm>
              <a:off x="10802" y="2479"/>
              <a:ext cx="2" cy="19"/>
              <a:chOff x="10802" y="2479"/>
              <a:chExt cx="2" cy="19"/>
            </a:xfrm>
          </p:grpSpPr>
          <p:sp>
            <p:nvSpPr>
              <p:cNvPr id="22119" name="Freeform 8156"/>
              <p:cNvSpPr>
                <a:spLocks/>
              </p:cNvSpPr>
              <p:nvPr/>
            </p:nvSpPr>
            <p:spPr bwMode="auto">
              <a:xfrm>
                <a:off x="10802" y="2479"/>
                <a:ext cx="2" cy="19"/>
              </a:xfrm>
              <a:custGeom>
                <a:avLst/>
                <a:gdLst>
                  <a:gd name="T0" fmla="+- 0 2479 2479"/>
                  <a:gd name="T1" fmla="*/ 2479 h 19"/>
                  <a:gd name="T2" fmla="+- 0 2498 2479"/>
                  <a:gd name="T3" fmla="*/ 249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25" name="Group 8157"/>
            <p:cNvGrpSpPr>
              <a:grpSpLocks/>
            </p:cNvGrpSpPr>
            <p:nvPr/>
          </p:nvGrpSpPr>
          <p:grpSpPr bwMode="auto">
            <a:xfrm>
              <a:off x="10804" y="2458"/>
              <a:ext cx="19" cy="29"/>
              <a:chOff x="10804" y="2458"/>
              <a:chExt cx="19" cy="29"/>
            </a:xfrm>
          </p:grpSpPr>
          <p:sp>
            <p:nvSpPr>
              <p:cNvPr id="22118" name="Freeform 8158"/>
              <p:cNvSpPr>
                <a:spLocks/>
              </p:cNvSpPr>
              <p:nvPr/>
            </p:nvSpPr>
            <p:spPr bwMode="auto">
              <a:xfrm>
                <a:off x="10804" y="2458"/>
                <a:ext cx="19" cy="29"/>
              </a:xfrm>
              <a:custGeom>
                <a:avLst/>
                <a:gdLst>
                  <a:gd name="T0" fmla="+- 0 10804 10804"/>
                  <a:gd name="T1" fmla="*/ T0 w 19"/>
                  <a:gd name="T2" fmla="+- 0 2486 2458"/>
                  <a:gd name="T3" fmla="*/ 2486 h 29"/>
                  <a:gd name="T4" fmla="+- 0 10823 10804"/>
                  <a:gd name="T5" fmla="*/ T4 w 19"/>
                  <a:gd name="T6" fmla="+- 0 2458 2458"/>
                  <a:gd name="T7" fmla="*/ 245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8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26" name="Group 8159"/>
            <p:cNvGrpSpPr>
              <a:grpSpLocks/>
            </p:cNvGrpSpPr>
            <p:nvPr/>
          </p:nvGrpSpPr>
          <p:grpSpPr bwMode="auto">
            <a:xfrm>
              <a:off x="10826" y="2446"/>
              <a:ext cx="2" cy="19"/>
              <a:chOff x="10826" y="2446"/>
              <a:chExt cx="2" cy="19"/>
            </a:xfrm>
          </p:grpSpPr>
          <p:sp>
            <p:nvSpPr>
              <p:cNvPr id="22117" name="Freeform 8160"/>
              <p:cNvSpPr>
                <a:spLocks/>
              </p:cNvSpPr>
              <p:nvPr/>
            </p:nvSpPr>
            <p:spPr bwMode="auto">
              <a:xfrm>
                <a:off x="10826" y="2446"/>
                <a:ext cx="2" cy="19"/>
              </a:xfrm>
              <a:custGeom>
                <a:avLst/>
                <a:gdLst>
                  <a:gd name="T0" fmla="+- 0 2446 2446"/>
                  <a:gd name="T1" fmla="*/ 2446 h 19"/>
                  <a:gd name="T2" fmla="+- 0 2465 2446"/>
                  <a:gd name="T3" fmla="*/ 2465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27" name="Group 8161"/>
            <p:cNvGrpSpPr>
              <a:grpSpLocks/>
            </p:cNvGrpSpPr>
            <p:nvPr/>
          </p:nvGrpSpPr>
          <p:grpSpPr bwMode="auto">
            <a:xfrm>
              <a:off x="10828" y="2422"/>
              <a:ext cx="17" cy="29"/>
              <a:chOff x="10828" y="2422"/>
              <a:chExt cx="17" cy="29"/>
            </a:xfrm>
          </p:grpSpPr>
          <p:sp>
            <p:nvSpPr>
              <p:cNvPr id="22116" name="Freeform 8162"/>
              <p:cNvSpPr>
                <a:spLocks/>
              </p:cNvSpPr>
              <p:nvPr/>
            </p:nvSpPr>
            <p:spPr bwMode="auto">
              <a:xfrm>
                <a:off x="10828" y="2422"/>
                <a:ext cx="17" cy="29"/>
              </a:xfrm>
              <a:custGeom>
                <a:avLst/>
                <a:gdLst>
                  <a:gd name="T0" fmla="+- 0 10828 10828"/>
                  <a:gd name="T1" fmla="*/ T0 w 17"/>
                  <a:gd name="T2" fmla="+- 0 2450 2422"/>
                  <a:gd name="T3" fmla="*/ 2450 h 29"/>
                  <a:gd name="T4" fmla="+- 0 10845 10828"/>
                  <a:gd name="T5" fmla="*/ T4 w 17"/>
                  <a:gd name="T6" fmla="+- 0 2422 2422"/>
                  <a:gd name="T7" fmla="*/ 242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9">
                    <a:moveTo>
                      <a:pt x="0" y="28"/>
                    </a:moveTo>
                    <a:lnTo>
                      <a:pt x="17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28" name="Group 8163"/>
            <p:cNvGrpSpPr>
              <a:grpSpLocks/>
            </p:cNvGrpSpPr>
            <p:nvPr/>
          </p:nvGrpSpPr>
          <p:grpSpPr bwMode="auto">
            <a:xfrm>
              <a:off x="10847" y="2410"/>
              <a:ext cx="2" cy="19"/>
              <a:chOff x="10847" y="2410"/>
              <a:chExt cx="2" cy="19"/>
            </a:xfrm>
          </p:grpSpPr>
          <p:sp>
            <p:nvSpPr>
              <p:cNvPr id="22115" name="Freeform 8164"/>
              <p:cNvSpPr>
                <a:spLocks/>
              </p:cNvSpPr>
              <p:nvPr/>
            </p:nvSpPr>
            <p:spPr bwMode="auto">
              <a:xfrm>
                <a:off x="10847" y="2410"/>
                <a:ext cx="2" cy="19"/>
              </a:xfrm>
              <a:custGeom>
                <a:avLst/>
                <a:gdLst>
                  <a:gd name="T0" fmla="+- 0 2410 2410"/>
                  <a:gd name="T1" fmla="*/ 2410 h 19"/>
                  <a:gd name="T2" fmla="+- 0 2429 2410"/>
                  <a:gd name="T3" fmla="*/ 2429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29" name="Group 8165"/>
            <p:cNvGrpSpPr>
              <a:grpSpLocks/>
            </p:cNvGrpSpPr>
            <p:nvPr/>
          </p:nvGrpSpPr>
          <p:grpSpPr bwMode="auto">
            <a:xfrm>
              <a:off x="10850" y="2388"/>
              <a:ext cx="19" cy="26"/>
              <a:chOff x="10850" y="2388"/>
              <a:chExt cx="19" cy="26"/>
            </a:xfrm>
          </p:grpSpPr>
          <p:sp>
            <p:nvSpPr>
              <p:cNvPr id="22114" name="Freeform 8166"/>
              <p:cNvSpPr>
                <a:spLocks/>
              </p:cNvSpPr>
              <p:nvPr/>
            </p:nvSpPr>
            <p:spPr bwMode="auto">
              <a:xfrm>
                <a:off x="10850" y="2388"/>
                <a:ext cx="19" cy="26"/>
              </a:xfrm>
              <a:custGeom>
                <a:avLst/>
                <a:gdLst>
                  <a:gd name="T0" fmla="+- 0 10850 10850"/>
                  <a:gd name="T1" fmla="*/ T0 w 19"/>
                  <a:gd name="T2" fmla="+- 0 2414 2388"/>
                  <a:gd name="T3" fmla="*/ 2414 h 26"/>
                  <a:gd name="T4" fmla="+- 0 10869 10850"/>
                  <a:gd name="T5" fmla="*/ T4 w 19"/>
                  <a:gd name="T6" fmla="+- 0 2388 2388"/>
                  <a:gd name="T7" fmla="*/ 238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6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30" name="Group 8167"/>
            <p:cNvGrpSpPr>
              <a:grpSpLocks/>
            </p:cNvGrpSpPr>
            <p:nvPr/>
          </p:nvGrpSpPr>
          <p:grpSpPr bwMode="auto">
            <a:xfrm>
              <a:off x="10871" y="2374"/>
              <a:ext cx="2" cy="19"/>
              <a:chOff x="10871" y="2374"/>
              <a:chExt cx="2" cy="19"/>
            </a:xfrm>
          </p:grpSpPr>
          <p:sp>
            <p:nvSpPr>
              <p:cNvPr id="22113" name="Freeform 8168"/>
              <p:cNvSpPr>
                <a:spLocks/>
              </p:cNvSpPr>
              <p:nvPr/>
            </p:nvSpPr>
            <p:spPr bwMode="auto">
              <a:xfrm>
                <a:off x="10871" y="2374"/>
                <a:ext cx="2" cy="19"/>
              </a:xfrm>
              <a:custGeom>
                <a:avLst/>
                <a:gdLst>
                  <a:gd name="T0" fmla="+- 0 2374 2374"/>
                  <a:gd name="T1" fmla="*/ 2374 h 19"/>
                  <a:gd name="T2" fmla="+- 0 2393 2374"/>
                  <a:gd name="T3" fmla="*/ 2393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31" name="Group 8169"/>
            <p:cNvGrpSpPr>
              <a:grpSpLocks/>
            </p:cNvGrpSpPr>
            <p:nvPr/>
          </p:nvGrpSpPr>
          <p:grpSpPr bwMode="auto">
            <a:xfrm>
              <a:off x="10874" y="2352"/>
              <a:ext cx="19" cy="29"/>
              <a:chOff x="10874" y="2352"/>
              <a:chExt cx="19" cy="29"/>
            </a:xfrm>
          </p:grpSpPr>
          <p:sp>
            <p:nvSpPr>
              <p:cNvPr id="22112" name="Freeform 8170"/>
              <p:cNvSpPr>
                <a:spLocks/>
              </p:cNvSpPr>
              <p:nvPr/>
            </p:nvSpPr>
            <p:spPr bwMode="auto">
              <a:xfrm>
                <a:off x="10874" y="2352"/>
                <a:ext cx="19" cy="29"/>
              </a:xfrm>
              <a:custGeom>
                <a:avLst/>
                <a:gdLst>
                  <a:gd name="T0" fmla="+- 0 10874 10874"/>
                  <a:gd name="T1" fmla="*/ T0 w 19"/>
                  <a:gd name="T2" fmla="+- 0 2381 2352"/>
                  <a:gd name="T3" fmla="*/ 2381 h 29"/>
                  <a:gd name="T4" fmla="+- 0 10893 10874"/>
                  <a:gd name="T5" fmla="*/ T4 w 19"/>
                  <a:gd name="T6" fmla="+- 0 2352 2352"/>
                  <a:gd name="T7" fmla="*/ 235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32" name="Group 8171"/>
            <p:cNvGrpSpPr>
              <a:grpSpLocks/>
            </p:cNvGrpSpPr>
            <p:nvPr/>
          </p:nvGrpSpPr>
          <p:grpSpPr bwMode="auto">
            <a:xfrm>
              <a:off x="10895" y="2338"/>
              <a:ext cx="2" cy="19"/>
              <a:chOff x="10895" y="2338"/>
              <a:chExt cx="2" cy="19"/>
            </a:xfrm>
          </p:grpSpPr>
          <p:sp>
            <p:nvSpPr>
              <p:cNvPr id="22111" name="Freeform 8172"/>
              <p:cNvSpPr>
                <a:spLocks/>
              </p:cNvSpPr>
              <p:nvPr/>
            </p:nvSpPr>
            <p:spPr bwMode="auto">
              <a:xfrm>
                <a:off x="10895" y="2338"/>
                <a:ext cx="2" cy="19"/>
              </a:xfrm>
              <a:custGeom>
                <a:avLst/>
                <a:gdLst>
                  <a:gd name="T0" fmla="+- 0 2338 2338"/>
                  <a:gd name="T1" fmla="*/ 2338 h 19"/>
                  <a:gd name="T2" fmla="+- 0 2357 2338"/>
                  <a:gd name="T3" fmla="*/ 2357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33" name="Group 8173"/>
            <p:cNvGrpSpPr>
              <a:grpSpLocks/>
            </p:cNvGrpSpPr>
            <p:nvPr/>
          </p:nvGrpSpPr>
          <p:grpSpPr bwMode="auto">
            <a:xfrm>
              <a:off x="10898" y="2316"/>
              <a:ext cx="19" cy="29"/>
              <a:chOff x="10898" y="2316"/>
              <a:chExt cx="19" cy="29"/>
            </a:xfrm>
          </p:grpSpPr>
          <p:sp>
            <p:nvSpPr>
              <p:cNvPr id="22110" name="Freeform 8174"/>
              <p:cNvSpPr>
                <a:spLocks/>
              </p:cNvSpPr>
              <p:nvPr/>
            </p:nvSpPr>
            <p:spPr bwMode="auto">
              <a:xfrm>
                <a:off x="10898" y="2316"/>
                <a:ext cx="19" cy="29"/>
              </a:xfrm>
              <a:custGeom>
                <a:avLst/>
                <a:gdLst>
                  <a:gd name="T0" fmla="+- 0 10898 10898"/>
                  <a:gd name="T1" fmla="*/ T0 w 19"/>
                  <a:gd name="T2" fmla="+- 0 2345 2316"/>
                  <a:gd name="T3" fmla="*/ 2345 h 29"/>
                  <a:gd name="T4" fmla="+- 0 10917 10898"/>
                  <a:gd name="T5" fmla="*/ T4 w 19"/>
                  <a:gd name="T6" fmla="+- 0 2316 2316"/>
                  <a:gd name="T7" fmla="*/ 231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34" name="Group 8175"/>
            <p:cNvGrpSpPr>
              <a:grpSpLocks/>
            </p:cNvGrpSpPr>
            <p:nvPr/>
          </p:nvGrpSpPr>
          <p:grpSpPr bwMode="auto">
            <a:xfrm>
              <a:off x="10919" y="2304"/>
              <a:ext cx="2" cy="19"/>
              <a:chOff x="10919" y="2304"/>
              <a:chExt cx="2" cy="19"/>
            </a:xfrm>
          </p:grpSpPr>
          <p:sp>
            <p:nvSpPr>
              <p:cNvPr id="22109" name="Freeform 8176"/>
              <p:cNvSpPr>
                <a:spLocks/>
              </p:cNvSpPr>
              <p:nvPr/>
            </p:nvSpPr>
            <p:spPr bwMode="auto">
              <a:xfrm>
                <a:off x="10919" y="2304"/>
                <a:ext cx="2" cy="19"/>
              </a:xfrm>
              <a:custGeom>
                <a:avLst/>
                <a:gdLst>
                  <a:gd name="T0" fmla="+- 0 2304 2304"/>
                  <a:gd name="T1" fmla="*/ 2304 h 19"/>
                  <a:gd name="T2" fmla="+- 0 2323 2304"/>
                  <a:gd name="T3" fmla="*/ 2323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35" name="Group 8177"/>
            <p:cNvGrpSpPr>
              <a:grpSpLocks/>
            </p:cNvGrpSpPr>
            <p:nvPr/>
          </p:nvGrpSpPr>
          <p:grpSpPr bwMode="auto">
            <a:xfrm>
              <a:off x="10922" y="2280"/>
              <a:ext cx="19" cy="29"/>
              <a:chOff x="10922" y="2280"/>
              <a:chExt cx="19" cy="29"/>
            </a:xfrm>
          </p:grpSpPr>
          <p:sp>
            <p:nvSpPr>
              <p:cNvPr id="22108" name="Freeform 8178"/>
              <p:cNvSpPr>
                <a:spLocks/>
              </p:cNvSpPr>
              <p:nvPr/>
            </p:nvSpPr>
            <p:spPr bwMode="auto">
              <a:xfrm>
                <a:off x="10922" y="2280"/>
                <a:ext cx="19" cy="29"/>
              </a:xfrm>
              <a:custGeom>
                <a:avLst/>
                <a:gdLst>
                  <a:gd name="T0" fmla="+- 0 10922 10922"/>
                  <a:gd name="T1" fmla="*/ T0 w 19"/>
                  <a:gd name="T2" fmla="+- 0 2309 2280"/>
                  <a:gd name="T3" fmla="*/ 2309 h 29"/>
                  <a:gd name="T4" fmla="+- 0 10941 10922"/>
                  <a:gd name="T5" fmla="*/ T4 w 19"/>
                  <a:gd name="T6" fmla="+- 0 2280 2280"/>
                  <a:gd name="T7" fmla="*/ 228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36" name="Group 8179"/>
            <p:cNvGrpSpPr>
              <a:grpSpLocks/>
            </p:cNvGrpSpPr>
            <p:nvPr/>
          </p:nvGrpSpPr>
          <p:grpSpPr bwMode="auto">
            <a:xfrm>
              <a:off x="10943" y="2268"/>
              <a:ext cx="2" cy="19"/>
              <a:chOff x="10943" y="2268"/>
              <a:chExt cx="2" cy="19"/>
            </a:xfrm>
          </p:grpSpPr>
          <p:sp>
            <p:nvSpPr>
              <p:cNvPr id="22107" name="Freeform 8180"/>
              <p:cNvSpPr>
                <a:spLocks/>
              </p:cNvSpPr>
              <p:nvPr/>
            </p:nvSpPr>
            <p:spPr bwMode="auto">
              <a:xfrm>
                <a:off x="10943" y="2268"/>
                <a:ext cx="2" cy="19"/>
              </a:xfrm>
              <a:custGeom>
                <a:avLst/>
                <a:gdLst>
                  <a:gd name="T0" fmla="+- 0 2268 2268"/>
                  <a:gd name="T1" fmla="*/ 2268 h 19"/>
                  <a:gd name="T2" fmla="+- 0 2287 2268"/>
                  <a:gd name="T3" fmla="*/ 2287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37" name="Group 8181"/>
            <p:cNvGrpSpPr>
              <a:grpSpLocks/>
            </p:cNvGrpSpPr>
            <p:nvPr/>
          </p:nvGrpSpPr>
          <p:grpSpPr bwMode="auto">
            <a:xfrm>
              <a:off x="10946" y="2244"/>
              <a:ext cx="19" cy="29"/>
              <a:chOff x="10946" y="2244"/>
              <a:chExt cx="19" cy="29"/>
            </a:xfrm>
          </p:grpSpPr>
          <p:sp>
            <p:nvSpPr>
              <p:cNvPr id="22106" name="Freeform 8182"/>
              <p:cNvSpPr>
                <a:spLocks/>
              </p:cNvSpPr>
              <p:nvPr/>
            </p:nvSpPr>
            <p:spPr bwMode="auto">
              <a:xfrm>
                <a:off x="10946" y="2244"/>
                <a:ext cx="19" cy="29"/>
              </a:xfrm>
              <a:custGeom>
                <a:avLst/>
                <a:gdLst>
                  <a:gd name="T0" fmla="+- 0 10946 10946"/>
                  <a:gd name="T1" fmla="*/ T0 w 19"/>
                  <a:gd name="T2" fmla="+- 0 2273 2244"/>
                  <a:gd name="T3" fmla="*/ 2273 h 29"/>
                  <a:gd name="T4" fmla="+- 0 10965 10946"/>
                  <a:gd name="T5" fmla="*/ T4 w 19"/>
                  <a:gd name="T6" fmla="+- 0 2244 2244"/>
                  <a:gd name="T7" fmla="*/ 224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38" name="Group 8183"/>
            <p:cNvGrpSpPr>
              <a:grpSpLocks/>
            </p:cNvGrpSpPr>
            <p:nvPr/>
          </p:nvGrpSpPr>
          <p:grpSpPr bwMode="auto">
            <a:xfrm>
              <a:off x="10967" y="2232"/>
              <a:ext cx="2" cy="19"/>
              <a:chOff x="10967" y="2232"/>
              <a:chExt cx="2" cy="19"/>
            </a:xfrm>
          </p:grpSpPr>
          <p:sp>
            <p:nvSpPr>
              <p:cNvPr id="22105" name="Freeform 8184"/>
              <p:cNvSpPr>
                <a:spLocks/>
              </p:cNvSpPr>
              <p:nvPr/>
            </p:nvSpPr>
            <p:spPr bwMode="auto">
              <a:xfrm>
                <a:off x="10967" y="2232"/>
                <a:ext cx="2" cy="19"/>
              </a:xfrm>
              <a:custGeom>
                <a:avLst/>
                <a:gdLst>
                  <a:gd name="T0" fmla="+- 0 2232 2232"/>
                  <a:gd name="T1" fmla="*/ 2232 h 19"/>
                  <a:gd name="T2" fmla="+- 0 2251 2232"/>
                  <a:gd name="T3" fmla="*/ 2251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39" name="Group 8185"/>
            <p:cNvGrpSpPr>
              <a:grpSpLocks/>
            </p:cNvGrpSpPr>
            <p:nvPr/>
          </p:nvGrpSpPr>
          <p:grpSpPr bwMode="auto">
            <a:xfrm>
              <a:off x="10970" y="2210"/>
              <a:ext cx="19" cy="26"/>
              <a:chOff x="10970" y="2210"/>
              <a:chExt cx="19" cy="26"/>
            </a:xfrm>
          </p:grpSpPr>
          <p:sp>
            <p:nvSpPr>
              <p:cNvPr id="22104" name="Freeform 8186"/>
              <p:cNvSpPr>
                <a:spLocks/>
              </p:cNvSpPr>
              <p:nvPr/>
            </p:nvSpPr>
            <p:spPr bwMode="auto">
              <a:xfrm>
                <a:off x="10970" y="2210"/>
                <a:ext cx="19" cy="26"/>
              </a:xfrm>
              <a:custGeom>
                <a:avLst/>
                <a:gdLst>
                  <a:gd name="T0" fmla="+- 0 10970 10970"/>
                  <a:gd name="T1" fmla="*/ T0 w 19"/>
                  <a:gd name="T2" fmla="+- 0 2237 2210"/>
                  <a:gd name="T3" fmla="*/ 2237 h 26"/>
                  <a:gd name="T4" fmla="+- 0 10989 10970"/>
                  <a:gd name="T5" fmla="*/ T4 w 19"/>
                  <a:gd name="T6" fmla="+- 0 2210 2210"/>
                  <a:gd name="T7" fmla="*/ 221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7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40" name="Group 8187"/>
            <p:cNvGrpSpPr>
              <a:grpSpLocks/>
            </p:cNvGrpSpPr>
            <p:nvPr/>
          </p:nvGrpSpPr>
          <p:grpSpPr bwMode="auto">
            <a:xfrm>
              <a:off x="10991" y="2196"/>
              <a:ext cx="2" cy="19"/>
              <a:chOff x="10991" y="2196"/>
              <a:chExt cx="2" cy="19"/>
            </a:xfrm>
          </p:grpSpPr>
          <p:sp>
            <p:nvSpPr>
              <p:cNvPr id="22103" name="Freeform 8188"/>
              <p:cNvSpPr>
                <a:spLocks/>
              </p:cNvSpPr>
              <p:nvPr/>
            </p:nvSpPr>
            <p:spPr bwMode="auto">
              <a:xfrm>
                <a:off x="10991" y="2196"/>
                <a:ext cx="2" cy="19"/>
              </a:xfrm>
              <a:custGeom>
                <a:avLst/>
                <a:gdLst>
                  <a:gd name="T0" fmla="+- 0 2196 2196"/>
                  <a:gd name="T1" fmla="*/ 2196 h 19"/>
                  <a:gd name="T2" fmla="+- 0 2215 2196"/>
                  <a:gd name="T3" fmla="*/ 2215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41" name="Group 8189"/>
            <p:cNvGrpSpPr>
              <a:grpSpLocks/>
            </p:cNvGrpSpPr>
            <p:nvPr/>
          </p:nvGrpSpPr>
          <p:grpSpPr bwMode="auto">
            <a:xfrm>
              <a:off x="10994" y="2174"/>
              <a:ext cx="19" cy="29"/>
              <a:chOff x="10994" y="2174"/>
              <a:chExt cx="19" cy="29"/>
            </a:xfrm>
          </p:grpSpPr>
          <p:sp>
            <p:nvSpPr>
              <p:cNvPr id="22102" name="Freeform 8190"/>
              <p:cNvSpPr>
                <a:spLocks/>
              </p:cNvSpPr>
              <p:nvPr/>
            </p:nvSpPr>
            <p:spPr bwMode="auto">
              <a:xfrm>
                <a:off x="10994" y="2174"/>
                <a:ext cx="19" cy="29"/>
              </a:xfrm>
              <a:custGeom>
                <a:avLst/>
                <a:gdLst>
                  <a:gd name="T0" fmla="+- 0 10994 10994"/>
                  <a:gd name="T1" fmla="*/ T0 w 19"/>
                  <a:gd name="T2" fmla="+- 0 2203 2174"/>
                  <a:gd name="T3" fmla="*/ 2203 h 29"/>
                  <a:gd name="T4" fmla="+- 0 11013 10994"/>
                  <a:gd name="T5" fmla="*/ T4 w 19"/>
                  <a:gd name="T6" fmla="+- 0 2174 2174"/>
                  <a:gd name="T7" fmla="*/ 217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42" name="Group 8191"/>
            <p:cNvGrpSpPr>
              <a:grpSpLocks/>
            </p:cNvGrpSpPr>
            <p:nvPr/>
          </p:nvGrpSpPr>
          <p:grpSpPr bwMode="auto">
            <a:xfrm>
              <a:off x="11015" y="2160"/>
              <a:ext cx="2" cy="19"/>
              <a:chOff x="11015" y="2160"/>
              <a:chExt cx="2" cy="19"/>
            </a:xfrm>
          </p:grpSpPr>
          <p:sp>
            <p:nvSpPr>
              <p:cNvPr id="22101" name="Freeform 8192"/>
              <p:cNvSpPr>
                <a:spLocks/>
              </p:cNvSpPr>
              <p:nvPr/>
            </p:nvSpPr>
            <p:spPr bwMode="auto">
              <a:xfrm>
                <a:off x="11015" y="2160"/>
                <a:ext cx="2" cy="19"/>
              </a:xfrm>
              <a:custGeom>
                <a:avLst/>
                <a:gdLst>
                  <a:gd name="T0" fmla="+- 0 2160 2160"/>
                  <a:gd name="T1" fmla="*/ 2160 h 19"/>
                  <a:gd name="T2" fmla="+- 0 2179 2160"/>
                  <a:gd name="T3" fmla="*/ 2179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43" name="Group 8193"/>
            <p:cNvGrpSpPr>
              <a:grpSpLocks/>
            </p:cNvGrpSpPr>
            <p:nvPr/>
          </p:nvGrpSpPr>
          <p:grpSpPr bwMode="auto">
            <a:xfrm>
              <a:off x="11018" y="2138"/>
              <a:ext cx="17" cy="29"/>
              <a:chOff x="11018" y="2138"/>
              <a:chExt cx="17" cy="29"/>
            </a:xfrm>
          </p:grpSpPr>
          <p:sp>
            <p:nvSpPr>
              <p:cNvPr id="22100" name="Freeform 8194"/>
              <p:cNvSpPr>
                <a:spLocks/>
              </p:cNvSpPr>
              <p:nvPr/>
            </p:nvSpPr>
            <p:spPr bwMode="auto">
              <a:xfrm>
                <a:off x="11018" y="2138"/>
                <a:ext cx="17" cy="29"/>
              </a:xfrm>
              <a:custGeom>
                <a:avLst/>
                <a:gdLst>
                  <a:gd name="T0" fmla="+- 0 11018 11018"/>
                  <a:gd name="T1" fmla="*/ T0 w 17"/>
                  <a:gd name="T2" fmla="+- 0 2167 2138"/>
                  <a:gd name="T3" fmla="*/ 2167 h 29"/>
                  <a:gd name="T4" fmla="+- 0 11034 11018"/>
                  <a:gd name="T5" fmla="*/ T4 w 17"/>
                  <a:gd name="T6" fmla="+- 0 2138 2138"/>
                  <a:gd name="T7" fmla="*/ 213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16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44" name="Group 8195"/>
            <p:cNvGrpSpPr>
              <a:grpSpLocks/>
            </p:cNvGrpSpPr>
            <p:nvPr/>
          </p:nvGrpSpPr>
          <p:grpSpPr bwMode="auto">
            <a:xfrm>
              <a:off x="11037" y="2126"/>
              <a:ext cx="2" cy="19"/>
              <a:chOff x="11037" y="2126"/>
              <a:chExt cx="2" cy="19"/>
            </a:xfrm>
          </p:grpSpPr>
          <p:sp>
            <p:nvSpPr>
              <p:cNvPr id="22099" name="Freeform 8196"/>
              <p:cNvSpPr>
                <a:spLocks/>
              </p:cNvSpPr>
              <p:nvPr/>
            </p:nvSpPr>
            <p:spPr bwMode="auto">
              <a:xfrm>
                <a:off x="11037" y="2126"/>
                <a:ext cx="2" cy="19"/>
              </a:xfrm>
              <a:custGeom>
                <a:avLst/>
                <a:gdLst>
                  <a:gd name="T0" fmla="+- 0 2126 2126"/>
                  <a:gd name="T1" fmla="*/ 2126 h 19"/>
                  <a:gd name="T2" fmla="+- 0 2146 2126"/>
                  <a:gd name="T3" fmla="*/ 214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45" name="Group 8197"/>
            <p:cNvGrpSpPr>
              <a:grpSpLocks/>
            </p:cNvGrpSpPr>
            <p:nvPr/>
          </p:nvGrpSpPr>
          <p:grpSpPr bwMode="auto">
            <a:xfrm>
              <a:off x="11039" y="2102"/>
              <a:ext cx="19" cy="29"/>
              <a:chOff x="11039" y="2102"/>
              <a:chExt cx="19" cy="29"/>
            </a:xfrm>
          </p:grpSpPr>
          <p:sp>
            <p:nvSpPr>
              <p:cNvPr id="22098" name="Freeform 8198"/>
              <p:cNvSpPr>
                <a:spLocks/>
              </p:cNvSpPr>
              <p:nvPr/>
            </p:nvSpPr>
            <p:spPr bwMode="auto">
              <a:xfrm>
                <a:off x="11039" y="2102"/>
                <a:ext cx="19" cy="29"/>
              </a:xfrm>
              <a:custGeom>
                <a:avLst/>
                <a:gdLst>
                  <a:gd name="T0" fmla="+- 0 11039 11039"/>
                  <a:gd name="T1" fmla="*/ T0 w 19"/>
                  <a:gd name="T2" fmla="+- 0 2131 2102"/>
                  <a:gd name="T3" fmla="*/ 2131 h 29"/>
                  <a:gd name="T4" fmla="+- 0 11058 11039"/>
                  <a:gd name="T5" fmla="*/ T4 w 19"/>
                  <a:gd name="T6" fmla="+- 0 2102 2102"/>
                  <a:gd name="T7" fmla="*/ 210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46" name="Group 8199"/>
            <p:cNvGrpSpPr>
              <a:grpSpLocks/>
            </p:cNvGrpSpPr>
            <p:nvPr/>
          </p:nvGrpSpPr>
          <p:grpSpPr bwMode="auto">
            <a:xfrm>
              <a:off x="11061" y="2090"/>
              <a:ext cx="2" cy="19"/>
              <a:chOff x="11061" y="2090"/>
              <a:chExt cx="2" cy="19"/>
            </a:xfrm>
          </p:grpSpPr>
          <p:sp>
            <p:nvSpPr>
              <p:cNvPr id="22097" name="Freeform 8200"/>
              <p:cNvSpPr>
                <a:spLocks/>
              </p:cNvSpPr>
              <p:nvPr/>
            </p:nvSpPr>
            <p:spPr bwMode="auto">
              <a:xfrm>
                <a:off x="11061" y="2090"/>
                <a:ext cx="2" cy="19"/>
              </a:xfrm>
              <a:custGeom>
                <a:avLst/>
                <a:gdLst>
                  <a:gd name="T0" fmla="+- 0 2090 2090"/>
                  <a:gd name="T1" fmla="*/ 2090 h 19"/>
                  <a:gd name="T2" fmla="+- 0 2110 2090"/>
                  <a:gd name="T3" fmla="*/ 211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47" name="Group 8201"/>
            <p:cNvGrpSpPr>
              <a:grpSpLocks/>
            </p:cNvGrpSpPr>
            <p:nvPr/>
          </p:nvGrpSpPr>
          <p:grpSpPr bwMode="auto">
            <a:xfrm>
              <a:off x="11063" y="2069"/>
              <a:ext cx="19" cy="26"/>
              <a:chOff x="11063" y="2069"/>
              <a:chExt cx="19" cy="26"/>
            </a:xfrm>
          </p:grpSpPr>
          <p:sp>
            <p:nvSpPr>
              <p:cNvPr id="22096" name="Freeform 8202"/>
              <p:cNvSpPr>
                <a:spLocks/>
              </p:cNvSpPr>
              <p:nvPr/>
            </p:nvSpPr>
            <p:spPr bwMode="auto">
              <a:xfrm>
                <a:off x="11063" y="2069"/>
                <a:ext cx="19" cy="26"/>
              </a:xfrm>
              <a:custGeom>
                <a:avLst/>
                <a:gdLst>
                  <a:gd name="T0" fmla="+- 0 11063 11063"/>
                  <a:gd name="T1" fmla="*/ T0 w 19"/>
                  <a:gd name="T2" fmla="+- 0 2095 2069"/>
                  <a:gd name="T3" fmla="*/ 2095 h 26"/>
                  <a:gd name="T4" fmla="+- 0 11082 11063"/>
                  <a:gd name="T5" fmla="*/ T4 w 19"/>
                  <a:gd name="T6" fmla="+- 0 2069 2069"/>
                  <a:gd name="T7" fmla="*/ 206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6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48" name="Group 8203"/>
            <p:cNvGrpSpPr>
              <a:grpSpLocks/>
            </p:cNvGrpSpPr>
            <p:nvPr/>
          </p:nvGrpSpPr>
          <p:grpSpPr bwMode="auto">
            <a:xfrm>
              <a:off x="11085" y="2054"/>
              <a:ext cx="2" cy="19"/>
              <a:chOff x="11085" y="2054"/>
              <a:chExt cx="2" cy="19"/>
            </a:xfrm>
          </p:grpSpPr>
          <p:sp>
            <p:nvSpPr>
              <p:cNvPr id="22095" name="Freeform 8204"/>
              <p:cNvSpPr>
                <a:spLocks/>
              </p:cNvSpPr>
              <p:nvPr/>
            </p:nvSpPr>
            <p:spPr bwMode="auto">
              <a:xfrm>
                <a:off x="11085" y="2054"/>
                <a:ext cx="2" cy="19"/>
              </a:xfrm>
              <a:custGeom>
                <a:avLst/>
                <a:gdLst>
                  <a:gd name="T0" fmla="+- 0 2054 2054"/>
                  <a:gd name="T1" fmla="*/ 2054 h 19"/>
                  <a:gd name="T2" fmla="+- 0 2074 2054"/>
                  <a:gd name="T3" fmla="*/ 207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49" name="Group 8205"/>
            <p:cNvGrpSpPr>
              <a:grpSpLocks/>
            </p:cNvGrpSpPr>
            <p:nvPr/>
          </p:nvGrpSpPr>
          <p:grpSpPr bwMode="auto">
            <a:xfrm>
              <a:off x="11087" y="2033"/>
              <a:ext cx="19" cy="29"/>
              <a:chOff x="11087" y="2033"/>
              <a:chExt cx="19" cy="29"/>
            </a:xfrm>
          </p:grpSpPr>
          <p:sp>
            <p:nvSpPr>
              <p:cNvPr id="22094" name="Freeform 8206"/>
              <p:cNvSpPr>
                <a:spLocks/>
              </p:cNvSpPr>
              <p:nvPr/>
            </p:nvSpPr>
            <p:spPr bwMode="auto">
              <a:xfrm>
                <a:off x="11087" y="2033"/>
                <a:ext cx="19" cy="29"/>
              </a:xfrm>
              <a:custGeom>
                <a:avLst/>
                <a:gdLst>
                  <a:gd name="T0" fmla="+- 0 11087 11087"/>
                  <a:gd name="T1" fmla="*/ T0 w 19"/>
                  <a:gd name="T2" fmla="+- 0 2062 2033"/>
                  <a:gd name="T3" fmla="*/ 2062 h 29"/>
                  <a:gd name="T4" fmla="+- 0 11106 11087"/>
                  <a:gd name="T5" fmla="*/ T4 w 19"/>
                  <a:gd name="T6" fmla="+- 0 2033 2033"/>
                  <a:gd name="T7" fmla="*/ 2033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50" name="Group 8207"/>
            <p:cNvGrpSpPr>
              <a:grpSpLocks/>
            </p:cNvGrpSpPr>
            <p:nvPr/>
          </p:nvGrpSpPr>
          <p:grpSpPr bwMode="auto">
            <a:xfrm>
              <a:off x="11109" y="2018"/>
              <a:ext cx="2" cy="19"/>
              <a:chOff x="11109" y="2018"/>
              <a:chExt cx="2" cy="19"/>
            </a:xfrm>
          </p:grpSpPr>
          <p:sp>
            <p:nvSpPr>
              <p:cNvPr id="22093" name="Freeform 8208"/>
              <p:cNvSpPr>
                <a:spLocks/>
              </p:cNvSpPr>
              <p:nvPr/>
            </p:nvSpPr>
            <p:spPr bwMode="auto">
              <a:xfrm>
                <a:off x="11109" y="2018"/>
                <a:ext cx="2" cy="19"/>
              </a:xfrm>
              <a:custGeom>
                <a:avLst/>
                <a:gdLst>
                  <a:gd name="T0" fmla="+- 0 2018 2018"/>
                  <a:gd name="T1" fmla="*/ 2018 h 19"/>
                  <a:gd name="T2" fmla="+- 0 2038 2018"/>
                  <a:gd name="T3" fmla="*/ 203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51" name="Group 8209"/>
            <p:cNvGrpSpPr>
              <a:grpSpLocks/>
            </p:cNvGrpSpPr>
            <p:nvPr/>
          </p:nvGrpSpPr>
          <p:grpSpPr bwMode="auto">
            <a:xfrm>
              <a:off x="11111" y="1997"/>
              <a:ext cx="19" cy="29"/>
              <a:chOff x="11111" y="1997"/>
              <a:chExt cx="19" cy="29"/>
            </a:xfrm>
          </p:grpSpPr>
          <p:sp>
            <p:nvSpPr>
              <p:cNvPr id="22092" name="Freeform 8210"/>
              <p:cNvSpPr>
                <a:spLocks/>
              </p:cNvSpPr>
              <p:nvPr/>
            </p:nvSpPr>
            <p:spPr bwMode="auto">
              <a:xfrm>
                <a:off x="11111" y="1997"/>
                <a:ext cx="19" cy="29"/>
              </a:xfrm>
              <a:custGeom>
                <a:avLst/>
                <a:gdLst>
                  <a:gd name="T0" fmla="+- 0 11111 11111"/>
                  <a:gd name="T1" fmla="*/ T0 w 19"/>
                  <a:gd name="T2" fmla="+- 0 2026 1997"/>
                  <a:gd name="T3" fmla="*/ 2026 h 29"/>
                  <a:gd name="T4" fmla="+- 0 11130 11111"/>
                  <a:gd name="T5" fmla="*/ T4 w 19"/>
                  <a:gd name="T6" fmla="+- 0 1997 1997"/>
                  <a:gd name="T7" fmla="*/ 199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52" name="Group 8211"/>
            <p:cNvGrpSpPr>
              <a:grpSpLocks/>
            </p:cNvGrpSpPr>
            <p:nvPr/>
          </p:nvGrpSpPr>
          <p:grpSpPr bwMode="auto">
            <a:xfrm>
              <a:off x="11133" y="1982"/>
              <a:ext cx="2" cy="19"/>
              <a:chOff x="11133" y="1982"/>
              <a:chExt cx="2" cy="19"/>
            </a:xfrm>
          </p:grpSpPr>
          <p:sp>
            <p:nvSpPr>
              <p:cNvPr id="22091" name="Freeform 8212"/>
              <p:cNvSpPr>
                <a:spLocks/>
              </p:cNvSpPr>
              <p:nvPr/>
            </p:nvSpPr>
            <p:spPr bwMode="auto">
              <a:xfrm>
                <a:off x="11133" y="1982"/>
                <a:ext cx="2" cy="19"/>
              </a:xfrm>
              <a:custGeom>
                <a:avLst/>
                <a:gdLst>
                  <a:gd name="T0" fmla="+- 0 1982 1982"/>
                  <a:gd name="T1" fmla="*/ 1982 h 19"/>
                  <a:gd name="T2" fmla="+- 0 2002 1982"/>
                  <a:gd name="T3" fmla="*/ 200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53" name="Group 8213"/>
            <p:cNvGrpSpPr>
              <a:grpSpLocks/>
            </p:cNvGrpSpPr>
            <p:nvPr/>
          </p:nvGrpSpPr>
          <p:grpSpPr bwMode="auto">
            <a:xfrm>
              <a:off x="11135" y="1973"/>
              <a:ext cx="12" cy="17"/>
              <a:chOff x="11135" y="1973"/>
              <a:chExt cx="12" cy="17"/>
            </a:xfrm>
          </p:grpSpPr>
          <p:sp>
            <p:nvSpPr>
              <p:cNvPr id="22090" name="Freeform 8214"/>
              <p:cNvSpPr>
                <a:spLocks/>
              </p:cNvSpPr>
              <p:nvPr/>
            </p:nvSpPr>
            <p:spPr bwMode="auto">
              <a:xfrm>
                <a:off x="11135" y="1973"/>
                <a:ext cx="12" cy="17"/>
              </a:xfrm>
              <a:custGeom>
                <a:avLst/>
                <a:gdLst>
                  <a:gd name="T0" fmla="+- 0 11135 11135"/>
                  <a:gd name="T1" fmla="*/ T0 w 12"/>
                  <a:gd name="T2" fmla="+- 0 1990 1973"/>
                  <a:gd name="T3" fmla="*/ 1990 h 17"/>
                  <a:gd name="T4" fmla="+- 0 11147 11135"/>
                  <a:gd name="T5" fmla="*/ T4 w 12"/>
                  <a:gd name="T6" fmla="+- 0 1973 1973"/>
                  <a:gd name="T7" fmla="*/ 197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2" h="17">
                    <a:moveTo>
                      <a:pt x="0" y="17"/>
                    </a:moveTo>
                    <a:lnTo>
                      <a:pt x="12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54" name="Group 8215"/>
            <p:cNvGrpSpPr>
              <a:grpSpLocks/>
            </p:cNvGrpSpPr>
            <p:nvPr/>
          </p:nvGrpSpPr>
          <p:grpSpPr bwMode="auto">
            <a:xfrm>
              <a:off x="10432" y="3034"/>
              <a:ext cx="2" cy="19"/>
              <a:chOff x="10432" y="3034"/>
              <a:chExt cx="2" cy="19"/>
            </a:xfrm>
          </p:grpSpPr>
          <p:sp>
            <p:nvSpPr>
              <p:cNvPr id="22089" name="Freeform 8216"/>
              <p:cNvSpPr>
                <a:spLocks/>
              </p:cNvSpPr>
              <p:nvPr/>
            </p:nvSpPr>
            <p:spPr bwMode="auto">
              <a:xfrm>
                <a:off x="10432" y="3034"/>
                <a:ext cx="2" cy="19"/>
              </a:xfrm>
              <a:custGeom>
                <a:avLst/>
                <a:gdLst>
                  <a:gd name="T0" fmla="+- 0 3034 3034"/>
                  <a:gd name="T1" fmla="*/ 3034 h 19"/>
                  <a:gd name="T2" fmla="+- 0 3053 3034"/>
                  <a:gd name="T3" fmla="*/ 3053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55" name="Group 8217"/>
            <p:cNvGrpSpPr>
              <a:grpSpLocks/>
            </p:cNvGrpSpPr>
            <p:nvPr/>
          </p:nvGrpSpPr>
          <p:grpSpPr bwMode="auto">
            <a:xfrm>
              <a:off x="11860" y="2448"/>
              <a:ext cx="31" cy="22"/>
              <a:chOff x="11860" y="2448"/>
              <a:chExt cx="31" cy="22"/>
            </a:xfrm>
          </p:grpSpPr>
          <p:sp>
            <p:nvSpPr>
              <p:cNvPr id="22088" name="Freeform 8218"/>
              <p:cNvSpPr>
                <a:spLocks/>
              </p:cNvSpPr>
              <p:nvPr/>
            </p:nvSpPr>
            <p:spPr bwMode="auto">
              <a:xfrm>
                <a:off x="11860" y="2448"/>
                <a:ext cx="31" cy="22"/>
              </a:xfrm>
              <a:custGeom>
                <a:avLst/>
                <a:gdLst>
                  <a:gd name="T0" fmla="+- 0 11891 11860"/>
                  <a:gd name="T1" fmla="*/ T0 w 31"/>
                  <a:gd name="T2" fmla="+- 0 2470 2448"/>
                  <a:gd name="T3" fmla="*/ 2470 h 22"/>
                  <a:gd name="T4" fmla="+- 0 11860 11860"/>
                  <a:gd name="T5" fmla="*/ T4 w 31"/>
                  <a:gd name="T6" fmla="+- 0 2448 2448"/>
                  <a:gd name="T7" fmla="*/ 244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31" h="22">
                    <a:moveTo>
                      <a:pt x="31" y="22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56" name="Group 8219"/>
            <p:cNvGrpSpPr>
              <a:grpSpLocks/>
            </p:cNvGrpSpPr>
            <p:nvPr/>
          </p:nvGrpSpPr>
          <p:grpSpPr bwMode="auto">
            <a:xfrm>
              <a:off x="11855" y="2436"/>
              <a:ext cx="2" cy="19"/>
              <a:chOff x="11855" y="2436"/>
              <a:chExt cx="2" cy="19"/>
            </a:xfrm>
          </p:grpSpPr>
          <p:sp>
            <p:nvSpPr>
              <p:cNvPr id="22087" name="Freeform 8220"/>
              <p:cNvSpPr>
                <a:spLocks/>
              </p:cNvSpPr>
              <p:nvPr/>
            </p:nvSpPr>
            <p:spPr bwMode="auto">
              <a:xfrm>
                <a:off x="11855" y="2436"/>
                <a:ext cx="2" cy="19"/>
              </a:xfrm>
              <a:custGeom>
                <a:avLst/>
                <a:gdLst>
                  <a:gd name="T0" fmla="+- 0 2436 2436"/>
                  <a:gd name="T1" fmla="*/ 2436 h 19"/>
                  <a:gd name="T2" fmla="+- 0 2455 2436"/>
                  <a:gd name="T3" fmla="*/ 2455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57" name="Group 8221"/>
            <p:cNvGrpSpPr>
              <a:grpSpLocks/>
            </p:cNvGrpSpPr>
            <p:nvPr/>
          </p:nvGrpSpPr>
          <p:grpSpPr bwMode="auto">
            <a:xfrm>
              <a:off x="11824" y="2424"/>
              <a:ext cx="29" cy="19"/>
              <a:chOff x="11824" y="2424"/>
              <a:chExt cx="29" cy="19"/>
            </a:xfrm>
          </p:grpSpPr>
          <p:sp>
            <p:nvSpPr>
              <p:cNvPr id="22086" name="Freeform 8222"/>
              <p:cNvSpPr>
                <a:spLocks/>
              </p:cNvSpPr>
              <p:nvPr/>
            </p:nvSpPr>
            <p:spPr bwMode="auto">
              <a:xfrm>
                <a:off x="11824" y="2424"/>
                <a:ext cx="29" cy="19"/>
              </a:xfrm>
              <a:custGeom>
                <a:avLst/>
                <a:gdLst>
                  <a:gd name="T0" fmla="+- 0 11853 11824"/>
                  <a:gd name="T1" fmla="*/ T0 w 29"/>
                  <a:gd name="T2" fmla="+- 0 2443 2424"/>
                  <a:gd name="T3" fmla="*/ 2443 h 19"/>
                  <a:gd name="T4" fmla="+- 0 11824 11824"/>
                  <a:gd name="T5" fmla="*/ T4 w 29"/>
                  <a:gd name="T6" fmla="+- 0 2424 2424"/>
                  <a:gd name="T7" fmla="*/ 2424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58" name="Group 8223"/>
            <p:cNvGrpSpPr>
              <a:grpSpLocks/>
            </p:cNvGrpSpPr>
            <p:nvPr/>
          </p:nvGrpSpPr>
          <p:grpSpPr bwMode="auto">
            <a:xfrm>
              <a:off x="11819" y="2412"/>
              <a:ext cx="2" cy="19"/>
              <a:chOff x="11819" y="2412"/>
              <a:chExt cx="2" cy="19"/>
            </a:xfrm>
          </p:grpSpPr>
          <p:sp>
            <p:nvSpPr>
              <p:cNvPr id="22085" name="Freeform 8224"/>
              <p:cNvSpPr>
                <a:spLocks/>
              </p:cNvSpPr>
              <p:nvPr/>
            </p:nvSpPr>
            <p:spPr bwMode="auto">
              <a:xfrm>
                <a:off x="11819" y="2412"/>
                <a:ext cx="2" cy="19"/>
              </a:xfrm>
              <a:custGeom>
                <a:avLst/>
                <a:gdLst>
                  <a:gd name="T0" fmla="+- 0 2412 2412"/>
                  <a:gd name="T1" fmla="*/ 2412 h 19"/>
                  <a:gd name="T2" fmla="+- 0 2431 2412"/>
                  <a:gd name="T3" fmla="*/ 2431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59" name="Group 8225"/>
            <p:cNvGrpSpPr>
              <a:grpSpLocks/>
            </p:cNvGrpSpPr>
            <p:nvPr/>
          </p:nvGrpSpPr>
          <p:grpSpPr bwMode="auto">
            <a:xfrm>
              <a:off x="11788" y="2402"/>
              <a:ext cx="29" cy="17"/>
              <a:chOff x="11788" y="2402"/>
              <a:chExt cx="29" cy="17"/>
            </a:xfrm>
          </p:grpSpPr>
          <p:sp>
            <p:nvSpPr>
              <p:cNvPr id="22084" name="Freeform 8226"/>
              <p:cNvSpPr>
                <a:spLocks/>
              </p:cNvSpPr>
              <p:nvPr/>
            </p:nvSpPr>
            <p:spPr bwMode="auto">
              <a:xfrm>
                <a:off x="11788" y="2402"/>
                <a:ext cx="29" cy="17"/>
              </a:xfrm>
              <a:custGeom>
                <a:avLst/>
                <a:gdLst>
                  <a:gd name="T0" fmla="+- 0 11817 11788"/>
                  <a:gd name="T1" fmla="*/ T0 w 29"/>
                  <a:gd name="T2" fmla="+- 0 2419 2402"/>
                  <a:gd name="T3" fmla="*/ 2419 h 17"/>
                  <a:gd name="T4" fmla="+- 0 11788 11788"/>
                  <a:gd name="T5" fmla="*/ T4 w 29"/>
                  <a:gd name="T6" fmla="+- 0 2402 2402"/>
                  <a:gd name="T7" fmla="*/ 2402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7">
                    <a:moveTo>
                      <a:pt x="29" y="17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60" name="Group 8227"/>
            <p:cNvGrpSpPr>
              <a:grpSpLocks/>
            </p:cNvGrpSpPr>
            <p:nvPr/>
          </p:nvGrpSpPr>
          <p:grpSpPr bwMode="auto">
            <a:xfrm>
              <a:off x="11786" y="2390"/>
              <a:ext cx="2" cy="19"/>
              <a:chOff x="11786" y="2390"/>
              <a:chExt cx="2" cy="19"/>
            </a:xfrm>
          </p:grpSpPr>
          <p:sp>
            <p:nvSpPr>
              <p:cNvPr id="22083" name="Freeform 8228"/>
              <p:cNvSpPr>
                <a:spLocks/>
              </p:cNvSpPr>
              <p:nvPr/>
            </p:nvSpPr>
            <p:spPr bwMode="auto">
              <a:xfrm>
                <a:off x="11786" y="2390"/>
                <a:ext cx="2" cy="19"/>
              </a:xfrm>
              <a:custGeom>
                <a:avLst/>
                <a:gdLst>
                  <a:gd name="T0" fmla="+- 0 2390 2390"/>
                  <a:gd name="T1" fmla="*/ 2390 h 19"/>
                  <a:gd name="T2" fmla="+- 0 2410 2390"/>
                  <a:gd name="T3" fmla="*/ 241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61" name="Group 8229"/>
            <p:cNvGrpSpPr>
              <a:grpSpLocks/>
            </p:cNvGrpSpPr>
            <p:nvPr/>
          </p:nvGrpSpPr>
          <p:grpSpPr bwMode="auto">
            <a:xfrm>
              <a:off x="11752" y="2378"/>
              <a:ext cx="29" cy="19"/>
              <a:chOff x="11752" y="2378"/>
              <a:chExt cx="29" cy="19"/>
            </a:xfrm>
          </p:grpSpPr>
          <p:sp>
            <p:nvSpPr>
              <p:cNvPr id="22082" name="Freeform 8230"/>
              <p:cNvSpPr>
                <a:spLocks/>
              </p:cNvSpPr>
              <p:nvPr/>
            </p:nvSpPr>
            <p:spPr bwMode="auto">
              <a:xfrm>
                <a:off x="11752" y="2378"/>
                <a:ext cx="29" cy="19"/>
              </a:xfrm>
              <a:custGeom>
                <a:avLst/>
                <a:gdLst>
                  <a:gd name="T0" fmla="+- 0 11781 11752"/>
                  <a:gd name="T1" fmla="*/ T0 w 29"/>
                  <a:gd name="T2" fmla="+- 0 2398 2378"/>
                  <a:gd name="T3" fmla="*/ 2398 h 19"/>
                  <a:gd name="T4" fmla="+- 0 11752 11752"/>
                  <a:gd name="T5" fmla="*/ T4 w 29"/>
                  <a:gd name="T6" fmla="+- 0 2378 2378"/>
                  <a:gd name="T7" fmla="*/ 2378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62" name="Group 8231"/>
            <p:cNvGrpSpPr>
              <a:grpSpLocks/>
            </p:cNvGrpSpPr>
            <p:nvPr/>
          </p:nvGrpSpPr>
          <p:grpSpPr bwMode="auto">
            <a:xfrm>
              <a:off x="11750" y="2366"/>
              <a:ext cx="2" cy="19"/>
              <a:chOff x="11750" y="2366"/>
              <a:chExt cx="2" cy="19"/>
            </a:xfrm>
          </p:grpSpPr>
          <p:sp>
            <p:nvSpPr>
              <p:cNvPr id="22081" name="Freeform 8232"/>
              <p:cNvSpPr>
                <a:spLocks/>
              </p:cNvSpPr>
              <p:nvPr/>
            </p:nvSpPr>
            <p:spPr bwMode="auto">
              <a:xfrm>
                <a:off x="11750" y="2366"/>
                <a:ext cx="2" cy="19"/>
              </a:xfrm>
              <a:custGeom>
                <a:avLst/>
                <a:gdLst>
                  <a:gd name="T0" fmla="+- 0 2366 2366"/>
                  <a:gd name="T1" fmla="*/ 2366 h 19"/>
                  <a:gd name="T2" fmla="+- 0 2386 2366"/>
                  <a:gd name="T3" fmla="*/ 238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63" name="Group 8233"/>
            <p:cNvGrpSpPr>
              <a:grpSpLocks/>
            </p:cNvGrpSpPr>
            <p:nvPr/>
          </p:nvGrpSpPr>
          <p:grpSpPr bwMode="auto">
            <a:xfrm>
              <a:off x="11716" y="2354"/>
              <a:ext cx="29" cy="19"/>
              <a:chOff x="11716" y="2354"/>
              <a:chExt cx="29" cy="19"/>
            </a:xfrm>
          </p:grpSpPr>
          <p:sp>
            <p:nvSpPr>
              <p:cNvPr id="22080" name="Freeform 8234"/>
              <p:cNvSpPr>
                <a:spLocks/>
              </p:cNvSpPr>
              <p:nvPr/>
            </p:nvSpPr>
            <p:spPr bwMode="auto">
              <a:xfrm>
                <a:off x="11716" y="2354"/>
                <a:ext cx="29" cy="19"/>
              </a:xfrm>
              <a:custGeom>
                <a:avLst/>
                <a:gdLst>
                  <a:gd name="T0" fmla="+- 0 11745 11716"/>
                  <a:gd name="T1" fmla="*/ T0 w 29"/>
                  <a:gd name="T2" fmla="+- 0 2374 2354"/>
                  <a:gd name="T3" fmla="*/ 2374 h 19"/>
                  <a:gd name="T4" fmla="+- 0 11716 11716"/>
                  <a:gd name="T5" fmla="*/ T4 w 29"/>
                  <a:gd name="T6" fmla="+- 0 2354 2354"/>
                  <a:gd name="T7" fmla="*/ 2354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64" name="Group 8235"/>
            <p:cNvGrpSpPr>
              <a:grpSpLocks/>
            </p:cNvGrpSpPr>
            <p:nvPr/>
          </p:nvGrpSpPr>
          <p:grpSpPr bwMode="auto">
            <a:xfrm>
              <a:off x="11714" y="2342"/>
              <a:ext cx="2" cy="19"/>
              <a:chOff x="11714" y="2342"/>
              <a:chExt cx="2" cy="19"/>
            </a:xfrm>
          </p:grpSpPr>
          <p:sp>
            <p:nvSpPr>
              <p:cNvPr id="22079" name="Freeform 8236"/>
              <p:cNvSpPr>
                <a:spLocks/>
              </p:cNvSpPr>
              <p:nvPr/>
            </p:nvSpPr>
            <p:spPr bwMode="auto">
              <a:xfrm>
                <a:off x="11714" y="2342"/>
                <a:ext cx="2" cy="19"/>
              </a:xfrm>
              <a:custGeom>
                <a:avLst/>
                <a:gdLst>
                  <a:gd name="T0" fmla="+- 0 2342 2342"/>
                  <a:gd name="T1" fmla="*/ 2342 h 19"/>
                  <a:gd name="T2" fmla="+- 0 2362 2342"/>
                  <a:gd name="T3" fmla="*/ 236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65" name="Group 8237"/>
            <p:cNvGrpSpPr>
              <a:grpSpLocks/>
            </p:cNvGrpSpPr>
            <p:nvPr/>
          </p:nvGrpSpPr>
          <p:grpSpPr bwMode="auto">
            <a:xfrm>
              <a:off x="11682" y="2330"/>
              <a:ext cx="26" cy="19"/>
              <a:chOff x="11682" y="2330"/>
              <a:chExt cx="26" cy="19"/>
            </a:xfrm>
          </p:grpSpPr>
          <p:sp>
            <p:nvSpPr>
              <p:cNvPr id="22078" name="Freeform 8238"/>
              <p:cNvSpPr>
                <a:spLocks/>
              </p:cNvSpPr>
              <p:nvPr/>
            </p:nvSpPr>
            <p:spPr bwMode="auto">
              <a:xfrm>
                <a:off x="11682" y="2330"/>
                <a:ext cx="26" cy="19"/>
              </a:xfrm>
              <a:custGeom>
                <a:avLst/>
                <a:gdLst>
                  <a:gd name="T0" fmla="+- 0 11709 11682"/>
                  <a:gd name="T1" fmla="*/ T0 w 26"/>
                  <a:gd name="T2" fmla="+- 0 2350 2330"/>
                  <a:gd name="T3" fmla="*/ 2350 h 19"/>
                  <a:gd name="T4" fmla="+- 0 11682 11682"/>
                  <a:gd name="T5" fmla="*/ T4 w 26"/>
                  <a:gd name="T6" fmla="+- 0 2330 2330"/>
                  <a:gd name="T7" fmla="*/ 2330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19">
                    <a:moveTo>
                      <a:pt x="27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66" name="Group 8239"/>
            <p:cNvGrpSpPr>
              <a:grpSpLocks/>
            </p:cNvGrpSpPr>
            <p:nvPr/>
          </p:nvGrpSpPr>
          <p:grpSpPr bwMode="auto">
            <a:xfrm>
              <a:off x="11678" y="2318"/>
              <a:ext cx="2" cy="19"/>
              <a:chOff x="11678" y="2318"/>
              <a:chExt cx="2" cy="19"/>
            </a:xfrm>
          </p:grpSpPr>
          <p:sp>
            <p:nvSpPr>
              <p:cNvPr id="22077" name="Freeform 8240"/>
              <p:cNvSpPr>
                <a:spLocks/>
              </p:cNvSpPr>
              <p:nvPr/>
            </p:nvSpPr>
            <p:spPr bwMode="auto">
              <a:xfrm>
                <a:off x="11678" y="2318"/>
                <a:ext cx="2" cy="19"/>
              </a:xfrm>
              <a:custGeom>
                <a:avLst/>
                <a:gdLst>
                  <a:gd name="T0" fmla="+- 0 2318 2318"/>
                  <a:gd name="T1" fmla="*/ 2318 h 19"/>
                  <a:gd name="T2" fmla="+- 0 2338 2318"/>
                  <a:gd name="T3" fmla="*/ 233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67" name="Group 8241"/>
            <p:cNvGrpSpPr>
              <a:grpSpLocks/>
            </p:cNvGrpSpPr>
            <p:nvPr/>
          </p:nvGrpSpPr>
          <p:grpSpPr bwMode="auto">
            <a:xfrm>
              <a:off x="11646" y="2306"/>
              <a:ext cx="29" cy="19"/>
              <a:chOff x="11646" y="2306"/>
              <a:chExt cx="29" cy="19"/>
            </a:xfrm>
          </p:grpSpPr>
          <p:sp>
            <p:nvSpPr>
              <p:cNvPr id="22076" name="Freeform 8242"/>
              <p:cNvSpPr>
                <a:spLocks/>
              </p:cNvSpPr>
              <p:nvPr/>
            </p:nvSpPr>
            <p:spPr bwMode="auto">
              <a:xfrm>
                <a:off x="11646" y="2306"/>
                <a:ext cx="29" cy="19"/>
              </a:xfrm>
              <a:custGeom>
                <a:avLst/>
                <a:gdLst>
                  <a:gd name="T0" fmla="+- 0 11675 11646"/>
                  <a:gd name="T1" fmla="*/ T0 w 29"/>
                  <a:gd name="T2" fmla="+- 0 2326 2306"/>
                  <a:gd name="T3" fmla="*/ 2326 h 19"/>
                  <a:gd name="T4" fmla="+- 0 11646 11646"/>
                  <a:gd name="T5" fmla="*/ T4 w 29"/>
                  <a:gd name="T6" fmla="+- 0 2306 2306"/>
                  <a:gd name="T7" fmla="*/ 230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68" name="Group 8243"/>
            <p:cNvGrpSpPr>
              <a:grpSpLocks/>
            </p:cNvGrpSpPr>
            <p:nvPr/>
          </p:nvGrpSpPr>
          <p:grpSpPr bwMode="auto">
            <a:xfrm>
              <a:off x="11642" y="2294"/>
              <a:ext cx="2" cy="19"/>
              <a:chOff x="11642" y="2294"/>
              <a:chExt cx="2" cy="19"/>
            </a:xfrm>
          </p:grpSpPr>
          <p:sp>
            <p:nvSpPr>
              <p:cNvPr id="22075" name="Freeform 8244"/>
              <p:cNvSpPr>
                <a:spLocks/>
              </p:cNvSpPr>
              <p:nvPr/>
            </p:nvSpPr>
            <p:spPr bwMode="auto">
              <a:xfrm>
                <a:off x="11642" y="2294"/>
                <a:ext cx="2" cy="19"/>
              </a:xfrm>
              <a:custGeom>
                <a:avLst/>
                <a:gdLst>
                  <a:gd name="T0" fmla="+- 0 2294 2294"/>
                  <a:gd name="T1" fmla="*/ 2294 h 19"/>
                  <a:gd name="T2" fmla="+- 0 2314 2294"/>
                  <a:gd name="T3" fmla="*/ 231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69" name="Group 8245"/>
            <p:cNvGrpSpPr>
              <a:grpSpLocks/>
            </p:cNvGrpSpPr>
            <p:nvPr/>
          </p:nvGrpSpPr>
          <p:grpSpPr bwMode="auto">
            <a:xfrm>
              <a:off x="11610" y="2282"/>
              <a:ext cx="29" cy="19"/>
              <a:chOff x="11610" y="2282"/>
              <a:chExt cx="29" cy="19"/>
            </a:xfrm>
          </p:grpSpPr>
          <p:sp>
            <p:nvSpPr>
              <p:cNvPr id="22074" name="Freeform 8246"/>
              <p:cNvSpPr>
                <a:spLocks/>
              </p:cNvSpPr>
              <p:nvPr/>
            </p:nvSpPr>
            <p:spPr bwMode="auto">
              <a:xfrm>
                <a:off x="11610" y="2282"/>
                <a:ext cx="29" cy="19"/>
              </a:xfrm>
              <a:custGeom>
                <a:avLst/>
                <a:gdLst>
                  <a:gd name="T0" fmla="+- 0 11639 11610"/>
                  <a:gd name="T1" fmla="*/ T0 w 29"/>
                  <a:gd name="T2" fmla="+- 0 2302 2282"/>
                  <a:gd name="T3" fmla="*/ 2302 h 19"/>
                  <a:gd name="T4" fmla="+- 0 11610 11610"/>
                  <a:gd name="T5" fmla="*/ T4 w 29"/>
                  <a:gd name="T6" fmla="+- 0 2282 2282"/>
                  <a:gd name="T7" fmla="*/ 2282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70" name="Group 8247"/>
            <p:cNvGrpSpPr>
              <a:grpSpLocks/>
            </p:cNvGrpSpPr>
            <p:nvPr/>
          </p:nvGrpSpPr>
          <p:grpSpPr bwMode="auto">
            <a:xfrm>
              <a:off x="11608" y="2270"/>
              <a:ext cx="2" cy="19"/>
              <a:chOff x="11608" y="2270"/>
              <a:chExt cx="2" cy="19"/>
            </a:xfrm>
          </p:grpSpPr>
          <p:sp>
            <p:nvSpPr>
              <p:cNvPr id="22073" name="Freeform 8248"/>
              <p:cNvSpPr>
                <a:spLocks/>
              </p:cNvSpPr>
              <p:nvPr/>
            </p:nvSpPr>
            <p:spPr bwMode="auto">
              <a:xfrm>
                <a:off x="11608" y="2270"/>
                <a:ext cx="2" cy="19"/>
              </a:xfrm>
              <a:custGeom>
                <a:avLst/>
                <a:gdLst>
                  <a:gd name="T0" fmla="+- 0 2270 2270"/>
                  <a:gd name="T1" fmla="*/ 2270 h 19"/>
                  <a:gd name="T2" fmla="+- 0 2290 2270"/>
                  <a:gd name="T3" fmla="*/ 229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71" name="Group 8249"/>
            <p:cNvGrpSpPr>
              <a:grpSpLocks/>
            </p:cNvGrpSpPr>
            <p:nvPr/>
          </p:nvGrpSpPr>
          <p:grpSpPr bwMode="auto">
            <a:xfrm>
              <a:off x="11574" y="2258"/>
              <a:ext cx="29" cy="19"/>
              <a:chOff x="11574" y="2258"/>
              <a:chExt cx="29" cy="19"/>
            </a:xfrm>
          </p:grpSpPr>
          <p:sp>
            <p:nvSpPr>
              <p:cNvPr id="22072" name="Freeform 8250"/>
              <p:cNvSpPr>
                <a:spLocks/>
              </p:cNvSpPr>
              <p:nvPr/>
            </p:nvSpPr>
            <p:spPr bwMode="auto">
              <a:xfrm>
                <a:off x="11574" y="2258"/>
                <a:ext cx="29" cy="19"/>
              </a:xfrm>
              <a:custGeom>
                <a:avLst/>
                <a:gdLst>
                  <a:gd name="T0" fmla="+- 0 11603 11574"/>
                  <a:gd name="T1" fmla="*/ T0 w 29"/>
                  <a:gd name="T2" fmla="+- 0 2278 2258"/>
                  <a:gd name="T3" fmla="*/ 2278 h 19"/>
                  <a:gd name="T4" fmla="+- 0 11574 11574"/>
                  <a:gd name="T5" fmla="*/ T4 w 29"/>
                  <a:gd name="T6" fmla="+- 0 2258 2258"/>
                  <a:gd name="T7" fmla="*/ 2258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72" name="Group 8251"/>
            <p:cNvGrpSpPr>
              <a:grpSpLocks/>
            </p:cNvGrpSpPr>
            <p:nvPr/>
          </p:nvGrpSpPr>
          <p:grpSpPr bwMode="auto">
            <a:xfrm>
              <a:off x="11572" y="2246"/>
              <a:ext cx="2" cy="19"/>
              <a:chOff x="11572" y="2246"/>
              <a:chExt cx="2" cy="19"/>
            </a:xfrm>
          </p:grpSpPr>
          <p:sp>
            <p:nvSpPr>
              <p:cNvPr id="22071" name="Freeform 8252"/>
              <p:cNvSpPr>
                <a:spLocks/>
              </p:cNvSpPr>
              <p:nvPr/>
            </p:nvSpPr>
            <p:spPr bwMode="auto">
              <a:xfrm>
                <a:off x="11572" y="2246"/>
                <a:ext cx="2" cy="19"/>
              </a:xfrm>
              <a:custGeom>
                <a:avLst/>
                <a:gdLst>
                  <a:gd name="T0" fmla="+- 0 2246 2246"/>
                  <a:gd name="T1" fmla="*/ 2246 h 19"/>
                  <a:gd name="T2" fmla="+- 0 2266 2246"/>
                  <a:gd name="T3" fmla="*/ 226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73" name="Group 8253"/>
            <p:cNvGrpSpPr>
              <a:grpSpLocks/>
            </p:cNvGrpSpPr>
            <p:nvPr/>
          </p:nvGrpSpPr>
          <p:grpSpPr bwMode="auto">
            <a:xfrm>
              <a:off x="11538" y="2234"/>
              <a:ext cx="29" cy="19"/>
              <a:chOff x="11538" y="2234"/>
              <a:chExt cx="29" cy="19"/>
            </a:xfrm>
          </p:grpSpPr>
          <p:sp>
            <p:nvSpPr>
              <p:cNvPr id="22070" name="Freeform 8254"/>
              <p:cNvSpPr>
                <a:spLocks/>
              </p:cNvSpPr>
              <p:nvPr/>
            </p:nvSpPr>
            <p:spPr bwMode="auto">
              <a:xfrm>
                <a:off x="11538" y="2234"/>
                <a:ext cx="29" cy="19"/>
              </a:xfrm>
              <a:custGeom>
                <a:avLst/>
                <a:gdLst>
                  <a:gd name="T0" fmla="+- 0 11567 11538"/>
                  <a:gd name="T1" fmla="*/ T0 w 29"/>
                  <a:gd name="T2" fmla="+- 0 2254 2234"/>
                  <a:gd name="T3" fmla="*/ 2254 h 19"/>
                  <a:gd name="T4" fmla="+- 0 11538 11538"/>
                  <a:gd name="T5" fmla="*/ T4 w 29"/>
                  <a:gd name="T6" fmla="+- 0 2234 2234"/>
                  <a:gd name="T7" fmla="*/ 2234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74" name="Group 8255"/>
            <p:cNvGrpSpPr>
              <a:grpSpLocks/>
            </p:cNvGrpSpPr>
            <p:nvPr/>
          </p:nvGrpSpPr>
          <p:grpSpPr bwMode="auto">
            <a:xfrm>
              <a:off x="11536" y="2222"/>
              <a:ext cx="2" cy="19"/>
              <a:chOff x="11536" y="2222"/>
              <a:chExt cx="2" cy="19"/>
            </a:xfrm>
          </p:grpSpPr>
          <p:sp>
            <p:nvSpPr>
              <p:cNvPr id="22069" name="Freeform 8256"/>
              <p:cNvSpPr>
                <a:spLocks/>
              </p:cNvSpPr>
              <p:nvPr/>
            </p:nvSpPr>
            <p:spPr bwMode="auto">
              <a:xfrm>
                <a:off x="11536" y="2222"/>
                <a:ext cx="2" cy="19"/>
              </a:xfrm>
              <a:custGeom>
                <a:avLst/>
                <a:gdLst>
                  <a:gd name="T0" fmla="+- 0 2222 2222"/>
                  <a:gd name="T1" fmla="*/ 2222 h 19"/>
                  <a:gd name="T2" fmla="+- 0 2242 2222"/>
                  <a:gd name="T3" fmla="*/ 224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75" name="Group 8257"/>
            <p:cNvGrpSpPr>
              <a:grpSpLocks/>
            </p:cNvGrpSpPr>
            <p:nvPr/>
          </p:nvGrpSpPr>
          <p:grpSpPr bwMode="auto">
            <a:xfrm>
              <a:off x="11505" y="2213"/>
              <a:ext cx="29" cy="17"/>
              <a:chOff x="11505" y="2213"/>
              <a:chExt cx="29" cy="17"/>
            </a:xfrm>
          </p:grpSpPr>
          <p:sp>
            <p:nvSpPr>
              <p:cNvPr id="22068" name="Freeform 8258"/>
              <p:cNvSpPr>
                <a:spLocks/>
              </p:cNvSpPr>
              <p:nvPr/>
            </p:nvSpPr>
            <p:spPr bwMode="auto">
              <a:xfrm>
                <a:off x="11505" y="2213"/>
                <a:ext cx="29" cy="17"/>
              </a:xfrm>
              <a:custGeom>
                <a:avLst/>
                <a:gdLst>
                  <a:gd name="T0" fmla="+- 0 11534 11505"/>
                  <a:gd name="T1" fmla="*/ T0 w 29"/>
                  <a:gd name="T2" fmla="+- 0 2230 2213"/>
                  <a:gd name="T3" fmla="*/ 2230 h 17"/>
                  <a:gd name="T4" fmla="+- 0 11505 11505"/>
                  <a:gd name="T5" fmla="*/ T4 w 29"/>
                  <a:gd name="T6" fmla="+- 0 2213 2213"/>
                  <a:gd name="T7" fmla="*/ 221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7">
                    <a:moveTo>
                      <a:pt x="29" y="17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76" name="Group 8259"/>
            <p:cNvGrpSpPr>
              <a:grpSpLocks/>
            </p:cNvGrpSpPr>
            <p:nvPr/>
          </p:nvGrpSpPr>
          <p:grpSpPr bwMode="auto">
            <a:xfrm>
              <a:off x="11500" y="2201"/>
              <a:ext cx="2" cy="19"/>
              <a:chOff x="11500" y="2201"/>
              <a:chExt cx="2" cy="19"/>
            </a:xfrm>
          </p:grpSpPr>
          <p:sp>
            <p:nvSpPr>
              <p:cNvPr id="22067" name="Freeform 8260"/>
              <p:cNvSpPr>
                <a:spLocks/>
              </p:cNvSpPr>
              <p:nvPr/>
            </p:nvSpPr>
            <p:spPr bwMode="auto">
              <a:xfrm>
                <a:off x="11500" y="2201"/>
                <a:ext cx="2" cy="19"/>
              </a:xfrm>
              <a:custGeom>
                <a:avLst/>
                <a:gdLst>
                  <a:gd name="T0" fmla="+- 0 2201 2201"/>
                  <a:gd name="T1" fmla="*/ 2201 h 19"/>
                  <a:gd name="T2" fmla="+- 0 2220 2201"/>
                  <a:gd name="T3" fmla="*/ 222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77" name="Group 8261"/>
            <p:cNvGrpSpPr>
              <a:grpSpLocks/>
            </p:cNvGrpSpPr>
            <p:nvPr/>
          </p:nvGrpSpPr>
          <p:grpSpPr bwMode="auto">
            <a:xfrm>
              <a:off x="11469" y="2189"/>
              <a:ext cx="29" cy="19"/>
              <a:chOff x="11469" y="2189"/>
              <a:chExt cx="29" cy="19"/>
            </a:xfrm>
          </p:grpSpPr>
          <p:sp>
            <p:nvSpPr>
              <p:cNvPr id="22066" name="Freeform 8262"/>
              <p:cNvSpPr>
                <a:spLocks/>
              </p:cNvSpPr>
              <p:nvPr/>
            </p:nvSpPr>
            <p:spPr bwMode="auto">
              <a:xfrm>
                <a:off x="11469" y="2189"/>
                <a:ext cx="29" cy="19"/>
              </a:xfrm>
              <a:custGeom>
                <a:avLst/>
                <a:gdLst>
                  <a:gd name="T0" fmla="+- 0 11498 11469"/>
                  <a:gd name="T1" fmla="*/ T0 w 29"/>
                  <a:gd name="T2" fmla="+- 0 2208 2189"/>
                  <a:gd name="T3" fmla="*/ 2208 h 19"/>
                  <a:gd name="T4" fmla="+- 0 11469 11469"/>
                  <a:gd name="T5" fmla="*/ T4 w 29"/>
                  <a:gd name="T6" fmla="+- 0 2189 2189"/>
                  <a:gd name="T7" fmla="*/ 2189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78" name="Group 8263"/>
            <p:cNvGrpSpPr>
              <a:grpSpLocks/>
            </p:cNvGrpSpPr>
            <p:nvPr/>
          </p:nvGrpSpPr>
          <p:grpSpPr bwMode="auto">
            <a:xfrm>
              <a:off x="11464" y="2177"/>
              <a:ext cx="2" cy="19"/>
              <a:chOff x="11464" y="2177"/>
              <a:chExt cx="2" cy="19"/>
            </a:xfrm>
          </p:grpSpPr>
          <p:sp>
            <p:nvSpPr>
              <p:cNvPr id="22065" name="Freeform 8264"/>
              <p:cNvSpPr>
                <a:spLocks/>
              </p:cNvSpPr>
              <p:nvPr/>
            </p:nvSpPr>
            <p:spPr bwMode="auto">
              <a:xfrm>
                <a:off x="11464" y="2177"/>
                <a:ext cx="2" cy="19"/>
              </a:xfrm>
              <a:custGeom>
                <a:avLst/>
                <a:gdLst>
                  <a:gd name="T0" fmla="+- 0 2177 2177"/>
                  <a:gd name="T1" fmla="*/ 2177 h 19"/>
                  <a:gd name="T2" fmla="+- 0 2196 2177"/>
                  <a:gd name="T3" fmla="*/ 219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79" name="Group 8265"/>
            <p:cNvGrpSpPr>
              <a:grpSpLocks/>
            </p:cNvGrpSpPr>
            <p:nvPr/>
          </p:nvGrpSpPr>
          <p:grpSpPr bwMode="auto">
            <a:xfrm>
              <a:off x="11433" y="2165"/>
              <a:ext cx="29" cy="19"/>
              <a:chOff x="11433" y="2165"/>
              <a:chExt cx="29" cy="19"/>
            </a:xfrm>
          </p:grpSpPr>
          <p:sp>
            <p:nvSpPr>
              <p:cNvPr id="22064" name="Freeform 8266"/>
              <p:cNvSpPr>
                <a:spLocks/>
              </p:cNvSpPr>
              <p:nvPr/>
            </p:nvSpPr>
            <p:spPr bwMode="auto">
              <a:xfrm>
                <a:off x="11433" y="2165"/>
                <a:ext cx="29" cy="19"/>
              </a:xfrm>
              <a:custGeom>
                <a:avLst/>
                <a:gdLst>
                  <a:gd name="T0" fmla="+- 0 11462 11433"/>
                  <a:gd name="T1" fmla="*/ T0 w 29"/>
                  <a:gd name="T2" fmla="+- 0 2184 2165"/>
                  <a:gd name="T3" fmla="*/ 2184 h 19"/>
                  <a:gd name="T4" fmla="+- 0 11433 11433"/>
                  <a:gd name="T5" fmla="*/ T4 w 29"/>
                  <a:gd name="T6" fmla="+- 0 2165 2165"/>
                  <a:gd name="T7" fmla="*/ 2165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80" name="Group 8267"/>
            <p:cNvGrpSpPr>
              <a:grpSpLocks/>
            </p:cNvGrpSpPr>
            <p:nvPr/>
          </p:nvGrpSpPr>
          <p:grpSpPr bwMode="auto">
            <a:xfrm>
              <a:off x="11430" y="2153"/>
              <a:ext cx="2" cy="19"/>
              <a:chOff x="11430" y="2153"/>
              <a:chExt cx="2" cy="19"/>
            </a:xfrm>
          </p:grpSpPr>
          <p:sp>
            <p:nvSpPr>
              <p:cNvPr id="22063" name="Freeform 8268"/>
              <p:cNvSpPr>
                <a:spLocks/>
              </p:cNvSpPr>
              <p:nvPr/>
            </p:nvSpPr>
            <p:spPr bwMode="auto">
              <a:xfrm>
                <a:off x="11430" y="2153"/>
                <a:ext cx="2" cy="19"/>
              </a:xfrm>
              <a:custGeom>
                <a:avLst/>
                <a:gdLst>
                  <a:gd name="T0" fmla="+- 0 2153 2153"/>
                  <a:gd name="T1" fmla="*/ 2153 h 19"/>
                  <a:gd name="T2" fmla="+- 0 2172 2153"/>
                  <a:gd name="T3" fmla="*/ 217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81" name="Group 8269"/>
            <p:cNvGrpSpPr>
              <a:grpSpLocks/>
            </p:cNvGrpSpPr>
            <p:nvPr/>
          </p:nvGrpSpPr>
          <p:grpSpPr bwMode="auto">
            <a:xfrm>
              <a:off x="11397" y="2141"/>
              <a:ext cx="29" cy="19"/>
              <a:chOff x="11397" y="2141"/>
              <a:chExt cx="29" cy="19"/>
            </a:xfrm>
          </p:grpSpPr>
          <p:sp>
            <p:nvSpPr>
              <p:cNvPr id="22062" name="Freeform 8270"/>
              <p:cNvSpPr>
                <a:spLocks/>
              </p:cNvSpPr>
              <p:nvPr/>
            </p:nvSpPr>
            <p:spPr bwMode="auto">
              <a:xfrm>
                <a:off x="11397" y="2141"/>
                <a:ext cx="29" cy="19"/>
              </a:xfrm>
              <a:custGeom>
                <a:avLst/>
                <a:gdLst>
                  <a:gd name="T0" fmla="+- 0 11426 11397"/>
                  <a:gd name="T1" fmla="*/ T0 w 29"/>
                  <a:gd name="T2" fmla="+- 0 2160 2141"/>
                  <a:gd name="T3" fmla="*/ 2160 h 19"/>
                  <a:gd name="T4" fmla="+- 0 11397 11397"/>
                  <a:gd name="T5" fmla="*/ T4 w 29"/>
                  <a:gd name="T6" fmla="+- 0 2141 2141"/>
                  <a:gd name="T7" fmla="*/ 2141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82" name="Group 8271"/>
            <p:cNvGrpSpPr>
              <a:grpSpLocks/>
            </p:cNvGrpSpPr>
            <p:nvPr/>
          </p:nvGrpSpPr>
          <p:grpSpPr bwMode="auto">
            <a:xfrm>
              <a:off x="11394" y="2129"/>
              <a:ext cx="2" cy="19"/>
              <a:chOff x="11394" y="2129"/>
              <a:chExt cx="2" cy="19"/>
            </a:xfrm>
          </p:grpSpPr>
          <p:sp>
            <p:nvSpPr>
              <p:cNvPr id="22061" name="Freeform 8272"/>
              <p:cNvSpPr>
                <a:spLocks/>
              </p:cNvSpPr>
              <p:nvPr/>
            </p:nvSpPr>
            <p:spPr bwMode="auto">
              <a:xfrm>
                <a:off x="11394" y="2129"/>
                <a:ext cx="2" cy="19"/>
              </a:xfrm>
              <a:custGeom>
                <a:avLst/>
                <a:gdLst>
                  <a:gd name="T0" fmla="+- 0 2129 2129"/>
                  <a:gd name="T1" fmla="*/ 2129 h 19"/>
                  <a:gd name="T2" fmla="+- 0 2148 2129"/>
                  <a:gd name="T3" fmla="*/ 214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83" name="Group 8273"/>
            <p:cNvGrpSpPr>
              <a:grpSpLocks/>
            </p:cNvGrpSpPr>
            <p:nvPr/>
          </p:nvGrpSpPr>
          <p:grpSpPr bwMode="auto">
            <a:xfrm>
              <a:off x="11363" y="2117"/>
              <a:ext cx="26" cy="19"/>
              <a:chOff x="11363" y="2117"/>
              <a:chExt cx="26" cy="19"/>
            </a:xfrm>
          </p:grpSpPr>
          <p:sp>
            <p:nvSpPr>
              <p:cNvPr id="22060" name="Freeform 8274"/>
              <p:cNvSpPr>
                <a:spLocks/>
              </p:cNvSpPr>
              <p:nvPr/>
            </p:nvSpPr>
            <p:spPr bwMode="auto">
              <a:xfrm>
                <a:off x="11363" y="2117"/>
                <a:ext cx="26" cy="19"/>
              </a:xfrm>
              <a:custGeom>
                <a:avLst/>
                <a:gdLst>
                  <a:gd name="T0" fmla="+- 0 11390 11363"/>
                  <a:gd name="T1" fmla="*/ T0 w 26"/>
                  <a:gd name="T2" fmla="+- 0 2136 2117"/>
                  <a:gd name="T3" fmla="*/ 2136 h 19"/>
                  <a:gd name="T4" fmla="+- 0 11363 11363"/>
                  <a:gd name="T5" fmla="*/ T4 w 26"/>
                  <a:gd name="T6" fmla="+- 0 2117 2117"/>
                  <a:gd name="T7" fmla="*/ 211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19">
                    <a:moveTo>
                      <a:pt x="27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84" name="Group 8275"/>
            <p:cNvGrpSpPr>
              <a:grpSpLocks/>
            </p:cNvGrpSpPr>
            <p:nvPr/>
          </p:nvGrpSpPr>
          <p:grpSpPr bwMode="auto">
            <a:xfrm>
              <a:off x="11358" y="2105"/>
              <a:ext cx="2" cy="19"/>
              <a:chOff x="11358" y="2105"/>
              <a:chExt cx="2" cy="19"/>
            </a:xfrm>
          </p:grpSpPr>
          <p:sp>
            <p:nvSpPr>
              <p:cNvPr id="22059" name="Freeform 8276"/>
              <p:cNvSpPr>
                <a:spLocks/>
              </p:cNvSpPr>
              <p:nvPr/>
            </p:nvSpPr>
            <p:spPr bwMode="auto">
              <a:xfrm>
                <a:off x="11358" y="2105"/>
                <a:ext cx="2" cy="19"/>
              </a:xfrm>
              <a:custGeom>
                <a:avLst/>
                <a:gdLst>
                  <a:gd name="T0" fmla="+- 0 2105 2105"/>
                  <a:gd name="T1" fmla="*/ 2105 h 19"/>
                  <a:gd name="T2" fmla="+- 0 2124 2105"/>
                  <a:gd name="T3" fmla="*/ 212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85" name="Group 8277"/>
            <p:cNvGrpSpPr>
              <a:grpSpLocks/>
            </p:cNvGrpSpPr>
            <p:nvPr/>
          </p:nvGrpSpPr>
          <p:grpSpPr bwMode="auto">
            <a:xfrm>
              <a:off x="11327" y="2093"/>
              <a:ext cx="29" cy="19"/>
              <a:chOff x="11327" y="2093"/>
              <a:chExt cx="29" cy="19"/>
            </a:xfrm>
          </p:grpSpPr>
          <p:sp>
            <p:nvSpPr>
              <p:cNvPr id="22058" name="Freeform 8278"/>
              <p:cNvSpPr>
                <a:spLocks/>
              </p:cNvSpPr>
              <p:nvPr/>
            </p:nvSpPr>
            <p:spPr bwMode="auto">
              <a:xfrm>
                <a:off x="11327" y="2093"/>
                <a:ext cx="29" cy="19"/>
              </a:xfrm>
              <a:custGeom>
                <a:avLst/>
                <a:gdLst>
                  <a:gd name="T0" fmla="+- 0 11356 11327"/>
                  <a:gd name="T1" fmla="*/ T0 w 29"/>
                  <a:gd name="T2" fmla="+- 0 2112 2093"/>
                  <a:gd name="T3" fmla="*/ 2112 h 19"/>
                  <a:gd name="T4" fmla="+- 0 11327 11327"/>
                  <a:gd name="T5" fmla="*/ T4 w 29"/>
                  <a:gd name="T6" fmla="+- 0 2093 2093"/>
                  <a:gd name="T7" fmla="*/ 2093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86" name="Group 8279"/>
            <p:cNvGrpSpPr>
              <a:grpSpLocks/>
            </p:cNvGrpSpPr>
            <p:nvPr/>
          </p:nvGrpSpPr>
          <p:grpSpPr bwMode="auto">
            <a:xfrm>
              <a:off x="11322" y="2081"/>
              <a:ext cx="2" cy="19"/>
              <a:chOff x="11322" y="2081"/>
              <a:chExt cx="2" cy="19"/>
            </a:xfrm>
          </p:grpSpPr>
          <p:sp>
            <p:nvSpPr>
              <p:cNvPr id="22057" name="Freeform 8280"/>
              <p:cNvSpPr>
                <a:spLocks/>
              </p:cNvSpPr>
              <p:nvPr/>
            </p:nvSpPr>
            <p:spPr bwMode="auto">
              <a:xfrm>
                <a:off x="11322" y="2081"/>
                <a:ext cx="2" cy="19"/>
              </a:xfrm>
              <a:custGeom>
                <a:avLst/>
                <a:gdLst>
                  <a:gd name="T0" fmla="+- 0 2081 2081"/>
                  <a:gd name="T1" fmla="*/ 2081 h 19"/>
                  <a:gd name="T2" fmla="+- 0 2100 2081"/>
                  <a:gd name="T3" fmla="*/ 210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87" name="Group 8281"/>
            <p:cNvGrpSpPr>
              <a:grpSpLocks/>
            </p:cNvGrpSpPr>
            <p:nvPr/>
          </p:nvGrpSpPr>
          <p:grpSpPr bwMode="auto">
            <a:xfrm>
              <a:off x="11291" y="2069"/>
              <a:ext cx="29" cy="19"/>
              <a:chOff x="11291" y="2069"/>
              <a:chExt cx="29" cy="19"/>
            </a:xfrm>
          </p:grpSpPr>
          <p:sp>
            <p:nvSpPr>
              <p:cNvPr id="22056" name="Freeform 8282"/>
              <p:cNvSpPr>
                <a:spLocks/>
              </p:cNvSpPr>
              <p:nvPr/>
            </p:nvSpPr>
            <p:spPr bwMode="auto">
              <a:xfrm>
                <a:off x="11291" y="2069"/>
                <a:ext cx="29" cy="19"/>
              </a:xfrm>
              <a:custGeom>
                <a:avLst/>
                <a:gdLst>
                  <a:gd name="T0" fmla="+- 0 11320 11291"/>
                  <a:gd name="T1" fmla="*/ T0 w 29"/>
                  <a:gd name="T2" fmla="+- 0 2088 2069"/>
                  <a:gd name="T3" fmla="*/ 2088 h 19"/>
                  <a:gd name="T4" fmla="+- 0 11291 11291"/>
                  <a:gd name="T5" fmla="*/ T4 w 29"/>
                  <a:gd name="T6" fmla="+- 0 2069 2069"/>
                  <a:gd name="T7" fmla="*/ 2069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88" name="Group 8283"/>
            <p:cNvGrpSpPr>
              <a:grpSpLocks/>
            </p:cNvGrpSpPr>
            <p:nvPr/>
          </p:nvGrpSpPr>
          <p:grpSpPr bwMode="auto">
            <a:xfrm>
              <a:off x="11289" y="2057"/>
              <a:ext cx="2" cy="19"/>
              <a:chOff x="11289" y="2057"/>
              <a:chExt cx="2" cy="19"/>
            </a:xfrm>
          </p:grpSpPr>
          <p:sp>
            <p:nvSpPr>
              <p:cNvPr id="22055" name="Freeform 8284"/>
              <p:cNvSpPr>
                <a:spLocks/>
              </p:cNvSpPr>
              <p:nvPr/>
            </p:nvSpPr>
            <p:spPr bwMode="auto">
              <a:xfrm>
                <a:off x="11289" y="2057"/>
                <a:ext cx="2" cy="19"/>
              </a:xfrm>
              <a:custGeom>
                <a:avLst/>
                <a:gdLst>
                  <a:gd name="T0" fmla="+- 0 2057 2057"/>
                  <a:gd name="T1" fmla="*/ 2057 h 19"/>
                  <a:gd name="T2" fmla="+- 0 2076 2057"/>
                  <a:gd name="T3" fmla="*/ 207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89" name="Group 8285"/>
            <p:cNvGrpSpPr>
              <a:grpSpLocks/>
            </p:cNvGrpSpPr>
            <p:nvPr/>
          </p:nvGrpSpPr>
          <p:grpSpPr bwMode="auto">
            <a:xfrm>
              <a:off x="11255" y="2045"/>
              <a:ext cx="29" cy="19"/>
              <a:chOff x="11255" y="2045"/>
              <a:chExt cx="29" cy="19"/>
            </a:xfrm>
          </p:grpSpPr>
          <p:sp>
            <p:nvSpPr>
              <p:cNvPr id="22054" name="Freeform 8286"/>
              <p:cNvSpPr>
                <a:spLocks/>
              </p:cNvSpPr>
              <p:nvPr/>
            </p:nvSpPr>
            <p:spPr bwMode="auto">
              <a:xfrm>
                <a:off x="11255" y="2045"/>
                <a:ext cx="29" cy="19"/>
              </a:xfrm>
              <a:custGeom>
                <a:avLst/>
                <a:gdLst>
                  <a:gd name="T0" fmla="+- 0 11284 11255"/>
                  <a:gd name="T1" fmla="*/ T0 w 29"/>
                  <a:gd name="T2" fmla="+- 0 2064 2045"/>
                  <a:gd name="T3" fmla="*/ 2064 h 19"/>
                  <a:gd name="T4" fmla="+- 0 11255 11255"/>
                  <a:gd name="T5" fmla="*/ T4 w 29"/>
                  <a:gd name="T6" fmla="+- 0 2045 2045"/>
                  <a:gd name="T7" fmla="*/ 2045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90" name="Group 8287"/>
            <p:cNvGrpSpPr>
              <a:grpSpLocks/>
            </p:cNvGrpSpPr>
            <p:nvPr/>
          </p:nvGrpSpPr>
          <p:grpSpPr bwMode="auto">
            <a:xfrm>
              <a:off x="11253" y="2033"/>
              <a:ext cx="2" cy="19"/>
              <a:chOff x="11253" y="2033"/>
              <a:chExt cx="2" cy="19"/>
            </a:xfrm>
          </p:grpSpPr>
          <p:sp>
            <p:nvSpPr>
              <p:cNvPr id="22053" name="Freeform 8288"/>
              <p:cNvSpPr>
                <a:spLocks/>
              </p:cNvSpPr>
              <p:nvPr/>
            </p:nvSpPr>
            <p:spPr bwMode="auto">
              <a:xfrm>
                <a:off x="11253" y="2033"/>
                <a:ext cx="2" cy="19"/>
              </a:xfrm>
              <a:custGeom>
                <a:avLst/>
                <a:gdLst>
                  <a:gd name="T0" fmla="+- 0 2033 2033"/>
                  <a:gd name="T1" fmla="*/ 2033 h 19"/>
                  <a:gd name="T2" fmla="+- 0 2052 2033"/>
                  <a:gd name="T3" fmla="*/ 205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91" name="Group 8289"/>
            <p:cNvGrpSpPr>
              <a:grpSpLocks/>
            </p:cNvGrpSpPr>
            <p:nvPr/>
          </p:nvGrpSpPr>
          <p:grpSpPr bwMode="auto">
            <a:xfrm>
              <a:off x="11219" y="2023"/>
              <a:ext cx="29" cy="17"/>
              <a:chOff x="11219" y="2023"/>
              <a:chExt cx="29" cy="17"/>
            </a:xfrm>
          </p:grpSpPr>
          <p:sp>
            <p:nvSpPr>
              <p:cNvPr id="22052" name="Freeform 8290"/>
              <p:cNvSpPr>
                <a:spLocks/>
              </p:cNvSpPr>
              <p:nvPr/>
            </p:nvSpPr>
            <p:spPr bwMode="auto">
              <a:xfrm>
                <a:off x="11219" y="2023"/>
                <a:ext cx="29" cy="17"/>
              </a:xfrm>
              <a:custGeom>
                <a:avLst/>
                <a:gdLst>
                  <a:gd name="T0" fmla="+- 0 11248 11219"/>
                  <a:gd name="T1" fmla="*/ T0 w 29"/>
                  <a:gd name="T2" fmla="+- 0 2040 2023"/>
                  <a:gd name="T3" fmla="*/ 2040 h 17"/>
                  <a:gd name="T4" fmla="+- 0 11219 11219"/>
                  <a:gd name="T5" fmla="*/ T4 w 29"/>
                  <a:gd name="T6" fmla="+- 0 2023 2023"/>
                  <a:gd name="T7" fmla="*/ 202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7">
                    <a:moveTo>
                      <a:pt x="29" y="17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92" name="Group 8291"/>
            <p:cNvGrpSpPr>
              <a:grpSpLocks/>
            </p:cNvGrpSpPr>
            <p:nvPr/>
          </p:nvGrpSpPr>
          <p:grpSpPr bwMode="auto">
            <a:xfrm>
              <a:off x="11217" y="2011"/>
              <a:ext cx="2" cy="19"/>
              <a:chOff x="11217" y="2011"/>
              <a:chExt cx="2" cy="19"/>
            </a:xfrm>
          </p:grpSpPr>
          <p:sp>
            <p:nvSpPr>
              <p:cNvPr id="22051" name="Freeform 8292"/>
              <p:cNvSpPr>
                <a:spLocks/>
              </p:cNvSpPr>
              <p:nvPr/>
            </p:nvSpPr>
            <p:spPr bwMode="auto">
              <a:xfrm>
                <a:off x="11217" y="2011"/>
                <a:ext cx="2" cy="19"/>
              </a:xfrm>
              <a:custGeom>
                <a:avLst/>
                <a:gdLst>
                  <a:gd name="T0" fmla="+- 0 2011 2011"/>
                  <a:gd name="T1" fmla="*/ 2011 h 19"/>
                  <a:gd name="T2" fmla="+- 0 2030 2011"/>
                  <a:gd name="T3" fmla="*/ 203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93" name="Group 8293"/>
            <p:cNvGrpSpPr>
              <a:grpSpLocks/>
            </p:cNvGrpSpPr>
            <p:nvPr/>
          </p:nvGrpSpPr>
          <p:grpSpPr bwMode="auto">
            <a:xfrm>
              <a:off x="11186" y="1999"/>
              <a:ext cx="26" cy="19"/>
              <a:chOff x="11186" y="1999"/>
              <a:chExt cx="26" cy="19"/>
            </a:xfrm>
          </p:grpSpPr>
          <p:sp>
            <p:nvSpPr>
              <p:cNvPr id="22050" name="Freeform 8294"/>
              <p:cNvSpPr>
                <a:spLocks/>
              </p:cNvSpPr>
              <p:nvPr/>
            </p:nvSpPr>
            <p:spPr bwMode="auto">
              <a:xfrm>
                <a:off x="11186" y="1999"/>
                <a:ext cx="26" cy="19"/>
              </a:xfrm>
              <a:custGeom>
                <a:avLst/>
                <a:gdLst>
                  <a:gd name="T0" fmla="+- 0 11212 11186"/>
                  <a:gd name="T1" fmla="*/ T0 w 26"/>
                  <a:gd name="T2" fmla="+- 0 2018 1999"/>
                  <a:gd name="T3" fmla="*/ 2018 h 19"/>
                  <a:gd name="T4" fmla="+- 0 11186 11186"/>
                  <a:gd name="T5" fmla="*/ T4 w 26"/>
                  <a:gd name="T6" fmla="+- 0 1999 1999"/>
                  <a:gd name="T7" fmla="*/ 1999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19">
                    <a:moveTo>
                      <a:pt x="26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94" name="Group 8295"/>
            <p:cNvGrpSpPr>
              <a:grpSpLocks/>
            </p:cNvGrpSpPr>
            <p:nvPr/>
          </p:nvGrpSpPr>
          <p:grpSpPr bwMode="auto">
            <a:xfrm>
              <a:off x="11181" y="1987"/>
              <a:ext cx="2" cy="19"/>
              <a:chOff x="11181" y="1987"/>
              <a:chExt cx="2" cy="19"/>
            </a:xfrm>
          </p:grpSpPr>
          <p:sp>
            <p:nvSpPr>
              <p:cNvPr id="22049" name="Freeform 8296"/>
              <p:cNvSpPr>
                <a:spLocks/>
              </p:cNvSpPr>
              <p:nvPr/>
            </p:nvSpPr>
            <p:spPr bwMode="auto">
              <a:xfrm>
                <a:off x="11181" y="1987"/>
                <a:ext cx="2" cy="19"/>
              </a:xfrm>
              <a:custGeom>
                <a:avLst/>
                <a:gdLst>
                  <a:gd name="T0" fmla="+- 0 1987 1987"/>
                  <a:gd name="T1" fmla="*/ 1987 h 19"/>
                  <a:gd name="T2" fmla="+- 0 2006 1987"/>
                  <a:gd name="T3" fmla="*/ 200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95" name="Group 8297"/>
            <p:cNvGrpSpPr>
              <a:grpSpLocks/>
            </p:cNvGrpSpPr>
            <p:nvPr/>
          </p:nvGrpSpPr>
          <p:grpSpPr bwMode="auto">
            <a:xfrm>
              <a:off x="11147" y="1973"/>
              <a:ext cx="31" cy="22"/>
              <a:chOff x="11147" y="1973"/>
              <a:chExt cx="31" cy="22"/>
            </a:xfrm>
          </p:grpSpPr>
          <p:sp>
            <p:nvSpPr>
              <p:cNvPr id="22048" name="Freeform 8298"/>
              <p:cNvSpPr>
                <a:spLocks/>
              </p:cNvSpPr>
              <p:nvPr/>
            </p:nvSpPr>
            <p:spPr bwMode="auto">
              <a:xfrm>
                <a:off x="11147" y="1973"/>
                <a:ext cx="31" cy="22"/>
              </a:xfrm>
              <a:custGeom>
                <a:avLst/>
                <a:gdLst>
                  <a:gd name="T0" fmla="+- 0 11178 11147"/>
                  <a:gd name="T1" fmla="*/ T0 w 31"/>
                  <a:gd name="T2" fmla="+- 0 1994 1973"/>
                  <a:gd name="T3" fmla="*/ 1994 h 22"/>
                  <a:gd name="T4" fmla="+- 0 11147 11147"/>
                  <a:gd name="T5" fmla="*/ T4 w 31"/>
                  <a:gd name="T6" fmla="+- 0 1973 1973"/>
                  <a:gd name="T7" fmla="*/ 1973 h 22"/>
                  <a:gd name="T8" fmla="+- 0 11147 11147"/>
                  <a:gd name="T9" fmla="*/ T8 w 31"/>
                  <a:gd name="T10" fmla="+- 0 1973 1973"/>
                  <a:gd name="T11" fmla="*/ 1973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1" h="22">
                    <a:moveTo>
                      <a:pt x="31" y="21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96" name="Group 8299"/>
            <p:cNvGrpSpPr>
              <a:grpSpLocks/>
            </p:cNvGrpSpPr>
            <p:nvPr/>
          </p:nvGrpSpPr>
          <p:grpSpPr bwMode="auto">
            <a:xfrm>
              <a:off x="10713" y="3230"/>
              <a:ext cx="26" cy="17"/>
              <a:chOff x="10713" y="3230"/>
              <a:chExt cx="26" cy="17"/>
            </a:xfrm>
          </p:grpSpPr>
          <p:sp>
            <p:nvSpPr>
              <p:cNvPr id="22047" name="Freeform 8300"/>
              <p:cNvSpPr>
                <a:spLocks/>
              </p:cNvSpPr>
              <p:nvPr/>
            </p:nvSpPr>
            <p:spPr bwMode="auto">
              <a:xfrm>
                <a:off x="10713" y="3230"/>
                <a:ext cx="26" cy="17"/>
              </a:xfrm>
              <a:custGeom>
                <a:avLst/>
                <a:gdLst>
                  <a:gd name="T0" fmla="+- 0 10739 10713"/>
                  <a:gd name="T1" fmla="*/ T0 w 26"/>
                  <a:gd name="T2" fmla="+- 0 3247 3230"/>
                  <a:gd name="T3" fmla="*/ 3247 h 17"/>
                  <a:gd name="T4" fmla="+- 0 10713 10713"/>
                  <a:gd name="T5" fmla="*/ T4 w 26"/>
                  <a:gd name="T6" fmla="+- 0 3230 3230"/>
                  <a:gd name="T7" fmla="*/ 323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17">
                    <a:moveTo>
                      <a:pt x="26" y="17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97" name="Group 8301"/>
            <p:cNvGrpSpPr>
              <a:grpSpLocks/>
            </p:cNvGrpSpPr>
            <p:nvPr/>
          </p:nvGrpSpPr>
          <p:grpSpPr bwMode="auto">
            <a:xfrm>
              <a:off x="10710" y="3218"/>
              <a:ext cx="2" cy="19"/>
              <a:chOff x="10710" y="3218"/>
              <a:chExt cx="2" cy="19"/>
            </a:xfrm>
          </p:grpSpPr>
          <p:sp>
            <p:nvSpPr>
              <p:cNvPr id="22046" name="Freeform 8302"/>
              <p:cNvSpPr>
                <a:spLocks/>
              </p:cNvSpPr>
              <p:nvPr/>
            </p:nvSpPr>
            <p:spPr bwMode="auto">
              <a:xfrm>
                <a:off x="10710" y="3218"/>
                <a:ext cx="2" cy="19"/>
              </a:xfrm>
              <a:custGeom>
                <a:avLst/>
                <a:gdLst>
                  <a:gd name="T0" fmla="+- 0 3218 3218"/>
                  <a:gd name="T1" fmla="*/ 3218 h 19"/>
                  <a:gd name="T2" fmla="+- 0 3238 3218"/>
                  <a:gd name="T3" fmla="*/ 323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98" name="Group 8303"/>
            <p:cNvGrpSpPr>
              <a:grpSpLocks/>
            </p:cNvGrpSpPr>
            <p:nvPr/>
          </p:nvGrpSpPr>
          <p:grpSpPr bwMode="auto">
            <a:xfrm>
              <a:off x="10677" y="3206"/>
              <a:ext cx="29" cy="19"/>
              <a:chOff x="10677" y="3206"/>
              <a:chExt cx="29" cy="19"/>
            </a:xfrm>
          </p:grpSpPr>
          <p:sp>
            <p:nvSpPr>
              <p:cNvPr id="22045" name="Freeform 8304"/>
              <p:cNvSpPr>
                <a:spLocks/>
              </p:cNvSpPr>
              <p:nvPr/>
            </p:nvSpPr>
            <p:spPr bwMode="auto">
              <a:xfrm>
                <a:off x="10677" y="3206"/>
                <a:ext cx="29" cy="19"/>
              </a:xfrm>
              <a:custGeom>
                <a:avLst/>
                <a:gdLst>
                  <a:gd name="T0" fmla="+- 0 10706 10677"/>
                  <a:gd name="T1" fmla="*/ T0 w 29"/>
                  <a:gd name="T2" fmla="+- 0 3226 3206"/>
                  <a:gd name="T3" fmla="*/ 3226 h 19"/>
                  <a:gd name="T4" fmla="+- 0 10677 10677"/>
                  <a:gd name="T5" fmla="*/ T4 w 29"/>
                  <a:gd name="T6" fmla="+- 0 3206 3206"/>
                  <a:gd name="T7" fmla="*/ 320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099" name="Group 8305"/>
            <p:cNvGrpSpPr>
              <a:grpSpLocks/>
            </p:cNvGrpSpPr>
            <p:nvPr/>
          </p:nvGrpSpPr>
          <p:grpSpPr bwMode="auto">
            <a:xfrm>
              <a:off x="10674" y="3194"/>
              <a:ext cx="2" cy="19"/>
              <a:chOff x="10674" y="3194"/>
              <a:chExt cx="2" cy="19"/>
            </a:xfrm>
          </p:grpSpPr>
          <p:sp>
            <p:nvSpPr>
              <p:cNvPr id="22044" name="Freeform 8306"/>
              <p:cNvSpPr>
                <a:spLocks/>
              </p:cNvSpPr>
              <p:nvPr/>
            </p:nvSpPr>
            <p:spPr bwMode="auto">
              <a:xfrm>
                <a:off x="10674" y="3194"/>
                <a:ext cx="2" cy="19"/>
              </a:xfrm>
              <a:custGeom>
                <a:avLst/>
                <a:gdLst>
                  <a:gd name="T0" fmla="+- 0 3194 3194"/>
                  <a:gd name="T1" fmla="*/ 3194 h 19"/>
                  <a:gd name="T2" fmla="+- 0 3214 3194"/>
                  <a:gd name="T3" fmla="*/ 321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00" name="Group 8307"/>
            <p:cNvGrpSpPr>
              <a:grpSpLocks/>
            </p:cNvGrpSpPr>
            <p:nvPr/>
          </p:nvGrpSpPr>
          <p:grpSpPr bwMode="auto">
            <a:xfrm>
              <a:off x="10643" y="3182"/>
              <a:ext cx="26" cy="19"/>
              <a:chOff x="10643" y="3182"/>
              <a:chExt cx="26" cy="19"/>
            </a:xfrm>
          </p:grpSpPr>
          <p:sp>
            <p:nvSpPr>
              <p:cNvPr id="22043" name="Freeform 8308"/>
              <p:cNvSpPr>
                <a:spLocks/>
              </p:cNvSpPr>
              <p:nvPr/>
            </p:nvSpPr>
            <p:spPr bwMode="auto">
              <a:xfrm>
                <a:off x="10643" y="3182"/>
                <a:ext cx="26" cy="19"/>
              </a:xfrm>
              <a:custGeom>
                <a:avLst/>
                <a:gdLst>
                  <a:gd name="T0" fmla="+- 0 10670 10643"/>
                  <a:gd name="T1" fmla="*/ T0 w 26"/>
                  <a:gd name="T2" fmla="+- 0 3202 3182"/>
                  <a:gd name="T3" fmla="*/ 3202 h 19"/>
                  <a:gd name="T4" fmla="+- 0 10643 10643"/>
                  <a:gd name="T5" fmla="*/ T4 w 26"/>
                  <a:gd name="T6" fmla="+- 0 3182 3182"/>
                  <a:gd name="T7" fmla="*/ 3182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19">
                    <a:moveTo>
                      <a:pt x="27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01" name="Group 8309"/>
            <p:cNvGrpSpPr>
              <a:grpSpLocks/>
            </p:cNvGrpSpPr>
            <p:nvPr/>
          </p:nvGrpSpPr>
          <p:grpSpPr bwMode="auto">
            <a:xfrm>
              <a:off x="10638" y="3170"/>
              <a:ext cx="2" cy="19"/>
              <a:chOff x="10638" y="3170"/>
              <a:chExt cx="2" cy="19"/>
            </a:xfrm>
          </p:grpSpPr>
          <p:sp>
            <p:nvSpPr>
              <p:cNvPr id="22042" name="Freeform 8310"/>
              <p:cNvSpPr>
                <a:spLocks/>
              </p:cNvSpPr>
              <p:nvPr/>
            </p:nvSpPr>
            <p:spPr bwMode="auto">
              <a:xfrm>
                <a:off x="10638" y="3170"/>
                <a:ext cx="2" cy="19"/>
              </a:xfrm>
              <a:custGeom>
                <a:avLst/>
                <a:gdLst>
                  <a:gd name="T0" fmla="+- 0 3170 3170"/>
                  <a:gd name="T1" fmla="*/ 3170 h 19"/>
                  <a:gd name="T2" fmla="+- 0 3190 3170"/>
                  <a:gd name="T3" fmla="*/ 319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02" name="Group 8311"/>
            <p:cNvGrpSpPr>
              <a:grpSpLocks/>
            </p:cNvGrpSpPr>
            <p:nvPr/>
          </p:nvGrpSpPr>
          <p:grpSpPr bwMode="auto">
            <a:xfrm>
              <a:off x="10607" y="3161"/>
              <a:ext cx="29" cy="17"/>
              <a:chOff x="10607" y="3161"/>
              <a:chExt cx="29" cy="17"/>
            </a:xfrm>
          </p:grpSpPr>
          <p:sp>
            <p:nvSpPr>
              <p:cNvPr id="22041" name="Freeform 8312"/>
              <p:cNvSpPr>
                <a:spLocks/>
              </p:cNvSpPr>
              <p:nvPr/>
            </p:nvSpPr>
            <p:spPr bwMode="auto">
              <a:xfrm>
                <a:off x="10607" y="3161"/>
                <a:ext cx="29" cy="17"/>
              </a:xfrm>
              <a:custGeom>
                <a:avLst/>
                <a:gdLst>
                  <a:gd name="T0" fmla="+- 0 10636 10607"/>
                  <a:gd name="T1" fmla="*/ T0 w 29"/>
                  <a:gd name="T2" fmla="+- 0 3178 3161"/>
                  <a:gd name="T3" fmla="*/ 3178 h 17"/>
                  <a:gd name="T4" fmla="+- 0 10607 10607"/>
                  <a:gd name="T5" fmla="*/ T4 w 29"/>
                  <a:gd name="T6" fmla="+- 0 3161 3161"/>
                  <a:gd name="T7" fmla="*/ 3161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7">
                    <a:moveTo>
                      <a:pt x="29" y="17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03" name="Group 8313"/>
            <p:cNvGrpSpPr>
              <a:grpSpLocks/>
            </p:cNvGrpSpPr>
            <p:nvPr/>
          </p:nvGrpSpPr>
          <p:grpSpPr bwMode="auto">
            <a:xfrm>
              <a:off x="10602" y="3149"/>
              <a:ext cx="2" cy="19"/>
              <a:chOff x="10602" y="3149"/>
              <a:chExt cx="2" cy="19"/>
            </a:xfrm>
          </p:grpSpPr>
          <p:sp>
            <p:nvSpPr>
              <p:cNvPr id="22040" name="Freeform 8314"/>
              <p:cNvSpPr>
                <a:spLocks/>
              </p:cNvSpPr>
              <p:nvPr/>
            </p:nvSpPr>
            <p:spPr bwMode="auto">
              <a:xfrm>
                <a:off x="10602" y="3149"/>
                <a:ext cx="2" cy="19"/>
              </a:xfrm>
              <a:custGeom>
                <a:avLst/>
                <a:gdLst>
                  <a:gd name="T0" fmla="+- 0 3149 3149"/>
                  <a:gd name="T1" fmla="*/ 3149 h 19"/>
                  <a:gd name="T2" fmla="+- 0 3168 3149"/>
                  <a:gd name="T3" fmla="*/ 316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04" name="Group 8315"/>
            <p:cNvGrpSpPr>
              <a:grpSpLocks/>
            </p:cNvGrpSpPr>
            <p:nvPr/>
          </p:nvGrpSpPr>
          <p:grpSpPr bwMode="auto">
            <a:xfrm>
              <a:off x="10571" y="3137"/>
              <a:ext cx="29" cy="19"/>
              <a:chOff x="10571" y="3137"/>
              <a:chExt cx="29" cy="19"/>
            </a:xfrm>
          </p:grpSpPr>
          <p:sp>
            <p:nvSpPr>
              <p:cNvPr id="22039" name="Freeform 8316"/>
              <p:cNvSpPr>
                <a:spLocks/>
              </p:cNvSpPr>
              <p:nvPr/>
            </p:nvSpPr>
            <p:spPr bwMode="auto">
              <a:xfrm>
                <a:off x="10571" y="3137"/>
                <a:ext cx="29" cy="19"/>
              </a:xfrm>
              <a:custGeom>
                <a:avLst/>
                <a:gdLst>
                  <a:gd name="T0" fmla="+- 0 10600 10571"/>
                  <a:gd name="T1" fmla="*/ T0 w 29"/>
                  <a:gd name="T2" fmla="+- 0 3156 3137"/>
                  <a:gd name="T3" fmla="*/ 3156 h 19"/>
                  <a:gd name="T4" fmla="+- 0 10571 10571"/>
                  <a:gd name="T5" fmla="*/ T4 w 29"/>
                  <a:gd name="T6" fmla="+- 0 3137 3137"/>
                  <a:gd name="T7" fmla="*/ 313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05" name="Group 8317"/>
            <p:cNvGrpSpPr>
              <a:grpSpLocks/>
            </p:cNvGrpSpPr>
            <p:nvPr/>
          </p:nvGrpSpPr>
          <p:grpSpPr bwMode="auto">
            <a:xfrm>
              <a:off x="10569" y="3125"/>
              <a:ext cx="2" cy="19"/>
              <a:chOff x="10569" y="3125"/>
              <a:chExt cx="2" cy="19"/>
            </a:xfrm>
          </p:grpSpPr>
          <p:sp>
            <p:nvSpPr>
              <p:cNvPr id="22038" name="Freeform 8318"/>
              <p:cNvSpPr>
                <a:spLocks/>
              </p:cNvSpPr>
              <p:nvPr/>
            </p:nvSpPr>
            <p:spPr bwMode="auto">
              <a:xfrm>
                <a:off x="10569" y="3125"/>
                <a:ext cx="2" cy="19"/>
              </a:xfrm>
              <a:custGeom>
                <a:avLst/>
                <a:gdLst>
                  <a:gd name="T0" fmla="+- 0 3125 3125"/>
                  <a:gd name="T1" fmla="*/ 3125 h 19"/>
                  <a:gd name="T2" fmla="+- 0 3144 3125"/>
                  <a:gd name="T3" fmla="*/ 314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06" name="Group 8319"/>
            <p:cNvGrpSpPr>
              <a:grpSpLocks/>
            </p:cNvGrpSpPr>
            <p:nvPr/>
          </p:nvGrpSpPr>
          <p:grpSpPr bwMode="auto">
            <a:xfrm>
              <a:off x="10535" y="3113"/>
              <a:ext cx="29" cy="19"/>
              <a:chOff x="10535" y="3113"/>
              <a:chExt cx="29" cy="19"/>
            </a:xfrm>
          </p:grpSpPr>
          <p:sp>
            <p:nvSpPr>
              <p:cNvPr id="22037" name="Freeform 8320"/>
              <p:cNvSpPr>
                <a:spLocks/>
              </p:cNvSpPr>
              <p:nvPr/>
            </p:nvSpPr>
            <p:spPr bwMode="auto">
              <a:xfrm>
                <a:off x="10535" y="3113"/>
                <a:ext cx="29" cy="19"/>
              </a:xfrm>
              <a:custGeom>
                <a:avLst/>
                <a:gdLst>
                  <a:gd name="T0" fmla="+- 0 10564 10535"/>
                  <a:gd name="T1" fmla="*/ T0 w 29"/>
                  <a:gd name="T2" fmla="+- 0 3132 3113"/>
                  <a:gd name="T3" fmla="*/ 3132 h 19"/>
                  <a:gd name="T4" fmla="+- 0 10535 10535"/>
                  <a:gd name="T5" fmla="*/ T4 w 29"/>
                  <a:gd name="T6" fmla="+- 0 3113 3113"/>
                  <a:gd name="T7" fmla="*/ 3113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07" name="Group 8321"/>
            <p:cNvGrpSpPr>
              <a:grpSpLocks/>
            </p:cNvGrpSpPr>
            <p:nvPr/>
          </p:nvGrpSpPr>
          <p:grpSpPr bwMode="auto">
            <a:xfrm>
              <a:off x="10533" y="3101"/>
              <a:ext cx="2" cy="19"/>
              <a:chOff x="10533" y="3101"/>
              <a:chExt cx="2" cy="19"/>
            </a:xfrm>
          </p:grpSpPr>
          <p:sp>
            <p:nvSpPr>
              <p:cNvPr id="22036" name="Freeform 8322"/>
              <p:cNvSpPr>
                <a:spLocks/>
              </p:cNvSpPr>
              <p:nvPr/>
            </p:nvSpPr>
            <p:spPr bwMode="auto">
              <a:xfrm>
                <a:off x="10533" y="3101"/>
                <a:ext cx="2" cy="19"/>
              </a:xfrm>
              <a:custGeom>
                <a:avLst/>
                <a:gdLst>
                  <a:gd name="T0" fmla="+- 0 3101 3101"/>
                  <a:gd name="T1" fmla="*/ 3101 h 19"/>
                  <a:gd name="T2" fmla="+- 0 3120 3101"/>
                  <a:gd name="T3" fmla="*/ 312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08" name="Group 8323"/>
            <p:cNvGrpSpPr>
              <a:grpSpLocks/>
            </p:cNvGrpSpPr>
            <p:nvPr/>
          </p:nvGrpSpPr>
          <p:grpSpPr bwMode="auto">
            <a:xfrm>
              <a:off x="10502" y="3089"/>
              <a:ext cx="26" cy="19"/>
              <a:chOff x="10502" y="3089"/>
              <a:chExt cx="26" cy="19"/>
            </a:xfrm>
          </p:grpSpPr>
          <p:sp>
            <p:nvSpPr>
              <p:cNvPr id="22035" name="Freeform 8324"/>
              <p:cNvSpPr>
                <a:spLocks/>
              </p:cNvSpPr>
              <p:nvPr/>
            </p:nvSpPr>
            <p:spPr bwMode="auto">
              <a:xfrm>
                <a:off x="10502" y="3089"/>
                <a:ext cx="26" cy="19"/>
              </a:xfrm>
              <a:custGeom>
                <a:avLst/>
                <a:gdLst>
                  <a:gd name="T0" fmla="+- 0 10528 10502"/>
                  <a:gd name="T1" fmla="*/ T0 w 26"/>
                  <a:gd name="T2" fmla="+- 0 3108 3089"/>
                  <a:gd name="T3" fmla="*/ 3108 h 19"/>
                  <a:gd name="T4" fmla="+- 0 10502 10502"/>
                  <a:gd name="T5" fmla="*/ T4 w 26"/>
                  <a:gd name="T6" fmla="+- 0 3089 3089"/>
                  <a:gd name="T7" fmla="*/ 3089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19">
                    <a:moveTo>
                      <a:pt x="26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09" name="Group 8325"/>
            <p:cNvGrpSpPr>
              <a:grpSpLocks/>
            </p:cNvGrpSpPr>
            <p:nvPr/>
          </p:nvGrpSpPr>
          <p:grpSpPr bwMode="auto">
            <a:xfrm>
              <a:off x="10497" y="3077"/>
              <a:ext cx="2" cy="19"/>
              <a:chOff x="10497" y="3077"/>
              <a:chExt cx="2" cy="19"/>
            </a:xfrm>
          </p:grpSpPr>
          <p:sp>
            <p:nvSpPr>
              <p:cNvPr id="22034" name="Freeform 8326"/>
              <p:cNvSpPr>
                <a:spLocks/>
              </p:cNvSpPr>
              <p:nvPr/>
            </p:nvSpPr>
            <p:spPr bwMode="auto">
              <a:xfrm>
                <a:off x="10497" y="3077"/>
                <a:ext cx="2" cy="19"/>
              </a:xfrm>
              <a:custGeom>
                <a:avLst/>
                <a:gdLst>
                  <a:gd name="T0" fmla="+- 0 3077 3077"/>
                  <a:gd name="T1" fmla="*/ 3077 h 19"/>
                  <a:gd name="T2" fmla="+- 0 3096 3077"/>
                  <a:gd name="T3" fmla="*/ 309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10" name="Group 8327"/>
            <p:cNvGrpSpPr>
              <a:grpSpLocks/>
            </p:cNvGrpSpPr>
            <p:nvPr/>
          </p:nvGrpSpPr>
          <p:grpSpPr bwMode="auto">
            <a:xfrm>
              <a:off x="10466" y="3065"/>
              <a:ext cx="29" cy="19"/>
              <a:chOff x="10466" y="3065"/>
              <a:chExt cx="29" cy="19"/>
            </a:xfrm>
          </p:grpSpPr>
          <p:sp>
            <p:nvSpPr>
              <p:cNvPr id="22033" name="Freeform 8328"/>
              <p:cNvSpPr>
                <a:spLocks/>
              </p:cNvSpPr>
              <p:nvPr/>
            </p:nvSpPr>
            <p:spPr bwMode="auto">
              <a:xfrm>
                <a:off x="10466" y="3065"/>
                <a:ext cx="29" cy="19"/>
              </a:xfrm>
              <a:custGeom>
                <a:avLst/>
                <a:gdLst>
                  <a:gd name="T0" fmla="+- 0 10494 10466"/>
                  <a:gd name="T1" fmla="*/ T0 w 29"/>
                  <a:gd name="T2" fmla="+- 0 3084 3065"/>
                  <a:gd name="T3" fmla="*/ 3084 h 19"/>
                  <a:gd name="T4" fmla="+- 0 10466 10466"/>
                  <a:gd name="T5" fmla="*/ T4 w 29"/>
                  <a:gd name="T6" fmla="+- 0 3065 3065"/>
                  <a:gd name="T7" fmla="*/ 3065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8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11" name="Group 8329"/>
            <p:cNvGrpSpPr>
              <a:grpSpLocks/>
            </p:cNvGrpSpPr>
            <p:nvPr/>
          </p:nvGrpSpPr>
          <p:grpSpPr bwMode="auto">
            <a:xfrm>
              <a:off x="10461" y="3053"/>
              <a:ext cx="2" cy="19"/>
              <a:chOff x="10461" y="3053"/>
              <a:chExt cx="2" cy="19"/>
            </a:xfrm>
          </p:grpSpPr>
          <p:sp>
            <p:nvSpPr>
              <p:cNvPr id="22032" name="Freeform 8330"/>
              <p:cNvSpPr>
                <a:spLocks/>
              </p:cNvSpPr>
              <p:nvPr/>
            </p:nvSpPr>
            <p:spPr bwMode="auto">
              <a:xfrm>
                <a:off x="10461" y="3053"/>
                <a:ext cx="2" cy="19"/>
              </a:xfrm>
              <a:custGeom>
                <a:avLst/>
                <a:gdLst>
                  <a:gd name="T0" fmla="+- 0 3053 3053"/>
                  <a:gd name="T1" fmla="*/ 3053 h 19"/>
                  <a:gd name="T2" fmla="+- 0 3072 3053"/>
                  <a:gd name="T3" fmla="*/ 307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12" name="Group 8331"/>
            <p:cNvGrpSpPr>
              <a:grpSpLocks/>
            </p:cNvGrpSpPr>
            <p:nvPr/>
          </p:nvGrpSpPr>
          <p:grpSpPr bwMode="auto">
            <a:xfrm>
              <a:off x="10432" y="3043"/>
              <a:ext cx="26" cy="17"/>
              <a:chOff x="10432" y="3043"/>
              <a:chExt cx="26" cy="17"/>
            </a:xfrm>
          </p:grpSpPr>
          <p:sp>
            <p:nvSpPr>
              <p:cNvPr id="22031" name="Freeform 8332"/>
              <p:cNvSpPr>
                <a:spLocks/>
              </p:cNvSpPr>
              <p:nvPr/>
            </p:nvSpPr>
            <p:spPr bwMode="auto">
              <a:xfrm>
                <a:off x="10432" y="3043"/>
                <a:ext cx="26" cy="17"/>
              </a:xfrm>
              <a:custGeom>
                <a:avLst/>
                <a:gdLst>
                  <a:gd name="T0" fmla="+- 0 10458 10432"/>
                  <a:gd name="T1" fmla="*/ T0 w 26"/>
                  <a:gd name="T2" fmla="+- 0 3060 3043"/>
                  <a:gd name="T3" fmla="*/ 3060 h 17"/>
                  <a:gd name="T4" fmla="+- 0 10432 10432"/>
                  <a:gd name="T5" fmla="*/ T4 w 26"/>
                  <a:gd name="T6" fmla="+- 0 3043 3043"/>
                  <a:gd name="T7" fmla="*/ 304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17">
                    <a:moveTo>
                      <a:pt x="26" y="17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13" name="Group 8333"/>
            <p:cNvGrpSpPr>
              <a:grpSpLocks/>
            </p:cNvGrpSpPr>
            <p:nvPr/>
          </p:nvGrpSpPr>
          <p:grpSpPr bwMode="auto">
            <a:xfrm>
              <a:off x="10922" y="4202"/>
              <a:ext cx="29" cy="19"/>
              <a:chOff x="10922" y="4202"/>
              <a:chExt cx="29" cy="19"/>
            </a:xfrm>
          </p:grpSpPr>
          <p:sp>
            <p:nvSpPr>
              <p:cNvPr id="22030" name="Freeform 8334"/>
              <p:cNvSpPr>
                <a:spLocks/>
              </p:cNvSpPr>
              <p:nvPr/>
            </p:nvSpPr>
            <p:spPr bwMode="auto">
              <a:xfrm>
                <a:off x="10922" y="4202"/>
                <a:ext cx="29" cy="19"/>
              </a:xfrm>
              <a:custGeom>
                <a:avLst/>
                <a:gdLst>
                  <a:gd name="T0" fmla="+- 0 10950 10922"/>
                  <a:gd name="T1" fmla="*/ T0 w 29"/>
                  <a:gd name="T2" fmla="+- 0 4222 4202"/>
                  <a:gd name="T3" fmla="*/ 4222 h 19"/>
                  <a:gd name="T4" fmla="+- 0 10922 10922"/>
                  <a:gd name="T5" fmla="*/ T4 w 29"/>
                  <a:gd name="T6" fmla="+- 0 4202 4202"/>
                  <a:gd name="T7" fmla="*/ 4202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8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14" name="Group 8335"/>
            <p:cNvGrpSpPr>
              <a:grpSpLocks/>
            </p:cNvGrpSpPr>
            <p:nvPr/>
          </p:nvGrpSpPr>
          <p:grpSpPr bwMode="auto">
            <a:xfrm>
              <a:off x="10919" y="4190"/>
              <a:ext cx="2" cy="19"/>
              <a:chOff x="10919" y="4190"/>
              <a:chExt cx="2" cy="19"/>
            </a:xfrm>
          </p:grpSpPr>
          <p:sp>
            <p:nvSpPr>
              <p:cNvPr id="22029" name="Freeform 8336"/>
              <p:cNvSpPr>
                <a:spLocks/>
              </p:cNvSpPr>
              <p:nvPr/>
            </p:nvSpPr>
            <p:spPr bwMode="auto">
              <a:xfrm>
                <a:off x="10919" y="4190"/>
                <a:ext cx="2" cy="19"/>
              </a:xfrm>
              <a:custGeom>
                <a:avLst/>
                <a:gdLst>
                  <a:gd name="T0" fmla="+- 0 4190 4190"/>
                  <a:gd name="T1" fmla="*/ 4190 h 19"/>
                  <a:gd name="T2" fmla="+- 0 4210 4190"/>
                  <a:gd name="T3" fmla="*/ 421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15" name="Group 8337"/>
            <p:cNvGrpSpPr>
              <a:grpSpLocks/>
            </p:cNvGrpSpPr>
            <p:nvPr/>
          </p:nvGrpSpPr>
          <p:grpSpPr bwMode="auto">
            <a:xfrm>
              <a:off x="10888" y="4178"/>
              <a:ext cx="26" cy="19"/>
              <a:chOff x="10888" y="4178"/>
              <a:chExt cx="26" cy="19"/>
            </a:xfrm>
          </p:grpSpPr>
          <p:sp>
            <p:nvSpPr>
              <p:cNvPr id="22028" name="Freeform 8338"/>
              <p:cNvSpPr>
                <a:spLocks/>
              </p:cNvSpPr>
              <p:nvPr/>
            </p:nvSpPr>
            <p:spPr bwMode="auto">
              <a:xfrm>
                <a:off x="10888" y="4178"/>
                <a:ext cx="26" cy="19"/>
              </a:xfrm>
              <a:custGeom>
                <a:avLst/>
                <a:gdLst>
                  <a:gd name="T0" fmla="+- 0 10914 10888"/>
                  <a:gd name="T1" fmla="*/ T0 w 26"/>
                  <a:gd name="T2" fmla="+- 0 4198 4178"/>
                  <a:gd name="T3" fmla="*/ 4198 h 19"/>
                  <a:gd name="T4" fmla="+- 0 10888 10888"/>
                  <a:gd name="T5" fmla="*/ T4 w 26"/>
                  <a:gd name="T6" fmla="+- 0 4178 4178"/>
                  <a:gd name="T7" fmla="*/ 4178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19">
                    <a:moveTo>
                      <a:pt x="26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16" name="Group 8339"/>
            <p:cNvGrpSpPr>
              <a:grpSpLocks/>
            </p:cNvGrpSpPr>
            <p:nvPr/>
          </p:nvGrpSpPr>
          <p:grpSpPr bwMode="auto">
            <a:xfrm>
              <a:off x="10883" y="4166"/>
              <a:ext cx="2" cy="19"/>
              <a:chOff x="10883" y="4166"/>
              <a:chExt cx="2" cy="19"/>
            </a:xfrm>
          </p:grpSpPr>
          <p:sp>
            <p:nvSpPr>
              <p:cNvPr id="22027" name="Freeform 8340"/>
              <p:cNvSpPr>
                <a:spLocks/>
              </p:cNvSpPr>
              <p:nvPr/>
            </p:nvSpPr>
            <p:spPr bwMode="auto">
              <a:xfrm>
                <a:off x="10883" y="4166"/>
                <a:ext cx="2" cy="19"/>
              </a:xfrm>
              <a:custGeom>
                <a:avLst/>
                <a:gdLst>
                  <a:gd name="T0" fmla="+- 0 4166 4166"/>
                  <a:gd name="T1" fmla="*/ 4166 h 19"/>
                  <a:gd name="T2" fmla="+- 0 4186 4166"/>
                  <a:gd name="T3" fmla="*/ 418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17" name="Group 8341"/>
            <p:cNvGrpSpPr>
              <a:grpSpLocks/>
            </p:cNvGrpSpPr>
            <p:nvPr/>
          </p:nvGrpSpPr>
          <p:grpSpPr bwMode="auto">
            <a:xfrm>
              <a:off x="10852" y="4154"/>
              <a:ext cx="29" cy="19"/>
              <a:chOff x="10852" y="4154"/>
              <a:chExt cx="29" cy="19"/>
            </a:xfrm>
          </p:grpSpPr>
          <p:sp>
            <p:nvSpPr>
              <p:cNvPr id="22026" name="Freeform 8342"/>
              <p:cNvSpPr>
                <a:spLocks/>
              </p:cNvSpPr>
              <p:nvPr/>
            </p:nvSpPr>
            <p:spPr bwMode="auto">
              <a:xfrm>
                <a:off x="10852" y="4154"/>
                <a:ext cx="29" cy="19"/>
              </a:xfrm>
              <a:custGeom>
                <a:avLst/>
                <a:gdLst>
                  <a:gd name="T0" fmla="+- 0 10881 10852"/>
                  <a:gd name="T1" fmla="*/ T0 w 29"/>
                  <a:gd name="T2" fmla="+- 0 4174 4154"/>
                  <a:gd name="T3" fmla="*/ 4174 h 19"/>
                  <a:gd name="T4" fmla="+- 0 10852 10852"/>
                  <a:gd name="T5" fmla="*/ T4 w 29"/>
                  <a:gd name="T6" fmla="+- 0 4154 4154"/>
                  <a:gd name="T7" fmla="*/ 4154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18" name="Group 8343"/>
            <p:cNvGrpSpPr>
              <a:grpSpLocks/>
            </p:cNvGrpSpPr>
            <p:nvPr/>
          </p:nvGrpSpPr>
          <p:grpSpPr bwMode="auto">
            <a:xfrm>
              <a:off x="10847" y="4142"/>
              <a:ext cx="2" cy="19"/>
              <a:chOff x="10847" y="4142"/>
              <a:chExt cx="2" cy="19"/>
            </a:xfrm>
          </p:grpSpPr>
          <p:sp>
            <p:nvSpPr>
              <p:cNvPr id="22025" name="Freeform 8344"/>
              <p:cNvSpPr>
                <a:spLocks/>
              </p:cNvSpPr>
              <p:nvPr/>
            </p:nvSpPr>
            <p:spPr bwMode="auto">
              <a:xfrm>
                <a:off x="10847" y="4142"/>
                <a:ext cx="2" cy="19"/>
              </a:xfrm>
              <a:custGeom>
                <a:avLst/>
                <a:gdLst>
                  <a:gd name="T0" fmla="+- 0 4142 4142"/>
                  <a:gd name="T1" fmla="*/ 4142 h 19"/>
                  <a:gd name="T2" fmla="+- 0 4162 4142"/>
                  <a:gd name="T3" fmla="*/ 416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19" name="Group 8345"/>
            <p:cNvGrpSpPr>
              <a:grpSpLocks/>
            </p:cNvGrpSpPr>
            <p:nvPr/>
          </p:nvGrpSpPr>
          <p:grpSpPr bwMode="auto">
            <a:xfrm>
              <a:off x="10816" y="4130"/>
              <a:ext cx="29" cy="19"/>
              <a:chOff x="10816" y="4130"/>
              <a:chExt cx="29" cy="19"/>
            </a:xfrm>
          </p:grpSpPr>
          <p:sp>
            <p:nvSpPr>
              <p:cNvPr id="22024" name="Freeform 8346"/>
              <p:cNvSpPr>
                <a:spLocks/>
              </p:cNvSpPr>
              <p:nvPr/>
            </p:nvSpPr>
            <p:spPr bwMode="auto">
              <a:xfrm>
                <a:off x="10816" y="4130"/>
                <a:ext cx="29" cy="19"/>
              </a:xfrm>
              <a:custGeom>
                <a:avLst/>
                <a:gdLst>
                  <a:gd name="T0" fmla="+- 0 10845 10816"/>
                  <a:gd name="T1" fmla="*/ T0 w 29"/>
                  <a:gd name="T2" fmla="+- 0 4150 4130"/>
                  <a:gd name="T3" fmla="*/ 4150 h 19"/>
                  <a:gd name="T4" fmla="+- 0 10816 10816"/>
                  <a:gd name="T5" fmla="*/ T4 w 29"/>
                  <a:gd name="T6" fmla="+- 0 4130 4130"/>
                  <a:gd name="T7" fmla="*/ 4130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20" name="Group 8347"/>
            <p:cNvGrpSpPr>
              <a:grpSpLocks/>
            </p:cNvGrpSpPr>
            <p:nvPr/>
          </p:nvGrpSpPr>
          <p:grpSpPr bwMode="auto">
            <a:xfrm>
              <a:off x="10814" y="4118"/>
              <a:ext cx="2" cy="19"/>
              <a:chOff x="10814" y="4118"/>
              <a:chExt cx="2" cy="19"/>
            </a:xfrm>
          </p:grpSpPr>
          <p:sp>
            <p:nvSpPr>
              <p:cNvPr id="22023" name="Freeform 8348"/>
              <p:cNvSpPr>
                <a:spLocks/>
              </p:cNvSpPr>
              <p:nvPr/>
            </p:nvSpPr>
            <p:spPr bwMode="auto">
              <a:xfrm>
                <a:off x="10814" y="4118"/>
                <a:ext cx="2" cy="19"/>
              </a:xfrm>
              <a:custGeom>
                <a:avLst/>
                <a:gdLst>
                  <a:gd name="T0" fmla="+- 0 4118 4118"/>
                  <a:gd name="T1" fmla="*/ 4118 h 19"/>
                  <a:gd name="T2" fmla="+- 0 4138 4118"/>
                  <a:gd name="T3" fmla="*/ 413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21" name="Group 8349"/>
            <p:cNvGrpSpPr>
              <a:grpSpLocks/>
            </p:cNvGrpSpPr>
            <p:nvPr/>
          </p:nvGrpSpPr>
          <p:grpSpPr bwMode="auto">
            <a:xfrm>
              <a:off x="10780" y="4106"/>
              <a:ext cx="29" cy="19"/>
              <a:chOff x="10780" y="4106"/>
              <a:chExt cx="29" cy="19"/>
            </a:xfrm>
          </p:grpSpPr>
          <p:sp>
            <p:nvSpPr>
              <p:cNvPr id="22022" name="Freeform 8350"/>
              <p:cNvSpPr>
                <a:spLocks/>
              </p:cNvSpPr>
              <p:nvPr/>
            </p:nvSpPr>
            <p:spPr bwMode="auto">
              <a:xfrm>
                <a:off x="10780" y="4106"/>
                <a:ext cx="29" cy="19"/>
              </a:xfrm>
              <a:custGeom>
                <a:avLst/>
                <a:gdLst>
                  <a:gd name="T0" fmla="+- 0 10809 10780"/>
                  <a:gd name="T1" fmla="*/ T0 w 29"/>
                  <a:gd name="T2" fmla="+- 0 4126 4106"/>
                  <a:gd name="T3" fmla="*/ 4126 h 19"/>
                  <a:gd name="T4" fmla="+- 0 10780 10780"/>
                  <a:gd name="T5" fmla="*/ T4 w 29"/>
                  <a:gd name="T6" fmla="+- 0 4106 4106"/>
                  <a:gd name="T7" fmla="*/ 410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20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22" name="Group 8351"/>
            <p:cNvGrpSpPr>
              <a:grpSpLocks/>
            </p:cNvGrpSpPr>
            <p:nvPr/>
          </p:nvGrpSpPr>
          <p:grpSpPr bwMode="auto">
            <a:xfrm>
              <a:off x="10778" y="4094"/>
              <a:ext cx="2" cy="19"/>
              <a:chOff x="10778" y="4094"/>
              <a:chExt cx="2" cy="19"/>
            </a:xfrm>
          </p:grpSpPr>
          <p:sp>
            <p:nvSpPr>
              <p:cNvPr id="22021" name="Freeform 8352"/>
              <p:cNvSpPr>
                <a:spLocks/>
              </p:cNvSpPr>
              <p:nvPr/>
            </p:nvSpPr>
            <p:spPr bwMode="auto">
              <a:xfrm>
                <a:off x="10778" y="4094"/>
                <a:ext cx="2" cy="19"/>
              </a:xfrm>
              <a:custGeom>
                <a:avLst/>
                <a:gdLst>
                  <a:gd name="T0" fmla="+- 0 4094 4094"/>
                  <a:gd name="T1" fmla="*/ 4094 h 19"/>
                  <a:gd name="T2" fmla="+- 0 4114 4094"/>
                  <a:gd name="T3" fmla="*/ 411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23" name="Group 8353"/>
            <p:cNvGrpSpPr>
              <a:grpSpLocks/>
            </p:cNvGrpSpPr>
            <p:nvPr/>
          </p:nvGrpSpPr>
          <p:grpSpPr bwMode="auto">
            <a:xfrm>
              <a:off x="10746" y="4085"/>
              <a:ext cx="26" cy="17"/>
              <a:chOff x="10746" y="4085"/>
              <a:chExt cx="26" cy="17"/>
            </a:xfrm>
          </p:grpSpPr>
          <p:sp>
            <p:nvSpPr>
              <p:cNvPr id="22020" name="Freeform 8354"/>
              <p:cNvSpPr>
                <a:spLocks/>
              </p:cNvSpPr>
              <p:nvPr/>
            </p:nvSpPr>
            <p:spPr bwMode="auto">
              <a:xfrm>
                <a:off x="10746" y="4085"/>
                <a:ext cx="26" cy="17"/>
              </a:xfrm>
              <a:custGeom>
                <a:avLst/>
                <a:gdLst>
                  <a:gd name="T0" fmla="+- 0 10773 10746"/>
                  <a:gd name="T1" fmla="*/ T0 w 26"/>
                  <a:gd name="T2" fmla="+- 0 4102 4085"/>
                  <a:gd name="T3" fmla="*/ 4102 h 17"/>
                  <a:gd name="T4" fmla="+- 0 10746 10746"/>
                  <a:gd name="T5" fmla="*/ T4 w 26"/>
                  <a:gd name="T6" fmla="+- 0 4085 4085"/>
                  <a:gd name="T7" fmla="*/ 408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17">
                    <a:moveTo>
                      <a:pt x="27" y="17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24" name="Group 8355"/>
            <p:cNvGrpSpPr>
              <a:grpSpLocks/>
            </p:cNvGrpSpPr>
            <p:nvPr/>
          </p:nvGrpSpPr>
          <p:grpSpPr bwMode="auto">
            <a:xfrm>
              <a:off x="10742" y="4073"/>
              <a:ext cx="2" cy="19"/>
              <a:chOff x="10742" y="4073"/>
              <a:chExt cx="2" cy="19"/>
            </a:xfrm>
          </p:grpSpPr>
          <p:sp>
            <p:nvSpPr>
              <p:cNvPr id="22019" name="Freeform 8356"/>
              <p:cNvSpPr>
                <a:spLocks/>
              </p:cNvSpPr>
              <p:nvPr/>
            </p:nvSpPr>
            <p:spPr bwMode="auto">
              <a:xfrm>
                <a:off x="10742" y="4073"/>
                <a:ext cx="2" cy="19"/>
              </a:xfrm>
              <a:custGeom>
                <a:avLst/>
                <a:gdLst>
                  <a:gd name="T0" fmla="+- 0 4073 4073"/>
                  <a:gd name="T1" fmla="*/ 4073 h 19"/>
                  <a:gd name="T2" fmla="+- 0 4092 4073"/>
                  <a:gd name="T3" fmla="*/ 409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25" name="Group 8357"/>
            <p:cNvGrpSpPr>
              <a:grpSpLocks/>
            </p:cNvGrpSpPr>
            <p:nvPr/>
          </p:nvGrpSpPr>
          <p:grpSpPr bwMode="auto">
            <a:xfrm>
              <a:off x="10710" y="4061"/>
              <a:ext cx="29" cy="19"/>
              <a:chOff x="10710" y="4061"/>
              <a:chExt cx="29" cy="19"/>
            </a:xfrm>
          </p:grpSpPr>
          <p:sp>
            <p:nvSpPr>
              <p:cNvPr id="22018" name="Freeform 8358"/>
              <p:cNvSpPr>
                <a:spLocks/>
              </p:cNvSpPr>
              <p:nvPr/>
            </p:nvSpPr>
            <p:spPr bwMode="auto">
              <a:xfrm>
                <a:off x="10710" y="4061"/>
                <a:ext cx="29" cy="19"/>
              </a:xfrm>
              <a:custGeom>
                <a:avLst/>
                <a:gdLst>
                  <a:gd name="T0" fmla="+- 0 10739 10710"/>
                  <a:gd name="T1" fmla="*/ T0 w 29"/>
                  <a:gd name="T2" fmla="+- 0 4080 4061"/>
                  <a:gd name="T3" fmla="*/ 4080 h 19"/>
                  <a:gd name="T4" fmla="+- 0 10710 10710"/>
                  <a:gd name="T5" fmla="*/ T4 w 29"/>
                  <a:gd name="T6" fmla="+- 0 4061 4061"/>
                  <a:gd name="T7" fmla="*/ 4061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26" name="Group 8359"/>
            <p:cNvGrpSpPr>
              <a:grpSpLocks/>
            </p:cNvGrpSpPr>
            <p:nvPr/>
          </p:nvGrpSpPr>
          <p:grpSpPr bwMode="auto">
            <a:xfrm>
              <a:off x="10706" y="4049"/>
              <a:ext cx="2" cy="19"/>
              <a:chOff x="10706" y="4049"/>
              <a:chExt cx="2" cy="19"/>
            </a:xfrm>
          </p:grpSpPr>
          <p:sp>
            <p:nvSpPr>
              <p:cNvPr id="22017" name="Freeform 8360"/>
              <p:cNvSpPr>
                <a:spLocks/>
              </p:cNvSpPr>
              <p:nvPr/>
            </p:nvSpPr>
            <p:spPr bwMode="auto">
              <a:xfrm>
                <a:off x="10706" y="4049"/>
                <a:ext cx="2" cy="19"/>
              </a:xfrm>
              <a:custGeom>
                <a:avLst/>
                <a:gdLst>
                  <a:gd name="T0" fmla="+- 0 4049 4049"/>
                  <a:gd name="T1" fmla="*/ 4049 h 19"/>
                  <a:gd name="T2" fmla="+- 0 4068 4049"/>
                  <a:gd name="T3" fmla="*/ 406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27" name="Group 8361"/>
            <p:cNvGrpSpPr>
              <a:grpSpLocks/>
            </p:cNvGrpSpPr>
            <p:nvPr/>
          </p:nvGrpSpPr>
          <p:grpSpPr bwMode="auto">
            <a:xfrm>
              <a:off x="10674" y="4037"/>
              <a:ext cx="29" cy="19"/>
              <a:chOff x="10674" y="4037"/>
              <a:chExt cx="29" cy="19"/>
            </a:xfrm>
          </p:grpSpPr>
          <p:sp>
            <p:nvSpPr>
              <p:cNvPr id="22016" name="Freeform 8362"/>
              <p:cNvSpPr>
                <a:spLocks/>
              </p:cNvSpPr>
              <p:nvPr/>
            </p:nvSpPr>
            <p:spPr bwMode="auto">
              <a:xfrm>
                <a:off x="10674" y="4037"/>
                <a:ext cx="29" cy="19"/>
              </a:xfrm>
              <a:custGeom>
                <a:avLst/>
                <a:gdLst>
                  <a:gd name="T0" fmla="+- 0 10703 10674"/>
                  <a:gd name="T1" fmla="*/ T0 w 29"/>
                  <a:gd name="T2" fmla="+- 0 4056 4037"/>
                  <a:gd name="T3" fmla="*/ 4056 h 19"/>
                  <a:gd name="T4" fmla="+- 0 10674 10674"/>
                  <a:gd name="T5" fmla="*/ T4 w 29"/>
                  <a:gd name="T6" fmla="+- 0 4037 4037"/>
                  <a:gd name="T7" fmla="*/ 403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28" name="Group 8363"/>
            <p:cNvGrpSpPr>
              <a:grpSpLocks/>
            </p:cNvGrpSpPr>
            <p:nvPr/>
          </p:nvGrpSpPr>
          <p:grpSpPr bwMode="auto">
            <a:xfrm>
              <a:off x="10670" y="4025"/>
              <a:ext cx="2" cy="19"/>
              <a:chOff x="10670" y="4025"/>
              <a:chExt cx="2" cy="19"/>
            </a:xfrm>
          </p:grpSpPr>
          <p:sp>
            <p:nvSpPr>
              <p:cNvPr id="22015" name="Freeform 8364"/>
              <p:cNvSpPr>
                <a:spLocks/>
              </p:cNvSpPr>
              <p:nvPr/>
            </p:nvSpPr>
            <p:spPr bwMode="auto">
              <a:xfrm>
                <a:off x="10670" y="4025"/>
                <a:ext cx="2" cy="19"/>
              </a:xfrm>
              <a:custGeom>
                <a:avLst/>
                <a:gdLst>
                  <a:gd name="T0" fmla="+- 0 4025 4025"/>
                  <a:gd name="T1" fmla="*/ 4025 h 19"/>
                  <a:gd name="T2" fmla="+- 0 4044 4025"/>
                  <a:gd name="T3" fmla="*/ 404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29" name="Group 8365"/>
            <p:cNvGrpSpPr>
              <a:grpSpLocks/>
            </p:cNvGrpSpPr>
            <p:nvPr/>
          </p:nvGrpSpPr>
          <p:grpSpPr bwMode="auto">
            <a:xfrm>
              <a:off x="10638" y="4013"/>
              <a:ext cx="29" cy="19"/>
              <a:chOff x="10638" y="4013"/>
              <a:chExt cx="29" cy="19"/>
            </a:xfrm>
          </p:grpSpPr>
          <p:sp>
            <p:nvSpPr>
              <p:cNvPr id="22014" name="Freeform 8366"/>
              <p:cNvSpPr>
                <a:spLocks/>
              </p:cNvSpPr>
              <p:nvPr/>
            </p:nvSpPr>
            <p:spPr bwMode="auto">
              <a:xfrm>
                <a:off x="10638" y="4013"/>
                <a:ext cx="29" cy="19"/>
              </a:xfrm>
              <a:custGeom>
                <a:avLst/>
                <a:gdLst>
                  <a:gd name="T0" fmla="+- 0 10667 10638"/>
                  <a:gd name="T1" fmla="*/ T0 w 29"/>
                  <a:gd name="T2" fmla="+- 0 4032 4013"/>
                  <a:gd name="T3" fmla="*/ 4032 h 19"/>
                  <a:gd name="T4" fmla="+- 0 10638 10638"/>
                  <a:gd name="T5" fmla="*/ T4 w 29"/>
                  <a:gd name="T6" fmla="+- 0 4013 4013"/>
                  <a:gd name="T7" fmla="*/ 4013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30" name="Group 8367"/>
            <p:cNvGrpSpPr>
              <a:grpSpLocks/>
            </p:cNvGrpSpPr>
            <p:nvPr/>
          </p:nvGrpSpPr>
          <p:grpSpPr bwMode="auto">
            <a:xfrm>
              <a:off x="10636" y="4001"/>
              <a:ext cx="2" cy="19"/>
              <a:chOff x="10636" y="4001"/>
              <a:chExt cx="2" cy="19"/>
            </a:xfrm>
          </p:grpSpPr>
          <p:sp>
            <p:nvSpPr>
              <p:cNvPr id="22013" name="Freeform 8368"/>
              <p:cNvSpPr>
                <a:spLocks/>
              </p:cNvSpPr>
              <p:nvPr/>
            </p:nvSpPr>
            <p:spPr bwMode="auto">
              <a:xfrm>
                <a:off x="10636" y="4001"/>
                <a:ext cx="2" cy="19"/>
              </a:xfrm>
              <a:custGeom>
                <a:avLst/>
                <a:gdLst>
                  <a:gd name="T0" fmla="+- 0 4001 4001"/>
                  <a:gd name="T1" fmla="*/ 4001 h 19"/>
                  <a:gd name="T2" fmla="+- 0 4020 4001"/>
                  <a:gd name="T3" fmla="*/ 402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31" name="Group 8369"/>
            <p:cNvGrpSpPr>
              <a:grpSpLocks/>
            </p:cNvGrpSpPr>
            <p:nvPr/>
          </p:nvGrpSpPr>
          <p:grpSpPr bwMode="auto">
            <a:xfrm>
              <a:off x="10602" y="3989"/>
              <a:ext cx="29" cy="19"/>
              <a:chOff x="10602" y="3989"/>
              <a:chExt cx="29" cy="19"/>
            </a:xfrm>
          </p:grpSpPr>
          <p:sp>
            <p:nvSpPr>
              <p:cNvPr id="22012" name="Freeform 8370"/>
              <p:cNvSpPr>
                <a:spLocks/>
              </p:cNvSpPr>
              <p:nvPr/>
            </p:nvSpPr>
            <p:spPr bwMode="auto">
              <a:xfrm>
                <a:off x="10602" y="3989"/>
                <a:ext cx="29" cy="19"/>
              </a:xfrm>
              <a:custGeom>
                <a:avLst/>
                <a:gdLst>
                  <a:gd name="T0" fmla="+- 0 10631 10602"/>
                  <a:gd name="T1" fmla="*/ T0 w 29"/>
                  <a:gd name="T2" fmla="+- 0 4008 3989"/>
                  <a:gd name="T3" fmla="*/ 4008 h 19"/>
                  <a:gd name="T4" fmla="+- 0 10602 10602"/>
                  <a:gd name="T5" fmla="*/ T4 w 29"/>
                  <a:gd name="T6" fmla="+- 0 3989 3989"/>
                  <a:gd name="T7" fmla="*/ 3989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32" name="Group 8371"/>
            <p:cNvGrpSpPr>
              <a:grpSpLocks/>
            </p:cNvGrpSpPr>
            <p:nvPr/>
          </p:nvGrpSpPr>
          <p:grpSpPr bwMode="auto">
            <a:xfrm>
              <a:off x="10600" y="3977"/>
              <a:ext cx="2" cy="19"/>
              <a:chOff x="10600" y="3977"/>
              <a:chExt cx="2" cy="19"/>
            </a:xfrm>
          </p:grpSpPr>
          <p:sp>
            <p:nvSpPr>
              <p:cNvPr id="22011" name="Freeform 8372"/>
              <p:cNvSpPr>
                <a:spLocks/>
              </p:cNvSpPr>
              <p:nvPr/>
            </p:nvSpPr>
            <p:spPr bwMode="auto">
              <a:xfrm>
                <a:off x="10600" y="3977"/>
                <a:ext cx="2" cy="19"/>
              </a:xfrm>
              <a:custGeom>
                <a:avLst/>
                <a:gdLst>
                  <a:gd name="T0" fmla="+- 0 3977 3977"/>
                  <a:gd name="T1" fmla="*/ 3977 h 19"/>
                  <a:gd name="T2" fmla="+- 0 3996 3977"/>
                  <a:gd name="T3" fmla="*/ 399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33" name="Group 8373"/>
            <p:cNvGrpSpPr>
              <a:grpSpLocks/>
            </p:cNvGrpSpPr>
            <p:nvPr/>
          </p:nvGrpSpPr>
          <p:grpSpPr bwMode="auto">
            <a:xfrm>
              <a:off x="10569" y="3965"/>
              <a:ext cx="26" cy="19"/>
              <a:chOff x="10569" y="3965"/>
              <a:chExt cx="26" cy="19"/>
            </a:xfrm>
          </p:grpSpPr>
          <p:sp>
            <p:nvSpPr>
              <p:cNvPr id="22010" name="Freeform 8374"/>
              <p:cNvSpPr>
                <a:spLocks/>
              </p:cNvSpPr>
              <p:nvPr/>
            </p:nvSpPr>
            <p:spPr bwMode="auto">
              <a:xfrm>
                <a:off x="10569" y="3965"/>
                <a:ext cx="26" cy="19"/>
              </a:xfrm>
              <a:custGeom>
                <a:avLst/>
                <a:gdLst>
                  <a:gd name="T0" fmla="+- 0 10595 10569"/>
                  <a:gd name="T1" fmla="*/ T0 w 26"/>
                  <a:gd name="T2" fmla="+- 0 3984 3965"/>
                  <a:gd name="T3" fmla="*/ 3984 h 19"/>
                  <a:gd name="T4" fmla="+- 0 10569 10569"/>
                  <a:gd name="T5" fmla="*/ T4 w 26"/>
                  <a:gd name="T6" fmla="+- 0 3965 3965"/>
                  <a:gd name="T7" fmla="*/ 3965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19">
                    <a:moveTo>
                      <a:pt x="26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34" name="Group 8375"/>
            <p:cNvGrpSpPr>
              <a:grpSpLocks/>
            </p:cNvGrpSpPr>
            <p:nvPr/>
          </p:nvGrpSpPr>
          <p:grpSpPr bwMode="auto">
            <a:xfrm>
              <a:off x="10564" y="3953"/>
              <a:ext cx="2" cy="19"/>
              <a:chOff x="10564" y="3953"/>
              <a:chExt cx="2" cy="19"/>
            </a:xfrm>
          </p:grpSpPr>
          <p:sp>
            <p:nvSpPr>
              <p:cNvPr id="22009" name="Freeform 8376"/>
              <p:cNvSpPr>
                <a:spLocks/>
              </p:cNvSpPr>
              <p:nvPr/>
            </p:nvSpPr>
            <p:spPr bwMode="auto">
              <a:xfrm>
                <a:off x="10564" y="3953"/>
                <a:ext cx="2" cy="19"/>
              </a:xfrm>
              <a:custGeom>
                <a:avLst/>
                <a:gdLst>
                  <a:gd name="T0" fmla="+- 0 3953 3953"/>
                  <a:gd name="T1" fmla="*/ 3953 h 19"/>
                  <a:gd name="T2" fmla="+- 0 3972 3953"/>
                  <a:gd name="T3" fmla="*/ 397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35" name="Group 8377"/>
            <p:cNvGrpSpPr>
              <a:grpSpLocks/>
            </p:cNvGrpSpPr>
            <p:nvPr/>
          </p:nvGrpSpPr>
          <p:grpSpPr bwMode="auto">
            <a:xfrm>
              <a:off x="10533" y="3941"/>
              <a:ext cx="29" cy="19"/>
              <a:chOff x="10533" y="3941"/>
              <a:chExt cx="29" cy="19"/>
            </a:xfrm>
          </p:grpSpPr>
          <p:sp>
            <p:nvSpPr>
              <p:cNvPr id="22008" name="Freeform 8378"/>
              <p:cNvSpPr>
                <a:spLocks/>
              </p:cNvSpPr>
              <p:nvPr/>
            </p:nvSpPr>
            <p:spPr bwMode="auto">
              <a:xfrm>
                <a:off x="10533" y="3941"/>
                <a:ext cx="29" cy="19"/>
              </a:xfrm>
              <a:custGeom>
                <a:avLst/>
                <a:gdLst>
                  <a:gd name="T0" fmla="+- 0 10562 10533"/>
                  <a:gd name="T1" fmla="*/ T0 w 29"/>
                  <a:gd name="T2" fmla="+- 0 3960 3941"/>
                  <a:gd name="T3" fmla="*/ 3960 h 19"/>
                  <a:gd name="T4" fmla="+- 0 10533 10533"/>
                  <a:gd name="T5" fmla="*/ T4 w 29"/>
                  <a:gd name="T6" fmla="+- 0 3941 3941"/>
                  <a:gd name="T7" fmla="*/ 3941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36" name="Group 8379"/>
            <p:cNvGrpSpPr>
              <a:grpSpLocks/>
            </p:cNvGrpSpPr>
            <p:nvPr/>
          </p:nvGrpSpPr>
          <p:grpSpPr bwMode="auto">
            <a:xfrm>
              <a:off x="10528" y="3929"/>
              <a:ext cx="2" cy="19"/>
              <a:chOff x="10528" y="3929"/>
              <a:chExt cx="2" cy="19"/>
            </a:xfrm>
          </p:grpSpPr>
          <p:sp>
            <p:nvSpPr>
              <p:cNvPr id="22007" name="Freeform 8380"/>
              <p:cNvSpPr>
                <a:spLocks/>
              </p:cNvSpPr>
              <p:nvPr/>
            </p:nvSpPr>
            <p:spPr bwMode="auto">
              <a:xfrm>
                <a:off x="10528" y="3929"/>
                <a:ext cx="2" cy="19"/>
              </a:xfrm>
              <a:custGeom>
                <a:avLst/>
                <a:gdLst>
                  <a:gd name="T0" fmla="+- 0 3929 3929"/>
                  <a:gd name="T1" fmla="*/ 3929 h 19"/>
                  <a:gd name="T2" fmla="+- 0 3948 3929"/>
                  <a:gd name="T3" fmla="*/ 394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37" name="Group 8381"/>
            <p:cNvGrpSpPr>
              <a:grpSpLocks/>
            </p:cNvGrpSpPr>
            <p:nvPr/>
          </p:nvGrpSpPr>
          <p:grpSpPr bwMode="auto">
            <a:xfrm>
              <a:off x="10497" y="3917"/>
              <a:ext cx="29" cy="19"/>
              <a:chOff x="10497" y="3917"/>
              <a:chExt cx="29" cy="19"/>
            </a:xfrm>
          </p:grpSpPr>
          <p:sp>
            <p:nvSpPr>
              <p:cNvPr id="22006" name="Freeform 8382"/>
              <p:cNvSpPr>
                <a:spLocks/>
              </p:cNvSpPr>
              <p:nvPr/>
            </p:nvSpPr>
            <p:spPr bwMode="auto">
              <a:xfrm>
                <a:off x="10497" y="3917"/>
                <a:ext cx="29" cy="19"/>
              </a:xfrm>
              <a:custGeom>
                <a:avLst/>
                <a:gdLst>
                  <a:gd name="T0" fmla="+- 0 10526 10497"/>
                  <a:gd name="T1" fmla="*/ T0 w 29"/>
                  <a:gd name="T2" fmla="+- 0 3936 3917"/>
                  <a:gd name="T3" fmla="*/ 3936 h 19"/>
                  <a:gd name="T4" fmla="+- 0 10497 10497"/>
                  <a:gd name="T5" fmla="*/ T4 w 29"/>
                  <a:gd name="T6" fmla="+- 0 3917 3917"/>
                  <a:gd name="T7" fmla="*/ 391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38" name="Group 8383"/>
            <p:cNvGrpSpPr>
              <a:grpSpLocks/>
            </p:cNvGrpSpPr>
            <p:nvPr/>
          </p:nvGrpSpPr>
          <p:grpSpPr bwMode="auto">
            <a:xfrm>
              <a:off x="10494" y="3905"/>
              <a:ext cx="2" cy="19"/>
              <a:chOff x="10494" y="3905"/>
              <a:chExt cx="2" cy="19"/>
            </a:xfrm>
          </p:grpSpPr>
          <p:sp>
            <p:nvSpPr>
              <p:cNvPr id="22005" name="Freeform 8384"/>
              <p:cNvSpPr>
                <a:spLocks/>
              </p:cNvSpPr>
              <p:nvPr/>
            </p:nvSpPr>
            <p:spPr bwMode="auto">
              <a:xfrm>
                <a:off x="10494" y="3905"/>
                <a:ext cx="2" cy="19"/>
              </a:xfrm>
              <a:custGeom>
                <a:avLst/>
                <a:gdLst>
                  <a:gd name="T0" fmla="+- 0 3905 3905"/>
                  <a:gd name="T1" fmla="*/ 3905 h 19"/>
                  <a:gd name="T2" fmla="+- 0 3924 3905"/>
                  <a:gd name="T3" fmla="*/ 392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39" name="Group 8385"/>
            <p:cNvGrpSpPr>
              <a:grpSpLocks/>
            </p:cNvGrpSpPr>
            <p:nvPr/>
          </p:nvGrpSpPr>
          <p:grpSpPr bwMode="auto">
            <a:xfrm>
              <a:off x="10461" y="3895"/>
              <a:ext cx="29" cy="17"/>
              <a:chOff x="10461" y="3895"/>
              <a:chExt cx="29" cy="17"/>
            </a:xfrm>
          </p:grpSpPr>
          <p:sp>
            <p:nvSpPr>
              <p:cNvPr id="22004" name="Freeform 8386"/>
              <p:cNvSpPr>
                <a:spLocks/>
              </p:cNvSpPr>
              <p:nvPr/>
            </p:nvSpPr>
            <p:spPr bwMode="auto">
              <a:xfrm>
                <a:off x="10461" y="3895"/>
                <a:ext cx="29" cy="17"/>
              </a:xfrm>
              <a:custGeom>
                <a:avLst/>
                <a:gdLst>
                  <a:gd name="T0" fmla="+- 0 10490 10461"/>
                  <a:gd name="T1" fmla="*/ T0 w 29"/>
                  <a:gd name="T2" fmla="+- 0 3912 3895"/>
                  <a:gd name="T3" fmla="*/ 3912 h 17"/>
                  <a:gd name="T4" fmla="+- 0 10461 10461"/>
                  <a:gd name="T5" fmla="*/ T4 w 29"/>
                  <a:gd name="T6" fmla="+- 0 3895 3895"/>
                  <a:gd name="T7" fmla="*/ 389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7">
                    <a:moveTo>
                      <a:pt x="29" y="17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40" name="Group 8387"/>
            <p:cNvGrpSpPr>
              <a:grpSpLocks/>
            </p:cNvGrpSpPr>
            <p:nvPr/>
          </p:nvGrpSpPr>
          <p:grpSpPr bwMode="auto">
            <a:xfrm>
              <a:off x="10458" y="3883"/>
              <a:ext cx="2" cy="19"/>
              <a:chOff x="10458" y="3883"/>
              <a:chExt cx="2" cy="19"/>
            </a:xfrm>
          </p:grpSpPr>
          <p:sp>
            <p:nvSpPr>
              <p:cNvPr id="22003" name="Freeform 8388"/>
              <p:cNvSpPr>
                <a:spLocks/>
              </p:cNvSpPr>
              <p:nvPr/>
            </p:nvSpPr>
            <p:spPr bwMode="auto">
              <a:xfrm>
                <a:off x="10458" y="3883"/>
                <a:ext cx="2" cy="19"/>
              </a:xfrm>
              <a:custGeom>
                <a:avLst/>
                <a:gdLst>
                  <a:gd name="T0" fmla="+- 0 3883 3883"/>
                  <a:gd name="T1" fmla="*/ 3883 h 19"/>
                  <a:gd name="T2" fmla="+- 0 3902 3883"/>
                  <a:gd name="T3" fmla="*/ 390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41" name="Group 8389"/>
            <p:cNvGrpSpPr>
              <a:grpSpLocks/>
            </p:cNvGrpSpPr>
            <p:nvPr/>
          </p:nvGrpSpPr>
          <p:grpSpPr bwMode="auto">
            <a:xfrm>
              <a:off x="10425" y="3871"/>
              <a:ext cx="29" cy="19"/>
              <a:chOff x="10425" y="3871"/>
              <a:chExt cx="29" cy="19"/>
            </a:xfrm>
          </p:grpSpPr>
          <p:sp>
            <p:nvSpPr>
              <p:cNvPr id="22002" name="Freeform 8390"/>
              <p:cNvSpPr>
                <a:spLocks/>
              </p:cNvSpPr>
              <p:nvPr/>
            </p:nvSpPr>
            <p:spPr bwMode="auto">
              <a:xfrm>
                <a:off x="10425" y="3871"/>
                <a:ext cx="29" cy="19"/>
              </a:xfrm>
              <a:custGeom>
                <a:avLst/>
                <a:gdLst>
                  <a:gd name="T0" fmla="+- 0 10454 10425"/>
                  <a:gd name="T1" fmla="*/ T0 w 29"/>
                  <a:gd name="T2" fmla="+- 0 3890 3871"/>
                  <a:gd name="T3" fmla="*/ 3890 h 19"/>
                  <a:gd name="T4" fmla="+- 0 10425 10425"/>
                  <a:gd name="T5" fmla="*/ T4 w 29"/>
                  <a:gd name="T6" fmla="+- 0 3871 3871"/>
                  <a:gd name="T7" fmla="*/ 3871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19">
                    <a:moveTo>
                      <a:pt x="29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42" name="Group 8391"/>
            <p:cNvGrpSpPr>
              <a:grpSpLocks/>
            </p:cNvGrpSpPr>
            <p:nvPr/>
          </p:nvGrpSpPr>
          <p:grpSpPr bwMode="auto">
            <a:xfrm>
              <a:off x="10422" y="3859"/>
              <a:ext cx="2" cy="19"/>
              <a:chOff x="10422" y="3859"/>
              <a:chExt cx="2" cy="19"/>
            </a:xfrm>
          </p:grpSpPr>
          <p:sp>
            <p:nvSpPr>
              <p:cNvPr id="22001" name="Freeform 8392"/>
              <p:cNvSpPr>
                <a:spLocks/>
              </p:cNvSpPr>
              <p:nvPr/>
            </p:nvSpPr>
            <p:spPr bwMode="auto">
              <a:xfrm>
                <a:off x="10422" y="3859"/>
                <a:ext cx="2" cy="19"/>
              </a:xfrm>
              <a:custGeom>
                <a:avLst/>
                <a:gdLst>
                  <a:gd name="T0" fmla="+- 0 3859 3859"/>
                  <a:gd name="T1" fmla="*/ 3859 h 19"/>
                  <a:gd name="T2" fmla="+- 0 3878 3859"/>
                  <a:gd name="T3" fmla="*/ 387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43" name="Group 8393"/>
            <p:cNvGrpSpPr>
              <a:grpSpLocks/>
            </p:cNvGrpSpPr>
            <p:nvPr/>
          </p:nvGrpSpPr>
          <p:grpSpPr bwMode="auto">
            <a:xfrm>
              <a:off x="10391" y="3847"/>
              <a:ext cx="26" cy="19"/>
              <a:chOff x="10391" y="3847"/>
              <a:chExt cx="26" cy="19"/>
            </a:xfrm>
          </p:grpSpPr>
          <p:sp>
            <p:nvSpPr>
              <p:cNvPr id="22000" name="Freeform 8394"/>
              <p:cNvSpPr>
                <a:spLocks/>
              </p:cNvSpPr>
              <p:nvPr/>
            </p:nvSpPr>
            <p:spPr bwMode="auto">
              <a:xfrm>
                <a:off x="10391" y="3847"/>
                <a:ext cx="26" cy="19"/>
              </a:xfrm>
              <a:custGeom>
                <a:avLst/>
                <a:gdLst>
                  <a:gd name="T0" fmla="+- 0 10418 10391"/>
                  <a:gd name="T1" fmla="*/ T0 w 26"/>
                  <a:gd name="T2" fmla="+- 0 3866 3847"/>
                  <a:gd name="T3" fmla="*/ 3866 h 19"/>
                  <a:gd name="T4" fmla="+- 0 10391 10391"/>
                  <a:gd name="T5" fmla="*/ T4 w 26"/>
                  <a:gd name="T6" fmla="+- 0 3847 3847"/>
                  <a:gd name="T7" fmla="*/ 384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19">
                    <a:moveTo>
                      <a:pt x="27" y="19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44" name="Group 8395"/>
            <p:cNvGrpSpPr>
              <a:grpSpLocks/>
            </p:cNvGrpSpPr>
            <p:nvPr/>
          </p:nvGrpSpPr>
          <p:grpSpPr bwMode="auto">
            <a:xfrm>
              <a:off x="10386" y="3835"/>
              <a:ext cx="2" cy="19"/>
              <a:chOff x="10386" y="3835"/>
              <a:chExt cx="2" cy="19"/>
            </a:xfrm>
          </p:grpSpPr>
          <p:sp>
            <p:nvSpPr>
              <p:cNvPr id="21999" name="Freeform 8396"/>
              <p:cNvSpPr>
                <a:spLocks/>
              </p:cNvSpPr>
              <p:nvPr/>
            </p:nvSpPr>
            <p:spPr bwMode="auto">
              <a:xfrm>
                <a:off x="10386" y="3835"/>
                <a:ext cx="2" cy="19"/>
              </a:xfrm>
              <a:custGeom>
                <a:avLst/>
                <a:gdLst>
                  <a:gd name="T0" fmla="+- 0 3835 3835"/>
                  <a:gd name="T1" fmla="*/ 3835 h 19"/>
                  <a:gd name="T2" fmla="+- 0 3854 3835"/>
                  <a:gd name="T3" fmla="*/ 385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45" name="Group 8397"/>
            <p:cNvGrpSpPr>
              <a:grpSpLocks/>
            </p:cNvGrpSpPr>
            <p:nvPr/>
          </p:nvGrpSpPr>
          <p:grpSpPr bwMode="auto">
            <a:xfrm>
              <a:off x="10355" y="3806"/>
              <a:ext cx="29" cy="36"/>
              <a:chOff x="10355" y="3806"/>
              <a:chExt cx="29" cy="36"/>
            </a:xfrm>
          </p:grpSpPr>
          <p:sp>
            <p:nvSpPr>
              <p:cNvPr id="21998" name="Freeform 8398"/>
              <p:cNvSpPr>
                <a:spLocks/>
              </p:cNvSpPr>
              <p:nvPr/>
            </p:nvSpPr>
            <p:spPr bwMode="auto">
              <a:xfrm>
                <a:off x="10355" y="3806"/>
                <a:ext cx="29" cy="36"/>
              </a:xfrm>
              <a:custGeom>
                <a:avLst/>
                <a:gdLst>
                  <a:gd name="T0" fmla="+- 0 10384 10355"/>
                  <a:gd name="T1" fmla="*/ T0 w 29"/>
                  <a:gd name="T2" fmla="+- 0 3842 3806"/>
                  <a:gd name="T3" fmla="*/ 3842 h 36"/>
                  <a:gd name="T4" fmla="+- 0 10355 10355"/>
                  <a:gd name="T5" fmla="*/ T4 w 29"/>
                  <a:gd name="T6" fmla="+- 0 3823 3806"/>
                  <a:gd name="T7" fmla="*/ 3823 h 36"/>
                  <a:gd name="T8" fmla="+- 0 10367 10355"/>
                  <a:gd name="T9" fmla="*/ T8 w 29"/>
                  <a:gd name="T10" fmla="+- 0 3806 3806"/>
                  <a:gd name="T11" fmla="*/ 3806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9" h="36">
                    <a:moveTo>
                      <a:pt x="29" y="36"/>
                    </a:moveTo>
                    <a:lnTo>
                      <a:pt x="0" y="17"/>
                    </a:lnTo>
                    <a:lnTo>
                      <a:pt x="12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46" name="Group 8399"/>
            <p:cNvGrpSpPr>
              <a:grpSpLocks/>
            </p:cNvGrpSpPr>
            <p:nvPr/>
          </p:nvGrpSpPr>
          <p:grpSpPr bwMode="auto">
            <a:xfrm>
              <a:off x="10370" y="3792"/>
              <a:ext cx="2" cy="19"/>
              <a:chOff x="10370" y="3792"/>
              <a:chExt cx="2" cy="19"/>
            </a:xfrm>
          </p:grpSpPr>
          <p:sp>
            <p:nvSpPr>
              <p:cNvPr id="21997" name="Freeform 8400"/>
              <p:cNvSpPr>
                <a:spLocks/>
              </p:cNvSpPr>
              <p:nvPr/>
            </p:nvSpPr>
            <p:spPr bwMode="auto">
              <a:xfrm>
                <a:off x="10370" y="3792"/>
                <a:ext cx="2" cy="19"/>
              </a:xfrm>
              <a:custGeom>
                <a:avLst/>
                <a:gdLst>
                  <a:gd name="T0" fmla="+- 0 3792 3792"/>
                  <a:gd name="T1" fmla="*/ 3792 h 19"/>
                  <a:gd name="T2" fmla="+- 0 3811 3792"/>
                  <a:gd name="T3" fmla="*/ 3811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47" name="Group 8401"/>
            <p:cNvGrpSpPr>
              <a:grpSpLocks/>
            </p:cNvGrpSpPr>
            <p:nvPr/>
          </p:nvGrpSpPr>
          <p:grpSpPr bwMode="auto">
            <a:xfrm>
              <a:off x="10372" y="3770"/>
              <a:ext cx="19" cy="29"/>
              <a:chOff x="10372" y="3770"/>
              <a:chExt cx="19" cy="29"/>
            </a:xfrm>
          </p:grpSpPr>
          <p:sp>
            <p:nvSpPr>
              <p:cNvPr id="21996" name="Freeform 8402"/>
              <p:cNvSpPr>
                <a:spLocks/>
              </p:cNvSpPr>
              <p:nvPr/>
            </p:nvSpPr>
            <p:spPr bwMode="auto">
              <a:xfrm>
                <a:off x="10372" y="3770"/>
                <a:ext cx="19" cy="29"/>
              </a:xfrm>
              <a:custGeom>
                <a:avLst/>
                <a:gdLst>
                  <a:gd name="T0" fmla="+- 0 10372 10372"/>
                  <a:gd name="T1" fmla="*/ T0 w 19"/>
                  <a:gd name="T2" fmla="+- 0 3799 3770"/>
                  <a:gd name="T3" fmla="*/ 3799 h 29"/>
                  <a:gd name="T4" fmla="+- 0 10391 10372"/>
                  <a:gd name="T5" fmla="*/ T4 w 19"/>
                  <a:gd name="T6" fmla="+- 0 3770 3770"/>
                  <a:gd name="T7" fmla="*/ 377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48" name="Group 8403"/>
            <p:cNvGrpSpPr>
              <a:grpSpLocks/>
            </p:cNvGrpSpPr>
            <p:nvPr/>
          </p:nvGrpSpPr>
          <p:grpSpPr bwMode="auto">
            <a:xfrm>
              <a:off x="10394" y="3756"/>
              <a:ext cx="2" cy="19"/>
              <a:chOff x="10394" y="3756"/>
              <a:chExt cx="2" cy="19"/>
            </a:xfrm>
          </p:grpSpPr>
          <p:sp>
            <p:nvSpPr>
              <p:cNvPr id="21995" name="Freeform 8404"/>
              <p:cNvSpPr>
                <a:spLocks/>
              </p:cNvSpPr>
              <p:nvPr/>
            </p:nvSpPr>
            <p:spPr bwMode="auto">
              <a:xfrm>
                <a:off x="10394" y="3756"/>
                <a:ext cx="2" cy="19"/>
              </a:xfrm>
              <a:custGeom>
                <a:avLst/>
                <a:gdLst>
                  <a:gd name="T0" fmla="+- 0 3756 3756"/>
                  <a:gd name="T1" fmla="*/ 3756 h 19"/>
                  <a:gd name="T2" fmla="+- 0 3775 3756"/>
                  <a:gd name="T3" fmla="*/ 3775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49" name="Group 8405"/>
            <p:cNvGrpSpPr>
              <a:grpSpLocks/>
            </p:cNvGrpSpPr>
            <p:nvPr/>
          </p:nvGrpSpPr>
          <p:grpSpPr bwMode="auto">
            <a:xfrm>
              <a:off x="10396" y="3734"/>
              <a:ext cx="19" cy="29"/>
              <a:chOff x="10396" y="3734"/>
              <a:chExt cx="19" cy="29"/>
            </a:xfrm>
          </p:grpSpPr>
          <p:sp>
            <p:nvSpPr>
              <p:cNvPr id="21994" name="Freeform 8406"/>
              <p:cNvSpPr>
                <a:spLocks/>
              </p:cNvSpPr>
              <p:nvPr/>
            </p:nvSpPr>
            <p:spPr bwMode="auto">
              <a:xfrm>
                <a:off x="10396" y="3734"/>
                <a:ext cx="19" cy="29"/>
              </a:xfrm>
              <a:custGeom>
                <a:avLst/>
                <a:gdLst>
                  <a:gd name="T0" fmla="+- 0 10396 10396"/>
                  <a:gd name="T1" fmla="*/ T0 w 19"/>
                  <a:gd name="T2" fmla="+- 0 3763 3734"/>
                  <a:gd name="T3" fmla="*/ 3763 h 29"/>
                  <a:gd name="T4" fmla="+- 0 10415 10396"/>
                  <a:gd name="T5" fmla="*/ T4 w 19"/>
                  <a:gd name="T6" fmla="+- 0 3734 3734"/>
                  <a:gd name="T7" fmla="*/ 373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50" name="Group 8407"/>
            <p:cNvGrpSpPr>
              <a:grpSpLocks/>
            </p:cNvGrpSpPr>
            <p:nvPr/>
          </p:nvGrpSpPr>
          <p:grpSpPr bwMode="auto">
            <a:xfrm>
              <a:off x="10418" y="3722"/>
              <a:ext cx="2" cy="19"/>
              <a:chOff x="10418" y="3722"/>
              <a:chExt cx="2" cy="19"/>
            </a:xfrm>
          </p:grpSpPr>
          <p:sp>
            <p:nvSpPr>
              <p:cNvPr id="21993" name="Freeform 8408"/>
              <p:cNvSpPr>
                <a:spLocks/>
              </p:cNvSpPr>
              <p:nvPr/>
            </p:nvSpPr>
            <p:spPr bwMode="auto">
              <a:xfrm>
                <a:off x="10418" y="3722"/>
                <a:ext cx="2" cy="19"/>
              </a:xfrm>
              <a:custGeom>
                <a:avLst/>
                <a:gdLst>
                  <a:gd name="T0" fmla="+- 0 3722 3722"/>
                  <a:gd name="T1" fmla="*/ 3722 h 19"/>
                  <a:gd name="T2" fmla="+- 0 3742 3722"/>
                  <a:gd name="T3" fmla="*/ 374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51" name="Group 8409"/>
            <p:cNvGrpSpPr>
              <a:grpSpLocks/>
            </p:cNvGrpSpPr>
            <p:nvPr/>
          </p:nvGrpSpPr>
          <p:grpSpPr bwMode="auto">
            <a:xfrm>
              <a:off x="10420" y="3698"/>
              <a:ext cx="19" cy="29"/>
              <a:chOff x="10420" y="3698"/>
              <a:chExt cx="19" cy="29"/>
            </a:xfrm>
          </p:grpSpPr>
          <p:sp>
            <p:nvSpPr>
              <p:cNvPr id="21992" name="Freeform 8410"/>
              <p:cNvSpPr>
                <a:spLocks/>
              </p:cNvSpPr>
              <p:nvPr/>
            </p:nvSpPr>
            <p:spPr bwMode="auto">
              <a:xfrm>
                <a:off x="10420" y="3698"/>
                <a:ext cx="19" cy="29"/>
              </a:xfrm>
              <a:custGeom>
                <a:avLst/>
                <a:gdLst>
                  <a:gd name="T0" fmla="+- 0 10420 10420"/>
                  <a:gd name="T1" fmla="*/ T0 w 19"/>
                  <a:gd name="T2" fmla="+- 0 3727 3698"/>
                  <a:gd name="T3" fmla="*/ 3727 h 29"/>
                  <a:gd name="T4" fmla="+- 0 10439 10420"/>
                  <a:gd name="T5" fmla="*/ T4 w 19"/>
                  <a:gd name="T6" fmla="+- 0 3698 3698"/>
                  <a:gd name="T7" fmla="*/ 369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52" name="Group 8411"/>
            <p:cNvGrpSpPr>
              <a:grpSpLocks/>
            </p:cNvGrpSpPr>
            <p:nvPr/>
          </p:nvGrpSpPr>
          <p:grpSpPr bwMode="auto">
            <a:xfrm>
              <a:off x="10442" y="3686"/>
              <a:ext cx="2" cy="19"/>
              <a:chOff x="10442" y="3686"/>
              <a:chExt cx="2" cy="19"/>
            </a:xfrm>
          </p:grpSpPr>
          <p:sp>
            <p:nvSpPr>
              <p:cNvPr id="21991" name="Freeform 8412"/>
              <p:cNvSpPr>
                <a:spLocks/>
              </p:cNvSpPr>
              <p:nvPr/>
            </p:nvSpPr>
            <p:spPr bwMode="auto">
              <a:xfrm>
                <a:off x="10442" y="3686"/>
                <a:ext cx="2" cy="19"/>
              </a:xfrm>
              <a:custGeom>
                <a:avLst/>
                <a:gdLst>
                  <a:gd name="T0" fmla="+- 0 3686 3686"/>
                  <a:gd name="T1" fmla="*/ 3686 h 19"/>
                  <a:gd name="T2" fmla="+- 0 3706 3686"/>
                  <a:gd name="T3" fmla="*/ 370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53" name="Group 8413"/>
            <p:cNvGrpSpPr>
              <a:grpSpLocks/>
            </p:cNvGrpSpPr>
            <p:nvPr/>
          </p:nvGrpSpPr>
          <p:grpSpPr bwMode="auto">
            <a:xfrm>
              <a:off x="10444" y="3665"/>
              <a:ext cx="19" cy="26"/>
              <a:chOff x="10444" y="3665"/>
              <a:chExt cx="19" cy="26"/>
            </a:xfrm>
          </p:grpSpPr>
          <p:sp>
            <p:nvSpPr>
              <p:cNvPr id="21990" name="Freeform 8414"/>
              <p:cNvSpPr>
                <a:spLocks/>
              </p:cNvSpPr>
              <p:nvPr/>
            </p:nvSpPr>
            <p:spPr bwMode="auto">
              <a:xfrm>
                <a:off x="10444" y="3665"/>
                <a:ext cx="19" cy="26"/>
              </a:xfrm>
              <a:custGeom>
                <a:avLst/>
                <a:gdLst>
                  <a:gd name="T0" fmla="+- 0 10444 10444"/>
                  <a:gd name="T1" fmla="*/ T0 w 19"/>
                  <a:gd name="T2" fmla="+- 0 3691 3665"/>
                  <a:gd name="T3" fmla="*/ 3691 h 26"/>
                  <a:gd name="T4" fmla="+- 0 10463 10444"/>
                  <a:gd name="T5" fmla="*/ T4 w 19"/>
                  <a:gd name="T6" fmla="+- 0 3665 3665"/>
                  <a:gd name="T7" fmla="*/ 366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6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54" name="Group 8415"/>
            <p:cNvGrpSpPr>
              <a:grpSpLocks/>
            </p:cNvGrpSpPr>
            <p:nvPr/>
          </p:nvGrpSpPr>
          <p:grpSpPr bwMode="auto">
            <a:xfrm>
              <a:off x="10466" y="3650"/>
              <a:ext cx="2" cy="19"/>
              <a:chOff x="10466" y="3650"/>
              <a:chExt cx="2" cy="19"/>
            </a:xfrm>
          </p:grpSpPr>
          <p:sp>
            <p:nvSpPr>
              <p:cNvPr id="21989" name="Freeform 8416"/>
              <p:cNvSpPr>
                <a:spLocks/>
              </p:cNvSpPr>
              <p:nvPr/>
            </p:nvSpPr>
            <p:spPr bwMode="auto">
              <a:xfrm>
                <a:off x="10466" y="3650"/>
                <a:ext cx="2" cy="19"/>
              </a:xfrm>
              <a:custGeom>
                <a:avLst/>
                <a:gdLst>
                  <a:gd name="T0" fmla="+- 0 3650 3650"/>
                  <a:gd name="T1" fmla="*/ 3650 h 19"/>
                  <a:gd name="T2" fmla="+- 0 3670 3650"/>
                  <a:gd name="T3" fmla="*/ 367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55" name="Group 8417"/>
            <p:cNvGrpSpPr>
              <a:grpSpLocks/>
            </p:cNvGrpSpPr>
            <p:nvPr/>
          </p:nvGrpSpPr>
          <p:grpSpPr bwMode="auto">
            <a:xfrm>
              <a:off x="10468" y="3629"/>
              <a:ext cx="17" cy="29"/>
              <a:chOff x="10468" y="3629"/>
              <a:chExt cx="17" cy="29"/>
            </a:xfrm>
          </p:grpSpPr>
          <p:sp>
            <p:nvSpPr>
              <p:cNvPr id="21988" name="Freeform 8418"/>
              <p:cNvSpPr>
                <a:spLocks/>
              </p:cNvSpPr>
              <p:nvPr/>
            </p:nvSpPr>
            <p:spPr bwMode="auto">
              <a:xfrm>
                <a:off x="10468" y="3629"/>
                <a:ext cx="17" cy="29"/>
              </a:xfrm>
              <a:custGeom>
                <a:avLst/>
                <a:gdLst>
                  <a:gd name="T0" fmla="+- 0 10468 10468"/>
                  <a:gd name="T1" fmla="*/ T0 w 17"/>
                  <a:gd name="T2" fmla="+- 0 3658 3629"/>
                  <a:gd name="T3" fmla="*/ 3658 h 29"/>
                  <a:gd name="T4" fmla="+- 0 10485 10468"/>
                  <a:gd name="T5" fmla="*/ T4 w 17"/>
                  <a:gd name="T6" fmla="+- 0 3629 3629"/>
                  <a:gd name="T7" fmla="*/ 362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17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56" name="Group 8419"/>
            <p:cNvGrpSpPr>
              <a:grpSpLocks/>
            </p:cNvGrpSpPr>
            <p:nvPr/>
          </p:nvGrpSpPr>
          <p:grpSpPr bwMode="auto">
            <a:xfrm>
              <a:off x="10487" y="3614"/>
              <a:ext cx="2" cy="19"/>
              <a:chOff x="10487" y="3614"/>
              <a:chExt cx="2" cy="19"/>
            </a:xfrm>
          </p:grpSpPr>
          <p:sp>
            <p:nvSpPr>
              <p:cNvPr id="21987" name="Freeform 8420"/>
              <p:cNvSpPr>
                <a:spLocks/>
              </p:cNvSpPr>
              <p:nvPr/>
            </p:nvSpPr>
            <p:spPr bwMode="auto">
              <a:xfrm>
                <a:off x="10487" y="3614"/>
                <a:ext cx="2" cy="19"/>
              </a:xfrm>
              <a:custGeom>
                <a:avLst/>
                <a:gdLst>
                  <a:gd name="T0" fmla="+- 0 3614 3614"/>
                  <a:gd name="T1" fmla="*/ 3614 h 19"/>
                  <a:gd name="T2" fmla="+- 0 3634 3614"/>
                  <a:gd name="T3" fmla="*/ 363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57" name="Group 8421"/>
            <p:cNvGrpSpPr>
              <a:grpSpLocks/>
            </p:cNvGrpSpPr>
            <p:nvPr/>
          </p:nvGrpSpPr>
          <p:grpSpPr bwMode="auto">
            <a:xfrm>
              <a:off x="10490" y="3593"/>
              <a:ext cx="19" cy="29"/>
              <a:chOff x="10490" y="3593"/>
              <a:chExt cx="19" cy="29"/>
            </a:xfrm>
          </p:grpSpPr>
          <p:sp>
            <p:nvSpPr>
              <p:cNvPr id="21986" name="Freeform 8422"/>
              <p:cNvSpPr>
                <a:spLocks/>
              </p:cNvSpPr>
              <p:nvPr/>
            </p:nvSpPr>
            <p:spPr bwMode="auto">
              <a:xfrm>
                <a:off x="10490" y="3593"/>
                <a:ext cx="19" cy="29"/>
              </a:xfrm>
              <a:custGeom>
                <a:avLst/>
                <a:gdLst>
                  <a:gd name="T0" fmla="+- 0 10490 10490"/>
                  <a:gd name="T1" fmla="*/ T0 w 19"/>
                  <a:gd name="T2" fmla="+- 0 3622 3593"/>
                  <a:gd name="T3" fmla="*/ 3622 h 29"/>
                  <a:gd name="T4" fmla="+- 0 10509 10490"/>
                  <a:gd name="T5" fmla="*/ T4 w 19"/>
                  <a:gd name="T6" fmla="+- 0 3593 3593"/>
                  <a:gd name="T7" fmla="*/ 3593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58" name="Group 8423"/>
            <p:cNvGrpSpPr>
              <a:grpSpLocks/>
            </p:cNvGrpSpPr>
            <p:nvPr/>
          </p:nvGrpSpPr>
          <p:grpSpPr bwMode="auto">
            <a:xfrm>
              <a:off x="10511" y="3578"/>
              <a:ext cx="2" cy="19"/>
              <a:chOff x="10511" y="3578"/>
              <a:chExt cx="2" cy="19"/>
            </a:xfrm>
          </p:grpSpPr>
          <p:sp>
            <p:nvSpPr>
              <p:cNvPr id="21985" name="Freeform 8424"/>
              <p:cNvSpPr>
                <a:spLocks/>
              </p:cNvSpPr>
              <p:nvPr/>
            </p:nvSpPr>
            <p:spPr bwMode="auto">
              <a:xfrm>
                <a:off x="10511" y="3578"/>
                <a:ext cx="2" cy="19"/>
              </a:xfrm>
              <a:custGeom>
                <a:avLst/>
                <a:gdLst>
                  <a:gd name="T0" fmla="+- 0 3578 3578"/>
                  <a:gd name="T1" fmla="*/ 3578 h 19"/>
                  <a:gd name="T2" fmla="+- 0 3598 3578"/>
                  <a:gd name="T3" fmla="*/ 359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59" name="Group 8425"/>
            <p:cNvGrpSpPr>
              <a:grpSpLocks/>
            </p:cNvGrpSpPr>
            <p:nvPr/>
          </p:nvGrpSpPr>
          <p:grpSpPr bwMode="auto">
            <a:xfrm>
              <a:off x="10514" y="3557"/>
              <a:ext cx="19" cy="29"/>
              <a:chOff x="10514" y="3557"/>
              <a:chExt cx="19" cy="29"/>
            </a:xfrm>
          </p:grpSpPr>
          <p:sp>
            <p:nvSpPr>
              <p:cNvPr id="21984" name="Freeform 8426"/>
              <p:cNvSpPr>
                <a:spLocks/>
              </p:cNvSpPr>
              <p:nvPr/>
            </p:nvSpPr>
            <p:spPr bwMode="auto">
              <a:xfrm>
                <a:off x="10514" y="3557"/>
                <a:ext cx="19" cy="29"/>
              </a:xfrm>
              <a:custGeom>
                <a:avLst/>
                <a:gdLst>
                  <a:gd name="T0" fmla="+- 0 10514 10514"/>
                  <a:gd name="T1" fmla="*/ T0 w 19"/>
                  <a:gd name="T2" fmla="+- 0 3586 3557"/>
                  <a:gd name="T3" fmla="*/ 3586 h 29"/>
                  <a:gd name="T4" fmla="+- 0 10533 10514"/>
                  <a:gd name="T5" fmla="*/ T4 w 19"/>
                  <a:gd name="T6" fmla="+- 0 3557 3557"/>
                  <a:gd name="T7" fmla="*/ 355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60" name="Group 8427"/>
            <p:cNvGrpSpPr>
              <a:grpSpLocks/>
            </p:cNvGrpSpPr>
            <p:nvPr/>
          </p:nvGrpSpPr>
          <p:grpSpPr bwMode="auto">
            <a:xfrm>
              <a:off x="10535" y="3545"/>
              <a:ext cx="2" cy="19"/>
              <a:chOff x="10535" y="3545"/>
              <a:chExt cx="2" cy="19"/>
            </a:xfrm>
          </p:grpSpPr>
          <p:sp>
            <p:nvSpPr>
              <p:cNvPr id="21983" name="Freeform 8428"/>
              <p:cNvSpPr>
                <a:spLocks/>
              </p:cNvSpPr>
              <p:nvPr/>
            </p:nvSpPr>
            <p:spPr bwMode="auto">
              <a:xfrm>
                <a:off x="10535" y="3545"/>
                <a:ext cx="2" cy="19"/>
              </a:xfrm>
              <a:custGeom>
                <a:avLst/>
                <a:gdLst>
                  <a:gd name="T0" fmla="+- 0 3545 3545"/>
                  <a:gd name="T1" fmla="*/ 3545 h 19"/>
                  <a:gd name="T2" fmla="+- 0 3564 3545"/>
                  <a:gd name="T3" fmla="*/ 356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61" name="Group 8429"/>
            <p:cNvGrpSpPr>
              <a:grpSpLocks/>
            </p:cNvGrpSpPr>
            <p:nvPr/>
          </p:nvGrpSpPr>
          <p:grpSpPr bwMode="auto">
            <a:xfrm>
              <a:off x="10538" y="3521"/>
              <a:ext cx="19" cy="29"/>
              <a:chOff x="10538" y="3521"/>
              <a:chExt cx="19" cy="29"/>
            </a:xfrm>
          </p:grpSpPr>
          <p:sp>
            <p:nvSpPr>
              <p:cNvPr id="21982" name="Freeform 8430"/>
              <p:cNvSpPr>
                <a:spLocks/>
              </p:cNvSpPr>
              <p:nvPr/>
            </p:nvSpPr>
            <p:spPr bwMode="auto">
              <a:xfrm>
                <a:off x="10538" y="3521"/>
                <a:ext cx="19" cy="29"/>
              </a:xfrm>
              <a:custGeom>
                <a:avLst/>
                <a:gdLst>
                  <a:gd name="T0" fmla="+- 0 10538 10538"/>
                  <a:gd name="T1" fmla="*/ T0 w 19"/>
                  <a:gd name="T2" fmla="+- 0 3550 3521"/>
                  <a:gd name="T3" fmla="*/ 3550 h 29"/>
                  <a:gd name="T4" fmla="+- 0 10557 10538"/>
                  <a:gd name="T5" fmla="*/ T4 w 19"/>
                  <a:gd name="T6" fmla="+- 0 3521 3521"/>
                  <a:gd name="T7" fmla="*/ 3521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62" name="Group 8431"/>
            <p:cNvGrpSpPr>
              <a:grpSpLocks/>
            </p:cNvGrpSpPr>
            <p:nvPr/>
          </p:nvGrpSpPr>
          <p:grpSpPr bwMode="auto">
            <a:xfrm>
              <a:off x="10559" y="3509"/>
              <a:ext cx="2" cy="19"/>
              <a:chOff x="10559" y="3509"/>
              <a:chExt cx="2" cy="19"/>
            </a:xfrm>
          </p:grpSpPr>
          <p:sp>
            <p:nvSpPr>
              <p:cNvPr id="21981" name="Freeform 8432"/>
              <p:cNvSpPr>
                <a:spLocks/>
              </p:cNvSpPr>
              <p:nvPr/>
            </p:nvSpPr>
            <p:spPr bwMode="auto">
              <a:xfrm>
                <a:off x="10559" y="3509"/>
                <a:ext cx="2" cy="19"/>
              </a:xfrm>
              <a:custGeom>
                <a:avLst/>
                <a:gdLst>
                  <a:gd name="T0" fmla="+- 0 3509 3509"/>
                  <a:gd name="T1" fmla="*/ 3509 h 19"/>
                  <a:gd name="T2" fmla="+- 0 3528 3509"/>
                  <a:gd name="T3" fmla="*/ 352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63" name="Group 8433"/>
            <p:cNvGrpSpPr>
              <a:grpSpLocks/>
            </p:cNvGrpSpPr>
            <p:nvPr/>
          </p:nvGrpSpPr>
          <p:grpSpPr bwMode="auto">
            <a:xfrm>
              <a:off x="10562" y="3487"/>
              <a:ext cx="19" cy="26"/>
              <a:chOff x="10562" y="3487"/>
              <a:chExt cx="19" cy="26"/>
            </a:xfrm>
          </p:grpSpPr>
          <p:sp>
            <p:nvSpPr>
              <p:cNvPr id="21980" name="Freeform 8434"/>
              <p:cNvSpPr>
                <a:spLocks/>
              </p:cNvSpPr>
              <p:nvPr/>
            </p:nvSpPr>
            <p:spPr bwMode="auto">
              <a:xfrm>
                <a:off x="10562" y="3487"/>
                <a:ext cx="19" cy="26"/>
              </a:xfrm>
              <a:custGeom>
                <a:avLst/>
                <a:gdLst>
                  <a:gd name="T0" fmla="+- 0 10562 10562"/>
                  <a:gd name="T1" fmla="*/ T0 w 19"/>
                  <a:gd name="T2" fmla="+- 0 3514 3487"/>
                  <a:gd name="T3" fmla="*/ 3514 h 26"/>
                  <a:gd name="T4" fmla="+- 0 10581 10562"/>
                  <a:gd name="T5" fmla="*/ T4 w 19"/>
                  <a:gd name="T6" fmla="+- 0 3487 3487"/>
                  <a:gd name="T7" fmla="*/ 348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7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64" name="Group 8435"/>
            <p:cNvGrpSpPr>
              <a:grpSpLocks/>
            </p:cNvGrpSpPr>
            <p:nvPr/>
          </p:nvGrpSpPr>
          <p:grpSpPr bwMode="auto">
            <a:xfrm>
              <a:off x="10583" y="3473"/>
              <a:ext cx="2" cy="19"/>
              <a:chOff x="10583" y="3473"/>
              <a:chExt cx="2" cy="19"/>
            </a:xfrm>
          </p:grpSpPr>
          <p:sp>
            <p:nvSpPr>
              <p:cNvPr id="21979" name="Freeform 8436"/>
              <p:cNvSpPr>
                <a:spLocks/>
              </p:cNvSpPr>
              <p:nvPr/>
            </p:nvSpPr>
            <p:spPr bwMode="auto">
              <a:xfrm>
                <a:off x="10583" y="3473"/>
                <a:ext cx="2" cy="19"/>
              </a:xfrm>
              <a:custGeom>
                <a:avLst/>
                <a:gdLst>
                  <a:gd name="T0" fmla="+- 0 3473 3473"/>
                  <a:gd name="T1" fmla="*/ 3473 h 19"/>
                  <a:gd name="T2" fmla="+- 0 3492 3473"/>
                  <a:gd name="T3" fmla="*/ 349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65" name="Group 8437"/>
            <p:cNvGrpSpPr>
              <a:grpSpLocks/>
            </p:cNvGrpSpPr>
            <p:nvPr/>
          </p:nvGrpSpPr>
          <p:grpSpPr bwMode="auto">
            <a:xfrm>
              <a:off x="10586" y="3451"/>
              <a:ext cx="19" cy="29"/>
              <a:chOff x="10586" y="3451"/>
              <a:chExt cx="19" cy="29"/>
            </a:xfrm>
          </p:grpSpPr>
          <p:sp>
            <p:nvSpPr>
              <p:cNvPr id="21978" name="Freeform 8438"/>
              <p:cNvSpPr>
                <a:spLocks/>
              </p:cNvSpPr>
              <p:nvPr/>
            </p:nvSpPr>
            <p:spPr bwMode="auto">
              <a:xfrm>
                <a:off x="10586" y="3451"/>
                <a:ext cx="19" cy="29"/>
              </a:xfrm>
              <a:custGeom>
                <a:avLst/>
                <a:gdLst>
                  <a:gd name="T0" fmla="+- 0 10586 10586"/>
                  <a:gd name="T1" fmla="*/ T0 w 19"/>
                  <a:gd name="T2" fmla="+- 0 3480 3451"/>
                  <a:gd name="T3" fmla="*/ 3480 h 29"/>
                  <a:gd name="T4" fmla="+- 0 10605 10586"/>
                  <a:gd name="T5" fmla="*/ T4 w 19"/>
                  <a:gd name="T6" fmla="+- 0 3451 3451"/>
                  <a:gd name="T7" fmla="*/ 3451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66" name="Group 8439"/>
            <p:cNvGrpSpPr>
              <a:grpSpLocks/>
            </p:cNvGrpSpPr>
            <p:nvPr/>
          </p:nvGrpSpPr>
          <p:grpSpPr bwMode="auto">
            <a:xfrm>
              <a:off x="10607" y="3437"/>
              <a:ext cx="2" cy="19"/>
              <a:chOff x="10607" y="3437"/>
              <a:chExt cx="2" cy="19"/>
            </a:xfrm>
          </p:grpSpPr>
          <p:sp>
            <p:nvSpPr>
              <p:cNvPr id="21977" name="Freeform 8440"/>
              <p:cNvSpPr>
                <a:spLocks/>
              </p:cNvSpPr>
              <p:nvPr/>
            </p:nvSpPr>
            <p:spPr bwMode="auto">
              <a:xfrm>
                <a:off x="10607" y="3437"/>
                <a:ext cx="2" cy="19"/>
              </a:xfrm>
              <a:custGeom>
                <a:avLst/>
                <a:gdLst>
                  <a:gd name="T0" fmla="+- 0 3437 3437"/>
                  <a:gd name="T1" fmla="*/ 3437 h 19"/>
                  <a:gd name="T2" fmla="+- 0 3456 3437"/>
                  <a:gd name="T3" fmla="*/ 345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67" name="Group 8441"/>
            <p:cNvGrpSpPr>
              <a:grpSpLocks/>
            </p:cNvGrpSpPr>
            <p:nvPr/>
          </p:nvGrpSpPr>
          <p:grpSpPr bwMode="auto">
            <a:xfrm>
              <a:off x="10610" y="3415"/>
              <a:ext cx="19" cy="29"/>
              <a:chOff x="10610" y="3415"/>
              <a:chExt cx="19" cy="29"/>
            </a:xfrm>
          </p:grpSpPr>
          <p:sp>
            <p:nvSpPr>
              <p:cNvPr id="21976" name="Freeform 8442"/>
              <p:cNvSpPr>
                <a:spLocks/>
              </p:cNvSpPr>
              <p:nvPr/>
            </p:nvSpPr>
            <p:spPr bwMode="auto">
              <a:xfrm>
                <a:off x="10610" y="3415"/>
                <a:ext cx="19" cy="29"/>
              </a:xfrm>
              <a:custGeom>
                <a:avLst/>
                <a:gdLst>
                  <a:gd name="T0" fmla="+- 0 10610 10610"/>
                  <a:gd name="T1" fmla="*/ T0 w 19"/>
                  <a:gd name="T2" fmla="+- 0 3444 3415"/>
                  <a:gd name="T3" fmla="*/ 3444 h 29"/>
                  <a:gd name="T4" fmla="+- 0 10629 10610"/>
                  <a:gd name="T5" fmla="*/ T4 w 19"/>
                  <a:gd name="T6" fmla="+- 0 3415 3415"/>
                  <a:gd name="T7" fmla="*/ 3415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68" name="Group 8443"/>
            <p:cNvGrpSpPr>
              <a:grpSpLocks/>
            </p:cNvGrpSpPr>
            <p:nvPr/>
          </p:nvGrpSpPr>
          <p:grpSpPr bwMode="auto">
            <a:xfrm>
              <a:off x="10631" y="3403"/>
              <a:ext cx="2" cy="19"/>
              <a:chOff x="10631" y="3403"/>
              <a:chExt cx="2" cy="19"/>
            </a:xfrm>
          </p:grpSpPr>
          <p:sp>
            <p:nvSpPr>
              <p:cNvPr id="21975" name="Freeform 8444"/>
              <p:cNvSpPr>
                <a:spLocks/>
              </p:cNvSpPr>
              <p:nvPr/>
            </p:nvSpPr>
            <p:spPr bwMode="auto">
              <a:xfrm>
                <a:off x="10631" y="3403"/>
                <a:ext cx="2" cy="19"/>
              </a:xfrm>
              <a:custGeom>
                <a:avLst/>
                <a:gdLst>
                  <a:gd name="T0" fmla="+- 0 3403 3403"/>
                  <a:gd name="T1" fmla="*/ 3403 h 19"/>
                  <a:gd name="T2" fmla="+- 0 3422 3403"/>
                  <a:gd name="T3" fmla="*/ 342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69" name="Group 8445"/>
            <p:cNvGrpSpPr>
              <a:grpSpLocks/>
            </p:cNvGrpSpPr>
            <p:nvPr/>
          </p:nvGrpSpPr>
          <p:grpSpPr bwMode="auto">
            <a:xfrm>
              <a:off x="10634" y="3379"/>
              <a:ext cx="19" cy="29"/>
              <a:chOff x="10634" y="3379"/>
              <a:chExt cx="19" cy="29"/>
            </a:xfrm>
          </p:grpSpPr>
          <p:sp>
            <p:nvSpPr>
              <p:cNvPr id="21974" name="Freeform 8446"/>
              <p:cNvSpPr>
                <a:spLocks/>
              </p:cNvSpPr>
              <p:nvPr/>
            </p:nvSpPr>
            <p:spPr bwMode="auto">
              <a:xfrm>
                <a:off x="10634" y="3379"/>
                <a:ext cx="19" cy="29"/>
              </a:xfrm>
              <a:custGeom>
                <a:avLst/>
                <a:gdLst>
                  <a:gd name="T0" fmla="+- 0 10634 10634"/>
                  <a:gd name="T1" fmla="*/ T0 w 19"/>
                  <a:gd name="T2" fmla="+- 0 3408 3379"/>
                  <a:gd name="T3" fmla="*/ 3408 h 29"/>
                  <a:gd name="T4" fmla="+- 0 10653 10634"/>
                  <a:gd name="T5" fmla="*/ T4 w 19"/>
                  <a:gd name="T6" fmla="+- 0 3379 3379"/>
                  <a:gd name="T7" fmla="*/ 337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9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70" name="Group 8447"/>
            <p:cNvGrpSpPr>
              <a:grpSpLocks/>
            </p:cNvGrpSpPr>
            <p:nvPr/>
          </p:nvGrpSpPr>
          <p:grpSpPr bwMode="auto">
            <a:xfrm>
              <a:off x="10655" y="3367"/>
              <a:ext cx="2" cy="19"/>
              <a:chOff x="10655" y="3367"/>
              <a:chExt cx="2" cy="19"/>
            </a:xfrm>
          </p:grpSpPr>
          <p:sp>
            <p:nvSpPr>
              <p:cNvPr id="21973" name="Freeform 8448"/>
              <p:cNvSpPr>
                <a:spLocks/>
              </p:cNvSpPr>
              <p:nvPr/>
            </p:nvSpPr>
            <p:spPr bwMode="auto">
              <a:xfrm>
                <a:off x="10655" y="3367"/>
                <a:ext cx="2" cy="19"/>
              </a:xfrm>
              <a:custGeom>
                <a:avLst/>
                <a:gdLst>
                  <a:gd name="T0" fmla="+- 0 3367 3367"/>
                  <a:gd name="T1" fmla="*/ 3367 h 19"/>
                  <a:gd name="T2" fmla="+- 0 3386 3367"/>
                  <a:gd name="T3" fmla="*/ 3386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71" name="Group 8449"/>
            <p:cNvGrpSpPr>
              <a:grpSpLocks/>
            </p:cNvGrpSpPr>
            <p:nvPr/>
          </p:nvGrpSpPr>
          <p:grpSpPr bwMode="auto">
            <a:xfrm>
              <a:off x="10658" y="3343"/>
              <a:ext cx="17" cy="29"/>
              <a:chOff x="10658" y="3343"/>
              <a:chExt cx="17" cy="29"/>
            </a:xfrm>
          </p:grpSpPr>
          <p:sp>
            <p:nvSpPr>
              <p:cNvPr id="21972" name="Freeform 8450"/>
              <p:cNvSpPr>
                <a:spLocks/>
              </p:cNvSpPr>
              <p:nvPr/>
            </p:nvSpPr>
            <p:spPr bwMode="auto">
              <a:xfrm>
                <a:off x="10658" y="3343"/>
                <a:ext cx="17" cy="29"/>
              </a:xfrm>
              <a:custGeom>
                <a:avLst/>
                <a:gdLst>
                  <a:gd name="T0" fmla="+- 0 10658 10658"/>
                  <a:gd name="T1" fmla="*/ T0 w 17"/>
                  <a:gd name="T2" fmla="+- 0 3372 3343"/>
                  <a:gd name="T3" fmla="*/ 3372 h 29"/>
                  <a:gd name="T4" fmla="+- 0 10674 10658"/>
                  <a:gd name="T5" fmla="*/ T4 w 17"/>
                  <a:gd name="T6" fmla="+- 0 3343 3343"/>
                  <a:gd name="T7" fmla="*/ 3343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29">
                    <a:moveTo>
                      <a:pt x="0" y="29"/>
                    </a:moveTo>
                    <a:lnTo>
                      <a:pt x="16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72" name="Group 8451"/>
            <p:cNvGrpSpPr>
              <a:grpSpLocks/>
            </p:cNvGrpSpPr>
            <p:nvPr/>
          </p:nvGrpSpPr>
          <p:grpSpPr bwMode="auto">
            <a:xfrm>
              <a:off x="10677" y="3331"/>
              <a:ext cx="2" cy="19"/>
              <a:chOff x="10677" y="3331"/>
              <a:chExt cx="2" cy="19"/>
            </a:xfrm>
          </p:grpSpPr>
          <p:sp>
            <p:nvSpPr>
              <p:cNvPr id="21971" name="Freeform 8452"/>
              <p:cNvSpPr>
                <a:spLocks/>
              </p:cNvSpPr>
              <p:nvPr/>
            </p:nvSpPr>
            <p:spPr bwMode="auto">
              <a:xfrm>
                <a:off x="10677" y="3331"/>
                <a:ext cx="2" cy="19"/>
              </a:xfrm>
              <a:custGeom>
                <a:avLst/>
                <a:gdLst>
                  <a:gd name="T0" fmla="+- 0 3331 3331"/>
                  <a:gd name="T1" fmla="*/ 3331 h 19"/>
                  <a:gd name="T2" fmla="+- 0 3350 3331"/>
                  <a:gd name="T3" fmla="*/ 335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73" name="Group 8453"/>
            <p:cNvGrpSpPr>
              <a:grpSpLocks/>
            </p:cNvGrpSpPr>
            <p:nvPr/>
          </p:nvGrpSpPr>
          <p:grpSpPr bwMode="auto">
            <a:xfrm>
              <a:off x="10679" y="3310"/>
              <a:ext cx="19" cy="26"/>
              <a:chOff x="10679" y="3310"/>
              <a:chExt cx="19" cy="26"/>
            </a:xfrm>
          </p:grpSpPr>
          <p:sp>
            <p:nvSpPr>
              <p:cNvPr id="21970" name="Freeform 8454"/>
              <p:cNvSpPr>
                <a:spLocks/>
              </p:cNvSpPr>
              <p:nvPr/>
            </p:nvSpPr>
            <p:spPr bwMode="auto">
              <a:xfrm>
                <a:off x="10679" y="3310"/>
                <a:ext cx="19" cy="26"/>
              </a:xfrm>
              <a:custGeom>
                <a:avLst/>
                <a:gdLst>
                  <a:gd name="T0" fmla="+- 0 10679 10679"/>
                  <a:gd name="T1" fmla="*/ T0 w 19"/>
                  <a:gd name="T2" fmla="+- 0 3336 3310"/>
                  <a:gd name="T3" fmla="*/ 3336 h 26"/>
                  <a:gd name="T4" fmla="+- 0 10698 10679"/>
                  <a:gd name="T5" fmla="*/ T4 w 19"/>
                  <a:gd name="T6" fmla="+- 0 3310 3310"/>
                  <a:gd name="T7" fmla="*/ 331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6">
                    <a:moveTo>
                      <a:pt x="0" y="26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74" name="Group 8455"/>
            <p:cNvGrpSpPr>
              <a:grpSpLocks/>
            </p:cNvGrpSpPr>
            <p:nvPr/>
          </p:nvGrpSpPr>
          <p:grpSpPr bwMode="auto">
            <a:xfrm>
              <a:off x="10701" y="3295"/>
              <a:ext cx="2" cy="19"/>
              <a:chOff x="10701" y="3295"/>
              <a:chExt cx="2" cy="19"/>
            </a:xfrm>
          </p:grpSpPr>
          <p:sp>
            <p:nvSpPr>
              <p:cNvPr id="21969" name="Freeform 8456"/>
              <p:cNvSpPr>
                <a:spLocks/>
              </p:cNvSpPr>
              <p:nvPr/>
            </p:nvSpPr>
            <p:spPr bwMode="auto">
              <a:xfrm>
                <a:off x="10701" y="3295"/>
                <a:ext cx="2" cy="19"/>
              </a:xfrm>
              <a:custGeom>
                <a:avLst/>
                <a:gdLst>
                  <a:gd name="T0" fmla="+- 0 3295 3295"/>
                  <a:gd name="T1" fmla="*/ 3295 h 19"/>
                  <a:gd name="T2" fmla="+- 0 3314 3295"/>
                  <a:gd name="T3" fmla="*/ 331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75" name="Group 8457"/>
            <p:cNvGrpSpPr>
              <a:grpSpLocks/>
            </p:cNvGrpSpPr>
            <p:nvPr/>
          </p:nvGrpSpPr>
          <p:grpSpPr bwMode="auto">
            <a:xfrm>
              <a:off x="10703" y="3274"/>
              <a:ext cx="19" cy="29"/>
              <a:chOff x="10703" y="3274"/>
              <a:chExt cx="19" cy="29"/>
            </a:xfrm>
          </p:grpSpPr>
          <p:sp>
            <p:nvSpPr>
              <p:cNvPr id="21968" name="Freeform 8458"/>
              <p:cNvSpPr>
                <a:spLocks/>
              </p:cNvSpPr>
              <p:nvPr/>
            </p:nvSpPr>
            <p:spPr bwMode="auto">
              <a:xfrm>
                <a:off x="10703" y="3274"/>
                <a:ext cx="19" cy="29"/>
              </a:xfrm>
              <a:custGeom>
                <a:avLst/>
                <a:gdLst>
                  <a:gd name="T0" fmla="+- 0 10703 10703"/>
                  <a:gd name="T1" fmla="*/ T0 w 19"/>
                  <a:gd name="T2" fmla="+- 0 3302 3274"/>
                  <a:gd name="T3" fmla="*/ 3302 h 29"/>
                  <a:gd name="T4" fmla="+- 0 10722 10703"/>
                  <a:gd name="T5" fmla="*/ T4 w 19"/>
                  <a:gd name="T6" fmla="+- 0 3274 3274"/>
                  <a:gd name="T7" fmla="*/ 327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9" h="29">
                    <a:moveTo>
                      <a:pt x="0" y="28"/>
                    </a:moveTo>
                    <a:lnTo>
                      <a:pt x="19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76" name="Group 8459"/>
            <p:cNvGrpSpPr>
              <a:grpSpLocks/>
            </p:cNvGrpSpPr>
            <p:nvPr/>
          </p:nvGrpSpPr>
          <p:grpSpPr bwMode="auto">
            <a:xfrm>
              <a:off x="10725" y="3259"/>
              <a:ext cx="2" cy="19"/>
              <a:chOff x="10725" y="3259"/>
              <a:chExt cx="2" cy="19"/>
            </a:xfrm>
          </p:grpSpPr>
          <p:sp>
            <p:nvSpPr>
              <p:cNvPr id="21967" name="Freeform 8460"/>
              <p:cNvSpPr>
                <a:spLocks/>
              </p:cNvSpPr>
              <p:nvPr/>
            </p:nvSpPr>
            <p:spPr bwMode="auto">
              <a:xfrm>
                <a:off x="10725" y="3259"/>
                <a:ext cx="2" cy="19"/>
              </a:xfrm>
              <a:custGeom>
                <a:avLst/>
                <a:gdLst>
                  <a:gd name="T0" fmla="+- 0 3259 3259"/>
                  <a:gd name="T1" fmla="*/ 3259 h 19"/>
                  <a:gd name="T2" fmla="+- 0 3278 3259"/>
                  <a:gd name="T3" fmla="*/ 327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77" name="Group 8461"/>
            <p:cNvGrpSpPr>
              <a:grpSpLocks/>
            </p:cNvGrpSpPr>
            <p:nvPr/>
          </p:nvGrpSpPr>
          <p:grpSpPr bwMode="auto">
            <a:xfrm>
              <a:off x="10727" y="3247"/>
              <a:ext cx="12" cy="19"/>
              <a:chOff x="10727" y="3247"/>
              <a:chExt cx="12" cy="19"/>
            </a:xfrm>
          </p:grpSpPr>
          <p:sp>
            <p:nvSpPr>
              <p:cNvPr id="21966" name="Freeform 8462"/>
              <p:cNvSpPr>
                <a:spLocks/>
              </p:cNvSpPr>
              <p:nvPr/>
            </p:nvSpPr>
            <p:spPr bwMode="auto">
              <a:xfrm>
                <a:off x="10727" y="3247"/>
                <a:ext cx="12" cy="19"/>
              </a:xfrm>
              <a:custGeom>
                <a:avLst/>
                <a:gdLst>
                  <a:gd name="T0" fmla="+- 0 10727 10727"/>
                  <a:gd name="T1" fmla="*/ T0 w 12"/>
                  <a:gd name="T2" fmla="+- 0 3266 3247"/>
                  <a:gd name="T3" fmla="*/ 3266 h 19"/>
                  <a:gd name="T4" fmla="+- 0 10739 10727"/>
                  <a:gd name="T5" fmla="*/ T4 w 12"/>
                  <a:gd name="T6" fmla="+- 0 3247 3247"/>
                  <a:gd name="T7" fmla="*/ 324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2" h="19">
                    <a:moveTo>
                      <a:pt x="0" y="19"/>
                    </a:moveTo>
                    <a:lnTo>
                      <a:pt x="12" y="0"/>
                    </a:lnTo>
                  </a:path>
                </a:pathLst>
              </a:custGeom>
              <a:noFill/>
              <a:ln w="1219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78" name="Group 8463"/>
            <p:cNvGrpSpPr>
              <a:grpSpLocks/>
            </p:cNvGrpSpPr>
            <p:nvPr/>
          </p:nvGrpSpPr>
          <p:grpSpPr bwMode="auto">
            <a:xfrm>
              <a:off x="10355" y="3814"/>
              <a:ext cx="2" cy="19"/>
              <a:chOff x="10355" y="3814"/>
              <a:chExt cx="2" cy="19"/>
            </a:xfrm>
          </p:grpSpPr>
          <p:sp>
            <p:nvSpPr>
              <p:cNvPr id="21965" name="Freeform 8464"/>
              <p:cNvSpPr>
                <a:spLocks/>
              </p:cNvSpPr>
              <p:nvPr/>
            </p:nvSpPr>
            <p:spPr bwMode="auto">
              <a:xfrm>
                <a:off x="10355" y="3814"/>
                <a:ext cx="2" cy="19"/>
              </a:xfrm>
              <a:custGeom>
                <a:avLst/>
                <a:gdLst>
                  <a:gd name="T0" fmla="+- 0 3814 3814"/>
                  <a:gd name="T1" fmla="*/ 3814 h 19"/>
                  <a:gd name="T2" fmla="+- 0 3833 3814"/>
                  <a:gd name="T3" fmla="*/ 3833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79" name="Group 8465"/>
            <p:cNvGrpSpPr>
              <a:grpSpLocks/>
            </p:cNvGrpSpPr>
            <p:nvPr/>
          </p:nvGrpSpPr>
          <p:grpSpPr bwMode="auto">
            <a:xfrm>
              <a:off x="9436" y="5988"/>
              <a:ext cx="485" cy="211"/>
              <a:chOff x="9436" y="5988"/>
              <a:chExt cx="485" cy="211"/>
            </a:xfrm>
          </p:grpSpPr>
          <p:sp>
            <p:nvSpPr>
              <p:cNvPr id="21964" name="Freeform 8466"/>
              <p:cNvSpPr>
                <a:spLocks/>
              </p:cNvSpPr>
              <p:nvPr/>
            </p:nvSpPr>
            <p:spPr bwMode="auto">
              <a:xfrm>
                <a:off x="9436" y="5988"/>
                <a:ext cx="485" cy="211"/>
              </a:xfrm>
              <a:custGeom>
                <a:avLst/>
                <a:gdLst>
                  <a:gd name="T0" fmla="+- 0 9558 9436"/>
                  <a:gd name="T1" fmla="*/ T0 w 485"/>
                  <a:gd name="T2" fmla="+- 0 5988 5988"/>
                  <a:gd name="T3" fmla="*/ 5988 h 211"/>
                  <a:gd name="T4" fmla="+- 0 9436 9436"/>
                  <a:gd name="T5" fmla="*/ T4 w 485"/>
                  <a:gd name="T6" fmla="+- 0 6199 5988"/>
                  <a:gd name="T7" fmla="*/ 6199 h 211"/>
                  <a:gd name="T8" fmla="+- 0 9921 9436"/>
                  <a:gd name="T9" fmla="*/ T8 w 485"/>
                  <a:gd name="T10" fmla="+- 0 6199 5988"/>
                  <a:gd name="T11" fmla="*/ 6199 h 211"/>
                  <a:gd name="T12" fmla="+- 0 9558 9436"/>
                  <a:gd name="T13" fmla="*/ T12 w 485"/>
                  <a:gd name="T14" fmla="+- 0 5988 5988"/>
                  <a:gd name="T15" fmla="*/ 5988 h 2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5" h="211">
                    <a:moveTo>
                      <a:pt x="122" y="0"/>
                    </a:moveTo>
                    <a:lnTo>
                      <a:pt x="0" y="211"/>
                    </a:lnTo>
                    <a:lnTo>
                      <a:pt x="485" y="211"/>
                    </a:lnTo>
                    <a:lnTo>
                      <a:pt x="122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80" name="Group 8467"/>
            <p:cNvGrpSpPr>
              <a:grpSpLocks/>
            </p:cNvGrpSpPr>
            <p:nvPr/>
          </p:nvGrpSpPr>
          <p:grpSpPr bwMode="auto">
            <a:xfrm>
              <a:off x="9436" y="5988"/>
              <a:ext cx="485" cy="211"/>
              <a:chOff x="9436" y="5988"/>
              <a:chExt cx="485" cy="211"/>
            </a:xfrm>
          </p:grpSpPr>
          <p:sp>
            <p:nvSpPr>
              <p:cNvPr id="21963" name="Freeform 8468"/>
              <p:cNvSpPr>
                <a:spLocks/>
              </p:cNvSpPr>
              <p:nvPr/>
            </p:nvSpPr>
            <p:spPr bwMode="auto">
              <a:xfrm>
                <a:off x="9436" y="5988"/>
                <a:ext cx="485" cy="211"/>
              </a:xfrm>
              <a:custGeom>
                <a:avLst/>
                <a:gdLst>
                  <a:gd name="T0" fmla="+- 0 9558 9436"/>
                  <a:gd name="T1" fmla="*/ T0 w 485"/>
                  <a:gd name="T2" fmla="+- 0 5988 5988"/>
                  <a:gd name="T3" fmla="*/ 5988 h 211"/>
                  <a:gd name="T4" fmla="+- 0 9436 9436"/>
                  <a:gd name="T5" fmla="*/ T4 w 485"/>
                  <a:gd name="T6" fmla="+- 0 6199 5988"/>
                  <a:gd name="T7" fmla="*/ 6199 h 211"/>
                  <a:gd name="T8" fmla="+- 0 9921 9436"/>
                  <a:gd name="T9" fmla="*/ T8 w 485"/>
                  <a:gd name="T10" fmla="+- 0 6199 5988"/>
                  <a:gd name="T11" fmla="*/ 6199 h 211"/>
                  <a:gd name="T12" fmla="+- 0 9558 9436"/>
                  <a:gd name="T13" fmla="*/ T12 w 485"/>
                  <a:gd name="T14" fmla="+- 0 5988 5988"/>
                  <a:gd name="T15" fmla="*/ 5988 h 2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5" h="211">
                    <a:moveTo>
                      <a:pt x="122" y="0"/>
                    </a:moveTo>
                    <a:lnTo>
                      <a:pt x="0" y="211"/>
                    </a:lnTo>
                    <a:lnTo>
                      <a:pt x="485" y="211"/>
                    </a:lnTo>
                    <a:lnTo>
                      <a:pt x="122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81" name="Group 8469"/>
            <p:cNvGrpSpPr>
              <a:grpSpLocks/>
            </p:cNvGrpSpPr>
            <p:nvPr/>
          </p:nvGrpSpPr>
          <p:grpSpPr bwMode="auto">
            <a:xfrm>
              <a:off x="9282" y="6199"/>
              <a:ext cx="638" cy="264"/>
              <a:chOff x="9282" y="6199"/>
              <a:chExt cx="638" cy="264"/>
            </a:xfrm>
          </p:grpSpPr>
          <p:sp>
            <p:nvSpPr>
              <p:cNvPr id="21961" name="Freeform 8470"/>
              <p:cNvSpPr>
                <a:spLocks/>
              </p:cNvSpPr>
              <p:nvPr/>
            </p:nvSpPr>
            <p:spPr bwMode="auto">
              <a:xfrm>
                <a:off x="9282" y="6199"/>
                <a:ext cx="638" cy="264"/>
              </a:xfrm>
              <a:custGeom>
                <a:avLst/>
                <a:gdLst>
                  <a:gd name="T0" fmla="+- 0 9436 9282"/>
                  <a:gd name="T1" fmla="*/ T0 w 638"/>
                  <a:gd name="T2" fmla="+- 0 6199 6199"/>
                  <a:gd name="T3" fmla="*/ 6199 h 264"/>
                  <a:gd name="T4" fmla="+- 0 9282 9282"/>
                  <a:gd name="T5" fmla="*/ T4 w 638"/>
                  <a:gd name="T6" fmla="+- 0 6463 6199"/>
                  <a:gd name="T7" fmla="*/ 6463 h 264"/>
                  <a:gd name="T8" fmla="+- 0 9770 9282"/>
                  <a:gd name="T9" fmla="*/ T8 w 638"/>
                  <a:gd name="T10" fmla="+- 0 6463 6199"/>
                  <a:gd name="T11" fmla="*/ 6463 h 264"/>
                  <a:gd name="T12" fmla="+- 0 9436 9282"/>
                  <a:gd name="T13" fmla="*/ T12 w 638"/>
                  <a:gd name="T14" fmla="+- 0 6199 6199"/>
                  <a:gd name="T15" fmla="*/ 6199 h 26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38" h="264">
                    <a:moveTo>
                      <a:pt x="154" y="0"/>
                    </a:moveTo>
                    <a:lnTo>
                      <a:pt x="0" y="264"/>
                    </a:lnTo>
                    <a:lnTo>
                      <a:pt x="488" y="264"/>
                    </a:lnTo>
                    <a:lnTo>
                      <a:pt x="154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62" name="Freeform 8471"/>
              <p:cNvSpPr>
                <a:spLocks/>
              </p:cNvSpPr>
              <p:nvPr/>
            </p:nvSpPr>
            <p:spPr bwMode="auto">
              <a:xfrm>
                <a:off x="9282" y="6199"/>
                <a:ext cx="638" cy="264"/>
              </a:xfrm>
              <a:custGeom>
                <a:avLst/>
                <a:gdLst>
                  <a:gd name="T0" fmla="+- 0 9921 9282"/>
                  <a:gd name="T1" fmla="*/ T0 w 638"/>
                  <a:gd name="T2" fmla="+- 0 6199 6199"/>
                  <a:gd name="T3" fmla="*/ 6199 h 264"/>
                  <a:gd name="T4" fmla="+- 0 9436 9282"/>
                  <a:gd name="T5" fmla="*/ T4 w 638"/>
                  <a:gd name="T6" fmla="+- 0 6199 6199"/>
                  <a:gd name="T7" fmla="*/ 6199 h 264"/>
                  <a:gd name="T8" fmla="+- 0 9770 9282"/>
                  <a:gd name="T9" fmla="*/ T8 w 638"/>
                  <a:gd name="T10" fmla="+- 0 6463 6199"/>
                  <a:gd name="T11" fmla="*/ 6463 h 264"/>
                  <a:gd name="T12" fmla="+- 0 9921 9282"/>
                  <a:gd name="T13" fmla="*/ T12 w 638"/>
                  <a:gd name="T14" fmla="+- 0 6199 6199"/>
                  <a:gd name="T15" fmla="*/ 6199 h 26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38" h="264">
                    <a:moveTo>
                      <a:pt x="639" y="0"/>
                    </a:moveTo>
                    <a:lnTo>
                      <a:pt x="154" y="0"/>
                    </a:lnTo>
                    <a:lnTo>
                      <a:pt x="488" y="264"/>
                    </a:lnTo>
                    <a:lnTo>
                      <a:pt x="639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82" name="Group 8472"/>
            <p:cNvGrpSpPr>
              <a:grpSpLocks/>
            </p:cNvGrpSpPr>
            <p:nvPr/>
          </p:nvGrpSpPr>
          <p:grpSpPr bwMode="auto">
            <a:xfrm>
              <a:off x="9282" y="6199"/>
              <a:ext cx="487" cy="264"/>
              <a:chOff x="9282" y="6199"/>
              <a:chExt cx="487" cy="264"/>
            </a:xfrm>
          </p:grpSpPr>
          <p:sp>
            <p:nvSpPr>
              <p:cNvPr id="21960" name="Freeform 8473"/>
              <p:cNvSpPr>
                <a:spLocks/>
              </p:cNvSpPr>
              <p:nvPr/>
            </p:nvSpPr>
            <p:spPr bwMode="auto">
              <a:xfrm>
                <a:off x="9282" y="6199"/>
                <a:ext cx="487" cy="264"/>
              </a:xfrm>
              <a:custGeom>
                <a:avLst/>
                <a:gdLst>
                  <a:gd name="T0" fmla="+- 0 9282 9282"/>
                  <a:gd name="T1" fmla="*/ T0 w 487"/>
                  <a:gd name="T2" fmla="+- 0 6463 6199"/>
                  <a:gd name="T3" fmla="*/ 6463 h 264"/>
                  <a:gd name="T4" fmla="+- 0 9770 9282"/>
                  <a:gd name="T5" fmla="*/ T4 w 487"/>
                  <a:gd name="T6" fmla="+- 0 6463 6199"/>
                  <a:gd name="T7" fmla="*/ 6463 h 264"/>
                  <a:gd name="T8" fmla="+- 0 9436 9282"/>
                  <a:gd name="T9" fmla="*/ T8 w 487"/>
                  <a:gd name="T10" fmla="+- 0 6199 6199"/>
                  <a:gd name="T11" fmla="*/ 6199 h 264"/>
                  <a:gd name="T12" fmla="+- 0 9282 9282"/>
                  <a:gd name="T13" fmla="*/ T12 w 487"/>
                  <a:gd name="T14" fmla="+- 0 6463 6199"/>
                  <a:gd name="T15" fmla="*/ 6463 h 26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7" h="264">
                    <a:moveTo>
                      <a:pt x="0" y="264"/>
                    </a:moveTo>
                    <a:lnTo>
                      <a:pt x="488" y="264"/>
                    </a:lnTo>
                    <a:lnTo>
                      <a:pt x="154" y="0"/>
                    </a:lnTo>
                    <a:lnTo>
                      <a:pt x="0" y="264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83" name="Group 8474"/>
            <p:cNvGrpSpPr>
              <a:grpSpLocks/>
            </p:cNvGrpSpPr>
            <p:nvPr/>
          </p:nvGrpSpPr>
          <p:grpSpPr bwMode="auto">
            <a:xfrm>
              <a:off x="9436" y="6199"/>
              <a:ext cx="485" cy="264"/>
              <a:chOff x="9436" y="6199"/>
              <a:chExt cx="485" cy="264"/>
            </a:xfrm>
          </p:grpSpPr>
          <p:sp>
            <p:nvSpPr>
              <p:cNvPr id="21959" name="Freeform 8475"/>
              <p:cNvSpPr>
                <a:spLocks/>
              </p:cNvSpPr>
              <p:nvPr/>
            </p:nvSpPr>
            <p:spPr bwMode="auto">
              <a:xfrm>
                <a:off x="9436" y="6199"/>
                <a:ext cx="485" cy="264"/>
              </a:xfrm>
              <a:custGeom>
                <a:avLst/>
                <a:gdLst>
                  <a:gd name="T0" fmla="+- 0 9770 9436"/>
                  <a:gd name="T1" fmla="*/ T0 w 485"/>
                  <a:gd name="T2" fmla="+- 0 6463 6199"/>
                  <a:gd name="T3" fmla="*/ 6463 h 264"/>
                  <a:gd name="T4" fmla="+- 0 9436 9436"/>
                  <a:gd name="T5" fmla="*/ T4 w 485"/>
                  <a:gd name="T6" fmla="+- 0 6199 6199"/>
                  <a:gd name="T7" fmla="*/ 6199 h 264"/>
                  <a:gd name="T8" fmla="+- 0 9921 9436"/>
                  <a:gd name="T9" fmla="*/ T8 w 485"/>
                  <a:gd name="T10" fmla="+- 0 6199 6199"/>
                  <a:gd name="T11" fmla="*/ 6199 h 264"/>
                  <a:gd name="T12" fmla="+- 0 9770 9436"/>
                  <a:gd name="T13" fmla="*/ T12 w 485"/>
                  <a:gd name="T14" fmla="+- 0 6463 6199"/>
                  <a:gd name="T15" fmla="*/ 6463 h 26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5" h="264">
                    <a:moveTo>
                      <a:pt x="334" y="264"/>
                    </a:moveTo>
                    <a:lnTo>
                      <a:pt x="0" y="0"/>
                    </a:lnTo>
                    <a:lnTo>
                      <a:pt x="485" y="0"/>
                    </a:lnTo>
                    <a:lnTo>
                      <a:pt x="334" y="264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84" name="Group 8476"/>
            <p:cNvGrpSpPr>
              <a:grpSpLocks/>
            </p:cNvGrpSpPr>
            <p:nvPr/>
          </p:nvGrpSpPr>
          <p:grpSpPr bwMode="auto">
            <a:xfrm>
              <a:off x="7948" y="6463"/>
              <a:ext cx="1090" cy="427"/>
              <a:chOff x="7948" y="6463"/>
              <a:chExt cx="1090" cy="427"/>
            </a:xfrm>
          </p:grpSpPr>
          <p:sp>
            <p:nvSpPr>
              <p:cNvPr id="21958" name="Freeform 8477"/>
              <p:cNvSpPr>
                <a:spLocks/>
              </p:cNvSpPr>
              <p:nvPr/>
            </p:nvSpPr>
            <p:spPr bwMode="auto">
              <a:xfrm>
                <a:off x="7948" y="6463"/>
                <a:ext cx="1090" cy="427"/>
              </a:xfrm>
              <a:custGeom>
                <a:avLst/>
                <a:gdLst>
                  <a:gd name="T0" fmla="+- 0 8195 7948"/>
                  <a:gd name="T1" fmla="*/ T0 w 1090"/>
                  <a:gd name="T2" fmla="+- 0 6463 6463"/>
                  <a:gd name="T3" fmla="*/ 6463 h 427"/>
                  <a:gd name="T4" fmla="+- 0 7948 7948"/>
                  <a:gd name="T5" fmla="*/ T4 w 1090"/>
                  <a:gd name="T6" fmla="+- 0 6890 6463"/>
                  <a:gd name="T7" fmla="*/ 6890 h 427"/>
                  <a:gd name="T8" fmla="+- 0 9038 7948"/>
                  <a:gd name="T9" fmla="*/ T8 w 1090"/>
                  <a:gd name="T10" fmla="+- 0 6890 6463"/>
                  <a:gd name="T11" fmla="*/ 6890 h 427"/>
                  <a:gd name="T12" fmla="+- 0 8195 7948"/>
                  <a:gd name="T13" fmla="*/ T12 w 1090"/>
                  <a:gd name="T14" fmla="+- 0 6463 6463"/>
                  <a:gd name="T15" fmla="*/ 6463 h 4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90" h="427">
                    <a:moveTo>
                      <a:pt x="247" y="0"/>
                    </a:moveTo>
                    <a:lnTo>
                      <a:pt x="0" y="427"/>
                    </a:lnTo>
                    <a:lnTo>
                      <a:pt x="1090" y="427"/>
                    </a:lnTo>
                    <a:lnTo>
                      <a:pt x="247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85" name="Group 8478"/>
            <p:cNvGrpSpPr>
              <a:grpSpLocks/>
            </p:cNvGrpSpPr>
            <p:nvPr/>
          </p:nvGrpSpPr>
          <p:grpSpPr bwMode="auto">
            <a:xfrm>
              <a:off x="7948" y="6463"/>
              <a:ext cx="1090" cy="427"/>
              <a:chOff x="7948" y="6463"/>
              <a:chExt cx="1090" cy="427"/>
            </a:xfrm>
          </p:grpSpPr>
          <p:sp>
            <p:nvSpPr>
              <p:cNvPr id="21957" name="Freeform 8479"/>
              <p:cNvSpPr>
                <a:spLocks/>
              </p:cNvSpPr>
              <p:nvPr/>
            </p:nvSpPr>
            <p:spPr bwMode="auto">
              <a:xfrm>
                <a:off x="7948" y="6463"/>
                <a:ext cx="1090" cy="427"/>
              </a:xfrm>
              <a:custGeom>
                <a:avLst/>
                <a:gdLst>
                  <a:gd name="T0" fmla="+- 0 8195 7948"/>
                  <a:gd name="T1" fmla="*/ T0 w 1090"/>
                  <a:gd name="T2" fmla="+- 0 6463 6463"/>
                  <a:gd name="T3" fmla="*/ 6463 h 427"/>
                  <a:gd name="T4" fmla="+- 0 7948 7948"/>
                  <a:gd name="T5" fmla="*/ T4 w 1090"/>
                  <a:gd name="T6" fmla="+- 0 6890 6463"/>
                  <a:gd name="T7" fmla="*/ 6890 h 427"/>
                  <a:gd name="T8" fmla="+- 0 9038 7948"/>
                  <a:gd name="T9" fmla="*/ T8 w 1090"/>
                  <a:gd name="T10" fmla="+- 0 6890 6463"/>
                  <a:gd name="T11" fmla="*/ 6890 h 427"/>
                  <a:gd name="T12" fmla="+- 0 8195 7948"/>
                  <a:gd name="T13" fmla="*/ T12 w 1090"/>
                  <a:gd name="T14" fmla="+- 0 6463 6463"/>
                  <a:gd name="T15" fmla="*/ 6463 h 4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90" h="427">
                    <a:moveTo>
                      <a:pt x="247" y="0"/>
                    </a:moveTo>
                    <a:lnTo>
                      <a:pt x="0" y="427"/>
                    </a:lnTo>
                    <a:lnTo>
                      <a:pt x="1090" y="427"/>
                    </a:lnTo>
                    <a:lnTo>
                      <a:pt x="247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86" name="Group 8480"/>
            <p:cNvGrpSpPr>
              <a:grpSpLocks/>
            </p:cNvGrpSpPr>
            <p:nvPr/>
          </p:nvGrpSpPr>
          <p:grpSpPr bwMode="auto">
            <a:xfrm>
              <a:off x="9038" y="6463"/>
              <a:ext cx="732" cy="427"/>
              <a:chOff x="9038" y="6463"/>
              <a:chExt cx="732" cy="427"/>
            </a:xfrm>
          </p:grpSpPr>
          <p:sp>
            <p:nvSpPr>
              <p:cNvPr id="21955" name="Freeform 8481"/>
              <p:cNvSpPr>
                <a:spLocks/>
              </p:cNvSpPr>
              <p:nvPr/>
            </p:nvSpPr>
            <p:spPr bwMode="auto">
              <a:xfrm>
                <a:off x="9038" y="6463"/>
                <a:ext cx="732" cy="427"/>
              </a:xfrm>
              <a:custGeom>
                <a:avLst/>
                <a:gdLst>
                  <a:gd name="T0" fmla="+- 0 9282 9038"/>
                  <a:gd name="T1" fmla="*/ T0 w 732"/>
                  <a:gd name="T2" fmla="+- 0 6463 6463"/>
                  <a:gd name="T3" fmla="*/ 6463 h 427"/>
                  <a:gd name="T4" fmla="+- 0 9038 9038"/>
                  <a:gd name="T5" fmla="*/ T4 w 732"/>
                  <a:gd name="T6" fmla="+- 0 6890 6463"/>
                  <a:gd name="T7" fmla="*/ 6890 h 427"/>
                  <a:gd name="T8" fmla="+- 0 9522 9038"/>
                  <a:gd name="T9" fmla="*/ T8 w 732"/>
                  <a:gd name="T10" fmla="+- 0 6890 6463"/>
                  <a:gd name="T11" fmla="*/ 6890 h 427"/>
                  <a:gd name="T12" fmla="+- 0 9282 9038"/>
                  <a:gd name="T13" fmla="*/ T12 w 732"/>
                  <a:gd name="T14" fmla="+- 0 6463 6463"/>
                  <a:gd name="T15" fmla="*/ 6463 h 4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2" h="427">
                    <a:moveTo>
                      <a:pt x="244" y="0"/>
                    </a:moveTo>
                    <a:lnTo>
                      <a:pt x="0" y="427"/>
                    </a:lnTo>
                    <a:lnTo>
                      <a:pt x="484" y="427"/>
                    </a:lnTo>
                    <a:lnTo>
                      <a:pt x="244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56" name="Freeform 8482"/>
              <p:cNvSpPr>
                <a:spLocks/>
              </p:cNvSpPr>
              <p:nvPr/>
            </p:nvSpPr>
            <p:spPr bwMode="auto">
              <a:xfrm>
                <a:off x="9038" y="6463"/>
                <a:ext cx="732" cy="427"/>
              </a:xfrm>
              <a:custGeom>
                <a:avLst/>
                <a:gdLst>
                  <a:gd name="T0" fmla="+- 0 9770 9038"/>
                  <a:gd name="T1" fmla="*/ T0 w 732"/>
                  <a:gd name="T2" fmla="+- 0 6463 6463"/>
                  <a:gd name="T3" fmla="*/ 6463 h 427"/>
                  <a:gd name="T4" fmla="+- 0 9282 9038"/>
                  <a:gd name="T5" fmla="*/ T4 w 732"/>
                  <a:gd name="T6" fmla="+- 0 6463 6463"/>
                  <a:gd name="T7" fmla="*/ 6463 h 427"/>
                  <a:gd name="T8" fmla="+- 0 9522 9038"/>
                  <a:gd name="T9" fmla="*/ T8 w 732"/>
                  <a:gd name="T10" fmla="+- 0 6890 6463"/>
                  <a:gd name="T11" fmla="*/ 6890 h 427"/>
                  <a:gd name="T12" fmla="+- 0 9770 9038"/>
                  <a:gd name="T13" fmla="*/ T12 w 732"/>
                  <a:gd name="T14" fmla="+- 0 6463 6463"/>
                  <a:gd name="T15" fmla="*/ 6463 h 4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32" h="427">
                    <a:moveTo>
                      <a:pt x="732" y="0"/>
                    </a:moveTo>
                    <a:lnTo>
                      <a:pt x="244" y="0"/>
                    </a:lnTo>
                    <a:lnTo>
                      <a:pt x="484" y="427"/>
                    </a:lnTo>
                    <a:lnTo>
                      <a:pt x="732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87" name="Group 8483"/>
            <p:cNvGrpSpPr>
              <a:grpSpLocks/>
            </p:cNvGrpSpPr>
            <p:nvPr/>
          </p:nvGrpSpPr>
          <p:grpSpPr bwMode="auto">
            <a:xfrm>
              <a:off x="9038" y="6463"/>
              <a:ext cx="485" cy="427"/>
              <a:chOff x="9038" y="6463"/>
              <a:chExt cx="485" cy="427"/>
            </a:xfrm>
          </p:grpSpPr>
          <p:sp>
            <p:nvSpPr>
              <p:cNvPr id="21954" name="Freeform 8484"/>
              <p:cNvSpPr>
                <a:spLocks/>
              </p:cNvSpPr>
              <p:nvPr/>
            </p:nvSpPr>
            <p:spPr bwMode="auto">
              <a:xfrm>
                <a:off x="9038" y="6463"/>
                <a:ext cx="485" cy="427"/>
              </a:xfrm>
              <a:custGeom>
                <a:avLst/>
                <a:gdLst>
                  <a:gd name="T0" fmla="+- 0 9038 9038"/>
                  <a:gd name="T1" fmla="*/ T0 w 485"/>
                  <a:gd name="T2" fmla="+- 0 6890 6463"/>
                  <a:gd name="T3" fmla="*/ 6890 h 427"/>
                  <a:gd name="T4" fmla="+- 0 9522 9038"/>
                  <a:gd name="T5" fmla="*/ T4 w 485"/>
                  <a:gd name="T6" fmla="+- 0 6890 6463"/>
                  <a:gd name="T7" fmla="*/ 6890 h 427"/>
                  <a:gd name="T8" fmla="+- 0 9282 9038"/>
                  <a:gd name="T9" fmla="*/ T8 w 485"/>
                  <a:gd name="T10" fmla="+- 0 6463 6463"/>
                  <a:gd name="T11" fmla="*/ 6463 h 427"/>
                  <a:gd name="T12" fmla="+- 0 9038 9038"/>
                  <a:gd name="T13" fmla="*/ T12 w 485"/>
                  <a:gd name="T14" fmla="+- 0 6890 6463"/>
                  <a:gd name="T15" fmla="*/ 6890 h 4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5" h="427">
                    <a:moveTo>
                      <a:pt x="0" y="427"/>
                    </a:moveTo>
                    <a:lnTo>
                      <a:pt x="484" y="427"/>
                    </a:lnTo>
                    <a:lnTo>
                      <a:pt x="244" y="0"/>
                    </a:lnTo>
                    <a:lnTo>
                      <a:pt x="0" y="427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88" name="Group 8485"/>
            <p:cNvGrpSpPr>
              <a:grpSpLocks/>
            </p:cNvGrpSpPr>
            <p:nvPr/>
          </p:nvGrpSpPr>
          <p:grpSpPr bwMode="auto">
            <a:xfrm>
              <a:off x="9282" y="6463"/>
              <a:ext cx="487" cy="427"/>
              <a:chOff x="9282" y="6463"/>
              <a:chExt cx="487" cy="427"/>
            </a:xfrm>
          </p:grpSpPr>
          <p:sp>
            <p:nvSpPr>
              <p:cNvPr id="21953" name="Freeform 8486"/>
              <p:cNvSpPr>
                <a:spLocks/>
              </p:cNvSpPr>
              <p:nvPr/>
            </p:nvSpPr>
            <p:spPr bwMode="auto">
              <a:xfrm>
                <a:off x="9282" y="6463"/>
                <a:ext cx="487" cy="427"/>
              </a:xfrm>
              <a:custGeom>
                <a:avLst/>
                <a:gdLst>
                  <a:gd name="T0" fmla="+- 0 9522 9282"/>
                  <a:gd name="T1" fmla="*/ T0 w 487"/>
                  <a:gd name="T2" fmla="+- 0 6890 6463"/>
                  <a:gd name="T3" fmla="*/ 6890 h 427"/>
                  <a:gd name="T4" fmla="+- 0 9282 9282"/>
                  <a:gd name="T5" fmla="*/ T4 w 487"/>
                  <a:gd name="T6" fmla="+- 0 6463 6463"/>
                  <a:gd name="T7" fmla="*/ 6463 h 427"/>
                  <a:gd name="T8" fmla="+- 0 9770 9282"/>
                  <a:gd name="T9" fmla="*/ T8 w 487"/>
                  <a:gd name="T10" fmla="+- 0 6463 6463"/>
                  <a:gd name="T11" fmla="*/ 6463 h 427"/>
                  <a:gd name="T12" fmla="+- 0 9522 9282"/>
                  <a:gd name="T13" fmla="*/ T12 w 487"/>
                  <a:gd name="T14" fmla="+- 0 6890 6463"/>
                  <a:gd name="T15" fmla="*/ 6890 h 4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7" h="427">
                    <a:moveTo>
                      <a:pt x="240" y="427"/>
                    </a:moveTo>
                    <a:lnTo>
                      <a:pt x="0" y="0"/>
                    </a:lnTo>
                    <a:lnTo>
                      <a:pt x="488" y="0"/>
                    </a:lnTo>
                    <a:lnTo>
                      <a:pt x="240" y="427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89" name="Group 8487"/>
            <p:cNvGrpSpPr>
              <a:grpSpLocks/>
            </p:cNvGrpSpPr>
            <p:nvPr/>
          </p:nvGrpSpPr>
          <p:grpSpPr bwMode="auto">
            <a:xfrm>
              <a:off x="7794" y="6890"/>
              <a:ext cx="1728" cy="266"/>
              <a:chOff x="7794" y="6890"/>
              <a:chExt cx="1728" cy="266"/>
            </a:xfrm>
          </p:grpSpPr>
          <p:sp>
            <p:nvSpPr>
              <p:cNvPr id="21951" name="Freeform 8488"/>
              <p:cNvSpPr>
                <a:spLocks/>
              </p:cNvSpPr>
              <p:nvPr/>
            </p:nvSpPr>
            <p:spPr bwMode="auto">
              <a:xfrm>
                <a:off x="7794" y="6890"/>
                <a:ext cx="1728" cy="266"/>
              </a:xfrm>
              <a:custGeom>
                <a:avLst/>
                <a:gdLst>
                  <a:gd name="T0" fmla="+- 0 7948 7794"/>
                  <a:gd name="T1" fmla="*/ T0 w 1728"/>
                  <a:gd name="T2" fmla="+- 0 6890 6890"/>
                  <a:gd name="T3" fmla="*/ 6890 h 266"/>
                  <a:gd name="T4" fmla="+- 0 7794 7794"/>
                  <a:gd name="T5" fmla="*/ T4 w 1728"/>
                  <a:gd name="T6" fmla="+- 0 7157 6890"/>
                  <a:gd name="T7" fmla="*/ 7157 h 266"/>
                  <a:gd name="T8" fmla="+- 0 9369 7794"/>
                  <a:gd name="T9" fmla="*/ T8 w 1728"/>
                  <a:gd name="T10" fmla="+- 0 7157 6890"/>
                  <a:gd name="T11" fmla="*/ 7157 h 266"/>
                  <a:gd name="T12" fmla="+- 0 7948 7794"/>
                  <a:gd name="T13" fmla="*/ T12 w 1728"/>
                  <a:gd name="T14" fmla="+- 0 6890 6890"/>
                  <a:gd name="T15" fmla="*/ 6890 h 2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28" h="266">
                    <a:moveTo>
                      <a:pt x="154" y="0"/>
                    </a:moveTo>
                    <a:lnTo>
                      <a:pt x="0" y="267"/>
                    </a:lnTo>
                    <a:lnTo>
                      <a:pt x="1575" y="267"/>
                    </a:lnTo>
                    <a:lnTo>
                      <a:pt x="154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52" name="Freeform 8489"/>
              <p:cNvSpPr>
                <a:spLocks/>
              </p:cNvSpPr>
              <p:nvPr/>
            </p:nvSpPr>
            <p:spPr bwMode="auto">
              <a:xfrm>
                <a:off x="7794" y="6890"/>
                <a:ext cx="1728" cy="266"/>
              </a:xfrm>
              <a:custGeom>
                <a:avLst/>
                <a:gdLst>
                  <a:gd name="T0" fmla="+- 0 9522 7794"/>
                  <a:gd name="T1" fmla="*/ T0 w 1728"/>
                  <a:gd name="T2" fmla="+- 0 6890 6890"/>
                  <a:gd name="T3" fmla="*/ 6890 h 266"/>
                  <a:gd name="T4" fmla="+- 0 7948 7794"/>
                  <a:gd name="T5" fmla="*/ T4 w 1728"/>
                  <a:gd name="T6" fmla="+- 0 6890 6890"/>
                  <a:gd name="T7" fmla="*/ 6890 h 266"/>
                  <a:gd name="T8" fmla="+- 0 9369 7794"/>
                  <a:gd name="T9" fmla="*/ T8 w 1728"/>
                  <a:gd name="T10" fmla="+- 0 7157 6890"/>
                  <a:gd name="T11" fmla="*/ 7157 h 266"/>
                  <a:gd name="T12" fmla="+- 0 9522 7794"/>
                  <a:gd name="T13" fmla="*/ T12 w 1728"/>
                  <a:gd name="T14" fmla="+- 0 6890 6890"/>
                  <a:gd name="T15" fmla="*/ 6890 h 2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28" h="266">
                    <a:moveTo>
                      <a:pt x="1728" y="0"/>
                    </a:moveTo>
                    <a:lnTo>
                      <a:pt x="154" y="0"/>
                    </a:lnTo>
                    <a:lnTo>
                      <a:pt x="1575" y="267"/>
                    </a:lnTo>
                    <a:lnTo>
                      <a:pt x="1728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90" name="Group 8490"/>
            <p:cNvGrpSpPr>
              <a:grpSpLocks/>
            </p:cNvGrpSpPr>
            <p:nvPr/>
          </p:nvGrpSpPr>
          <p:grpSpPr bwMode="auto">
            <a:xfrm>
              <a:off x="7794" y="6890"/>
              <a:ext cx="1574" cy="266"/>
              <a:chOff x="7794" y="6890"/>
              <a:chExt cx="1574" cy="266"/>
            </a:xfrm>
          </p:grpSpPr>
          <p:sp>
            <p:nvSpPr>
              <p:cNvPr id="21950" name="Freeform 8491"/>
              <p:cNvSpPr>
                <a:spLocks/>
              </p:cNvSpPr>
              <p:nvPr/>
            </p:nvSpPr>
            <p:spPr bwMode="auto">
              <a:xfrm>
                <a:off x="7794" y="6890"/>
                <a:ext cx="1574" cy="266"/>
              </a:xfrm>
              <a:custGeom>
                <a:avLst/>
                <a:gdLst>
                  <a:gd name="T0" fmla="+- 0 7794 7794"/>
                  <a:gd name="T1" fmla="*/ T0 w 1574"/>
                  <a:gd name="T2" fmla="+- 0 7157 6890"/>
                  <a:gd name="T3" fmla="*/ 7157 h 266"/>
                  <a:gd name="T4" fmla="+- 0 9369 7794"/>
                  <a:gd name="T5" fmla="*/ T4 w 1574"/>
                  <a:gd name="T6" fmla="+- 0 7157 6890"/>
                  <a:gd name="T7" fmla="*/ 7157 h 266"/>
                  <a:gd name="T8" fmla="+- 0 7948 7794"/>
                  <a:gd name="T9" fmla="*/ T8 w 1574"/>
                  <a:gd name="T10" fmla="+- 0 6890 6890"/>
                  <a:gd name="T11" fmla="*/ 6890 h 266"/>
                  <a:gd name="T12" fmla="+- 0 7794 7794"/>
                  <a:gd name="T13" fmla="*/ T12 w 1574"/>
                  <a:gd name="T14" fmla="+- 0 7157 6890"/>
                  <a:gd name="T15" fmla="*/ 7157 h 2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74" h="266">
                    <a:moveTo>
                      <a:pt x="0" y="267"/>
                    </a:moveTo>
                    <a:lnTo>
                      <a:pt x="1575" y="267"/>
                    </a:lnTo>
                    <a:lnTo>
                      <a:pt x="154" y="0"/>
                    </a:lnTo>
                    <a:lnTo>
                      <a:pt x="0" y="267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91" name="Group 8492"/>
            <p:cNvGrpSpPr>
              <a:grpSpLocks/>
            </p:cNvGrpSpPr>
            <p:nvPr/>
          </p:nvGrpSpPr>
          <p:grpSpPr bwMode="auto">
            <a:xfrm>
              <a:off x="7948" y="6890"/>
              <a:ext cx="1574" cy="266"/>
              <a:chOff x="7948" y="6890"/>
              <a:chExt cx="1574" cy="266"/>
            </a:xfrm>
          </p:grpSpPr>
          <p:sp>
            <p:nvSpPr>
              <p:cNvPr id="21949" name="Freeform 8493"/>
              <p:cNvSpPr>
                <a:spLocks/>
              </p:cNvSpPr>
              <p:nvPr/>
            </p:nvSpPr>
            <p:spPr bwMode="auto">
              <a:xfrm>
                <a:off x="7948" y="6890"/>
                <a:ext cx="1574" cy="266"/>
              </a:xfrm>
              <a:custGeom>
                <a:avLst/>
                <a:gdLst>
                  <a:gd name="T0" fmla="+- 0 9369 7948"/>
                  <a:gd name="T1" fmla="*/ T0 w 1574"/>
                  <a:gd name="T2" fmla="+- 0 7157 6890"/>
                  <a:gd name="T3" fmla="*/ 7157 h 266"/>
                  <a:gd name="T4" fmla="+- 0 7948 7948"/>
                  <a:gd name="T5" fmla="*/ T4 w 1574"/>
                  <a:gd name="T6" fmla="+- 0 6890 6890"/>
                  <a:gd name="T7" fmla="*/ 6890 h 266"/>
                  <a:gd name="T8" fmla="+- 0 9522 7948"/>
                  <a:gd name="T9" fmla="*/ T8 w 1574"/>
                  <a:gd name="T10" fmla="+- 0 6890 6890"/>
                  <a:gd name="T11" fmla="*/ 6890 h 266"/>
                  <a:gd name="T12" fmla="+- 0 9369 7948"/>
                  <a:gd name="T13" fmla="*/ T12 w 1574"/>
                  <a:gd name="T14" fmla="+- 0 7157 6890"/>
                  <a:gd name="T15" fmla="*/ 7157 h 2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74" h="266">
                    <a:moveTo>
                      <a:pt x="1421" y="267"/>
                    </a:moveTo>
                    <a:lnTo>
                      <a:pt x="0" y="0"/>
                    </a:lnTo>
                    <a:lnTo>
                      <a:pt x="1574" y="0"/>
                    </a:lnTo>
                    <a:lnTo>
                      <a:pt x="1421" y="267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92" name="Group 8494"/>
            <p:cNvGrpSpPr>
              <a:grpSpLocks/>
            </p:cNvGrpSpPr>
            <p:nvPr/>
          </p:nvGrpSpPr>
          <p:grpSpPr bwMode="auto">
            <a:xfrm>
              <a:off x="7427" y="7157"/>
              <a:ext cx="1942" cy="638"/>
              <a:chOff x="7427" y="7157"/>
              <a:chExt cx="1942" cy="638"/>
            </a:xfrm>
          </p:grpSpPr>
          <p:sp>
            <p:nvSpPr>
              <p:cNvPr id="21947" name="Freeform 8495"/>
              <p:cNvSpPr>
                <a:spLocks/>
              </p:cNvSpPr>
              <p:nvPr/>
            </p:nvSpPr>
            <p:spPr bwMode="auto">
              <a:xfrm>
                <a:off x="7427" y="7157"/>
                <a:ext cx="1942" cy="638"/>
              </a:xfrm>
              <a:custGeom>
                <a:avLst/>
                <a:gdLst>
                  <a:gd name="T0" fmla="+- 0 7794 7427"/>
                  <a:gd name="T1" fmla="*/ T0 w 1942"/>
                  <a:gd name="T2" fmla="+- 0 7157 7157"/>
                  <a:gd name="T3" fmla="*/ 7157 h 638"/>
                  <a:gd name="T4" fmla="+- 0 7427 7427"/>
                  <a:gd name="T5" fmla="*/ T4 w 1942"/>
                  <a:gd name="T6" fmla="+- 0 7795 7157"/>
                  <a:gd name="T7" fmla="*/ 7795 h 638"/>
                  <a:gd name="T8" fmla="+- 0 8999 7427"/>
                  <a:gd name="T9" fmla="*/ T8 w 1942"/>
                  <a:gd name="T10" fmla="+- 0 7795 7157"/>
                  <a:gd name="T11" fmla="*/ 7795 h 638"/>
                  <a:gd name="T12" fmla="+- 0 7794 7427"/>
                  <a:gd name="T13" fmla="*/ T12 w 1942"/>
                  <a:gd name="T14" fmla="+- 0 7157 7157"/>
                  <a:gd name="T15" fmla="*/ 7157 h 6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42" h="638">
                    <a:moveTo>
                      <a:pt x="367" y="0"/>
                    </a:moveTo>
                    <a:lnTo>
                      <a:pt x="0" y="638"/>
                    </a:lnTo>
                    <a:lnTo>
                      <a:pt x="1572" y="638"/>
                    </a:lnTo>
                    <a:lnTo>
                      <a:pt x="367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48" name="Freeform 8496"/>
              <p:cNvSpPr>
                <a:spLocks/>
              </p:cNvSpPr>
              <p:nvPr/>
            </p:nvSpPr>
            <p:spPr bwMode="auto">
              <a:xfrm>
                <a:off x="7427" y="7157"/>
                <a:ext cx="1942" cy="638"/>
              </a:xfrm>
              <a:custGeom>
                <a:avLst/>
                <a:gdLst>
                  <a:gd name="T0" fmla="+- 0 9369 7427"/>
                  <a:gd name="T1" fmla="*/ T0 w 1942"/>
                  <a:gd name="T2" fmla="+- 0 7157 7157"/>
                  <a:gd name="T3" fmla="*/ 7157 h 638"/>
                  <a:gd name="T4" fmla="+- 0 7794 7427"/>
                  <a:gd name="T5" fmla="*/ T4 w 1942"/>
                  <a:gd name="T6" fmla="+- 0 7157 7157"/>
                  <a:gd name="T7" fmla="*/ 7157 h 638"/>
                  <a:gd name="T8" fmla="+- 0 8999 7427"/>
                  <a:gd name="T9" fmla="*/ T8 w 1942"/>
                  <a:gd name="T10" fmla="+- 0 7795 7157"/>
                  <a:gd name="T11" fmla="*/ 7795 h 638"/>
                  <a:gd name="T12" fmla="+- 0 9369 7427"/>
                  <a:gd name="T13" fmla="*/ T12 w 1942"/>
                  <a:gd name="T14" fmla="+- 0 7157 7157"/>
                  <a:gd name="T15" fmla="*/ 7157 h 6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42" h="638">
                    <a:moveTo>
                      <a:pt x="1942" y="0"/>
                    </a:moveTo>
                    <a:lnTo>
                      <a:pt x="367" y="0"/>
                    </a:lnTo>
                    <a:lnTo>
                      <a:pt x="1572" y="638"/>
                    </a:lnTo>
                    <a:lnTo>
                      <a:pt x="1942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93" name="Group 8497"/>
            <p:cNvGrpSpPr>
              <a:grpSpLocks/>
            </p:cNvGrpSpPr>
            <p:nvPr/>
          </p:nvGrpSpPr>
          <p:grpSpPr bwMode="auto">
            <a:xfrm>
              <a:off x="7427" y="7157"/>
              <a:ext cx="1572" cy="638"/>
              <a:chOff x="7427" y="7157"/>
              <a:chExt cx="1572" cy="638"/>
            </a:xfrm>
          </p:grpSpPr>
          <p:sp>
            <p:nvSpPr>
              <p:cNvPr id="21946" name="Freeform 8498"/>
              <p:cNvSpPr>
                <a:spLocks/>
              </p:cNvSpPr>
              <p:nvPr/>
            </p:nvSpPr>
            <p:spPr bwMode="auto">
              <a:xfrm>
                <a:off x="7427" y="7157"/>
                <a:ext cx="1572" cy="638"/>
              </a:xfrm>
              <a:custGeom>
                <a:avLst/>
                <a:gdLst>
                  <a:gd name="T0" fmla="+- 0 7427 7427"/>
                  <a:gd name="T1" fmla="*/ T0 w 1572"/>
                  <a:gd name="T2" fmla="+- 0 7795 7157"/>
                  <a:gd name="T3" fmla="*/ 7795 h 638"/>
                  <a:gd name="T4" fmla="+- 0 8999 7427"/>
                  <a:gd name="T5" fmla="*/ T4 w 1572"/>
                  <a:gd name="T6" fmla="+- 0 7795 7157"/>
                  <a:gd name="T7" fmla="*/ 7795 h 638"/>
                  <a:gd name="T8" fmla="+- 0 7794 7427"/>
                  <a:gd name="T9" fmla="*/ T8 w 1572"/>
                  <a:gd name="T10" fmla="+- 0 7157 7157"/>
                  <a:gd name="T11" fmla="*/ 7157 h 638"/>
                  <a:gd name="T12" fmla="+- 0 7427 7427"/>
                  <a:gd name="T13" fmla="*/ T12 w 1572"/>
                  <a:gd name="T14" fmla="+- 0 7795 7157"/>
                  <a:gd name="T15" fmla="*/ 7795 h 6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72" h="638">
                    <a:moveTo>
                      <a:pt x="0" y="638"/>
                    </a:moveTo>
                    <a:lnTo>
                      <a:pt x="1572" y="638"/>
                    </a:lnTo>
                    <a:lnTo>
                      <a:pt x="367" y="0"/>
                    </a:lnTo>
                    <a:lnTo>
                      <a:pt x="0" y="638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94" name="Group 8499"/>
            <p:cNvGrpSpPr>
              <a:grpSpLocks/>
            </p:cNvGrpSpPr>
            <p:nvPr/>
          </p:nvGrpSpPr>
          <p:grpSpPr bwMode="auto">
            <a:xfrm>
              <a:off x="7794" y="7157"/>
              <a:ext cx="1574" cy="638"/>
              <a:chOff x="7794" y="7157"/>
              <a:chExt cx="1574" cy="638"/>
            </a:xfrm>
          </p:grpSpPr>
          <p:sp>
            <p:nvSpPr>
              <p:cNvPr id="21945" name="Freeform 8500"/>
              <p:cNvSpPr>
                <a:spLocks/>
              </p:cNvSpPr>
              <p:nvPr/>
            </p:nvSpPr>
            <p:spPr bwMode="auto">
              <a:xfrm>
                <a:off x="7794" y="7157"/>
                <a:ext cx="1574" cy="638"/>
              </a:xfrm>
              <a:custGeom>
                <a:avLst/>
                <a:gdLst>
                  <a:gd name="T0" fmla="+- 0 8999 7794"/>
                  <a:gd name="T1" fmla="*/ T0 w 1574"/>
                  <a:gd name="T2" fmla="+- 0 7795 7157"/>
                  <a:gd name="T3" fmla="*/ 7795 h 638"/>
                  <a:gd name="T4" fmla="+- 0 7794 7794"/>
                  <a:gd name="T5" fmla="*/ T4 w 1574"/>
                  <a:gd name="T6" fmla="+- 0 7157 7157"/>
                  <a:gd name="T7" fmla="*/ 7157 h 638"/>
                  <a:gd name="T8" fmla="+- 0 9369 7794"/>
                  <a:gd name="T9" fmla="*/ T8 w 1574"/>
                  <a:gd name="T10" fmla="+- 0 7157 7157"/>
                  <a:gd name="T11" fmla="*/ 7157 h 638"/>
                  <a:gd name="T12" fmla="+- 0 8999 7794"/>
                  <a:gd name="T13" fmla="*/ T12 w 1574"/>
                  <a:gd name="T14" fmla="+- 0 7795 7157"/>
                  <a:gd name="T15" fmla="*/ 7795 h 6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74" h="638">
                    <a:moveTo>
                      <a:pt x="1205" y="638"/>
                    </a:moveTo>
                    <a:lnTo>
                      <a:pt x="0" y="0"/>
                    </a:lnTo>
                    <a:lnTo>
                      <a:pt x="1575" y="0"/>
                    </a:lnTo>
                    <a:lnTo>
                      <a:pt x="1205" y="638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95" name="Group 8501"/>
            <p:cNvGrpSpPr>
              <a:grpSpLocks/>
            </p:cNvGrpSpPr>
            <p:nvPr/>
          </p:nvGrpSpPr>
          <p:grpSpPr bwMode="auto">
            <a:xfrm>
              <a:off x="7427" y="7795"/>
              <a:ext cx="1078" cy="1622"/>
              <a:chOff x="7427" y="7795"/>
              <a:chExt cx="1078" cy="1622"/>
            </a:xfrm>
          </p:grpSpPr>
          <p:sp>
            <p:nvSpPr>
              <p:cNvPr id="21944" name="Freeform 8502"/>
              <p:cNvSpPr>
                <a:spLocks/>
              </p:cNvSpPr>
              <p:nvPr/>
            </p:nvSpPr>
            <p:spPr bwMode="auto">
              <a:xfrm>
                <a:off x="7427" y="7795"/>
                <a:ext cx="1078" cy="1622"/>
              </a:xfrm>
              <a:custGeom>
                <a:avLst/>
                <a:gdLst>
                  <a:gd name="T0" fmla="+- 0 7427 7427"/>
                  <a:gd name="T1" fmla="*/ T0 w 1078"/>
                  <a:gd name="T2" fmla="+- 0 7795 7795"/>
                  <a:gd name="T3" fmla="*/ 7795 h 1622"/>
                  <a:gd name="T4" fmla="+- 0 7715 7427"/>
                  <a:gd name="T5" fmla="*/ T4 w 1078"/>
                  <a:gd name="T6" fmla="+- 0 8654 7795"/>
                  <a:gd name="T7" fmla="*/ 8654 h 1622"/>
                  <a:gd name="T8" fmla="+- 0 7970 7427"/>
                  <a:gd name="T9" fmla="*/ T8 w 1078"/>
                  <a:gd name="T10" fmla="+- 0 9418 7795"/>
                  <a:gd name="T11" fmla="*/ 9418 h 1622"/>
                  <a:gd name="T12" fmla="+- 0 8505 7427"/>
                  <a:gd name="T13" fmla="*/ T12 w 1078"/>
                  <a:gd name="T14" fmla="+- 0 8654 7795"/>
                  <a:gd name="T15" fmla="*/ 8654 h 1622"/>
                  <a:gd name="T16" fmla="+- 0 7427 7427"/>
                  <a:gd name="T17" fmla="*/ T16 w 1078"/>
                  <a:gd name="T18" fmla="+- 0 7795 7795"/>
                  <a:gd name="T19" fmla="*/ 7795 h 16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78" h="1622">
                    <a:moveTo>
                      <a:pt x="0" y="0"/>
                    </a:moveTo>
                    <a:lnTo>
                      <a:pt x="288" y="859"/>
                    </a:lnTo>
                    <a:lnTo>
                      <a:pt x="543" y="1623"/>
                    </a:lnTo>
                    <a:lnTo>
                      <a:pt x="1078" y="85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96" name="Group 8503"/>
            <p:cNvGrpSpPr>
              <a:grpSpLocks/>
            </p:cNvGrpSpPr>
            <p:nvPr/>
          </p:nvGrpSpPr>
          <p:grpSpPr bwMode="auto">
            <a:xfrm>
              <a:off x="7427" y="7795"/>
              <a:ext cx="1078" cy="859"/>
              <a:chOff x="7427" y="7795"/>
              <a:chExt cx="1078" cy="859"/>
            </a:xfrm>
          </p:grpSpPr>
          <p:sp>
            <p:nvSpPr>
              <p:cNvPr id="21943" name="Freeform 8504"/>
              <p:cNvSpPr>
                <a:spLocks/>
              </p:cNvSpPr>
              <p:nvPr/>
            </p:nvSpPr>
            <p:spPr bwMode="auto">
              <a:xfrm>
                <a:off x="7427" y="7795"/>
                <a:ext cx="1078" cy="859"/>
              </a:xfrm>
              <a:custGeom>
                <a:avLst/>
                <a:gdLst>
                  <a:gd name="T0" fmla="+- 0 7427 7427"/>
                  <a:gd name="T1" fmla="*/ T0 w 1078"/>
                  <a:gd name="T2" fmla="+- 0 7795 7795"/>
                  <a:gd name="T3" fmla="*/ 7795 h 859"/>
                  <a:gd name="T4" fmla="+- 0 7715 7427"/>
                  <a:gd name="T5" fmla="*/ T4 w 1078"/>
                  <a:gd name="T6" fmla="+- 0 8654 7795"/>
                  <a:gd name="T7" fmla="*/ 8654 h 859"/>
                  <a:gd name="T8" fmla="+- 0 8505 7427"/>
                  <a:gd name="T9" fmla="*/ T8 w 1078"/>
                  <a:gd name="T10" fmla="+- 0 8654 7795"/>
                  <a:gd name="T11" fmla="*/ 8654 h 859"/>
                  <a:gd name="T12" fmla="+- 0 7427 7427"/>
                  <a:gd name="T13" fmla="*/ T12 w 1078"/>
                  <a:gd name="T14" fmla="+- 0 7795 7795"/>
                  <a:gd name="T15" fmla="*/ 7795 h 8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8" h="859">
                    <a:moveTo>
                      <a:pt x="0" y="0"/>
                    </a:moveTo>
                    <a:lnTo>
                      <a:pt x="288" y="859"/>
                    </a:lnTo>
                    <a:lnTo>
                      <a:pt x="1078" y="85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97" name="Group 8505"/>
            <p:cNvGrpSpPr>
              <a:grpSpLocks/>
            </p:cNvGrpSpPr>
            <p:nvPr/>
          </p:nvGrpSpPr>
          <p:grpSpPr bwMode="auto">
            <a:xfrm>
              <a:off x="7715" y="8654"/>
              <a:ext cx="790" cy="763"/>
              <a:chOff x="7715" y="8654"/>
              <a:chExt cx="790" cy="763"/>
            </a:xfrm>
          </p:grpSpPr>
          <p:sp>
            <p:nvSpPr>
              <p:cNvPr id="21942" name="Freeform 8506"/>
              <p:cNvSpPr>
                <a:spLocks/>
              </p:cNvSpPr>
              <p:nvPr/>
            </p:nvSpPr>
            <p:spPr bwMode="auto">
              <a:xfrm>
                <a:off x="7715" y="8654"/>
                <a:ext cx="790" cy="763"/>
              </a:xfrm>
              <a:custGeom>
                <a:avLst/>
                <a:gdLst>
                  <a:gd name="T0" fmla="+- 0 7715 7715"/>
                  <a:gd name="T1" fmla="*/ T0 w 790"/>
                  <a:gd name="T2" fmla="+- 0 8654 8654"/>
                  <a:gd name="T3" fmla="*/ 8654 h 763"/>
                  <a:gd name="T4" fmla="+- 0 8505 7715"/>
                  <a:gd name="T5" fmla="*/ T4 w 790"/>
                  <a:gd name="T6" fmla="+- 0 8654 8654"/>
                  <a:gd name="T7" fmla="*/ 8654 h 763"/>
                  <a:gd name="T8" fmla="+- 0 7970 7715"/>
                  <a:gd name="T9" fmla="*/ T8 w 790"/>
                  <a:gd name="T10" fmla="+- 0 9418 8654"/>
                  <a:gd name="T11" fmla="*/ 9418 h 763"/>
                  <a:gd name="T12" fmla="+- 0 7715 7715"/>
                  <a:gd name="T13" fmla="*/ T12 w 790"/>
                  <a:gd name="T14" fmla="+- 0 8654 8654"/>
                  <a:gd name="T15" fmla="*/ 8654 h 76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0" h="763">
                    <a:moveTo>
                      <a:pt x="0" y="0"/>
                    </a:moveTo>
                    <a:lnTo>
                      <a:pt x="790" y="0"/>
                    </a:lnTo>
                    <a:lnTo>
                      <a:pt x="255" y="76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98" name="Group 8507"/>
            <p:cNvGrpSpPr>
              <a:grpSpLocks/>
            </p:cNvGrpSpPr>
            <p:nvPr/>
          </p:nvGrpSpPr>
          <p:grpSpPr bwMode="auto">
            <a:xfrm>
              <a:off x="7427" y="7795"/>
              <a:ext cx="1572" cy="859"/>
              <a:chOff x="7427" y="7795"/>
              <a:chExt cx="1572" cy="859"/>
            </a:xfrm>
          </p:grpSpPr>
          <p:sp>
            <p:nvSpPr>
              <p:cNvPr id="21941" name="Freeform 8508"/>
              <p:cNvSpPr>
                <a:spLocks/>
              </p:cNvSpPr>
              <p:nvPr/>
            </p:nvSpPr>
            <p:spPr bwMode="auto">
              <a:xfrm>
                <a:off x="7427" y="7795"/>
                <a:ext cx="1572" cy="859"/>
              </a:xfrm>
              <a:custGeom>
                <a:avLst/>
                <a:gdLst>
                  <a:gd name="T0" fmla="+- 0 8999 7427"/>
                  <a:gd name="T1" fmla="*/ T0 w 1572"/>
                  <a:gd name="T2" fmla="+- 0 7795 7795"/>
                  <a:gd name="T3" fmla="*/ 7795 h 859"/>
                  <a:gd name="T4" fmla="+- 0 7427 7427"/>
                  <a:gd name="T5" fmla="*/ T4 w 1572"/>
                  <a:gd name="T6" fmla="+- 0 7795 7795"/>
                  <a:gd name="T7" fmla="*/ 7795 h 859"/>
                  <a:gd name="T8" fmla="+- 0 8505 7427"/>
                  <a:gd name="T9" fmla="*/ T8 w 1572"/>
                  <a:gd name="T10" fmla="+- 0 8654 7795"/>
                  <a:gd name="T11" fmla="*/ 8654 h 859"/>
                  <a:gd name="T12" fmla="+- 0 8999 7427"/>
                  <a:gd name="T13" fmla="*/ T12 w 1572"/>
                  <a:gd name="T14" fmla="+- 0 7795 7795"/>
                  <a:gd name="T15" fmla="*/ 7795 h 8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72" h="859">
                    <a:moveTo>
                      <a:pt x="1572" y="0"/>
                    </a:moveTo>
                    <a:lnTo>
                      <a:pt x="0" y="0"/>
                    </a:lnTo>
                    <a:lnTo>
                      <a:pt x="1078" y="859"/>
                    </a:lnTo>
                    <a:lnTo>
                      <a:pt x="1572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199" name="Group 8509"/>
            <p:cNvGrpSpPr>
              <a:grpSpLocks/>
            </p:cNvGrpSpPr>
            <p:nvPr/>
          </p:nvGrpSpPr>
          <p:grpSpPr bwMode="auto">
            <a:xfrm>
              <a:off x="7427" y="7795"/>
              <a:ext cx="1572" cy="859"/>
              <a:chOff x="7427" y="7795"/>
              <a:chExt cx="1572" cy="859"/>
            </a:xfrm>
          </p:grpSpPr>
          <p:sp>
            <p:nvSpPr>
              <p:cNvPr id="21940" name="Freeform 8510"/>
              <p:cNvSpPr>
                <a:spLocks/>
              </p:cNvSpPr>
              <p:nvPr/>
            </p:nvSpPr>
            <p:spPr bwMode="auto">
              <a:xfrm>
                <a:off x="7427" y="7795"/>
                <a:ext cx="1572" cy="859"/>
              </a:xfrm>
              <a:custGeom>
                <a:avLst/>
                <a:gdLst>
                  <a:gd name="T0" fmla="+- 0 7427 7427"/>
                  <a:gd name="T1" fmla="*/ T0 w 1572"/>
                  <a:gd name="T2" fmla="+- 0 7795 7795"/>
                  <a:gd name="T3" fmla="*/ 7795 h 859"/>
                  <a:gd name="T4" fmla="+- 0 8999 7427"/>
                  <a:gd name="T5" fmla="*/ T4 w 1572"/>
                  <a:gd name="T6" fmla="+- 0 7795 7795"/>
                  <a:gd name="T7" fmla="*/ 7795 h 859"/>
                  <a:gd name="T8" fmla="+- 0 8505 7427"/>
                  <a:gd name="T9" fmla="*/ T8 w 1572"/>
                  <a:gd name="T10" fmla="+- 0 8654 7795"/>
                  <a:gd name="T11" fmla="*/ 8654 h 859"/>
                  <a:gd name="T12" fmla="+- 0 7427 7427"/>
                  <a:gd name="T13" fmla="*/ T12 w 1572"/>
                  <a:gd name="T14" fmla="+- 0 7795 7795"/>
                  <a:gd name="T15" fmla="*/ 7795 h 8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72" h="859">
                    <a:moveTo>
                      <a:pt x="0" y="0"/>
                    </a:moveTo>
                    <a:lnTo>
                      <a:pt x="1572" y="0"/>
                    </a:lnTo>
                    <a:lnTo>
                      <a:pt x="1078" y="85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00" name="Group 8511"/>
            <p:cNvGrpSpPr>
              <a:grpSpLocks/>
            </p:cNvGrpSpPr>
            <p:nvPr/>
          </p:nvGrpSpPr>
          <p:grpSpPr bwMode="auto">
            <a:xfrm>
              <a:off x="1454" y="1673"/>
              <a:ext cx="10896" cy="10550"/>
              <a:chOff x="1454" y="1673"/>
              <a:chExt cx="10896" cy="10550"/>
            </a:xfrm>
          </p:grpSpPr>
          <p:sp>
            <p:nvSpPr>
              <p:cNvPr id="21919" name="Freeform 8512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3479 1454"/>
                  <a:gd name="T1" fmla="*/ T0 w 10896"/>
                  <a:gd name="T2" fmla="+- 0 11719 1673"/>
                  <a:gd name="T3" fmla="*/ 11719 h 10550"/>
                  <a:gd name="T4" fmla="+- 0 1454 1454"/>
                  <a:gd name="T5" fmla="*/ T4 w 10896"/>
                  <a:gd name="T6" fmla="+- 0 12139 1673"/>
                  <a:gd name="T7" fmla="*/ 12139 h 10550"/>
                  <a:gd name="T8" fmla="+- 0 1470 1454"/>
                  <a:gd name="T9" fmla="*/ T8 w 10896"/>
                  <a:gd name="T10" fmla="+- 0 12223 1673"/>
                  <a:gd name="T11" fmla="*/ 12223 h 10550"/>
                  <a:gd name="T12" fmla="+- 0 3479 1454"/>
                  <a:gd name="T13" fmla="*/ T12 w 10896"/>
                  <a:gd name="T14" fmla="+- 0 11719 1673"/>
                  <a:gd name="T15" fmla="*/ 11719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2025" y="10046"/>
                    </a:moveTo>
                    <a:lnTo>
                      <a:pt x="0" y="10466"/>
                    </a:lnTo>
                    <a:lnTo>
                      <a:pt x="16" y="10550"/>
                    </a:lnTo>
                    <a:lnTo>
                      <a:pt x="2025" y="10046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20" name="Freeform 8513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3479 1454"/>
                  <a:gd name="T1" fmla="*/ T0 w 10896"/>
                  <a:gd name="T2" fmla="+- 0 11719 1673"/>
                  <a:gd name="T3" fmla="*/ 11719 h 10550"/>
                  <a:gd name="T4" fmla="+- 0 1470 1454"/>
                  <a:gd name="T5" fmla="*/ T4 w 10896"/>
                  <a:gd name="T6" fmla="+- 0 12223 1673"/>
                  <a:gd name="T7" fmla="*/ 12223 h 10550"/>
                  <a:gd name="T8" fmla="+- 0 3496 1454"/>
                  <a:gd name="T9" fmla="*/ T8 w 10896"/>
                  <a:gd name="T10" fmla="+- 0 11803 1673"/>
                  <a:gd name="T11" fmla="*/ 11803 h 10550"/>
                  <a:gd name="T12" fmla="+- 0 3479 1454"/>
                  <a:gd name="T13" fmla="*/ T12 w 10896"/>
                  <a:gd name="T14" fmla="+- 0 11719 1673"/>
                  <a:gd name="T15" fmla="*/ 11719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2025" y="10046"/>
                    </a:moveTo>
                    <a:lnTo>
                      <a:pt x="16" y="10550"/>
                    </a:lnTo>
                    <a:lnTo>
                      <a:pt x="2042" y="10130"/>
                    </a:lnTo>
                    <a:lnTo>
                      <a:pt x="2025" y="10046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21" name="Freeform 8514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4986 1454"/>
                  <a:gd name="T1" fmla="*/ T0 w 10896"/>
                  <a:gd name="T2" fmla="+- 0 11455 1673"/>
                  <a:gd name="T3" fmla="*/ 11455 h 10550"/>
                  <a:gd name="T4" fmla="+- 0 3479 1454"/>
                  <a:gd name="T5" fmla="*/ T4 w 10896"/>
                  <a:gd name="T6" fmla="+- 0 11719 1673"/>
                  <a:gd name="T7" fmla="*/ 11719 h 10550"/>
                  <a:gd name="T8" fmla="+- 0 3496 1454"/>
                  <a:gd name="T9" fmla="*/ T8 w 10896"/>
                  <a:gd name="T10" fmla="+- 0 11803 1673"/>
                  <a:gd name="T11" fmla="*/ 11803 h 10550"/>
                  <a:gd name="T12" fmla="+- 0 4986 1454"/>
                  <a:gd name="T13" fmla="*/ T12 w 10896"/>
                  <a:gd name="T14" fmla="+- 0 11455 1673"/>
                  <a:gd name="T15" fmla="*/ 11455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3532" y="9782"/>
                    </a:moveTo>
                    <a:lnTo>
                      <a:pt x="2025" y="10046"/>
                    </a:lnTo>
                    <a:lnTo>
                      <a:pt x="2042" y="10130"/>
                    </a:lnTo>
                    <a:lnTo>
                      <a:pt x="3532" y="9782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22" name="Freeform 8515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4986 1454"/>
                  <a:gd name="T1" fmla="*/ T0 w 10896"/>
                  <a:gd name="T2" fmla="+- 0 11455 1673"/>
                  <a:gd name="T3" fmla="*/ 11455 h 10550"/>
                  <a:gd name="T4" fmla="+- 0 3496 1454"/>
                  <a:gd name="T5" fmla="*/ T4 w 10896"/>
                  <a:gd name="T6" fmla="+- 0 11803 1673"/>
                  <a:gd name="T7" fmla="*/ 11803 h 10550"/>
                  <a:gd name="T8" fmla="+- 0 5010 1454"/>
                  <a:gd name="T9" fmla="*/ T8 w 10896"/>
                  <a:gd name="T10" fmla="+- 0 11537 1673"/>
                  <a:gd name="T11" fmla="*/ 11537 h 10550"/>
                  <a:gd name="T12" fmla="+- 0 4986 1454"/>
                  <a:gd name="T13" fmla="*/ T12 w 10896"/>
                  <a:gd name="T14" fmla="+- 0 11455 1673"/>
                  <a:gd name="T15" fmla="*/ 11455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3532" y="9782"/>
                    </a:moveTo>
                    <a:lnTo>
                      <a:pt x="2042" y="10130"/>
                    </a:lnTo>
                    <a:lnTo>
                      <a:pt x="3556" y="9864"/>
                    </a:lnTo>
                    <a:lnTo>
                      <a:pt x="3532" y="9782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23" name="Freeform 8516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6534 1454"/>
                  <a:gd name="T1" fmla="*/ T0 w 10896"/>
                  <a:gd name="T2" fmla="+- 0 10733 1673"/>
                  <a:gd name="T3" fmla="*/ 10733 h 10550"/>
                  <a:gd name="T4" fmla="+- 0 4986 1454"/>
                  <a:gd name="T5" fmla="*/ T4 w 10896"/>
                  <a:gd name="T6" fmla="+- 0 11455 1673"/>
                  <a:gd name="T7" fmla="*/ 11455 h 10550"/>
                  <a:gd name="T8" fmla="+- 0 5010 1454"/>
                  <a:gd name="T9" fmla="*/ T8 w 10896"/>
                  <a:gd name="T10" fmla="+- 0 11537 1673"/>
                  <a:gd name="T11" fmla="*/ 11537 h 10550"/>
                  <a:gd name="T12" fmla="+- 0 6534 1454"/>
                  <a:gd name="T13" fmla="*/ T12 w 10896"/>
                  <a:gd name="T14" fmla="+- 0 10733 1673"/>
                  <a:gd name="T15" fmla="*/ 10733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5080" y="9060"/>
                    </a:moveTo>
                    <a:lnTo>
                      <a:pt x="3532" y="9782"/>
                    </a:lnTo>
                    <a:lnTo>
                      <a:pt x="3556" y="9864"/>
                    </a:lnTo>
                    <a:lnTo>
                      <a:pt x="5080" y="906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24" name="Freeform 8517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6534 1454"/>
                  <a:gd name="T1" fmla="*/ T0 w 10896"/>
                  <a:gd name="T2" fmla="+- 0 10733 1673"/>
                  <a:gd name="T3" fmla="*/ 10733 h 10550"/>
                  <a:gd name="T4" fmla="+- 0 5010 1454"/>
                  <a:gd name="T5" fmla="*/ T4 w 10896"/>
                  <a:gd name="T6" fmla="+- 0 11537 1673"/>
                  <a:gd name="T7" fmla="*/ 11537 h 10550"/>
                  <a:gd name="T8" fmla="+- 0 6580 1454"/>
                  <a:gd name="T9" fmla="*/ T8 w 10896"/>
                  <a:gd name="T10" fmla="+- 0 10805 1673"/>
                  <a:gd name="T11" fmla="*/ 10805 h 10550"/>
                  <a:gd name="T12" fmla="+- 0 6534 1454"/>
                  <a:gd name="T13" fmla="*/ T12 w 10896"/>
                  <a:gd name="T14" fmla="+- 0 10733 1673"/>
                  <a:gd name="T15" fmla="*/ 10733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5080" y="9060"/>
                    </a:moveTo>
                    <a:lnTo>
                      <a:pt x="3556" y="9864"/>
                    </a:lnTo>
                    <a:lnTo>
                      <a:pt x="5126" y="9132"/>
                    </a:lnTo>
                    <a:lnTo>
                      <a:pt x="5080" y="906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25" name="Freeform 8518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7658 1454"/>
                  <a:gd name="T1" fmla="*/ T0 w 10896"/>
                  <a:gd name="T2" fmla="+- 0 9790 1673"/>
                  <a:gd name="T3" fmla="*/ 9790 h 10550"/>
                  <a:gd name="T4" fmla="+- 0 6534 1454"/>
                  <a:gd name="T5" fmla="*/ T4 w 10896"/>
                  <a:gd name="T6" fmla="+- 0 10733 1673"/>
                  <a:gd name="T7" fmla="*/ 10733 h 10550"/>
                  <a:gd name="T8" fmla="+- 0 6580 1454"/>
                  <a:gd name="T9" fmla="*/ T8 w 10896"/>
                  <a:gd name="T10" fmla="+- 0 10805 1673"/>
                  <a:gd name="T11" fmla="*/ 10805 h 10550"/>
                  <a:gd name="T12" fmla="+- 0 7658 1454"/>
                  <a:gd name="T13" fmla="*/ T12 w 10896"/>
                  <a:gd name="T14" fmla="+- 0 9790 1673"/>
                  <a:gd name="T15" fmla="*/ 9790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6204" y="8117"/>
                    </a:moveTo>
                    <a:lnTo>
                      <a:pt x="5080" y="9060"/>
                    </a:lnTo>
                    <a:lnTo>
                      <a:pt x="5126" y="9132"/>
                    </a:lnTo>
                    <a:lnTo>
                      <a:pt x="6204" y="8117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26" name="Freeform 8519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7658 1454"/>
                  <a:gd name="T1" fmla="*/ T0 w 10896"/>
                  <a:gd name="T2" fmla="+- 0 9790 1673"/>
                  <a:gd name="T3" fmla="*/ 9790 h 10550"/>
                  <a:gd name="T4" fmla="+- 0 6580 1454"/>
                  <a:gd name="T5" fmla="*/ T4 w 10896"/>
                  <a:gd name="T6" fmla="+- 0 10805 1673"/>
                  <a:gd name="T7" fmla="*/ 10805 h 10550"/>
                  <a:gd name="T8" fmla="+- 0 7720 1454"/>
                  <a:gd name="T9" fmla="*/ T8 w 10896"/>
                  <a:gd name="T10" fmla="+- 0 9847 1673"/>
                  <a:gd name="T11" fmla="*/ 9847 h 10550"/>
                  <a:gd name="T12" fmla="+- 0 7658 1454"/>
                  <a:gd name="T13" fmla="*/ T12 w 10896"/>
                  <a:gd name="T14" fmla="+- 0 9790 1673"/>
                  <a:gd name="T15" fmla="*/ 9790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6204" y="8117"/>
                    </a:moveTo>
                    <a:lnTo>
                      <a:pt x="5126" y="9132"/>
                    </a:lnTo>
                    <a:lnTo>
                      <a:pt x="6266" y="8174"/>
                    </a:lnTo>
                    <a:lnTo>
                      <a:pt x="6204" y="8117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27" name="Freeform 8520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8469 1454"/>
                  <a:gd name="T1" fmla="*/ T0 w 10896"/>
                  <a:gd name="T2" fmla="+- 0 8633 1673"/>
                  <a:gd name="T3" fmla="*/ 8633 h 10550"/>
                  <a:gd name="T4" fmla="+- 0 7658 1454"/>
                  <a:gd name="T5" fmla="*/ T4 w 10896"/>
                  <a:gd name="T6" fmla="+- 0 9790 1673"/>
                  <a:gd name="T7" fmla="*/ 9790 h 10550"/>
                  <a:gd name="T8" fmla="+- 0 7720 1454"/>
                  <a:gd name="T9" fmla="*/ T8 w 10896"/>
                  <a:gd name="T10" fmla="+- 0 9847 1673"/>
                  <a:gd name="T11" fmla="*/ 9847 h 10550"/>
                  <a:gd name="T12" fmla="+- 0 8469 1454"/>
                  <a:gd name="T13" fmla="*/ T12 w 10896"/>
                  <a:gd name="T14" fmla="+- 0 8633 1673"/>
                  <a:gd name="T15" fmla="*/ 8633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7015" y="6960"/>
                    </a:moveTo>
                    <a:lnTo>
                      <a:pt x="6204" y="8117"/>
                    </a:lnTo>
                    <a:lnTo>
                      <a:pt x="6266" y="8174"/>
                    </a:lnTo>
                    <a:lnTo>
                      <a:pt x="7015" y="696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28" name="Freeform 8521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8469 1454"/>
                  <a:gd name="T1" fmla="*/ T0 w 10896"/>
                  <a:gd name="T2" fmla="+- 0 8633 1673"/>
                  <a:gd name="T3" fmla="*/ 8633 h 10550"/>
                  <a:gd name="T4" fmla="+- 0 7720 1454"/>
                  <a:gd name="T5" fmla="*/ T4 w 10896"/>
                  <a:gd name="T6" fmla="+- 0 9847 1673"/>
                  <a:gd name="T7" fmla="*/ 9847 h 10550"/>
                  <a:gd name="T8" fmla="+- 0 8541 1454"/>
                  <a:gd name="T9" fmla="*/ T8 w 10896"/>
                  <a:gd name="T10" fmla="+- 0 8678 1673"/>
                  <a:gd name="T11" fmla="*/ 8678 h 10550"/>
                  <a:gd name="T12" fmla="+- 0 8469 1454"/>
                  <a:gd name="T13" fmla="*/ T12 w 10896"/>
                  <a:gd name="T14" fmla="+- 0 8633 1673"/>
                  <a:gd name="T15" fmla="*/ 8633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7015" y="6960"/>
                    </a:moveTo>
                    <a:lnTo>
                      <a:pt x="6266" y="8174"/>
                    </a:lnTo>
                    <a:lnTo>
                      <a:pt x="7087" y="7005"/>
                    </a:lnTo>
                    <a:lnTo>
                      <a:pt x="7015" y="696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29" name="Freeform 8522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9333 1454"/>
                  <a:gd name="T1" fmla="*/ T0 w 10896"/>
                  <a:gd name="T2" fmla="+- 0 7135 1673"/>
                  <a:gd name="T3" fmla="*/ 7135 h 10550"/>
                  <a:gd name="T4" fmla="+- 0 8469 1454"/>
                  <a:gd name="T5" fmla="*/ T4 w 10896"/>
                  <a:gd name="T6" fmla="+- 0 8633 1673"/>
                  <a:gd name="T7" fmla="*/ 8633 h 10550"/>
                  <a:gd name="T8" fmla="+- 0 8541 1454"/>
                  <a:gd name="T9" fmla="*/ T8 w 10896"/>
                  <a:gd name="T10" fmla="+- 0 8678 1673"/>
                  <a:gd name="T11" fmla="*/ 8678 h 10550"/>
                  <a:gd name="T12" fmla="+- 0 9333 1454"/>
                  <a:gd name="T13" fmla="*/ T12 w 10896"/>
                  <a:gd name="T14" fmla="+- 0 7135 1673"/>
                  <a:gd name="T15" fmla="*/ 7135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7879" y="5462"/>
                    </a:moveTo>
                    <a:lnTo>
                      <a:pt x="7015" y="6960"/>
                    </a:lnTo>
                    <a:lnTo>
                      <a:pt x="7087" y="7005"/>
                    </a:lnTo>
                    <a:lnTo>
                      <a:pt x="7879" y="5462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30" name="Freeform 8523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9333 1454"/>
                  <a:gd name="T1" fmla="*/ T0 w 10896"/>
                  <a:gd name="T2" fmla="+- 0 7135 1673"/>
                  <a:gd name="T3" fmla="*/ 7135 h 10550"/>
                  <a:gd name="T4" fmla="+- 0 8541 1454"/>
                  <a:gd name="T5" fmla="*/ T4 w 10896"/>
                  <a:gd name="T6" fmla="+- 0 8678 1673"/>
                  <a:gd name="T7" fmla="*/ 8678 h 10550"/>
                  <a:gd name="T8" fmla="+- 0 9405 1454"/>
                  <a:gd name="T9" fmla="*/ T8 w 10896"/>
                  <a:gd name="T10" fmla="+- 0 7178 1673"/>
                  <a:gd name="T11" fmla="*/ 7178 h 10550"/>
                  <a:gd name="T12" fmla="+- 0 9333 1454"/>
                  <a:gd name="T13" fmla="*/ T12 w 10896"/>
                  <a:gd name="T14" fmla="+- 0 7135 1673"/>
                  <a:gd name="T15" fmla="*/ 7135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7879" y="5462"/>
                    </a:moveTo>
                    <a:lnTo>
                      <a:pt x="7087" y="7005"/>
                    </a:lnTo>
                    <a:lnTo>
                      <a:pt x="7951" y="5505"/>
                    </a:lnTo>
                    <a:lnTo>
                      <a:pt x="7879" y="5462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31" name="Freeform 8524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9986 1454"/>
                  <a:gd name="T1" fmla="*/ T0 w 10896"/>
                  <a:gd name="T2" fmla="+- 0 6005 1673"/>
                  <a:gd name="T3" fmla="*/ 6005 h 10550"/>
                  <a:gd name="T4" fmla="+- 0 9333 1454"/>
                  <a:gd name="T5" fmla="*/ T4 w 10896"/>
                  <a:gd name="T6" fmla="+- 0 7135 1673"/>
                  <a:gd name="T7" fmla="*/ 7135 h 10550"/>
                  <a:gd name="T8" fmla="+- 0 9405 1454"/>
                  <a:gd name="T9" fmla="*/ T8 w 10896"/>
                  <a:gd name="T10" fmla="+- 0 7178 1673"/>
                  <a:gd name="T11" fmla="*/ 7178 h 10550"/>
                  <a:gd name="T12" fmla="+- 0 9986 1454"/>
                  <a:gd name="T13" fmla="*/ T12 w 10896"/>
                  <a:gd name="T14" fmla="+- 0 6005 1673"/>
                  <a:gd name="T15" fmla="*/ 6005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8532" y="4332"/>
                    </a:moveTo>
                    <a:lnTo>
                      <a:pt x="7879" y="5462"/>
                    </a:lnTo>
                    <a:lnTo>
                      <a:pt x="7951" y="5505"/>
                    </a:lnTo>
                    <a:lnTo>
                      <a:pt x="8532" y="4332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32" name="Freeform 8525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9986 1454"/>
                  <a:gd name="T1" fmla="*/ T0 w 10896"/>
                  <a:gd name="T2" fmla="+- 0 6005 1673"/>
                  <a:gd name="T3" fmla="*/ 6005 h 10550"/>
                  <a:gd name="T4" fmla="+- 0 9405 1454"/>
                  <a:gd name="T5" fmla="*/ T4 w 10896"/>
                  <a:gd name="T6" fmla="+- 0 7178 1673"/>
                  <a:gd name="T7" fmla="*/ 7178 h 10550"/>
                  <a:gd name="T8" fmla="+- 0 10058 1454"/>
                  <a:gd name="T9" fmla="*/ T8 w 10896"/>
                  <a:gd name="T10" fmla="+- 0 6048 1673"/>
                  <a:gd name="T11" fmla="*/ 6048 h 10550"/>
                  <a:gd name="T12" fmla="+- 0 9986 1454"/>
                  <a:gd name="T13" fmla="*/ T12 w 10896"/>
                  <a:gd name="T14" fmla="+- 0 6005 1673"/>
                  <a:gd name="T15" fmla="*/ 6005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8532" y="4332"/>
                    </a:moveTo>
                    <a:lnTo>
                      <a:pt x="7951" y="5505"/>
                    </a:lnTo>
                    <a:lnTo>
                      <a:pt x="8604" y="4375"/>
                    </a:lnTo>
                    <a:lnTo>
                      <a:pt x="8532" y="4332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33" name="Freeform 8526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11018 1454"/>
                  <a:gd name="T1" fmla="*/ T0 w 10896"/>
                  <a:gd name="T2" fmla="+- 0 4452 1673"/>
                  <a:gd name="T3" fmla="*/ 4452 h 10550"/>
                  <a:gd name="T4" fmla="+- 0 9986 1454"/>
                  <a:gd name="T5" fmla="*/ T4 w 10896"/>
                  <a:gd name="T6" fmla="+- 0 6005 1673"/>
                  <a:gd name="T7" fmla="*/ 6005 h 10550"/>
                  <a:gd name="T8" fmla="+- 0 10058 1454"/>
                  <a:gd name="T9" fmla="*/ T8 w 10896"/>
                  <a:gd name="T10" fmla="+- 0 6048 1673"/>
                  <a:gd name="T11" fmla="*/ 6048 h 10550"/>
                  <a:gd name="T12" fmla="+- 0 11018 1454"/>
                  <a:gd name="T13" fmla="*/ T12 w 10896"/>
                  <a:gd name="T14" fmla="+- 0 4452 1673"/>
                  <a:gd name="T15" fmla="*/ 4452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9564" y="2779"/>
                    </a:moveTo>
                    <a:lnTo>
                      <a:pt x="8532" y="4332"/>
                    </a:lnTo>
                    <a:lnTo>
                      <a:pt x="8604" y="4375"/>
                    </a:lnTo>
                    <a:lnTo>
                      <a:pt x="9564" y="2779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34" name="Freeform 8527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11018 1454"/>
                  <a:gd name="T1" fmla="*/ T0 w 10896"/>
                  <a:gd name="T2" fmla="+- 0 4452 1673"/>
                  <a:gd name="T3" fmla="*/ 4452 h 10550"/>
                  <a:gd name="T4" fmla="+- 0 10058 1454"/>
                  <a:gd name="T5" fmla="*/ T4 w 10896"/>
                  <a:gd name="T6" fmla="+- 0 6048 1673"/>
                  <a:gd name="T7" fmla="*/ 6048 h 10550"/>
                  <a:gd name="T8" fmla="+- 0 11092 1454"/>
                  <a:gd name="T9" fmla="*/ T8 w 10896"/>
                  <a:gd name="T10" fmla="+- 0 4495 1673"/>
                  <a:gd name="T11" fmla="*/ 4495 h 10550"/>
                  <a:gd name="T12" fmla="+- 0 11018 1454"/>
                  <a:gd name="T13" fmla="*/ T12 w 10896"/>
                  <a:gd name="T14" fmla="+- 0 4452 1673"/>
                  <a:gd name="T15" fmla="*/ 4452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9564" y="2779"/>
                    </a:moveTo>
                    <a:lnTo>
                      <a:pt x="8604" y="4375"/>
                    </a:lnTo>
                    <a:lnTo>
                      <a:pt x="9638" y="2822"/>
                    </a:lnTo>
                    <a:lnTo>
                      <a:pt x="9564" y="2779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35" name="Freeform 8528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12038 1454"/>
                  <a:gd name="T1" fmla="*/ T0 w 10896"/>
                  <a:gd name="T2" fmla="+- 0 2686 1673"/>
                  <a:gd name="T3" fmla="*/ 2686 h 10550"/>
                  <a:gd name="T4" fmla="+- 0 11018 1454"/>
                  <a:gd name="T5" fmla="*/ T4 w 10896"/>
                  <a:gd name="T6" fmla="+- 0 4452 1673"/>
                  <a:gd name="T7" fmla="*/ 4452 h 10550"/>
                  <a:gd name="T8" fmla="+- 0 11092 1454"/>
                  <a:gd name="T9" fmla="*/ T8 w 10896"/>
                  <a:gd name="T10" fmla="+- 0 4495 1673"/>
                  <a:gd name="T11" fmla="*/ 4495 h 10550"/>
                  <a:gd name="T12" fmla="+- 0 12038 1454"/>
                  <a:gd name="T13" fmla="*/ T12 w 10896"/>
                  <a:gd name="T14" fmla="+- 0 2686 1673"/>
                  <a:gd name="T15" fmla="*/ 2686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10584" y="1013"/>
                    </a:moveTo>
                    <a:lnTo>
                      <a:pt x="9564" y="2779"/>
                    </a:lnTo>
                    <a:lnTo>
                      <a:pt x="9638" y="2822"/>
                    </a:lnTo>
                    <a:lnTo>
                      <a:pt x="10584" y="1013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36" name="Freeform 8529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12038 1454"/>
                  <a:gd name="T1" fmla="*/ T0 w 10896"/>
                  <a:gd name="T2" fmla="+- 0 2686 1673"/>
                  <a:gd name="T3" fmla="*/ 2686 h 10550"/>
                  <a:gd name="T4" fmla="+- 0 11092 1454"/>
                  <a:gd name="T5" fmla="*/ T4 w 10896"/>
                  <a:gd name="T6" fmla="+- 0 4495 1673"/>
                  <a:gd name="T7" fmla="*/ 4495 h 10550"/>
                  <a:gd name="T8" fmla="+- 0 12119 1454"/>
                  <a:gd name="T9" fmla="*/ T8 w 10896"/>
                  <a:gd name="T10" fmla="+- 0 2717 1673"/>
                  <a:gd name="T11" fmla="*/ 2717 h 10550"/>
                  <a:gd name="T12" fmla="+- 0 12038 1454"/>
                  <a:gd name="T13" fmla="*/ T12 w 10896"/>
                  <a:gd name="T14" fmla="+- 0 2686 1673"/>
                  <a:gd name="T15" fmla="*/ 2686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10584" y="1013"/>
                    </a:moveTo>
                    <a:lnTo>
                      <a:pt x="9638" y="2822"/>
                    </a:lnTo>
                    <a:lnTo>
                      <a:pt x="10665" y="1044"/>
                    </a:lnTo>
                    <a:lnTo>
                      <a:pt x="10584" y="1013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37" name="Freeform 8530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12268 1454"/>
                  <a:gd name="T1" fmla="*/ T0 w 10896"/>
                  <a:gd name="T2" fmla="+- 0 1673 1673"/>
                  <a:gd name="T3" fmla="*/ 1673 h 10550"/>
                  <a:gd name="T4" fmla="+- 0 12038 1454"/>
                  <a:gd name="T5" fmla="*/ T4 w 10896"/>
                  <a:gd name="T6" fmla="+- 0 2686 1673"/>
                  <a:gd name="T7" fmla="*/ 2686 h 10550"/>
                  <a:gd name="T8" fmla="+- 0 12119 1454"/>
                  <a:gd name="T9" fmla="*/ T8 w 10896"/>
                  <a:gd name="T10" fmla="+- 0 2717 1673"/>
                  <a:gd name="T11" fmla="*/ 2717 h 10550"/>
                  <a:gd name="T12" fmla="+- 0 12268 1454"/>
                  <a:gd name="T13" fmla="*/ T12 w 10896"/>
                  <a:gd name="T14" fmla="+- 0 1673 1673"/>
                  <a:gd name="T15" fmla="*/ 1673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10814" y="0"/>
                    </a:moveTo>
                    <a:lnTo>
                      <a:pt x="10584" y="1013"/>
                    </a:lnTo>
                    <a:lnTo>
                      <a:pt x="10665" y="1044"/>
                    </a:lnTo>
                    <a:lnTo>
                      <a:pt x="10814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38" name="Freeform 8531"/>
              <p:cNvSpPr>
                <a:spLocks/>
              </p:cNvSpPr>
              <p:nvPr/>
            </p:nvSpPr>
            <p:spPr bwMode="auto">
              <a:xfrm>
                <a:off x="1454" y="1673"/>
                <a:ext cx="10896" cy="10550"/>
              </a:xfrm>
              <a:custGeom>
                <a:avLst/>
                <a:gdLst>
                  <a:gd name="T0" fmla="+- 0 12268 1454"/>
                  <a:gd name="T1" fmla="*/ T0 w 10896"/>
                  <a:gd name="T2" fmla="+- 0 1673 1673"/>
                  <a:gd name="T3" fmla="*/ 1673 h 10550"/>
                  <a:gd name="T4" fmla="+- 0 12119 1454"/>
                  <a:gd name="T5" fmla="*/ T4 w 10896"/>
                  <a:gd name="T6" fmla="+- 0 2717 1673"/>
                  <a:gd name="T7" fmla="*/ 2717 h 10550"/>
                  <a:gd name="T8" fmla="+- 0 12350 1454"/>
                  <a:gd name="T9" fmla="*/ T8 w 10896"/>
                  <a:gd name="T10" fmla="+- 0 1690 1673"/>
                  <a:gd name="T11" fmla="*/ 1690 h 10550"/>
                  <a:gd name="T12" fmla="+- 0 12268 1454"/>
                  <a:gd name="T13" fmla="*/ T12 w 10896"/>
                  <a:gd name="T14" fmla="+- 0 1673 1673"/>
                  <a:gd name="T15" fmla="*/ 1673 h 105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96" h="10550">
                    <a:moveTo>
                      <a:pt x="10814" y="0"/>
                    </a:moveTo>
                    <a:lnTo>
                      <a:pt x="10665" y="1044"/>
                    </a:lnTo>
                    <a:lnTo>
                      <a:pt x="10896" y="17"/>
                    </a:lnTo>
                    <a:lnTo>
                      <a:pt x="10814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21939" name="Picture 853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4" y="1538"/>
                <a:ext cx="14621" cy="10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201" name="Group 8533"/>
            <p:cNvGrpSpPr>
              <a:grpSpLocks/>
            </p:cNvGrpSpPr>
            <p:nvPr/>
          </p:nvGrpSpPr>
          <p:grpSpPr bwMode="auto">
            <a:xfrm>
              <a:off x="11627" y="11666"/>
              <a:ext cx="130" cy="5"/>
              <a:chOff x="11627" y="11666"/>
              <a:chExt cx="130" cy="5"/>
            </a:xfrm>
          </p:grpSpPr>
          <p:sp>
            <p:nvSpPr>
              <p:cNvPr id="21918" name="Freeform 8534"/>
              <p:cNvSpPr>
                <a:spLocks/>
              </p:cNvSpPr>
              <p:nvPr/>
            </p:nvSpPr>
            <p:spPr bwMode="auto">
              <a:xfrm>
                <a:off x="11627" y="11666"/>
                <a:ext cx="130" cy="5"/>
              </a:xfrm>
              <a:custGeom>
                <a:avLst/>
                <a:gdLst>
                  <a:gd name="T0" fmla="+- 0 11627 11627"/>
                  <a:gd name="T1" fmla="*/ T0 w 130"/>
                  <a:gd name="T2" fmla="+- 0 11666 11666"/>
                  <a:gd name="T3" fmla="*/ 11666 h 5"/>
                  <a:gd name="T4" fmla="+- 0 11627 11627"/>
                  <a:gd name="T5" fmla="*/ T4 w 130"/>
                  <a:gd name="T6" fmla="+- 0 11671 11666"/>
                  <a:gd name="T7" fmla="*/ 11671 h 5"/>
                  <a:gd name="T8" fmla="+- 0 11757 11627"/>
                  <a:gd name="T9" fmla="*/ T8 w 130"/>
                  <a:gd name="T10" fmla="+- 0 11671 11666"/>
                  <a:gd name="T11" fmla="*/ 11671 h 5"/>
                  <a:gd name="T12" fmla="+- 0 11627 11627"/>
                  <a:gd name="T13" fmla="*/ T12 w 130"/>
                  <a:gd name="T14" fmla="+- 0 11666 11666"/>
                  <a:gd name="T15" fmla="*/ 1166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0" h="5">
                    <a:moveTo>
                      <a:pt x="0" y="0"/>
                    </a:moveTo>
                    <a:lnTo>
                      <a:pt x="0" y="5"/>
                    </a:lnTo>
                    <a:lnTo>
                      <a:pt x="130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02" name="Group 8535"/>
            <p:cNvGrpSpPr>
              <a:grpSpLocks/>
            </p:cNvGrpSpPr>
            <p:nvPr/>
          </p:nvGrpSpPr>
          <p:grpSpPr bwMode="auto">
            <a:xfrm>
              <a:off x="11627" y="11666"/>
              <a:ext cx="130" cy="5"/>
              <a:chOff x="11627" y="11666"/>
              <a:chExt cx="130" cy="5"/>
            </a:xfrm>
          </p:grpSpPr>
          <p:sp>
            <p:nvSpPr>
              <p:cNvPr id="21917" name="Freeform 8536"/>
              <p:cNvSpPr>
                <a:spLocks/>
              </p:cNvSpPr>
              <p:nvPr/>
            </p:nvSpPr>
            <p:spPr bwMode="auto">
              <a:xfrm>
                <a:off x="11627" y="11666"/>
                <a:ext cx="130" cy="5"/>
              </a:xfrm>
              <a:custGeom>
                <a:avLst/>
                <a:gdLst>
                  <a:gd name="T0" fmla="+- 0 11627 11627"/>
                  <a:gd name="T1" fmla="*/ T0 w 130"/>
                  <a:gd name="T2" fmla="+- 0 11666 11666"/>
                  <a:gd name="T3" fmla="*/ 11666 h 5"/>
                  <a:gd name="T4" fmla="+- 0 11627 11627"/>
                  <a:gd name="T5" fmla="*/ T4 w 130"/>
                  <a:gd name="T6" fmla="+- 0 11671 11666"/>
                  <a:gd name="T7" fmla="*/ 11671 h 5"/>
                  <a:gd name="T8" fmla="+- 0 11757 11627"/>
                  <a:gd name="T9" fmla="*/ T8 w 130"/>
                  <a:gd name="T10" fmla="+- 0 11671 11666"/>
                  <a:gd name="T11" fmla="*/ 11671 h 5"/>
                  <a:gd name="T12" fmla="+- 0 11627 11627"/>
                  <a:gd name="T13" fmla="*/ T12 w 130"/>
                  <a:gd name="T14" fmla="+- 0 11666 11666"/>
                  <a:gd name="T15" fmla="*/ 1166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0" h="5">
                    <a:moveTo>
                      <a:pt x="0" y="0"/>
                    </a:moveTo>
                    <a:lnTo>
                      <a:pt x="0" y="5"/>
                    </a:lnTo>
                    <a:lnTo>
                      <a:pt x="130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03" name="Group 8537"/>
            <p:cNvGrpSpPr>
              <a:grpSpLocks/>
            </p:cNvGrpSpPr>
            <p:nvPr/>
          </p:nvGrpSpPr>
          <p:grpSpPr bwMode="auto">
            <a:xfrm>
              <a:off x="11627" y="11671"/>
              <a:ext cx="139" cy="1846"/>
              <a:chOff x="11627" y="11671"/>
              <a:chExt cx="139" cy="1846"/>
            </a:xfrm>
          </p:grpSpPr>
          <p:sp>
            <p:nvSpPr>
              <p:cNvPr id="21915" name="Freeform 8538"/>
              <p:cNvSpPr>
                <a:spLocks/>
              </p:cNvSpPr>
              <p:nvPr/>
            </p:nvSpPr>
            <p:spPr bwMode="auto">
              <a:xfrm>
                <a:off x="11627" y="11671"/>
                <a:ext cx="139" cy="1846"/>
              </a:xfrm>
              <a:custGeom>
                <a:avLst/>
                <a:gdLst>
                  <a:gd name="T0" fmla="+- 0 11627 11627"/>
                  <a:gd name="T1" fmla="*/ T0 w 139"/>
                  <a:gd name="T2" fmla="+- 0 11671 11671"/>
                  <a:gd name="T3" fmla="*/ 11671 h 1846"/>
                  <a:gd name="T4" fmla="+- 0 11639 11627"/>
                  <a:gd name="T5" fmla="*/ T4 w 139"/>
                  <a:gd name="T6" fmla="+- 0 13517 11671"/>
                  <a:gd name="T7" fmla="*/ 13517 h 1846"/>
                  <a:gd name="T8" fmla="+- 0 11766 11627"/>
                  <a:gd name="T9" fmla="*/ T8 w 139"/>
                  <a:gd name="T10" fmla="+- 0 13517 11671"/>
                  <a:gd name="T11" fmla="*/ 13517 h 1846"/>
                  <a:gd name="T12" fmla="+- 0 11627 11627"/>
                  <a:gd name="T13" fmla="*/ T12 w 139"/>
                  <a:gd name="T14" fmla="+- 0 11671 11671"/>
                  <a:gd name="T15" fmla="*/ 11671 h 18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9" h="1846">
                    <a:moveTo>
                      <a:pt x="0" y="0"/>
                    </a:moveTo>
                    <a:lnTo>
                      <a:pt x="12" y="1846"/>
                    </a:lnTo>
                    <a:lnTo>
                      <a:pt x="139" y="184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16" name="Freeform 8539"/>
              <p:cNvSpPr>
                <a:spLocks/>
              </p:cNvSpPr>
              <p:nvPr/>
            </p:nvSpPr>
            <p:spPr bwMode="auto">
              <a:xfrm>
                <a:off x="11627" y="11671"/>
                <a:ext cx="139" cy="1846"/>
              </a:xfrm>
              <a:custGeom>
                <a:avLst/>
                <a:gdLst>
                  <a:gd name="T0" fmla="+- 0 11757 11627"/>
                  <a:gd name="T1" fmla="*/ T0 w 139"/>
                  <a:gd name="T2" fmla="+- 0 11671 11671"/>
                  <a:gd name="T3" fmla="*/ 11671 h 1846"/>
                  <a:gd name="T4" fmla="+- 0 11627 11627"/>
                  <a:gd name="T5" fmla="*/ T4 w 139"/>
                  <a:gd name="T6" fmla="+- 0 11671 11671"/>
                  <a:gd name="T7" fmla="*/ 11671 h 1846"/>
                  <a:gd name="T8" fmla="+- 0 11766 11627"/>
                  <a:gd name="T9" fmla="*/ T8 w 139"/>
                  <a:gd name="T10" fmla="+- 0 13517 11671"/>
                  <a:gd name="T11" fmla="*/ 13517 h 1846"/>
                  <a:gd name="T12" fmla="+- 0 11757 11627"/>
                  <a:gd name="T13" fmla="*/ T12 w 139"/>
                  <a:gd name="T14" fmla="+- 0 11671 11671"/>
                  <a:gd name="T15" fmla="*/ 11671 h 18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9" h="1846">
                    <a:moveTo>
                      <a:pt x="130" y="0"/>
                    </a:moveTo>
                    <a:lnTo>
                      <a:pt x="0" y="0"/>
                    </a:lnTo>
                    <a:lnTo>
                      <a:pt x="139" y="1846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04" name="Group 8540"/>
            <p:cNvGrpSpPr>
              <a:grpSpLocks/>
            </p:cNvGrpSpPr>
            <p:nvPr/>
          </p:nvGrpSpPr>
          <p:grpSpPr bwMode="auto">
            <a:xfrm>
              <a:off x="11627" y="11671"/>
              <a:ext cx="139" cy="1846"/>
              <a:chOff x="11627" y="11671"/>
              <a:chExt cx="139" cy="1846"/>
            </a:xfrm>
          </p:grpSpPr>
          <p:sp>
            <p:nvSpPr>
              <p:cNvPr id="21914" name="Freeform 8541"/>
              <p:cNvSpPr>
                <a:spLocks/>
              </p:cNvSpPr>
              <p:nvPr/>
            </p:nvSpPr>
            <p:spPr bwMode="auto">
              <a:xfrm>
                <a:off x="11627" y="11671"/>
                <a:ext cx="139" cy="1846"/>
              </a:xfrm>
              <a:custGeom>
                <a:avLst/>
                <a:gdLst>
                  <a:gd name="T0" fmla="+- 0 11639 11627"/>
                  <a:gd name="T1" fmla="*/ T0 w 139"/>
                  <a:gd name="T2" fmla="+- 0 13517 11671"/>
                  <a:gd name="T3" fmla="*/ 13517 h 1846"/>
                  <a:gd name="T4" fmla="+- 0 11766 11627"/>
                  <a:gd name="T5" fmla="*/ T4 w 139"/>
                  <a:gd name="T6" fmla="+- 0 13517 11671"/>
                  <a:gd name="T7" fmla="*/ 13517 h 1846"/>
                  <a:gd name="T8" fmla="+- 0 11627 11627"/>
                  <a:gd name="T9" fmla="*/ T8 w 139"/>
                  <a:gd name="T10" fmla="+- 0 11671 11671"/>
                  <a:gd name="T11" fmla="*/ 11671 h 1846"/>
                  <a:gd name="T12" fmla="+- 0 11639 11627"/>
                  <a:gd name="T13" fmla="*/ T12 w 139"/>
                  <a:gd name="T14" fmla="+- 0 13517 11671"/>
                  <a:gd name="T15" fmla="*/ 13517 h 18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9" h="1846">
                    <a:moveTo>
                      <a:pt x="12" y="1846"/>
                    </a:moveTo>
                    <a:lnTo>
                      <a:pt x="139" y="1846"/>
                    </a:lnTo>
                    <a:lnTo>
                      <a:pt x="0" y="0"/>
                    </a:lnTo>
                    <a:lnTo>
                      <a:pt x="12" y="184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05" name="Group 8542"/>
            <p:cNvGrpSpPr>
              <a:grpSpLocks/>
            </p:cNvGrpSpPr>
            <p:nvPr/>
          </p:nvGrpSpPr>
          <p:grpSpPr bwMode="auto">
            <a:xfrm>
              <a:off x="11627" y="11671"/>
              <a:ext cx="139" cy="1846"/>
              <a:chOff x="11627" y="11671"/>
              <a:chExt cx="139" cy="1846"/>
            </a:xfrm>
          </p:grpSpPr>
          <p:sp>
            <p:nvSpPr>
              <p:cNvPr id="21913" name="Freeform 8543"/>
              <p:cNvSpPr>
                <a:spLocks/>
              </p:cNvSpPr>
              <p:nvPr/>
            </p:nvSpPr>
            <p:spPr bwMode="auto">
              <a:xfrm>
                <a:off x="11627" y="11671"/>
                <a:ext cx="139" cy="1846"/>
              </a:xfrm>
              <a:custGeom>
                <a:avLst/>
                <a:gdLst>
                  <a:gd name="T0" fmla="+- 0 11766 11627"/>
                  <a:gd name="T1" fmla="*/ T0 w 139"/>
                  <a:gd name="T2" fmla="+- 0 13517 11671"/>
                  <a:gd name="T3" fmla="*/ 13517 h 1846"/>
                  <a:gd name="T4" fmla="+- 0 11627 11627"/>
                  <a:gd name="T5" fmla="*/ T4 w 139"/>
                  <a:gd name="T6" fmla="+- 0 11671 11671"/>
                  <a:gd name="T7" fmla="*/ 11671 h 1846"/>
                  <a:gd name="T8" fmla="+- 0 11757 11627"/>
                  <a:gd name="T9" fmla="*/ T8 w 139"/>
                  <a:gd name="T10" fmla="+- 0 11671 11671"/>
                  <a:gd name="T11" fmla="*/ 11671 h 1846"/>
                  <a:gd name="T12" fmla="+- 0 11766 11627"/>
                  <a:gd name="T13" fmla="*/ T12 w 139"/>
                  <a:gd name="T14" fmla="+- 0 13517 11671"/>
                  <a:gd name="T15" fmla="*/ 13517 h 18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9" h="1846">
                    <a:moveTo>
                      <a:pt x="139" y="1846"/>
                    </a:moveTo>
                    <a:lnTo>
                      <a:pt x="0" y="0"/>
                    </a:lnTo>
                    <a:lnTo>
                      <a:pt x="130" y="0"/>
                    </a:lnTo>
                    <a:lnTo>
                      <a:pt x="139" y="184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06" name="Group 8544"/>
            <p:cNvGrpSpPr>
              <a:grpSpLocks/>
            </p:cNvGrpSpPr>
            <p:nvPr/>
          </p:nvGrpSpPr>
          <p:grpSpPr bwMode="auto">
            <a:xfrm>
              <a:off x="11639" y="13517"/>
              <a:ext cx="127" cy="2"/>
              <a:chOff x="11639" y="13517"/>
              <a:chExt cx="127" cy="2"/>
            </a:xfrm>
          </p:grpSpPr>
          <p:sp>
            <p:nvSpPr>
              <p:cNvPr id="21912" name="Freeform 8545"/>
              <p:cNvSpPr>
                <a:spLocks/>
              </p:cNvSpPr>
              <p:nvPr/>
            </p:nvSpPr>
            <p:spPr bwMode="auto">
              <a:xfrm>
                <a:off x="11639" y="13517"/>
                <a:ext cx="127" cy="2"/>
              </a:xfrm>
              <a:custGeom>
                <a:avLst/>
                <a:gdLst>
                  <a:gd name="T0" fmla="+- 0 11639 11639"/>
                  <a:gd name="T1" fmla="*/ T0 w 127"/>
                  <a:gd name="T2" fmla="+- 0 13517 13517"/>
                  <a:gd name="T3" fmla="*/ 13517 h 2"/>
                  <a:gd name="T4" fmla="+- 0 11649 11639"/>
                  <a:gd name="T5" fmla="*/ T4 w 127"/>
                  <a:gd name="T6" fmla="+- 0 13519 13517"/>
                  <a:gd name="T7" fmla="*/ 13519 h 2"/>
                  <a:gd name="T8" fmla="+- 0 11766 11639"/>
                  <a:gd name="T9" fmla="*/ T8 w 127"/>
                  <a:gd name="T10" fmla="+- 0 13519 13517"/>
                  <a:gd name="T11" fmla="*/ 13519 h 2"/>
                  <a:gd name="T12" fmla="+- 0 11639 11639"/>
                  <a:gd name="T13" fmla="*/ T12 w 127"/>
                  <a:gd name="T14" fmla="+- 0 13517 13517"/>
                  <a:gd name="T15" fmla="*/ 1351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7" h="2">
                    <a:moveTo>
                      <a:pt x="0" y="0"/>
                    </a:moveTo>
                    <a:lnTo>
                      <a:pt x="10" y="2"/>
                    </a:lnTo>
                    <a:lnTo>
                      <a:pt x="127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07" name="Group 8546"/>
            <p:cNvGrpSpPr>
              <a:grpSpLocks/>
            </p:cNvGrpSpPr>
            <p:nvPr/>
          </p:nvGrpSpPr>
          <p:grpSpPr bwMode="auto">
            <a:xfrm>
              <a:off x="11639" y="13517"/>
              <a:ext cx="127" cy="2"/>
              <a:chOff x="11639" y="13517"/>
              <a:chExt cx="127" cy="2"/>
            </a:xfrm>
          </p:grpSpPr>
          <p:sp>
            <p:nvSpPr>
              <p:cNvPr id="21911" name="Freeform 8547"/>
              <p:cNvSpPr>
                <a:spLocks/>
              </p:cNvSpPr>
              <p:nvPr/>
            </p:nvSpPr>
            <p:spPr bwMode="auto">
              <a:xfrm>
                <a:off x="11639" y="13517"/>
                <a:ext cx="127" cy="2"/>
              </a:xfrm>
              <a:custGeom>
                <a:avLst/>
                <a:gdLst>
                  <a:gd name="T0" fmla="+- 0 11639 11639"/>
                  <a:gd name="T1" fmla="*/ T0 w 127"/>
                  <a:gd name="T2" fmla="+- 0 13517 13517"/>
                  <a:gd name="T3" fmla="*/ 13517 h 2"/>
                  <a:gd name="T4" fmla="+- 0 11649 11639"/>
                  <a:gd name="T5" fmla="*/ T4 w 127"/>
                  <a:gd name="T6" fmla="+- 0 13519 13517"/>
                  <a:gd name="T7" fmla="*/ 13519 h 2"/>
                  <a:gd name="T8" fmla="+- 0 11766 11639"/>
                  <a:gd name="T9" fmla="*/ T8 w 127"/>
                  <a:gd name="T10" fmla="+- 0 13519 13517"/>
                  <a:gd name="T11" fmla="*/ 13519 h 2"/>
                  <a:gd name="T12" fmla="+- 0 11639 11639"/>
                  <a:gd name="T13" fmla="*/ T12 w 127"/>
                  <a:gd name="T14" fmla="+- 0 13517 13517"/>
                  <a:gd name="T15" fmla="*/ 1351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7" h="2">
                    <a:moveTo>
                      <a:pt x="0" y="0"/>
                    </a:moveTo>
                    <a:lnTo>
                      <a:pt x="10" y="2"/>
                    </a:lnTo>
                    <a:lnTo>
                      <a:pt x="127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08" name="Group 8548"/>
            <p:cNvGrpSpPr>
              <a:grpSpLocks/>
            </p:cNvGrpSpPr>
            <p:nvPr/>
          </p:nvGrpSpPr>
          <p:grpSpPr bwMode="auto">
            <a:xfrm>
              <a:off x="11649" y="13519"/>
              <a:ext cx="118" cy="2"/>
              <a:chOff x="11649" y="13519"/>
              <a:chExt cx="118" cy="2"/>
            </a:xfrm>
          </p:grpSpPr>
          <p:sp>
            <p:nvSpPr>
              <p:cNvPr id="21910" name="Freeform 8549"/>
              <p:cNvSpPr>
                <a:spLocks/>
              </p:cNvSpPr>
              <p:nvPr/>
            </p:nvSpPr>
            <p:spPr bwMode="auto">
              <a:xfrm>
                <a:off x="11649" y="13519"/>
                <a:ext cx="118" cy="2"/>
              </a:xfrm>
              <a:custGeom>
                <a:avLst/>
                <a:gdLst>
                  <a:gd name="T0" fmla="+- 0 11649 11649"/>
                  <a:gd name="T1" fmla="*/ T0 w 118"/>
                  <a:gd name="T2" fmla="+- 0 11766 11649"/>
                  <a:gd name="T3" fmla="*/ T2 w 118"/>
                  <a:gd name="T4" fmla="+- 0 11651 11649"/>
                  <a:gd name="T5" fmla="*/ T4 w 118"/>
                  <a:gd name="T6" fmla="+- 0 11649 11649"/>
                  <a:gd name="T7" fmla="*/ T6 w 1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  <a:cxn ang="0">
                    <a:pos x="T7" y="0"/>
                  </a:cxn>
                </a:cxnLst>
                <a:rect l="0" t="0" r="r" b="b"/>
                <a:pathLst>
                  <a:path w="118">
                    <a:moveTo>
                      <a:pt x="0" y="0"/>
                    </a:moveTo>
                    <a:lnTo>
                      <a:pt x="117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09" name="Group 8550"/>
            <p:cNvGrpSpPr>
              <a:grpSpLocks/>
            </p:cNvGrpSpPr>
            <p:nvPr/>
          </p:nvGrpSpPr>
          <p:grpSpPr bwMode="auto">
            <a:xfrm>
              <a:off x="11639" y="13517"/>
              <a:ext cx="127" cy="2"/>
              <a:chOff x="11639" y="13517"/>
              <a:chExt cx="127" cy="2"/>
            </a:xfrm>
          </p:grpSpPr>
          <p:sp>
            <p:nvSpPr>
              <p:cNvPr id="21909" name="Freeform 8551"/>
              <p:cNvSpPr>
                <a:spLocks/>
              </p:cNvSpPr>
              <p:nvPr/>
            </p:nvSpPr>
            <p:spPr bwMode="auto">
              <a:xfrm>
                <a:off x="11639" y="13517"/>
                <a:ext cx="127" cy="2"/>
              </a:xfrm>
              <a:custGeom>
                <a:avLst/>
                <a:gdLst>
                  <a:gd name="T0" fmla="+- 0 11766 11639"/>
                  <a:gd name="T1" fmla="*/ T0 w 127"/>
                  <a:gd name="T2" fmla="+- 0 13517 13517"/>
                  <a:gd name="T3" fmla="*/ 13517 h 2"/>
                  <a:gd name="T4" fmla="+- 0 11639 11639"/>
                  <a:gd name="T5" fmla="*/ T4 w 127"/>
                  <a:gd name="T6" fmla="+- 0 13517 13517"/>
                  <a:gd name="T7" fmla="*/ 13517 h 2"/>
                  <a:gd name="T8" fmla="+- 0 11766 11639"/>
                  <a:gd name="T9" fmla="*/ T8 w 127"/>
                  <a:gd name="T10" fmla="+- 0 13519 13517"/>
                  <a:gd name="T11" fmla="*/ 13519 h 2"/>
                  <a:gd name="T12" fmla="+- 0 11766 11639"/>
                  <a:gd name="T13" fmla="*/ T12 w 127"/>
                  <a:gd name="T14" fmla="+- 0 13517 13517"/>
                  <a:gd name="T15" fmla="*/ 1351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7" h="2">
                    <a:moveTo>
                      <a:pt x="127" y="0"/>
                    </a:moveTo>
                    <a:lnTo>
                      <a:pt x="0" y="0"/>
                    </a:lnTo>
                    <a:lnTo>
                      <a:pt x="127" y="2"/>
                    </a:lnTo>
                    <a:lnTo>
                      <a:pt x="12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10" name="Group 8552"/>
            <p:cNvGrpSpPr>
              <a:grpSpLocks/>
            </p:cNvGrpSpPr>
            <p:nvPr/>
          </p:nvGrpSpPr>
          <p:grpSpPr bwMode="auto">
            <a:xfrm>
              <a:off x="11639" y="13517"/>
              <a:ext cx="127" cy="2"/>
              <a:chOff x="11639" y="13517"/>
              <a:chExt cx="127" cy="2"/>
            </a:xfrm>
          </p:grpSpPr>
          <p:sp>
            <p:nvSpPr>
              <p:cNvPr id="21908" name="Freeform 8553"/>
              <p:cNvSpPr>
                <a:spLocks/>
              </p:cNvSpPr>
              <p:nvPr/>
            </p:nvSpPr>
            <p:spPr bwMode="auto">
              <a:xfrm>
                <a:off x="11639" y="13517"/>
                <a:ext cx="127" cy="2"/>
              </a:xfrm>
              <a:custGeom>
                <a:avLst/>
                <a:gdLst>
                  <a:gd name="T0" fmla="+- 0 11639 11639"/>
                  <a:gd name="T1" fmla="*/ T0 w 127"/>
                  <a:gd name="T2" fmla="+- 0 13517 13517"/>
                  <a:gd name="T3" fmla="*/ 13517 h 2"/>
                  <a:gd name="T4" fmla="+- 0 11766 11639"/>
                  <a:gd name="T5" fmla="*/ T4 w 127"/>
                  <a:gd name="T6" fmla="+- 0 13517 13517"/>
                  <a:gd name="T7" fmla="*/ 13517 h 2"/>
                  <a:gd name="T8" fmla="+- 0 11766 11639"/>
                  <a:gd name="T9" fmla="*/ T8 w 127"/>
                  <a:gd name="T10" fmla="+- 0 13519 13517"/>
                  <a:gd name="T11" fmla="*/ 13519 h 2"/>
                  <a:gd name="T12" fmla="+- 0 11639 11639"/>
                  <a:gd name="T13" fmla="*/ T12 w 127"/>
                  <a:gd name="T14" fmla="+- 0 13517 13517"/>
                  <a:gd name="T15" fmla="*/ 1351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7" h="2">
                    <a:moveTo>
                      <a:pt x="0" y="0"/>
                    </a:moveTo>
                    <a:lnTo>
                      <a:pt x="127" y="0"/>
                    </a:lnTo>
                    <a:lnTo>
                      <a:pt x="127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11" name="Group 8554"/>
            <p:cNvGrpSpPr>
              <a:grpSpLocks/>
            </p:cNvGrpSpPr>
            <p:nvPr/>
          </p:nvGrpSpPr>
          <p:grpSpPr bwMode="auto">
            <a:xfrm>
              <a:off x="6165" y="11837"/>
              <a:ext cx="835" cy="46"/>
              <a:chOff x="6165" y="11837"/>
              <a:chExt cx="835" cy="46"/>
            </a:xfrm>
          </p:grpSpPr>
          <p:sp>
            <p:nvSpPr>
              <p:cNvPr id="21906" name="Freeform 8555"/>
              <p:cNvSpPr>
                <a:spLocks/>
              </p:cNvSpPr>
              <p:nvPr/>
            </p:nvSpPr>
            <p:spPr bwMode="auto">
              <a:xfrm>
                <a:off x="6165" y="11837"/>
                <a:ext cx="835" cy="46"/>
              </a:xfrm>
              <a:custGeom>
                <a:avLst/>
                <a:gdLst>
                  <a:gd name="T0" fmla="+- 0 6165 6165"/>
                  <a:gd name="T1" fmla="*/ T0 w 835"/>
                  <a:gd name="T2" fmla="+- 0 11837 11837"/>
                  <a:gd name="T3" fmla="*/ 11837 h 46"/>
                  <a:gd name="T4" fmla="+- 0 6201 6165"/>
                  <a:gd name="T5" fmla="*/ T4 w 835"/>
                  <a:gd name="T6" fmla="+- 0 11882 11837"/>
                  <a:gd name="T7" fmla="*/ 11882 h 46"/>
                  <a:gd name="T8" fmla="+- 0 6964 6165"/>
                  <a:gd name="T9" fmla="*/ T8 w 835"/>
                  <a:gd name="T10" fmla="+- 0 11882 11837"/>
                  <a:gd name="T11" fmla="*/ 11882 h 46"/>
                  <a:gd name="T12" fmla="+- 0 6165 6165"/>
                  <a:gd name="T13" fmla="*/ T12 w 835"/>
                  <a:gd name="T14" fmla="+- 0 11837 11837"/>
                  <a:gd name="T15" fmla="*/ 11837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35" h="46">
                    <a:moveTo>
                      <a:pt x="0" y="0"/>
                    </a:moveTo>
                    <a:lnTo>
                      <a:pt x="36" y="45"/>
                    </a:lnTo>
                    <a:lnTo>
                      <a:pt x="799" y="4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07" name="Freeform 8556"/>
              <p:cNvSpPr>
                <a:spLocks/>
              </p:cNvSpPr>
              <p:nvPr/>
            </p:nvSpPr>
            <p:spPr bwMode="auto">
              <a:xfrm>
                <a:off x="6165" y="11837"/>
                <a:ext cx="835" cy="46"/>
              </a:xfrm>
              <a:custGeom>
                <a:avLst/>
                <a:gdLst>
                  <a:gd name="T0" fmla="+- 0 7000 6165"/>
                  <a:gd name="T1" fmla="*/ T0 w 835"/>
                  <a:gd name="T2" fmla="+- 0 11837 11837"/>
                  <a:gd name="T3" fmla="*/ 11837 h 46"/>
                  <a:gd name="T4" fmla="+- 0 6165 6165"/>
                  <a:gd name="T5" fmla="*/ T4 w 835"/>
                  <a:gd name="T6" fmla="+- 0 11837 11837"/>
                  <a:gd name="T7" fmla="*/ 11837 h 46"/>
                  <a:gd name="T8" fmla="+- 0 6964 6165"/>
                  <a:gd name="T9" fmla="*/ T8 w 835"/>
                  <a:gd name="T10" fmla="+- 0 11882 11837"/>
                  <a:gd name="T11" fmla="*/ 11882 h 46"/>
                  <a:gd name="T12" fmla="+- 0 7000 6165"/>
                  <a:gd name="T13" fmla="*/ T12 w 835"/>
                  <a:gd name="T14" fmla="+- 0 11837 11837"/>
                  <a:gd name="T15" fmla="*/ 11837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35" h="46">
                    <a:moveTo>
                      <a:pt x="835" y="0"/>
                    </a:moveTo>
                    <a:lnTo>
                      <a:pt x="0" y="0"/>
                    </a:lnTo>
                    <a:lnTo>
                      <a:pt x="799" y="45"/>
                    </a:lnTo>
                    <a:lnTo>
                      <a:pt x="835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12" name="Group 8557"/>
            <p:cNvGrpSpPr>
              <a:grpSpLocks/>
            </p:cNvGrpSpPr>
            <p:nvPr/>
          </p:nvGrpSpPr>
          <p:grpSpPr bwMode="auto">
            <a:xfrm>
              <a:off x="6165" y="11837"/>
              <a:ext cx="799" cy="46"/>
              <a:chOff x="6165" y="11837"/>
              <a:chExt cx="799" cy="46"/>
            </a:xfrm>
          </p:grpSpPr>
          <p:sp>
            <p:nvSpPr>
              <p:cNvPr id="21905" name="Freeform 8558"/>
              <p:cNvSpPr>
                <a:spLocks/>
              </p:cNvSpPr>
              <p:nvPr/>
            </p:nvSpPr>
            <p:spPr bwMode="auto">
              <a:xfrm>
                <a:off x="6165" y="11837"/>
                <a:ext cx="799" cy="46"/>
              </a:xfrm>
              <a:custGeom>
                <a:avLst/>
                <a:gdLst>
                  <a:gd name="T0" fmla="+- 0 6201 6165"/>
                  <a:gd name="T1" fmla="*/ T0 w 799"/>
                  <a:gd name="T2" fmla="+- 0 11882 11837"/>
                  <a:gd name="T3" fmla="*/ 11882 h 46"/>
                  <a:gd name="T4" fmla="+- 0 6964 6165"/>
                  <a:gd name="T5" fmla="*/ T4 w 799"/>
                  <a:gd name="T6" fmla="+- 0 11882 11837"/>
                  <a:gd name="T7" fmla="*/ 11882 h 46"/>
                  <a:gd name="T8" fmla="+- 0 6165 6165"/>
                  <a:gd name="T9" fmla="*/ T8 w 799"/>
                  <a:gd name="T10" fmla="+- 0 11837 11837"/>
                  <a:gd name="T11" fmla="*/ 11837 h 46"/>
                  <a:gd name="T12" fmla="+- 0 6201 6165"/>
                  <a:gd name="T13" fmla="*/ T12 w 799"/>
                  <a:gd name="T14" fmla="+- 0 11882 11837"/>
                  <a:gd name="T15" fmla="*/ 1188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9" h="46">
                    <a:moveTo>
                      <a:pt x="36" y="45"/>
                    </a:moveTo>
                    <a:lnTo>
                      <a:pt x="799" y="45"/>
                    </a:lnTo>
                    <a:lnTo>
                      <a:pt x="0" y="0"/>
                    </a:lnTo>
                    <a:lnTo>
                      <a:pt x="36" y="4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13" name="Group 8559"/>
            <p:cNvGrpSpPr>
              <a:grpSpLocks/>
            </p:cNvGrpSpPr>
            <p:nvPr/>
          </p:nvGrpSpPr>
          <p:grpSpPr bwMode="auto">
            <a:xfrm>
              <a:off x="6165" y="11837"/>
              <a:ext cx="835" cy="46"/>
              <a:chOff x="6165" y="11837"/>
              <a:chExt cx="835" cy="46"/>
            </a:xfrm>
          </p:grpSpPr>
          <p:sp>
            <p:nvSpPr>
              <p:cNvPr id="21904" name="Freeform 8560"/>
              <p:cNvSpPr>
                <a:spLocks/>
              </p:cNvSpPr>
              <p:nvPr/>
            </p:nvSpPr>
            <p:spPr bwMode="auto">
              <a:xfrm>
                <a:off x="6165" y="11837"/>
                <a:ext cx="835" cy="46"/>
              </a:xfrm>
              <a:custGeom>
                <a:avLst/>
                <a:gdLst>
                  <a:gd name="T0" fmla="+- 0 6964 6165"/>
                  <a:gd name="T1" fmla="*/ T0 w 835"/>
                  <a:gd name="T2" fmla="+- 0 11882 11837"/>
                  <a:gd name="T3" fmla="*/ 11882 h 46"/>
                  <a:gd name="T4" fmla="+- 0 6165 6165"/>
                  <a:gd name="T5" fmla="*/ T4 w 835"/>
                  <a:gd name="T6" fmla="+- 0 11837 11837"/>
                  <a:gd name="T7" fmla="*/ 11837 h 46"/>
                  <a:gd name="T8" fmla="+- 0 7000 6165"/>
                  <a:gd name="T9" fmla="*/ T8 w 835"/>
                  <a:gd name="T10" fmla="+- 0 11837 11837"/>
                  <a:gd name="T11" fmla="*/ 11837 h 46"/>
                  <a:gd name="T12" fmla="+- 0 6964 6165"/>
                  <a:gd name="T13" fmla="*/ T12 w 835"/>
                  <a:gd name="T14" fmla="+- 0 11882 11837"/>
                  <a:gd name="T15" fmla="*/ 1188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35" h="46">
                    <a:moveTo>
                      <a:pt x="799" y="45"/>
                    </a:moveTo>
                    <a:lnTo>
                      <a:pt x="0" y="0"/>
                    </a:lnTo>
                    <a:lnTo>
                      <a:pt x="835" y="0"/>
                    </a:lnTo>
                    <a:lnTo>
                      <a:pt x="799" y="4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14" name="Group 8561"/>
            <p:cNvGrpSpPr>
              <a:grpSpLocks/>
            </p:cNvGrpSpPr>
            <p:nvPr/>
          </p:nvGrpSpPr>
          <p:grpSpPr bwMode="auto">
            <a:xfrm>
              <a:off x="6201" y="11884"/>
              <a:ext cx="763" cy="2"/>
              <a:chOff x="6201" y="11884"/>
              <a:chExt cx="763" cy="2"/>
            </a:xfrm>
          </p:grpSpPr>
          <p:sp>
            <p:nvSpPr>
              <p:cNvPr id="21903" name="Freeform 8562"/>
              <p:cNvSpPr>
                <a:spLocks/>
              </p:cNvSpPr>
              <p:nvPr/>
            </p:nvSpPr>
            <p:spPr bwMode="auto">
              <a:xfrm>
                <a:off x="6201" y="11884"/>
                <a:ext cx="763" cy="2"/>
              </a:xfrm>
              <a:custGeom>
                <a:avLst/>
                <a:gdLst>
                  <a:gd name="T0" fmla="+- 0 6201 6201"/>
                  <a:gd name="T1" fmla="*/ T0 w 763"/>
                  <a:gd name="T2" fmla="+- 0 6964 6201"/>
                  <a:gd name="T3" fmla="*/ T2 w 76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63">
                    <a:moveTo>
                      <a:pt x="0" y="0"/>
                    </a:moveTo>
                    <a:lnTo>
                      <a:pt x="763" y="0"/>
                    </a:lnTo>
                  </a:path>
                </a:pathLst>
              </a:custGeom>
              <a:noFill/>
              <a:ln w="127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15" name="Group 8563"/>
            <p:cNvGrpSpPr>
              <a:grpSpLocks/>
            </p:cNvGrpSpPr>
            <p:nvPr/>
          </p:nvGrpSpPr>
          <p:grpSpPr bwMode="auto">
            <a:xfrm>
              <a:off x="6201" y="11882"/>
              <a:ext cx="763" cy="2"/>
              <a:chOff x="6201" y="11882"/>
              <a:chExt cx="763" cy="2"/>
            </a:xfrm>
          </p:grpSpPr>
          <p:sp>
            <p:nvSpPr>
              <p:cNvPr id="21902" name="Freeform 8564"/>
              <p:cNvSpPr>
                <a:spLocks/>
              </p:cNvSpPr>
              <p:nvPr/>
            </p:nvSpPr>
            <p:spPr bwMode="auto">
              <a:xfrm>
                <a:off x="6201" y="11882"/>
                <a:ext cx="763" cy="2"/>
              </a:xfrm>
              <a:custGeom>
                <a:avLst/>
                <a:gdLst>
                  <a:gd name="T0" fmla="+- 0 6201 6201"/>
                  <a:gd name="T1" fmla="*/ T0 w 763"/>
                  <a:gd name="T2" fmla="+- 0 11885 11882"/>
                  <a:gd name="T3" fmla="*/ 11885 h 2"/>
                  <a:gd name="T4" fmla="+- 0 6964 6201"/>
                  <a:gd name="T5" fmla="*/ T4 w 763"/>
                  <a:gd name="T6" fmla="+- 0 11885 11882"/>
                  <a:gd name="T7" fmla="*/ 11885 h 2"/>
                  <a:gd name="T8" fmla="+- 0 6201 6201"/>
                  <a:gd name="T9" fmla="*/ T8 w 763"/>
                  <a:gd name="T10" fmla="+- 0 11882 11882"/>
                  <a:gd name="T11" fmla="*/ 11882 h 2"/>
                  <a:gd name="T12" fmla="+- 0 6201 6201"/>
                  <a:gd name="T13" fmla="*/ T12 w 763"/>
                  <a:gd name="T14" fmla="+- 0 11885 11882"/>
                  <a:gd name="T15" fmla="*/ 1188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63" h="2">
                    <a:moveTo>
                      <a:pt x="0" y="3"/>
                    </a:moveTo>
                    <a:lnTo>
                      <a:pt x="76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16" name="Group 8565"/>
            <p:cNvGrpSpPr>
              <a:grpSpLocks/>
            </p:cNvGrpSpPr>
            <p:nvPr/>
          </p:nvGrpSpPr>
          <p:grpSpPr bwMode="auto">
            <a:xfrm>
              <a:off x="6201" y="11882"/>
              <a:ext cx="763" cy="2"/>
              <a:chOff x="6201" y="11882"/>
              <a:chExt cx="763" cy="2"/>
            </a:xfrm>
          </p:grpSpPr>
          <p:sp>
            <p:nvSpPr>
              <p:cNvPr id="21901" name="Freeform 8566"/>
              <p:cNvSpPr>
                <a:spLocks/>
              </p:cNvSpPr>
              <p:nvPr/>
            </p:nvSpPr>
            <p:spPr bwMode="auto">
              <a:xfrm>
                <a:off x="6201" y="11882"/>
                <a:ext cx="763" cy="2"/>
              </a:xfrm>
              <a:custGeom>
                <a:avLst/>
                <a:gdLst>
                  <a:gd name="T0" fmla="+- 0 6964 6201"/>
                  <a:gd name="T1" fmla="*/ T0 w 763"/>
                  <a:gd name="T2" fmla="+- 0 11885 11882"/>
                  <a:gd name="T3" fmla="*/ 11885 h 2"/>
                  <a:gd name="T4" fmla="+- 0 6201 6201"/>
                  <a:gd name="T5" fmla="*/ T4 w 763"/>
                  <a:gd name="T6" fmla="+- 0 11882 11882"/>
                  <a:gd name="T7" fmla="*/ 11882 h 2"/>
                  <a:gd name="T8" fmla="+- 0 6964 6201"/>
                  <a:gd name="T9" fmla="*/ T8 w 763"/>
                  <a:gd name="T10" fmla="+- 0 11882 11882"/>
                  <a:gd name="T11" fmla="*/ 11882 h 2"/>
                  <a:gd name="T12" fmla="+- 0 6964 6201"/>
                  <a:gd name="T13" fmla="*/ T12 w 763"/>
                  <a:gd name="T14" fmla="+- 0 11885 11882"/>
                  <a:gd name="T15" fmla="*/ 1188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63" h="2">
                    <a:moveTo>
                      <a:pt x="763" y="3"/>
                    </a:moveTo>
                    <a:lnTo>
                      <a:pt x="0" y="0"/>
                    </a:lnTo>
                    <a:lnTo>
                      <a:pt x="763" y="0"/>
                    </a:lnTo>
                    <a:lnTo>
                      <a:pt x="763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17" name="Group 8567"/>
            <p:cNvGrpSpPr>
              <a:grpSpLocks/>
            </p:cNvGrpSpPr>
            <p:nvPr/>
          </p:nvGrpSpPr>
          <p:grpSpPr bwMode="auto">
            <a:xfrm>
              <a:off x="6201" y="11885"/>
              <a:ext cx="763" cy="46"/>
              <a:chOff x="6201" y="11885"/>
              <a:chExt cx="763" cy="46"/>
            </a:xfrm>
          </p:grpSpPr>
          <p:sp>
            <p:nvSpPr>
              <p:cNvPr id="21899" name="Freeform 8568"/>
              <p:cNvSpPr>
                <a:spLocks/>
              </p:cNvSpPr>
              <p:nvPr/>
            </p:nvSpPr>
            <p:spPr bwMode="auto">
              <a:xfrm>
                <a:off x="6201" y="11885"/>
                <a:ext cx="763" cy="46"/>
              </a:xfrm>
              <a:custGeom>
                <a:avLst/>
                <a:gdLst>
                  <a:gd name="T0" fmla="+- 0 6201 6201"/>
                  <a:gd name="T1" fmla="*/ T0 w 763"/>
                  <a:gd name="T2" fmla="+- 0 11885 11885"/>
                  <a:gd name="T3" fmla="*/ 11885 h 46"/>
                  <a:gd name="T4" fmla="+- 0 6246 6201"/>
                  <a:gd name="T5" fmla="*/ T4 w 763"/>
                  <a:gd name="T6" fmla="+- 0 11930 11885"/>
                  <a:gd name="T7" fmla="*/ 11930 h 46"/>
                  <a:gd name="T8" fmla="+- 0 6918 6201"/>
                  <a:gd name="T9" fmla="*/ T8 w 763"/>
                  <a:gd name="T10" fmla="+- 0 11930 11885"/>
                  <a:gd name="T11" fmla="*/ 11930 h 46"/>
                  <a:gd name="T12" fmla="+- 0 6201 6201"/>
                  <a:gd name="T13" fmla="*/ T12 w 763"/>
                  <a:gd name="T14" fmla="+- 0 11885 11885"/>
                  <a:gd name="T15" fmla="*/ 11885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63" h="46">
                    <a:moveTo>
                      <a:pt x="0" y="0"/>
                    </a:moveTo>
                    <a:lnTo>
                      <a:pt x="45" y="45"/>
                    </a:lnTo>
                    <a:lnTo>
                      <a:pt x="717" y="4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00" name="Freeform 8569"/>
              <p:cNvSpPr>
                <a:spLocks/>
              </p:cNvSpPr>
              <p:nvPr/>
            </p:nvSpPr>
            <p:spPr bwMode="auto">
              <a:xfrm>
                <a:off x="6201" y="11885"/>
                <a:ext cx="763" cy="46"/>
              </a:xfrm>
              <a:custGeom>
                <a:avLst/>
                <a:gdLst>
                  <a:gd name="T0" fmla="+- 0 6964 6201"/>
                  <a:gd name="T1" fmla="*/ T0 w 763"/>
                  <a:gd name="T2" fmla="+- 0 11885 11885"/>
                  <a:gd name="T3" fmla="*/ 11885 h 46"/>
                  <a:gd name="T4" fmla="+- 0 6201 6201"/>
                  <a:gd name="T5" fmla="*/ T4 w 763"/>
                  <a:gd name="T6" fmla="+- 0 11885 11885"/>
                  <a:gd name="T7" fmla="*/ 11885 h 46"/>
                  <a:gd name="T8" fmla="+- 0 6918 6201"/>
                  <a:gd name="T9" fmla="*/ T8 w 763"/>
                  <a:gd name="T10" fmla="+- 0 11930 11885"/>
                  <a:gd name="T11" fmla="*/ 11930 h 46"/>
                  <a:gd name="T12" fmla="+- 0 6964 6201"/>
                  <a:gd name="T13" fmla="*/ T12 w 763"/>
                  <a:gd name="T14" fmla="+- 0 11885 11885"/>
                  <a:gd name="T15" fmla="*/ 11885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63" h="46">
                    <a:moveTo>
                      <a:pt x="763" y="0"/>
                    </a:moveTo>
                    <a:lnTo>
                      <a:pt x="0" y="0"/>
                    </a:lnTo>
                    <a:lnTo>
                      <a:pt x="717" y="45"/>
                    </a:lnTo>
                    <a:lnTo>
                      <a:pt x="763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18" name="Group 8570"/>
            <p:cNvGrpSpPr>
              <a:grpSpLocks/>
            </p:cNvGrpSpPr>
            <p:nvPr/>
          </p:nvGrpSpPr>
          <p:grpSpPr bwMode="auto">
            <a:xfrm>
              <a:off x="6201" y="11885"/>
              <a:ext cx="718" cy="46"/>
              <a:chOff x="6201" y="11885"/>
              <a:chExt cx="718" cy="46"/>
            </a:xfrm>
          </p:grpSpPr>
          <p:sp>
            <p:nvSpPr>
              <p:cNvPr id="21898" name="Freeform 8571"/>
              <p:cNvSpPr>
                <a:spLocks/>
              </p:cNvSpPr>
              <p:nvPr/>
            </p:nvSpPr>
            <p:spPr bwMode="auto">
              <a:xfrm>
                <a:off x="6201" y="11885"/>
                <a:ext cx="718" cy="46"/>
              </a:xfrm>
              <a:custGeom>
                <a:avLst/>
                <a:gdLst>
                  <a:gd name="T0" fmla="+- 0 6246 6201"/>
                  <a:gd name="T1" fmla="*/ T0 w 718"/>
                  <a:gd name="T2" fmla="+- 0 11930 11885"/>
                  <a:gd name="T3" fmla="*/ 11930 h 46"/>
                  <a:gd name="T4" fmla="+- 0 6918 6201"/>
                  <a:gd name="T5" fmla="*/ T4 w 718"/>
                  <a:gd name="T6" fmla="+- 0 11930 11885"/>
                  <a:gd name="T7" fmla="*/ 11930 h 46"/>
                  <a:gd name="T8" fmla="+- 0 6201 6201"/>
                  <a:gd name="T9" fmla="*/ T8 w 718"/>
                  <a:gd name="T10" fmla="+- 0 11885 11885"/>
                  <a:gd name="T11" fmla="*/ 11885 h 46"/>
                  <a:gd name="T12" fmla="+- 0 6246 6201"/>
                  <a:gd name="T13" fmla="*/ T12 w 718"/>
                  <a:gd name="T14" fmla="+- 0 11930 11885"/>
                  <a:gd name="T15" fmla="*/ 11930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18" h="46">
                    <a:moveTo>
                      <a:pt x="45" y="45"/>
                    </a:moveTo>
                    <a:lnTo>
                      <a:pt x="717" y="45"/>
                    </a:lnTo>
                    <a:lnTo>
                      <a:pt x="0" y="0"/>
                    </a:lnTo>
                    <a:lnTo>
                      <a:pt x="45" y="4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19" name="Group 8572"/>
            <p:cNvGrpSpPr>
              <a:grpSpLocks/>
            </p:cNvGrpSpPr>
            <p:nvPr/>
          </p:nvGrpSpPr>
          <p:grpSpPr bwMode="auto">
            <a:xfrm>
              <a:off x="6201" y="11885"/>
              <a:ext cx="763" cy="46"/>
              <a:chOff x="6201" y="11885"/>
              <a:chExt cx="763" cy="46"/>
            </a:xfrm>
          </p:grpSpPr>
          <p:sp>
            <p:nvSpPr>
              <p:cNvPr id="21897" name="Freeform 8573"/>
              <p:cNvSpPr>
                <a:spLocks/>
              </p:cNvSpPr>
              <p:nvPr/>
            </p:nvSpPr>
            <p:spPr bwMode="auto">
              <a:xfrm>
                <a:off x="6201" y="11885"/>
                <a:ext cx="763" cy="46"/>
              </a:xfrm>
              <a:custGeom>
                <a:avLst/>
                <a:gdLst>
                  <a:gd name="T0" fmla="+- 0 6918 6201"/>
                  <a:gd name="T1" fmla="*/ T0 w 763"/>
                  <a:gd name="T2" fmla="+- 0 11930 11885"/>
                  <a:gd name="T3" fmla="*/ 11930 h 46"/>
                  <a:gd name="T4" fmla="+- 0 6201 6201"/>
                  <a:gd name="T5" fmla="*/ T4 w 763"/>
                  <a:gd name="T6" fmla="+- 0 11885 11885"/>
                  <a:gd name="T7" fmla="*/ 11885 h 46"/>
                  <a:gd name="T8" fmla="+- 0 6964 6201"/>
                  <a:gd name="T9" fmla="*/ T8 w 763"/>
                  <a:gd name="T10" fmla="+- 0 11885 11885"/>
                  <a:gd name="T11" fmla="*/ 11885 h 46"/>
                  <a:gd name="T12" fmla="+- 0 6918 6201"/>
                  <a:gd name="T13" fmla="*/ T12 w 763"/>
                  <a:gd name="T14" fmla="+- 0 11930 11885"/>
                  <a:gd name="T15" fmla="*/ 11930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63" h="46">
                    <a:moveTo>
                      <a:pt x="717" y="45"/>
                    </a:moveTo>
                    <a:lnTo>
                      <a:pt x="0" y="0"/>
                    </a:lnTo>
                    <a:lnTo>
                      <a:pt x="763" y="0"/>
                    </a:lnTo>
                    <a:lnTo>
                      <a:pt x="717" y="45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20" name="Group 8574"/>
            <p:cNvGrpSpPr>
              <a:grpSpLocks/>
            </p:cNvGrpSpPr>
            <p:nvPr/>
          </p:nvGrpSpPr>
          <p:grpSpPr bwMode="auto">
            <a:xfrm>
              <a:off x="6246" y="11930"/>
              <a:ext cx="672" cy="2"/>
              <a:chOff x="6246" y="11930"/>
              <a:chExt cx="672" cy="2"/>
            </a:xfrm>
          </p:grpSpPr>
          <p:sp>
            <p:nvSpPr>
              <p:cNvPr id="21896" name="Freeform 8575"/>
              <p:cNvSpPr>
                <a:spLocks/>
              </p:cNvSpPr>
              <p:nvPr/>
            </p:nvSpPr>
            <p:spPr bwMode="auto">
              <a:xfrm>
                <a:off x="6246" y="11930"/>
                <a:ext cx="672" cy="2"/>
              </a:xfrm>
              <a:custGeom>
                <a:avLst/>
                <a:gdLst>
                  <a:gd name="T0" fmla="+- 0 6246 6246"/>
                  <a:gd name="T1" fmla="*/ T0 w 672"/>
                  <a:gd name="T2" fmla="+- 0 6918 6246"/>
                  <a:gd name="T3" fmla="*/ T2 w 67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672">
                    <a:moveTo>
                      <a:pt x="0" y="0"/>
                    </a:moveTo>
                    <a:lnTo>
                      <a:pt x="672" y="0"/>
                    </a:lnTo>
                  </a:path>
                </a:pathLst>
              </a:custGeom>
              <a:noFill/>
              <a:ln w="127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21" name="Group 8576"/>
            <p:cNvGrpSpPr>
              <a:grpSpLocks/>
            </p:cNvGrpSpPr>
            <p:nvPr/>
          </p:nvGrpSpPr>
          <p:grpSpPr bwMode="auto">
            <a:xfrm>
              <a:off x="6249" y="11930"/>
              <a:ext cx="667" cy="41"/>
              <a:chOff x="6249" y="11930"/>
              <a:chExt cx="667" cy="41"/>
            </a:xfrm>
          </p:grpSpPr>
          <p:sp>
            <p:nvSpPr>
              <p:cNvPr id="21894" name="Freeform 8577"/>
              <p:cNvSpPr>
                <a:spLocks/>
              </p:cNvSpPr>
              <p:nvPr/>
            </p:nvSpPr>
            <p:spPr bwMode="auto">
              <a:xfrm>
                <a:off x="6249" y="11930"/>
                <a:ext cx="667" cy="41"/>
              </a:xfrm>
              <a:custGeom>
                <a:avLst/>
                <a:gdLst>
                  <a:gd name="T0" fmla="+- 0 6249 6249"/>
                  <a:gd name="T1" fmla="*/ T0 w 667"/>
                  <a:gd name="T2" fmla="+- 0 11930 11930"/>
                  <a:gd name="T3" fmla="*/ 11930 h 41"/>
                  <a:gd name="T4" fmla="+- 0 6299 6249"/>
                  <a:gd name="T5" fmla="*/ T4 w 667"/>
                  <a:gd name="T6" fmla="+- 0 11971 11930"/>
                  <a:gd name="T7" fmla="*/ 11971 h 41"/>
                  <a:gd name="T8" fmla="+- 0 6866 6249"/>
                  <a:gd name="T9" fmla="*/ T8 w 667"/>
                  <a:gd name="T10" fmla="+- 0 11971 11930"/>
                  <a:gd name="T11" fmla="*/ 11971 h 41"/>
                  <a:gd name="T12" fmla="+- 0 6249 6249"/>
                  <a:gd name="T13" fmla="*/ T12 w 667"/>
                  <a:gd name="T14" fmla="+- 0 11930 11930"/>
                  <a:gd name="T15" fmla="*/ 11930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67" h="41">
                    <a:moveTo>
                      <a:pt x="0" y="0"/>
                    </a:moveTo>
                    <a:lnTo>
                      <a:pt x="50" y="41"/>
                    </a:lnTo>
                    <a:lnTo>
                      <a:pt x="617" y="4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95" name="Freeform 8578"/>
              <p:cNvSpPr>
                <a:spLocks/>
              </p:cNvSpPr>
              <p:nvPr/>
            </p:nvSpPr>
            <p:spPr bwMode="auto">
              <a:xfrm>
                <a:off x="6249" y="11930"/>
                <a:ext cx="667" cy="41"/>
              </a:xfrm>
              <a:custGeom>
                <a:avLst/>
                <a:gdLst>
                  <a:gd name="T0" fmla="+- 0 6916 6249"/>
                  <a:gd name="T1" fmla="*/ T0 w 667"/>
                  <a:gd name="T2" fmla="+- 0 11930 11930"/>
                  <a:gd name="T3" fmla="*/ 11930 h 41"/>
                  <a:gd name="T4" fmla="+- 0 6249 6249"/>
                  <a:gd name="T5" fmla="*/ T4 w 667"/>
                  <a:gd name="T6" fmla="+- 0 11930 11930"/>
                  <a:gd name="T7" fmla="*/ 11930 h 41"/>
                  <a:gd name="T8" fmla="+- 0 6866 6249"/>
                  <a:gd name="T9" fmla="*/ T8 w 667"/>
                  <a:gd name="T10" fmla="+- 0 11971 11930"/>
                  <a:gd name="T11" fmla="*/ 11971 h 41"/>
                  <a:gd name="T12" fmla="+- 0 6916 6249"/>
                  <a:gd name="T13" fmla="*/ T12 w 667"/>
                  <a:gd name="T14" fmla="+- 0 11930 11930"/>
                  <a:gd name="T15" fmla="*/ 11930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67" h="41">
                    <a:moveTo>
                      <a:pt x="667" y="0"/>
                    </a:moveTo>
                    <a:lnTo>
                      <a:pt x="0" y="0"/>
                    </a:lnTo>
                    <a:lnTo>
                      <a:pt x="617" y="41"/>
                    </a:lnTo>
                    <a:lnTo>
                      <a:pt x="667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22" name="Group 8579"/>
            <p:cNvGrpSpPr>
              <a:grpSpLocks/>
            </p:cNvGrpSpPr>
            <p:nvPr/>
          </p:nvGrpSpPr>
          <p:grpSpPr bwMode="auto">
            <a:xfrm>
              <a:off x="6249" y="11930"/>
              <a:ext cx="617" cy="41"/>
              <a:chOff x="6249" y="11930"/>
              <a:chExt cx="617" cy="41"/>
            </a:xfrm>
          </p:grpSpPr>
          <p:sp>
            <p:nvSpPr>
              <p:cNvPr id="21893" name="Freeform 8580"/>
              <p:cNvSpPr>
                <a:spLocks/>
              </p:cNvSpPr>
              <p:nvPr/>
            </p:nvSpPr>
            <p:spPr bwMode="auto">
              <a:xfrm>
                <a:off x="6249" y="11930"/>
                <a:ext cx="617" cy="41"/>
              </a:xfrm>
              <a:custGeom>
                <a:avLst/>
                <a:gdLst>
                  <a:gd name="T0" fmla="+- 0 6299 6249"/>
                  <a:gd name="T1" fmla="*/ T0 w 617"/>
                  <a:gd name="T2" fmla="+- 0 11971 11930"/>
                  <a:gd name="T3" fmla="*/ 11971 h 41"/>
                  <a:gd name="T4" fmla="+- 0 6866 6249"/>
                  <a:gd name="T5" fmla="*/ T4 w 617"/>
                  <a:gd name="T6" fmla="+- 0 11971 11930"/>
                  <a:gd name="T7" fmla="*/ 11971 h 41"/>
                  <a:gd name="T8" fmla="+- 0 6249 6249"/>
                  <a:gd name="T9" fmla="*/ T8 w 617"/>
                  <a:gd name="T10" fmla="+- 0 11930 11930"/>
                  <a:gd name="T11" fmla="*/ 11930 h 41"/>
                  <a:gd name="T12" fmla="+- 0 6299 6249"/>
                  <a:gd name="T13" fmla="*/ T12 w 617"/>
                  <a:gd name="T14" fmla="+- 0 11971 11930"/>
                  <a:gd name="T15" fmla="*/ 11971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17" h="41">
                    <a:moveTo>
                      <a:pt x="50" y="41"/>
                    </a:moveTo>
                    <a:lnTo>
                      <a:pt x="617" y="41"/>
                    </a:lnTo>
                    <a:lnTo>
                      <a:pt x="0" y="0"/>
                    </a:lnTo>
                    <a:lnTo>
                      <a:pt x="50" y="4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23" name="Group 8581"/>
            <p:cNvGrpSpPr>
              <a:grpSpLocks/>
            </p:cNvGrpSpPr>
            <p:nvPr/>
          </p:nvGrpSpPr>
          <p:grpSpPr bwMode="auto">
            <a:xfrm>
              <a:off x="6249" y="11930"/>
              <a:ext cx="667" cy="41"/>
              <a:chOff x="6249" y="11930"/>
              <a:chExt cx="667" cy="41"/>
            </a:xfrm>
          </p:grpSpPr>
          <p:sp>
            <p:nvSpPr>
              <p:cNvPr id="21892" name="Freeform 8582"/>
              <p:cNvSpPr>
                <a:spLocks/>
              </p:cNvSpPr>
              <p:nvPr/>
            </p:nvSpPr>
            <p:spPr bwMode="auto">
              <a:xfrm>
                <a:off x="6249" y="11930"/>
                <a:ext cx="667" cy="41"/>
              </a:xfrm>
              <a:custGeom>
                <a:avLst/>
                <a:gdLst>
                  <a:gd name="T0" fmla="+- 0 6866 6249"/>
                  <a:gd name="T1" fmla="*/ T0 w 667"/>
                  <a:gd name="T2" fmla="+- 0 11971 11930"/>
                  <a:gd name="T3" fmla="*/ 11971 h 41"/>
                  <a:gd name="T4" fmla="+- 0 6249 6249"/>
                  <a:gd name="T5" fmla="*/ T4 w 667"/>
                  <a:gd name="T6" fmla="+- 0 11930 11930"/>
                  <a:gd name="T7" fmla="*/ 11930 h 41"/>
                  <a:gd name="T8" fmla="+- 0 6916 6249"/>
                  <a:gd name="T9" fmla="*/ T8 w 667"/>
                  <a:gd name="T10" fmla="+- 0 11930 11930"/>
                  <a:gd name="T11" fmla="*/ 11930 h 41"/>
                  <a:gd name="T12" fmla="+- 0 6866 6249"/>
                  <a:gd name="T13" fmla="*/ T12 w 667"/>
                  <a:gd name="T14" fmla="+- 0 11971 11930"/>
                  <a:gd name="T15" fmla="*/ 11971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67" h="41">
                    <a:moveTo>
                      <a:pt x="617" y="41"/>
                    </a:moveTo>
                    <a:lnTo>
                      <a:pt x="0" y="0"/>
                    </a:lnTo>
                    <a:lnTo>
                      <a:pt x="667" y="0"/>
                    </a:lnTo>
                    <a:lnTo>
                      <a:pt x="617" y="4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24" name="Group 8583"/>
            <p:cNvGrpSpPr>
              <a:grpSpLocks/>
            </p:cNvGrpSpPr>
            <p:nvPr/>
          </p:nvGrpSpPr>
          <p:grpSpPr bwMode="auto">
            <a:xfrm>
              <a:off x="6299" y="11971"/>
              <a:ext cx="566" cy="2"/>
              <a:chOff x="6299" y="11971"/>
              <a:chExt cx="566" cy="2"/>
            </a:xfrm>
          </p:grpSpPr>
          <p:sp>
            <p:nvSpPr>
              <p:cNvPr id="21891" name="Freeform 8584"/>
              <p:cNvSpPr>
                <a:spLocks/>
              </p:cNvSpPr>
              <p:nvPr/>
            </p:nvSpPr>
            <p:spPr bwMode="auto">
              <a:xfrm>
                <a:off x="6299" y="11971"/>
                <a:ext cx="566" cy="2"/>
              </a:xfrm>
              <a:custGeom>
                <a:avLst/>
                <a:gdLst>
                  <a:gd name="T0" fmla="+- 0 6299 6299"/>
                  <a:gd name="T1" fmla="*/ T0 w 566"/>
                  <a:gd name="T2" fmla="+- 0 6866 6299"/>
                  <a:gd name="T3" fmla="*/ T2 w 56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566">
                    <a:moveTo>
                      <a:pt x="0" y="0"/>
                    </a:moveTo>
                    <a:lnTo>
                      <a:pt x="567" y="0"/>
                    </a:lnTo>
                  </a:path>
                </a:pathLst>
              </a:custGeom>
              <a:noFill/>
              <a:ln w="127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25" name="Group 8585"/>
            <p:cNvGrpSpPr>
              <a:grpSpLocks/>
            </p:cNvGrpSpPr>
            <p:nvPr/>
          </p:nvGrpSpPr>
          <p:grpSpPr bwMode="auto">
            <a:xfrm>
              <a:off x="6302" y="11971"/>
              <a:ext cx="562" cy="31"/>
              <a:chOff x="6302" y="11971"/>
              <a:chExt cx="562" cy="31"/>
            </a:xfrm>
          </p:grpSpPr>
          <p:sp>
            <p:nvSpPr>
              <p:cNvPr id="21889" name="Freeform 8586"/>
              <p:cNvSpPr>
                <a:spLocks/>
              </p:cNvSpPr>
              <p:nvPr/>
            </p:nvSpPr>
            <p:spPr bwMode="auto">
              <a:xfrm>
                <a:off x="6302" y="11971"/>
                <a:ext cx="562" cy="31"/>
              </a:xfrm>
              <a:custGeom>
                <a:avLst/>
                <a:gdLst>
                  <a:gd name="T0" fmla="+- 0 6302 6302"/>
                  <a:gd name="T1" fmla="*/ T0 w 562"/>
                  <a:gd name="T2" fmla="+- 0 11971 11971"/>
                  <a:gd name="T3" fmla="*/ 11971 h 31"/>
                  <a:gd name="T4" fmla="+- 0 6357 6302"/>
                  <a:gd name="T5" fmla="*/ T4 w 562"/>
                  <a:gd name="T6" fmla="+- 0 12002 11971"/>
                  <a:gd name="T7" fmla="*/ 12002 h 31"/>
                  <a:gd name="T8" fmla="+- 0 6808 6302"/>
                  <a:gd name="T9" fmla="*/ T8 w 562"/>
                  <a:gd name="T10" fmla="+- 0 12002 11971"/>
                  <a:gd name="T11" fmla="*/ 12002 h 31"/>
                  <a:gd name="T12" fmla="+- 0 6302 6302"/>
                  <a:gd name="T13" fmla="*/ T12 w 562"/>
                  <a:gd name="T14" fmla="+- 0 11971 11971"/>
                  <a:gd name="T15" fmla="*/ 11971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62" h="31">
                    <a:moveTo>
                      <a:pt x="0" y="0"/>
                    </a:moveTo>
                    <a:lnTo>
                      <a:pt x="55" y="31"/>
                    </a:lnTo>
                    <a:lnTo>
                      <a:pt x="506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90" name="Freeform 8587"/>
              <p:cNvSpPr>
                <a:spLocks/>
              </p:cNvSpPr>
              <p:nvPr/>
            </p:nvSpPr>
            <p:spPr bwMode="auto">
              <a:xfrm>
                <a:off x="6302" y="11971"/>
                <a:ext cx="562" cy="31"/>
              </a:xfrm>
              <a:custGeom>
                <a:avLst/>
                <a:gdLst>
                  <a:gd name="T0" fmla="+- 0 6863 6302"/>
                  <a:gd name="T1" fmla="*/ T0 w 562"/>
                  <a:gd name="T2" fmla="+- 0 11971 11971"/>
                  <a:gd name="T3" fmla="*/ 11971 h 31"/>
                  <a:gd name="T4" fmla="+- 0 6302 6302"/>
                  <a:gd name="T5" fmla="*/ T4 w 562"/>
                  <a:gd name="T6" fmla="+- 0 11971 11971"/>
                  <a:gd name="T7" fmla="*/ 11971 h 31"/>
                  <a:gd name="T8" fmla="+- 0 6808 6302"/>
                  <a:gd name="T9" fmla="*/ T8 w 562"/>
                  <a:gd name="T10" fmla="+- 0 12002 11971"/>
                  <a:gd name="T11" fmla="*/ 12002 h 31"/>
                  <a:gd name="T12" fmla="+- 0 6863 6302"/>
                  <a:gd name="T13" fmla="*/ T12 w 562"/>
                  <a:gd name="T14" fmla="+- 0 11971 11971"/>
                  <a:gd name="T15" fmla="*/ 11971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62" h="31">
                    <a:moveTo>
                      <a:pt x="561" y="0"/>
                    </a:moveTo>
                    <a:lnTo>
                      <a:pt x="0" y="0"/>
                    </a:lnTo>
                    <a:lnTo>
                      <a:pt x="506" y="31"/>
                    </a:lnTo>
                    <a:lnTo>
                      <a:pt x="561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26" name="Group 8588"/>
            <p:cNvGrpSpPr>
              <a:grpSpLocks/>
            </p:cNvGrpSpPr>
            <p:nvPr/>
          </p:nvGrpSpPr>
          <p:grpSpPr bwMode="auto">
            <a:xfrm>
              <a:off x="6302" y="11971"/>
              <a:ext cx="506" cy="31"/>
              <a:chOff x="6302" y="11971"/>
              <a:chExt cx="506" cy="31"/>
            </a:xfrm>
          </p:grpSpPr>
          <p:sp>
            <p:nvSpPr>
              <p:cNvPr id="21888" name="Freeform 8589"/>
              <p:cNvSpPr>
                <a:spLocks/>
              </p:cNvSpPr>
              <p:nvPr/>
            </p:nvSpPr>
            <p:spPr bwMode="auto">
              <a:xfrm>
                <a:off x="6302" y="11971"/>
                <a:ext cx="506" cy="31"/>
              </a:xfrm>
              <a:custGeom>
                <a:avLst/>
                <a:gdLst>
                  <a:gd name="T0" fmla="+- 0 6357 6302"/>
                  <a:gd name="T1" fmla="*/ T0 w 506"/>
                  <a:gd name="T2" fmla="+- 0 12002 11971"/>
                  <a:gd name="T3" fmla="*/ 12002 h 31"/>
                  <a:gd name="T4" fmla="+- 0 6808 6302"/>
                  <a:gd name="T5" fmla="*/ T4 w 506"/>
                  <a:gd name="T6" fmla="+- 0 12002 11971"/>
                  <a:gd name="T7" fmla="*/ 12002 h 31"/>
                  <a:gd name="T8" fmla="+- 0 6302 6302"/>
                  <a:gd name="T9" fmla="*/ T8 w 506"/>
                  <a:gd name="T10" fmla="+- 0 11971 11971"/>
                  <a:gd name="T11" fmla="*/ 11971 h 31"/>
                  <a:gd name="T12" fmla="+- 0 6357 6302"/>
                  <a:gd name="T13" fmla="*/ T12 w 506"/>
                  <a:gd name="T14" fmla="+- 0 12002 11971"/>
                  <a:gd name="T15" fmla="*/ 1200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06" h="31">
                    <a:moveTo>
                      <a:pt x="55" y="31"/>
                    </a:moveTo>
                    <a:lnTo>
                      <a:pt x="506" y="31"/>
                    </a:lnTo>
                    <a:lnTo>
                      <a:pt x="0" y="0"/>
                    </a:lnTo>
                    <a:lnTo>
                      <a:pt x="55" y="3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27" name="Group 8590"/>
            <p:cNvGrpSpPr>
              <a:grpSpLocks/>
            </p:cNvGrpSpPr>
            <p:nvPr/>
          </p:nvGrpSpPr>
          <p:grpSpPr bwMode="auto">
            <a:xfrm>
              <a:off x="6302" y="11971"/>
              <a:ext cx="562" cy="31"/>
              <a:chOff x="6302" y="11971"/>
              <a:chExt cx="562" cy="31"/>
            </a:xfrm>
          </p:grpSpPr>
          <p:sp>
            <p:nvSpPr>
              <p:cNvPr id="21887" name="Freeform 8591"/>
              <p:cNvSpPr>
                <a:spLocks/>
              </p:cNvSpPr>
              <p:nvPr/>
            </p:nvSpPr>
            <p:spPr bwMode="auto">
              <a:xfrm>
                <a:off x="6302" y="11971"/>
                <a:ext cx="562" cy="31"/>
              </a:xfrm>
              <a:custGeom>
                <a:avLst/>
                <a:gdLst>
                  <a:gd name="T0" fmla="+- 0 6808 6302"/>
                  <a:gd name="T1" fmla="*/ T0 w 562"/>
                  <a:gd name="T2" fmla="+- 0 12002 11971"/>
                  <a:gd name="T3" fmla="*/ 12002 h 31"/>
                  <a:gd name="T4" fmla="+- 0 6302 6302"/>
                  <a:gd name="T5" fmla="*/ T4 w 562"/>
                  <a:gd name="T6" fmla="+- 0 11971 11971"/>
                  <a:gd name="T7" fmla="*/ 11971 h 31"/>
                  <a:gd name="T8" fmla="+- 0 6863 6302"/>
                  <a:gd name="T9" fmla="*/ T8 w 562"/>
                  <a:gd name="T10" fmla="+- 0 11971 11971"/>
                  <a:gd name="T11" fmla="*/ 11971 h 31"/>
                  <a:gd name="T12" fmla="+- 0 6808 6302"/>
                  <a:gd name="T13" fmla="*/ T12 w 562"/>
                  <a:gd name="T14" fmla="+- 0 12002 11971"/>
                  <a:gd name="T15" fmla="*/ 1200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62" h="31">
                    <a:moveTo>
                      <a:pt x="506" y="31"/>
                    </a:moveTo>
                    <a:lnTo>
                      <a:pt x="0" y="0"/>
                    </a:lnTo>
                    <a:lnTo>
                      <a:pt x="561" y="0"/>
                    </a:lnTo>
                    <a:lnTo>
                      <a:pt x="506" y="31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28" name="Group 8592"/>
            <p:cNvGrpSpPr>
              <a:grpSpLocks/>
            </p:cNvGrpSpPr>
            <p:nvPr/>
          </p:nvGrpSpPr>
          <p:grpSpPr bwMode="auto">
            <a:xfrm>
              <a:off x="6357" y="12002"/>
              <a:ext cx="449" cy="2"/>
              <a:chOff x="6357" y="12002"/>
              <a:chExt cx="449" cy="2"/>
            </a:xfrm>
          </p:grpSpPr>
          <p:sp>
            <p:nvSpPr>
              <p:cNvPr id="21886" name="Freeform 8593"/>
              <p:cNvSpPr>
                <a:spLocks/>
              </p:cNvSpPr>
              <p:nvPr/>
            </p:nvSpPr>
            <p:spPr bwMode="auto">
              <a:xfrm>
                <a:off x="6357" y="12002"/>
                <a:ext cx="449" cy="2"/>
              </a:xfrm>
              <a:custGeom>
                <a:avLst/>
                <a:gdLst>
                  <a:gd name="T0" fmla="+- 0 6357 6357"/>
                  <a:gd name="T1" fmla="*/ T0 w 449"/>
                  <a:gd name="T2" fmla="+- 0 12002 12002"/>
                  <a:gd name="T3" fmla="*/ 12002 h 2"/>
                  <a:gd name="T4" fmla="+- 0 6359 6357"/>
                  <a:gd name="T5" fmla="*/ T4 w 449"/>
                  <a:gd name="T6" fmla="+- 0 12005 12002"/>
                  <a:gd name="T7" fmla="*/ 12005 h 2"/>
                  <a:gd name="T8" fmla="+- 0 6806 6357"/>
                  <a:gd name="T9" fmla="*/ T8 w 449"/>
                  <a:gd name="T10" fmla="+- 0 12005 12002"/>
                  <a:gd name="T11" fmla="*/ 12005 h 2"/>
                  <a:gd name="T12" fmla="+- 0 6357 6357"/>
                  <a:gd name="T13" fmla="*/ T12 w 449"/>
                  <a:gd name="T14" fmla="+- 0 12002 12002"/>
                  <a:gd name="T15" fmla="*/ 1200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9" h="2">
                    <a:moveTo>
                      <a:pt x="0" y="0"/>
                    </a:moveTo>
                    <a:lnTo>
                      <a:pt x="2" y="3"/>
                    </a:lnTo>
                    <a:lnTo>
                      <a:pt x="449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29" name="Group 8594"/>
            <p:cNvGrpSpPr>
              <a:grpSpLocks/>
            </p:cNvGrpSpPr>
            <p:nvPr/>
          </p:nvGrpSpPr>
          <p:grpSpPr bwMode="auto">
            <a:xfrm>
              <a:off x="6357" y="12002"/>
              <a:ext cx="449" cy="2"/>
              <a:chOff x="6357" y="12002"/>
              <a:chExt cx="449" cy="2"/>
            </a:xfrm>
          </p:grpSpPr>
          <p:sp>
            <p:nvSpPr>
              <p:cNvPr id="21885" name="Freeform 8595"/>
              <p:cNvSpPr>
                <a:spLocks/>
              </p:cNvSpPr>
              <p:nvPr/>
            </p:nvSpPr>
            <p:spPr bwMode="auto">
              <a:xfrm>
                <a:off x="6357" y="12002"/>
                <a:ext cx="449" cy="2"/>
              </a:xfrm>
              <a:custGeom>
                <a:avLst/>
                <a:gdLst>
                  <a:gd name="T0" fmla="+- 0 6359 6357"/>
                  <a:gd name="T1" fmla="*/ T0 w 449"/>
                  <a:gd name="T2" fmla="+- 0 12005 12002"/>
                  <a:gd name="T3" fmla="*/ 12005 h 2"/>
                  <a:gd name="T4" fmla="+- 0 6806 6357"/>
                  <a:gd name="T5" fmla="*/ T4 w 449"/>
                  <a:gd name="T6" fmla="+- 0 12005 12002"/>
                  <a:gd name="T7" fmla="*/ 12005 h 2"/>
                  <a:gd name="T8" fmla="+- 0 6357 6357"/>
                  <a:gd name="T9" fmla="*/ T8 w 449"/>
                  <a:gd name="T10" fmla="+- 0 12002 12002"/>
                  <a:gd name="T11" fmla="*/ 12002 h 2"/>
                  <a:gd name="T12" fmla="+- 0 6359 6357"/>
                  <a:gd name="T13" fmla="*/ T12 w 449"/>
                  <a:gd name="T14" fmla="+- 0 12005 12002"/>
                  <a:gd name="T15" fmla="*/ 1200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9" h="2">
                    <a:moveTo>
                      <a:pt x="2" y="3"/>
                    </a:moveTo>
                    <a:lnTo>
                      <a:pt x="449" y="3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30" name="Group 8596"/>
            <p:cNvGrpSpPr>
              <a:grpSpLocks/>
            </p:cNvGrpSpPr>
            <p:nvPr/>
          </p:nvGrpSpPr>
          <p:grpSpPr bwMode="auto">
            <a:xfrm>
              <a:off x="6357" y="12002"/>
              <a:ext cx="451" cy="2"/>
              <a:chOff x="6357" y="12002"/>
              <a:chExt cx="451" cy="2"/>
            </a:xfrm>
          </p:grpSpPr>
          <p:sp>
            <p:nvSpPr>
              <p:cNvPr id="21884" name="Freeform 8597"/>
              <p:cNvSpPr>
                <a:spLocks/>
              </p:cNvSpPr>
              <p:nvPr/>
            </p:nvSpPr>
            <p:spPr bwMode="auto">
              <a:xfrm>
                <a:off x="6357" y="12002"/>
                <a:ext cx="451" cy="2"/>
              </a:xfrm>
              <a:custGeom>
                <a:avLst/>
                <a:gdLst>
                  <a:gd name="T0" fmla="+- 0 6806 6357"/>
                  <a:gd name="T1" fmla="*/ T0 w 451"/>
                  <a:gd name="T2" fmla="+- 0 12005 12002"/>
                  <a:gd name="T3" fmla="*/ 12005 h 2"/>
                  <a:gd name="T4" fmla="+- 0 6357 6357"/>
                  <a:gd name="T5" fmla="*/ T4 w 451"/>
                  <a:gd name="T6" fmla="+- 0 12002 12002"/>
                  <a:gd name="T7" fmla="*/ 12002 h 2"/>
                  <a:gd name="T8" fmla="+- 0 6808 6357"/>
                  <a:gd name="T9" fmla="*/ T8 w 451"/>
                  <a:gd name="T10" fmla="+- 0 12002 12002"/>
                  <a:gd name="T11" fmla="*/ 12002 h 2"/>
                  <a:gd name="T12" fmla="+- 0 6806 6357"/>
                  <a:gd name="T13" fmla="*/ T12 w 451"/>
                  <a:gd name="T14" fmla="+- 0 12005 12002"/>
                  <a:gd name="T15" fmla="*/ 1200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1" h="2">
                    <a:moveTo>
                      <a:pt x="449" y="3"/>
                    </a:moveTo>
                    <a:lnTo>
                      <a:pt x="0" y="0"/>
                    </a:lnTo>
                    <a:lnTo>
                      <a:pt x="451" y="0"/>
                    </a:lnTo>
                    <a:lnTo>
                      <a:pt x="449" y="3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31" name="Group 8598"/>
            <p:cNvGrpSpPr>
              <a:grpSpLocks/>
            </p:cNvGrpSpPr>
            <p:nvPr/>
          </p:nvGrpSpPr>
          <p:grpSpPr bwMode="auto">
            <a:xfrm>
              <a:off x="6359" y="12005"/>
              <a:ext cx="446" cy="24"/>
              <a:chOff x="6359" y="12005"/>
              <a:chExt cx="446" cy="24"/>
            </a:xfrm>
          </p:grpSpPr>
          <p:sp>
            <p:nvSpPr>
              <p:cNvPr id="21882" name="Freeform 8599"/>
              <p:cNvSpPr>
                <a:spLocks/>
              </p:cNvSpPr>
              <p:nvPr/>
            </p:nvSpPr>
            <p:spPr bwMode="auto">
              <a:xfrm>
                <a:off x="6359" y="12005"/>
                <a:ext cx="446" cy="24"/>
              </a:xfrm>
              <a:custGeom>
                <a:avLst/>
                <a:gdLst>
                  <a:gd name="T0" fmla="+- 0 6359 6359"/>
                  <a:gd name="T1" fmla="*/ T0 w 446"/>
                  <a:gd name="T2" fmla="+- 0 12005 12005"/>
                  <a:gd name="T3" fmla="*/ 12005 h 24"/>
                  <a:gd name="T4" fmla="+- 0 6419 6359"/>
                  <a:gd name="T5" fmla="*/ T4 w 446"/>
                  <a:gd name="T6" fmla="+- 0 12029 12005"/>
                  <a:gd name="T7" fmla="*/ 12029 h 24"/>
                  <a:gd name="T8" fmla="+- 0 6746 6359"/>
                  <a:gd name="T9" fmla="*/ T8 w 446"/>
                  <a:gd name="T10" fmla="+- 0 12029 12005"/>
                  <a:gd name="T11" fmla="*/ 12029 h 24"/>
                  <a:gd name="T12" fmla="+- 0 6359 6359"/>
                  <a:gd name="T13" fmla="*/ T12 w 446"/>
                  <a:gd name="T14" fmla="+- 0 12005 12005"/>
                  <a:gd name="T15" fmla="*/ 12005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6" h="24">
                    <a:moveTo>
                      <a:pt x="0" y="0"/>
                    </a:moveTo>
                    <a:lnTo>
                      <a:pt x="60" y="24"/>
                    </a:lnTo>
                    <a:lnTo>
                      <a:pt x="387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83" name="Freeform 8600"/>
              <p:cNvSpPr>
                <a:spLocks/>
              </p:cNvSpPr>
              <p:nvPr/>
            </p:nvSpPr>
            <p:spPr bwMode="auto">
              <a:xfrm>
                <a:off x="6359" y="12005"/>
                <a:ext cx="446" cy="24"/>
              </a:xfrm>
              <a:custGeom>
                <a:avLst/>
                <a:gdLst>
                  <a:gd name="T0" fmla="+- 0 6806 6359"/>
                  <a:gd name="T1" fmla="*/ T0 w 446"/>
                  <a:gd name="T2" fmla="+- 0 12005 12005"/>
                  <a:gd name="T3" fmla="*/ 12005 h 24"/>
                  <a:gd name="T4" fmla="+- 0 6359 6359"/>
                  <a:gd name="T5" fmla="*/ T4 w 446"/>
                  <a:gd name="T6" fmla="+- 0 12005 12005"/>
                  <a:gd name="T7" fmla="*/ 12005 h 24"/>
                  <a:gd name="T8" fmla="+- 0 6746 6359"/>
                  <a:gd name="T9" fmla="*/ T8 w 446"/>
                  <a:gd name="T10" fmla="+- 0 12029 12005"/>
                  <a:gd name="T11" fmla="*/ 12029 h 24"/>
                  <a:gd name="T12" fmla="+- 0 6806 6359"/>
                  <a:gd name="T13" fmla="*/ T12 w 446"/>
                  <a:gd name="T14" fmla="+- 0 12005 12005"/>
                  <a:gd name="T15" fmla="*/ 12005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6" h="24">
                    <a:moveTo>
                      <a:pt x="447" y="0"/>
                    </a:moveTo>
                    <a:lnTo>
                      <a:pt x="0" y="0"/>
                    </a:lnTo>
                    <a:lnTo>
                      <a:pt x="387" y="24"/>
                    </a:lnTo>
                    <a:lnTo>
                      <a:pt x="447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32" name="Group 8601"/>
            <p:cNvGrpSpPr>
              <a:grpSpLocks/>
            </p:cNvGrpSpPr>
            <p:nvPr/>
          </p:nvGrpSpPr>
          <p:grpSpPr bwMode="auto">
            <a:xfrm>
              <a:off x="6419" y="12029"/>
              <a:ext cx="326" cy="2"/>
              <a:chOff x="6419" y="12029"/>
              <a:chExt cx="326" cy="2"/>
            </a:xfrm>
          </p:grpSpPr>
          <p:sp>
            <p:nvSpPr>
              <p:cNvPr id="21881" name="Freeform 8602"/>
              <p:cNvSpPr>
                <a:spLocks/>
              </p:cNvSpPr>
              <p:nvPr/>
            </p:nvSpPr>
            <p:spPr bwMode="auto">
              <a:xfrm>
                <a:off x="6419" y="12029"/>
                <a:ext cx="326" cy="2"/>
              </a:xfrm>
              <a:custGeom>
                <a:avLst/>
                <a:gdLst>
                  <a:gd name="T0" fmla="+- 0 6419 6419"/>
                  <a:gd name="T1" fmla="*/ T0 w 326"/>
                  <a:gd name="T2" fmla="+- 0 6746 6419"/>
                  <a:gd name="T3" fmla="*/ T2 w 32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26">
                    <a:moveTo>
                      <a:pt x="0" y="0"/>
                    </a:moveTo>
                    <a:lnTo>
                      <a:pt x="327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33" name="Group 8603"/>
            <p:cNvGrpSpPr>
              <a:grpSpLocks/>
            </p:cNvGrpSpPr>
            <p:nvPr/>
          </p:nvGrpSpPr>
          <p:grpSpPr bwMode="auto">
            <a:xfrm>
              <a:off x="6359" y="12005"/>
              <a:ext cx="386" cy="24"/>
              <a:chOff x="6359" y="12005"/>
              <a:chExt cx="386" cy="24"/>
            </a:xfrm>
          </p:grpSpPr>
          <p:sp>
            <p:nvSpPr>
              <p:cNvPr id="21880" name="Freeform 8604"/>
              <p:cNvSpPr>
                <a:spLocks/>
              </p:cNvSpPr>
              <p:nvPr/>
            </p:nvSpPr>
            <p:spPr bwMode="auto">
              <a:xfrm>
                <a:off x="6359" y="12005"/>
                <a:ext cx="386" cy="24"/>
              </a:xfrm>
              <a:custGeom>
                <a:avLst/>
                <a:gdLst>
                  <a:gd name="T0" fmla="+- 0 6419 6359"/>
                  <a:gd name="T1" fmla="*/ T0 w 386"/>
                  <a:gd name="T2" fmla="+- 0 12029 12005"/>
                  <a:gd name="T3" fmla="*/ 12029 h 24"/>
                  <a:gd name="T4" fmla="+- 0 6746 6359"/>
                  <a:gd name="T5" fmla="*/ T4 w 386"/>
                  <a:gd name="T6" fmla="+- 0 12029 12005"/>
                  <a:gd name="T7" fmla="*/ 12029 h 24"/>
                  <a:gd name="T8" fmla="+- 0 6359 6359"/>
                  <a:gd name="T9" fmla="*/ T8 w 386"/>
                  <a:gd name="T10" fmla="+- 0 12005 12005"/>
                  <a:gd name="T11" fmla="*/ 12005 h 24"/>
                  <a:gd name="T12" fmla="+- 0 6419 6359"/>
                  <a:gd name="T13" fmla="*/ T12 w 386"/>
                  <a:gd name="T14" fmla="+- 0 12029 12005"/>
                  <a:gd name="T15" fmla="*/ 1202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6" h="24">
                    <a:moveTo>
                      <a:pt x="60" y="24"/>
                    </a:moveTo>
                    <a:lnTo>
                      <a:pt x="387" y="24"/>
                    </a:lnTo>
                    <a:lnTo>
                      <a:pt x="0" y="0"/>
                    </a:lnTo>
                    <a:lnTo>
                      <a:pt x="60" y="2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34" name="Group 8605"/>
            <p:cNvGrpSpPr>
              <a:grpSpLocks/>
            </p:cNvGrpSpPr>
            <p:nvPr/>
          </p:nvGrpSpPr>
          <p:grpSpPr bwMode="auto">
            <a:xfrm>
              <a:off x="6359" y="12005"/>
              <a:ext cx="446" cy="24"/>
              <a:chOff x="6359" y="12005"/>
              <a:chExt cx="446" cy="24"/>
            </a:xfrm>
          </p:grpSpPr>
          <p:sp>
            <p:nvSpPr>
              <p:cNvPr id="21879" name="Freeform 8606"/>
              <p:cNvSpPr>
                <a:spLocks/>
              </p:cNvSpPr>
              <p:nvPr/>
            </p:nvSpPr>
            <p:spPr bwMode="auto">
              <a:xfrm>
                <a:off x="6359" y="12005"/>
                <a:ext cx="446" cy="24"/>
              </a:xfrm>
              <a:custGeom>
                <a:avLst/>
                <a:gdLst>
                  <a:gd name="T0" fmla="+- 0 6746 6359"/>
                  <a:gd name="T1" fmla="*/ T0 w 446"/>
                  <a:gd name="T2" fmla="+- 0 12029 12005"/>
                  <a:gd name="T3" fmla="*/ 12029 h 24"/>
                  <a:gd name="T4" fmla="+- 0 6359 6359"/>
                  <a:gd name="T5" fmla="*/ T4 w 446"/>
                  <a:gd name="T6" fmla="+- 0 12005 12005"/>
                  <a:gd name="T7" fmla="*/ 12005 h 24"/>
                  <a:gd name="T8" fmla="+- 0 6806 6359"/>
                  <a:gd name="T9" fmla="*/ T8 w 446"/>
                  <a:gd name="T10" fmla="+- 0 12005 12005"/>
                  <a:gd name="T11" fmla="*/ 12005 h 24"/>
                  <a:gd name="T12" fmla="+- 0 6746 6359"/>
                  <a:gd name="T13" fmla="*/ T12 w 446"/>
                  <a:gd name="T14" fmla="+- 0 12029 12005"/>
                  <a:gd name="T15" fmla="*/ 1202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6" h="24">
                    <a:moveTo>
                      <a:pt x="387" y="24"/>
                    </a:moveTo>
                    <a:lnTo>
                      <a:pt x="0" y="0"/>
                    </a:lnTo>
                    <a:lnTo>
                      <a:pt x="447" y="0"/>
                    </a:lnTo>
                    <a:lnTo>
                      <a:pt x="387" y="24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35" name="Group 8607"/>
            <p:cNvGrpSpPr>
              <a:grpSpLocks/>
            </p:cNvGrpSpPr>
            <p:nvPr/>
          </p:nvGrpSpPr>
          <p:grpSpPr bwMode="auto">
            <a:xfrm>
              <a:off x="6419" y="12029"/>
              <a:ext cx="264" cy="17"/>
              <a:chOff x="6419" y="12029"/>
              <a:chExt cx="264" cy="17"/>
            </a:xfrm>
          </p:grpSpPr>
          <p:sp>
            <p:nvSpPr>
              <p:cNvPr id="21878" name="Freeform 8608"/>
              <p:cNvSpPr>
                <a:spLocks/>
              </p:cNvSpPr>
              <p:nvPr/>
            </p:nvSpPr>
            <p:spPr bwMode="auto">
              <a:xfrm>
                <a:off x="6419" y="12029"/>
                <a:ext cx="264" cy="17"/>
              </a:xfrm>
              <a:custGeom>
                <a:avLst/>
                <a:gdLst>
                  <a:gd name="T0" fmla="+- 0 6419 6419"/>
                  <a:gd name="T1" fmla="*/ T0 w 264"/>
                  <a:gd name="T2" fmla="+- 0 12029 12029"/>
                  <a:gd name="T3" fmla="*/ 12029 h 17"/>
                  <a:gd name="T4" fmla="+- 0 6484 6419"/>
                  <a:gd name="T5" fmla="*/ T4 w 264"/>
                  <a:gd name="T6" fmla="+- 0 12046 12029"/>
                  <a:gd name="T7" fmla="*/ 12046 h 17"/>
                  <a:gd name="T8" fmla="+- 0 6683 6419"/>
                  <a:gd name="T9" fmla="*/ T8 w 264"/>
                  <a:gd name="T10" fmla="+- 0 12046 12029"/>
                  <a:gd name="T11" fmla="*/ 12046 h 17"/>
                  <a:gd name="T12" fmla="+- 0 6419 6419"/>
                  <a:gd name="T13" fmla="*/ T12 w 264"/>
                  <a:gd name="T14" fmla="+- 0 12029 12029"/>
                  <a:gd name="T15" fmla="*/ 12029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4" h="17">
                    <a:moveTo>
                      <a:pt x="0" y="0"/>
                    </a:moveTo>
                    <a:lnTo>
                      <a:pt x="65" y="17"/>
                    </a:lnTo>
                    <a:lnTo>
                      <a:pt x="264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36" name="Group 8609"/>
            <p:cNvGrpSpPr>
              <a:grpSpLocks/>
            </p:cNvGrpSpPr>
            <p:nvPr/>
          </p:nvGrpSpPr>
          <p:grpSpPr bwMode="auto">
            <a:xfrm>
              <a:off x="6419" y="12029"/>
              <a:ext cx="326" cy="17"/>
              <a:chOff x="6419" y="12029"/>
              <a:chExt cx="326" cy="17"/>
            </a:xfrm>
          </p:grpSpPr>
          <p:sp>
            <p:nvSpPr>
              <p:cNvPr id="21877" name="Freeform 8610"/>
              <p:cNvSpPr>
                <a:spLocks/>
              </p:cNvSpPr>
              <p:nvPr/>
            </p:nvSpPr>
            <p:spPr bwMode="auto">
              <a:xfrm>
                <a:off x="6419" y="12029"/>
                <a:ext cx="326" cy="17"/>
              </a:xfrm>
              <a:custGeom>
                <a:avLst/>
                <a:gdLst>
                  <a:gd name="T0" fmla="+- 0 6746 6419"/>
                  <a:gd name="T1" fmla="*/ T0 w 326"/>
                  <a:gd name="T2" fmla="+- 0 12029 12029"/>
                  <a:gd name="T3" fmla="*/ 12029 h 17"/>
                  <a:gd name="T4" fmla="+- 0 6419 6419"/>
                  <a:gd name="T5" fmla="*/ T4 w 326"/>
                  <a:gd name="T6" fmla="+- 0 12029 12029"/>
                  <a:gd name="T7" fmla="*/ 12029 h 17"/>
                  <a:gd name="T8" fmla="+- 0 6683 6419"/>
                  <a:gd name="T9" fmla="*/ T8 w 326"/>
                  <a:gd name="T10" fmla="+- 0 12046 12029"/>
                  <a:gd name="T11" fmla="*/ 12046 h 17"/>
                  <a:gd name="T12" fmla="+- 0 6746 6419"/>
                  <a:gd name="T13" fmla="*/ T12 w 326"/>
                  <a:gd name="T14" fmla="+- 0 12029 12029"/>
                  <a:gd name="T15" fmla="*/ 12029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6" h="17">
                    <a:moveTo>
                      <a:pt x="327" y="0"/>
                    </a:moveTo>
                    <a:lnTo>
                      <a:pt x="0" y="0"/>
                    </a:lnTo>
                    <a:lnTo>
                      <a:pt x="264" y="17"/>
                    </a:lnTo>
                    <a:lnTo>
                      <a:pt x="327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37" name="Group 8611"/>
            <p:cNvGrpSpPr>
              <a:grpSpLocks/>
            </p:cNvGrpSpPr>
            <p:nvPr/>
          </p:nvGrpSpPr>
          <p:grpSpPr bwMode="auto">
            <a:xfrm>
              <a:off x="6419" y="12029"/>
              <a:ext cx="264" cy="17"/>
              <a:chOff x="6419" y="12029"/>
              <a:chExt cx="264" cy="17"/>
            </a:xfrm>
          </p:grpSpPr>
          <p:sp>
            <p:nvSpPr>
              <p:cNvPr id="21876" name="Freeform 8612"/>
              <p:cNvSpPr>
                <a:spLocks/>
              </p:cNvSpPr>
              <p:nvPr/>
            </p:nvSpPr>
            <p:spPr bwMode="auto">
              <a:xfrm>
                <a:off x="6419" y="12029"/>
                <a:ext cx="264" cy="17"/>
              </a:xfrm>
              <a:custGeom>
                <a:avLst/>
                <a:gdLst>
                  <a:gd name="T0" fmla="+- 0 6484 6419"/>
                  <a:gd name="T1" fmla="*/ T0 w 264"/>
                  <a:gd name="T2" fmla="+- 0 12046 12029"/>
                  <a:gd name="T3" fmla="*/ 12046 h 17"/>
                  <a:gd name="T4" fmla="+- 0 6683 6419"/>
                  <a:gd name="T5" fmla="*/ T4 w 264"/>
                  <a:gd name="T6" fmla="+- 0 12046 12029"/>
                  <a:gd name="T7" fmla="*/ 12046 h 17"/>
                  <a:gd name="T8" fmla="+- 0 6419 6419"/>
                  <a:gd name="T9" fmla="*/ T8 w 264"/>
                  <a:gd name="T10" fmla="+- 0 12029 12029"/>
                  <a:gd name="T11" fmla="*/ 12029 h 17"/>
                  <a:gd name="T12" fmla="+- 0 6484 6419"/>
                  <a:gd name="T13" fmla="*/ T12 w 264"/>
                  <a:gd name="T14" fmla="+- 0 12046 12029"/>
                  <a:gd name="T15" fmla="*/ 1204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4" h="17">
                    <a:moveTo>
                      <a:pt x="65" y="17"/>
                    </a:moveTo>
                    <a:lnTo>
                      <a:pt x="264" y="17"/>
                    </a:lnTo>
                    <a:lnTo>
                      <a:pt x="0" y="0"/>
                    </a:lnTo>
                    <a:lnTo>
                      <a:pt x="65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38" name="Group 8613"/>
            <p:cNvGrpSpPr>
              <a:grpSpLocks/>
            </p:cNvGrpSpPr>
            <p:nvPr/>
          </p:nvGrpSpPr>
          <p:grpSpPr bwMode="auto">
            <a:xfrm>
              <a:off x="6419" y="12029"/>
              <a:ext cx="326" cy="17"/>
              <a:chOff x="6419" y="12029"/>
              <a:chExt cx="326" cy="17"/>
            </a:xfrm>
          </p:grpSpPr>
          <p:sp>
            <p:nvSpPr>
              <p:cNvPr id="21875" name="Freeform 8614"/>
              <p:cNvSpPr>
                <a:spLocks/>
              </p:cNvSpPr>
              <p:nvPr/>
            </p:nvSpPr>
            <p:spPr bwMode="auto">
              <a:xfrm>
                <a:off x="6419" y="12029"/>
                <a:ext cx="326" cy="17"/>
              </a:xfrm>
              <a:custGeom>
                <a:avLst/>
                <a:gdLst>
                  <a:gd name="T0" fmla="+- 0 6683 6419"/>
                  <a:gd name="T1" fmla="*/ T0 w 326"/>
                  <a:gd name="T2" fmla="+- 0 12046 12029"/>
                  <a:gd name="T3" fmla="*/ 12046 h 17"/>
                  <a:gd name="T4" fmla="+- 0 6419 6419"/>
                  <a:gd name="T5" fmla="*/ T4 w 326"/>
                  <a:gd name="T6" fmla="+- 0 12029 12029"/>
                  <a:gd name="T7" fmla="*/ 12029 h 17"/>
                  <a:gd name="T8" fmla="+- 0 6746 6419"/>
                  <a:gd name="T9" fmla="*/ T8 w 326"/>
                  <a:gd name="T10" fmla="+- 0 12029 12029"/>
                  <a:gd name="T11" fmla="*/ 12029 h 17"/>
                  <a:gd name="T12" fmla="+- 0 6683 6419"/>
                  <a:gd name="T13" fmla="*/ T12 w 326"/>
                  <a:gd name="T14" fmla="+- 0 12046 12029"/>
                  <a:gd name="T15" fmla="*/ 1204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6" h="17">
                    <a:moveTo>
                      <a:pt x="264" y="17"/>
                    </a:moveTo>
                    <a:lnTo>
                      <a:pt x="0" y="0"/>
                    </a:lnTo>
                    <a:lnTo>
                      <a:pt x="327" y="0"/>
                    </a:lnTo>
                    <a:lnTo>
                      <a:pt x="264" y="1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39" name="Group 8615"/>
            <p:cNvGrpSpPr>
              <a:grpSpLocks/>
            </p:cNvGrpSpPr>
            <p:nvPr/>
          </p:nvGrpSpPr>
          <p:grpSpPr bwMode="auto">
            <a:xfrm>
              <a:off x="6484" y="12046"/>
              <a:ext cx="197" cy="2"/>
              <a:chOff x="6484" y="12046"/>
              <a:chExt cx="197" cy="2"/>
            </a:xfrm>
          </p:grpSpPr>
          <p:sp>
            <p:nvSpPr>
              <p:cNvPr id="21874" name="Freeform 8616"/>
              <p:cNvSpPr>
                <a:spLocks/>
              </p:cNvSpPr>
              <p:nvPr/>
            </p:nvSpPr>
            <p:spPr bwMode="auto">
              <a:xfrm>
                <a:off x="6484" y="12046"/>
                <a:ext cx="197" cy="2"/>
              </a:xfrm>
              <a:custGeom>
                <a:avLst/>
                <a:gdLst>
                  <a:gd name="T0" fmla="+- 0 6681 6484"/>
                  <a:gd name="T1" fmla="*/ T0 w 197"/>
                  <a:gd name="T2" fmla="+- 0 6484 6484"/>
                  <a:gd name="T3" fmla="*/ T2 w 197"/>
                  <a:gd name="T4" fmla="+- 0 6681 6484"/>
                  <a:gd name="T5" fmla="*/ T4 w 19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197">
                    <a:moveTo>
                      <a:pt x="197" y="0"/>
                    </a:moveTo>
                    <a:lnTo>
                      <a:pt x="0" y="0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40" name="Group 8617"/>
            <p:cNvGrpSpPr>
              <a:grpSpLocks/>
            </p:cNvGrpSpPr>
            <p:nvPr/>
          </p:nvGrpSpPr>
          <p:grpSpPr bwMode="auto">
            <a:xfrm>
              <a:off x="6484" y="12046"/>
              <a:ext cx="199" cy="2"/>
              <a:chOff x="6484" y="12046"/>
              <a:chExt cx="199" cy="2"/>
            </a:xfrm>
          </p:grpSpPr>
          <p:sp>
            <p:nvSpPr>
              <p:cNvPr id="21873" name="Freeform 8618"/>
              <p:cNvSpPr>
                <a:spLocks/>
              </p:cNvSpPr>
              <p:nvPr/>
            </p:nvSpPr>
            <p:spPr bwMode="auto">
              <a:xfrm>
                <a:off x="6484" y="12046"/>
                <a:ext cx="199" cy="2"/>
              </a:xfrm>
              <a:custGeom>
                <a:avLst/>
                <a:gdLst>
                  <a:gd name="T0" fmla="+- 0 6681 6484"/>
                  <a:gd name="T1" fmla="*/ T0 w 199"/>
                  <a:gd name="T2" fmla="+- 0 6484 6484"/>
                  <a:gd name="T3" fmla="*/ T2 w 199"/>
                  <a:gd name="T4" fmla="+- 0 6683 6484"/>
                  <a:gd name="T5" fmla="*/ T4 w 199"/>
                  <a:gd name="T6" fmla="+- 0 6681 6484"/>
                  <a:gd name="T7" fmla="*/ T6 w 19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  <a:cxn ang="0">
                    <a:pos x="T7" y="0"/>
                  </a:cxn>
                </a:cxnLst>
                <a:rect l="0" t="0" r="r" b="b"/>
                <a:pathLst>
                  <a:path w="199">
                    <a:moveTo>
                      <a:pt x="197" y="0"/>
                    </a:moveTo>
                    <a:lnTo>
                      <a:pt x="0" y="0"/>
                    </a:lnTo>
                    <a:lnTo>
                      <a:pt x="199" y="0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41" name="Group 8619"/>
            <p:cNvGrpSpPr>
              <a:grpSpLocks/>
            </p:cNvGrpSpPr>
            <p:nvPr/>
          </p:nvGrpSpPr>
          <p:grpSpPr bwMode="auto">
            <a:xfrm>
              <a:off x="6484" y="12046"/>
              <a:ext cx="199" cy="2"/>
              <a:chOff x="6484" y="12046"/>
              <a:chExt cx="199" cy="2"/>
            </a:xfrm>
          </p:grpSpPr>
          <p:sp>
            <p:nvSpPr>
              <p:cNvPr id="21872" name="Freeform 8620"/>
              <p:cNvSpPr>
                <a:spLocks/>
              </p:cNvSpPr>
              <p:nvPr/>
            </p:nvSpPr>
            <p:spPr bwMode="auto">
              <a:xfrm>
                <a:off x="6484" y="12046"/>
                <a:ext cx="199" cy="2"/>
              </a:xfrm>
              <a:custGeom>
                <a:avLst/>
                <a:gdLst>
                  <a:gd name="T0" fmla="+- 0 6484 6484"/>
                  <a:gd name="T1" fmla="*/ T0 w 199"/>
                  <a:gd name="T2" fmla="+- 0 6683 6484"/>
                  <a:gd name="T3" fmla="*/ T2 w 19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99">
                    <a:moveTo>
                      <a:pt x="0" y="0"/>
                    </a:moveTo>
                    <a:lnTo>
                      <a:pt x="199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42" name="Group 8621"/>
            <p:cNvGrpSpPr>
              <a:grpSpLocks/>
            </p:cNvGrpSpPr>
            <p:nvPr/>
          </p:nvGrpSpPr>
          <p:grpSpPr bwMode="auto">
            <a:xfrm>
              <a:off x="6484" y="12046"/>
              <a:ext cx="132" cy="10"/>
              <a:chOff x="6484" y="12046"/>
              <a:chExt cx="132" cy="10"/>
            </a:xfrm>
          </p:grpSpPr>
          <p:sp>
            <p:nvSpPr>
              <p:cNvPr id="21871" name="Freeform 8622"/>
              <p:cNvSpPr>
                <a:spLocks/>
              </p:cNvSpPr>
              <p:nvPr/>
            </p:nvSpPr>
            <p:spPr bwMode="auto">
              <a:xfrm>
                <a:off x="6484" y="12046"/>
                <a:ext cx="132" cy="10"/>
              </a:xfrm>
              <a:custGeom>
                <a:avLst/>
                <a:gdLst>
                  <a:gd name="T0" fmla="+- 0 6484 6484"/>
                  <a:gd name="T1" fmla="*/ T0 w 132"/>
                  <a:gd name="T2" fmla="+- 0 12046 12046"/>
                  <a:gd name="T3" fmla="*/ 12046 h 10"/>
                  <a:gd name="T4" fmla="+- 0 6549 6484"/>
                  <a:gd name="T5" fmla="*/ T4 w 132"/>
                  <a:gd name="T6" fmla="+- 0 12055 12046"/>
                  <a:gd name="T7" fmla="*/ 12055 h 10"/>
                  <a:gd name="T8" fmla="+- 0 6616 6484"/>
                  <a:gd name="T9" fmla="*/ T8 w 132"/>
                  <a:gd name="T10" fmla="+- 0 12055 12046"/>
                  <a:gd name="T11" fmla="*/ 12055 h 10"/>
                  <a:gd name="T12" fmla="+- 0 6484 6484"/>
                  <a:gd name="T13" fmla="*/ T12 w 132"/>
                  <a:gd name="T14" fmla="+- 0 12046 12046"/>
                  <a:gd name="T15" fmla="*/ 120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2" h="10">
                    <a:moveTo>
                      <a:pt x="0" y="0"/>
                    </a:moveTo>
                    <a:lnTo>
                      <a:pt x="65" y="9"/>
                    </a:lnTo>
                    <a:lnTo>
                      <a:pt x="132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43" name="Group 8623"/>
            <p:cNvGrpSpPr>
              <a:grpSpLocks/>
            </p:cNvGrpSpPr>
            <p:nvPr/>
          </p:nvGrpSpPr>
          <p:grpSpPr bwMode="auto">
            <a:xfrm>
              <a:off x="6484" y="12046"/>
              <a:ext cx="132" cy="10"/>
              <a:chOff x="6484" y="12046"/>
              <a:chExt cx="132" cy="10"/>
            </a:xfrm>
          </p:grpSpPr>
          <p:sp>
            <p:nvSpPr>
              <p:cNvPr id="21870" name="Freeform 8624"/>
              <p:cNvSpPr>
                <a:spLocks/>
              </p:cNvSpPr>
              <p:nvPr/>
            </p:nvSpPr>
            <p:spPr bwMode="auto">
              <a:xfrm>
                <a:off x="6484" y="12046"/>
                <a:ext cx="132" cy="10"/>
              </a:xfrm>
              <a:custGeom>
                <a:avLst/>
                <a:gdLst>
                  <a:gd name="T0" fmla="+- 0 6484 6484"/>
                  <a:gd name="T1" fmla="*/ T0 w 132"/>
                  <a:gd name="T2" fmla="+- 0 12046 12046"/>
                  <a:gd name="T3" fmla="*/ 12046 h 10"/>
                  <a:gd name="T4" fmla="+- 0 6549 6484"/>
                  <a:gd name="T5" fmla="*/ T4 w 132"/>
                  <a:gd name="T6" fmla="+- 0 12055 12046"/>
                  <a:gd name="T7" fmla="*/ 12055 h 10"/>
                  <a:gd name="T8" fmla="+- 0 6616 6484"/>
                  <a:gd name="T9" fmla="*/ T8 w 132"/>
                  <a:gd name="T10" fmla="+- 0 12055 12046"/>
                  <a:gd name="T11" fmla="*/ 12055 h 10"/>
                  <a:gd name="T12" fmla="+- 0 6484 6484"/>
                  <a:gd name="T13" fmla="*/ T12 w 132"/>
                  <a:gd name="T14" fmla="+- 0 12046 12046"/>
                  <a:gd name="T15" fmla="*/ 120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2" h="10">
                    <a:moveTo>
                      <a:pt x="0" y="0"/>
                    </a:moveTo>
                    <a:lnTo>
                      <a:pt x="65" y="9"/>
                    </a:lnTo>
                    <a:lnTo>
                      <a:pt x="132" y="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44" name="Group 8625"/>
            <p:cNvGrpSpPr>
              <a:grpSpLocks/>
            </p:cNvGrpSpPr>
            <p:nvPr/>
          </p:nvGrpSpPr>
          <p:grpSpPr bwMode="auto">
            <a:xfrm>
              <a:off x="6549" y="12055"/>
              <a:ext cx="67" cy="2"/>
              <a:chOff x="6549" y="12055"/>
              <a:chExt cx="67" cy="2"/>
            </a:xfrm>
          </p:grpSpPr>
          <p:sp>
            <p:nvSpPr>
              <p:cNvPr id="21869" name="Freeform 8626"/>
              <p:cNvSpPr>
                <a:spLocks/>
              </p:cNvSpPr>
              <p:nvPr/>
            </p:nvSpPr>
            <p:spPr bwMode="auto">
              <a:xfrm>
                <a:off x="6549" y="12055"/>
                <a:ext cx="67" cy="2"/>
              </a:xfrm>
              <a:custGeom>
                <a:avLst/>
                <a:gdLst>
                  <a:gd name="T0" fmla="+- 0 6549 6549"/>
                  <a:gd name="T1" fmla="*/ T0 w 67"/>
                  <a:gd name="T2" fmla="+- 0 6616 6549"/>
                  <a:gd name="T3" fmla="*/ T2 w 67"/>
                  <a:gd name="T4" fmla="+- 0 6551 6549"/>
                  <a:gd name="T5" fmla="*/ T4 w 67"/>
                  <a:gd name="T6" fmla="+- 0 6549 6549"/>
                  <a:gd name="T7" fmla="*/ T6 w 6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  <a:cxn ang="0">
                    <a:pos x="T7" y="0"/>
                  </a:cxn>
                </a:cxnLst>
                <a:rect l="0" t="0" r="r" b="b"/>
                <a:pathLst>
                  <a:path w="67">
                    <a:moveTo>
                      <a:pt x="0" y="0"/>
                    </a:moveTo>
                    <a:lnTo>
                      <a:pt x="67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45" name="Group 8627"/>
            <p:cNvGrpSpPr>
              <a:grpSpLocks/>
            </p:cNvGrpSpPr>
            <p:nvPr/>
          </p:nvGrpSpPr>
          <p:grpSpPr bwMode="auto">
            <a:xfrm>
              <a:off x="6484" y="12046"/>
              <a:ext cx="197" cy="10"/>
              <a:chOff x="6484" y="12046"/>
              <a:chExt cx="197" cy="10"/>
            </a:xfrm>
          </p:grpSpPr>
          <p:sp>
            <p:nvSpPr>
              <p:cNvPr id="21868" name="Freeform 8628"/>
              <p:cNvSpPr>
                <a:spLocks/>
              </p:cNvSpPr>
              <p:nvPr/>
            </p:nvSpPr>
            <p:spPr bwMode="auto">
              <a:xfrm>
                <a:off x="6484" y="12046"/>
                <a:ext cx="197" cy="10"/>
              </a:xfrm>
              <a:custGeom>
                <a:avLst/>
                <a:gdLst>
                  <a:gd name="T0" fmla="+- 0 6681 6484"/>
                  <a:gd name="T1" fmla="*/ T0 w 197"/>
                  <a:gd name="T2" fmla="+- 0 12046 12046"/>
                  <a:gd name="T3" fmla="*/ 12046 h 10"/>
                  <a:gd name="T4" fmla="+- 0 6484 6484"/>
                  <a:gd name="T5" fmla="*/ T4 w 197"/>
                  <a:gd name="T6" fmla="+- 0 12046 12046"/>
                  <a:gd name="T7" fmla="*/ 12046 h 10"/>
                  <a:gd name="T8" fmla="+- 0 6616 6484"/>
                  <a:gd name="T9" fmla="*/ T8 w 197"/>
                  <a:gd name="T10" fmla="+- 0 12055 12046"/>
                  <a:gd name="T11" fmla="*/ 12055 h 10"/>
                  <a:gd name="T12" fmla="+- 0 6681 6484"/>
                  <a:gd name="T13" fmla="*/ T12 w 197"/>
                  <a:gd name="T14" fmla="+- 0 12046 12046"/>
                  <a:gd name="T15" fmla="*/ 120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7" h="10">
                    <a:moveTo>
                      <a:pt x="197" y="0"/>
                    </a:moveTo>
                    <a:lnTo>
                      <a:pt x="0" y="0"/>
                    </a:lnTo>
                    <a:lnTo>
                      <a:pt x="132" y="9"/>
                    </a:lnTo>
                    <a:lnTo>
                      <a:pt x="197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46" name="Group 8629"/>
            <p:cNvGrpSpPr>
              <a:grpSpLocks/>
            </p:cNvGrpSpPr>
            <p:nvPr/>
          </p:nvGrpSpPr>
          <p:grpSpPr bwMode="auto">
            <a:xfrm>
              <a:off x="6484" y="12046"/>
              <a:ext cx="197" cy="10"/>
              <a:chOff x="6484" y="12046"/>
              <a:chExt cx="197" cy="10"/>
            </a:xfrm>
          </p:grpSpPr>
          <p:sp>
            <p:nvSpPr>
              <p:cNvPr id="21867" name="Freeform 8630"/>
              <p:cNvSpPr>
                <a:spLocks/>
              </p:cNvSpPr>
              <p:nvPr/>
            </p:nvSpPr>
            <p:spPr bwMode="auto">
              <a:xfrm>
                <a:off x="6484" y="12046"/>
                <a:ext cx="197" cy="10"/>
              </a:xfrm>
              <a:custGeom>
                <a:avLst/>
                <a:gdLst>
                  <a:gd name="T0" fmla="+- 0 6484 6484"/>
                  <a:gd name="T1" fmla="*/ T0 w 197"/>
                  <a:gd name="T2" fmla="+- 0 12046 12046"/>
                  <a:gd name="T3" fmla="*/ 12046 h 10"/>
                  <a:gd name="T4" fmla="+- 0 6681 6484"/>
                  <a:gd name="T5" fmla="*/ T4 w 197"/>
                  <a:gd name="T6" fmla="+- 0 12046 12046"/>
                  <a:gd name="T7" fmla="*/ 12046 h 10"/>
                  <a:gd name="T8" fmla="+- 0 6616 6484"/>
                  <a:gd name="T9" fmla="*/ T8 w 197"/>
                  <a:gd name="T10" fmla="+- 0 12055 12046"/>
                  <a:gd name="T11" fmla="*/ 12055 h 10"/>
                  <a:gd name="T12" fmla="+- 0 6484 6484"/>
                  <a:gd name="T13" fmla="*/ T12 w 197"/>
                  <a:gd name="T14" fmla="+- 0 12046 12046"/>
                  <a:gd name="T15" fmla="*/ 120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7" h="10">
                    <a:moveTo>
                      <a:pt x="0" y="0"/>
                    </a:moveTo>
                    <a:lnTo>
                      <a:pt x="197" y="0"/>
                    </a:lnTo>
                    <a:lnTo>
                      <a:pt x="132" y="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47" name="Group 8631"/>
            <p:cNvGrpSpPr>
              <a:grpSpLocks/>
            </p:cNvGrpSpPr>
            <p:nvPr/>
          </p:nvGrpSpPr>
          <p:grpSpPr bwMode="auto">
            <a:xfrm>
              <a:off x="7965" y="9881"/>
              <a:ext cx="3367" cy="79"/>
              <a:chOff x="7965" y="9881"/>
              <a:chExt cx="3367" cy="79"/>
            </a:xfrm>
          </p:grpSpPr>
          <p:sp>
            <p:nvSpPr>
              <p:cNvPr id="21865" name="Freeform 8632"/>
              <p:cNvSpPr>
                <a:spLocks/>
              </p:cNvSpPr>
              <p:nvPr/>
            </p:nvSpPr>
            <p:spPr bwMode="auto">
              <a:xfrm>
                <a:off x="7965" y="9881"/>
                <a:ext cx="3367" cy="79"/>
              </a:xfrm>
              <a:custGeom>
                <a:avLst/>
                <a:gdLst>
                  <a:gd name="T0" fmla="+- 0 8037 7965"/>
                  <a:gd name="T1" fmla="*/ T0 w 3367"/>
                  <a:gd name="T2" fmla="+- 0 9881 9881"/>
                  <a:gd name="T3" fmla="*/ 9881 h 79"/>
                  <a:gd name="T4" fmla="+- 0 7965 7965"/>
                  <a:gd name="T5" fmla="*/ T4 w 3367"/>
                  <a:gd name="T6" fmla="+- 0 9960 9881"/>
                  <a:gd name="T7" fmla="*/ 9960 h 79"/>
                  <a:gd name="T8" fmla="+- 0 11332 7965"/>
                  <a:gd name="T9" fmla="*/ T8 w 3367"/>
                  <a:gd name="T10" fmla="+- 0 9960 9881"/>
                  <a:gd name="T11" fmla="*/ 9960 h 79"/>
                  <a:gd name="T12" fmla="+- 0 8037 7965"/>
                  <a:gd name="T13" fmla="*/ T12 w 3367"/>
                  <a:gd name="T14" fmla="+- 0 9881 9881"/>
                  <a:gd name="T15" fmla="*/ 9881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7" h="79">
                    <a:moveTo>
                      <a:pt x="72" y="0"/>
                    </a:moveTo>
                    <a:lnTo>
                      <a:pt x="0" y="79"/>
                    </a:lnTo>
                    <a:lnTo>
                      <a:pt x="3367" y="79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66" name="Freeform 8633"/>
              <p:cNvSpPr>
                <a:spLocks/>
              </p:cNvSpPr>
              <p:nvPr/>
            </p:nvSpPr>
            <p:spPr bwMode="auto">
              <a:xfrm>
                <a:off x="7965" y="9881"/>
                <a:ext cx="3367" cy="79"/>
              </a:xfrm>
              <a:custGeom>
                <a:avLst/>
                <a:gdLst>
                  <a:gd name="T0" fmla="+- 0 11217 7965"/>
                  <a:gd name="T1" fmla="*/ T0 w 3367"/>
                  <a:gd name="T2" fmla="+- 0 9881 9881"/>
                  <a:gd name="T3" fmla="*/ 9881 h 79"/>
                  <a:gd name="T4" fmla="+- 0 8037 7965"/>
                  <a:gd name="T5" fmla="*/ T4 w 3367"/>
                  <a:gd name="T6" fmla="+- 0 9881 9881"/>
                  <a:gd name="T7" fmla="*/ 9881 h 79"/>
                  <a:gd name="T8" fmla="+- 0 11332 7965"/>
                  <a:gd name="T9" fmla="*/ T8 w 3367"/>
                  <a:gd name="T10" fmla="+- 0 9960 9881"/>
                  <a:gd name="T11" fmla="*/ 9960 h 79"/>
                  <a:gd name="T12" fmla="+- 0 11217 7965"/>
                  <a:gd name="T13" fmla="*/ T12 w 3367"/>
                  <a:gd name="T14" fmla="+- 0 9881 9881"/>
                  <a:gd name="T15" fmla="*/ 9881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7" h="79">
                    <a:moveTo>
                      <a:pt x="3252" y="0"/>
                    </a:moveTo>
                    <a:lnTo>
                      <a:pt x="72" y="0"/>
                    </a:lnTo>
                    <a:lnTo>
                      <a:pt x="3367" y="79"/>
                    </a:lnTo>
                    <a:lnTo>
                      <a:pt x="325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48" name="Group 8634"/>
            <p:cNvGrpSpPr>
              <a:grpSpLocks/>
            </p:cNvGrpSpPr>
            <p:nvPr/>
          </p:nvGrpSpPr>
          <p:grpSpPr bwMode="auto">
            <a:xfrm>
              <a:off x="7965" y="9881"/>
              <a:ext cx="3367" cy="79"/>
              <a:chOff x="7965" y="9881"/>
              <a:chExt cx="3367" cy="79"/>
            </a:xfrm>
          </p:grpSpPr>
          <p:sp>
            <p:nvSpPr>
              <p:cNvPr id="21864" name="Freeform 8635"/>
              <p:cNvSpPr>
                <a:spLocks/>
              </p:cNvSpPr>
              <p:nvPr/>
            </p:nvSpPr>
            <p:spPr bwMode="auto">
              <a:xfrm>
                <a:off x="7965" y="9881"/>
                <a:ext cx="3367" cy="79"/>
              </a:xfrm>
              <a:custGeom>
                <a:avLst/>
                <a:gdLst>
                  <a:gd name="T0" fmla="+- 0 7965 7965"/>
                  <a:gd name="T1" fmla="*/ T0 w 3367"/>
                  <a:gd name="T2" fmla="+- 0 9960 9881"/>
                  <a:gd name="T3" fmla="*/ 9960 h 79"/>
                  <a:gd name="T4" fmla="+- 0 11332 7965"/>
                  <a:gd name="T5" fmla="*/ T4 w 3367"/>
                  <a:gd name="T6" fmla="+- 0 9960 9881"/>
                  <a:gd name="T7" fmla="*/ 9960 h 79"/>
                  <a:gd name="T8" fmla="+- 0 8037 7965"/>
                  <a:gd name="T9" fmla="*/ T8 w 3367"/>
                  <a:gd name="T10" fmla="+- 0 9881 9881"/>
                  <a:gd name="T11" fmla="*/ 9881 h 79"/>
                  <a:gd name="T12" fmla="+- 0 7965 7965"/>
                  <a:gd name="T13" fmla="*/ T12 w 3367"/>
                  <a:gd name="T14" fmla="+- 0 9960 9881"/>
                  <a:gd name="T15" fmla="*/ 9960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7" h="79">
                    <a:moveTo>
                      <a:pt x="0" y="79"/>
                    </a:moveTo>
                    <a:lnTo>
                      <a:pt x="3367" y="79"/>
                    </a:lnTo>
                    <a:lnTo>
                      <a:pt x="72" y="0"/>
                    </a:lnTo>
                    <a:lnTo>
                      <a:pt x="0" y="7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49" name="Group 8636"/>
            <p:cNvGrpSpPr>
              <a:grpSpLocks/>
            </p:cNvGrpSpPr>
            <p:nvPr/>
          </p:nvGrpSpPr>
          <p:grpSpPr bwMode="auto">
            <a:xfrm>
              <a:off x="8037" y="9881"/>
              <a:ext cx="3295" cy="79"/>
              <a:chOff x="8037" y="9881"/>
              <a:chExt cx="3295" cy="79"/>
            </a:xfrm>
          </p:grpSpPr>
          <p:sp>
            <p:nvSpPr>
              <p:cNvPr id="21863" name="Freeform 8637"/>
              <p:cNvSpPr>
                <a:spLocks/>
              </p:cNvSpPr>
              <p:nvPr/>
            </p:nvSpPr>
            <p:spPr bwMode="auto">
              <a:xfrm>
                <a:off x="8037" y="9881"/>
                <a:ext cx="3295" cy="79"/>
              </a:xfrm>
              <a:custGeom>
                <a:avLst/>
                <a:gdLst>
                  <a:gd name="T0" fmla="+- 0 11332 8037"/>
                  <a:gd name="T1" fmla="*/ T0 w 3295"/>
                  <a:gd name="T2" fmla="+- 0 9960 9881"/>
                  <a:gd name="T3" fmla="*/ 9960 h 79"/>
                  <a:gd name="T4" fmla="+- 0 8037 8037"/>
                  <a:gd name="T5" fmla="*/ T4 w 3295"/>
                  <a:gd name="T6" fmla="+- 0 9881 9881"/>
                  <a:gd name="T7" fmla="*/ 9881 h 79"/>
                  <a:gd name="T8" fmla="+- 0 11217 8037"/>
                  <a:gd name="T9" fmla="*/ T8 w 3295"/>
                  <a:gd name="T10" fmla="+- 0 9881 9881"/>
                  <a:gd name="T11" fmla="*/ 9881 h 79"/>
                  <a:gd name="T12" fmla="+- 0 11332 8037"/>
                  <a:gd name="T13" fmla="*/ T12 w 3295"/>
                  <a:gd name="T14" fmla="+- 0 9960 9881"/>
                  <a:gd name="T15" fmla="*/ 9960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95" h="79">
                    <a:moveTo>
                      <a:pt x="3295" y="79"/>
                    </a:moveTo>
                    <a:lnTo>
                      <a:pt x="0" y="0"/>
                    </a:lnTo>
                    <a:lnTo>
                      <a:pt x="3180" y="0"/>
                    </a:lnTo>
                    <a:lnTo>
                      <a:pt x="3295" y="7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50" name="Group 8638"/>
            <p:cNvGrpSpPr>
              <a:grpSpLocks/>
            </p:cNvGrpSpPr>
            <p:nvPr/>
          </p:nvGrpSpPr>
          <p:grpSpPr bwMode="auto">
            <a:xfrm>
              <a:off x="8039" y="9964"/>
              <a:ext cx="3305" cy="2"/>
              <a:chOff x="8039" y="9964"/>
              <a:chExt cx="3305" cy="2"/>
            </a:xfrm>
          </p:grpSpPr>
          <p:sp>
            <p:nvSpPr>
              <p:cNvPr id="21862" name="Freeform 8639"/>
              <p:cNvSpPr>
                <a:spLocks/>
              </p:cNvSpPr>
              <p:nvPr/>
            </p:nvSpPr>
            <p:spPr bwMode="auto">
              <a:xfrm>
                <a:off x="8039" y="9964"/>
                <a:ext cx="3305" cy="2"/>
              </a:xfrm>
              <a:custGeom>
                <a:avLst/>
                <a:gdLst>
                  <a:gd name="T0" fmla="+- 0 8039 8039"/>
                  <a:gd name="T1" fmla="*/ T0 w 3305"/>
                  <a:gd name="T2" fmla="+- 0 11344 8039"/>
                  <a:gd name="T3" fmla="*/ T2 w 330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05">
                    <a:moveTo>
                      <a:pt x="0" y="0"/>
                    </a:moveTo>
                    <a:lnTo>
                      <a:pt x="3305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51" name="Group 8640"/>
            <p:cNvGrpSpPr>
              <a:grpSpLocks/>
            </p:cNvGrpSpPr>
            <p:nvPr/>
          </p:nvGrpSpPr>
          <p:grpSpPr bwMode="auto">
            <a:xfrm>
              <a:off x="8039" y="9960"/>
              <a:ext cx="3305" cy="7"/>
              <a:chOff x="8039" y="9960"/>
              <a:chExt cx="3305" cy="7"/>
            </a:xfrm>
          </p:grpSpPr>
          <p:sp>
            <p:nvSpPr>
              <p:cNvPr id="21861" name="Freeform 8641"/>
              <p:cNvSpPr>
                <a:spLocks/>
              </p:cNvSpPr>
              <p:nvPr/>
            </p:nvSpPr>
            <p:spPr bwMode="auto">
              <a:xfrm>
                <a:off x="8039" y="9960"/>
                <a:ext cx="3305" cy="7"/>
              </a:xfrm>
              <a:custGeom>
                <a:avLst/>
                <a:gdLst>
                  <a:gd name="T0" fmla="+- 0 8044 8039"/>
                  <a:gd name="T1" fmla="*/ T0 w 3305"/>
                  <a:gd name="T2" fmla="+- 0 9967 9960"/>
                  <a:gd name="T3" fmla="*/ 9967 h 7"/>
                  <a:gd name="T4" fmla="+- 0 11344 8039"/>
                  <a:gd name="T5" fmla="*/ T4 w 3305"/>
                  <a:gd name="T6" fmla="+- 0 9967 9960"/>
                  <a:gd name="T7" fmla="*/ 9967 h 7"/>
                  <a:gd name="T8" fmla="+- 0 8039 8039"/>
                  <a:gd name="T9" fmla="*/ T8 w 3305"/>
                  <a:gd name="T10" fmla="+- 0 9960 9960"/>
                  <a:gd name="T11" fmla="*/ 9960 h 7"/>
                  <a:gd name="T12" fmla="+- 0 8044 8039"/>
                  <a:gd name="T13" fmla="*/ T12 w 3305"/>
                  <a:gd name="T14" fmla="+- 0 9967 9960"/>
                  <a:gd name="T15" fmla="*/ 996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05" h="7">
                    <a:moveTo>
                      <a:pt x="5" y="7"/>
                    </a:moveTo>
                    <a:lnTo>
                      <a:pt x="3305" y="7"/>
                    </a:lnTo>
                    <a:lnTo>
                      <a:pt x="0" y="0"/>
                    </a:lnTo>
                    <a:lnTo>
                      <a:pt x="5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52" name="Group 8642"/>
            <p:cNvGrpSpPr>
              <a:grpSpLocks/>
            </p:cNvGrpSpPr>
            <p:nvPr/>
          </p:nvGrpSpPr>
          <p:grpSpPr bwMode="auto">
            <a:xfrm>
              <a:off x="8039" y="9960"/>
              <a:ext cx="3305" cy="7"/>
              <a:chOff x="8039" y="9960"/>
              <a:chExt cx="3305" cy="7"/>
            </a:xfrm>
          </p:grpSpPr>
          <p:sp>
            <p:nvSpPr>
              <p:cNvPr id="21860" name="Freeform 8643"/>
              <p:cNvSpPr>
                <a:spLocks/>
              </p:cNvSpPr>
              <p:nvPr/>
            </p:nvSpPr>
            <p:spPr bwMode="auto">
              <a:xfrm>
                <a:off x="8039" y="9960"/>
                <a:ext cx="3305" cy="7"/>
              </a:xfrm>
              <a:custGeom>
                <a:avLst/>
                <a:gdLst>
                  <a:gd name="T0" fmla="+- 0 11344 8039"/>
                  <a:gd name="T1" fmla="*/ T0 w 3305"/>
                  <a:gd name="T2" fmla="+- 0 9967 9960"/>
                  <a:gd name="T3" fmla="*/ 9967 h 7"/>
                  <a:gd name="T4" fmla="+- 0 8039 8039"/>
                  <a:gd name="T5" fmla="*/ T4 w 3305"/>
                  <a:gd name="T6" fmla="+- 0 9960 9960"/>
                  <a:gd name="T7" fmla="*/ 9960 h 7"/>
                  <a:gd name="T8" fmla="+- 0 11332 8039"/>
                  <a:gd name="T9" fmla="*/ T8 w 3305"/>
                  <a:gd name="T10" fmla="+- 0 9960 9960"/>
                  <a:gd name="T11" fmla="*/ 9960 h 7"/>
                  <a:gd name="T12" fmla="+- 0 11344 8039"/>
                  <a:gd name="T13" fmla="*/ T12 w 3305"/>
                  <a:gd name="T14" fmla="+- 0 9967 9960"/>
                  <a:gd name="T15" fmla="*/ 996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05" h="7">
                    <a:moveTo>
                      <a:pt x="3305" y="7"/>
                    </a:moveTo>
                    <a:lnTo>
                      <a:pt x="0" y="0"/>
                    </a:lnTo>
                    <a:lnTo>
                      <a:pt x="3293" y="0"/>
                    </a:lnTo>
                    <a:lnTo>
                      <a:pt x="3305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53" name="Group 8644"/>
            <p:cNvGrpSpPr>
              <a:grpSpLocks/>
            </p:cNvGrpSpPr>
            <p:nvPr/>
          </p:nvGrpSpPr>
          <p:grpSpPr bwMode="auto">
            <a:xfrm>
              <a:off x="7948" y="9960"/>
              <a:ext cx="70" cy="17"/>
              <a:chOff x="7948" y="9960"/>
              <a:chExt cx="70" cy="17"/>
            </a:xfrm>
          </p:grpSpPr>
          <p:sp>
            <p:nvSpPr>
              <p:cNvPr id="21859" name="Freeform 8645"/>
              <p:cNvSpPr>
                <a:spLocks/>
              </p:cNvSpPr>
              <p:nvPr/>
            </p:nvSpPr>
            <p:spPr bwMode="auto">
              <a:xfrm>
                <a:off x="7948" y="9960"/>
                <a:ext cx="70" cy="17"/>
              </a:xfrm>
              <a:custGeom>
                <a:avLst/>
                <a:gdLst>
                  <a:gd name="T0" fmla="+- 0 7965 7948"/>
                  <a:gd name="T1" fmla="*/ T0 w 70"/>
                  <a:gd name="T2" fmla="+- 0 9960 9960"/>
                  <a:gd name="T3" fmla="*/ 9960 h 17"/>
                  <a:gd name="T4" fmla="+- 0 7948 7948"/>
                  <a:gd name="T5" fmla="*/ T4 w 70"/>
                  <a:gd name="T6" fmla="+- 0 9977 9960"/>
                  <a:gd name="T7" fmla="*/ 9977 h 17"/>
                  <a:gd name="T8" fmla="+- 0 8018 7948"/>
                  <a:gd name="T9" fmla="*/ T8 w 70"/>
                  <a:gd name="T10" fmla="+- 0 9977 9960"/>
                  <a:gd name="T11" fmla="*/ 9977 h 17"/>
                  <a:gd name="T12" fmla="+- 0 7965 7948"/>
                  <a:gd name="T13" fmla="*/ T12 w 70"/>
                  <a:gd name="T14" fmla="+- 0 9960 9960"/>
                  <a:gd name="T15" fmla="*/ 996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17">
                    <a:moveTo>
                      <a:pt x="17" y="0"/>
                    </a:moveTo>
                    <a:lnTo>
                      <a:pt x="0" y="17"/>
                    </a:lnTo>
                    <a:lnTo>
                      <a:pt x="70" y="17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54" name="Group 8646"/>
            <p:cNvGrpSpPr>
              <a:grpSpLocks/>
            </p:cNvGrpSpPr>
            <p:nvPr/>
          </p:nvGrpSpPr>
          <p:grpSpPr bwMode="auto">
            <a:xfrm>
              <a:off x="7965" y="9960"/>
              <a:ext cx="74" cy="17"/>
              <a:chOff x="7965" y="9960"/>
              <a:chExt cx="74" cy="17"/>
            </a:xfrm>
          </p:grpSpPr>
          <p:sp>
            <p:nvSpPr>
              <p:cNvPr id="21858" name="Freeform 8647"/>
              <p:cNvSpPr>
                <a:spLocks/>
              </p:cNvSpPr>
              <p:nvPr/>
            </p:nvSpPr>
            <p:spPr bwMode="auto">
              <a:xfrm>
                <a:off x="7965" y="9960"/>
                <a:ext cx="74" cy="17"/>
              </a:xfrm>
              <a:custGeom>
                <a:avLst/>
                <a:gdLst>
                  <a:gd name="T0" fmla="+- 0 8039 7965"/>
                  <a:gd name="T1" fmla="*/ T0 w 74"/>
                  <a:gd name="T2" fmla="+- 0 9960 9960"/>
                  <a:gd name="T3" fmla="*/ 9960 h 17"/>
                  <a:gd name="T4" fmla="+- 0 7965 7965"/>
                  <a:gd name="T5" fmla="*/ T4 w 74"/>
                  <a:gd name="T6" fmla="+- 0 9960 9960"/>
                  <a:gd name="T7" fmla="*/ 9960 h 17"/>
                  <a:gd name="T8" fmla="+- 0 8018 7965"/>
                  <a:gd name="T9" fmla="*/ T8 w 74"/>
                  <a:gd name="T10" fmla="+- 0 9977 9960"/>
                  <a:gd name="T11" fmla="*/ 9977 h 17"/>
                  <a:gd name="T12" fmla="+- 0 8039 7965"/>
                  <a:gd name="T13" fmla="*/ T12 w 74"/>
                  <a:gd name="T14" fmla="+- 0 9960 9960"/>
                  <a:gd name="T15" fmla="*/ 996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4" h="17">
                    <a:moveTo>
                      <a:pt x="74" y="0"/>
                    </a:moveTo>
                    <a:lnTo>
                      <a:pt x="0" y="0"/>
                    </a:lnTo>
                    <a:lnTo>
                      <a:pt x="53" y="17"/>
                    </a:lnTo>
                    <a:lnTo>
                      <a:pt x="7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55" name="Group 8648"/>
            <p:cNvGrpSpPr>
              <a:grpSpLocks/>
            </p:cNvGrpSpPr>
            <p:nvPr/>
          </p:nvGrpSpPr>
          <p:grpSpPr bwMode="auto">
            <a:xfrm>
              <a:off x="7948" y="9960"/>
              <a:ext cx="70" cy="17"/>
              <a:chOff x="7948" y="9960"/>
              <a:chExt cx="70" cy="17"/>
            </a:xfrm>
          </p:grpSpPr>
          <p:sp>
            <p:nvSpPr>
              <p:cNvPr id="21857" name="Freeform 8649"/>
              <p:cNvSpPr>
                <a:spLocks/>
              </p:cNvSpPr>
              <p:nvPr/>
            </p:nvSpPr>
            <p:spPr bwMode="auto">
              <a:xfrm>
                <a:off x="7948" y="9960"/>
                <a:ext cx="70" cy="17"/>
              </a:xfrm>
              <a:custGeom>
                <a:avLst/>
                <a:gdLst>
                  <a:gd name="T0" fmla="+- 0 7948 7948"/>
                  <a:gd name="T1" fmla="*/ T0 w 70"/>
                  <a:gd name="T2" fmla="+- 0 9977 9960"/>
                  <a:gd name="T3" fmla="*/ 9977 h 17"/>
                  <a:gd name="T4" fmla="+- 0 8018 7948"/>
                  <a:gd name="T5" fmla="*/ T4 w 70"/>
                  <a:gd name="T6" fmla="+- 0 9977 9960"/>
                  <a:gd name="T7" fmla="*/ 9977 h 17"/>
                  <a:gd name="T8" fmla="+- 0 7965 7948"/>
                  <a:gd name="T9" fmla="*/ T8 w 70"/>
                  <a:gd name="T10" fmla="+- 0 9960 9960"/>
                  <a:gd name="T11" fmla="*/ 9960 h 17"/>
                  <a:gd name="T12" fmla="+- 0 7948 7948"/>
                  <a:gd name="T13" fmla="*/ T12 w 70"/>
                  <a:gd name="T14" fmla="+- 0 9977 9960"/>
                  <a:gd name="T15" fmla="*/ 9977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17">
                    <a:moveTo>
                      <a:pt x="0" y="17"/>
                    </a:moveTo>
                    <a:lnTo>
                      <a:pt x="70" y="17"/>
                    </a:lnTo>
                    <a:lnTo>
                      <a:pt x="17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56" name="Group 8650"/>
            <p:cNvGrpSpPr>
              <a:grpSpLocks/>
            </p:cNvGrpSpPr>
            <p:nvPr/>
          </p:nvGrpSpPr>
          <p:grpSpPr bwMode="auto">
            <a:xfrm>
              <a:off x="7965" y="9960"/>
              <a:ext cx="74" cy="17"/>
              <a:chOff x="7965" y="9960"/>
              <a:chExt cx="74" cy="17"/>
            </a:xfrm>
          </p:grpSpPr>
          <p:sp>
            <p:nvSpPr>
              <p:cNvPr id="21856" name="Freeform 8651"/>
              <p:cNvSpPr>
                <a:spLocks/>
              </p:cNvSpPr>
              <p:nvPr/>
            </p:nvSpPr>
            <p:spPr bwMode="auto">
              <a:xfrm>
                <a:off x="7965" y="9960"/>
                <a:ext cx="74" cy="17"/>
              </a:xfrm>
              <a:custGeom>
                <a:avLst/>
                <a:gdLst>
                  <a:gd name="T0" fmla="+- 0 8018 7965"/>
                  <a:gd name="T1" fmla="*/ T0 w 74"/>
                  <a:gd name="T2" fmla="+- 0 9977 9960"/>
                  <a:gd name="T3" fmla="*/ 9977 h 17"/>
                  <a:gd name="T4" fmla="+- 0 7965 7965"/>
                  <a:gd name="T5" fmla="*/ T4 w 74"/>
                  <a:gd name="T6" fmla="+- 0 9960 9960"/>
                  <a:gd name="T7" fmla="*/ 9960 h 17"/>
                  <a:gd name="T8" fmla="+- 0 8039 7965"/>
                  <a:gd name="T9" fmla="*/ T8 w 74"/>
                  <a:gd name="T10" fmla="+- 0 9960 9960"/>
                  <a:gd name="T11" fmla="*/ 9960 h 17"/>
                  <a:gd name="T12" fmla="+- 0 8018 7965"/>
                  <a:gd name="T13" fmla="*/ T12 w 74"/>
                  <a:gd name="T14" fmla="+- 0 9977 9960"/>
                  <a:gd name="T15" fmla="*/ 9977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4" h="17">
                    <a:moveTo>
                      <a:pt x="53" y="17"/>
                    </a:moveTo>
                    <a:lnTo>
                      <a:pt x="0" y="0"/>
                    </a:lnTo>
                    <a:lnTo>
                      <a:pt x="74" y="0"/>
                    </a:lnTo>
                    <a:lnTo>
                      <a:pt x="53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57" name="Group 8652"/>
            <p:cNvGrpSpPr>
              <a:grpSpLocks/>
            </p:cNvGrpSpPr>
            <p:nvPr/>
          </p:nvGrpSpPr>
          <p:grpSpPr bwMode="auto">
            <a:xfrm>
              <a:off x="7941" y="9977"/>
              <a:ext cx="84" cy="7"/>
              <a:chOff x="7941" y="9977"/>
              <a:chExt cx="84" cy="7"/>
            </a:xfrm>
          </p:grpSpPr>
          <p:sp>
            <p:nvSpPr>
              <p:cNvPr id="21855" name="Freeform 8653"/>
              <p:cNvSpPr>
                <a:spLocks/>
              </p:cNvSpPr>
              <p:nvPr/>
            </p:nvSpPr>
            <p:spPr bwMode="auto">
              <a:xfrm>
                <a:off x="7941" y="9977"/>
                <a:ext cx="84" cy="7"/>
              </a:xfrm>
              <a:custGeom>
                <a:avLst/>
                <a:gdLst>
                  <a:gd name="T0" fmla="+- 0 7948 7941"/>
                  <a:gd name="T1" fmla="*/ T0 w 84"/>
                  <a:gd name="T2" fmla="+- 0 9977 9977"/>
                  <a:gd name="T3" fmla="*/ 9977 h 7"/>
                  <a:gd name="T4" fmla="+- 0 7941 7941"/>
                  <a:gd name="T5" fmla="*/ T4 w 84"/>
                  <a:gd name="T6" fmla="+- 0 9984 9977"/>
                  <a:gd name="T7" fmla="*/ 9984 h 7"/>
                  <a:gd name="T8" fmla="+- 0 8025 7941"/>
                  <a:gd name="T9" fmla="*/ T8 w 84"/>
                  <a:gd name="T10" fmla="+- 0 9984 9977"/>
                  <a:gd name="T11" fmla="*/ 9984 h 7"/>
                  <a:gd name="T12" fmla="+- 0 7948 7941"/>
                  <a:gd name="T13" fmla="*/ T12 w 84"/>
                  <a:gd name="T14" fmla="+- 0 9977 9977"/>
                  <a:gd name="T15" fmla="*/ 997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7">
                    <a:moveTo>
                      <a:pt x="7" y="0"/>
                    </a:moveTo>
                    <a:lnTo>
                      <a:pt x="0" y="7"/>
                    </a:lnTo>
                    <a:lnTo>
                      <a:pt x="84" y="7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58" name="Group 8654"/>
            <p:cNvGrpSpPr>
              <a:grpSpLocks/>
            </p:cNvGrpSpPr>
            <p:nvPr/>
          </p:nvGrpSpPr>
          <p:grpSpPr bwMode="auto">
            <a:xfrm>
              <a:off x="7948" y="9977"/>
              <a:ext cx="77" cy="7"/>
              <a:chOff x="7948" y="9977"/>
              <a:chExt cx="77" cy="7"/>
            </a:xfrm>
          </p:grpSpPr>
          <p:sp>
            <p:nvSpPr>
              <p:cNvPr id="21854" name="Freeform 8655"/>
              <p:cNvSpPr>
                <a:spLocks/>
              </p:cNvSpPr>
              <p:nvPr/>
            </p:nvSpPr>
            <p:spPr bwMode="auto">
              <a:xfrm>
                <a:off x="7948" y="9977"/>
                <a:ext cx="77" cy="7"/>
              </a:xfrm>
              <a:custGeom>
                <a:avLst/>
                <a:gdLst>
                  <a:gd name="T0" fmla="+- 0 8018 7948"/>
                  <a:gd name="T1" fmla="*/ T0 w 77"/>
                  <a:gd name="T2" fmla="+- 0 9977 9977"/>
                  <a:gd name="T3" fmla="*/ 9977 h 7"/>
                  <a:gd name="T4" fmla="+- 0 7948 7948"/>
                  <a:gd name="T5" fmla="*/ T4 w 77"/>
                  <a:gd name="T6" fmla="+- 0 9977 9977"/>
                  <a:gd name="T7" fmla="*/ 9977 h 7"/>
                  <a:gd name="T8" fmla="+- 0 8025 7948"/>
                  <a:gd name="T9" fmla="*/ T8 w 77"/>
                  <a:gd name="T10" fmla="+- 0 9984 9977"/>
                  <a:gd name="T11" fmla="*/ 9984 h 7"/>
                  <a:gd name="T12" fmla="+- 0 8018 7948"/>
                  <a:gd name="T13" fmla="*/ T12 w 77"/>
                  <a:gd name="T14" fmla="+- 0 9977 9977"/>
                  <a:gd name="T15" fmla="*/ 997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7" h="7">
                    <a:moveTo>
                      <a:pt x="70" y="0"/>
                    </a:moveTo>
                    <a:lnTo>
                      <a:pt x="0" y="0"/>
                    </a:lnTo>
                    <a:lnTo>
                      <a:pt x="77" y="7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59" name="Group 8656"/>
            <p:cNvGrpSpPr>
              <a:grpSpLocks/>
            </p:cNvGrpSpPr>
            <p:nvPr/>
          </p:nvGrpSpPr>
          <p:grpSpPr bwMode="auto">
            <a:xfrm>
              <a:off x="7941" y="9977"/>
              <a:ext cx="84" cy="7"/>
              <a:chOff x="7941" y="9977"/>
              <a:chExt cx="84" cy="7"/>
            </a:xfrm>
          </p:grpSpPr>
          <p:sp>
            <p:nvSpPr>
              <p:cNvPr id="21853" name="Freeform 8657"/>
              <p:cNvSpPr>
                <a:spLocks/>
              </p:cNvSpPr>
              <p:nvPr/>
            </p:nvSpPr>
            <p:spPr bwMode="auto">
              <a:xfrm>
                <a:off x="7941" y="9977"/>
                <a:ext cx="84" cy="7"/>
              </a:xfrm>
              <a:custGeom>
                <a:avLst/>
                <a:gdLst>
                  <a:gd name="T0" fmla="+- 0 7941 7941"/>
                  <a:gd name="T1" fmla="*/ T0 w 84"/>
                  <a:gd name="T2" fmla="+- 0 9984 9977"/>
                  <a:gd name="T3" fmla="*/ 9984 h 7"/>
                  <a:gd name="T4" fmla="+- 0 8025 7941"/>
                  <a:gd name="T5" fmla="*/ T4 w 84"/>
                  <a:gd name="T6" fmla="+- 0 9984 9977"/>
                  <a:gd name="T7" fmla="*/ 9984 h 7"/>
                  <a:gd name="T8" fmla="+- 0 7948 7941"/>
                  <a:gd name="T9" fmla="*/ T8 w 84"/>
                  <a:gd name="T10" fmla="+- 0 9977 9977"/>
                  <a:gd name="T11" fmla="*/ 9977 h 7"/>
                  <a:gd name="T12" fmla="+- 0 7941 7941"/>
                  <a:gd name="T13" fmla="*/ T12 w 84"/>
                  <a:gd name="T14" fmla="+- 0 9984 9977"/>
                  <a:gd name="T15" fmla="*/ 998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7">
                    <a:moveTo>
                      <a:pt x="0" y="7"/>
                    </a:moveTo>
                    <a:lnTo>
                      <a:pt x="84" y="7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60" name="Group 8658"/>
            <p:cNvGrpSpPr>
              <a:grpSpLocks/>
            </p:cNvGrpSpPr>
            <p:nvPr/>
          </p:nvGrpSpPr>
          <p:grpSpPr bwMode="auto">
            <a:xfrm>
              <a:off x="7948" y="9977"/>
              <a:ext cx="77" cy="7"/>
              <a:chOff x="7948" y="9977"/>
              <a:chExt cx="77" cy="7"/>
            </a:xfrm>
          </p:grpSpPr>
          <p:sp>
            <p:nvSpPr>
              <p:cNvPr id="21852" name="Freeform 8659"/>
              <p:cNvSpPr>
                <a:spLocks/>
              </p:cNvSpPr>
              <p:nvPr/>
            </p:nvSpPr>
            <p:spPr bwMode="auto">
              <a:xfrm>
                <a:off x="7948" y="9977"/>
                <a:ext cx="77" cy="7"/>
              </a:xfrm>
              <a:custGeom>
                <a:avLst/>
                <a:gdLst>
                  <a:gd name="T0" fmla="+- 0 8025 7948"/>
                  <a:gd name="T1" fmla="*/ T0 w 77"/>
                  <a:gd name="T2" fmla="+- 0 9984 9977"/>
                  <a:gd name="T3" fmla="*/ 9984 h 7"/>
                  <a:gd name="T4" fmla="+- 0 7948 7948"/>
                  <a:gd name="T5" fmla="*/ T4 w 77"/>
                  <a:gd name="T6" fmla="+- 0 9977 9977"/>
                  <a:gd name="T7" fmla="*/ 9977 h 7"/>
                  <a:gd name="T8" fmla="+- 0 8018 7948"/>
                  <a:gd name="T9" fmla="*/ T8 w 77"/>
                  <a:gd name="T10" fmla="+- 0 9977 9977"/>
                  <a:gd name="T11" fmla="*/ 9977 h 7"/>
                  <a:gd name="T12" fmla="+- 0 8025 7948"/>
                  <a:gd name="T13" fmla="*/ T12 w 77"/>
                  <a:gd name="T14" fmla="+- 0 9984 9977"/>
                  <a:gd name="T15" fmla="*/ 998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7" h="7">
                    <a:moveTo>
                      <a:pt x="77" y="7"/>
                    </a:moveTo>
                    <a:lnTo>
                      <a:pt x="0" y="0"/>
                    </a:lnTo>
                    <a:lnTo>
                      <a:pt x="70" y="0"/>
                    </a:lnTo>
                    <a:lnTo>
                      <a:pt x="7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61" name="Group 8660"/>
            <p:cNvGrpSpPr>
              <a:grpSpLocks/>
            </p:cNvGrpSpPr>
            <p:nvPr/>
          </p:nvGrpSpPr>
          <p:grpSpPr bwMode="auto">
            <a:xfrm>
              <a:off x="7998" y="9994"/>
              <a:ext cx="17" cy="7"/>
              <a:chOff x="7998" y="9994"/>
              <a:chExt cx="17" cy="7"/>
            </a:xfrm>
          </p:grpSpPr>
          <p:sp>
            <p:nvSpPr>
              <p:cNvPr id="21851" name="Freeform 8661"/>
              <p:cNvSpPr>
                <a:spLocks/>
              </p:cNvSpPr>
              <p:nvPr/>
            </p:nvSpPr>
            <p:spPr bwMode="auto">
              <a:xfrm>
                <a:off x="7998" y="9994"/>
                <a:ext cx="17" cy="7"/>
              </a:xfrm>
              <a:custGeom>
                <a:avLst/>
                <a:gdLst>
                  <a:gd name="T0" fmla="+- 0 8015 7998"/>
                  <a:gd name="T1" fmla="*/ T0 w 17"/>
                  <a:gd name="T2" fmla="+- 0 9994 9994"/>
                  <a:gd name="T3" fmla="*/ 9994 h 7"/>
                  <a:gd name="T4" fmla="+- 0 7998 7998"/>
                  <a:gd name="T5" fmla="*/ T4 w 17"/>
                  <a:gd name="T6" fmla="+- 0 9994 9994"/>
                  <a:gd name="T7" fmla="*/ 9994 h 7"/>
                  <a:gd name="T8" fmla="+- 0 8006 7998"/>
                  <a:gd name="T9" fmla="*/ T8 w 17"/>
                  <a:gd name="T10" fmla="+- 0 10001 9994"/>
                  <a:gd name="T11" fmla="*/ 10001 h 7"/>
                  <a:gd name="T12" fmla="+- 0 8015 7998"/>
                  <a:gd name="T13" fmla="*/ T12 w 17"/>
                  <a:gd name="T14" fmla="+- 0 9994 9994"/>
                  <a:gd name="T15" fmla="*/ 999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17" y="0"/>
                    </a:moveTo>
                    <a:lnTo>
                      <a:pt x="0" y="0"/>
                    </a:lnTo>
                    <a:lnTo>
                      <a:pt x="8" y="7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62" name="Group 8662"/>
            <p:cNvGrpSpPr>
              <a:grpSpLocks/>
            </p:cNvGrpSpPr>
            <p:nvPr/>
          </p:nvGrpSpPr>
          <p:grpSpPr bwMode="auto">
            <a:xfrm>
              <a:off x="7998" y="9994"/>
              <a:ext cx="17" cy="7"/>
              <a:chOff x="7998" y="9994"/>
              <a:chExt cx="17" cy="7"/>
            </a:xfrm>
          </p:grpSpPr>
          <p:sp>
            <p:nvSpPr>
              <p:cNvPr id="21850" name="Freeform 8663"/>
              <p:cNvSpPr>
                <a:spLocks/>
              </p:cNvSpPr>
              <p:nvPr/>
            </p:nvSpPr>
            <p:spPr bwMode="auto">
              <a:xfrm>
                <a:off x="7998" y="9994"/>
                <a:ext cx="17" cy="7"/>
              </a:xfrm>
              <a:custGeom>
                <a:avLst/>
                <a:gdLst>
                  <a:gd name="T0" fmla="+- 0 7998 7998"/>
                  <a:gd name="T1" fmla="*/ T0 w 17"/>
                  <a:gd name="T2" fmla="+- 0 9994 9994"/>
                  <a:gd name="T3" fmla="*/ 9994 h 7"/>
                  <a:gd name="T4" fmla="+- 0 8015 7998"/>
                  <a:gd name="T5" fmla="*/ T4 w 17"/>
                  <a:gd name="T6" fmla="+- 0 9994 9994"/>
                  <a:gd name="T7" fmla="*/ 9994 h 7"/>
                  <a:gd name="T8" fmla="+- 0 8006 7998"/>
                  <a:gd name="T9" fmla="*/ T8 w 17"/>
                  <a:gd name="T10" fmla="+- 0 10001 9994"/>
                  <a:gd name="T11" fmla="*/ 10001 h 7"/>
                  <a:gd name="T12" fmla="+- 0 7998 7998"/>
                  <a:gd name="T13" fmla="*/ T12 w 17"/>
                  <a:gd name="T14" fmla="+- 0 9994 9994"/>
                  <a:gd name="T15" fmla="*/ 999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0" y="0"/>
                    </a:moveTo>
                    <a:lnTo>
                      <a:pt x="17" y="0"/>
                    </a:lnTo>
                    <a:lnTo>
                      <a:pt x="8" y="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63" name="Group 8664"/>
            <p:cNvGrpSpPr>
              <a:grpSpLocks/>
            </p:cNvGrpSpPr>
            <p:nvPr/>
          </p:nvGrpSpPr>
          <p:grpSpPr bwMode="auto">
            <a:xfrm>
              <a:off x="7934" y="9984"/>
              <a:ext cx="82" cy="10"/>
              <a:chOff x="7934" y="9984"/>
              <a:chExt cx="82" cy="10"/>
            </a:xfrm>
          </p:grpSpPr>
          <p:sp>
            <p:nvSpPr>
              <p:cNvPr id="21849" name="Freeform 8665"/>
              <p:cNvSpPr>
                <a:spLocks/>
              </p:cNvSpPr>
              <p:nvPr/>
            </p:nvSpPr>
            <p:spPr bwMode="auto">
              <a:xfrm>
                <a:off x="7934" y="9984"/>
                <a:ext cx="82" cy="10"/>
              </a:xfrm>
              <a:custGeom>
                <a:avLst/>
                <a:gdLst>
                  <a:gd name="T0" fmla="+- 0 7941 7934"/>
                  <a:gd name="T1" fmla="*/ T0 w 82"/>
                  <a:gd name="T2" fmla="+- 0 9984 9984"/>
                  <a:gd name="T3" fmla="*/ 9984 h 10"/>
                  <a:gd name="T4" fmla="+- 0 7934 7934"/>
                  <a:gd name="T5" fmla="*/ T4 w 82"/>
                  <a:gd name="T6" fmla="+- 0 9994 9984"/>
                  <a:gd name="T7" fmla="*/ 9994 h 10"/>
                  <a:gd name="T8" fmla="+- 0 8015 7934"/>
                  <a:gd name="T9" fmla="*/ T8 w 82"/>
                  <a:gd name="T10" fmla="+- 0 9994 9984"/>
                  <a:gd name="T11" fmla="*/ 9994 h 10"/>
                  <a:gd name="T12" fmla="+- 0 7941 7934"/>
                  <a:gd name="T13" fmla="*/ T12 w 82"/>
                  <a:gd name="T14" fmla="+- 0 9984 9984"/>
                  <a:gd name="T15" fmla="*/ 998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2" h="10">
                    <a:moveTo>
                      <a:pt x="7" y="0"/>
                    </a:moveTo>
                    <a:lnTo>
                      <a:pt x="0" y="10"/>
                    </a:lnTo>
                    <a:lnTo>
                      <a:pt x="81" y="1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64" name="Group 8666"/>
            <p:cNvGrpSpPr>
              <a:grpSpLocks/>
            </p:cNvGrpSpPr>
            <p:nvPr/>
          </p:nvGrpSpPr>
          <p:grpSpPr bwMode="auto">
            <a:xfrm>
              <a:off x="7941" y="9984"/>
              <a:ext cx="84" cy="10"/>
              <a:chOff x="7941" y="9984"/>
              <a:chExt cx="84" cy="10"/>
            </a:xfrm>
          </p:grpSpPr>
          <p:sp>
            <p:nvSpPr>
              <p:cNvPr id="21848" name="Freeform 8667"/>
              <p:cNvSpPr>
                <a:spLocks/>
              </p:cNvSpPr>
              <p:nvPr/>
            </p:nvSpPr>
            <p:spPr bwMode="auto">
              <a:xfrm>
                <a:off x="7941" y="9984"/>
                <a:ext cx="84" cy="10"/>
              </a:xfrm>
              <a:custGeom>
                <a:avLst/>
                <a:gdLst>
                  <a:gd name="T0" fmla="+- 0 8025 7941"/>
                  <a:gd name="T1" fmla="*/ T0 w 84"/>
                  <a:gd name="T2" fmla="+- 0 9984 9984"/>
                  <a:gd name="T3" fmla="*/ 9984 h 10"/>
                  <a:gd name="T4" fmla="+- 0 7941 7941"/>
                  <a:gd name="T5" fmla="*/ T4 w 84"/>
                  <a:gd name="T6" fmla="+- 0 9984 9984"/>
                  <a:gd name="T7" fmla="*/ 9984 h 10"/>
                  <a:gd name="T8" fmla="+- 0 8015 7941"/>
                  <a:gd name="T9" fmla="*/ T8 w 84"/>
                  <a:gd name="T10" fmla="+- 0 9994 9984"/>
                  <a:gd name="T11" fmla="*/ 9994 h 10"/>
                  <a:gd name="T12" fmla="+- 0 8025 7941"/>
                  <a:gd name="T13" fmla="*/ T12 w 84"/>
                  <a:gd name="T14" fmla="+- 0 9984 9984"/>
                  <a:gd name="T15" fmla="*/ 998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10">
                    <a:moveTo>
                      <a:pt x="84" y="0"/>
                    </a:moveTo>
                    <a:lnTo>
                      <a:pt x="0" y="0"/>
                    </a:lnTo>
                    <a:lnTo>
                      <a:pt x="74" y="10"/>
                    </a:lnTo>
                    <a:lnTo>
                      <a:pt x="8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65" name="Group 8668"/>
            <p:cNvGrpSpPr>
              <a:grpSpLocks/>
            </p:cNvGrpSpPr>
            <p:nvPr/>
          </p:nvGrpSpPr>
          <p:grpSpPr bwMode="auto">
            <a:xfrm>
              <a:off x="7934" y="9984"/>
              <a:ext cx="82" cy="10"/>
              <a:chOff x="7934" y="9984"/>
              <a:chExt cx="82" cy="10"/>
            </a:xfrm>
          </p:grpSpPr>
          <p:sp>
            <p:nvSpPr>
              <p:cNvPr id="21847" name="Freeform 8669"/>
              <p:cNvSpPr>
                <a:spLocks/>
              </p:cNvSpPr>
              <p:nvPr/>
            </p:nvSpPr>
            <p:spPr bwMode="auto">
              <a:xfrm>
                <a:off x="7934" y="9984"/>
                <a:ext cx="82" cy="10"/>
              </a:xfrm>
              <a:custGeom>
                <a:avLst/>
                <a:gdLst>
                  <a:gd name="T0" fmla="+- 0 7934 7934"/>
                  <a:gd name="T1" fmla="*/ T0 w 82"/>
                  <a:gd name="T2" fmla="+- 0 9994 9984"/>
                  <a:gd name="T3" fmla="*/ 9994 h 10"/>
                  <a:gd name="T4" fmla="+- 0 8015 7934"/>
                  <a:gd name="T5" fmla="*/ T4 w 82"/>
                  <a:gd name="T6" fmla="+- 0 9994 9984"/>
                  <a:gd name="T7" fmla="*/ 9994 h 10"/>
                  <a:gd name="T8" fmla="+- 0 7941 7934"/>
                  <a:gd name="T9" fmla="*/ T8 w 82"/>
                  <a:gd name="T10" fmla="+- 0 9984 9984"/>
                  <a:gd name="T11" fmla="*/ 9984 h 10"/>
                  <a:gd name="T12" fmla="+- 0 7934 7934"/>
                  <a:gd name="T13" fmla="*/ T12 w 82"/>
                  <a:gd name="T14" fmla="+- 0 9994 9984"/>
                  <a:gd name="T15" fmla="*/ 999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2" h="10">
                    <a:moveTo>
                      <a:pt x="0" y="10"/>
                    </a:moveTo>
                    <a:lnTo>
                      <a:pt x="81" y="1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66" name="Group 8670"/>
            <p:cNvGrpSpPr>
              <a:grpSpLocks/>
            </p:cNvGrpSpPr>
            <p:nvPr/>
          </p:nvGrpSpPr>
          <p:grpSpPr bwMode="auto">
            <a:xfrm>
              <a:off x="7941" y="9984"/>
              <a:ext cx="84" cy="10"/>
              <a:chOff x="7941" y="9984"/>
              <a:chExt cx="84" cy="10"/>
            </a:xfrm>
          </p:grpSpPr>
          <p:sp>
            <p:nvSpPr>
              <p:cNvPr id="21846" name="Freeform 8671"/>
              <p:cNvSpPr>
                <a:spLocks/>
              </p:cNvSpPr>
              <p:nvPr/>
            </p:nvSpPr>
            <p:spPr bwMode="auto">
              <a:xfrm>
                <a:off x="7941" y="9984"/>
                <a:ext cx="84" cy="10"/>
              </a:xfrm>
              <a:custGeom>
                <a:avLst/>
                <a:gdLst>
                  <a:gd name="T0" fmla="+- 0 8015 7941"/>
                  <a:gd name="T1" fmla="*/ T0 w 84"/>
                  <a:gd name="T2" fmla="+- 0 9994 9984"/>
                  <a:gd name="T3" fmla="*/ 9994 h 10"/>
                  <a:gd name="T4" fmla="+- 0 7941 7941"/>
                  <a:gd name="T5" fmla="*/ T4 w 84"/>
                  <a:gd name="T6" fmla="+- 0 9984 9984"/>
                  <a:gd name="T7" fmla="*/ 9984 h 10"/>
                  <a:gd name="T8" fmla="+- 0 8025 7941"/>
                  <a:gd name="T9" fmla="*/ T8 w 84"/>
                  <a:gd name="T10" fmla="+- 0 9984 9984"/>
                  <a:gd name="T11" fmla="*/ 9984 h 10"/>
                  <a:gd name="T12" fmla="+- 0 8015 7941"/>
                  <a:gd name="T13" fmla="*/ T12 w 84"/>
                  <a:gd name="T14" fmla="+- 0 9994 9984"/>
                  <a:gd name="T15" fmla="*/ 999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10">
                    <a:moveTo>
                      <a:pt x="74" y="10"/>
                    </a:moveTo>
                    <a:lnTo>
                      <a:pt x="0" y="0"/>
                    </a:lnTo>
                    <a:lnTo>
                      <a:pt x="84" y="0"/>
                    </a:lnTo>
                    <a:lnTo>
                      <a:pt x="74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67" name="Group 8672"/>
            <p:cNvGrpSpPr>
              <a:grpSpLocks/>
            </p:cNvGrpSpPr>
            <p:nvPr/>
          </p:nvGrpSpPr>
          <p:grpSpPr bwMode="auto">
            <a:xfrm>
              <a:off x="7926" y="9994"/>
              <a:ext cx="62" cy="7"/>
              <a:chOff x="7926" y="9994"/>
              <a:chExt cx="62" cy="7"/>
            </a:xfrm>
          </p:grpSpPr>
          <p:sp>
            <p:nvSpPr>
              <p:cNvPr id="21845" name="Freeform 8673"/>
              <p:cNvSpPr>
                <a:spLocks/>
              </p:cNvSpPr>
              <p:nvPr/>
            </p:nvSpPr>
            <p:spPr bwMode="auto">
              <a:xfrm>
                <a:off x="7926" y="9994"/>
                <a:ext cx="62" cy="7"/>
              </a:xfrm>
              <a:custGeom>
                <a:avLst/>
                <a:gdLst>
                  <a:gd name="T0" fmla="+- 0 7934 7926"/>
                  <a:gd name="T1" fmla="*/ T0 w 62"/>
                  <a:gd name="T2" fmla="+- 0 9994 9994"/>
                  <a:gd name="T3" fmla="*/ 9994 h 7"/>
                  <a:gd name="T4" fmla="+- 0 7926 7926"/>
                  <a:gd name="T5" fmla="*/ T4 w 62"/>
                  <a:gd name="T6" fmla="+- 0 10001 9994"/>
                  <a:gd name="T7" fmla="*/ 10001 h 7"/>
                  <a:gd name="T8" fmla="+- 0 7989 7926"/>
                  <a:gd name="T9" fmla="*/ T8 w 62"/>
                  <a:gd name="T10" fmla="+- 0 10001 9994"/>
                  <a:gd name="T11" fmla="*/ 10001 h 7"/>
                  <a:gd name="T12" fmla="+- 0 7934 7926"/>
                  <a:gd name="T13" fmla="*/ T12 w 62"/>
                  <a:gd name="T14" fmla="+- 0 9994 9994"/>
                  <a:gd name="T15" fmla="*/ 999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" h="7">
                    <a:moveTo>
                      <a:pt x="8" y="0"/>
                    </a:moveTo>
                    <a:lnTo>
                      <a:pt x="0" y="7"/>
                    </a:lnTo>
                    <a:lnTo>
                      <a:pt x="63" y="7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68" name="Group 8674"/>
            <p:cNvGrpSpPr>
              <a:grpSpLocks/>
            </p:cNvGrpSpPr>
            <p:nvPr/>
          </p:nvGrpSpPr>
          <p:grpSpPr bwMode="auto">
            <a:xfrm>
              <a:off x="7934" y="9994"/>
              <a:ext cx="65" cy="7"/>
              <a:chOff x="7934" y="9994"/>
              <a:chExt cx="65" cy="7"/>
            </a:xfrm>
          </p:grpSpPr>
          <p:sp>
            <p:nvSpPr>
              <p:cNvPr id="21844" name="Freeform 8675"/>
              <p:cNvSpPr>
                <a:spLocks/>
              </p:cNvSpPr>
              <p:nvPr/>
            </p:nvSpPr>
            <p:spPr bwMode="auto">
              <a:xfrm>
                <a:off x="7934" y="9994"/>
                <a:ext cx="65" cy="7"/>
              </a:xfrm>
              <a:custGeom>
                <a:avLst/>
                <a:gdLst>
                  <a:gd name="T0" fmla="+- 0 7998 7934"/>
                  <a:gd name="T1" fmla="*/ T0 w 65"/>
                  <a:gd name="T2" fmla="+- 0 9994 9994"/>
                  <a:gd name="T3" fmla="*/ 9994 h 7"/>
                  <a:gd name="T4" fmla="+- 0 7934 7934"/>
                  <a:gd name="T5" fmla="*/ T4 w 65"/>
                  <a:gd name="T6" fmla="+- 0 9994 9994"/>
                  <a:gd name="T7" fmla="*/ 9994 h 7"/>
                  <a:gd name="T8" fmla="+- 0 7989 7934"/>
                  <a:gd name="T9" fmla="*/ T8 w 65"/>
                  <a:gd name="T10" fmla="+- 0 10001 9994"/>
                  <a:gd name="T11" fmla="*/ 10001 h 7"/>
                  <a:gd name="T12" fmla="+- 0 7998 7934"/>
                  <a:gd name="T13" fmla="*/ T12 w 65"/>
                  <a:gd name="T14" fmla="+- 0 9994 9994"/>
                  <a:gd name="T15" fmla="*/ 999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5" h="7">
                    <a:moveTo>
                      <a:pt x="64" y="0"/>
                    </a:moveTo>
                    <a:lnTo>
                      <a:pt x="0" y="0"/>
                    </a:lnTo>
                    <a:lnTo>
                      <a:pt x="55" y="7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69" name="Group 8676"/>
            <p:cNvGrpSpPr>
              <a:grpSpLocks/>
            </p:cNvGrpSpPr>
            <p:nvPr/>
          </p:nvGrpSpPr>
          <p:grpSpPr bwMode="auto">
            <a:xfrm>
              <a:off x="7926" y="9994"/>
              <a:ext cx="62" cy="7"/>
              <a:chOff x="7926" y="9994"/>
              <a:chExt cx="62" cy="7"/>
            </a:xfrm>
          </p:grpSpPr>
          <p:sp>
            <p:nvSpPr>
              <p:cNvPr id="21843" name="Freeform 8677"/>
              <p:cNvSpPr>
                <a:spLocks/>
              </p:cNvSpPr>
              <p:nvPr/>
            </p:nvSpPr>
            <p:spPr bwMode="auto">
              <a:xfrm>
                <a:off x="7926" y="9994"/>
                <a:ext cx="62" cy="7"/>
              </a:xfrm>
              <a:custGeom>
                <a:avLst/>
                <a:gdLst>
                  <a:gd name="T0" fmla="+- 0 7926 7926"/>
                  <a:gd name="T1" fmla="*/ T0 w 62"/>
                  <a:gd name="T2" fmla="+- 0 10001 9994"/>
                  <a:gd name="T3" fmla="*/ 10001 h 7"/>
                  <a:gd name="T4" fmla="+- 0 7989 7926"/>
                  <a:gd name="T5" fmla="*/ T4 w 62"/>
                  <a:gd name="T6" fmla="+- 0 10001 9994"/>
                  <a:gd name="T7" fmla="*/ 10001 h 7"/>
                  <a:gd name="T8" fmla="+- 0 7934 7926"/>
                  <a:gd name="T9" fmla="*/ T8 w 62"/>
                  <a:gd name="T10" fmla="+- 0 9994 9994"/>
                  <a:gd name="T11" fmla="*/ 9994 h 7"/>
                  <a:gd name="T12" fmla="+- 0 7926 7926"/>
                  <a:gd name="T13" fmla="*/ T12 w 62"/>
                  <a:gd name="T14" fmla="+- 0 10001 9994"/>
                  <a:gd name="T15" fmla="*/ 1000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" h="7">
                    <a:moveTo>
                      <a:pt x="0" y="7"/>
                    </a:moveTo>
                    <a:lnTo>
                      <a:pt x="63" y="7"/>
                    </a:lnTo>
                    <a:lnTo>
                      <a:pt x="8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70" name="Group 8678"/>
            <p:cNvGrpSpPr>
              <a:grpSpLocks/>
            </p:cNvGrpSpPr>
            <p:nvPr/>
          </p:nvGrpSpPr>
          <p:grpSpPr bwMode="auto">
            <a:xfrm>
              <a:off x="7934" y="9994"/>
              <a:ext cx="65" cy="7"/>
              <a:chOff x="7934" y="9994"/>
              <a:chExt cx="65" cy="7"/>
            </a:xfrm>
          </p:grpSpPr>
          <p:sp>
            <p:nvSpPr>
              <p:cNvPr id="21842" name="Freeform 8679"/>
              <p:cNvSpPr>
                <a:spLocks/>
              </p:cNvSpPr>
              <p:nvPr/>
            </p:nvSpPr>
            <p:spPr bwMode="auto">
              <a:xfrm>
                <a:off x="7934" y="9994"/>
                <a:ext cx="65" cy="7"/>
              </a:xfrm>
              <a:custGeom>
                <a:avLst/>
                <a:gdLst>
                  <a:gd name="T0" fmla="+- 0 7989 7934"/>
                  <a:gd name="T1" fmla="*/ T0 w 65"/>
                  <a:gd name="T2" fmla="+- 0 10001 9994"/>
                  <a:gd name="T3" fmla="*/ 10001 h 7"/>
                  <a:gd name="T4" fmla="+- 0 7934 7934"/>
                  <a:gd name="T5" fmla="*/ T4 w 65"/>
                  <a:gd name="T6" fmla="+- 0 9994 9994"/>
                  <a:gd name="T7" fmla="*/ 9994 h 7"/>
                  <a:gd name="T8" fmla="+- 0 7998 7934"/>
                  <a:gd name="T9" fmla="*/ T8 w 65"/>
                  <a:gd name="T10" fmla="+- 0 9994 9994"/>
                  <a:gd name="T11" fmla="*/ 9994 h 7"/>
                  <a:gd name="T12" fmla="+- 0 7989 7934"/>
                  <a:gd name="T13" fmla="*/ T12 w 65"/>
                  <a:gd name="T14" fmla="+- 0 10001 9994"/>
                  <a:gd name="T15" fmla="*/ 1000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5" h="7">
                    <a:moveTo>
                      <a:pt x="55" y="7"/>
                    </a:moveTo>
                    <a:lnTo>
                      <a:pt x="0" y="0"/>
                    </a:lnTo>
                    <a:lnTo>
                      <a:pt x="64" y="0"/>
                    </a:lnTo>
                    <a:lnTo>
                      <a:pt x="55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71" name="Group 8680"/>
            <p:cNvGrpSpPr>
              <a:grpSpLocks/>
            </p:cNvGrpSpPr>
            <p:nvPr/>
          </p:nvGrpSpPr>
          <p:grpSpPr bwMode="auto">
            <a:xfrm>
              <a:off x="7919" y="10001"/>
              <a:ext cx="60" cy="10"/>
              <a:chOff x="7919" y="10001"/>
              <a:chExt cx="60" cy="10"/>
            </a:xfrm>
          </p:grpSpPr>
          <p:sp>
            <p:nvSpPr>
              <p:cNvPr id="21841" name="Freeform 8681"/>
              <p:cNvSpPr>
                <a:spLocks/>
              </p:cNvSpPr>
              <p:nvPr/>
            </p:nvSpPr>
            <p:spPr bwMode="auto">
              <a:xfrm>
                <a:off x="7919" y="10001"/>
                <a:ext cx="60" cy="10"/>
              </a:xfrm>
              <a:custGeom>
                <a:avLst/>
                <a:gdLst>
                  <a:gd name="T0" fmla="+- 0 7926 7919"/>
                  <a:gd name="T1" fmla="*/ T0 w 60"/>
                  <a:gd name="T2" fmla="+- 0 10001 10001"/>
                  <a:gd name="T3" fmla="*/ 10001 h 10"/>
                  <a:gd name="T4" fmla="+- 0 7919 7919"/>
                  <a:gd name="T5" fmla="*/ T4 w 60"/>
                  <a:gd name="T6" fmla="+- 0 10010 10001"/>
                  <a:gd name="T7" fmla="*/ 10010 h 10"/>
                  <a:gd name="T8" fmla="+- 0 7979 7919"/>
                  <a:gd name="T9" fmla="*/ T8 w 60"/>
                  <a:gd name="T10" fmla="+- 0 10010 10001"/>
                  <a:gd name="T11" fmla="*/ 10010 h 10"/>
                  <a:gd name="T12" fmla="+- 0 7926 7919"/>
                  <a:gd name="T13" fmla="*/ T12 w 60"/>
                  <a:gd name="T14" fmla="+- 0 10001 10001"/>
                  <a:gd name="T15" fmla="*/ 1000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0" h="10">
                    <a:moveTo>
                      <a:pt x="7" y="0"/>
                    </a:moveTo>
                    <a:lnTo>
                      <a:pt x="0" y="9"/>
                    </a:lnTo>
                    <a:lnTo>
                      <a:pt x="60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72" name="Group 8682"/>
            <p:cNvGrpSpPr>
              <a:grpSpLocks/>
            </p:cNvGrpSpPr>
            <p:nvPr/>
          </p:nvGrpSpPr>
          <p:grpSpPr bwMode="auto">
            <a:xfrm>
              <a:off x="7926" y="10001"/>
              <a:ext cx="62" cy="10"/>
              <a:chOff x="7926" y="10001"/>
              <a:chExt cx="62" cy="10"/>
            </a:xfrm>
          </p:grpSpPr>
          <p:sp>
            <p:nvSpPr>
              <p:cNvPr id="21840" name="Freeform 8683"/>
              <p:cNvSpPr>
                <a:spLocks/>
              </p:cNvSpPr>
              <p:nvPr/>
            </p:nvSpPr>
            <p:spPr bwMode="auto">
              <a:xfrm>
                <a:off x="7926" y="10001"/>
                <a:ext cx="62" cy="10"/>
              </a:xfrm>
              <a:custGeom>
                <a:avLst/>
                <a:gdLst>
                  <a:gd name="T0" fmla="+- 0 7989 7926"/>
                  <a:gd name="T1" fmla="*/ T0 w 62"/>
                  <a:gd name="T2" fmla="+- 0 10001 10001"/>
                  <a:gd name="T3" fmla="*/ 10001 h 10"/>
                  <a:gd name="T4" fmla="+- 0 7926 7926"/>
                  <a:gd name="T5" fmla="*/ T4 w 62"/>
                  <a:gd name="T6" fmla="+- 0 10001 10001"/>
                  <a:gd name="T7" fmla="*/ 10001 h 10"/>
                  <a:gd name="T8" fmla="+- 0 7979 7926"/>
                  <a:gd name="T9" fmla="*/ T8 w 62"/>
                  <a:gd name="T10" fmla="+- 0 10010 10001"/>
                  <a:gd name="T11" fmla="*/ 10010 h 10"/>
                  <a:gd name="T12" fmla="+- 0 7989 7926"/>
                  <a:gd name="T13" fmla="*/ T12 w 62"/>
                  <a:gd name="T14" fmla="+- 0 10001 10001"/>
                  <a:gd name="T15" fmla="*/ 1000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" h="10">
                    <a:moveTo>
                      <a:pt x="63" y="0"/>
                    </a:moveTo>
                    <a:lnTo>
                      <a:pt x="0" y="0"/>
                    </a:lnTo>
                    <a:lnTo>
                      <a:pt x="53" y="9"/>
                    </a:lnTo>
                    <a:lnTo>
                      <a:pt x="6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73" name="Group 8684"/>
            <p:cNvGrpSpPr>
              <a:grpSpLocks/>
            </p:cNvGrpSpPr>
            <p:nvPr/>
          </p:nvGrpSpPr>
          <p:grpSpPr bwMode="auto">
            <a:xfrm>
              <a:off x="7919" y="10001"/>
              <a:ext cx="60" cy="10"/>
              <a:chOff x="7919" y="10001"/>
              <a:chExt cx="60" cy="10"/>
            </a:xfrm>
          </p:grpSpPr>
          <p:sp>
            <p:nvSpPr>
              <p:cNvPr id="21839" name="Freeform 8685"/>
              <p:cNvSpPr>
                <a:spLocks/>
              </p:cNvSpPr>
              <p:nvPr/>
            </p:nvSpPr>
            <p:spPr bwMode="auto">
              <a:xfrm>
                <a:off x="7919" y="10001"/>
                <a:ext cx="60" cy="10"/>
              </a:xfrm>
              <a:custGeom>
                <a:avLst/>
                <a:gdLst>
                  <a:gd name="T0" fmla="+- 0 7919 7919"/>
                  <a:gd name="T1" fmla="*/ T0 w 60"/>
                  <a:gd name="T2" fmla="+- 0 10010 10001"/>
                  <a:gd name="T3" fmla="*/ 10010 h 10"/>
                  <a:gd name="T4" fmla="+- 0 7979 7919"/>
                  <a:gd name="T5" fmla="*/ T4 w 60"/>
                  <a:gd name="T6" fmla="+- 0 10010 10001"/>
                  <a:gd name="T7" fmla="*/ 10010 h 10"/>
                  <a:gd name="T8" fmla="+- 0 7926 7919"/>
                  <a:gd name="T9" fmla="*/ T8 w 60"/>
                  <a:gd name="T10" fmla="+- 0 10001 10001"/>
                  <a:gd name="T11" fmla="*/ 10001 h 10"/>
                  <a:gd name="T12" fmla="+- 0 7919 7919"/>
                  <a:gd name="T13" fmla="*/ T12 w 60"/>
                  <a:gd name="T14" fmla="+- 0 10010 10001"/>
                  <a:gd name="T15" fmla="*/ 1001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0" h="10">
                    <a:moveTo>
                      <a:pt x="0" y="9"/>
                    </a:moveTo>
                    <a:lnTo>
                      <a:pt x="60" y="9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74" name="Group 8686"/>
            <p:cNvGrpSpPr>
              <a:grpSpLocks/>
            </p:cNvGrpSpPr>
            <p:nvPr/>
          </p:nvGrpSpPr>
          <p:grpSpPr bwMode="auto">
            <a:xfrm>
              <a:off x="7926" y="10001"/>
              <a:ext cx="62" cy="10"/>
              <a:chOff x="7926" y="10001"/>
              <a:chExt cx="62" cy="10"/>
            </a:xfrm>
          </p:grpSpPr>
          <p:sp>
            <p:nvSpPr>
              <p:cNvPr id="21838" name="Freeform 8687"/>
              <p:cNvSpPr>
                <a:spLocks/>
              </p:cNvSpPr>
              <p:nvPr/>
            </p:nvSpPr>
            <p:spPr bwMode="auto">
              <a:xfrm>
                <a:off x="7926" y="10001"/>
                <a:ext cx="62" cy="10"/>
              </a:xfrm>
              <a:custGeom>
                <a:avLst/>
                <a:gdLst>
                  <a:gd name="T0" fmla="+- 0 7979 7926"/>
                  <a:gd name="T1" fmla="*/ T0 w 62"/>
                  <a:gd name="T2" fmla="+- 0 10010 10001"/>
                  <a:gd name="T3" fmla="*/ 10010 h 10"/>
                  <a:gd name="T4" fmla="+- 0 7926 7926"/>
                  <a:gd name="T5" fmla="*/ T4 w 62"/>
                  <a:gd name="T6" fmla="+- 0 10001 10001"/>
                  <a:gd name="T7" fmla="*/ 10001 h 10"/>
                  <a:gd name="T8" fmla="+- 0 7989 7926"/>
                  <a:gd name="T9" fmla="*/ T8 w 62"/>
                  <a:gd name="T10" fmla="+- 0 10001 10001"/>
                  <a:gd name="T11" fmla="*/ 10001 h 10"/>
                  <a:gd name="T12" fmla="+- 0 7979 7926"/>
                  <a:gd name="T13" fmla="*/ T12 w 62"/>
                  <a:gd name="T14" fmla="+- 0 10010 10001"/>
                  <a:gd name="T15" fmla="*/ 1001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" h="10">
                    <a:moveTo>
                      <a:pt x="53" y="9"/>
                    </a:moveTo>
                    <a:lnTo>
                      <a:pt x="0" y="0"/>
                    </a:lnTo>
                    <a:lnTo>
                      <a:pt x="63" y="0"/>
                    </a:lnTo>
                    <a:lnTo>
                      <a:pt x="53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75" name="Group 8688"/>
            <p:cNvGrpSpPr>
              <a:grpSpLocks/>
            </p:cNvGrpSpPr>
            <p:nvPr/>
          </p:nvGrpSpPr>
          <p:grpSpPr bwMode="auto">
            <a:xfrm>
              <a:off x="7917" y="10010"/>
              <a:ext cx="65" cy="2"/>
              <a:chOff x="7917" y="10010"/>
              <a:chExt cx="65" cy="2"/>
            </a:xfrm>
          </p:grpSpPr>
          <p:sp>
            <p:nvSpPr>
              <p:cNvPr id="21837" name="Freeform 8689"/>
              <p:cNvSpPr>
                <a:spLocks/>
              </p:cNvSpPr>
              <p:nvPr/>
            </p:nvSpPr>
            <p:spPr bwMode="auto">
              <a:xfrm>
                <a:off x="7917" y="10010"/>
                <a:ext cx="65" cy="2"/>
              </a:xfrm>
              <a:custGeom>
                <a:avLst/>
                <a:gdLst>
                  <a:gd name="T0" fmla="+- 0 7919 7917"/>
                  <a:gd name="T1" fmla="*/ T0 w 65"/>
                  <a:gd name="T2" fmla="+- 0 10010 10010"/>
                  <a:gd name="T3" fmla="*/ 10010 h 2"/>
                  <a:gd name="T4" fmla="+- 0 7917 7917"/>
                  <a:gd name="T5" fmla="*/ T4 w 65"/>
                  <a:gd name="T6" fmla="+- 0 10013 10010"/>
                  <a:gd name="T7" fmla="*/ 10013 h 2"/>
                  <a:gd name="T8" fmla="+- 0 7982 7917"/>
                  <a:gd name="T9" fmla="*/ T8 w 65"/>
                  <a:gd name="T10" fmla="+- 0 10013 10010"/>
                  <a:gd name="T11" fmla="*/ 10013 h 2"/>
                  <a:gd name="T12" fmla="+- 0 7919 7917"/>
                  <a:gd name="T13" fmla="*/ T12 w 65"/>
                  <a:gd name="T14" fmla="+- 0 10010 10010"/>
                  <a:gd name="T15" fmla="*/ 1001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5" h="2">
                    <a:moveTo>
                      <a:pt x="2" y="0"/>
                    </a:moveTo>
                    <a:lnTo>
                      <a:pt x="0" y="3"/>
                    </a:lnTo>
                    <a:lnTo>
                      <a:pt x="65" y="3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76" name="Group 8690"/>
            <p:cNvGrpSpPr>
              <a:grpSpLocks/>
            </p:cNvGrpSpPr>
            <p:nvPr/>
          </p:nvGrpSpPr>
          <p:grpSpPr bwMode="auto">
            <a:xfrm>
              <a:off x="7919" y="10010"/>
              <a:ext cx="62" cy="2"/>
              <a:chOff x="7919" y="10010"/>
              <a:chExt cx="62" cy="2"/>
            </a:xfrm>
          </p:grpSpPr>
          <p:sp>
            <p:nvSpPr>
              <p:cNvPr id="21836" name="Freeform 8691"/>
              <p:cNvSpPr>
                <a:spLocks/>
              </p:cNvSpPr>
              <p:nvPr/>
            </p:nvSpPr>
            <p:spPr bwMode="auto">
              <a:xfrm>
                <a:off x="7919" y="10010"/>
                <a:ext cx="62" cy="2"/>
              </a:xfrm>
              <a:custGeom>
                <a:avLst/>
                <a:gdLst>
                  <a:gd name="T0" fmla="+- 0 7979 7919"/>
                  <a:gd name="T1" fmla="*/ T0 w 62"/>
                  <a:gd name="T2" fmla="+- 0 10010 10010"/>
                  <a:gd name="T3" fmla="*/ 10010 h 2"/>
                  <a:gd name="T4" fmla="+- 0 7919 7919"/>
                  <a:gd name="T5" fmla="*/ T4 w 62"/>
                  <a:gd name="T6" fmla="+- 0 10010 10010"/>
                  <a:gd name="T7" fmla="*/ 10010 h 2"/>
                  <a:gd name="T8" fmla="+- 0 7982 7919"/>
                  <a:gd name="T9" fmla="*/ T8 w 62"/>
                  <a:gd name="T10" fmla="+- 0 10013 10010"/>
                  <a:gd name="T11" fmla="*/ 10013 h 2"/>
                  <a:gd name="T12" fmla="+- 0 7979 7919"/>
                  <a:gd name="T13" fmla="*/ T12 w 62"/>
                  <a:gd name="T14" fmla="+- 0 10010 10010"/>
                  <a:gd name="T15" fmla="*/ 1001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" h="2">
                    <a:moveTo>
                      <a:pt x="60" y="0"/>
                    </a:moveTo>
                    <a:lnTo>
                      <a:pt x="0" y="0"/>
                    </a:lnTo>
                    <a:lnTo>
                      <a:pt x="63" y="3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77" name="Group 8692"/>
            <p:cNvGrpSpPr>
              <a:grpSpLocks/>
            </p:cNvGrpSpPr>
            <p:nvPr/>
          </p:nvGrpSpPr>
          <p:grpSpPr bwMode="auto">
            <a:xfrm>
              <a:off x="7917" y="10010"/>
              <a:ext cx="65" cy="2"/>
              <a:chOff x="7917" y="10010"/>
              <a:chExt cx="65" cy="2"/>
            </a:xfrm>
          </p:grpSpPr>
          <p:sp>
            <p:nvSpPr>
              <p:cNvPr id="21835" name="Freeform 8693"/>
              <p:cNvSpPr>
                <a:spLocks/>
              </p:cNvSpPr>
              <p:nvPr/>
            </p:nvSpPr>
            <p:spPr bwMode="auto">
              <a:xfrm>
                <a:off x="7917" y="10010"/>
                <a:ext cx="65" cy="2"/>
              </a:xfrm>
              <a:custGeom>
                <a:avLst/>
                <a:gdLst>
                  <a:gd name="T0" fmla="+- 0 7917 7917"/>
                  <a:gd name="T1" fmla="*/ T0 w 65"/>
                  <a:gd name="T2" fmla="+- 0 10013 10010"/>
                  <a:gd name="T3" fmla="*/ 10013 h 2"/>
                  <a:gd name="T4" fmla="+- 0 7982 7917"/>
                  <a:gd name="T5" fmla="*/ T4 w 65"/>
                  <a:gd name="T6" fmla="+- 0 10013 10010"/>
                  <a:gd name="T7" fmla="*/ 10013 h 2"/>
                  <a:gd name="T8" fmla="+- 0 7919 7917"/>
                  <a:gd name="T9" fmla="*/ T8 w 65"/>
                  <a:gd name="T10" fmla="+- 0 10010 10010"/>
                  <a:gd name="T11" fmla="*/ 10010 h 2"/>
                  <a:gd name="T12" fmla="+- 0 7917 7917"/>
                  <a:gd name="T13" fmla="*/ T12 w 65"/>
                  <a:gd name="T14" fmla="+- 0 10013 10010"/>
                  <a:gd name="T15" fmla="*/ 1001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5" h="2">
                    <a:moveTo>
                      <a:pt x="0" y="3"/>
                    </a:moveTo>
                    <a:lnTo>
                      <a:pt x="65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78" name="Group 8694"/>
            <p:cNvGrpSpPr>
              <a:grpSpLocks/>
            </p:cNvGrpSpPr>
            <p:nvPr/>
          </p:nvGrpSpPr>
          <p:grpSpPr bwMode="auto">
            <a:xfrm>
              <a:off x="7919" y="10010"/>
              <a:ext cx="62" cy="2"/>
              <a:chOff x="7919" y="10010"/>
              <a:chExt cx="62" cy="2"/>
            </a:xfrm>
          </p:grpSpPr>
          <p:sp>
            <p:nvSpPr>
              <p:cNvPr id="21834" name="Freeform 8695"/>
              <p:cNvSpPr>
                <a:spLocks/>
              </p:cNvSpPr>
              <p:nvPr/>
            </p:nvSpPr>
            <p:spPr bwMode="auto">
              <a:xfrm>
                <a:off x="7919" y="10010"/>
                <a:ext cx="62" cy="2"/>
              </a:xfrm>
              <a:custGeom>
                <a:avLst/>
                <a:gdLst>
                  <a:gd name="T0" fmla="+- 0 7982 7919"/>
                  <a:gd name="T1" fmla="*/ T0 w 62"/>
                  <a:gd name="T2" fmla="+- 0 10013 10010"/>
                  <a:gd name="T3" fmla="*/ 10013 h 2"/>
                  <a:gd name="T4" fmla="+- 0 7919 7919"/>
                  <a:gd name="T5" fmla="*/ T4 w 62"/>
                  <a:gd name="T6" fmla="+- 0 10010 10010"/>
                  <a:gd name="T7" fmla="*/ 10010 h 2"/>
                  <a:gd name="T8" fmla="+- 0 7979 7919"/>
                  <a:gd name="T9" fmla="*/ T8 w 62"/>
                  <a:gd name="T10" fmla="+- 0 10010 10010"/>
                  <a:gd name="T11" fmla="*/ 10010 h 2"/>
                  <a:gd name="T12" fmla="+- 0 7982 7919"/>
                  <a:gd name="T13" fmla="*/ T12 w 62"/>
                  <a:gd name="T14" fmla="+- 0 10013 10010"/>
                  <a:gd name="T15" fmla="*/ 1001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" h="2">
                    <a:moveTo>
                      <a:pt x="63" y="3"/>
                    </a:moveTo>
                    <a:lnTo>
                      <a:pt x="0" y="0"/>
                    </a:lnTo>
                    <a:lnTo>
                      <a:pt x="60" y="0"/>
                    </a:lnTo>
                    <a:lnTo>
                      <a:pt x="63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79" name="Group 8696"/>
            <p:cNvGrpSpPr>
              <a:grpSpLocks/>
            </p:cNvGrpSpPr>
            <p:nvPr/>
          </p:nvGrpSpPr>
          <p:grpSpPr bwMode="auto">
            <a:xfrm>
              <a:off x="7902" y="10013"/>
              <a:ext cx="84" cy="5"/>
              <a:chOff x="7902" y="10013"/>
              <a:chExt cx="84" cy="5"/>
            </a:xfrm>
          </p:grpSpPr>
          <p:sp>
            <p:nvSpPr>
              <p:cNvPr id="21833" name="Freeform 8697"/>
              <p:cNvSpPr>
                <a:spLocks/>
              </p:cNvSpPr>
              <p:nvPr/>
            </p:nvSpPr>
            <p:spPr bwMode="auto">
              <a:xfrm>
                <a:off x="7902" y="10013"/>
                <a:ext cx="84" cy="5"/>
              </a:xfrm>
              <a:custGeom>
                <a:avLst/>
                <a:gdLst>
                  <a:gd name="T0" fmla="+- 0 7917 7902"/>
                  <a:gd name="T1" fmla="*/ T0 w 84"/>
                  <a:gd name="T2" fmla="+- 0 10013 10013"/>
                  <a:gd name="T3" fmla="*/ 10013 h 5"/>
                  <a:gd name="T4" fmla="+- 0 7902 7902"/>
                  <a:gd name="T5" fmla="*/ T4 w 84"/>
                  <a:gd name="T6" fmla="+- 0 10018 10013"/>
                  <a:gd name="T7" fmla="*/ 10018 h 5"/>
                  <a:gd name="T8" fmla="+- 0 7986 7902"/>
                  <a:gd name="T9" fmla="*/ T8 w 84"/>
                  <a:gd name="T10" fmla="+- 0 10018 10013"/>
                  <a:gd name="T11" fmla="*/ 10018 h 5"/>
                  <a:gd name="T12" fmla="+- 0 7917 7902"/>
                  <a:gd name="T13" fmla="*/ T12 w 84"/>
                  <a:gd name="T14" fmla="+- 0 10013 10013"/>
                  <a:gd name="T15" fmla="*/ 1001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5">
                    <a:moveTo>
                      <a:pt x="15" y="0"/>
                    </a:moveTo>
                    <a:lnTo>
                      <a:pt x="0" y="5"/>
                    </a:lnTo>
                    <a:lnTo>
                      <a:pt x="84" y="5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80" name="Group 8698"/>
            <p:cNvGrpSpPr>
              <a:grpSpLocks/>
            </p:cNvGrpSpPr>
            <p:nvPr/>
          </p:nvGrpSpPr>
          <p:grpSpPr bwMode="auto">
            <a:xfrm>
              <a:off x="7917" y="10013"/>
              <a:ext cx="70" cy="5"/>
              <a:chOff x="7917" y="10013"/>
              <a:chExt cx="70" cy="5"/>
            </a:xfrm>
          </p:grpSpPr>
          <p:sp>
            <p:nvSpPr>
              <p:cNvPr id="21832" name="Freeform 8699"/>
              <p:cNvSpPr>
                <a:spLocks/>
              </p:cNvSpPr>
              <p:nvPr/>
            </p:nvSpPr>
            <p:spPr bwMode="auto">
              <a:xfrm>
                <a:off x="7917" y="10013"/>
                <a:ext cx="70" cy="5"/>
              </a:xfrm>
              <a:custGeom>
                <a:avLst/>
                <a:gdLst>
                  <a:gd name="T0" fmla="+- 0 7982 7917"/>
                  <a:gd name="T1" fmla="*/ T0 w 70"/>
                  <a:gd name="T2" fmla="+- 0 10013 10013"/>
                  <a:gd name="T3" fmla="*/ 10013 h 5"/>
                  <a:gd name="T4" fmla="+- 0 7917 7917"/>
                  <a:gd name="T5" fmla="*/ T4 w 70"/>
                  <a:gd name="T6" fmla="+- 0 10013 10013"/>
                  <a:gd name="T7" fmla="*/ 10013 h 5"/>
                  <a:gd name="T8" fmla="+- 0 7986 7917"/>
                  <a:gd name="T9" fmla="*/ T8 w 70"/>
                  <a:gd name="T10" fmla="+- 0 10018 10013"/>
                  <a:gd name="T11" fmla="*/ 10018 h 5"/>
                  <a:gd name="T12" fmla="+- 0 7982 7917"/>
                  <a:gd name="T13" fmla="*/ T12 w 70"/>
                  <a:gd name="T14" fmla="+- 0 10013 10013"/>
                  <a:gd name="T15" fmla="*/ 1001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5">
                    <a:moveTo>
                      <a:pt x="65" y="0"/>
                    </a:moveTo>
                    <a:lnTo>
                      <a:pt x="0" y="0"/>
                    </a:lnTo>
                    <a:lnTo>
                      <a:pt x="69" y="5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81" name="Group 8700"/>
            <p:cNvGrpSpPr>
              <a:grpSpLocks/>
            </p:cNvGrpSpPr>
            <p:nvPr/>
          </p:nvGrpSpPr>
          <p:grpSpPr bwMode="auto">
            <a:xfrm>
              <a:off x="7902" y="10013"/>
              <a:ext cx="84" cy="5"/>
              <a:chOff x="7902" y="10013"/>
              <a:chExt cx="84" cy="5"/>
            </a:xfrm>
          </p:grpSpPr>
          <p:sp>
            <p:nvSpPr>
              <p:cNvPr id="21831" name="Freeform 8701"/>
              <p:cNvSpPr>
                <a:spLocks/>
              </p:cNvSpPr>
              <p:nvPr/>
            </p:nvSpPr>
            <p:spPr bwMode="auto">
              <a:xfrm>
                <a:off x="7902" y="10013"/>
                <a:ext cx="84" cy="5"/>
              </a:xfrm>
              <a:custGeom>
                <a:avLst/>
                <a:gdLst>
                  <a:gd name="T0" fmla="+- 0 7902 7902"/>
                  <a:gd name="T1" fmla="*/ T0 w 84"/>
                  <a:gd name="T2" fmla="+- 0 10018 10013"/>
                  <a:gd name="T3" fmla="*/ 10018 h 5"/>
                  <a:gd name="T4" fmla="+- 0 7986 7902"/>
                  <a:gd name="T5" fmla="*/ T4 w 84"/>
                  <a:gd name="T6" fmla="+- 0 10018 10013"/>
                  <a:gd name="T7" fmla="*/ 10018 h 5"/>
                  <a:gd name="T8" fmla="+- 0 7917 7902"/>
                  <a:gd name="T9" fmla="*/ T8 w 84"/>
                  <a:gd name="T10" fmla="+- 0 10013 10013"/>
                  <a:gd name="T11" fmla="*/ 10013 h 5"/>
                  <a:gd name="T12" fmla="+- 0 7902 7902"/>
                  <a:gd name="T13" fmla="*/ T12 w 84"/>
                  <a:gd name="T14" fmla="+- 0 10018 10013"/>
                  <a:gd name="T15" fmla="*/ 1001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5">
                    <a:moveTo>
                      <a:pt x="0" y="5"/>
                    </a:moveTo>
                    <a:lnTo>
                      <a:pt x="84" y="5"/>
                    </a:lnTo>
                    <a:lnTo>
                      <a:pt x="15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82" name="Group 8702"/>
            <p:cNvGrpSpPr>
              <a:grpSpLocks/>
            </p:cNvGrpSpPr>
            <p:nvPr/>
          </p:nvGrpSpPr>
          <p:grpSpPr bwMode="auto">
            <a:xfrm>
              <a:off x="7917" y="10013"/>
              <a:ext cx="70" cy="5"/>
              <a:chOff x="7917" y="10013"/>
              <a:chExt cx="70" cy="5"/>
            </a:xfrm>
          </p:grpSpPr>
          <p:sp>
            <p:nvSpPr>
              <p:cNvPr id="21830" name="Freeform 8703"/>
              <p:cNvSpPr>
                <a:spLocks/>
              </p:cNvSpPr>
              <p:nvPr/>
            </p:nvSpPr>
            <p:spPr bwMode="auto">
              <a:xfrm>
                <a:off x="7917" y="10013"/>
                <a:ext cx="70" cy="5"/>
              </a:xfrm>
              <a:custGeom>
                <a:avLst/>
                <a:gdLst>
                  <a:gd name="T0" fmla="+- 0 7986 7917"/>
                  <a:gd name="T1" fmla="*/ T0 w 70"/>
                  <a:gd name="T2" fmla="+- 0 10018 10013"/>
                  <a:gd name="T3" fmla="*/ 10018 h 5"/>
                  <a:gd name="T4" fmla="+- 0 7917 7917"/>
                  <a:gd name="T5" fmla="*/ T4 w 70"/>
                  <a:gd name="T6" fmla="+- 0 10013 10013"/>
                  <a:gd name="T7" fmla="*/ 10013 h 5"/>
                  <a:gd name="T8" fmla="+- 0 7982 7917"/>
                  <a:gd name="T9" fmla="*/ T8 w 70"/>
                  <a:gd name="T10" fmla="+- 0 10013 10013"/>
                  <a:gd name="T11" fmla="*/ 10013 h 5"/>
                  <a:gd name="T12" fmla="+- 0 7986 7917"/>
                  <a:gd name="T13" fmla="*/ T12 w 70"/>
                  <a:gd name="T14" fmla="+- 0 10018 10013"/>
                  <a:gd name="T15" fmla="*/ 1001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0" h="5">
                    <a:moveTo>
                      <a:pt x="69" y="5"/>
                    </a:moveTo>
                    <a:lnTo>
                      <a:pt x="0" y="0"/>
                    </a:lnTo>
                    <a:lnTo>
                      <a:pt x="65" y="0"/>
                    </a:lnTo>
                    <a:lnTo>
                      <a:pt x="69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83" name="Group 8704"/>
            <p:cNvGrpSpPr>
              <a:grpSpLocks/>
            </p:cNvGrpSpPr>
            <p:nvPr/>
          </p:nvGrpSpPr>
          <p:grpSpPr bwMode="auto">
            <a:xfrm>
              <a:off x="7878" y="10018"/>
              <a:ext cx="98" cy="7"/>
              <a:chOff x="7878" y="10018"/>
              <a:chExt cx="98" cy="7"/>
            </a:xfrm>
          </p:grpSpPr>
          <p:sp>
            <p:nvSpPr>
              <p:cNvPr id="21829" name="Freeform 8705"/>
              <p:cNvSpPr>
                <a:spLocks/>
              </p:cNvSpPr>
              <p:nvPr/>
            </p:nvSpPr>
            <p:spPr bwMode="auto">
              <a:xfrm>
                <a:off x="7878" y="10018"/>
                <a:ext cx="98" cy="7"/>
              </a:xfrm>
              <a:custGeom>
                <a:avLst/>
                <a:gdLst>
                  <a:gd name="T0" fmla="+- 0 7902 7878"/>
                  <a:gd name="T1" fmla="*/ T0 w 98"/>
                  <a:gd name="T2" fmla="+- 0 10018 10018"/>
                  <a:gd name="T3" fmla="*/ 10018 h 7"/>
                  <a:gd name="T4" fmla="+- 0 7878 7878"/>
                  <a:gd name="T5" fmla="*/ T4 w 98"/>
                  <a:gd name="T6" fmla="+- 0 10025 10018"/>
                  <a:gd name="T7" fmla="*/ 10025 h 7"/>
                  <a:gd name="T8" fmla="+- 0 7977 7878"/>
                  <a:gd name="T9" fmla="*/ T8 w 98"/>
                  <a:gd name="T10" fmla="+- 0 10025 10018"/>
                  <a:gd name="T11" fmla="*/ 10025 h 7"/>
                  <a:gd name="T12" fmla="+- 0 7902 7878"/>
                  <a:gd name="T13" fmla="*/ T12 w 98"/>
                  <a:gd name="T14" fmla="+- 0 10018 10018"/>
                  <a:gd name="T15" fmla="*/ 1001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8" h="7">
                    <a:moveTo>
                      <a:pt x="24" y="0"/>
                    </a:moveTo>
                    <a:lnTo>
                      <a:pt x="0" y="7"/>
                    </a:lnTo>
                    <a:lnTo>
                      <a:pt x="99" y="7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84" name="Group 8706"/>
            <p:cNvGrpSpPr>
              <a:grpSpLocks/>
            </p:cNvGrpSpPr>
            <p:nvPr/>
          </p:nvGrpSpPr>
          <p:grpSpPr bwMode="auto">
            <a:xfrm>
              <a:off x="7902" y="10018"/>
              <a:ext cx="84" cy="7"/>
              <a:chOff x="7902" y="10018"/>
              <a:chExt cx="84" cy="7"/>
            </a:xfrm>
          </p:grpSpPr>
          <p:sp>
            <p:nvSpPr>
              <p:cNvPr id="21828" name="Freeform 8707"/>
              <p:cNvSpPr>
                <a:spLocks/>
              </p:cNvSpPr>
              <p:nvPr/>
            </p:nvSpPr>
            <p:spPr bwMode="auto">
              <a:xfrm>
                <a:off x="7902" y="10018"/>
                <a:ext cx="84" cy="7"/>
              </a:xfrm>
              <a:custGeom>
                <a:avLst/>
                <a:gdLst>
                  <a:gd name="T0" fmla="+- 0 7986 7902"/>
                  <a:gd name="T1" fmla="*/ T0 w 84"/>
                  <a:gd name="T2" fmla="+- 0 10018 10018"/>
                  <a:gd name="T3" fmla="*/ 10018 h 7"/>
                  <a:gd name="T4" fmla="+- 0 7902 7902"/>
                  <a:gd name="T5" fmla="*/ T4 w 84"/>
                  <a:gd name="T6" fmla="+- 0 10018 10018"/>
                  <a:gd name="T7" fmla="*/ 10018 h 7"/>
                  <a:gd name="T8" fmla="+- 0 7977 7902"/>
                  <a:gd name="T9" fmla="*/ T8 w 84"/>
                  <a:gd name="T10" fmla="+- 0 10025 10018"/>
                  <a:gd name="T11" fmla="*/ 10025 h 7"/>
                  <a:gd name="T12" fmla="+- 0 7986 7902"/>
                  <a:gd name="T13" fmla="*/ T12 w 84"/>
                  <a:gd name="T14" fmla="+- 0 10018 10018"/>
                  <a:gd name="T15" fmla="*/ 1001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7">
                    <a:moveTo>
                      <a:pt x="84" y="0"/>
                    </a:moveTo>
                    <a:lnTo>
                      <a:pt x="0" y="0"/>
                    </a:lnTo>
                    <a:lnTo>
                      <a:pt x="75" y="7"/>
                    </a:lnTo>
                    <a:lnTo>
                      <a:pt x="8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85" name="Group 8708"/>
            <p:cNvGrpSpPr>
              <a:grpSpLocks/>
            </p:cNvGrpSpPr>
            <p:nvPr/>
          </p:nvGrpSpPr>
          <p:grpSpPr bwMode="auto">
            <a:xfrm>
              <a:off x="7878" y="10018"/>
              <a:ext cx="98" cy="7"/>
              <a:chOff x="7878" y="10018"/>
              <a:chExt cx="98" cy="7"/>
            </a:xfrm>
          </p:grpSpPr>
          <p:sp>
            <p:nvSpPr>
              <p:cNvPr id="21827" name="Freeform 8709"/>
              <p:cNvSpPr>
                <a:spLocks/>
              </p:cNvSpPr>
              <p:nvPr/>
            </p:nvSpPr>
            <p:spPr bwMode="auto">
              <a:xfrm>
                <a:off x="7878" y="10018"/>
                <a:ext cx="98" cy="7"/>
              </a:xfrm>
              <a:custGeom>
                <a:avLst/>
                <a:gdLst>
                  <a:gd name="T0" fmla="+- 0 7878 7878"/>
                  <a:gd name="T1" fmla="*/ T0 w 98"/>
                  <a:gd name="T2" fmla="+- 0 10025 10018"/>
                  <a:gd name="T3" fmla="*/ 10025 h 7"/>
                  <a:gd name="T4" fmla="+- 0 7977 7878"/>
                  <a:gd name="T5" fmla="*/ T4 w 98"/>
                  <a:gd name="T6" fmla="+- 0 10025 10018"/>
                  <a:gd name="T7" fmla="*/ 10025 h 7"/>
                  <a:gd name="T8" fmla="+- 0 7902 7878"/>
                  <a:gd name="T9" fmla="*/ T8 w 98"/>
                  <a:gd name="T10" fmla="+- 0 10018 10018"/>
                  <a:gd name="T11" fmla="*/ 10018 h 7"/>
                  <a:gd name="T12" fmla="+- 0 7878 7878"/>
                  <a:gd name="T13" fmla="*/ T12 w 98"/>
                  <a:gd name="T14" fmla="+- 0 10025 10018"/>
                  <a:gd name="T15" fmla="*/ 1002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8" h="7">
                    <a:moveTo>
                      <a:pt x="0" y="7"/>
                    </a:moveTo>
                    <a:lnTo>
                      <a:pt x="99" y="7"/>
                    </a:lnTo>
                    <a:lnTo>
                      <a:pt x="24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86" name="Group 8710"/>
            <p:cNvGrpSpPr>
              <a:grpSpLocks/>
            </p:cNvGrpSpPr>
            <p:nvPr/>
          </p:nvGrpSpPr>
          <p:grpSpPr bwMode="auto">
            <a:xfrm>
              <a:off x="7902" y="10018"/>
              <a:ext cx="84" cy="7"/>
              <a:chOff x="7902" y="10018"/>
              <a:chExt cx="84" cy="7"/>
            </a:xfrm>
          </p:grpSpPr>
          <p:sp>
            <p:nvSpPr>
              <p:cNvPr id="21826" name="Freeform 8711"/>
              <p:cNvSpPr>
                <a:spLocks/>
              </p:cNvSpPr>
              <p:nvPr/>
            </p:nvSpPr>
            <p:spPr bwMode="auto">
              <a:xfrm>
                <a:off x="7902" y="10018"/>
                <a:ext cx="84" cy="7"/>
              </a:xfrm>
              <a:custGeom>
                <a:avLst/>
                <a:gdLst>
                  <a:gd name="T0" fmla="+- 0 7977 7902"/>
                  <a:gd name="T1" fmla="*/ T0 w 84"/>
                  <a:gd name="T2" fmla="+- 0 10025 10018"/>
                  <a:gd name="T3" fmla="*/ 10025 h 7"/>
                  <a:gd name="T4" fmla="+- 0 7902 7902"/>
                  <a:gd name="T5" fmla="*/ T4 w 84"/>
                  <a:gd name="T6" fmla="+- 0 10018 10018"/>
                  <a:gd name="T7" fmla="*/ 10018 h 7"/>
                  <a:gd name="T8" fmla="+- 0 7986 7902"/>
                  <a:gd name="T9" fmla="*/ T8 w 84"/>
                  <a:gd name="T10" fmla="+- 0 10018 10018"/>
                  <a:gd name="T11" fmla="*/ 10018 h 7"/>
                  <a:gd name="T12" fmla="+- 0 7977 7902"/>
                  <a:gd name="T13" fmla="*/ T12 w 84"/>
                  <a:gd name="T14" fmla="+- 0 10025 10018"/>
                  <a:gd name="T15" fmla="*/ 1002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7">
                    <a:moveTo>
                      <a:pt x="75" y="7"/>
                    </a:moveTo>
                    <a:lnTo>
                      <a:pt x="0" y="0"/>
                    </a:lnTo>
                    <a:lnTo>
                      <a:pt x="84" y="0"/>
                    </a:lnTo>
                    <a:lnTo>
                      <a:pt x="75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87" name="Group 8712"/>
            <p:cNvGrpSpPr>
              <a:grpSpLocks/>
            </p:cNvGrpSpPr>
            <p:nvPr/>
          </p:nvGrpSpPr>
          <p:grpSpPr bwMode="auto">
            <a:xfrm>
              <a:off x="7960" y="10027"/>
              <a:ext cx="17" cy="7"/>
              <a:chOff x="7960" y="10027"/>
              <a:chExt cx="17" cy="7"/>
            </a:xfrm>
          </p:grpSpPr>
          <p:sp>
            <p:nvSpPr>
              <p:cNvPr id="21825" name="Freeform 8713"/>
              <p:cNvSpPr>
                <a:spLocks/>
              </p:cNvSpPr>
              <p:nvPr/>
            </p:nvSpPr>
            <p:spPr bwMode="auto">
              <a:xfrm>
                <a:off x="7960" y="10027"/>
                <a:ext cx="17" cy="7"/>
              </a:xfrm>
              <a:custGeom>
                <a:avLst/>
                <a:gdLst>
                  <a:gd name="T0" fmla="+- 0 7977 7960"/>
                  <a:gd name="T1" fmla="*/ T0 w 17"/>
                  <a:gd name="T2" fmla="+- 0 10027 10027"/>
                  <a:gd name="T3" fmla="*/ 10027 h 7"/>
                  <a:gd name="T4" fmla="+- 0 7960 7960"/>
                  <a:gd name="T5" fmla="*/ T4 w 17"/>
                  <a:gd name="T6" fmla="+- 0 10027 10027"/>
                  <a:gd name="T7" fmla="*/ 10027 h 7"/>
                  <a:gd name="T8" fmla="+- 0 7967 7960"/>
                  <a:gd name="T9" fmla="*/ T8 w 17"/>
                  <a:gd name="T10" fmla="+- 0 10034 10027"/>
                  <a:gd name="T11" fmla="*/ 10034 h 7"/>
                  <a:gd name="T12" fmla="+- 0 7977 7960"/>
                  <a:gd name="T13" fmla="*/ T12 w 17"/>
                  <a:gd name="T14" fmla="+- 0 10027 10027"/>
                  <a:gd name="T15" fmla="*/ 1002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17" y="0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88" name="Group 8714"/>
            <p:cNvGrpSpPr>
              <a:grpSpLocks/>
            </p:cNvGrpSpPr>
            <p:nvPr/>
          </p:nvGrpSpPr>
          <p:grpSpPr bwMode="auto">
            <a:xfrm>
              <a:off x="7960" y="10027"/>
              <a:ext cx="17" cy="7"/>
              <a:chOff x="7960" y="10027"/>
              <a:chExt cx="17" cy="7"/>
            </a:xfrm>
          </p:grpSpPr>
          <p:sp>
            <p:nvSpPr>
              <p:cNvPr id="21824" name="Freeform 8715"/>
              <p:cNvSpPr>
                <a:spLocks/>
              </p:cNvSpPr>
              <p:nvPr/>
            </p:nvSpPr>
            <p:spPr bwMode="auto">
              <a:xfrm>
                <a:off x="7960" y="10027"/>
                <a:ext cx="17" cy="7"/>
              </a:xfrm>
              <a:custGeom>
                <a:avLst/>
                <a:gdLst>
                  <a:gd name="T0" fmla="+- 0 7960 7960"/>
                  <a:gd name="T1" fmla="*/ T0 w 17"/>
                  <a:gd name="T2" fmla="+- 0 10027 10027"/>
                  <a:gd name="T3" fmla="*/ 10027 h 7"/>
                  <a:gd name="T4" fmla="+- 0 7977 7960"/>
                  <a:gd name="T5" fmla="*/ T4 w 17"/>
                  <a:gd name="T6" fmla="+- 0 10027 10027"/>
                  <a:gd name="T7" fmla="*/ 10027 h 7"/>
                  <a:gd name="T8" fmla="+- 0 7967 7960"/>
                  <a:gd name="T9" fmla="*/ T8 w 17"/>
                  <a:gd name="T10" fmla="+- 0 10034 10027"/>
                  <a:gd name="T11" fmla="*/ 10034 h 7"/>
                  <a:gd name="T12" fmla="+- 0 7960 7960"/>
                  <a:gd name="T13" fmla="*/ T12 w 17"/>
                  <a:gd name="T14" fmla="+- 0 10027 10027"/>
                  <a:gd name="T15" fmla="*/ 1002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0" y="0"/>
                    </a:moveTo>
                    <a:lnTo>
                      <a:pt x="17" y="0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89" name="Group 8716"/>
            <p:cNvGrpSpPr>
              <a:grpSpLocks/>
            </p:cNvGrpSpPr>
            <p:nvPr/>
          </p:nvGrpSpPr>
          <p:grpSpPr bwMode="auto">
            <a:xfrm>
              <a:off x="8044" y="9967"/>
              <a:ext cx="3386" cy="60"/>
              <a:chOff x="8044" y="9967"/>
              <a:chExt cx="3386" cy="60"/>
            </a:xfrm>
          </p:grpSpPr>
          <p:sp>
            <p:nvSpPr>
              <p:cNvPr id="21822" name="Freeform 8717"/>
              <p:cNvSpPr>
                <a:spLocks/>
              </p:cNvSpPr>
              <p:nvPr/>
            </p:nvSpPr>
            <p:spPr bwMode="auto">
              <a:xfrm>
                <a:off x="8044" y="9967"/>
                <a:ext cx="3386" cy="60"/>
              </a:xfrm>
              <a:custGeom>
                <a:avLst/>
                <a:gdLst>
                  <a:gd name="T0" fmla="+- 0 8044 8044"/>
                  <a:gd name="T1" fmla="*/ T0 w 3386"/>
                  <a:gd name="T2" fmla="+- 0 9967 9967"/>
                  <a:gd name="T3" fmla="*/ 9967 h 60"/>
                  <a:gd name="T4" fmla="+- 0 8094 8044"/>
                  <a:gd name="T5" fmla="*/ T4 w 3386"/>
                  <a:gd name="T6" fmla="+- 0 10027 9967"/>
                  <a:gd name="T7" fmla="*/ 10027 h 60"/>
                  <a:gd name="T8" fmla="+- 0 11430 8044"/>
                  <a:gd name="T9" fmla="*/ T8 w 3386"/>
                  <a:gd name="T10" fmla="+- 0 10027 9967"/>
                  <a:gd name="T11" fmla="*/ 10027 h 60"/>
                  <a:gd name="T12" fmla="+- 0 8044 8044"/>
                  <a:gd name="T13" fmla="*/ T12 w 3386"/>
                  <a:gd name="T14" fmla="+- 0 9967 9967"/>
                  <a:gd name="T15" fmla="*/ 9967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6" h="60">
                    <a:moveTo>
                      <a:pt x="0" y="0"/>
                    </a:moveTo>
                    <a:lnTo>
                      <a:pt x="50" y="60"/>
                    </a:lnTo>
                    <a:lnTo>
                      <a:pt x="3386" y="6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23" name="Freeform 8718"/>
              <p:cNvSpPr>
                <a:spLocks/>
              </p:cNvSpPr>
              <p:nvPr/>
            </p:nvSpPr>
            <p:spPr bwMode="auto">
              <a:xfrm>
                <a:off x="8044" y="9967"/>
                <a:ext cx="3386" cy="60"/>
              </a:xfrm>
              <a:custGeom>
                <a:avLst/>
                <a:gdLst>
                  <a:gd name="T0" fmla="+- 0 11344 8044"/>
                  <a:gd name="T1" fmla="*/ T0 w 3386"/>
                  <a:gd name="T2" fmla="+- 0 9967 9967"/>
                  <a:gd name="T3" fmla="*/ 9967 h 60"/>
                  <a:gd name="T4" fmla="+- 0 8044 8044"/>
                  <a:gd name="T5" fmla="*/ T4 w 3386"/>
                  <a:gd name="T6" fmla="+- 0 9967 9967"/>
                  <a:gd name="T7" fmla="*/ 9967 h 60"/>
                  <a:gd name="T8" fmla="+- 0 11430 8044"/>
                  <a:gd name="T9" fmla="*/ T8 w 3386"/>
                  <a:gd name="T10" fmla="+- 0 10027 9967"/>
                  <a:gd name="T11" fmla="*/ 10027 h 60"/>
                  <a:gd name="T12" fmla="+- 0 11344 8044"/>
                  <a:gd name="T13" fmla="*/ T12 w 3386"/>
                  <a:gd name="T14" fmla="+- 0 9967 9967"/>
                  <a:gd name="T15" fmla="*/ 9967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6" h="60">
                    <a:moveTo>
                      <a:pt x="3300" y="0"/>
                    </a:moveTo>
                    <a:lnTo>
                      <a:pt x="0" y="0"/>
                    </a:lnTo>
                    <a:lnTo>
                      <a:pt x="3386" y="60"/>
                    </a:lnTo>
                    <a:lnTo>
                      <a:pt x="330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90" name="Group 8719"/>
            <p:cNvGrpSpPr>
              <a:grpSpLocks/>
            </p:cNvGrpSpPr>
            <p:nvPr/>
          </p:nvGrpSpPr>
          <p:grpSpPr bwMode="auto">
            <a:xfrm>
              <a:off x="8044" y="9967"/>
              <a:ext cx="3386" cy="60"/>
              <a:chOff x="8044" y="9967"/>
              <a:chExt cx="3386" cy="60"/>
            </a:xfrm>
          </p:grpSpPr>
          <p:sp>
            <p:nvSpPr>
              <p:cNvPr id="21821" name="Freeform 8720"/>
              <p:cNvSpPr>
                <a:spLocks/>
              </p:cNvSpPr>
              <p:nvPr/>
            </p:nvSpPr>
            <p:spPr bwMode="auto">
              <a:xfrm>
                <a:off x="8044" y="9967"/>
                <a:ext cx="3386" cy="60"/>
              </a:xfrm>
              <a:custGeom>
                <a:avLst/>
                <a:gdLst>
                  <a:gd name="T0" fmla="+- 0 8094 8044"/>
                  <a:gd name="T1" fmla="*/ T0 w 3386"/>
                  <a:gd name="T2" fmla="+- 0 10027 9967"/>
                  <a:gd name="T3" fmla="*/ 10027 h 60"/>
                  <a:gd name="T4" fmla="+- 0 11430 8044"/>
                  <a:gd name="T5" fmla="*/ T4 w 3386"/>
                  <a:gd name="T6" fmla="+- 0 10027 9967"/>
                  <a:gd name="T7" fmla="*/ 10027 h 60"/>
                  <a:gd name="T8" fmla="+- 0 8044 8044"/>
                  <a:gd name="T9" fmla="*/ T8 w 3386"/>
                  <a:gd name="T10" fmla="+- 0 9967 9967"/>
                  <a:gd name="T11" fmla="*/ 9967 h 60"/>
                  <a:gd name="T12" fmla="+- 0 8094 8044"/>
                  <a:gd name="T13" fmla="*/ T12 w 3386"/>
                  <a:gd name="T14" fmla="+- 0 10027 9967"/>
                  <a:gd name="T15" fmla="*/ 10027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6" h="60">
                    <a:moveTo>
                      <a:pt x="50" y="60"/>
                    </a:moveTo>
                    <a:lnTo>
                      <a:pt x="3386" y="60"/>
                    </a:lnTo>
                    <a:lnTo>
                      <a:pt x="0" y="0"/>
                    </a:lnTo>
                    <a:lnTo>
                      <a:pt x="50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91" name="Group 8721"/>
            <p:cNvGrpSpPr>
              <a:grpSpLocks/>
            </p:cNvGrpSpPr>
            <p:nvPr/>
          </p:nvGrpSpPr>
          <p:grpSpPr bwMode="auto">
            <a:xfrm>
              <a:off x="8044" y="9967"/>
              <a:ext cx="3386" cy="60"/>
              <a:chOff x="8044" y="9967"/>
              <a:chExt cx="3386" cy="60"/>
            </a:xfrm>
          </p:grpSpPr>
          <p:sp>
            <p:nvSpPr>
              <p:cNvPr id="21820" name="Freeform 8722"/>
              <p:cNvSpPr>
                <a:spLocks/>
              </p:cNvSpPr>
              <p:nvPr/>
            </p:nvSpPr>
            <p:spPr bwMode="auto">
              <a:xfrm>
                <a:off x="8044" y="9967"/>
                <a:ext cx="3386" cy="60"/>
              </a:xfrm>
              <a:custGeom>
                <a:avLst/>
                <a:gdLst>
                  <a:gd name="T0" fmla="+- 0 11430 8044"/>
                  <a:gd name="T1" fmla="*/ T0 w 3386"/>
                  <a:gd name="T2" fmla="+- 0 10027 9967"/>
                  <a:gd name="T3" fmla="*/ 10027 h 60"/>
                  <a:gd name="T4" fmla="+- 0 8044 8044"/>
                  <a:gd name="T5" fmla="*/ T4 w 3386"/>
                  <a:gd name="T6" fmla="+- 0 9967 9967"/>
                  <a:gd name="T7" fmla="*/ 9967 h 60"/>
                  <a:gd name="T8" fmla="+- 0 11344 8044"/>
                  <a:gd name="T9" fmla="*/ T8 w 3386"/>
                  <a:gd name="T10" fmla="+- 0 9967 9967"/>
                  <a:gd name="T11" fmla="*/ 9967 h 60"/>
                  <a:gd name="T12" fmla="+- 0 11430 8044"/>
                  <a:gd name="T13" fmla="*/ T12 w 3386"/>
                  <a:gd name="T14" fmla="+- 0 10027 9967"/>
                  <a:gd name="T15" fmla="*/ 10027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6" h="60">
                    <a:moveTo>
                      <a:pt x="3386" y="60"/>
                    </a:moveTo>
                    <a:lnTo>
                      <a:pt x="0" y="0"/>
                    </a:lnTo>
                    <a:lnTo>
                      <a:pt x="3300" y="0"/>
                    </a:lnTo>
                    <a:lnTo>
                      <a:pt x="3386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92" name="Group 8723"/>
            <p:cNvGrpSpPr>
              <a:grpSpLocks/>
            </p:cNvGrpSpPr>
            <p:nvPr/>
          </p:nvGrpSpPr>
          <p:grpSpPr bwMode="auto">
            <a:xfrm>
              <a:off x="7960" y="10025"/>
              <a:ext cx="17" cy="2"/>
              <a:chOff x="7960" y="10025"/>
              <a:chExt cx="17" cy="2"/>
            </a:xfrm>
          </p:grpSpPr>
          <p:sp>
            <p:nvSpPr>
              <p:cNvPr id="21818" name="Freeform 8724"/>
              <p:cNvSpPr>
                <a:spLocks/>
              </p:cNvSpPr>
              <p:nvPr/>
            </p:nvSpPr>
            <p:spPr bwMode="auto">
              <a:xfrm>
                <a:off x="7960" y="10025"/>
                <a:ext cx="17" cy="2"/>
              </a:xfrm>
              <a:custGeom>
                <a:avLst/>
                <a:gdLst>
                  <a:gd name="T0" fmla="+- 0 7960 7960"/>
                  <a:gd name="T1" fmla="*/ T0 w 17"/>
                  <a:gd name="T2" fmla="+- 0 10025 10025"/>
                  <a:gd name="T3" fmla="*/ 10025 h 2"/>
                  <a:gd name="T4" fmla="+- 0 7960 7960"/>
                  <a:gd name="T5" fmla="*/ T4 w 17"/>
                  <a:gd name="T6" fmla="+- 0 10027 10025"/>
                  <a:gd name="T7" fmla="*/ 10027 h 2"/>
                  <a:gd name="T8" fmla="+- 0 7977 7960"/>
                  <a:gd name="T9" fmla="*/ T8 w 17"/>
                  <a:gd name="T10" fmla="+- 0 10027 10025"/>
                  <a:gd name="T11" fmla="*/ 10027 h 2"/>
                  <a:gd name="T12" fmla="+- 0 7960 7960"/>
                  <a:gd name="T13" fmla="*/ T12 w 17"/>
                  <a:gd name="T14" fmla="+- 0 10025 10025"/>
                  <a:gd name="T15" fmla="*/ 1002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2">
                    <a:moveTo>
                      <a:pt x="0" y="0"/>
                    </a:moveTo>
                    <a:lnTo>
                      <a:pt x="0" y="2"/>
                    </a:lnTo>
                    <a:lnTo>
                      <a:pt x="17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19" name="Freeform 8725"/>
              <p:cNvSpPr>
                <a:spLocks/>
              </p:cNvSpPr>
              <p:nvPr/>
            </p:nvSpPr>
            <p:spPr bwMode="auto">
              <a:xfrm>
                <a:off x="7960" y="10025"/>
                <a:ext cx="17" cy="2"/>
              </a:xfrm>
              <a:custGeom>
                <a:avLst/>
                <a:gdLst>
                  <a:gd name="T0" fmla="+- 0 7977 7960"/>
                  <a:gd name="T1" fmla="*/ T0 w 17"/>
                  <a:gd name="T2" fmla="+- 0 10025 10025"/>
                  <a:gd name="T3" fmla="*/ 10025 h 2"/>
                  <a:gd name="T4" fmla="+- 0 7960 7960"/>
                  <a:gd name="T5" fmla="*/ T4 w 17"/>
                  <a:gd name="T6" fmla="+- 0 10025 10025"/>
                  <a:gd name="T7" fmla="*/ 10025 h 2"/>
                  <a:gd name="T8" fmla="+- 0 7977 7960"/>
                  <a:gd name="T9" fmla="*/ T8 w 17"/>
                  <a:gd name="T10" fmla="+- 0 10027 10025"/>
                  <a:gd name="T11" fmla="*/ 10027 h 2"/>
                  <a:gd name="T12" fmla="+- 0 7977 7960"/>
                  <a:gd name="T13" fmla="*/ T12 w 17"/>
                  <a:gd name="T14" fmla="+- 0 10025 10025"/>
                  <a:gd name="T15" fmla="*/ 1002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lnTo>
                      <a:pt x="0" y="0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93" name="Group 8726"/>
            <p:cNvGrpSpPr>
              <a:grpSpLocks/>
            </p:cNvGrpSpPr>
            <p:nvPr/>
          </p:nvGrpSpPr>
          <p:grpSpPr bwMode="auto">
            <a:xfrm>
              <a:off x="7960" y="10025"/>
              <a:ext cx="17" cy="2"/>
              <a:chOff x="7960" y="10025"/>
              <a:chExt cx="17" cy="2"/>
            </a:xfrm>
          </p:grpSpPr>
          <p:sp>
            <p:nvSpPr>
              <p:cNvPr id="21817" name="Freeform 8727"/>
              <p:cNvSpPr>
                <a:spLocks/>
              </p:cNvSpPr>
              <p:nvPr/>
            </p:nvSpPr>
            <p:spPr bwMode="auto">
              <a:xfrm>
                <a:off x="7960" y="10025"/>
                <a:ext cx="17" cy="2"/>
              </a:xfrm>
              <a:custGeom>
                <a:avLst/>
                <a:gdLst>
                  <a:gd name="T0" fmla="+- 0 7960 7960"/>
                  <a:gd name="T1" fmla="*/ T0 w 17"/>
                  <a:gd name="T2" fmla="+- 0 10027 10025"/>
                  <a:gd name="T3" fmla="*/ 10027 h 2"/>
                  <a:gd name="T4" fmla="+- 0 7977 7960"/>
                  <a:gd name="T5" fmla="*/ T4 w 17"/>
                  <a:gd name="T6" fmla="+- 0 10027 10025"/>
                  <a:gd name="T7" fmla="*/ 10027 h 2"/>
                  <a:gd name="T8" fmla="+- 0 7960 7960"/>
                  <a:gd name="T9" fmla="*/ T8 w 17"/>
                  <a:gd name="T10" fmla="+- 0 10025 10025"/>
                  <a:gd name="T11" fmla="*/ 10025 h 2"/>
                  <a:gd name="T12" fmla="+- 0 7960 7960"/>
                  <a:gd name="T13" fmla="*/ T12 w 17"/>
                  <a:gd name="T14" fmla="+- 0 10027 10025"/>
                  <a:gd name="T15" fmla="*/ 1002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2">
                    <a:moveTo>
                      <a:pt x="0" y="2"/>
                    </a:moveTo>
                    <a:lnTo>
                      <a:pt x="17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94" name="Group 8728"/>
            <p:cNvGrpSpPr>
              <a:grpSpLocks/>
            </p:cNvGrpSpPr>
            <p:nvPr/>
          </p:nvGrpSpPr>
          <p:grpSpPr bwMode="auto">
            <a:xfrm>
              <a:off x="7960" y="10025"/>
              <a:ext cx="17" cy="2"/>
              <a:chOff x="7960" y="10025"/>
              <a:chExt cx="17" cy="2"/>
            </a:xfrm>
          </p:grpSpPr>
          <p:sp>
            <p:nvSpPr>
              <p:cNvPr id="21816" name="Freeform 8729"/>
              <p:cNvSpPr>
                <a:spLocks/>
              </p:cNvSpPr>
              <p:nvPr/>
            </p:nvSpPr>
            <p:spPr bwMode="auto">
              <a:xfrm>
                <a:off x="7960" y="10025"/>
                <a:ext cx="17" cy="2"/>
              </a:xfrm>
              <a:custGeom>
                <a:avLst/>
                <a:gdLst>
                  <a:gd name="T0" fmla="+- 0 7977 7960"/>
                  <a:gd name="T1" fmla="*/ T0 w 17"/>
                  <a:gd name="T2" fmla="+- 0 10027 10025"/>
                  <a:gd name="T3" fmla="*/ 10027 h 2"/>
                  <a:gd name="T4" fmla="+- 0 7960 7960"/>
                  <a:gd name="T5" fmla="*/ T4 w 17"/>
                  <a:gd name="T6" fmla="+- 0 10025 10025"/>
                  <a:gd name="T7" fmla="*/ 10025 h 2"/>
                  <a:gd name="T8" fmla="+- 0 7977 7960"/>
                  <a:gd name="T9" fmla="*/ T8 w 17"/>
                  <a:gd name="T10" fmla="+- 0 10025 10025"/>
                  <a:gd name="T11" fmla="*/ 10025 h 2"/>
                  <a:gd name="T12" fmla="+- 0 7977 7960"/>
                  <a:gd name="T13" fmla="*/ T12 w 17"/>
                  <a:gd name="T14" fmla="+- 0 10027 10025"/>
                  <a:gd name="T15" fmla="*/ 1002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2">
                    <a:moveTo>
                      <a:pt x="17" y="2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95" name="Group 8730"/>
            <p:cNvGrpSpPr>
              <a:grpSpLocks/>
            </p:cNvGrpSpPr>
            <p:nvPr/>
          </p:nvGrpSpPr>
          <p:grpSpPr bwMode="auto">
            <a:xfrm>
              <a:off x="7878" y="10025"/>
              <a:ext cx="82" cy="2"/>
              <a:chOff x="7878" y="10025"/>
              <a:chExt cx="82" cy="2"/>
            </a:xfrm>
          </p:grpSpPr>
          <p:sp>
            <p:nvSpPr>
              <p:cNvPr id="21815" name="Freeform 8731"/>
              <p:cNvSpPr>
                <a:spLocks/>
              </p:cNvSpPr>
              <p:nvPr/>
            </p:nvSpPr>
            <p:spPr bwMode="auto">
              <a:xfrm>
                <a:off x="7878" y="10025"/>
                <a:ext cx="82" cy="2"/>
              </a:xfrm>
              <a:custGeom>
                <a:avLst/>
                <a:gdLst>
                  <a:gd name="T0" fmla="+- 0 7878 7878"/>
                  <a:gd name="T1" fmla="*/ T0 w 82"/>
                  <a:gd name="T2" fmla="+- 0 10025 10025"/>
                  <a:gd name="T3" fmla="*/ 10025 h 2"/>
                  <a:gd name="T4" fmla="+- 0 7878 7878"/>
                  <a:gd name="T5" fmla="*/ T4 w 82"/>
                  <a:gd name="T6" fmla="+- 0 10027 10025"/>
                  <a:gd name="T7" fmla="*/ 10027 h 2"/>
                  <a:gd name="T8" fmla="+- 0 7960 7878"/>
                  <a:gd name="T9" fmla="*/ T8 w 82"/>
                  <a:gd name="T10" fmla="+- 0 10027 10025"/>
                  <a:gd name="T11" fmla="*/ 10027 h 2"/>
                  <a:gd name="T12" fmla="+- 0 7878 7878"/>
                  <a:gd name="T13" fmla="*/ T12 w 82"/>
                  <a:gd name="T14" fmla="+- 0 10025 10025"/>
                  <a:gd name="T15" fmla="*/ 1002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2" h="2">
                    <a:moveTo>
                      <a:pt x="0" y="0"/>
                    </a:moveTo>
                    <a:lnTo>
                      <a:pt x="0" y="2"/>
                    </a:lnTo>
                    <a:lnTo>
                      <a:pt x="82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96" name="Group 8732"/>
            <p:cNvGrpSpPr>
              <a:grpSpLocks/>
            </p:cNvGrpSpPr>
            <p:nvPr/>
          </p:nvGrpSpPr>
          <p:grpSpPr bwMode="auto">
            <a:xfrm>
              <a:off x="7878" y="10025"/>
              <a:ext cx="82" cy="2"/>
              <a:chOff x="7878" y="10025"/>
              <a:chExt cx="82" cy="2"/>
            </a:xfrm>
          </p:grpSpPr>
          <p:sp>
            <p:nvSpPr>
              <p:cNvPr id="21814" name="Freeform 8733"/>
              <p:cNvSpPr>
                <a:spLocks/>
              </p:cNvSpPr>
              <p:nvPr/>
            </p:nvSpPr>
            <p:spPr bwMode="auto">
              <a:xfrm>
                <a:off x="7878" y="10025"/>
                <a:ext cx="82" cy="2"/>
              </a:xfrm>
              <a:custGeom>
                <a:avLst/>
                <a:gdLst>
                  <a:gd name="T0" fmla="+- 0 7960 7878"/>
                  <a:gd name="T1" fmla="*/ T0 w 82"/>
                  <a:gd name="T2" fmla="+- 0 10025 10025"/>
                  <a:gd name="T3" fmla="*/ 10025 h 2"/>
                  <a:gd name="T4" fmla="+- 0 7878 7878"/>
                  <a:gd name="T5" fmla="*/ T4 w 82"/>
                  <a:gd name="T6" fmla="+- 0 10025 10025"/>
                  <a:gd name="T7" fmla="*/ 10025 h 2"/>
                  <a:gd name="T8" fmla="+- 0 7960 7878"/>
                  <a:gd name="T9" fmla="*/ T8 w 82"/>
                  <a:gd name="T10" fmla="+- 0 10027 10025"/>
                  <a:gd name="T11" fmla="*/ 10027 h 2"/>
                  <a:gd name="T12" fmla="+- 0 7960 7878"/>
                  <a:gd name="T13" fmla="*/ T12 w 82"/>
                  <a:gd name="T14" fmla="+- 0 10025 10025"/>
                  <a:gd name="T15" fmla="*/ 1002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2" h="2">
                    <a:moveTo>
                      <a:pt x="82" y="0"/>
                    </a:moveTo>
                    <a:lnTo>
                      <a:pt x="0" y="0"/>
                    </a:lnTo>
                    <a:lnTo>
                      <a:pt x="82" y="2"/>
                    </a:lnTo>
                    <a:lnTo>
                      <a:pt x="8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97" name="Group 8734"/>
            <p:cNvGrpSpPr>
              <a:grpSpLocks/>
            </p:cNvGrpSpPr>
            <p:nvPr/>
          </p:nvGrpSpPr>
          <p:grpSpPr bwMode="auto">
            <a:xfrm>
              <a:off x="7878" y="10025"/>
              <a:ext cx="82" cy="2"/>
              <a:chOff x="7878" y="10025"/>
              <a:chExt cx="82" cy="2"/>
            </a:xfrm>
          </p:grpSpPr>
          <p:sp>
            <p:nvSpPr>
              <p:cNvPr id="21813" name="Freeform 8735"/>
              <p:cNvSpPr>
                <a:spLocks/>
              </p:cNvSpPr>
              <p:nvPr/>
            </p:nvSpPr>
            <p:spPr bwMode="auto">
              <a:xfrm>
                <a:off x="7878" y="10025"/>
                <a:ext cx="82" cy="2"/>
              </a:xfrm>
              <a:custGeom>
                <a:avLst/>
                <a:gdLst>
                  <a:gd name="T0" fmla="+- 0 7878 7878"/>
                  <a:gd name="T1" fmla="*/ T0 w 82"/>
                  <a:gd name="T2" fmla="+- 0 10027 10025"/>
                  <a:gd name="T3" fmla="*/ 10027 h 2"/>
                  <a:gd name="T4" fmla="+- 0 7960 7878"/>
                  <a:gd name="T5" fmla="*/ T4 w 82"/>
                  <a:gd name="T6" fmla="+- 0 10027 10025"/>
                  <a:gd name="T7" fmla="*/ 10027 h 2"/>
                  <a:gd name="T8" fmla="+- 0 7878 7878"/>
                  <a:gd name="T9" fmla="*/ T8 w 82"/>
                  <a:gd name="T10" fmla="+- 0 10025 10025"/>
                  <a:gd name="T11" fmla="*/ 10025 h 2"/>
                  <a:gd name="T12" fmla="+- 0 7878 7878"/>
                  <a:gd name="T13" fmla="*/ T12 w 82"/>
                  <a:gd name="T14" fmla="+- 0 10027 10025"/>
                  <a:gd name="T15" fmla="*/ 1002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2" h="2">
                    <a:moveTo>
                      <a:pt x="0" y="2"/>
                    </a:moveTo>
                    <a:lnTo>
                      <a:pt x="8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98" name="Group 8736"/>
            <p:cNvGrpSpPr>
              <a:grpSpLocks/>
            </p:cNvGrpSpPr>
            <p:nvPr/>
          </p:nvGrpSpPr>
          <p:grpSpPr bwMode="auto">
            <a:xfrm>
              <a:off x="7878" y="10025"/>
              <a:ext cx="82" cy="2"/>
              <a:chOff x="7878" y="10025"/>
              <a:chExt cx="82" cy="2"/>
            </a:xfrm>
          </p:grpSpPr>
          <p:sp>
            <p:nvSpPr>
              <p:cNvPr id="21812" name="Freeform 8737"/>
              <p:cNvSpPr>
                <a:spLocks/>
              </p:cNvSpPr>
              <p:nvPr/>
            </p:nvSpPr>
            <p:spPr bwMode="auto">
              <a:xfrm>
                <a:off x="7878" y="10025"/>
                <a:ext cx="82" cy="2"/>
              </a:xfrm>
              <a:custGeom>
                <a:avLst/>
                <a:gdLst>
                  <a:gd name="T0" fmla="+- 0 7960 7878"/>
                  <a:gd name="T1" fmla="*/ T0 w 82"/>
                  <a:gd name="T2" fmla="+- 0 10027 10025"/>
                  <a:gd name="T3" fmla="*/ 10027 h 2"/>
                  <a:gd name="T4" fmla="+- 0 7878 7878"/>
                  <a:gd name="T5" fmla="*/ T4 w 82"/>
                  <a:gd name="T6" fmla="+- 0 10025 10025"/>
                  <a:gd name="T7" fmla="*/ 10025 h 2"/>
                  <a:gd name="T8" fmla="+- 0 7960 7878"/>
                  <a:gd name="T9" fmla="*/ T8 w 82"/>
                  <a:gd name="T10" fmla="+- 0 10025 10025"/>
                  <a:gd name="T11" fmla="*/ 10025 h 2"/>
                  <a:gd name="T12" fmla="+- 0 7960 7878"/>
                  <a:gd name="T13" fmla="*/ T12 w 82"/>
                  <a:gd name="T14" fmla="+- 0 10027 10025"/>
                  <a:gd name="T15" fmla="*/ 1002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2" h="2">
                    <a:moveTo>
                      <a:pt x="82" y="2"/>
                    </a:moveTo>
                    <a:lnTo>
                      <a:pt x="0" y="0"/>
                    </a:lnTo>
                    <a:lnTo>
                      <a:pt x="82" y="0"/>
                    </a:lnTo>
                    <a:lnTo>
                      <a:pt x="82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299" name="Group 8738"/>
            <p:cNvGrpSpPr>
              <a:grpSpLocks/>
            </p:cNvGrpSpPr>
            <p:nvPr/>
          </p:nvGrpSpPr>
          <p:grpSpPr bwMode="auto">
            <a:xfrm>
              <a:off x="7833" y="10027"/>
              <a:ext cx="108" cy="14"/>
              <a:chOff x="7833" y="10027"/>
              <a:chExt cx="108" cy="14"/>
            </a:xfrm>
          </p:grpSpPr>
          <p:sp>
            <p:nvSpPr>
              <p:cNvPr id="21811" name="Freeform 8739"/>
              <p:cNvSpPr>
                <a:spLocks/>
              </p:cNvSpPr>
              <p:nvPr/>
            </p:nvSpPr>
            <p:spPr bwMode="auto">
              <a:xfrm>
                <a:off x="7833" y="10027"/>
                <a:ext cx="108" cy="14"/>
              </a:xfrm>
              <a:custGeom>
                <a:avLst/>
                <a:gdLst>
                  <a:gd name="T0" fmla="+- 0 7878 7833"/>
                  <a:gd name="T1" fmla="*/ T0 w 108"/>
                  <a:gd name="T2" fmla="+- 0 10027 10027"/>
                  <a:gd name="T3" fmla="*/ 10027 h 14"/>
                  <a:gd name="T4" fmla="+- 0 7833 7833"/>
                  <a:gd name="T5" fmla="*/ T4 w 108"/>
                  <a:gd name="T6" fmla="+- 0 10042 10027"/>
                  <a:gd name="T7" fmla="*/ 10042 h 14"/>
                  <a:gd name="T8" fmla="+- 0 7941 7833"/>
                  <a:gd name="T9" fmla="*/ T8 w 108"/>
                  <a:gd name="T10" fmla="+- 0 10042 10027"/>
                  <a:gd name="T11" fmla="*/ 10042 h 14"/>
                  <a:gd name="T12" fmla="+- 0 7878 7833"/>
                  <a:gd name="T13" fmla="*/ T12 w 108"/>
                  <a:gd name="T14" fmla="+- 0 10027 10027"/>
                  <a:gd name="T15" fmla="*/ 10027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" h="14">
                    <a:moveTo>
                      <a:pt x="45" y="0"/>
                    </a:moveTo>
                    <a:lnTo>
                      <a:pt x="0" y="15"/>
                    </a:lnTo>
                    <a:lnTo>
                      <a:pt x="108" y="15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00" name="Group 8740"/>
            <p:cNvGrpSpPr>
              <a:grpSpLocks/>
            </p:cNvGrpSpPr>
            <p:nvPr/>
          </p:nvGrpSpPr>
          <p:grpSpPr bwMode="auto">
            <a:xfrm>
              <a:off x="7878" y="10027"/>
              <a:ext cx="82" cy="14"/>
              <a:chOff x="7878" y="10027"/>
              <a:chExt cx="82" cy="14"/>
            </a:xfrm>
          </p:grpSpPr>
          <p:sp>
            <p:nvSpPr>
              <p:cNvPr id="21810" name="Freeform 8741"/>
              <p:cNvSpPr>
                <a:spLocks/>
              </p:cNvSpPr>
              <p:nvPr/>
            </p:nvSpPr>
            <p:spPr bwMode="auto">
              <a:xfrm>
                <a:off x="7878" y="10027"/>
                <a:ext cx="82" cy="14"/>
              </a:xfrm>
              <a:custGeom>
                <a:avLst/>
                <a:gdLst>
                  <a:gd name="T0" fmla="+- 0 7960 7878"/>
                  <a:gd name="T1" fmla="*/ T0 w 82"/>
                  <a:gd name="T2" fmla="+- 0 10027 10027"/>
                  <a:gd name="T3" fmla="*/ 10027 h 14"/>
                  <a:gd name="T4" fmla="+- 0 7878 7878"/>
                  <a:gd name="T5" fmla="*/ T4 w 82"/>
                  <a:gd name="T6" fmla="+- 0 10027 10027"/>
                  <a:gd name="T7" fmla="*/ 10027 h 14"/>
                  <a:gd name="T8" fmla="+- 0 7941 7878"/>
                  <a:gd name="T9" fmla="*/ T8 w 82"/>
                  <a:gd name="T10" fmla="+- 0 10042 10027"/>
                  <a:gd name="T11" fmla="*/ 10042 h 14"/>
                  <a:gd name="T12" fmla="+- 0 7960 7878"/>
                  <a:gd name="T13" fmla="*/ T12 w 82"/>
                  <a:gd name="T14" fmla="+- 0 10027 10027"/>
                  <a:gd name="T15" fmla="*/ 10027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2" h="14">
                    <a:moveTo>
                      <a:pt x="82" y="0"/>
                    </a:moveTo>
                    <a:lnTo>
                      <a:pt x="0" y="0"/>
                    </a:lnTo>
                    <a:lnTo>
                      <a:pt x="63" y="15"/>
                    </a:lnTo>
                    <a:lnTo>
                      <a:pt x="8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01" name="Group 8742"/>
            <p:cNvGrpSpPr>
              <a:grpSpLocks/>
            </p:cNvGrpSpPr>
            <p:nvPr/>
          </p:nvGrpSpPr>
          <p:grpSpPr bwMode="auto">
            <a:xfrm>
              <a:off x="7833" y="10027"/>
              <a:ext cx="108" cy="14"/>
              <a:chOff x="7833" y="10027"/>
              <a:chExt cx="108" cy="14"/>
            </a:xfrm>
          </p:grpSpPr>
          <p:sp>
            <p:nvSpPr>
              <p:cNvPr id="21809" name="Freeform 8743"/>
              <p:cNvSpPr>
                <a:spLocks/>
              </p:cNvSpPr>
              <p:nvPr/>
            </p:nvSpPr>
            <p:spPr bwMode="auto">
              <a:xfrm>
                <a:off x="7833" y="10027"/>
                <a:ext cx="108" cy="14"/>
              </a:xfrm>
              <a:custGeom>
                <a:avLst/>
                <a:gdLst>
                  <a:gd name="T0" fmla="+- 0 7833 7833"/>
                  <a:gd name="T1" fmla="*/ T0 w 108"/>
                  <a:gd name="T2" fmla="+- 0 10042 10027"/>
                  <a:gd name="T3" fmla="*/ 10042 h 14"/>
                  <a:gd name="T4" fmla="+- 0 7941 7833"/>
                  <a:gd name="T5" fmla="*/ T4 w 108"/>
                  <a:gd name="T6" fmla="+- 0 10042 10027"/>
                  <a:gd name="T7" fmla="*/ 10042 h 14"/>
                  <a:gd name="T8" fmla="+- 0 7878 7833"/>
                  <a:gd name="T9" fmla="*/ T8 w 108"/>
                  <a:gd name="T10" fmla="+- 0 10027 10027"/>
                  <a:gd name="T11" fmla="*/ 10027 h 14"/>
                  <a:gd name="T12" fmla="+- 0 7833 7833"/>
                  <a:gd name="T13" fmla="*/ T12 w 108"/>
                  <a:gd name="T14" fmla="+- 0 10042 10027"/>
                  <a:gd name="T15" fmla="*/ 1004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" h="14">
                    <a:moveTo>
                      <a:pt x="0" y="15"/>
                    </a:moveTo>
                    <a:lnTo>
                      <a:pt x="108" y="15"/>
                    </a:lnTo>
                    <a:lnTo>
                      <a:pt x="45" y="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02" name="Group 8744"/>
            <p:cNvGrpSpPr>
              <a:grpSpLocks/>
            </p:cNvGrpSpPr>
            <p:nvPr/>
          </p:nvGrpSpPr>
          <p:grpSpPr bwMode="auto">
            <a:xfrm>
              <a:off x="7878" y="10027"/>
              <a:ext cx="82" cy="14"/>
              <a:chOff x="7878" y="10027"/>
              <a:chExt cx="82" cy="14"/>
            </a:xfrm>
          </p:grpSpPr>
          <p:sp>
            <p:nvSpPr>
              <p:cNvPr id="21808" name="Freeform 8745"/>
              <p:cNvSpPr>
                <a:spLocks/>
              </p:cNvSpPr>
              <p:nvPr/>
            </p:nvSpPr>
            <p:spPr bwMode="auto">
              <a:xfrm>
                <a:off x="7878" y="10027"/>
                <a:ext cx="82" cy="14"/>
              </a:xfrm>
              <a:custGeom>
                <a:avLst/>
                <a:gdLst>
                  <a:gd name="T0" fmla="+- 0 7941 7878"/>
                  <a:gd name="T1" fmla="*/ T0 w 82"/>
                  <a:gd name="T2" fmla="+- 0 10042 10027"/>
                  <a:gd name="T3" fmla="*/ 10042 h 14"/>
                  <a:gd name="T4" fmla="+- 0 7878 7878"/>
                  <a:gd name="T5" fmla="*/ T4 w 82"/>
                  <a:gd name="T6" fmla="+- 0 10027 10027"/>
                  <a:gd name="T7" fmla="*/ 10027 h 14"/>
                  <a:gd name="T8" fmla="+- 0 7960 7878"/>
                  <a:gd name="T9" fmla="*/ T8 w 82"/>
                  <a:gd name="T10" fmla="+- 0 10027 10027"/>
                  <a:gd name="T11" fmla="*/ 10027 h 14"/>
                  <a:gd name="T12" fmla="+- 0 7941 7878"/>
                  <a:gd name="T13" fmla="*/ T12 w 82"/>
                  <a:gd name="T14" fmla="+- 0 10042 10027"/>
                  <a:gd name="T15" fmla="*/ 1004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2" h="14">
                    <a:moveTo>
                      <a:pt x="63" y="15"/>
                    </a:moveTo>
                    <a:lnTo>
                      <a:pt x="0" y="0"/>
                    </a:lnTo>
                    <a:lnTo>
                      <a:pt x="82" y="0"/>
                    </a:lnTo>
                    <a:lnTo>
                      <a:pt x="63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03" name="Group 8746"/>
            <p:cNvGrpSpPr>
              <a:grpSpLocks/>
            </p:cNvGrpSpPr>
            <p:nvPr/>
          </p:nvGrpSpPr>
          <p:grpSpPr bwMode="auto">
            <a:xfrm>
              <a:off x="7811" y="10042"/>
              <a:ext cx="137" cy="10"/>
              <a:chOff x="7811" y="10042"/>
              <a:chExt cx="137" cy="10"/>
            </a:xfrm>
          </p:grpSpPr>
          <p:sp>
            <p:nvSpPr>
              <p:cNvPr id="21807" name="Freeform 8747"/>
              <p:cNvSpPr>
                <a:spLocks/>
              </p:cNvSpPr>
              <p:nvPr/>
            </p:nvSpPr>
            <p:spPr bwMode="auto">
              <a:xfrm>
                <a:off x="7811" y="10042"/>
                <a:ext cx="137" cy="10"/>
              </a:xfrm>
              <a:custGeom>
                <a:avLst/>
                <a:gdLst>
                  <a:gd name="T0" fmla="+- 0 7833 7811"/>
                  <a:gd name="T1" fmla="*/ T0 w 137"/>
                  <a:gd name="T2" fmla="+- 0 10042 10042"/>
                  <a:gd name="T3" fmla="*/ 10042 h 10"/>
                  <a:gd name="T4" fmla="+- 0 7811 7811"/>
                  <a:gd name="T5" fmla="*/ T4 w 137"/>
                  <a:gd name="T6" fmla="+- 0 10051 10042"/>
                  <a:gd name="T7" fmla="*/ 10051 h 10"/>
                  <a:gd name="T8" fmla="+- 0 7948 7811"/>
                  <a:gd name="T9" fmla="*/ T8 w 137"/>
                  <a:gd name="T10" fmla="+- 0 10051 10042"/>
                  <a:gd name="T11" fmla="*/ 10051 h 10"/>
                  <a:gd name="T12" fmla="+- 0 7833 7811"/>
                  <a:gd name="T13" fmla="*/ T12 w 137"/>
                  <a:gd name="T14" fmla="+- 0 10042 10042"/>
                  <a:gd name="T15" fmla="*/ 1004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7" h="10">
                    <a:moveTo>
                      <a:pt x="22" y="0"/>
                    </a:moveTo>
                    <a:lnTo>
                      <a:pt x="0" y="9"/>
                    </a:lnTo>
                    <a:lnTo>
                      <a:pt x="137" y="9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04" name="Group 8748"/>
            <p:cNvGrpSpPr>
              <a:grpSpLocks/>
            </p:cNvGrpSpPr>
            <p:nvPr/>
          </p:nvGrpSpPr>
          <p:grpSpPr bwMode="auto">
            <a:xfrm>
              <a:off x="7833" y="10042"/>
              <a:ext cx="115" cy="10"/>
              <a:chOff x="7833" y="10042"/>
              <a:chExt cx="115" cy="10"/>
            </a:xfrm>
          </p:grpSpPr>
          <p:sp>
            <p:nvSpPr>
              <p:cNvPr id="21806" name="Freeform 8749"/>
              <p:cNvSpPr>
                <a:spLocks/>
              </p:cNvSpPr>
              <p:nvPr/>
            </p:nvSpPr>
            <p:spPr bwMode="auto">
              <a:xfrm>
                <a:off x="7833" y="10042"/>
                <a:ext cx="115" cy="10"/>
              </a:xfrm>
              <a:custGeom>
                <a:avLst/>
                <a:gdLst>
                  <a:gd name="T0" fmla="+- 0 7941 7833"/>
                  <a:gd name="T1" fmla="*/ T0 w 115"/>
                  <a:gd name="T2" fmla="+- 0 10042 10042"/>
                  <a:gd name="T3" fmla="*/ 10042 h 10"/>
                  <a:gd name="T4" fmla="+- 0 7833 7833"/>
                  <a:gd name="T5" fmla="*/ T4 w 115"/>
                  <a:gd name="T6" fmla="+- 0 10042 10042"/>
                  <a:gd name="T7" fmla="*/ 10042 h 10"/>
                  <a:gd name="T8" fmla="+- 0 7948 7833"/>
                  <a:gd name="T9" fmla="*/ T8 w 115"/>
                  <a:gd name="T10" fmla="+- 0 10051 10042"/>
                  <a:gd name="T11" fmla="*/ 10051 h 10"/>
                  <a:gd name="T12" fmla="+- 0 7941 7833"/>
                  <a:gd name="T13" fmla="*/ T12 w 115"/>
                  <a:gd name="T14" fmla="+- 0 10042 10042"/>
                  <a:gd name="T15" fmla="*/ 1004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5" h="10">
                    <a:moveTo>
                      <a:pt x="108" y="0"/>
                    </a:moveTo>
                    <a:lnTo>
                      <a:pt x="0" y="0"/>
                    </a:lnTo>
                    <a:lnTo>
                      <a:pt x="115" y="9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05" name="Group 8750"/>
            <p:cNvGrpSpPr>
              <a:grpSpLocks/>
            </p:cNvGrpSpPr>
            <p:nvPr/>
          </p:nvGrpSpPr>
          <p:grpSpPr bwMode="auto">
            <a:xfrm>
              <a:off x="7811" y="10042"/>
              <a:ext cx="137" cy="10"/>
              <a:chOff x="7811" y="10042"/>
              <a:chExt cx="137" cy="10"/>
            </a:xfrm>
          </p:grpSpPr>
          <p:sp>
            <p:nvSpPr>
              <p:cNvPr id="21805" name="Freeform 8751"/>
              <p:cNvSpPr>
                <a:spLocks/>
              </p:cNvSpPr>
              <p:nvPr/>
            </p:nvSpPr>
            <p:spPr bwMode="auto">
              <a:xfrm>
                <a:off x="7811" y="10042"/>
                <a:ext cx="137" cy="10"/>
              </a:xfrm>
              <a:custGeom>
                <a:avLst/>
                <a:gdLst>
                  <a:gd name="T0" fmla="+- 0 7811 7811"/>
                  <a:gd name="T1" fmla="*/ T0 w 137"/>
                  <a:gd name="T2" fmla="+- 0 10051 10042"/>
                  <a:gd name="T3" fmla="*/ 10051 h 10"/>
                  <a:gd name="T4" fmla="+- 0 7948 7811"/>
                  <a:gd name="T5" fmla="*/ T4 w 137"/>
                  <a:gd name="T6" fmla="+- 0 10051 10042"/>
                  <a:gd name="T7" fmla="*/ 10051 h 10"/>
                  <a:gd name="T8" fmla="+- 0 7833 7811"/>
                  <a:gd name="T9" fmla="*/ T8 w 137"/>
                  <a:gd name="T10" fmla="+- 0 10042 10042"/>
                  <a:gd name="T11" fmla="*/ 10042 h 10"/>
                  <a:gd name="T12" fmla="+- 0 7811 7811"/>
                  <a:gd name="T13" fmla="*/ T12 w 137"/>
                  <a:gd name="T14" fmla="+- 0 10051 10042"/>
                  <a:gd name="T15" fmla="*/ 1005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7" h="10">
                    <a:moveTo>
                      <a:pt x="0" y="9"/>
                    </a:moveTo>
                    <a:lnTo>
                      <a:pt x="137" y="9"/>
                    </a:lnTo>
                    <a:lnTo>
                      <a:pt x="22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06" name="Group 8752"/>
            <p:cNvGrpSpPr>
              <a:grpSpLocks/>
            </p:cNvGrpSpPr>
            <p:nvPr/>
          </p:nvGrpSpPr>
          <p:grpSpPr bwMode="auto">
            <a:xfrm>
              <a:off x="7833" y="10042"/>
              <a:ext cx="115" cy="10"/>
              <a:chOff x="7833" y="10042"/>
              <a:chExt cx="115" cy="10"/>
            </a:xfrm>
          </p:grpSpPr>
          <p:sp>
            <p:nvSpPr>
              <p:cNvPr id="21804" name="Freeform 8753"/>
              <p:cNvSpPr>
                <a:spLocks/>
              </p:cNvSpPr>
              <p:nvPr/>
            </p:nvSpPr>
            <p:spPr bwMode="auto">
              <a:xfrm>
                <a:off x="7833" y="10042"/>
                <a:ext cx="115" cy="10"/>
              </a:xfrm>
              <a:custGeom>
                <a:avLst/>
                <a:gdLst>
                  <a:gd name="T0" fmla="+- 0 7948 7833"/>
                  <a:gd name="T1" fmla="*/ T0 w 115"/>
                  <a:gd name="T2" fmla="+- 0 10051 10042"/>
                  <a:gd name="T3" fmla="*/ 10051 h 10"/>
                  <a:gd name="T4" fmla="+- 0 7833 7833"/>
                  <a:gd name="T5" fmla="*/ T4 w 115"/>
                  <a:gd name="T6" fmla="+- 0 10042 10042"/>
                  <a:gd name="T7" fmla="*/ 10042 h 10"/>
                  <a:gd name="T8" fmla="+- 0 7941 7833"/>
                  <a:gd name="T9" fmla="*/ T8 w 115"/>
                  <a:gd name="T10" fmla="+- 0 10042 10042"/>
                  <a:gd name="T11" fmla="*/ 10042 h 10"/>
                  <a:gd name="T12" fmla="+- 0 7948 7833"/>
                  <a:gd name="T13" fmla="*/ T12 w 115"/>
                  <a:gd name="T14" fmla="+- 0 10051 10042"/>
                  <a:gd name="T15" fmla="*/ 1005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5" h="10">
                    <a:moveTo>
                      <a:pt x="115" y="9"/>
                    </a:moveTo>
                    <a:lnTo>
                      <a:pt x="0" y="0"/>
                    </a:lnTo>
                    <a:lnTo>
                      <a:pt x="108" y="0"/>
                    </a:lnTo>
                    <a:lnTo>
                      <a:pt x="115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07" name="Group 8754"/>
            <p:cNvGrpSpPr>
              <a:grpSpLocks/>
            </p:cNvGrpSpPr>
            <p:nvPr/>
          </p:nvGrpSpPr>
          <p:grpSpPr bwMode="auto">
            <a:xfrm>
              <a:off x="7780" y="10051"/>
              <a:ext cx="175" cy="10"/>
              <a:chOff x="7780" y="10051"/>
              <a:chExt cx="175" cy="10"/>
            </a:xfrm>
          </p:grpSpPr>
          <p:sp>
            <p:nvSpPr>
              <p:cNvPr id="21803" name="Freeform 8755"/>
              <p:cNvSpPr>
                <a:spLocks/>
              </p:cNvSpPr>
              <p:nvPr/>
            </p:nvSpPr>
            <p:spPr bwMode="auto">
              <a:xfrm>
                <a:off x="7780" y="10051"/>
                <a:ext cx="175" cy="10"/>
              </a:xfrm>
              <a:custGeom>
                <a:avLst/>
                <a:gdLst>
                  <a:gd name="T0" fmla="+- 0 7811 7780"/>
                  <a:gd name="T1" fmla="*/ T0 w 175"/>
                  <a:gd name="T2" fmla="+- 0 10051 10051"/>
                  <a:gd name="T3" fmla="*/ 10051 h 10"/>
                  <a:gd name="T4" fmla="+- 0 7780 7780"/>
                  <a:gd name="T5" fmla="*/ T4 w 175"/>
                  <a:gd name="T6" fmla="+- 0 10061 10051"/>
                  <a:gd name="T7" fmla="*/ 10061 h 10"/>
                  <a:gd name="T8" fmla="+- 0 7955 7780"/>
                  <a:gd name="T9" fmla="*/ T8 w 175"/>
                  <a:gd name="T10" fmla="+- 0 10061 10051"/>
                  <a:gd name="T11" fmla="*/ 10061 h 10"/>
                  <a:gd name="T12" fmla="+- 0 7811 7780"/>
                  <a:gd name="T13" fmla="*/ T12 w 175"/>
                  <a:gd name="T14" fmla="+- 0 10051 10051"/>
                  <a:gd name="T15" fmla="*/ 1005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31" y="0"/>
                    </a:moveTo>
                    <a:lnTo>
                      <a:pt x="0" y="10"/>
                    </a:lnTo>
                    <a:lnTo>
                      <a:pt x="175" y="10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08" name="Group 8756"/>
            <p:cNvGrpSpPr>
              <a:grpSpLocks/>
            </p:cNvGrpSpPr>
            <p:nvPr/>
          </p:nvGrpSpPr>
          <p:grpSpPr bwMode="auto">
            <a:xfrm>
              <a:off x="7811" y="10051"/>
              <a:ext cx="144" cy="10"/>
              <a:chOff x="7811" y="10051"/>
              <a:chExt cx="144" cy="10"/>
            </a:xfrm>
          </p:grpSpPr>
          <p:sp>
            <p:nvSpPr>
              <p:cNvPr id="21802" name="Freeform 8757"/>
              <p:cNvSpPr>
                <a:spLocks/>
              </p:cNvSpPr>
              <p:nvPr/>
            </p:nvSpPr>
            <p:spPr bwMode="auto">
              <a:xfrm>
                <a:off x="7811" y="10051"/>
                <a:ext cx="144" cy="10"/>
              </a:xfrm>
              <a:custGeom>
                <a:avLst/>
                <a:gdLst>
                  <a:gd name="T0" fmla="+- 0 7948 7811"/>
                  <a:gd name="T1" fmla="*/ T0 w 144"/>
                  <a:gd name="T2" fmla="+- 0 10051 10051"/>
                  <a:gd name="T3" fmla="*/ 10051 h 10"/>
                  <a:gd name="T4" fmla="+- 0 7811 7811"/>
                  <a:gd name="T5" fmla="*/ T4 w 144"/>
                  <a:gd name="T6" fmla="+- 0 10051 10051"/>
                  <a:gd name="T7" fmla="*/ 10051 h 10"/>
                  <a:gd name="T8" fmla="+- 0 7955 7811"/>
                  <a:gd name="T9" fmla="*/ T8 w 144"/>
                  <a:gd name="T10" fmla="+- 0 10061 10051"/>
                  <a:gd name="T11" fmla="*/ 10061 h 10"/>
                  <a:gd name="T12" fmla="+- 0 7948 7811"/>
                  <a:gd name="T13" fmla="*/ T12 w 144"/>
                  <a:gd name="T14" fmla="+- 0 10051 10051"/>
                  <a:gd name="T15" fmla="*/ 1005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4" h="10">
                    <a:moveTo>
                      <a:pt x="137" y="0"/>
                    </a:moveTo>
                    <a:lnTo>
                      <a:pt x="0" y="0"/>
                    </a:lnTo>
                    <a:lnTo>
                      <a:pt x="144" y="10"/>
                    </a:lnTo>
                    <a:lnTo>
                      <a:pt x="13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09" name="Group 8758"/>
            <p:cNvGrpSpPr>
              <a:grpSpLocks/>
            </p:cNvGrpSpPr>
            <p:nvPr/>
          </p:nvGrpSpPr>
          <p:grpSpPr bwMode="auto">
            <a:xfrm>
              <a:off x="7780" y="10051"/>
              <a:ext cx="175" cy="10"/>
              <a:chOff x="7780" y="10051"/>
              <a:chExt cx="175" cy="10"/>
            </a:xfrm>
          </p:grpSpPr>
          <p:sp>
            <p:nvSpPr>
              <p:cNvPr id="21801" name="Freeform 8759"/>
              <p:cNvSpPr>
                <a:spLocks/>
              </p:cNvSpPr>
              <p:nvPr/>
            </p:nvSpPr>
            <p:spPr bwMode="auto">
              <a:xfrm>
                <a:off x="7780" y="10051"/>
                <a:ext cx="175" cy="10"/>
              </a:xfrm>
              <a:custGeom>
                <a:avLst/>
                <a:gdLst>
                  <a:gd name="T0" fmla="+- 0 7780 7780"/>
                  <a:gd name="T1" fmla="*/ T0 w 175"/>
                  <a:gd name="T2" fmla="+- 0 10061 10051"/>
                  <a:gd name="T3" fmla="*/ 10061 h 10"/>
                  <a:gd name="T4" fmla="+- 0 7955 7780"/>
                  <a:gd name="T5" fmla="*/ T4 w 175"/>
                  <a:gd name="T6" fmla="+- 0 10061 10051"/>
                  <a:gd name="T7" fmla="*/ 10061 h 10"/>
                  <a:gd name="T8" fmla="+- 0 7811 7780"/>
                  <a:gd name="T9" fmla="*/ T8 w 175"/>
                  <a:gd name="T10" fmla="+- 0 10051 10051"/>
                  <a:gd name="T11" fmla="*/ 10051 h 10"/>
                  <a:gd name="T12" fmla="+- 0 7780 7780"/>
                  <a:gd name="T13" fmla="*/ T12 w 175"/>
                  <a:gd name="T14" fmla="+- 0 10061 10051"/>
                  <a:gd name="T15" fmla="*/ 1006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0" y="10"/>
                    </a:moveTo>
                    <a:lnTo>
                      <a:pt x="175" y="10"/>
                    </a:lnTo>
                    <a:lnTo>
                      <a:pt x="31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10" name="Group 8760"/>
            <p:cNvGrpSpPr>
              <a:grpSpLocks/>
            </p:cNvGrpSpPr>
            <p:nvPr/>
          </p:nvGrpSpPr>
          <p:grpSpPr bwMode="auto">
            <a:xfrm>
              <a:off x="7811" y="10051"/>
              <a:ext cx="144" cy="10"/>
              <a:chOff x="7811" y="10051"/>
              <a:chExt cx="144" cy="10"/>
            </a:xfrm>
          </p:grpSpPr>
          <p:sp>
            <p:nvSpPr>
              <p:cNvPr id="21800" name="Freeform 8761"/>
              <p:cNvSpPr>
                <a:spLocks/>
              </p:cNvSpPr>
              <p:nvPr/>
            </p:nvSpPr>
            <p:spPr bwMode="auto">
              <a:xfrm>
                <a:off x="7811" y="10051"/>
                <a:ext cx="144" cy="10"/>
              </a:xfrm>
              <a:custGeom>
                <a:avLst/>
                <a:gdLst>
                  <a:gd name="T0" fmla="+- 0 7955 7811"/>
                  <a:gd name="T1" fmla="*/ T0 w 144"/>
                  <a:gd name="T2" fmla="+- 0 10061 10051"/>
                  <a:gd name="T3" fmla="*/ 10061 h 10"/>
                  <a:gd name="T4" fmla="+- 0 7811 7811"/>
                  <a:gd name="T5" fmla="*/ T4 w 144"/>
                  <a:gd name="T6" fmla="+- 0 10051 10051"/>
                  <a:gd name="T7" fmla="*/ 10051 h 10"/>
                  <a:gd name="T8" fmla="+- 0 7948 7811"/>
                  <a:gd name="T9" fmla="*/ T8 w 144"/>
                  <a:gd name="T10" fmla="+- 0 10051 10051"/>
                  <a:gd name="T11" fmla="*/ 10051 h 10"/>
                  <a:gd name="T12" fmla="+- 0 7955 7811"/>
                  <a:gd name="T13" fmla="*/ T12 w 144"/>
                  <a:gd name="T14" fmla="+- 0 10061 10051"/>
                  <a:gd name="T15" fmla="*/ 1006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4" h="10">
                    <a:moveTo>
                      <a:pt x="144" y="10"/>
                    </a:moveTo>
                    <a:lnTo>
                      <a:pt x="0" y="0"/>
                    </a:lnTo>
                    <a:lnTo>
                      <a:pt x="137" y="0"/>
                    </a:lnTo>
                    <a:lnTo>
                      <a:pt x="144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11" name="Group 8762"/>
            <p:cNvGrpSpPr>
              <a:grpSpLocks/>
            </p:cNvGrpSpPr>
            <p:nvPr/>
          </p:nvGrpSpPr>
          <p:grpSpPr bwMode="auto">
            <a:xfrm>
              <a:off x="8094" y="10027"/>
              <a:ext cx="3346" cy="38"/>
              <a:chOff x="8094" y="10027"/>
              <a:chExt cx="3346" cy="38"/>
            </a:xfrm>
          </p:grpSpPr>
          <p:sp>
            <p:nvSpPr>
              <p:cNvPr id="21798" name="Freeform 8763"/>
              <p:cNvSpPr>
                <a:spLocks/>
              </p:cNvSpPr>
              <p:nvPr/>
            </p:nvSpPr>
            <p:spPr bwMode="auto">
              <a:xfrm>
                <a:off x="8094" y="10027"/>
                <a:ext cx="3346" cy="38"/>
              </a:xfrm>
              <a:custGeom>
                <a:avLst/>
                <a:gdLst>
                  <a:gd name="T0" fmla="+- 0 8094 8094"/>
                  <a:gd name="T1" fmla="*/ T0 w 3346"/>
                  <a:gd name="T2" fmla="+- 0 10027 10027"/>
                  <a:gd name="T3" fmla="*/ 10027 h 38"/>
                  <a:gd name="T4" fmla="+- 0 8128 8094"/>
                  <a:gd name="T5" fmla="*/ T4 w 3346"/>
                  <a:gd name="T6" fmla="+- 0 10066 10027"/>
                  <a:gd name="T7" fmla="*/ 10066 h 38"/>
                  <a:gd name="T8" fmla="+- 0 11440 8094"/>
                  <a:gd name="T9" fmla="*/ T8 w 3346"/>
                  <a:gd name="T10" fmla="+- 0 10066 10027"/>
                  <a:gd name="T11" fmla="*/ 10066 h 38"/>
                  <a:gd name="T12" fmla="+- 0 8094 8094"/>
                  <a:gd name="T13" fmla="*/ T12 w 3346"/>
                  <a:gd name="T14" fmla="+- 0 10027 10027"/>
                  <a:gd name="T15" fmla="*/ 10027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6" h="38">
                    <a:moveTo>
                      <a:pt x="0" y="0"/>
                    </a:moveTo>
                    <a:lnTo>
                      <a:pt x="34" y="39"/>
                    </a:lnTo>
                    <a:lnTo>
                      <a:pt x="3346" y="3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99" name="Freeform 8764"/>
              <p:cNvSpPr>
                <a:spLocks/>
              </p:cNvSpPr>
              <p:nvPr/>
            </p:nvSpPr>
            <p:spPr bwMode="auto">
              <a:xfrm>
                <a:off x="8094" y="10027"/>
                <a:ext cx="3346" cy="38"/>
              </a:xfrm>
              <a:custGeom>
                <a:avLst/>
                <a:gdLst>
                  <a:gd name="T0" fmla="+- 0 11430 8094"/>
                  <a:gd name="T1" fmla="*/ T0 w 3346"/>
                  <a:gd name="T2" fmla="+- 0 10027 10027"/>
                  <a:gd name="T3" fmla="*/ 10027 h 38"/>
                  <a:gd name="T4" fmla="+- 0 8094 8094"/>
                  <a:gd name="T5" fmla="*/ T4 w 3346"/>
                  <a:gd name="T6" fmla="+- 0 10027 10027"/>
                  <a:gd name="T7" fmla="*/ 10027 h 38"/>
                  <a:gd name="T8" fmla="+- 0 11440 8094"/>
                  <a:gd name="T9" fmla="*/ T8 w 3346"/>
                  <a:gd name="T10" fmla="+- 0 10066 10027"/>
                  <a:gd name="T11" fmla="*/ 10066 h 38"/>
                  <a:gd name="T12" fmla="+- 0 11430 8094"/>
                  <a:gd name="T13" fmla="*/ T12 w 3346"/>
                  <a:gd name="T14" fmla="+- 0 10027 10027"/>
                  <a:gd name="T15" fmla="*/ 10027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6" h="38">
                    <a:moveTo>
                      <a:pt x="3336" y="0"/>
                    </a:moveTo>
                    <a:lnTo>
                      <a:pt x="0" y="0"/>
                    </a:lnTo>
                    <a:lnTo>
                      <a:pt x="3346" y="39"/>
                    </a:lnTo>
                    <a:lnTo>
                      <a:pt x="333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12" name="Group 8765"/>
            <p:cNvGrpSpPr>
              <a:grpSpLocks/>
            </p:cNvGrpSpPr>
            <p:nvPr/>
          </p:nvGrpSpPr>
          <p:grpSpPr bwMode="auto">
            <a:xfrm>
              <a:off x="8094" y="10027"/>
              <a:ext cx="3346" cy="38"/>
              <a:chOff x="8094" y="10027"/>
              <a:chExt cx="3346" cy="38"/>
            </a:xfrm>
          </p:grpSpPr>
          <p:sp>
            <p:nvSpPr>
              <p:cNvPr id="21797" name="Freeform 8766"/>
              <p:cNvSpPr>
                <a:spLocks/>
              </p:cNvSpPr>
              <p:nvPr/>
            </p:nvSpPr>
            <p:spPr bwMode="auto">
              <a:xfrm>
                <a:off x="8094" y="10027"/>
                <a:ext cx="3346" cy="38"/>
              </a:xfrm>
              <a:custGeom>
                <a:avLst/>
                <a:gdLst>
                  <a:gd name="T0" fmla="+- 0 8128 8094"/>
                  <a:gd name="T1" fmla="*/ T0 w 3346"/>
                  <a:gd name="T2" fmla="+- 0 10066 10027"/>
                  <a:gd name="T3" fmla="*/ 10066 h 38"/>
                  <a:gd name="T4" fmla="+- 0 11440 8094"/>
                  <a:gd name="T5" fmla="*/ T4 w 3346"/>
                  <a:gd name="T6" fmla="+- 0 10066 10027"/>
                  <a:gd name="T7" fmla="*/ 10066 h 38"/>
                  <a:gd name="T8" fmla="+- 0 8094 8094"/>
                  <a:gd name="T9" fmla="*/ T8 w 3346"/>
                  <a:gd name="T10" fmla="+- 0 10027 10027"/>
                  <a:gd name="T11" fmla="*/ 10027 h 38"/>
                  <a:gd name="T12" fmla="+- 0 8128 8094"/>
                  <a:gd name="T13" fmla="*/ T12 w 3346"/>
                  <a:gd name="T14" fmla="+- 0 10066 10027"/>
                  <a:gd name="T15" fmla="*/ 10066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6" h="38">
                    <a:moveTo>
                      <a:pt x="34" y="39"/>
                    </a:moveTo>
                    <a:lnTo>
                      <a:pt x="3346" y="39"/>
                    </a:lnTo>
                    <a:lnTo>
                      <a:pt x="0" y="0"/>
                    </a:lnTo>
                    <a:lnTo>
                      <a:pt x="34" y="3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13" name="Group 8767"/>
            <p:cNvGrpSpPr>
              <a:grpSpLocks/>
            </p:cNvGrpSpPr>
            <p:nvPr/>
          </p:nvGrpSpPr>
          <p:grpSpPr bwMode="auto">
            <a:xfrm>
              <a:off x="8094" y="10027"/>
              <a:ext cx="3346" cy="38"/>
              <a:chOff x="8094" y="10027"/>
              <a:chExt cx="3346" cy="38"/>
            </a:xfrm>
          </p:grpSpPr>
          <p:sp>
            <p:nvSpPr>
              <p:cNvPr id="21796" name="Freeform 8768"/>
              <p:cNvSpPr>
                <a:spLocks/>
              </p:cNvSpPr>
              <p:nvPr/>
            </p:nvSpPr>
            <p:spPr bwMode="auto">
              <a:xfrm>
                <a:off x="8094" y="10027"/>
                <a:ext cx="3346" cy="38"/>
              </a:xfrm>
              <a:custGeom>
                <a:avLst/>
                <a:gdLst>
                  <a:gd name="T0" fmla="+- 0 11440 8094"/>
                  <a:gd name="T1" fmla="*/ T0 w 3346"/>
                  <a:gd name="T2" fmla="+- 0 10066 10027"/>
                  <a:gd name="T3" fmla="*/ 10066 h 38"/>
                  <a:gd name="T4" fmla="+- 0 8094 8094"/>
                  <a:gd name="T5" fmla="*/ T4 w 3346"/>
                  <a:gd name="T6" fmla="+- 0 10027 10027"/>
                  <a:gd name="T7" fmla="*/ 10027 h 38"/>
                  <a:gd name="T8" fmla="+- 0 11430 8094"/>
                  <a:gd name="T9" fmla="*/ T8 w 3346"/>
                  <a:gd name="T10" fmla="+- 0 10027 10027"/>
                  <a:gd name="T11" fmla="*/ 10027 h 38"/>
                  <a:gd name="T12" fmla="+- 0 11440 8094"/>
                  <a:gd name="T13" fmla="*/ T12 w 3346"/>
                  <a:gd name="T14" fmla="+- 0 10066 10027"/>
                  <a:gd name="T15" fmla="*/ 10066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6" h="38">
                    <a:moveTo>
                      <a:pt x="3346" y="39"/>
                    </a:moveTo>
                    <a:lnTo>
                      <a:pt x="0" y="0"/>
                    </a:lnTo>
                    <a:lnTo>
                      <a:pt x="3336" y="0"/>
                    </a:lnTo>
                    <a:lnTo>
                      <a:pt x="3346" y="3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14" name="Group 8769"/>
            <p:cNvGrpSpPr>
              <a:grpSpLocks/>
            </p:cNvGrpSpPr>
            <p:nvPr/>
          </p:nvGrpSpPr>
          <p:grpSpPr bwMode="auto">
            <a:xfrm>
              <a:off x="8128" y="10070"/>
              <a:ext cx="3312" cy="2"/>
              <a:chOff x="8128" y="10070"/>
              <a:chExt cx="3312" cy="2"/>
            </a:xfrm>
          </p:grpSpPr>
          <p:sp>
            <p:nvSpPr>
              <p:cNvPr id="21795" name="Freeform 8770"/>
              <p:cNvSpPr>
                <a:spLocks/>
              </p:cNvSpPr>
              <p:nvPr/>
            </p:nvSpPr>
            <p:spPr bwMode="auto">
              <a:xfrm>
                <a:off x="8128" y="10070"/>
                <a:ext cx="3312" cy="2"/>
              </a:xfrm>
              <a:custGeom>
                <a:avLst/>
                <a:gdLst>
                  <a:gd name="T0" fmla="+- 0 8128 8128"/>
                  <a:gd name="T1" fmla="*/ T0 w 3312"/>
                  <a:gd name="T2" fmla="+- 0 11440 8128"/>
                  <a:gd name="T3" fmla="*/ T2 w 331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12">
                    <a:moveTo>
                      <a:pt x="0" y="0"/>
                    </a:moveTo>
                    <a:lnTo>
                      <a:pt x="331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15" name="Group 8771"/>
            <p:cNvGrpSpPr>
              <a:grpSpLocks/>
            </p:cNvGrpSpPr>
            <p:nvPr/>
          </p:nvGrpSpPr>
          <p:grpSpPr bwMode="auto">
            <a:xfrm>
              <a:off x="8128" y="10066"/>
              <a:ext cx="3312" cy="10"/>
              <a:chOff x="8128" y="10066"/>
              <a:chExt cx="3312" cy="10"/>
            </a:xfrm>
          </p:grpSpPr>
          <p:sp>
            <p:nvSpPr>
              <p:cNvPr id="21794" name="Freeform 8772"/>
              <p:cNvSpPr>
                <a:spLocks/>
              </p:cNvSpPr>
              <p:nvPr/>
            </p:nvSpPr>
            <p:spPr bwMode="auto">
              <a:xfrm>
                <a:off x="8128" y="10066"/>
                <a:ext cx="3312" cy="10"/>
              </a:xfrm>
              <a:custGeom>
                <a:avLst/>
                <a:gdLst>
                  <a:gd name="T0" fmla="+- 0 8135 8128"/>
                  <a:gd name="T1" fmla="*/ T0 w 3312"/>
                  <a:gd name="T2" fmla="+- 0 10075 10066"/>
                  <a:gd name="T3" fmla="*/ 10075 h 10"/>
                  <a:gd name="T4" fmla="+- 0 11440 8128"/>
                  <a:gd name="T5" fmla="*/ T4 w 3312"/>
                  <a:gd name="T6" fmla="+- 0 10075 10066"/>
                  <a:gd name="T7" fmla="*/ 10075 h 10"/>
                  <a:gd name="T8" fmla="+- 0 8128 8128"/>
                  <a:gd name="T9" fmla="*/ T8 w 3312"/>
                  <a:gd name="T10" fmla="+- 0 10066 10066"/>
                  <a:gd name="T11" fmla="*/ 10066 h 10"/>
                  <a:gd name="T12" fmla="+- 0 8135 8128"/>
                  <a:gd name="T13" fmla="*/ T12 w 3312"/>
                  <a:gd name="T14" fmla="+- 0 10075 10066"/>
                  <a:gd name="T15" fmla="*/ 1007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12" h="10">
                    <a:moveTo>
                      <a:pt x="7" y="9"/>
                    </a:moveTo>
                    <a:lnTo>
                      <a:pt x="3312" y="9"/>
                    </a:lnTo>
                    <a:lnTo>
                      <a:pt x="0" y="0"/>
                    </a:lnTo>
                    <a:lnTo>
                      <a:pt x="7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16" name="Group 8773"/>
            <p:cNvGrpSpPr>
              <a:grpSpLocks/>
            </p:cNvGrpSpPr>
            <p:nvPr/>
          </p:nvGrpSpPr>
          <p:grpSpPr bwMode="auto">
            <a:xfrm>
              <a:off x="8128" y="10066"/>
              <a:ext cx="3312" cy="10"/>
              <a:chOff x="8128" y="10066"/>
              <a:chExt cx="3312" cy="10"/>
            </a:xfrm>
          </p:grpSpPr>
          <p:sp>
            <p:nvSpPr>
              <p:cNvPr id="21793" name="Freeform 8774"/>
              <p:cNvSpPr>
                <a:spLocks/>
              </p:cNvSpPr>
              <p:nvPr/>
            </p:nvSpPr>
            <p:spPr bwMode="auto">
              <a:xfrm>
                <a:off x="8128" y="10066"/>
                <a:ext cx="3312" cy="10"/>
              </a:xfrm>
              <a:custGeom>
                <a:avLst/>
                <a:gdLst>
                  <a:gd name="T0" fmla="+- 0 11440 8128"/>
                  <a:gd name="T1" fmla="*/ T0 w 3312"/>
                  <a:gd name="T2" fmla="+- 0 10075 10066"/>
                  <a:gd name="T3" fmla="*/ 10075 h 10"/>
                  <a:gd name="T4" fmla="+- 0 8128 8128"/>
                  <a:gd name="T5" fmla="*/ T4 w 3312"/>
                  <a:gd name="T6" fmla="+- 0 10066 10066"/>
                  <a:gd name="T7" fmla="*/ 10066 h 10"/>
                  <a:gd name="T8" fmla="+- 0 11440 8128"/>
                  <a:gd name="T9" fmla="*/ T8 w 3312"/>
                  <a:gd name="T10" fmla="+- 0 10066 10066"/>
                  <a:gd name="T11" fmla="*/ 10066 h 10"/>
                  <a:gd name="T12" fmla="+- 0 11440 8128"/>
                  <a:gd name="T13" fmla="*/ T12 w 3312"/>
                  <a:gd name="T14" fmla="+- 0 10075 10066"/>
                  <a:gd name="T15" fmla="*/ 1007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12" h="10">
                    <a:moveTo>
                      <a:pt x="3312" y="9"/>
                    </a:moveTo>
                    <a:lnTo>
                      <a:pt x="0" y="0"/>
                    </a:lnTo>
                    <a:lnTo>
                      <a:pt x="3312" y="0"/>
                    </a:lnTo>
                    <a:lnTo>
                      <a:pt x="3312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17" name="Group 8775"/>
            <p:cNvGrpSpPr>
              <a:grpSpLocks/>
            </p:cNvGrpSpPr>
            <p:nvPr/>
          </p:nvGrpSpPr>
          <p:grpSpPr bwMode="auto">
            <a:xfrm>
              <a:off x="8123" y="10079"/>
              <a:ext cx="3319" cy="2"/>
              <a:chOff x="8123" y="10079"/>
              <a:chExt cx="3319" cy="2"/>
            </a:xfrm>
          </p:grpSpPr>
          <p:sp>
            <p:nvSpPr>
              <p:cNvPr id="21792" name="Freeform 8776"/>
              <p:cNvSpPr>
                <a:spLocks/>
              </p:cNvSpPr>
              <p:nvPr/>
            </p:nvSpPr>
            <p:spPr bwMode="auto">
              <a:xfrm>
                <a:off x="8123" y="10079"/>
                <a:ext cx="3319" cy="2"/>
              </a:xfrm>
              <a:custGeom>
                <a:avLst/>
                <a:gdLst>
                  <a:gd name="T0" fmla="+- 0 8123 8123"/>
                  <a:gd name="T1" fmla="*/ T0 w 3319"/>
                  <a:gd name="T2" fmla="+- 0 11442 8123"/>
                  <a:gd name="T3" fmla="*/ T2 w 331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19">
                    <a:moveTo>
                      <a:pt x="0" y="0"/>
                    </a:moveTo>
                    <a:lnTo>
                      <a:pt x="3319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18" name="Group 8777"/>
            <p:cNvGrpSpPr>
              <a:grpSpLocks/>
            </p:cNvGrpSpPr>
            <p:nvPr/>
          </p:nvGrpSpPr>
          <p:grpSpPr bwMode="auto">
            <a:xfrm>
              <a:off x="8123" y="10075"/>
              <a:ext cx="3319" cy="7"/>
              <a:chOff x="8123" y="10075"/>
              <a:chExt cx="3319" cy="7"/>
            </a:xfrm>
          </p:grpSpPr>
          <p:sp>
            <p:nvSpPr>
              <p:cNvPr id="21791" name="Freeform 8778"/>
              <p:cNvSpPr>
                <a:spLocks/>
              </p:cNvSpPr>
              <p:nvPr/>
            </p:nvSpPr>
            <p:spPr bwMode="auto">
              <a:xfrm>
                <a:off x="8123" y="10075"/>
                <a:ext cx="3319" cy="7"/>
              </a:xfrm>
              <a:custGeom>
                <a:avLst/>
                <a:gdLst>
                  <a:gd name="T0" fmla="+- 0 8123 8123"/>
                  <a:gd name="T1" fmla="*/ T0 w 3319"/>
                  <a:gd name="T2" fmla="+- 0 10082 10075"/>
                  <a:gd name="T3" fmla="*/ 10082 h 7"/>
                  <a:gd name="T4" fmla="+- 0 11442 8123"/>
                  <a:gd name="T5" fmla="*/ T4 w 3319"/>
                  <a:gd name="T6" fmla="+- 0 10082 10075"/>
                  <a:gd name="T7" fmla="*/ 10082 h 7"/>
                  <a:gd name="T8" fmla="+- 0 8135 8123"/>
                  <a:gd name="T9" fmla="*/ T8 w 3319"/>
                  <a:gd name="T10" fmla="+- 0 10075 10075"/>
                  <a:gd name="T11" fmla="*/ 10075 h 7"/>
                  <a:gd name="T12" fmla="+- 0 8123 8123"/>
                  <a:gd name="T13" fmla="*/ T12 w 3319"/>
                  <a:gd name="T14" fmla="+- 0 10082 10075"/>
                  <a:gd name="T15" fmla="*/ 1008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19" h="7">
                    <a:moveTo>
                      <a:pt x="0" y="7"/>
                    </a:moveTo>
                    <a:lnTo>
                      <a:pt x="3319" y="7"/>
                    </a:lnTo>
                    <a:lnTo>
                      <a:pt x="12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19" name="Group 8779"/>
            <p:cNvGrpSpPr>
              <a:grpSpLocks/>
            </p:cNvGrpSpPr>
            <p:nvPr/>
          </p:nvGrpSpPr>
          <p:grpSpPr bwMode="auto">
            <a:xfrm>
              <a:off x="8135" y="10075"/>
              <a:ext cx="3307" cy="7"/>
              <a:chOff x="8135" y="10075"/>
              <a:chExt cx="3307" cy="7"/>
            </a:xfrm>
          </p:grpSpPr>
          <p:sp>
            <p:nvSpPr>
              <p:cNvPr id="21790" name="Freeform 8780"/>
              <p:cNvSpPr>
                <a:spLocks/>
              </p:cNvSpPr>
              <p:nvPr/>
            </p:nvSpPr>
            <p:spPr bwMode="auto">
              <a:xfrm>
                <a:off x="8135" y="10075"/>
                <a:ext cx="3307" cy="7"/>
              </a:xfrm>
              <a:custGeom>
                <a:avLst/>
                <a:gdLst>
                  <a:gd name="T0" fmla="+- 0 11442 8135"/>
                  <a:gd name="T1" fmla="*/ T0 w 3307"/>
                  <a:gd name="T2" fmla="+- 0 10082 10075"/>
                  <a:gd name="T3" fmla="*/ 10082 h 7"/>
                  <a:gd name="T4" fmla="+- 0 8135 8135"/>
                  <a:gd name="T5" fmla="*/ T4 w 3307"/>
                  <a:gd name="T6" fmla="+- 0 10075 10075"/>
                  <a:gd name="T7" fmla="*/ 10075 h 7"/>
                  <a:gd name="T8" fmla="+- 0 11440 8135"/>
                  <a:gd name="T9" fmla="*/ T8 w 3307"/>
                  <a:gd name="T10" fmla="+- 0 10075 10075"/>
                  <a:gd name="T11" fmla="*/ 10075 h 7"/>
                  <a:gd name="T12" fmla="+- 0 11442 8135"/>
                  <a:gd name="T13" fmla="*/ T12 w 3307"/>
                  <a:gd name="T14" fmla="+- 0 10082 10075"/>
                  <a:gd name="T15" fmla="*/ 1008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07" h="7">
                    <a:moveTo>
                      <a:pt x="3307" y="7"/>
                    </a:moveTo>
                    <a:lnTo>
                      <a:pt x="0" y="0"/>
                    </a:lnTo>
                    <a:lnTo>
                      <a:pt x="3305" y="0"/>
                    </a:lnTo>
                    <a:lnTo>
                      <a:pt x="330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20" name="Group 8781"/>
            <p:cNvGrpSpPr>
              <a:grpSpLocks/>
            </p:cNvGrpSpPr>
            <p:nvPr/>
          </p:nvGrpSpPr>
          <p:grpSpPr bwMode="auto">
            <a:xfrm>
              <a:off x="8114" y="10087"/>
              <a:ext cx="3331" cy="2"/>
              <a:chOff x="8114" y="10087"/>
              <a:chExt cx="3331" cy="2"/>
            </a:xfrm>
          </p:grpSpPr>
          <p:sp>
            <p:nvSpPr>
              <p:cNvPr id="21789" name="Freeform 8782"/>
              <p:cNvSpPr>
                <a:spLocks/>
              </p:cNvSpPr>
              <p:nvPr/>
            </p:nvSpPr>
            <p:spPr bwMode="auto">
              <a:xfrm>
                <a:off x="8114" y="10087"/>
                <a:ext cx="3331" cy="2"/>
              </a:xfrm>
              <a:custGeom>
                <a:avLst/>
                <a:gdLst>
                  <a:gd name="T0" fmla="+- 0 8114 8114"/>
                  <a:gd name="T1" fmla="*/ T0 w 3331"/>
                  <a:gd name="T2" fmla="+- 0 11445 8114"/>
                  <a:gd name="T3" fmla="*/ T2 w 3331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31">
                    <a:moveTo>
                      <a:pt x="0" y="0"/>
                    </a:moveTo>
                    <a:lnTo>
                      <a:pt x="3331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21" name="Group 8783"/>
            <p:cNvGrpSpPr>
              <a:grpSpLocks/>
            </p:cNvGrpSpPr>
            <p:nvPr/>
          </p:nvGrpSpPr>
          <p:grpSpPr bwMode="auto">
            <a:xfrm>
              <a:off x="8114" y="10082"/>
              <a:ext cx="3331" cy="10"/>
              <a:chOff x="8114" y="10082"/>
              <a:chExt cx="3331" cy="10"/>
            </a:xfrm>
          </p:grpSpPr>
          <p:sp>
            <p:nvSpPr>
              <p:cNvPr id="21788" name="Freeform 8784"/>
              <p:cNvSpPr>
                <a:spLocks/>
              </p:cNvSpPr>
              <p:nvPr/>
            </p:nvSpPr>
            <p:spPr bwMode="auto">
              <a:xfrm>
                <a:off x="8114" y="10082"/>
                <a:ext cx="3331" cy="10"/>
              </a:xfrm>
              <a:custGeom>
                <a:avLst/>
                <a:gdLst>
                  <a:gd name="T0" fmla="+- 0 8114 8114"/>
                  <a:gd name="T1" fmla="*/ T0 w 3331"/>
                  <a:gd name="T2" fmla="+- 0 10092 10082"/>
                  <a:gd name="T3" fmla="*/ 10092 h 10"/>
                  <a:gd name="T4" fmla="+- 0 11445 8114"/>
                  <a:gd name="T5" fmla="*/ T4 w 3331"/>
                  <a:gd name="T6" fmla="+- 0 10092 10082"/>
                  <a:gd name="T7" fmla="*/ 10092 h 10"/>
                  <a:gd name="T8" fmla="+- 0 8123 8114"/>
                  <a:gd name="T9" fmla="*/ T8 w 3331"/>
                  <a:gd name="T10" fmla="+- 0 10082 10082"/>
                  <a:gd name="T11" fmla="*/ 10082 h 10"/>
                  <a:gd name="T12" fmla="+- 0 8114 8114"/>
                  <a:gd name="T13" fmla="*/ T12 w 3331"/>
                  <a:gd name="T14" fmla="+- 0 10092 10082"/>
                  <a:gd name="T15" fmla="*/ 1009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31" h="10">
                    <a:moveTo>
                      <a:pt x="0" y="10"/>
                    </a:moveTo>
                    <a:lnTo>
                      <a:pt x="3331" y="10"/>
                    </a:lnTo>
                    <a:lnTo>
                      <a:pt x="9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22" name="Group 8785"/>
            <p:cNvGrpSpPr>
              <a:grpSpLocks/>
            </p:cNvGrpSpPr>
            <p:nvPr/>
          </p:nvGrpSpPr>
          <p:grpSpPr bwMode="auto">
            <a:xfrm>
              <a:off x="8123" y="10082"/>
              <a:ext cx="3322" cy="10"/>
              <a:chOff x="8123" y="10082"/>
              <a:chExt cx="3322" cy="10"/>
            </a:xfrm>
          </p:grpSpPr>
          <p:sp>
            <p:nvSpPr>
              <p:cNvPr id="21787" name="Freeform 8786"/>
              <p:cNvSpPr>
                <a:spLocks/>
              </p:cNvSpPr>
              <p:nvPr/>
            </p:nvSpPr>
            <p:spPr bwMode="auto">
              <a:xfrm>
                <a:off x="8123" y="10082"/>
                <a:ext cx="3322" cy="10"/>
              </a:xfrm>
              <a:custGeom>
                <a:avLst/>
                <a:gdLst>
                  <a:gd name="T0" fmla="+- 0 11445 8123"/>
                  <a:gd name="T1" fmla="*/ T0 w 3322"/>
                  <a:gd name="T2" fmla="+- 0 10092 10082"/>
                  <a:gd name="T3" fmla="*/ 10092 h 10"/>
                  <a:gd name="T4" fmla="+- 0 8123 8123"/>
                  <a:gd name="T5" fmla="*/ T4 w 3322"/>
                  <a:gd name="T6" fmla="+- 0 10082 10082"/>
                  <a:gd name="T7" fmla="*/ 10082 h 10"/>
                  <a:gd name="T8" fmla="+- 0 11442 8123"/>
                  <a:gd name="T9" fmla="*/ T8 w 3322"/>
                  <a:gd name="T10" fmla="+- 0 10082 10082"/>
                  <a:gd name="T11" fmla="*/ 10082 h 10"/>
                  <a:gd name="T12" fmla="+- 0 11445 8123"/>
                  <a:gd name="T13" fmla="*/ T12 w 3322"/>
                  <a:gd name="T14" fmla="+- 0 10092 10082"/>
                  <a:gd name="T15" fmla="*/ 1009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22" h="10">
                    <a:moveTo>
                      <a:pt x="3322" y="10"/>
                    </a:moveTo>
                    <a:lnTo>
                      <a:pt x="0" y="0"/>
                    </a:lnTo>
                    <a:lnTo>
                      <a:pt x="3319" y="0"/>
                    </a:lnTo>
                    <a:lnTo>
                      <a:pt x="3322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23" name="Group 8787"/>
            <p:cNvGrpSpPr>
              <a:grpSpLocks/>
            </p:cNvGrpSpPr>
            <p:nvPr/>
          </p:nvGrpSpPr>
          <p:grpSpPr bwMode="auto">
            <a:xfrm>
              <a:off x="8097" y="10082"/>
              <a:ext cx="17" cy="10"/>
              <a:chOff x="8097" y="10082"/>
              <a:chExt cx="17" cy="10"/>
            </a:xfrm>
          </p:grpSpPr>
          <p:sp>
            <p:nvSpPr>
              <p:cNvPr id="21786" name="Freeform 8788"/>
              <p:cNvSpPr>
                <a:spLocks/>
              </p:cNvSpPr>
              <p:nvPr/>
            </p:nvSpPr>
            <p:spPr bwMode="auto">
              <a:xfrm>
                <a:off x="8097" y="10082"/>
                <a:ext cx="17" cy="10"/>
              </a:xfrm>
              <a:custGeom>
                <a:avLst/>
                <a:gdLst>
                  <a:gd name="T0" fmla="+- 0 8109 8097"/>
                  <a:gd name="T1" fmla="*/ T0 w 17"/>
                  <a:gd name="T2" fmla="+- 0 10082 10082"/>
                  <a:gd name="T3" fmla="*/ 10082 h 10"/>
                  <a:gd name="T4" fmla="+- 0 8097 8097"/>
                  <a:gd name="T5" fmla="*/ T4 w 17"/>
                  <a:gd name="T6" fmla="+- 0 10092 10082"/>
                  <a:gd name="T7" fmla="*/ 10092 h 10"/>
                  <a:gd name="T8" fmla="+- 0 8114 8097"/>
                  <a:gd name="T9" fmla="*/ T8 w 17"/>
                  <a:gd name="T10" fmla="+- 0 10092 10082"/>
                  <a:gd name="T11" fmla="*/ 10092 h 10"/>
                  <a:gd name="T12" fmla="+- 0 8109 8097"/>
                  <a:gd name="T13" fmla="*/ T12 w 17"/>
                  <a:gd name="T14" fmla="+- 0 10082 10082"/>
                  <a:gd name="T15" fmla="*/ 1008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12" y="0"/>
                    </a:moveTo>
                    <a:lnTo>
                      <a:pt x="0" y="10"/>
                    </a:lnTo>
                    <a:lnTo>
                      <a:pt x="17" y="10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24" name="Group 8789"/>
            <p:cNvGrpSpPr>
              <a:grpSpLocks/>
            </p:cNvGrpSpPr>
            <p:nvPr/>
          </p:nvGrpSpPr>
          <p:grpSpPr bwMode="auto">
            <a:xfrm>
              <a:off x="8097" y="10082"/>
              <a:ext cx="17" cy="10"/>
              <a:chOff x="8097" y="10082"/>
              <a:chExt cx="17" cy="10"/>
            </a:xfrm>
          </p:grpSpPr>
          <p:sp>
            <p:nvSpPr>
              <p:cNvPr id="21785" name="Freeform 8790"/>
              <p:cNvSpPr>
                <a:spLocks/>
              </p:cNvSpPr>
              <p:nvPr/>
            </p:nvSpPr>
            <p:spPr bwMode="auto">
              <a:xfrm>
                <a:off x="8097" y="10082"/>
                <a:ext cx="17" cy="10"/>
              </a:xfrm>
              <a:custGeom>
                <a:avLst/>
                <a:gdLst>
                  <a:gd name="T0" fmla="+- 0 8097 8097"/>
                  <a:gd name="T1" fmla="*/ T0 w 17"/>
                  <a:gd name="T2" fmla="+- 0 10092 10082"/>
                  <a:gd name="T3" fmla="*/ 10092 h 10"/>
                  <a:gd name="T4" fmla="+- 0 8114 8097"/>
                  <a:gd name="T5" fmla="*/ T4 w 17"/>
                  <a:gd name="T6" fmla="+- 0 10092 10082"/>
                  <a:gd name="T7" fmla="*/ 10092 h 10"/>
                  <a:gd name="T8" fmla="+- 0 8109 8097"/>
                  <a:gd name="T9" fmla="*/ T8 w 17"/>
                  <a:gd name="T10" fmla="+- 0 10082 10082"/>
                  <a:gd name="T11" fmla="*/ 10082 h 10"/>
                  <a:gd name="T12" fmla="+- 0 8097 8097"/>
                  <a:gd name="T13" fmla="*/ T12 w 17"/>
                  <a:gd name="T14" fmla="+- 0 10092 10082"/>
                  <a:gd name="T15" fmla="*/ 1009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0" y="10"/>
                    </a:moveTo>
                    <a:lnTo>
                      <a:pt x="17" y="10"/>
                    </a:lnTo>
                    <a:lnTo>
                      <a:pt x="12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25" name="Group 8791"/>
            <p:cNvGrpSpPr>
              <a:grpSpLocks/>
            </p:cNvGrpSpPr>
            <p:nvPr/>
          </p:nvGrpSpPr>
          <p:grpSpPr bwMode="auto">
            <a:xfrm>
              <a:off x="8109" y="10082"/>
              <a:ext cx="5" cy="10"/>
              <a:chOff x="8109" y="10082"/>
              <a:chExt cx="5" cy="10"/>
            </a:xfrm>
          </p:grpSpPr>
          <p:sp>
            <p:nvSpPr>
              <p:cNvPr id="21784" name="Freeform 8792"/>
              <p:cNvSpPr>
                <a:spLocks/>
              </p:cNvSpPr>
              <p:nvPr/>
            </p:nvSpPr>
            <p:spPr bwMode="auto">
              <a:xfrm>
                <a:off x="8109" y="10082"/>
                <a:ext cx="5" cy="10"/>
              </a:xfrm>
              <a:custGeom>
                <a:avLst/>
                <a:gdLst>
                  <a:gd name="T0" fmla="+- 0 8114 8109"/>
                  <a:gd name="T1" fmla="*/ T0 w 5"/>
                  <a:gd name="T2" fmla="+- 0 10092 10082"/>
                  <a:gd name="T3" fmla="*/ 10092 h 10"/>
                  <a:gd name="T4" fmla="+- 0 8109 8109"/>
                  <a:gd name="T5" fmla="*/ T4 w 5"/>
                  <a:gd name="T6" fmla="+- 0 10082 10082"/>
                  <a:gd name="T7" fmla="*/ 10082 h 10"/>
                  <a:gd name="T8" fmla="+- 0 8114 8109"/>
                  <a:gd name="T9" fmla="*/ T8 w 5"/>
                  <a:gd name="T10" fmla="+- 0 10092 10082"/>
                  <a:gd name="T11" fmla="*/ 1009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5" h="10">
                    <a:moveTo>
                      <a:pt x="5" y="10"/>
                    </a:moveTo>
                    <a:lnTo>
                      <a:pt x="0" y="0"/>
                    </a:lnTo>
                    <a:lnTo>
                      <a:pt x="5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26" name="Group 8793"/>
            <p:cNvGrpSpPr>
              <a:grpSpLocks/>
            </p:cNvGrpSpPr>
            <p:nvPr/>
          </p:nvGrpSpPr>
          <p:grpSpPr bwMode="auto">
            <a:xfrm>
              <a:off x="8087" y="10096"/>
              <a:ext cx="3360" cy="2"/>
              <a:chOff x="8087" y="10096"/>
              <a:chExt cx="3360" cy="2"/>
            </a:xfrm>
          </p:grpSpPr>
          <p:sp>
            <p:nvSpPr>
              <p:cNvPr id="21783" name="Freeform 8794"/>
              <p:cNvSpPr>
                <a:spLocks/>
              </p:cNvSpPr>
              <p:nvPr/>
            </p:nvSpPr>
            <p:spPr bwMode="auto">
              <a:xfrm>
                <a:off x="8087" y="10096"/>
                <a:ext cx="3360" cy="2"/>
              </a:xfrm>
              <a:custGeom>
                <a:avLst/>
                <a:gdLst>
                  <a:gd name="T0" fmla="+- 0 8087 8087"/>
                  <a:gd name="T1" fmla="*/ T0 w 3360"/>
                  <a:gd name="T2" fmla="+- 0 11447 8087"/>
                  <a:gd name="T3" fmla="*/ T2 w 336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60">
                    <a:moveTo>
                      <a:pt x="0" y="0"/>
                    </a:moveTo>
                    <a:lnTo>
                      <a:pt x="3360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27" name="Group 8795"/>
            <p:cNvGrpSpPr>
              <a:grpSpLocks/>
            </p:cNvGrpSpPr>
            <p:nvPr/>
          </p:nvGrpSpPr>
          <p:grpSpPr bwMode="auto">
            <a:xfrm>
              <a:off x="8087" y="10092"/>
              <a:ext cx="3360" cy="7"/>
              <a:chOff x="8087" y="10092"/>
              <a:chExt cx="3360" cy="7"/>
            </a:xfrm>
          </p:grpSpPr>
          <p:sp>
            <p:nvSpPr>
              <p:cNvPr id="21782" name="Freeform 8796"/>
              <p:cNvSpPr>
                <a:spLocks/>
              </p:cNvSpPr>
              <p:nvPr/>
            </p:nvSpPr>
            <p:spPr bwMode="auto">
              <a:xfrm>
                <a:off x="8087" y="10092"/>
                <a:ext cx="3360" cy="7"/>
              </a:xfrm>
              <a:custGeom>
                <a:avLst/>
                <a:gdLst>
                  <a:gd name="T0" fmla="+- 0 8087 8087"/>
                  <a:gd name="T1" fmla="*/ T0 w 3360"/>
                  <a:gd name="T2" fmla="+- 0 10099 10092"/>
                  <a:gd name="T3" fmla="*/ 10099 h 7"/>
                  <a:gd name="T4" fmla="+- 0 11447 8087"/>
                  <a:gd name="T5" fmla="*/ T4 w 3360"/>
                  <a:gd name="T6" fmla="+- 0 10099 10092"/>
                  <a:gd name="T7" fmla="*/ 10099 h 7"/>
                  <a:gd name="T8" fmla="+- 0 8097 8087"/>
                  <a:gd name="T9" fmla="*/ T8 w 3360"/>
                  <a:gd name="T10" fmla="+- 0 10092 10092"/>
                  <a:gd name="T11" fmla="*/ 10092 h 7"/>
                  <a:gd name="T12" fmla="+- 0 8087 8087"/>
                  <a:gd name="T13" fmla="*/ T12 w 3360"/>
                  <a:gd name="T14" fmla="+- 0 10099 10092"/>
                  <a:gd name="T15" fmla="*/ 10099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0" h="7">
                    <a:moveTo>
                      <a:pt x="0" y="7"/>
                    </a:moveTo>
                    <a:lnTo>
                      <a:pt x="3360" y="7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28" name="Group 8797"/>
            <p:cNvGrpSpPr>
              <a:grpSpLocks/>
            </p:cNvGrpSpPr>
            <p:nvPr/>
          </p:nvGrpSpPr>
          <p:grpSpPr bwMode="auto">
            <a:xfrm>
              <a:off x="8097" y="10092"/>
              <a:ext cx="3350" cy="7"/>
              <a:chOff x="8097" y="10092"/>
              <a:chExt cx="3350" cy="7"/>
            </a:xfrm>
          </p:grpSpPr>
          <p:sp>
            <p:nvSpPr>
              <p:cNvPr id="21781" name="Freeform 8798"/>
              <p:cNvSpPr>
                <a:spLocks/>
              </p:cNvSpPr>
              <p:nvPr/>
            </p:nvSpPr>
            <p:spPr bwMode="auto">
              <a:xfrm>
                <a:off x="8097" y="10092"/>
                <a:ext cx="3350" cy="7"/>
              </a:xfrm>
              <a:custGeom>
                <a:avLst/>
                <a:gdLst>
                  <a:gd name="T0" fmla="+- 0 11447 8097"/>
                  <a:gd name="T1" fmla="*/ T0 w 3350"/>
                  <a:gd name="T2" fmla="+- 0 10099 10092"/>
                  <a:gd name="T3" fmla="*/ 10099 h 7"/>
                  <a:gd name="T4" fmla="+- 0 8097 8097"/>
                  <a:gd name="T5" fmla="*/ T4 w 3350"/>
                  <a:gd name="T6" fmla="+- 0 10092 10092"/>
                  <a:gd name="T7" fmla="*/ 10092 h 7"/>
                  <a:gd name="T8" fmla="+- 0 11445 8097"/>
                  <a:gd name="T9" fmla="*/ T8 w 3350"/>
                  <a:gd name="T10" fmla="+- 0 10092 10092"/>
                  <a:gd name="T11" fmla="*/ 10092 h 7"/>
                  <a:gd name="T12" fmla="+- 0 11447 8097"/>
                  <a:gd name="T13" fmla="*/ T12 w 3350"/>
                  <a:gd name="T14" fmla="+- 0 10099 10092"/>
                  <a:gd name="T15" fmla="*/ 10099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50" h="7">
                    <a:moveTo>
                      <a:pt x="3350" y="7"/>
                    </a:moveTo>
                    <a:lnTo>
                      <a:pt x="0" y="0"/>
                    </a:lnTo>
                    <a:lnTo>
                      <a:pt x="3348" y="0"/>
                    </a:lnTo>
                    <a:lnTo>
                      <a:pt x="335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29" name="Group 8799"/>
            <p:cNvGrpSpPr>
              <a:grpSpLocks/>
            </p:cNvGrpSpPr>
            <p:nvPr/>
          </p:nvGrpSpPr>
          <p:grpSpPr bwMode="auto">
            <a:xfrm>
              <a:off x="8087" y="10103"/>
              <a:ext cx="3362" cy="2"/>
              <a:chOff x="8087" y="10103"/>
              <a:chExt cx="3362" cy="2"/>
            </a:xfrm>
          </p:grpSpPr>
          <p:sp>
            <p:nvSpPr>
              <p:cNvPr id="21780" name="Freeform 8800"/>
              <p:cNvSpPr>
                <a:spLocks/>
              </p:cNvSpPr>
              <p:nvPr/>
            </p:nvSpPr>
            <p:spPr bwMode="auto">
              <a:xfrm>
                <a:off x="8087" y="10103"/>
                <a:ext cx="3362" cy="2"/>
              </a:xfrm>
              <a:custGeom>
                <a:avLst/>
                <a:gdLst>
                  <a:gd name="T0" fmla="+- 0 8087 8087"/>
                  <a:gd name="T1" fmla="*/ T0 w 3362"/>
                  <a:gd name="T2" fmla="+- 0 11450 8087"/>
                  <a:gd name="T3" fmla="*/ T2 w 336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62">
                    <a:moveTo>
                      <a:pt x="0" y="0"/>
                    </a:moveTo>
                    <a:lnTo>
                      <a:pt x="3363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30" name="Group 8801"/>
            <p:cNvGrpSpPr>
              <a:grpSpLocks/>
            </p:cNvGrpSpPr>
            <p:nvPr/>
          </p:nvGrpSpPr>
          <p:grpSpPr bwMode="auto">
            <a:xfrm>
              <a:off x="8087" y="10099"/>
              <a:ext cx="3362" cy="7"/>
              <a:chOff x="8087" y="10099"/>
              <a:chExt cx="3362" cy="7"/>
            </a:xfrm>
          </p:grpSpPr>
          <p:sp>
            <p:nvSpPr>
              <p:cNvPr id="21779" name="Freeform 8802"/>
              <p:cNvSpPr>
                <a:spLocks/>
              </p:cNvSpPr>
              <p:nvPr/>
            </p:nvSpPr>
            <p:spPr bwMode="auto">
              <a:xfrm>
                <a:off x="8087" y="10099"/>
                <a:ext cx="3362" cy="7"/>
              </a:xfrm>
              <a:custGeom>
                <a:avLst/>
                <a:gdLst>
                  <a:gd name="T0" fmla="+- 0 8094 8087"/>
                  <a:gd name="T1" fmla="*/ T0 w 3362"/>
                  <a:gd name="T2" fmla="+- 0 10106 10099"/>
                  <a:gd name="T3" fmla="*/ 10106 h 7"/>
                  <a:gd name="T4" fmla="+- 0 11450 8087"/>
                  <a:gd name="T5" fmla="*/ T4 w 3362"/>
                  <a:gd name="T6" fmla="+- 0 10106 10099"/>
                  <a:gd name="T7" fmla="*/ 10106 h 7"/>
                  <a:gd name="T8" fmla="+- 0 8087 8087"/>
                  <a:gd name="T9" fmla="*/ T8 w 3362"/>
                  <a:gd name="T10" fmla="+- 0 10099 10099"/>
                  <a:gd name="T11" fmla="*/ 10099 h 7"/>
                  <a:gd name="T12" fmla="+- 0 8094 8087"/>
                  <a:gd name="T13" fmla="*/ T12 w 3362"/>
                  <a:gd name="T14" fmla="+- 0 10106 10099"/>
                  <a:gd name="T15" fmla="*/ 1010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2" h="7">
                    <a:moveTo>
                      <a:pt x="7" y="7"/>
                    </a:moveTo>
                    <a:lnTo>
                      <a:pt x="3363" y="7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31" name="Group 8803"/>
            <p:cNvGrpSpPr>
              <a:grpSpLocks/>
            </p:cNvGrpSpPr>
            <p:nvPr/>
          </p:nvGrpSpPr>
          <p:grpSpPr bwMode="auto">
            <a:xfrm>
              <a:off x="8087" y="10099"/>
              <a:ext cx="3362" cy="7"/>
              <a:chOff x="8087" y="10099"/>
              <a:chExt cx="3362" cy="7"/>
            </a:xfrm>
          </p:grpSpPr>
          <p:sp>
            <p:nvSpPr>
              <p:cNvPr id="21778" name="Freeform 8804"/>
              <p:cNvSpPr>
                <a:spLocks/>
              </p:cNvSpPr>
              <p:nvPr/>
            </p:nvSpPr>
            <p:spPr bwMode="auto">
              <a:xfrm>
                <a:off x="8087" y="10099"/>
                <a:ext cx="3362" cy="7"/>
              </a:xfrm>
              <a:custGeom>
                <a:avLst/>
                <a:gdLst>
                  <a:gd name="T0" fmla="+- 0 11450 8087"/>
                  <a:gd name="T1" fmla="*/ T0 w 3362"/>
                  <a:gd name="T2" fmla="+- 0 10106 10099"/>
                  <a:gd name="T3" fmla="*/ 10106 h 7"/>
                  <a:gd name="T4" fmla="+- 0 8087 8087"/>
                  <a:gd name="T5" fmla="*/ T4 w 3362"/>
                  <a:gd name="T6" fmla="+- 0 10099 10099"/>
                  <a:gd name="T7" fmla="*/ 10099 h 7"/>
                  <a:gd name="T8" fmla="+- 0 11447 8087"/>
                  <a:gd name="T9" fmla="*/ T8 w 3362"/>
                  <a:gd name="T10" fmla="+- 0 10099 10099"/>
                  <a:gd name="T11" fmla="*/ 10099 h 7"/>
                  <a:gd name="T12" fmla="+- 0 11450 8087"/>
                  <a:gd name="T13" fmla="*/ T12 w 3362"/>
                  <a:gd name="T14" fmla="+- 0 10106 10099"/>
                  <a:gd name="T15" fmla="*/ 1010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2" h="7">
                    <a:moveTo>
                      <a:pt x="3363" y="7"/>
                    </a:moveTo>
                    <a:lnTo>
                      <a:pt x="0" y="0"/>
                    </a:lnTo>
                    <a:lnTo>
                      <a:pt x="3360" y="0"/>
                    </a:lnTo>
                    <a:lnTo>
                      <a:pt x="3363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32" name="Group 8805"/>
            <p:cNvGrpSpPr>
              <a:grpSpLocks/>
            </p:cNvGrpSpPr>
            <p:nvPr/>
          </p:nvGrpSpPr>
          <p:grpSpPr bwMode="auto">
            <a:xfrm>
              <a:off x="8061" y="10116"/>
              <a:ext cx="12" cy="5"/>
              <a:chOff x="8061" y="10116"/>
              <a:chExt cx="12" cy="5"/>
            </a:xfrm>
          </p:grpSpPr>
          <p:sp>
            <p:nvSpPr>
              <p:cNvPr id="21777" name="Freeform 8806"/>
              <p:cNvSpPr>
                <a:spLocks/>
              </p:cNvSpPr>
              <p:nvPr/>
            </p:nvSpPr>
            <p:spPr bwMode="auto">
              <a:xfrm>
                <a:off x="8061" y="10116"/>
                <a:ext cx="12" cy="5"/>
              </a:xfrm>
              <a:custGeom>
                <a:avLst/>
                <a:gdLst>
                  <a:gd name="T0" fmla="+- 0 8068 8061"/>
                  <a:gd name="T1" fmla="*/ T0 w 12"/>
                  <a:gd name="T2" fmla="+- 0 10116 10116"/>
                  <a:gd name="T3" fmla="*/ 10116 h 5"/>
                  <a:gd name="T4" fmla="+- 0 8061 8061"/>
                  <a:gd name="T5" fmla="*/ T4 w 12"/>
                  <a:gd name="T6" fmla="+- 0 10121 10116"/>
                  <a:gd name="T7" fmla="*/ 10121 h 5"/>
                  <a:gd name="T8" fmla="+- 0 8073 8061"/>
                  <a:gd name="T9" fmla="*/ T8 w 12"/>
                  <a:gd name="T10" fmla="+- 0 10121 10116"/>
                  <a:gd name="T11" fmla="*/ 10121 h 5"/>
                  <a:gd name="T12" fmla="+- 0 8068 8061"/>
                  <a:gd name="T13" fmla="*/ T12 w 12"/>
                  <a:gd name="T14" fmla="+- 0 10116 10116"/>
                  <a:gd name="T15" fmla="*/ 1011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5">
                    <a:moveTo>
                      <a:pt x="7" y="0"/>
                    </a:moveTo>
                    <a:lnTo>
                      <a:pt x="0" y="5"/>
                    </a:lnTo>
                    <a:lnTo>
                      <a:pt x="12" y="5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33" name="Group 8807"/>
            <p:cNvGrpSpPr>
              <a:grpSpLocks/>
            </p:cNvGrpSpPr>
            <p:nvPr/>
          </p:nvGrpSpPr>
          <p:grpSpPr bwMode="auto">
            <a:xfrm>
              <a:off x="8061" y="10116"/>
              <a:ext cx="12" cy="5"/>
              <a:chOff x="8061" y="10116"/>
              <a:chExt cx="12" cy="5"/>
            </a:xfrm>
          </p:grpSpPr>
          <p:sp>
            <p:nvSpPr>
              <p:cNvPr id="21776" name="Freeform 8808"/>
              <p:cNvSpPr>
                <a:spLocks/>
              </p:cNvSpPr>
              <p:nvPr/>
            </p:nvSpPr>
            <p:spPr bwMode="auto">
              <a:xfrm>
                <a:off x="8061" y="10116"/>
                <a:ext cx="12" cy="5"/>
              </a:xfrm>
              <a:custGeom>
                <a:avLst/>
                <a:gdLst>
                  <a:gd name="T0" fmla="+- 0 8068 8061"/>
                  <a:gd name="T1" fmla="*/ T0 w 12"/>
                  <a:gd name="T2" fmla="+- 0 10116 10116"/>
                  <a:gd name="T3" fmla="*/ 10116 h 5"/>
                  <a:gd name="T4" fmla="+- 0 8061 8061"/>
                  <a:gd name="T5" fmla="*/ T4 w 12"/>
                  <a:gd name="T6" fmla="+- 0 10121 10116"/>
                  <a:gd name="T7" fmla="*/ 10121 h 5"/>
                  <a:gd name="T8" fmla="+- 0 8073 8061"/>
                  <a:gd name="T9" fmla="*/ T8 w 12"/>
                  <a:gd name="T10" fmla="+- 0 10121 10116"/>
                  <a:gd name="T11" fmla="*/ 10121 h 5"/>
                  <a:gd name="T12" fmla="+- 0 8068 8061"/>
                  <a:gd name="T13" fmla="*/ T12 w 12"/>
                  <a:gd name="T14" fmla="+- 0 10116 10116"/>
                  <a:gd name="T15" fmla="*/ 1011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5">
                    <a:moveTo>
                      <a:pt x="7" y="0"/>
                    </a:moveTo>
                    <a:lnTo>
                      <a:pt x="0" y="5"/>
                    </a:lnTo>
                    <a:lnTo>
                      <a:pt x="12" y="5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34" name="Group 8809"/>
            <p:cNvGrpSpPr>
              <a:grpSpLocks/>
            </p:cNvGrpSpPr>
            <p:nvPr/>
          </p:nvGrpSpPr>
          <p:grpSpPr bwMode="auto">
            <a:xfrm>
              <a:off x="8078" y="10118"/>
              <a:ext cx="3374" cy="2"/>
              <a:chOff x="8078" y="10118"/>
              <a:chExt cx="3374" cy="2"/>
            </a:xfrm>
          </p:grpSpPr>
          <p:sp>
            <p:nvSpPr>
              <p:cNvPr id="21775" name="Freeform 8810"/>
              <p:cNvSpPr>
                <a:spLocks/>
              </p:cNvSpPr>
              <p:nvPr/>
            </p:nvSpPr>
            <p:spPr bwMode="auto">
              <a:xfrm>
                <a:off x="8078" y="10118"/>
                <a:ext cx="3374" cy="2"/>
              </a:xfrm>
              <a:custGeom>
                <a:avLst/>
                <a:gdLst>
                  <a:gd name="T0" fmla="+- 0 8078 8078"/>
                  <a:gd name="T1" fmla="*/ T0 w 3374"/>
                  <a:gd name="T2" fmla="+- 0 11452 8078"/>
                  <a:gd name="T3" fmla="*/ T2 w 337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74">
                    <a:moveTo>
                      <a:pt x="0" y="0"/>
                    </a:moveTo>
                    <a:lnTo>
                      <a:pt x="3374" y="0"/>
                    </a:lnTo>
                  </a:path>
                </a:pathLst>
              </a:custGeom>
              <a:noFill/>
              <a:ln w="6604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35" name="Group 8811"/>
            <p:cNvGrpSpPr>
              <a:grpSpLocks/>
            </p:cNvGrpSpPr>
            <p:nvPr/>
          </p:nvGrpSpPr>
          <p:grpSpPr bwMode="auto">
            <a:xfrm>
              <a:off x="8078" y="10106"/>
              <a:ext cx="3374" cy="14"/>
              <a:chOff x="8078" y="10106"/>
              <a:chExt cx="3374" cy="14"/>
            </a:xfrm>
          </p:grpSpPr>
          <p:sp>
            <p:nvSpPr>
              <p:cNvPr id="21774" name="Freeform 8812"/>
              <p:cNvSpPr>
                <a:spLocks/>
              </p:cNvSpPr>
              <p:nvPr/>
            </p:nvSpPr>
            <p:spPr bwMode="auto">
              <a:xfrm>
                <a:off x="8078" y="10106"/>
                <a:ext cx="3374" cy="14"/>
              </a:xfrm>
              <a:custGeom>
                <a:avLst/>
                <a:gdLst>
                  <a:gd name="T0" fmla="+- 0 8078 8078"/>
                  <a:gd name="T1" fmla="*/ T0 w 3374"/>
                  <a:gd name="T2" fmla="+- 0 10121 10106"/>
                  <a:gd name="T3" fmla="*/ 10121 h 14"/>
                  <a:gd name="T4" fmla="+- 0 11452 8078"/>
                  <a:gd name="T5" fmla="*/ T4 w 3374"/>
                  <a:gd name="T6" fmla="+- 0 10121 10106"/>
                  <a:gd name="T7" fmla="*/ 10121 h 14"/>
                  <a:gd name="T8" fmla="+- 0 8094 8078"/>
                  <a:gd name="T9" fmla="*/ T8 w 3374"/>
                  <a:gd name="T10" fmla="+- 0 10106 10106"/>
                  <a:gd name="T11" fmla="*/ 10106 h 14"/>
                  <a:gd name="T12" fmla="+- 0 8078 8078"/>
                  <a:gd name="T13" fmla="*/ T12 w 3374"/>
                  <a:gd name="T14" fmla="+- 0 10121 10106"/>
                  <a:gd name="T15" fmla="*/ 1012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74" h="14">
                    <a:moveTo>
                      <a:pt x="0" y="15"/>
                    </a:moveTo>
                    <a:lnTo>
                      <a:pt x="3374" y="15"/>
                    </a:lnTo>
                    <a:lnTo>
                      <a:pt x="16" y="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36" name="Group 8813"/>
            <p:cNvGrpSpPr>
              <a:grpSpLocks/>
            </p:cNvGrpSpPr>
            <p:nvPr/>
          </p:nvGrpSpPr>
          <p:grpSpPr bwMode="auto">
            <a:xfrm>
              <a:off x="8094" y="10106"/>
              <a:ext cx="3358" cy="14"/>
              <a:chOff x="8094" y="10106"/>
              <a:chExt cx="3358" cy="14"/>
            </a:xfrm>
          </p:grpSpPr>
          <p:sp>
            <p:nvSpPr>
              <p:cNvPr id="21773" name="Freeform 8814"/>
              <p:cNvSpPr>
                <a:spLocks/>
              </p:cNvSpPr>
              <p:nvPr/>
            </p:nvSpPr>
            <p:spPr bwMode="auto">
              <a:xfrm>
                <a:off x="8094" y="10106"/>
                <a:ext cx="3358" cy="14"/>
              </a:xfrm>
              <a:custGeom>
                <a:avLst/>
                <a:gdLst>
                  <a:gd name="T0" fmla="+- 0 11452 8094"/>
                  <a:gd name="T1" fmla="*/ T0 w 3358"/>
                  <a:gd name="T2" fmla="+- 0 10121 10106"/>
                  <a:gd name="T3" fmla="*/ 10121 h 14"/>
                  <a:gd name="T4" fmla="+- 0 8094 8094"/>
                  <a:gd name="T5" fmla="*/ T4 w 3358"/>
                  <a:gd name="T6" fmla="+- 0 10106 10106"/>
                  <a:gd name="T7" fmla="*/ 10106 h 14"/>
                  <a:gd name="T8" fmla="+- 0 11450 8094"/>
                  <a:gd name="T9" fmla="*/ T8 w 3358"/>
                  <a:gd name="T10" fmla="+- 0 10106 10106"/>
                  <a:gd name="T11" fmla="*/ 10106 h 14"/>
                  <a:gd name="T12" fmla="+- 0 11452 8094"/>
                  <a:gd name="T13" fmla="*/ T12 w 3358"/>
                  <a:gd name="T14" fmla="+- 0 10121 10106"/>
                  <a:gd name="T15" fmla="*/ 1012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58" h="14">
                    <a:moveTo>
                      <a:pt x="3358" y="15"/>
                    </a:moveTo>
                    <a:lnTo>
                      <a:pt x="0" y="0"/>
                    </a:lnTo>
                    <a:lnTo>
                      <a:pt x="3356" y="0"/>
                    </a:lnTo>
                    <a:lnTo>
                      <a:pt x="3358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37" name="Group 8815"/>
            <p:cNvGrpSpPr>
              <a:grpSpLocks/>
            </p:cNvGrpSpPr>
            <p:nvPr/>
          </p:nvGrpSpPr>
          <p:grpSpPr bwMode="auto">
            <a:xfrm>
              <a:off x="8075" y="10122"/>
              <a:ext cx="3377" cy="2"/>
              <a:chOff x="8075" y="10122"/>
              <a:chExt cx="3377" cy="2"/>
            </a:xfrm>
          </p:grpSpPr>
          <p:sp>
            <p:nvSpPr>
              <p:cNvPr id="21772" name="Freeform 8816"/>
              <p:cNvSpPr>
                <a:spLocks/>
              </p:cNvSpPr>
              <p:nvPr/>
            </p:nvSpPr>
            <p:spPr bwMode="auto">
              <a:xfrm>
                <a:off x="8075" y="10122"/>
                <a:ext cx="3377" cy="2"/>
              </a:xfrm>
              <a:custGeom>
                <a:avLst/>
                <a:gdLst>
                  <a:gd name="T0" fmla="+- 0 8075 8075"/>
                  <a:gd name="T1" fmla="*/ T0 w 3377"/>
                  <a:gd name="T2" fmla="+- 0 11452 8075"/>
                  <a:gd name="T3" fmla="*/ T2 w 337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77">
                    <a:moveTo>
                      <a:pt x="0" y="0"/>
                    </a:moveTo>
                    <a:lnTo>
                      <a:pt x="3377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38" name="Group 8817"/>
            <p:cNvGrpSpPr>
              <a:grpSpLocks/>
            </p:cNvGrpSpPr>
            <p:nvPr/>
          </p:nvGrpSpPr>
          <p:grpSpPr bwMode="auto">
            <a:xfrm>
              <a:off x="8058" y="10121"/>
              <a:ext cx="17" cy="2"/>
              <a:chOff x="8058" y="10121"/>
              <a:chExt cx="17" cy="2"/>
            </a:xfrm>
          </p:grpSpPr>
          <p:sp>
            <p:nvSpPr>
              <p:cNvPr id="21770" name="Freeform 8818"/>
              <p:cNvSpPr>
                <a:spLocks/>
              </p:cNvSpPr>
              <p:nvPr/>
            </p:nvSpPr>
            <p:spPr bwMode="auto">
              <a:xfrm>
                <a:off x="8058" y="10121"/>
                <a:ext cx="17" cy="2"/>
              </a:xfrm>
              <a:custGeom>
                <a:avLst/>
                <a:gdLst>
                  <a:gd name="T0" fmla="+- 0 8061 8058"/>
                  <a:gd name="T1" fmla="*/ T0 w 17"/>
                  <a:gd name="T2" fmla="+- 0 10121 10121"/>
                  <a:gd name="T3" fmla="*/ 10121 h 2"/>
                  <a:gd name="T4" fmla="+- 0 8058 8058"/>
                  <a:gd name="T5" fmla="*/ T4 w 17"/>
                  <a:gd name="T6" fmla="+- 0 10123 10121"/>
                  <a:gd name="T7" fmla="*/ 10123 h 2"/>
                  <a:gd name="T8" fmla="+- 0 8075 8058"/>
                  <a:gd name="T9" fmla="*/ T8 w 17"/>
                  <a:gd name="T10" fmla="+- 0 10123 10121"/>
                  <a:gd name="T11" fmla="*/ 10123 h 2"/>
                  <a:gd name="T12" fmla="+- 0 8061 8058"/>
                  <a:gd name="T13" fmla="*/ T12 w 17"/>
                  <a:gd name="T14" fmla="+- 0 10121 10121"/>
                  <a:gd name="T15" fmla="*/ 1012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2">
                    <a:moveTo>
                      <a:pt x="3" y="0"/>
                    </a:moveTo>
                    <a:lnTo>
                      <a:pt x="0" y="2"/>
                    </a:lnTo>
                    <a:lnTo>
                      <a:pt x="17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71" name="Freeform 8819"/>
              <p:cNvSpPr>
                <a:spLocks/>
              </p:cNvSpPr>
              <p:nvPr/>
            </p:nvSpPr>
            <p:spPr bwMode="auto">
              <a:xfrm>
                <a:off x="8058" y="10121"/>
                <a:ext cx="17" cy="2"/>
              </a:xfrm>
              <a:custGeom>
                <a:avLst/>
                <a:gdLst>
                  <a:gd name="T0" fmla="+- 0 8073 8058"/>
                  <a:gd name="T1" fmla="*/ T0 w 17"/>
                  <a:gd name="T2" fmla="+- 0 10121 10121"/>
                  <a:gd name="T3" fmla="*/ 10121 h 2"/>
                  <a:gd name="T4" fmla="+- 0 8061 8058"/>
                  <a:gd name="T5" fmla="*/ T4 w 17"/>
                  <a:gd name="T6" fmla="+- 0 10121 10121"/>
                  <a:gd name="T7" fmla="*/ 10121 h 2"/>
                  <a:gd name="T8" fmla="+- 0 8075 8058"/>
                  <a:gd name="T9" fmla="*/ T8 w 17"/>
                  <a:gd name="T10" fmla="+- 0 10123 10121"/>
                  <a:gd name="T11" fmla="*/ 10123 h 2"/>
                  <a:gd name="T12" fmla="+- 0 8073 8058"/>
                  <a:gd name="T13" fmla="*/ T12 w 17"/>
                  <a:gd name="T14" fmla="+- 0 10121 10121"/>
                  <a:gd name="T15" fmla="*/ 1012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2">
                    <a:moveTo>
                      <a:pt x="15" y="0"/>
                    </a:moveTo>
                    <a:lnTo>
                      <a:pt x="3" y="0"/>
                    </a:lnTo>
                    <a:lnTo>
                      <a:pt x="17" y="2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39" name="Group 8820"/>
            <p:cNvGrpSpPr>
              <a:grpSpLocks/>
            </p:cNvGrpSpPr>
            <p:nvPr/>
          </p:nvGrpSpPr>
          <p:grpSpPr bwMode="auto">
            <a:xfrm>
              <a:off x="8058" y="10121"/>
              <a:ext cx="17" cy="2"/>
              <a:chOff x="8058" y="10121"/>
              <a:chExt cx="17" cy="2"/>
            </a:xfrm>
          </p:grpSpPr>
          <p:sp>
            <p:nvSpPr>
              <p:cNvPr id="21769" name="Freeform 8821"/>
              <p:cNvSpPr>
                <a:spLocks/>
              </p:cNvSpPr>
              <p:nvPr/>
            </p:nvSpPr>
            <p:spPr bwMode="auto">
              <a:xfrm>
                <a:off x="8058" y="10121"/>
                <a:ext cx="17" cy="2"/>
              </a:xfrm>
              <a:custGeom>
                <a:avLst/>
                <a:gdLst>
                  <a:gd name="T0" fmla="+- 0 8058 8058"/>
                  <a:gd name="T1" fmla="*/ T0 w 17"/>
                  <a:gd name="T2" fmla="+- 0 10123 10121"/>
                  <a:gd name="T3" fmla="*/ 10123 h 2"/>
                  <a:gd name="T4" fmla="+- 0 8075 8058"/>
                  <a:gd name="T5" fmla="*/ T4 w 17"/>
                  <a:gd name="T6" fmla="+- 0 10123 10121"/>
                  <a:gd name="T7" fmla="*/ 10123 h 2"/>
                  <a:gd name="T8" fmla="+- 0 8061 8058"/>
                  <a:gd name="T9" fmla="*/ T8 w 17"/>
                  <a:gd name="T10" fmla="+- 0 10121 10121"/>
                  <a:gd name="T11" fmla="*/ 10121 h 2"/>
                  <a:gd name="T12" fmla="+- 0 8058 8058"/>
                  <a:gd name="T13" fmla="*/ T12 w 17"/>
                  <a:gd name="T14" fmla="+- 0 10123 10121"/>
                  <a:gd name="T15" fmla="*/ 1012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2">
                    <a:moveTo>
                      <a:pt x="0" y="2"/>
                    </a:moveTo>
                    <a:lnTo>
                      <a:pt x="17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40" name="Group 8822"/>
            <p:cNvGrpSpPr>
              <a:grpSpLocks/>
            </p:cNvGrpSpPr>
            <p:nvPr/>
          </p:nvGrpSpPr>
          <p:grpSpPr bwMode="auto">
            <a:xfrm>
              <a:off x="8061" y="10121"/>
              <a:ext cx="14" cy="2"/>
              <a:chOff x="8061" y="10121"/>
              <a:chExt cx="14" cy="2"/>
            </a:xfrm>
          </p:grpSpPr>
          <p:sp>
            <p:nvSpPr>
              <p:cNvPr id="21768" name="Freeform 8823"/>
              <p:cNvSpPr>
                <a:spLocks/>
              </p:cNvSpPr>
              <p:nvPr/>
            </p:nvSpPr>
            <p:spPr bwMode="auto">
              <a:xfrm>
                <a:off x="8061" y="10121"/>
                <a:ext cx="14" cy="2"/>
              </a:xfrm>
              <a:custGeom>
                <a:avLst/>
                <a:gdLst>
                  <a:gd name="T0" fmla="+- 0 8075 8061"/>
                  <a:gd name="T1" fmla="*/ T0 w 14"/>
                  <a:gd name="T2" fmla="+- 0 10123 10121"/>
                  <a:gd name="T3" fmla="*/ 10123 h 2"/>
                  <a:gd name="T4" fmla="+- 0 8061 8061"/>
                  <a:gd name="T5" fmla="*/ T4 w 14"/>
                  <a:gd name="T6" fmla="+- 0 10121 10121"/>
                  <a:gd name="T7" fmla="*/ 10121 h 2"/>
                  <a:gd name="T8" fmla="+- 0 8073 8061"/>
                  <a:gd name="T9" fmla="*/ T8 w 14"/>
                  <a:gd name="T10" fmla="+- 0 10121 10121"/>
                  <a:gd name="T11" fmla="*/ 10121 h 2"/>
                  <a:gd name="T12" fmla="+- 0 8075 8061"/>
                  <a:gd name="T13" fmla="*/ T12 w 14"/>
                  <a:gd name="T14" fmla="+- 0 10123 10121"/>
                  <a:gd name="T15" fmla="*/ 1012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2">
                    <a:moveTo>
                      <a:pt x="14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4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41" name="Group 8824"/>
            <p:cNvGrpSpPr>
              <a:grpSpLocks/>
            </p:cNvGrpSpPr>
            <p:nvPr/>
          </p:nvGrpSpPr>
          <p:grpSpPr bwMode="auto">
            <a:xfrm>
              <a:off x="8049" y="10128"/>
              <a:ext cx="3401" cy="2"/>
              <a:chOff x="8049" y="10128"/>
              <a:chExt cx="3401" cy="2"/>
            </a:xfrm>
          </p:grpSpPr>
          <p:sp>
            <p:nvSpPr>
              <p:cNvPr id="21767" name="Freeform 8825"/>
              <p:cNvSpPr>
                <a:spLocks/>
              </p:cNvSpPr>
              <p:nvPr/>
            </p:nvSpPr>
            <p:spPr bwMode="auto">
              <a:xfrm>
                <a:off x="8049" y="10128"/>
                <a:ext cx="3401" cy="2"/>
              </a:xfrm>
              <a:custGeom>
                <a:avLst/>
                <a:gdLst>
                  <a:gd name="T0" fmla="+- 0 8049 8049"/>
                  <a:gd name="T1" fmla="*/ T0 w 3401"/>
                  <a:gd name="T2" fmla="+- 0 11450 8049"/>
                  <a:gd name="T3" fmla="*/ T2 w 3401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401">
                    <a:moveTo>
                      <a:pt x="0" y="0"/>
                    </a:moveTo>
                    <a:lnTo>
                      <a:pt x="3401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42" name="Group 8826"/>
            <p:cNvGrpSpPr>
              <a:grpSpLocks/>
            </p:cNvGrpSpPr>
            <p:nvPr/>
          </p:nvGrpSpPr>
          <p:grpSpPr bwMode="auto">
            <a:xfrm>
              <a:off x="8049" y="10123"/>
              <a:ext cx="3398" cy="10"/>
              <a:chOff x="8049" y="10123"/>
              <a:chExt cx="3398" cy="10"/>
            </a:xfrm>
          </p:grpSpPr>
          <p:sp>
            <p:nvSpPr>
              <p:cNvPr id="21766" name="Freeform 8827"/>
              <p:cNvSpPr>
                <a:spLocks/>
              </p:cNvSpPr>
              <p:nvPr/>
            </p:nvSpPr>
            <p:spPr bwMode="auto">
              <a:xfrm>
                <a:off x="8049" y="10123"/>
                <a:ext cx="3398" cy="10"/>
              </a:xfrm>
              <a:custGeom>
                <a:avLst/>
                <a:gdLst>
                  <a:gd name="T0" fmla="+- 0 8049 8049"/>
                  <a:gd name="T1" fmla="*/ T0 w 3398"/>
                  <a:gd name="T2" fmla="+- 0 10133 10123"/>
                  <a:gd name="T3" fmla="*/ 10133 h 10"/>
                  <a:gd name="T4" fmla="+- 0 11447 8049"/>
                  <a:gd name="T5" fmla="*/ T4 w 3398"/>
                  <a:gd name="T6" fmla="+- 0 10133 10123"/>
                  <a:gd name="T7" fmla="*/ 10133 h 10"/>
                  <a:gd name="T8" fmla="+- 0 8058 8049"/>
                  <a:gd name="T9" fmla="*/ T8 w 3398"/>
                  <a:gd name="T10" fmla="+- 0 10123 10123"/>
                  <a:gd name="T11" fmla="*/ 10123 h 10"/>
                  <a:gd name="T12" fmla="+- 0 8049 8049"/>
                  <a:gd name="T13" fmla="*/ T12 w 3398"/>
                  <a:gd name="T14" fmla="+- 0 10133 10123"/>
                  <a:gd name="T15" fmla="*/ 1013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8" h="10">
                    <a:moveTo>
                      <a:pt x="0" y="10"/>
                    </a:moveTo>
                    <a:lnTo>
                      <a:pt x="3398" y="10"/>
                    </a:lnTo>
                    <a:lnTo>
                      <a:pt x="9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43" name="Group 8828"/>
            <p:cNvGrpSpPr>
              <a:grpSpLocks/>
            </p:cNvGrpSpPr>
            <p:nvPr/>
          </p:nvGrpSpPr>
          <p:grpSpPr bwMode="auto">
            <a:xfrm>
              <a:off x="8058" y="10123"/>
              <a:ext cx="3391" cy="10"/>
              <a:chOff x="8058" y="10123"/>
              <a:chExt cx="3391" cy="10"/>
            </a:xfrm>
          </p:grpSpPr>
          <p:sp>
            <p:nvSpPr>
              <p:cNvPr id="21765" name="Freeform 8829"/>
              <p:cNvSpPr>
                <a:spLocks/>
              </p:cNvSpPr>
              <p:nvPr/>
            </p:nvSpPr>
            <p:spPr bwMode="auto">
              <a:xfrm>
                <a:off x="8058" y="10123"/>
                <a:ext cx="3391" cy="10"/>
              </a:xfrm>
              <a:custGeom>
                <a:avLst/>
                <a:gdLst>
                  <a:gd name="T0" fmla="+- 0 11447 8058"/>
                  <a:gd name="T1" fmla="*/ T0 w 3391"/>
                  <a:gd name="T2" fmla="+- 0 10133 10123"/>
                  <a:gd name="T3" fmla="*/ 10133 h 10"/>
                  <a:gd name="T4" fmla="+- 0 8058 8058"/>
                  <a:gd name="T5" fmla="*/ T4 w 3391"/>
                  <a:gd name="T6" fmla="+- 0 10123 10123"/>
                  <a:gd name="T7" fmla="*/ 10123 h 10"/>
                  <a:gd name="T8" fmla="+- 0 11450 8058"/>
                  <a:gd name="T9" fmla="*/ T8 w 3391"/>
                  <a:gd name="T10" fmla="+- 0 10123 10123"/>
                  <a:gd name="T11" fmla="*/ 10123 h 10"/>
                  <a:gd name="T12" fmla="+- 0 11447 8058"/>
                  <a:gd name="T13" fmla="*/ T12 w 3391"/>
                  <a:gd name="T14" fmla="+- 0 10133 10123"/>
                  <a:gd name="T15" fmla="*/ 1013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1" h="10">
                    <a:moveTo>
                      <a:pt x="3389" y="10"/>
                    </a:moveTo>
                    <a:lnTo>
                      <a:pt x="0" y="0"/>
                    </a:lnTo>
                    <a:lnTo>
                      <a:pt x="3392" y="0"/>
                    </a:lnTo>
                    <a:lnTo>
                      <a:pt x="3389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44" name="Group 8830"/>
            <p:cNvGrpSpPr>
              <a:grpSpLocks/>
            </p:cNvGrpSpPr>
            <p:nvPr/>
          </p:nvGrpSpPr>
          <p:grpSpPr bwMode="auto">
            <a:xfrm>
              <a:off x="8049" y="10136"/>
              <a:ext cx="3398" cy="2"/>
              <a:chOff x="8049" y="10136"/>
              <a:chExt cx="3398" cy="2"/>
            </a:xfrm>
          </p:grpSpPr>
          <p:sp>
            <p:nvSpPr>
              <p:cNvPr id="21764" name="Freeform 8831"/>
              <p:cNvSpPr>
                <a:spLocks/>
              </p:cNvSpPr>
              <p:nvPr/>
            </p:nvSpPr>
            <p:spPr bwMode="auto">
              <a:xfrm>
                <a:off x="8049" y="10136"/>
                <a:ext cx="3398" cy="2"/>
              </a:xfrm>
              <a:custGeom>
                <a:avLst/>
                <a:gdLst>
                  <a:gd name="T0" fmla="+- 0 8049 8049"/>
                  <a:gd name="T1" fmla="*/ T0 w 3398"/>
                  <a:gd name="T2" fmla="+- 0 11447 8049"/>
                  <a:gd name="T3" fmla="*/ T2 w 339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98">
                    <a:moveTo>
                      <a:pt x="0" y="0"/>
                    </a:moveTo>
                    <a:lnTo>
                      <a:pt x="3398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45" name="Group 8832"/>
            <p:cNvGrpSpPr>
              <a:grpSpLocks/>
            </p:cNvGrpSpPr>
            <p:nvPr/>
          </p:nvGrpSpPr>
          <p:grpSpPr bwMode="auto">
            <a:xfrm>
              <a:off x="8049" y="10133"/>
              <a:ext cx="3394" cy="7"/>
              <a:chOff x="8049" y="10133"/>
              <a:chExt cx="3394" cy="7"/>
            </a:xfrm>
          </p:grpSpPr>
          <p:sp>
            <p:nvSpPr>
              <p:cNvPr id="21763" name="Freeform 8833"/>
              <p:cNvSpPr>
                <a:spLocks/>
              </p:cNvSpPr>
              <p:nvPr/>
            </p:nvSpPr>
            <p:spPr bwMode="auto">
              <a:xfrm>
                <a:off x="8049" y="10133"/>
                <a:ext cx="3394" cy="7"/>
              </a:xfrm>
              <a:custGeom>
                <a:avLst/>
                <a:gdLst>
                  <a:gd name="T0" fmla="+- 0 8056 8049"/>
                  <a:gd name="T1" fmla="*/ T0 w 3394"/>
                  <a:gd name="T2" fmla="+- 0 10140 10133"/>
                  <a:gd name="T3" fmla="*/ 10140 h 7"/>
                  <a:gd name="T4" fmla="+- 0 11442 8049"/>
                  <a:gd name="T5" fmla="*/ T4 w 3394"/>
                  <a:gd name="T6" fmla="+- 0 10140 10133"/>
                  <a:gd name="T7" fmla="*/ 10140 h 7"/>
                  <a:gd name="T8" fmla="+- 0 8049 8049"/>
                  <a:gd name="T9" fmla="*/ T8 w 3394"/>
                  <a:gd name="T10" fmla="+- 0 10133 10133"/>
                  <a:gd name="T11" fmla="*/ 10133 h 7"/>
                  <a:gd name="T12" fmla="+- 0 8056 8049"/>
                  <a:gd name="T13" fmla="*/ T12 w 3394"/>
                  <a:gd name="T14" fmla="+- 0 10140 10133"/>
                  <a:gd name="T15" fmla="*/ 1014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4" h="7">
                    <a:moveTo>
                      <a:pt x="7" y="7"/>
                    </a:moveTo>
                    <a:lnTo>
                      <a:pt x="3393" y="7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46" name="Group 8834"/>
            <p:cNvGrpSpPr>
              <a:grpSpLocks/>
            </p:cNvGrpSpPr>
            <p:nvPr/>
          </p:nvGrpSpPr>
          <p:grpSpPr bwMode="auto">
            <a:xfrm>
              <a:off x="8049" y="10133"/>
              <a:ext cx="3398" cy="7"/>
              <a:chOff x="8049" y="10133"/>
              <a:chExt cx="3398" cy="7"/>
            </a:xfrm>
          </p:grpSpPr>
          <p:sp>
            <p:nvSpPr>
              <p:cNvPr id="21762" name="Freeform 8835"/>
              <p:cNvSpPr>
                <a:spLocks/>
              </p:cNvSpPr>
              <p:nvPr/>
            </p:nvSpPr>
            <p:spPr bwMode="auto">
              <a:xfrm>
                <a:off x="8049" y="10133"/>
                <a:ext cx="3398" cy="7"/>
              </a:xfrm>
              <a:custGeom>
                <a:avLst/>
                <a:gdLst>
                  <a:gd name="T0" fmla="+- 0 11442 8049"/>
                  <a:gd name="T1" fmla="*/ T0 w 3398"/>
                  <a:gd name="T2" fmla="+- 0 10140 10133"/>
                  <a:gd name="T3" fmla="*/ 10140 h 7"/>
                  <a:gd name="T4" fmla="+- 0 8049 8049"/>
                  <a:gd name="T5" fmla="*/ T4 w 3398"/>
                  <a:gd name="T6" fmla="+- 0 10133 10133"/>
                  <a:gd name="T7" fmla="*/ 10133 h 7"/>
                  <a:gd name="T8" fmla="+- 0 11447 8049"/>
                  <a:gd name="T9" fmla="*/ T8 w 3398"/>
                  <a:gd name="T10" fmla="+- 0 10133 10133"/>
                  <a:gd name="T11" fmla="*/ 10133 h 7"/>
                  <a:gd name="T12" fmla="+- 0 11442 8049"/>
                  <a:gd name="T13" fmla="*/ T12 w 3398"/>
                  <a:gd name="T14" fmla="+- 0 10140 10133"/>
                  <a:gd name="T15" fmla="*/ 1014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8" h="7">
                    <a:moveTo>
                      <a:pt x="3393" y="7"/>
                    </a:moveTo>
                    <a:lnTo>
                      <a:pt x="0" y="0"/>
                    </a:lnTo>
                    <a:lnTo>
                      <a:pt x="3398" y="0"/>
                    </a:lnTo>
                    <a:lnTo>
                      <a:pt x="3393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47" name="Group 8836"/>
            <p:cNvGrpSpPr>
              <a:grpSpLocks/>
            </p:cNvGrpSpPr>
            <p:nvPr/>
          </p:nvGrpSpPr>
          <p:grpSpPr bwMode="auto">
            <a:xfrm>
              <a:off x="8046" y="10145"/>
              <a:ext cx="3396" cy="2"/>
              <a:chOff x="8046" y="10145"/>
              <a:chExt cx="3396" cy="2"/>
            </a:xfrm>
          </p:grpSpPr>
          <p:sp>
            <p:nvSpPr>
              <p:cNvPr id="21761" name="Freeform 8837"/>
              <p:cNvSpPr>
                <a:spLocks/>
              </p:cNvSpPr>
              <p:nvPr/>
            </p:nvSpPr>
            <p:spPr bwMode="auto">
              <a:xfrm>
                <a:off x="8046" y="10145"/>
                <a:ext cx="3396" cy="2"/>
              </a:xfrm>
              <a:custGeom>
                <a:avLst/>
                <a:gdLst>
                  <a:gd name="T0" fmla="+- 0 8046 8046"/>
                  <a:gd name="T1" fmla="*/ T0 w 3396"/>
                  <a:gd name="T2" fmla="+- 0 11442 8046"/>
                  <a:gd name="T3" fmla="*/ T2 w 339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96">
                    <a:moveTo>
                      <a:pt x="0" y="0"/>
                    </a:moveTo>
                    <a:lnTo>
                      <a:pt x="3396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48" name="Group 8838"/>
            <p:cNvGrpSpPr>
              <a:grpSpLocks/>
            </p:cNvGrpSpPr>
            <p:nvPr/>
          </p:nvGrpSpPr>
          <p:grpSpPr bwMode="auto">
            <a:xfrm>
              <a:off x="8046" y="10140"/>
              <a:ext cx="3391" cy="10"/>
              <a:chOff x="8046" y="10140"/>
              <a:chExt cx="3391" cy="10"/>
            </a:xfrm>
          </p:grpSpPr>
          <p:sp>
            <p:nvSpPr>
              <p:cNvPr id="21760" name="Freeform 8839"/>
              <p:cNvSpPr>
                <a:spLocks/>
              </p:cNvSpPr>
              <p:nvPr/>
            </p:nvSpPr>
            <p:spPr bwMode="auto">
              <a:xfrm>
                <a:off x="8046" y="10140"/>
                <a:ext cx="3391" cy="10"/>
              </a:xfrm>
              <a:custGeom>
                <a:avLst/>
                <a:gdLst>
                  <a:gd name="T0" fmla="+- 0 8046 8046"/>
                  <a:gd name="T1" fmla="*/ T0 w 3391"/>
                  <a:gd name="T2" fmla="+- 0 10150 10140"/>
                  <a:gd name="T3" fmla="*/ 10150 h 10"/>
                  <a:gd name="T4" fmla="+- 0 11438 8046"/>
                  <a:gd name="T5" fmla="*/ T4 w 3391"/>
                  <a:gd name="T6" fmla="+- 0 10150 10140"/>
                  <a:gd name="T7" fmla="*/ 10150 h 10"/>
                  <a:gd name="T8" fmla="+- 0 8056 8046"/>
                  <a:gd name="T9" fmla="*/ T8 w 3391"/>
                  <a:gd name="T10" fmla="+- 0 10140 10140"/>
                  <a:gd name="T11" fmla="*/ 10140 h 10"/>
                  <a:gd name="T12" fmla="+- 0 8046 8046"/>
                  <a:gd name="T13" fmla="*/ T12 w 3391"/>
                  <a:gd name="T14" fmla="+- 0 10150 10140"/>
                  <a:gd name="T15" fmla="*/ 1015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1" h="10">
                    <a:moveTo>
                      <a:pt x="0" y="10"/>
                    </a:moveTo>
                    <a:lnTo>
                      <a:pt x="3392" y="10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49" name="Group 8840"/>
            <p:cNvGrpSpPr>
              <a:grpSpLocks/>
            </p:cNvGrpSpPr>
            <p:nvPr/>
          </p:nvGrpSpPr>
          <p:grpSpPr bwMode="auto">
            <a:xfrm>
              <a:off x="8056" y="10140"/>
              <a:ext cx="3386" cy="10"/>
              <a:chOff x="8056" y="10140"/>
              <a:chExt cx="3386" cy="10"/>
            </a:xfrm>
          </p:grpSpPr>
          <p:sp>
            <p:nvSpPr>
              <p:cNvPr id="21759" name="Freeform 8841"/>
              <p:cNvSpPr>
                <a:spLocks/>
              </p:cNvSpPr>
              <p:nvPr/>
            </p:nvSpPr>
            <p:spPr bwMode="auto">
              <a:xfrm>
                <a:off x="8056" y="10140"/>
                <a:ext cx="3386" cy="10"/>
              </a:xfrm>
              <a:custGeom>
                <a:avLst/>
                <a:gdLst>
                  <a:gd name="T0" fmla="+- 0 11438 8056"/>
                  <a:gd name="T1" fmla="*/ T0 w 3386"/>
                  <a:gd name="T2" fmla="+- 0 10150 10140"/>
                  <a:gd name="T3" fmla="*/ 10150 h 10"/>
                  <a:gd name="T4" fmla="+- 0 8056 8056"/>
                  <a:gd name="T5" fmla="*/ T4 w 3386"/>
                  <a:gd name="T6" fmla="+- 0 10140 10140"/>
                  <a:gd name="T7" fmla="*/ 10140 h 10"/>
                  <a:gd name="T8" fmla="+- 0 11442 8056"/>
                  <a:gd name="T9" fmla="*/ T8 w 3386"/>
                  <a:gd name="T10" fmla="+- 0 10140 10140"/>
                  <a:gd name="T11" fmla="*/ 10140 h 10"/>
                  <a:gd name="T12" fmla="+- 0 11438 8056"/>
                  <a:gd name="T13" fmla="*/ T12 w 3386"/>
                  <a:gd name="T14" fmla="+- 0 10150 10140"/>
                  <a:gd name="T15" fmla="*/ 1015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6" h="10">
                    <a:moveTo>
                      <a:pt x="3382" y="10"/>
                    </a:moveTo>
                    <a:lnTo>
                      <a:pt x="0" y="0"/>
                    </a:lnTo>
                    <a:lnTo>
                      <a:pt x="3386" y="0"/>
                    </a:lnTo>
                    <a:lnTo>
                      <a:pt x="3382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50" name="Group 8842"/>
            <p:cNvGrpSpPr>
              <a:grpSpLocks/>
            </p:cNvGrpSpPr>
            <p:nvPr/>
          </p:nvGrpSpPr>
          <p:grpSpPr bwMode="auto">
            <a:xfrm>
              <a:off x="7710" y="10061"/>
              <a:ext cx="319" cy="89"/>
              <a:chOff x="7710" y="10061"/>
              <a:chExt cx="319" cy="89"/>
            </a:xfrm>
          </p:grpSpPr>
          <p:sp>
            <p:nvSpPr>
              <p:cNvPr id="21757" name="Freeform 8843"/>
              <p:cNvSpPr>
                <a:spLocks/>
              </p:cNvSpPr>
              <p:nvPr/>
            </p:nvSpPr>
            <p:spPr bwMode="auto">
              <a:xfrm>
                <a:off x="7710" y="10061"/>
                <a:ext cx="319" cy="89"/>
              </a:xfrm>
              <a:custGeom>
                <a:avLst/>
                <a:gdLst>
                  <a:gd name="T0" fmla="+- 0 7780 7710"/>
                  <a:gd name="T1" fmla="*/ T0 w 319"/>
                  <a:gd name="T2" fmla="+- 0 10061 10061"/>
                  <a:gd name="T3" fmla="*/ 10061 h 89"/>
                  <a:gd name="T4" fmla="+- 0 7710 7710"/>
                  <a:gd name="T5" fmla="*/ T4 w 319"/>
                  <a:gd name="T6" fmla="+- 0 10150 10061"/>
                  <a:gd name="T7" fmla="*/ 10150 h 89"/>
                  <a:gd name="T8" fmla="+- 0 8030 7710"/>
                  <a:gd name="T9" fmla="*/ T8 w 319"/>
                  <a:gd name="T10" fmla="+- 0 10150 10061"/>
                  <a:gd name="T11" fmla="*/ 10150 h 89"/>
                  <a:gd name="T12" fmla="+- 0 7780 7710"/>
                  <a:gd name="T13" fmla="*/ T12 w 319"/>
                  <a:gd name="T14" fmla="+- 0 10061 10061"/>
                  <a:gd name="T15" fmla="*/ 10061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9" h="89">
                    <a:moveTo>
                      <a:pt x="70" y="0"/>
                    </a:moveTo>
                    <a:lnTo>
                      <a:pt x="0" y="89"/>
                    </a:lnTo>
                    <a:lnTo>
                      <a:pt x="320" y="89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58" name="Freeform 8844"/>
              <p:cNvSpPr>
                <a:spLocks/>
              </p:cNvSpPr>
              <p:nvPr/>
            </p:nvSpPr>
            <p:spPr bwMode="auto">
              <a:xfrm>
                <a:off x="7710" y="10061"/>
                <a:ext cx="319" cy="89"/>
              </a:xfrm>
              <a:custGeom>
                <a:avLst/>
                <a:gdLst>
                  <a:gd name="T0" fmla="+- 0 7955 7710"/>
                  <a:gd name="T1" fmla="*/ T0 w 319"/>
                  <a:gd name="T2" fmla="+- 0 10061 10061"/>
                  <a:gd name="T3" fmla="*/ 10061 h 89"/>
                  <a:gd name="T4" fmla="+- 0 7780 7710"/>
                  <a:gd name="T5" fmla="*/ T4 w 319"/>
                  <a:gd name="T6" fmla="+- 0 10061 10061"/>
                  <a:gd name="T7" fmla="*/ 10061 h 89"/>
                  <a:gd name="T8" fmla="+- 0 8030 7710"/>
                  <a:gd name="T9" fmla="*/ T8 w 319"/>
                  <a:gd name="T10" fmla="+- 0 10150 10061"/>
                  <a:gd name="T11" fmla="*/ 10150 h 89"/>
                  <a:gd name="T12" fmla="+- 0 7955 7710"/>
                  <a:gd name="T13" fmla="*/ T12 w 319"/>
                  <a:gd name="T14" fmla="+- 0 10061 10061"/>
                  <a:gd name="T15" fmla="*/ 10061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9" h="89">
                    <a:moveTo>
                      <a:pt x="245" y="0"/>
                    </a:moveTo>
                    <a:lnTo>
                      <a:pt x="70" y="0"/>
                    </a:lnTo>
                    <a:lnTo>
                      <a:pt x="320" y="89"/>
                    </a:lnTo>
                    <a:lnTo>
                      <a:pt x="24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51" name="Group 8845"/>
            <p:cNvGrpSpPr>
              <a:grpSpLocks/>
            </p:cNvGrpSpPr>
            <p:nvPr/>
          </p:nvGrpSpPr>
          <p:grpSpPr bwMode="auto">
            <a:xfrm>
              <a:off x="7710" y="10061"/>
              <a:ext cx="319" cy="89"/>
              <a:chOff x="7710" y="10061"/>
              <a:chExt cx="319" cy="89"/>
            </a:xfrm>
          </p:grpSpPr>
          <p:sp>
            <p:nvSpPr>
              <p:cNvPr id="21756" name="Freeform 8846"/>
              <p:cNvSpPr>
                <a:spLocks/>
              </p:cNvSpPr>
              <p:nvPr/>
            </p:nvSpPr>
            <p:spPr bwMode="auto">
              <a:xfrm>
                <a:off x="7710" y="10061"/>
                <a:ext cx="319" cy="89"/>
              </a:xfrm>
              <a:custGeom>
                <a:avLst/>
                <a:gdLst>
                  <a:gd name="T0" fmla="+- 0 7710 7710"/>
                  <a:gd name="T1" fmla="*/ T0 w 319"/>
                  <a:gd name="T2" fmla="+- 0 10150 10061"/>
                  <a:gd name="T3" fmla="*/ 10150 h 89"/>
                  <a:gd name="T4" fmla="+- 0 8030 7710"/>
                  <a:gd name="T5" fmla="*/ T4 w 319"/>
                  <a:gd name="T6" fmla="+- 0 10150 10061"/>
                  <a:gd name="T7" fmla="*/ 10150 h 89"/>
                  <a:gd name="T8" fmla="+- 0 7780 7710"/>
                  <a:gd name="T9" fmla="*/ T8 w 319"/>
                  <a:gd name="T10" fmla="+- 0 10061 10061"/>
                  <a:gd name="T11" fmla="*/ 10061 h 89"/>
                  <a:gd name="T12" fmla="+- 0 7710 7710"/>
                  <a:gd name="T13" fmla="*/ T12 w 319"/>
                  <a:gd name="T14" fmla="+- 0 10150 10061"/>
                  <a:gd name="T15" fmla="*/ 10150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9" h="89">
                    <a:moveTo>
                      <a:pt x="0" y="89"/>
                    </a:moveTo>
                    <a:lnTo>
                      <a:pt x="320" y="89"/>
                    </a:lnTo>
                    <a:lnTo>
                      <a:pt x="70" y="0"/>
                    </a:lnTo>
                    <a:lnTo>
                      <a:pt x="0" y="8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52" name="Group 8847"/>
            <p:cNvGrpSpPr>
              <a:grpSpLocks/>
            </p:cNvGrpSpPr>
            <p:nvPr/>
          </p:nvGrpSpPr>
          <p:grpSpPr bwMode="auto">
            <a:xfrm>
              <a:off x="7780" y="10061"/>
              <a:ext cx="250" cy="89"/>
              <a:chOff x="7780" y="10061"/>
              <a:chExt cx="250" cy="89"/>
            </a:xfrm>
          </p:grpSpPr>
          <p:sp>
            <p:nvSpPr>
              <p:cNvPr id="21755" name="Freeform 8848"/>
              <p:cNvSpPr>
                <a:spLocks/>
              </p:cNvSpPr>
              <p:nvPr/>
            </p:nvSpPr>
            <p:spPr bwMode="auto">
              <a:xfrm>
                <a:off x="7780" y="10061"/>
                <a:ext cx="250" cy="89"/>
              </a:xfrm>
              <a:custGeom>
                <a:avLst/>
                <a:gdLst>
                  <a:gd name="T0" fmla="+- 0 8030 7780"/>
                  <a:gd name="T1" fmla="*/ T0 w 250"/>
                  <a:gd name="T2" fmla="+- 0 10150 10061"/>
                  <a:gd name="T3" fmla="*/ 10150 h 89"/>
                  <a:gd name="T4" fmla="+- 0 7780 7780"/>
                  <a:gd name="T5" fmla="*/ T4 w 250"/>
                  <a:gd name="T6" fmla="+- 0 10061 10061"/>
                  <a:gd name="T7" fmla="*/ 10061 h 89"/>
                  <a:gd name="T8" fmla="+- 0 7955 7780"/>
                  <a:gd name="T9" fmla="*/ T8 w 250"/>
                  <a:gd name="T10" fmla="+- 0 10061 10061"/>
                  <a:gd name="T11" fmla="*/ 10061 h 89"/>
                  <a:gd name="T12" fmla="+- 0 8030 7780"/>
                  <a:gd name="T13" fmla="*/ T12 w 250"/>
                  <a:gd name="T14" fmla="+- 0 10150 10061"/>
                  <a:gd name="T15" fmla="*/ 10150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0" h="89">
                    <a:moveTo>
                      <a:pt x="250" y="89"/>
                    </a:moveTo>
                    <a:lnTo>
                      <a:pt x="0" y="0"/>
                    </a:lnTo>
                    <a:lnTo>
                      <a:pt x="175" y="0"/>
                    </a:lnTo>
                    <a:lnTo>
                      <a:pt x="250" y="8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53" name="Group 8849"/>
            <p:cNvGrpSpPr>
              <a:grpSpLocks/>
            </p:cNvGrpSpPr>
            <p:nvPr/>
          </p:nvGrpSpPr>
          <p:grpSpPr bwMode="auto">
            <a:xfrm>
              <a:off x="8037" y="10153"/>
              <a:ext cx="3401" cy="2"/>
              <a:chOff x="8037" y="10153"/>
              <a:chExt cx="3401" cy="2"/>
            </a:xfrm>
          </p:grpSpPr>
          <p:sp>
            <p:nvSpPr>
              <p:cNvPr id="21754" name="Freeform 8850"/>
              <p:cNvSpPr>
                <a:spLocks/>
              </p:cNvSpPr>
              <p:nvPr/>
            </p:nvSpPr>
            <p:spPr bwMode="auto">
              <a:xfrm>
                <a:off x="8037" y="10153"/>
                <a:ext cx="3401" cy="2"/>
              </a:xfrm>
              <a:custGeom>
                <a:avLst/>
                <a:gdLst>
                  <a:gd name="T0" fmla="+- 0 8037 8037"/>
                  <a:gd name="T1" fmla="*/ T0 w 3401"/>
                  <a:gd name="T2" fmla="+- 0 11438 8037"/>
                  <a:gd name="T3" fmla="*/ T2 w 3401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401">
                    <a:moveTo>
                      <a:pt x="0" y="0"/>
                    </a:moveTo>
                    <a:lnTo>
                      <a:pt x="3401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54" name="Group 8851"/>
            <p:cNvGrpSpPr>
              <a:grpSpLocks/>
            </p:cNvGrpSpPr>
            <p:nvPr/>
          </p:nvGrpSpPr>
          <p:grpSpPr bwMode="auto">
            <a:xfrm>
              <a:off x="8037" y="10150"/>
              <a:ext cx="3396" cy="7"/>
              <a:chOff x="8037" y="10150"/>
              <a:chExt cx="3396" cy="7"/>
            </a:xfrm>
          </p:grpSpPr>
          <p:sp>
            <p:nvSpPr>
              <p:cNvPr id="21753" name="Freeform 8852"/>
              <p:cNvSpPr>
                <a:spLocks/>
              </p:cNvSpPr>
              <p:nvPr/>
            </p:nvSpPr>
            <p:spPr bwMode="auto">
              <a:xfrm>
                <a:off x="8037" y="10150"/>
                <a:ext cx="3396" cy="7"/>
              </a:xfrm>
              <a:custGeom>
                <a:avLst/>
                <a:gdLst>
                  <a:gd name="T0" fmla="+- 0 8037 8037"/>
                  <a:gd name="T1" fmla="*/ T0 w 3396"/>
                  <a:gd name="T2" fmla="+- 0 10157 10150"/>
                  <a:gd name="T3" fmla="*/ 10157 h 7"/>
                  <a:gd name="T4" fmla="+- 0 11433 8037"/>
                  <a:gd name="T5" fmla="*/ T4 w 3396"/>
                  <a:gd name="T6" fmla="+- 0 10157 10150"/>
                  <a:gd name="T7" fmla="*/ 10157 h 7"/>
                  <a:gd name="T8" fmla="+- 0 8046 8037"/>
                  <a:gd name="T9" fmla="*/ T8 w 3396"/>
                  <a:gd name="T10" fmla="+- 0 10150 10150"/>
                  <a:gd name="T11" fmla="*/ 10150 h 7"/>
                  <a:gd name="T12" fmla="+- 0 8037 8037"/>
                  <a:gd name="T13" fmla="*/ T12 w 3396"/>
                  <a:gd name="T14" fmla="+- 0 10157 10150"/>
                  <a:gd name="T15" fmla="*/ 1015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6" h="7">
                    <a:moveTo>
                      <a:pt x="0" y="7"/>
                    </a:moveTo>
                    <a:lnTo>
                      <a:pt x="3396" y="7"/>
                    </a:lnTo>
                    <a:lnTo>
                      <a:pt x="9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55" name="Group 8853"/>
            <p:cNvGrpSpPr>
              <a:grpSpLocks/>
            </p:cNvGrpSpPr>
            <p:nvPr/>
          </p:nvGrpSpPr>
          <p:grpSpPr bwMode="auto">
            <a:xfrm>
              <a:off x="8046" y="10150"/>
              <a:ext cx="3391" cy="7"/>
              <a:chOff x="8046" y="10150"/>
              <a:chExt cx="3391" cy="7"/>
            </a:xfrm>
          </p:grpSpPr>
          <p:sp>
            <p:nvSpPr>
              <p:cNvPr id="21752" name="Freeform 8854"/>
              <p:cNvSpPr>
                <a:spLocks/>
              </p:cNvSpPr>
              <p:nvPr/>
            </p:nvSpPr>
            <p:spPr bwMode="auto">
              <a:xfrm>
                <a:off x="8046" y="10150"/>
                <a:ext cx="3391" cy="7"/>
              </a:xfrm>
              <a:custGeom>
                <a:avLst/>
                <a:gdLst>
                  <a:gd name="T0" fmla="+- 0 11433 8046"/>
                  <a:gd name="T1" fmla="*/ T0 w 3391"/>
                  <a:gd name="T2" fmla="+- 0 10157 10150"/>
                  <a:gd name="T3" fmla="*/ 10157 h 7"/>
                  <a:gd name="T4" fmla="+- 0 8046 8046"/>
                  <a:gd name="T5" fmla="*/ T4 w 3391"/>
                  <a:gd name="T6" fmla="+- 0 10150 10150"/>
                  <a:gd name="T7" fmla="*/ 10150 h 7"/>
                  <a:gd name="T8" fmla="+- 0 11438 8046"/>
                  <a:gd name="T9" fmla="*/ T8 w 3391"/>
                  <a:gd name="T10" fmla="+- 0 10150 10150"/>
                  <a:gd name="T11" fmla="*/ 10150 h 7"/>
                  <a:gd name="T12" fmla="+- 0 11433 8046"/>
                  <a:gd name="T13" fmla="*/ T12 w 3391"/>
                  <a:gd name="T14" fmla="+- 0 10157 10150"/>
                  <a:gd name="T15" fmla="*/ 1015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1" h="7">
                    <a:moveTo>
                      <a:pt x="3387" y="7"/>
                    </a:moveTo>
                    <a:lnTo>
                      <a:pt x="0" y="0"/>
                    </a:lnTo>
                    <a:lnTo>
                      <a:pt x="3392" y="0"/>
                    </a:lnTo>
                    <a:lnTo>
                      <a:pt x="338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56" name="Group 8855"/>
            <p:cNvGrpSpPr>
              <a:grpSpLocks/>
            </p:cNvGrpSpPr>
            <p:nvPr/>
          </p:nvGrpSpPr>
          <p:grpSpPr bwMode="auto">
            <a:xfrm>
              <a:off x="7703" y="10150"/>
              <a:ext cx="334" cy="7"/>
              <a:chOff x="7703" y="10150"/>
              <a:chExt cx="334" cy="7"/>
            </a:xfrm>
          </p:grpSpPr>
          <p:sp>
            <p:nvSpPr>
              <p:cNvPr id="21751" name="Freeform 8856"/>
              <p:cNvSpPr>
                <a:spLocks/>
              </p:cNvSpPr>
              <p:nvPr/>
            </p:nvSpPr>
            <p:spPr bwMode="auto">
              <a:xfrm>
                <a:off x="7703" y="10150"/>
                <a:ext cx="334" cy="7"/>
              </a:xfrm>
              <a:custGeom>
                <a:avLst/>
                <a:gdLst>
                  <a:gd name="T0" fmla="+- 0 7710 7703"/>
                  <a:gd name="T1" fmla="*/ T0 w 334"/>
                  <a:gd name="T2" fmla="+- 0 10150 10150"/>
                  <a:gd name="T3" fmla="*/ 10150 h 7"/>
                  <a:gd name="T4" fmla="+- 0 7703 7703"/>
                  <a:gd name="T5" fmla="*/ T4 w 334"/>
                  <a:gd name="T6" fmla="+- 0 10157 10150"/>
                  <a:gd name="T7" fmla="*/ 10157 h 7"/>
                  <a:gd name="T8" fmla="+- 0 8037 7703"/>
                  <a:gd name="T9" fmla="*/ T8 w 334"/>
                  <a:gd name="T10" fmla="+- 0 10157 10150"/>
                  <a:gd name="T11" fmla="*/ 10157 h 7"/>
                  <a:gd name="T12" fmla="+- 0 7710 7703"/>
                  <a:gd name="T13" fmla="*/ T12 w 334"/>
                  <a:gd name="T14" fmla="+- 0 10150 10150"/>
                  <a:gd name="T15" fmla="*/ 1015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" h="7">
                    <a:moveTo>
                      <a:pt x="7" y="0"/>
                    </a:moveTo>
                    <a:lnTo>
                      <a:pt x="0" y="7"/>
                    </a:lnTo>
                    <a:lnTo>
                      <a:pt x="334" y="7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57" name="Group 8857"/>
            <p:cNvGrpSpPr>
              <a:grpSpLocks/>
            </p:cNvGrpSpPr>
            <p:nvPr/>
          </p:nvGrpSpPr>
          <p:grpSpPr bwMode="auto">
            <a:xfrm>
              <a:off x="7710" y="10150"/>
              <a:ext cx="326" cy="7"/>
              <a:chOff x="7710" y="10150"/>
              <a:chExt cx="326" cy="7"/>
            </a:xfrm>
          </p:grpSpPr>
          <p:sp>
            <p:nvSpPr>
              <p:cNvPr id="21750" name="Freeform 8858"/>
              <p:cNvSpPr>
                <a:spLocks/>
              </p:cNvSpPr>
              <p:nvPr/>
            </p:nvSpPr>
            <p:spPr bwMode="auto">
              <a:xfrm>
                <a:off x="7710" y="10150"/>
                <a:ext cx="326" cy="7"/>
              </a:xfrm>
              <a:custGeom>
                <a:avLst/>
                <a:gdLst>
                  <a:gd name="T0" fmla="+- 0 8030 7710"/>
                  <a:gd name="T1" fmla="*/ T0 w 326"/>
                  <a:gd name="T2" fmla="+- 0 10150 10150"/>
                  <a:gd name="T3" fmla="*/ 10150 h 7"/>
                  <a:gd name="T4" fmla="+- 0 7710 7710"/>
                  <a:gd name="T5" fmla="*/ T4 w 326"/>
                  <a:gd name="T6" fmla="+- 0 10150 10150"/>
                  <a:gd name="T7" fmla="*/ 10150 h 7"/>
                  <a:gd name="T8" fmla="+- 0 8037 7710"/>
                  <a:gd name="T9" fmla="*/ T8 w 326"/>
                  <a:gd name="T10" fmla="+- 0 10157 10150"/>
                  <a:gd name="T11" fmla="*/ 10157 h 7"/>
                  <a:gd name="T12" fmla="+- 0 8030 7710"/>
                  <a:gd name="T13" fmla="*/ T12 w 326"/>
                  <a:gd name="T14" fmla="+- 0 10150 10150"/>
                  <a:gd name="T15" fmla="*/ 1015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6" h="7">
                    <a:moveTo>
                      <a:pt x="320" y="0"/>
                    </a:moveTo>
                    <a:lnTo>
                      <a:pt x="0" y="0"/>
                    </a:lnTo>
                    <a:lnTo>
                      <a:pt x="327" y="7"/>
                    </a:lnTo>
                    <a:lnTo>
                      <a:pt x="32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58" name="Group 8859"/>
            <p:cNvGrpSpPr>
              <a:grpSpLocks/>
            </p:cNvGrpSpPr>
            <p:nvPr/>
          </p:nvGrpSpPr>
          <p:grpSpPr bwMode="auto">
            <a:xfrm>
              <a:off x="7703" y="10150"/>
              <a:ext cx="334" cy="7"/>
              <a:chOff x="7703" y="10150"/>
              <a:chExt cx="334" cy="7"/>
            </a:xfrm>
          </p:grpSpPr>
          <p:sp>
            <p:nvSpPr>
              <p:cNvPr id="21749" name="Freeform 8860"/>
              <p:cNvSpPr>
                <a:spLocks/>
              </p:cNvSpPr>
              <p:nvPr/>
            </p:nvSpPr>
            <p:spPr bwMode="auto">
              <a:xfrm>
                <a:off x="7703" y="10150"/>
                <a:ext cx="334" cy="7"/>
              </a:xfrm>
              <a:custGeom>
                <a:avLst/>
                <a:gdLst>
                  <a:gd name="T0" fmla="+- 0 7703 7703"/>
                  <a:gd name="T1" fmla="*/ T0 w 334"/>
                  <a:gd name="T2" fmla="+- 0 10157 10150"/>
                  <a:gd name="T3" fmla="*/ 10157 h 7"/>
                  <a:gd name="T4" fmla="+- 0 8037 7703"/>
                  <a:gd name="T5" fmla="*/ T4 w 334"/>
                  <a:gd name="T6" fmla="+- 0 10157 10150"/>
                  <a:gd name="T7" fmla="*/ 10157 h 7"/>
                  <a:gd name="T8" fmla="+- 0 7710 7703"/>
                  <a:gd name="T9" fmla="*/ T8 w 334"/>
                  <a:gd name="T10" fmla="+- 0 10150 10150"/>
                  <a:gd name="T11" fmla="*/ 10150 h 7"/>
                  <a:gd name="T12" fmla="+- 0 7703 7703"/>
                  <a:gd name="T13" fmla="*/ T12 w 334"/>
                  <a:gd name="T14" fmla="+- 0 10157 10150"/>
                  <a:gd name="T15" fmla="*/ 1015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" h="7">
                    <a:moveTo>
                      <a:pt x="0" y="7"/>
                    </a:moveTo>
                    <a:lnTo>
                      <a:pt x="334" y="7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59" name="Group 8861"/>
            <p:cNvGrpSpPr>
              <a:grpSpLocks/>
            </p:cNvGrpSpPr>
            <p:nvPr/>
          </p:nvGrpSpPr>
          <p:grpSpPr bwMode="auto">
            <a:xfrm>
              <a:off x="7710" y="10150"/>
              <a:ext cx="326" cy="7"/>
              <a:chOff x="7710" y="10150"/>
              <a:chExt cx="326" cy="7"/>
            </a:xfrm>
          </p:grpSpPr>
          <p:sp>
            <p:nvSpPr>
              <p:cNvPr id="21748" name="Freeform 8862"/>
              <p:cNvSpPr>
                <a:spLocks/>
              </p:cNvSpPr>
              <p:nvPr/>
            </p:nvSpPr>
            <p:spPr bwMode="auto">
              <a:xfrm>
                <a:off x="7710" y="10150"/>
                <a:ext cx="326" cy="7"/>
              </a:xfrm>
              <a:custGeom>
                <a:avLst/>
                <a:gdLst>
                  <a:gd name="T0" fmla="+- 0 8037 7710"/>
                  <a:gd name="T1" fmla="*/ T0 w 326"/>
                  <a:gd name="T2" fmla="+- 0 10157 10150"/>
                  <a:gd name="T3" fmla="*/ 10157 h 7"/>
                  <a:gd name="T4" fmla="+- 0 7710 7710"/>
                  <a:gd name="T5" fmla="*/ T4 w 326"/>
                  <a:gd name="T6" fmla="+- 0 10150 10150"/>
                  <a:gd name="T7" fmla="*/ 10150 h 7"/>
                  <a:gd name="T8" fmla="+- 0 8030 7710"/>
                  <a:gd name="T9" fmla="*/ T8 w 326"/>
                  <a:gd name="T10" fmla="+- 0 10150 10150"/>
                  <a:gd name="T11" fmla="*/ 10150 h 7"/>
                  <a:gd name="T12" fmla="+- 0 8037 7710"/>
                  <a:gd name="T13" fmla="*/ T12 w 326"/>
                  <a:gd name="T14" fmla="+- 0 10157 10150"/>
                  <a:gd name="T15" fmla="*/ 1015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6" h="7">
                    <a:moveTo>
                      <a:pt x="327" y="7"/>
                    </a:moveTo>
                    <a:lnTo>
                      <a:pt x="0" y="0"/>
                    </a:lnTo>
                    <a:lnTo>
                      <a:pt x="320" y="0"/>
                    </a:lnTo>
                    <a:lnTo>
                      <a:pt x="32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60" name="Group 8863"/>
            <p:cNvGrpSpPr>
              <a:grpSpLocks/>
            </p:cNvGrpSpPr>
            <p:nvPr/>
          </p:nvGrpSpPr>
          <p:grpSpPr bwMode="auto">
            <a:xfrm>
              <a:off x="7667" y="10157"/>
              <a:ext cx="3766" cy="43"/>
              <a:chOff x="7667" y="10157"/>
              <a:chExt cx="3766" cy="43"/>
            </a:xfrm>
          </p:grpSpPr>
          <p:sp>
            <p:nvSpPr>
              <p:cNvPr id="21746" name="Freeform 8864"/>
              <p:cNvSpPr>
                <a:spLocks/>
              </p:cNvSpPr>
              <p:nvPr/>
            </p:nvSpPr>
            <p:spPr bwMode="auto">
              <a:xfrm>
                <a:off x="7667" y="10157"/>
                <a:ext cx="3766" cy="43"/>
              </a:xfrm>
              <a:custGeom>
                <a:avLst/>
                <a:gdLst>
                  <a:gd name="T0" fmla="+- 0 7703 7667"/>
                  <a:gd name="T1" fmla="*/ T0 w 3766"/>
                  <a:gd name="T2" fmla="+- 0 10157 10157"/>
                  <a:gd name="T3" fmla="*/ 10157 h 43"/>
                  <a:gd name="T4" fmla="+- 0 7667 7667"/>
                  <a:gd name="T5" fmla="*/ T4 w 3766"/>
                  <a:gd name="T6" fmla="+- 0 10200 10157"/>
                  <a:gd name="T7" fmla="*/ 10200 h 43"/>
                  <a:gd name="T8" fmla="+- 0 11409 7667"/>
                  <a:gd name="T9" fmla="*/ T8 w 3766"/>
                  <a:gd name="T10" fmla="+- 0 10200 10157"/>
                  <a:gd name="T11" fmla="*/ 10200 h 43"/>
                  <a:gd name="T12" fmla="+- 0 7703 7667"/>
                  <a:gd name="T13" fmla="*/ T12 w 3766"/>
                  <a:gd name="T14" fmla="+- 0 10157 10157"/>
                  <a:gd name="T15" fmla="*/ 10157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66" h="43">
                    <a:moveTo>
                      <a:pt x="36" y="0"/>
                    </a:moveTo>
                    <a:lnTo>
                      <a:pt x="0" y="43"/>
                    </a:lnTo>
                    <a:lnTo>
                      <a:pt x="3742" y="43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47" name="Freeform 8865"/>
              <p:cNvSpPr>
                <a:spLocks/>
              </p:cNvSpPr>
              <p:nvPr/>
            </p:nvSpPr>
            <p:spPr bwMode="auto">
              <a:xfrm>
                <a:off x="7667" y="10157"/>
                <a:ext cx="3766" cy="43"/>
              </a:xfrm>
              <a:custGeom>
                <a:avLst/>
                <a:gdLst>
                  <a:gd name="T0" fmla="+- 0 11433 7667"/>
                  <a:gd name="T1" fmla="*/ T0 w 3766"/>
                  <a:gd name="T2" fmla="+- 0 10157 10157"/>
                  <a:gd name="T3" fmla="*/ 10157 h 43"/>
                  <a:gd name="T4" fmla="+- 0 7703 7667"/>
                  <a:gd name="T5" fmla="*/ T4 w 3766"/>
                  <a:gd name="T6" fmla="+- 0 10157 10157"/>
                  <a:gd name="T7" fmla="*/ 10157 h 43"/>
                  <a:gd name="T8" fmla="+- 0 11409 7667"/>
                  <a:gd name="T9" fmla="*/ T8 w 3766"/>
                  <a:gd name="T10" fmla="+- 0 10200 10157"/>
                  <a:gd name="T11" fmla="*/ 10200 h 43"/>
                  <a:gd name="T12" fmla="+- 0 11433 7667"/>
                  <a:gd name="T13" fmla="*/ T12 w 3766"/>
                  <a:gd name="T14" fmla="+- 0 10157 10157"/>
                  <a:gd name="T15" fmla="*/ 10157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66" h="43">
                    <a:moveTo>
                      <a:pt x="3766" y="0"/>
                    </a:moveTo>
                    <a:lnTo>
                      <a:pt x="36" y="0"/>
                    </a:lnTo>
                    <a:lnTo>
                      <a:pt x="3742" y="43"/>
                    </a:lnTo>
                    <a:lnTo>
                      <a:pt x="376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61" name="Group 8866"/>
            <p:cNvGrpSpPr>
              <a:grpSpLocks/>
            </p:cNvGrpSpPr>
            <p:nvPr/>
          </p:nvGrpSpPr>
          <p:grpSpPr bwMode="auto">
            <a:xfrm>
              <a:off x="7667" y="10157"/>
              <a:ext cx="3742" cy="43"/>
              <a:chOff x="7667" y="10157"/>
              <a:chExt cx="3742" cy="43"/>
            </a:xfrm>
          </p:grpSpPr>
          <p:sp>
            <p:nvSpPr>
              <p:cNvPr id="21745" name="Freeform 8867"/>
              <p:cNvSpPr>
                <a:spLocks/>
              </p:cNvSpPr>
              <p:nvPr/>
            </p:nvSpPr>
            <p:spPr bwMode="auto">
              <a:xfrm>
                <a:off x="7667" y="10157"/>
                <a:ext cx="3742" cy="43"/>
              </a:xfrm>
              <a:custGeom>
                <a:avLst/>
                <a:gdLst>
                  <a:gd name="T0" fmla="+- 0 7667 7667"/>
                  <a:gd name="T1" fmla="*/ T0 w 3742"/>
                  <a:gd name="T2" fmla="+- 0 10200 10157"/>
                  <a:gd name="T3" fmla="*/ 10200 h 43"/>
                  <a:gd name="T4" fmla="+- 0 11409 7667"/>
                  <a:gd name="T5" fmla="*/ T4 w 3742"/>
                  <a:gd name="T6" fmla="+- 0 10200 10157"/>
                  <a:gd name="T7" fmla="*/ 10200 h 43"/>
                  <a:gd name="T8" fmla="+- 0 7703 7667"/>
                  <a:gd name="T9" fmla="*/ T8 w 3742"/>
                  <a:gd name="T10" fmla="+- 0 10157 10157"/>
                  <a:gd name="T11" fmla="*/ 10157 h 43"/>
                  <a:gd name="T12" fmla="+- 0 7667 7667"/>
                  <a:gd name="T13" fmla="*/ T12 w 3742"/>
                  <a:gd name="T14" fmla="+- 0 10200 10157"/>
                  <a:gd name="T15" fmla="*/ 10200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42" h="43">
                    <a:moveTo>
                      <a:pt x="0" y="43"/>
                    </a:moveTo>
                    <a:lnTo>
                      <a:pt x="3742" y="43"/>
                    </a:lnTo>
                    <a:lnTo>
                      <a:pt x="36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62" name="Group 8868"/>
            <p:cNvGrpSpPr>
              <a:grpSpLocks/>
            </p:cNvGrpSpPr>
            <p:nvPr/>
          </p:nvGrpSpPr>
          <p:grpSpPr bwMode="auto">
            <a:xfrm>
              <a:off x="7703" y="10157"/>
              <a:ext cx="3730" cy="43"/>
              <a:chOff x="7703" y="10157"/>
              <a:chExt cx="3730" cy="43"/>
            </a:xfrm>
          </p:grpSpPr>
          <p:sp>
            <p:nvSpPr>
              <p:cNvPr id="21744" name="Freeform 8869"/>
              <p:cNvSpPr>
                <a:spLocks/>
              </p:cNvSpPr>
              <p:nvPr/>
            </p:nvSpPr>
            <p:spPr bwMode="auto">
              <a:xfrm>
                <a:off x="7703" y="10157"/>
                <a:ext cx="3730" cy="43"/>
              </a:xfrm>
              <a:custGeom>
                <a:avLst/>
                <a:gdLst>
                  <a:gd name="T0" fmla="+- 0 11409 7703"/>
                  <a:gd name="T1" fmla="*/ T0 w 3730"/>
                  <a:gd name="T2" fmla="+- 0 10200 10157"/>
                  <a:gd name="T3" fmla="*/ 10200 h 43"/>
                  <a:gd name="T4" fmla="+- 0 7703 7703"/>
                  <a:gd name="T5" fmla="*/ T4 w 3730"/>
                  <a:gd name="T6" fmla="+- 0 10157 10157"/>
                  <a:gd name="T7" fmla="*/ 10157 h 43"/>
                  <a:gd name="T8" fmla="+- 0 11433 7703"/>
                  <a:gd name="T9" fmla="*/ T8 w 3730"/>
                  <a:gd name="T10" fmla="+- 0 10157 10157"/>
                  <a:gd name="T11" fmla="*/ 10157 h 43"/>
                  <a:gd name="T12" fmla="+- 0 11409 7703"/>
                  <a:gd name="T13" fmla="*/ T12 w 3730"/>
                  <a:gd name="T14" fmla="+- 0 10200 10157"/>
                  <a:gd name="T15" fmla="*/ 10200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30" h="43">
                    <a:moveTo>
                      <a:pt x="3706" y="43"/>
                    </a:moveTo>
                    <a:lnTo>
                      <a:pt x="0" y="0"/>
                    </a:lnTo>
                    <a:lnTo>
                      <a:pt x="3730" y="0"/>
                    </a:lnTo>
                    <a:lnTo>
                      <a:pt x="3706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63" name="Group 8870"/>
            <p:cNvGrpSpPr>
              <a:grpSpLocks/>
            </p:cNvGrpSpPr>
            <p:nvPr/>
          </p:nvGrpSpPr>
          <p:grpSpPr bwMode="auto">
            <a:xfrm>
              <a:off x="7626" y="10200"/>
              <a:ext cx="3782" cy="53"/>
              <a:chOff x="7626" y="10200"/>
              <a:chExt cx="3782" cy="53"/>
            </a:xfrm>
          </p:grpSpPr>
          <p:sp>
            <p:nvSpPr>
              <p:cNvPr id="21742" name="Freeform 8871"/>
              <p:cNvSpPr>
                <a:spLocks/>
              </p:cNvSpPr>
              <p:nvPr/>
            </p:nvSpPr>
            <p:spPr bwMode="auto">
              <a:xfrm>
                <a:off x="7626" y="10200"/>
                <a:ext cx="3782" cy="53"/>
              </a:xfrm>
              <a:custGeom>
                <a:avLst/>
                <a:gdLst>
                  <a:gd name="T0" fmla="+- 0 7667 7626"/>
                  <a:gd name="T1" fmla="*/ T0 w 3782"/>
                  <a:gd name="T2" fmla="+- 0 10200 10200"/>
                  <a:gd name="T3" fmla="*/ 10200 h 53"/>
                  <a:gd name="T4" fmla="+- 0 7626 7626"/>
                  <a:gd name="T5" fmla="*/ T4 w 3782"/>
                  <a:gd name="T6" fmla="+- 0 10253 10200"/>
                  <a:gd name="T7" fmla="*/ 10253 h 53"/>
                  <a:gd name="T8" fmla="+- 0 11313 7626"/>
                  <a:gd name="T9" fmla="*/ T8 w 3782"/>
                  <a:gd name="T10" fmla="+- 0 10253 10200"/>
                  <a:gd name="T11" fmla="*/ 10253 h 53"/>
                  <a:gd name="T12" fmla="+- 0 7667 7626"/>
                  <a:gd name="T13" fmla="*/ T12 w 3782"/>
                  <a:gd name="T14" fmla="+- 0 10200 10200"/>
                  <a:gd name="T15" fmla="*/ 10200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82" h="53">
                    <a:moveTo>
                      <a:pt x="41" y="0"/>
                    </a:moveTo>
                    <a:lnTo>
                      <a:pt x="0" y="53"/>
                    </a:lnTo>
                    <a:lnTo>
                      <a:pt x="3687" y="53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43" name="Freeform 8872"/>
              <p:cNvSpPr>
                <a:spLocks/>
              </p:cNvSpPr>
              <p:nvPr/>
            </p:nvSpPr>
            <p:spPr bwMode="auto">
              <a:xfrm>
                <a:off x="7626" y="10200"/>
                <a:ext cx="3782" cy="53"/>
              </a:xfrm>
              <a:custGeom>
                <a:avLst/>
                <a:gdLst>
                  <a:gd name="T0" fmla="+- 0 11409 7626"/>
                  <a:gd name="T1" fmla="*/ T0 w 3782"/>
                  <a:gd name="T2" fmla="+- 0 10200 10200"/>
                  <a:gd name="T3" fmla="*/ 10200 h 53"/>
                  <a:gd name="T4" fmla="+- 0 7667 7626"/>
                  <a:gd name="T5" fmla="*/ T4 w 3782"/>
                  <a:gd name="T6" fmla="+- 0 10200 10200"/>
                  <a:gd name="T7" fmla="*/ 10200 h 53"/>
                  <a:gd name="T8" fmla="+- 0 11313 7626"/>
                  <a:gd name="T9" fmla="*/ T8 w 3782"/>
                  <a:gd name="T10" fmla="+- 0 10253 10200"/>
                  <a:gd name="T11" fmla="*/ 10253 h 53"/>
                  <a:gd name="T12" fmla="+- 0 11409 7626"/>
                  <a:gd name="T13" fmla="*/ T12 w 3782"/>
                  <a:gd name="T14" fmla="+- 0 10200 10200"/>
                  <a:gd name="T15" fmla="*/ 10200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82" h="53">
                    <a:moveTo>
                      <a:pt x="3783" y="0"/>
                    </a:moveTo>
                    <a:lnTo>
                      <a:pt x="41" y="0"/>
                    </a:lnTo>
                    <a:lnTo>
                      <a:pt x="3687" y="53"/>
                    </a:lnTo>
                    <a:lnTo>
                      <a:pt x="378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64" name="Group 8873"/>
            <p:cNvGrpSpPr>
              <a:grpSpLocks/>
            </p:cNvGrpSpPr>
            <p:nvPr/>
          </p:nvGrpSpPr>
          <p:grpSpPr bwMode="auto">
            <a:xfrm>
              <a:off x="7626" y="10200"/>
              <a:ext cx="3686" cy="53"/>
              <a:chOff x="7626" y="10200"/>
              <a:chExt cx="3686" cy="53"/>
            </a:xfrm>
          </p:grpSpPr>
          <p:sp>
            <p:nvSpPr>
              <p:cNvPr id="21741" name="Freeform 8874"/>
              <p:cNvSpPr>
                <a:spLocks/>
              </p:cNvSpPr>
              <p:nvPr/>
            </p:nvSpPr>
            <p:spPr bwMode="auto">
              <a:xfrm>
                <a:off x="7626" y="10200"/>
                <a:ext cx="3686" cy="53"/>
              </a:xfrm>
              <a:custGeom>
                <a:avLst/>
                <a:gdLst>
                  <a:gd name="T0" fmla="+- 0 7626 7626"/>
                  <a:gd name="T1" fmla="*/ T0 w 3686"/>
                  <a:gd name="T2" fmla="+- 0 10253 10200"/>
                  <a:gd name="T3" fmla="*/ 10253 h 53"/>
                  <a:gd name="T4" fmla="+- 0 11313 7626"/>
                  <a:gd name="T5" fmla="*/ T4 w 3686"/>
                  <a:gd name="T6" fmla="+- 0 10253 10200"/>
                  <a:gd name="T7" fmla="*/ 10253 h 53"/>
                  <a:gd name="T8" fmla="+- 0 7667 7626"/>
                  <a:gd name="T9" fmla="*/ T8 w 3686"/>
                  <a:gd name="T10" fmla="+- 0 10200 10200"/>
                  <a:gd name="T11" fmla="*/ 10200 h 53"/>
                  <a:gd name="T12" fmla="+- 0 7626 7626"/>
                  <a:gd name="T13" fmla="*/ T12 w 3686"/>
                  <a:gd name="T14" fmla="+- 0 10253 10200"/>
                  <a:gd name="T15" fmla="*/ 10253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86" h="53">
                    <a:moveTo>
                      <a:pt x="0" y="53"/>
                    </a:moveTo>
                    <a:lnTo>
                      <a:pt x="3687" y="53"/>
                    </a:lnTo>
                    <a:lnTo>
                      <a:pt x="41" y="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65" name="Group 8875"/>
            <p:cNvGrpSpPr>
              <a:grpSpLocks/>
            </p:cNvGrpSpPr>
            <p:nvPr/>
          </p:nvGrpSpPr>
          <p:grpSpPr bwMode="auto">
            <a:xfrm>
              <a:off x="7667" y="10200"/>
              <a:ext cx="3742" cy="53"/>
              <a:chOff x="7667" y="10200"/>
              <a:chExt cx="3742" cy="53"/>
            </a:xfrm>
          </p:grpSpPr>
          <p:sp>
            <p:nvSpPr>
              <p:cNvPr id="21740" name="Freeform 8876"/>
              <p:cNvSpPr>
                <a:spLocks/>
              </p:cNvSpPr>
              <p:nvPr/>
            </p:nvSpPr>
            <p:spPr bwMode="auto">
              <a:xfrm>
                <a:off x="7667" y="10200"/>
                <a:ext cx="3742" cy="53"/>
              </a:xfrm>
              <a:custGeom>
                <a:avLst/>
                <a:gdLst>
                  <a:gd name="T0" fmla="+- 0 11313 7667"/>
                  <a:gd name="T1" fmla="*/ T0 w 3742"/>
                  <a:gd name="T2" fmla="+- 0 10253 10200"/>
                  <a:gd name="T3" fmla="*/ 10253 h 53"/>
                  <a:gd name="T4" fmla="+- 0 7667 7667"/>
                  <a:gd name="T5" fmla="*/ T4 w 3742"/>
                  <a:gd name="T6" fmla="+- 0 10200 10200"/>
                  <a:gd name="T7" fmla="*/ 10200 h 53"/>
                  <a:gd name="T8" fmla="+- 0 11409 7667"/>
                  <a:gd name="T9" fmla="*/ T8 w 3742"/>
                  <a:gd name="T10" fmla="+- 0 10200 10200"/>
                  <a:gd name="T11" fmla="*/ 10200 h 53"/>
                  <a:gd name="T12" fmla="+- 0 11313 7667"/>
                  <a:gd name="T13" fmla="*/ T12 w 3742"/>
                  <a:gd name="T14" fmla="+- 0 10253 10200"/>
                  <a:gd name="T15" fmla="*/ 10253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42" h="53">
                    <a:moveTo>
                      <a:pt x="3646" y="53"/>
                    </a:moveTo>
                    <a:lnTo>
                      <a:pt x="0" y="0"/>
                    </a:lnTo>
                    <a:lnTo>
                      <a:pt x="3742" y="0"/>
                    </a:lnTo>
                    <a:lnTo>
                      <a:pt x="3646" y="5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66" name="Group 8877"/>
            <p:cNvGrpSpPr>
              <a:grpSpLocks/>
            </p:cNvGrpSpPr>
            <p:nvPr/>
          </p:nvGrpSpPr>
          <p:grpSpPr bwMode="auto">
            <a:xfrm>
              <a:off x="7698" y="10258"/>
              <a:ext cx="3614" cy="2"/>
              <a:chOff x="7698" y="10258"/>
              <a:chExt cx="3614" cy="2"/>
            </a:xfrm>
          </p:grpSpPr>
          <p:sp>
            <p:nvSpPr>
              <p:cNvPr id="21739" name="Freeform 8878"/>
              <p:cNvSpPr>
                <a:spLocks/>
              </p:cNvSpPr>
              <p:nvPr/>
            </p:nvSpPr>
            <p:spPr bwMode="auto">
              <a:xfrm>
                <a:off x="7698" y="10258"/>
                <a:ext cx="3614" cy="2"/>
              </a:xfrm>
              <a:custGeom>
                <a:avLst/>
                <a:gdLst>
                  <a:gd name="T0" fmla="+- 0 7698 7698"/>
                  <a:gd name="T1" fmla="*/ T0 w 3614"/>
                  <a:gd name="T2" fmla="+- 0 11313 7698"/>
                  <a:gd name="T3" fmla="*/ T2 w 361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614">
                    <a:moveTo>
                      <a:pt x="0" y="0"/>
                    </a:moveTo>
                    <a:lnTo>
                      <a:pt x="3615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67" name="Group 8879"/>
            <p:cNvGrpSpPr>
              <a:grpSpLocks/>
            </p:cNvGrpSpPr>
            <p:nvPr/>
          </p:nvGrpSpPr>
          <p:grpSpPr bwMode="auto">
            <a:xfrm>
              <a:off x="7698" y="10253"/>
              <a:ext cx="3600" cy="10"/>
              <a:chOff x="7698" y="10253"/>
              <a:chExt cx="3600" cy="10"/>
            </a:xfrm>
          </p:grpSpPr>
          <p:sp>
            <p:nvSpPr>
              <p:cNvPr id="21738" name="Freeform 8880"/>
              <p:cNvSpPr>
                <a:spLocks/>
              </p:cNvSpPr>
              <p:nvPr/>
            </p:nvSpPr>
            <p:spPr bwMode="auto">
              <a:xfrm>
                <a:off x="7698" y="10253"/>
                <a:ext cx="3600" cy="10"/>
              </a:xfrm>
              <a:custGeom>
                <a:avLst/>
                <a:gdLst>
                  <a:gd name="T0" fmla="+- 0 7703 7698"/>
                  <a:gd name="T1" fmla="*/ T0 w 3600"/>
                  <a:gd name="T2" fmla="+- 0 10262 10253"/>
                  <a:gd name="T3" fmla="*/ 10262 h 10"/>
                  <a:gd name="T4" fmla="+- 0 11298 7698"/>
                  <a:gd name="T5" fmla="*/ T4 w 3600"/>
                  <a:gd name="T6" fmla="+- 0 10262 10253"/>
                  <a:gd name="T7" fmla="*/ 10262 h 10"/>
                  <a:gd name="T8" fmla="+- 0 7698 7698"/>
                  <a:gd name="T9" fmla="*/ T8 w 3600"/>
                  <a:gd name="T10" fmla="+- 0 10253 10253"/>
                  <a:gd name="T11" fmla="*/ 10253 h 10"/>
                  <a:gd name="T12" fmla="+- 0 7703 7698"/>
                  <a:gd name="T13" fmla="*/ T12 w 3600"/>
                  <a:gd name="T14" fmla="+- 0 10262 10253"/>
                  <a:gd name="T15" fmla="*/ 1026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00" h="10">
                    <a:moveTo>
                      <a:pt x="5" y="9"/>
                    </a:moveTo>
                    <a:lnTo>
                      <a:pt x="3600" y="9"/>
                    </a:lnTo>
                    <a:lnTo>
                      <a:pt x="0" y="0"/>
                    </a:lnTo>
                    <a:lnTo>
                      <a:pt x="5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68" name="Group 8881"/>
            <p:cNvGrpSpPr>
              <a:grpSpLocks/>
            </p:cNvGrpSpPr>
            <p:nvPr/>
          </p:nvGrpSpPr>
          <p:grpSpPr bwMode="auto">
            <a:xfrm>
              <a:off x="7698" y="10253"/>
              <a:ext cx="3614" cy="10"/>
              <a:chOff x="7698" y="10253"/>
              <a:chExt cx="3614" cy="10"/>
            </a:xfrm>
          </p:grpSpPr>
          <p:sp>
            <p:nvSpPr>
              <p:cNvPr id="21737" name="Freeform 8882"/>
              <p:cNvSpPr>
                <a:spLocks/>
              </p:cNvSpPr>
              <p:nvPr/>
            </p:nvSpPr>
            <p:spPr bwMode="auto">
              <a:xfrm>
                <a:off x="7698" y="10253"/>
                <a:ext cx="3614" cy="10"/>
              </a:xfrm>
              <a:custGeom>
                <a:avLst/>
                <a:gdLst>
                  <a:gd name="T0" fmla="+- 0 11298 7698"/>
                  <a:gd name="T1" fmla="*/ T0 w 3614"/>
                  <a:gd name="T2" fmla="+- 0 10262 10253"/>
                  <a:gd name="T3" fmla="*/ 10262 h 10"/>
                  <a:gd name="T4" fmla="+- 0 7698 7698"/>
                  <a:gd name="T5" fmla="*/ T4 w 3614"/>
                  <a:gd name="T6" fmla="+- 0 10253 10253"/>
                  <a:gd name="T7" fmla="*/ 10253 h 10"/>
                  <a:gd name="T8" fmla="+- 0 11313 7698"/>
                  <a:gd name="T9" fmla="*/ T8 w 3614"/>
                  <a:gd name="T10" fmla="+- 0 10253 10253"/>
                  <a:gd name="T11" fmla="*/ 10253 h 10"/>
                  <a:gd name="T12" fmla="+- 0 11298 7698"/>
                  <a:gd name="T13" fmla="*/ T12 w 3614"/>
                  <a:gd name="T14" fmla="+- 0 10262 10253"/>
                  <a:gd name="T15" fmla="*/ 1026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14" h="10">
                    <a:moveTo>
                      <a:pt x="3600" y="9"/>
                    </a:moveTo>
                    <a:lnTo>
                      <a:pt x="0" y="0"/>
                    </a:lnTo>
                    <a:lnTo>
                      <a:pt x="3615" y="0"/>
                    </a:lnTo>
                    <a:lnTo>
                      <a:pt x="360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69" name="Group 8883"/>
            <p:cNvGrpSpPr>
              <a:grpSpLocks/>
            </p:cNvGrpSpPr>
            <p:nvPr/>
          </p:nvGrpSpPr>
          <p:grpSpPr bwMode="auto">
            <a:xfrm>
              <a:off x="7612" y="10253"/>
              <a:ext cx="65" cy="17"/>
              <a:chOff x="7612" y="10253"/>
              <a:chExt cx="65" cy="17"/>
            </a:xfrm>
          </p:grpSpPr>
          <p:sp>
            <p:nvSpPr>
              <p:cNvPr id="21736" name="Freeform 8884"/>
              <p:cNvSpPr>
                <a:spLocks/>
              </p:cNvSpPr>
              <p:nvPr/>
            </p:nvSpPr>
            <p:spPr bwMode="auto">
              <a:xfrm>
                <a:off x="7612" y="10253"/>
                <a:ext cx="65" cy="17"/>
              </a:xfrm>
              <a:custGeom>
                <a:avLst/>
                <a:gdLst>
                  <a:gd name="T0" fmla="+- 0 7626 7612"/>
                  <a:gd name="T1" fmla="*/ T0 w 65"/>
                  <a:gd name="T2" fmla="+- 0 10253 10253"/>
                  <a:gd name="T3" fmla="*/ 10253 h 17"/>
                  <a:gd name="T4" fmla="+- 0 7612 7612"/>
                  <a:gd name="T5" fmla="*/ T4 w 65"/>
                  <a:gd name="T6" fmla="+- 0 10270 10253"/>
                  <a:gd name="T7" fmla="*/ 10270 h 17"/>
                  <a:gd name="T8" fmla="+- 0 7677 7612"/>
                  <a:gd name="T9" fmla="*/ T8 w 65"/>
                  <a:gd name="T10" fmla="+- 0 10270 10253"/>
                  <a:gd name="T11" fmla="*/ 10270 h 17"/>
                  <a:gd name="T12" fmla="+- 0 7626 7612"/>
                  <a:gd name="T13" fmla="*/ T12 w 65"/>
                  <a:gd name="T14" fmla="+- 0 10253 10253"/>
                  <a:gd name="T15" fmla="*/ 1025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5" h="17">
                    <a:moveTo>
                      <a:pt x="14" y="0"/>
                    </a:moveTo>
                    <a:lnTo>
                      <a:pt x="0" y="17"/>
                    </a:lnTo>
                    <a:lnTo>
                      <a:pt x="65" y="17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70" name="Group 8885"/>
            <p:cNvGrpSpPr>
              <a:grpSpLocks/>
            </p:cNvGrpSpPr>
            <p:nvPr/>
          </p:nvGrpSpPr>
          <p:grpSpPr bwMode="auto">
            <a:xfrm>
              <a:off x="7626" y="10253"/>
              <a:ext cx="72" cy="17"/>
              <a:chOff x="7626" y="10253"/>
              <a:chExt cx="72" cy="17"/>
            </a:xfrm>
          </p:grpSpPr>
          <p:sp>
            <p:nvSpPr>
              <p:cNvPr id="21735" name="Freeform 8886"/>
              <p:cNvSpPr>
                <a:spLocks/>
              </p:cNvSpPr>
              <p:nvPr/>
            </p:nvSpPr>
            <p:spPr bwMode="auto">
              <a:xfrm>
                <a:off x="7626" y="10253"/>
                <a:ext cx="72" cy="17"/>
              </a:xfrm>
              <a:custGeom>
                <a:avLst/>
                <a:gdLst>
                  <a:gd name="T0" fmla="+- 0 7698 7626"/>
                  <a:gd name="T1" fmla="*/ T0 w 72"/>
                  <a:gd name="T2" fmla="+- 0 10253 10253"/>
                  <a:gd name="T3" fmla="*/ 10253 h 17"/>
                  <a:gd name="T4" fmla="+- 0 7626 7626"/>
                  <a:gd name="T5" fmla="*/ T4 w 72"/>
                  <a:gd name="T6" fmla="+- 0 10253 10253"/>
                  <a:gd name="T7" fmla="*/ 10253 h 17"/>
                  <a:gd name="T8" fmla="+- 0 7677 7626"/>
                  <a:gd name="T9" fmla="*/ T8 w 72"/>
                  <a:gd name="T10" fmla="+- 0 10270 10253"/>
                  <a:gd name="T11" fmla="*/ 10270 h 17"/>
                  <a:gd name="T12" fmla="+- 0 7698 7626"/>
                  <a:gd name="T13" fmla="*/ T12 w 72"/>
                  <a:gd name="T14" fmla="+- 0 10253 10253"/>
                  <a:gd name="T15" fmla="*/ 1025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17">
                    <a:moveTo>
                      <a:pt x="72" y="0"/>
                    </a:moveTo>
                    <a:lnTo>
                      <a:pt x="0" y="0"/>
                    </a:lnTo>
                    <a:lnTo>
                      <a:pt x="51" y="17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71" name="Group 8887"/>
            <p:cNvGrpSpPr>
              <a:grpSpLocks/>
            </p:cNvGrpSpPr>
            <p:nvPr/>
          </p:nvGrpSpPr>
          <p:grpSpPr bwMode="auto">
            <a:xfrm>
              <a:off x="7612" y="10253"/>
              <a:ext cx="65" cy="17"/>
              <a:chOff x="7612" y="10253"/>
              <a:chExt cx="65" cy="17"/>
            </a:xfrm>
          </p:grpSpPr>
          <p:sp>
            <p:nvSpPr>
              <p:cNvPr id="21734" name="Freeform 8888"/>
              <p:cNvSpPr>
                <a:spLocks/>
              </p:cNvSpPr>
              <p:nvPr/>
            </p:nvSpPr>
            <p:spPr bwMode="auto">
              <a:xfrm>
                <a:off x="7612" y="10253"/>
                <a:ext cx="65" cy="17"/>
              </a:xfrm>
              <a:custGeom>
                <a:avLst/>
                <a:gdLst>
                  <a:gd name="T0" fmla="+- 0 7612 7612"/>
                  <a:gd name="T1" fmla="*/ T0 w 65"/>
                  <a:gd name="T2" fmla="+- 0 10270 10253"/>
                  <a:gd name="T3" fmla="*/ 10270 h 17"/>
                  <a:gd name="T4" fmla="+- 0 7677 7612"/>
                  <a:gd name="T5" fmla="*/ T4 w 65"/>
                  <a:gd name="T6" fmla="+- 0 10270 10253"/>
                  <a:gd name="T7" fmla="*/ 10270 h 17"/>
                  <a:gd name="T8" fmla="+- 0 7626 7612"/>
                  <a:gd name="T9" fmla="*/ T8 w 65"/>
                  <a:gd name="T10" fmla="+- 0 10253 10253"/>
                  <a:gd name="T11" fmla="*/ 10253 h 17"/>
                  <a:gd name="T12" fmla="+- 0 7612 7612"/>
                  <a:gd name="T13" fmla="*/ T12 w 65"/>
                  <a:gd name="T14" fmla="+- 0 10270 10253"/>
                  <a:gd name="T15" fmla="*/ 1027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5" h="17">
                    <a:moveTo>
                      <a:pt x="0" y="17"/>
                    </a:moveTo>
                    <a:lnTo>
                      <a:pt x="65" y="17"/>
                    </a:lnTo>
                    <a:lnTo>
                      <a:pt x="14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72" name="Group 8889"/>
            <p:cNvGrpSpPr>
              <a:grpSpLocks/>
            </p:cNvGrpSpPr>
            <p:nvPr/>
          </p:nvGrpSpPr>
          <p:grpSpPr bwMode="auto">
            <a:xfrm>
              <a:off x="7626" y="10253"/>
              <a:ext cx="72" cy="17"/>
              <a:chOff x="7626" y="10253"/>
              <a:chExt cx="72" cy="17"/>
            </a:xfrm>
          </p:grpSpPr>
          <p:sp>
            <p:nvSpPr>
              <p:cNvPr id="21733" name="Freeform 8890"/>
              <p:cNvSpPr>
                <a:spLocks/>
              </p:cNvSpPr>
              <p:nvPr/>
            </p:nvSpPr>
            <p:spPr bwMode="auto">
              <a:xfrm>
                <a:off x="7626" y="10253"/>
                <a:ext cx="72" cy="17"/>
              </a:xfrm>
              <a:custGeom>
                <a:avLst/>
                <a:gdLst>
                  <a:gd name="T0" fmla="+- 0 7677 7626"/>
                  <a:gd name="T1" fmla="*/ T0 w 72"/>
                  <a:gd name="T2" fmla="+- 0 10270 10253"/>
                  <a:gd name="T3" fmla="*/ 10270 h 17"/>
                  <a:gd name="T4" fmla="+- 0 7626 7626"/>
                  <a:gd name="T5" fmla="*/ T4 w 72"/>
                  <a:gd name="T6" fmla="+- 0 10253 10253"/>
                  <a:gd name="T7" fmla="*/ 10253 h 17"/>
                  <a:gd name="T8" fmla="+- 0 7698 7626"/>
                  <a:gd name="T9" fmla="*/ T8 w 72"/>
                  <a:gd name="T10" fmla="+- 0 10253 10253"/>
                  <a:gd name="T11" fmla="*/ 10253 h 17"/>
                  <a:gd name="T12" fmla="+- 0 7677 7626"/>
                  <a:gd name="T13" fmla="*/ T12 w 72"/>
                  <a:gd name="T14" fmla="+- 0 10270 10253"/>
                  <a:gd name="T15" fmla="*/ 1027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17">
                    <a:moveTo>
                      <a:pt x="51" y="17"/>
                    </a:moveTo>
                    <a:lnTo>
                      <a:pt x="0" y="0"/>
                    </a:lnTo>
                    <a:lnTo>
                      <a:pt x="72" y="0"/>
                    </a:lnTo>
                    <a:lnTo>
                      <a:pt x="51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73" name="Group 8891"/>
            <p:cNvGrpSpPr>
              <a:grpSpLocks/>
            </p:cNvGrpSpPr>
            <p:nvPr/>
          </p:nvGrpSpPr>
          <p:grpSpPr bwMode="auto">
            <a:xfrm>
              <a:off x="7605" y="10270"/>
              <a:ext cx="79" cy="7"/>
              <a:chOff x="7605" y="10270"/>
              <a:chExt cx="79" cy="7"/>
            </a:xfrm>
          </p:grpSpPr>
          <p:sp>
            <p:nvSpPr>
              <p:cNvPr id="21732" name="Freeform 8892"/>
              <p:cNvSpPr>
                <a:spLocks/>
              </p:cNvSpPr>
              <p:nvPr/>
            </p:nvSpPr>
            <p:spPr bwMode="auto">
              <a:xfrm>
                <a:off x="7605" y="10270"/>
                <a:ext cx="79" cy="7"/>
              </a:xfrm>
              <a:custGeom>
                <a:avLst/>
                <a:gdLst>
                  <a:gd name="T0" fmla="+- 0 7612 7605"/>
                  <a:gd name="T1" fmla="*/ T0 w 79"/>
                  <a:gd name="T2" fmla="+- 0 10270 10270"/>
                  <a:gd name="T3" fmla="*/ 10270 h 7"/>
                  <a:gd name="T4" fmla="+- 0 7605 7605"/>
                  <a:gd name="T5" fmla="*/ T4 w 79"/>
                  <a:gd name="T6" fmla="+- 0 10277 10270"/>
                  <a:gd name="T7" fmla="*/ 10277 h 7"/>
                  <a:gd name="T8" fmla="+- 0 7684 7605"/>
                  <a:gd name="T9" fmla="*/ T8 w 79"/>
                  <a:gd name="T10" fmla="+- 0 10277 10270"/>
                  <a:gd name="T11" fmla="*/ 10277 h 7"/>
                  <a:gd name="T12" fmla="+- 0 7612 7605"/>
                  <a:gd name="T13" fmla="*/ T12 w 79"/>
                  <a:gd name="T14" fmla="+- 0 10270 10270"/>
                  <a:gd name="T15" fmla="*/ 1027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7">
                    <a:moveTo>
                      <a:pt x="7" y="0"/>
                    </a:moveTo>
                    <a:lnTo>
                      <a:pt x="0" y="7"/>
                    </a:lnTo>
                    <a:lnTo>
                      <a:pt x="79" y="7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74" name="Group 8893"/>
            <p:cNvGrpSpPr>
              <a:grpSpLocks/>
            </p:cNvGrpSpPr>
            <p:nvPr/>
          </p:nvGrpSpPr>
          <p:grpSpPr bwMode="auto">
            <a:xfrm>
              <a:off x="7612" y="10270"/>
              <a:ext cx="72" cy="7"/>
              <a:chOff x="7612" y="10270"/>
              <a:chExt cx="72" cy="7"/>
            </a:xfrm>
          </p:grpSpPr>
          <p:sp>
            <p:nvSpPr>
              <p:cNvPr id="21731" name="Freeform 8894"/>
              <p:cNvSpPr>
                <a:spLocks/>
              </p:cNvSpPr>
              <p:nvPr/>
            </p:nvSpPr>
            <p:spPr bwMode="auto">
              <a:xfrm>
                <a:off x="7612" y="10270"/>
                <a:ext cx="72" cy="7"/>
              </a:xfrm>
              <a:custGeom>
                <a:avLst/>
                <a:gdLst>
                  <a:gd name="T0" fmla="+- 0 7677 7612"/>
                  <a:gd name="T1" fmla="*/ T0 w 72"/>
                  <a:gd name="T2" fmla="+- 0 10270 10270"/>
                  <a:gd name="T3" fmla="*/ 10270 h 7"/>
                  <a:gd name="T4" fmla="+- 0 7612 7612"/>
                  <a:gd name="T5" fmla="*/ T4 w 72"/>
                  <a:gd name="T6" fmla="+- 0 10270 10270"/>
                  <a:gd name="T7" fmla="*/ 10270 h 7"/>
                  <a:gd name="T8" fmla="+- 0 7684 7612"/>
                  <a:gd name="T9" fmla="*/ T8 w 72"/>
                  <a:gd name="T10" fmla="+- 0 10277 10270"/>
                  <a:gd name="T11" fmla="*/ 10277 h 7"/>
                  <a:gd name="T12" fmla="+- 0 7677 7612"/>
                  <a:gd name="T13" fmla="*/ T12 w 72"/>
                  <a:gd name="T14" fmla="+- 0 10270 10270"/>
                  <a:gd name="T15" fmla="*/ 1027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7">
                    <a:moveTo>
                      <a:pt x="65" y="0"/>
                    </a:moveTo>
                    <a:lnTo>
                      <a:pt x="0" y="0"/>
                    </a:lnTo>
                    <a:lnTo>
                      <a:pt x="72" y="7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75" name="Group 8895"/>
            <p:cNvGrpSpPr>
              <a:grpSpLocks/>
            </p:cNvGrpSpPr>
            <p:nvPr/>
          </p:nvGrpSpPr>
          <p:grpSpPr bwMode="auto">
            <a:xfrm>
              <a:off x="7605" y="10270"/>
              <a:ext cx="79" cy="7"/>
              <a:chOff x="7605" y="10270"/>
              <a:chExt cx="79" cy="7"/>
            </a:xfrm>
          </p:grpSpPr>
          <p:sp>
            <p:nvSpPr>
              <p:cNvPr id="21730" name="Freeform 8896"/>
              <p:cNvSpPr>
                <a:spLocks/>
              </p:cNvSpPr>
              <p:nvPr/>
            </p:nvSpPr>
            <p:spPr bwMode="auto">
              <a:xfrm>
                <a:off x="7605" y="10270"/>
                <a:ext cx="79" cy="7"/>
              </a:xfrm>
              <a:custGeom>
                <a:avLst/>
                <a:gdLst>
                  <a:gd name="T0" fmla="+- 0 7605 7605"/>
                  <a:gd name="T1" fmla="*/ T0 w 79"/>
                  <a:gd name="T2" fmla="+- 0 10277 10270"/>
                  <a:gd name="T3" fmla="*/ 10277 h 7"/>
                  <a:gd name="T4" fmla="+- 0 7684 7605"/>
                  <a:gd name="T5" fmla="*/ T4 w 79"/>
                  <a:gd name="T6" fmla="+- 0 10277 10270"/>
                  <a:gd name="T7" fmla="*/ 10277 h 7"/>
                  <a:gd name="T8" fmla="+- 0 7612 7605"/>
                  <a:gd name="T9" fmla="*/ T8 w 79"/>
                  <a:gd name="T10" fmla="+- 0 10270 10270"/>
                  <a:gd name="T11" fmla="*/ 10270 h 7"/>
                  <a:gd name="T12" fmla="+- 0 7605 7605"/>
                  <a:gd name="T13" fmla="*/ T12 w 79"/>
                  <a:gd name="T14" fmla="+- 0 10277 10270"/>
                  <a:gd name="T15" fmla="*/ 1027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7">
                    <a:moveTo>
                      <a:pt x="0" y="7"/>
                    </a:moveTo>
                    <a:lnTo>
                      <a:pt x="79" y="7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76" name="Group 8897"/>
            <p:cNvGrpSpPr>
              <a:grpSpLocks/>
            </p:cNvGrpSpPr>
            <p:nvPr/>
          </p:nvGrpSpPr>
          <p:grpSpPr bwMode="auto">
            <a:xfrm>
              <a:off x="7612" y="10270"/>
              <a:ext cx="72" cy="7"/>
              <a:chOff x="7612" y="10270"/>
              <a:chExt cx="72" cy="7"/>
            </a:xfrm>
          </p:grpSpPr>
          <p:sp>
            <p:nvSpPr>
              <p:cNvPr id="21729" name="Freeform 8898"/>
              <p:cNvSpPr>
                <a:spLocks/>
              </p:cNvSpPr>
              <p:nvPr/>
            </p:nvSpPr>
            <p:spPr bwMode="auto">
              <a:xfrm>
                <a:off x="7612" y="10270"/>
                <a:ext cx="72" cy="7"/>
              </a:xfrm>
              <a:custGeom>
                <a:avLst/>
                <a:gdLst>
                  <a:gd name="T0" fmla="+- 0 7684 7612"/>
                  <a:gd name="T1" fmla="*/ T0 w 72"/>
                  <a:gd name="T2" fmla="+- 0 10277 10270"/>
                  <a:gd name="T3" fmla="*/ 10277 h 7"/>
                  <a:gd name="T4" fmla="+- 0 7612 7612"/>
                  <a:gd name="T5" fmla="*/ T4 w 72"/>
                  <a:gd name="T6" fmla="+- 0 10270 10270"/>
                  <a:gd name="T7" fmla="*/ 10270 h 7"/>
                  <a:gd name="T8" fmla="+- 0 7677 7612"/>
                  <a:gd name="T9" fmla="*/ T8 w 72"/>
                  <a:gd name="T10" fmla="+- 0 10270 10270"/>
                  <a:gd name="T11" fmla="*/ 10270 h 7"/>
                  <a:gd name="T12" fmla="+- 0 7684 7612"/>
                  <a:gd name="T13" fmla="*/ T12 w 72"/>
                  <a:gd name="T14" fmla="+- 0 10277 10270"/>
                  <a:gd name="T15" fmla="*/ 1027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" h="7">
                    <a:moveTo>
                      <a:pt x="72" y="7"/>
                    </a:moveTo>
                    <a:lnTo>
                      <a:pt x="0" y="0"/>
                    </a:lnTo>
                    <a:lnTo>
                      <a:pt x="65" y="0"/>
                    </a:lnTo>
                    <a:lnTo>
                      <a:pt x="72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77" name="Group 8899"/>
            <p:cNvGrpSpPr>
              <a:grpSpLocks/>
            </p:cNvGrpSpPr>
            <p:nvPr/>
          </p:nvGrpSpPr>
          <p:grpSpPr bwMode="auto">
            <a:xfrm>
              <a:off x="7598" y="10277"/>
              <a:ext cx="77" cy="10"/>
              <a:chOff x="7598" y="10277"/>
              <a:chExt cx="77" cy="10"/>
            </a:xfrm>
          </p:grpSpPr>
          <p:sp>
            <p:nvSpPr>
              <p:cNvPr id="21728" name="Freeform 8900"/>
              <p:cNvSpPr>
                <a:spLocks/>
              </p:cNvSpPr>
              <p:nvPr/>
            </p:nvSpPr>
            <p:spPr bwMode="auto">
              <a:xfrm>
                <a:off x="7598" y="10277"/>
                <a:ext cx="77" cy="10"/>
              </a:xfrm>
              <a:custGeom>
                <a:avLst/>
                <a:gdLst>
                  <a:gd name="T0" fmla="+- 0 7605 7598"/>
                  <a:gd name="T1" fmla="*/ T0 w 77"/>
                  <a:gd name="T2" fmla="+- 0 10277 10277"/>
                  <a:gd name="T3" fmla="*/ 10277 h 10"/>
                  <a:gd name="T4" fmla="+- 0 7598 7598"/>
                  <a:gd name="T5" fmla="*/ T4 w 77"/>
                  <a:gd name="T6" fmla="+- 0 10286 10277"/>
                  <a:gd name="T7" fmla="*/ 10286 h 10"/>
                  <a:gd name="T8" fmla="+- 0 7674 7598"/>
                  <a:gd name="T9" fmla="*/ T8 w 77"/>
                  <a:gd name="T10" fmla="+- 0 10286 10277"/>
                  <a:gd name="T11" fmla="*/ 10286 h 10"/>
                  <a:gd name="T12" fmla="+- 0 7605 7598"/>
                  <a:gd name="T13" fmla="*/ T12 w 77"/>
                  <a:gd name="T14" fmla="+- 0 10277 10277"/>
                  <a:gd name="T15" fmla="*/ 1027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7" h="10">
                    <a:moveTo>
                      <a:pt x="7" y="0"/>
                    </a:moveTo>
                    <a:lnTo>
                      <a:pt x="0" y="9"/>
                    </a:lnTo>
                    <a:lnTo>
                      <a:pt x="76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78" name="Group 8901"/>
            <p:cNvGrpSpPr>
              <a:grpSpLocks/>
            </p:cNvGrpSpPr>
            <p:nvPr/>
          </p:nvGrpSpPr>
          <p:grpSpPr bwMode="auto">
            <a:xfrm>
              <a:off x="7605" y="10277"/>
              <a:ext cx="79" cy="10"/>
              <a:chOff x="7605" y="10277"/>
              <a:chExt cx="79" cy="10"/>
            </a:xfrm>
          </p:grpSpPr>
          <p:sp>
            <p:nvSpPr>
              <p:cNvPr id="21727" name="Freeform 8902"/>
              <p:cNvSpPr>
                <a:spLocks/>
              </p:cNvSpPr>
              <p:nvPr/>
            </p:nvSpPr>
            <p:spPr bwMode="auto">
              <a:xfrm>
                <a:off x="7605" y="10277"/>
                <a:ext cx="79" cy="10"/>
              </a:xfrm>
              <a:custGeom>
                <a:avLst/>
                <a:gdLst>
                  <a:gd name="T0" fmla="+- 0 7684 7605"/>
                  <a:gd name="T1" fmla="*/ T0 w 79"/>
                  <a:gd name="T2" fmla="+- 0 10277 10277"/>
                  <a:gd name="T3" fmla="*/ 10277 h 10"/>
                  <a:gd name="T4" fmla="+- 0 7605 7605"/>
                  <a:gd name="T5" fmla="*/ T4 w 79"/>
                  <a:gd name="T6" fmla="+- 0 10277 10277"/>
                  <a:gd name="T7" fmla="*/ 10277 h 10"/>
                  <a:gd name="T8" fmla="+- 0 7674 7605"/>
                  <a:gd name="T9" fmla="*/ T8 w 79"/>
                  <a:gd name="T10" fmla="+- 0 10286 10277"/>
                  <a:gd name="T11" fmla="*/ 10286 h 10"/>
                  <a:gd name="T12" fmla="+- 0 7684 7605"/>
                  <a:gd name="T13" fmla="*/ T12 w 79"/>
                  <a:gd name="T14" fmla="+- 0 10277 10277"/>
                  <a:gd name="T15" fmla="*/ 1027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10">
                    <a:moveTo>
                      <a:pt x="79" y="0"/>
                    </a:moveTo>
                    <a:lnTo>
                      <a:pt x="0" y="0"/>
                    </a:lnTo>
                    <a:lnTo>
                      <a:pt x="69" y="9"/>
                    </a:lnTo>
                    <a:lnTo>
                      <a:pt x="7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79" name="Group 8903"/>
            <p:cNvGrpSpPr>
              <a:grpSpLocks/>
            </p:cNvGrpSpPr>
            <p:nvPr/>
          </p:nvGrpSpPr>
          <p:grpSpPr bwMode="auto">
            <a:xfrm>
              <a:off x="7598" y="10277"/>
              <a:ext cx="77" cy="10"/>
              <a:chOff x="7598" y="10277"/>
              <a:chExt cx="77" cy="10"/>
            </a:xfrm>
          </p:grpSpPr>
          <p:sp>
            <p:nvSpPr>
              <p:cNvPr id="21726" name="Freeform 8904"/>
              <p:cNvSpPr>
                <a:spLocks/>
              </p:cNvSpPr>
              <p:nvPr/>
            </p:nvSpPr>
            <p:spPr bwMode="auto">
              <a:xfrm>
                <a:off x="7598" y="10277"/>
                <a:ext cx="77" cy="10"/>
              </a:xfrm>
              <a:custGeom>
                <a:avLst/>
                <a:gdLst>
                  <a:gd name="T0" fmla="+- 0 7598 7598"/>
                  <a:gd name="T1" fmla="*/ T0 w 77"/>
                  <a:gd name="T2" fmla="+- 0 10286 10277"/>
                  <a:gd name="T3" fmla="*/ 10286 h 10"/>
                  <a:gd name="T4" fmla="+- 0 7674 7598"/>
                  <a:gd name="T5" fmla="*/ T4 w 77"/>
                  <a:gd name="T6" fmla="+- 0 10286 10277"/>
                  <a:gd name="T7" fmla="*/ 10286 h 10"/>
                  <a:gd name="T8" fmla="+- 0 7605 7598"/>
                  <a:gd name="T9" fmla="*/ T8 w 77"/>
                  <a:gd name="T10" fmla="+- 0 10277 10277"/>
                  <a:gd name="T11" fmla="*/ 10277 h 10"/>
                  <a:gd name="T12" fmla="+- 0 7598 7598"/>
                  <a:gd name="T13" fmla="*/ T12 w 77"/>
                  <a:gd name="T14" fmla="+- 0 10286 10277"/>
                  <a:gd name="T15" fmla="*/ 1028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7" h="10">
                    <a:moveTo>
                      <a:pt x="0" y="9"/>
                    </a:moveTo>
                    <a:lnTo>
                      <a:pt x="76" y="9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80" name="Group 8905"/>
            <p:cNvGrpSpPr>
              <a:grpSpLocks/>
            </p:cNvGrpSpPr>
            <p:nvPr/>
          </p:nvGrpSpPr>
          <p:grpSpPr bwMode="auto">
            <a:xfrm>
              <a:off x="7605" y="10277"/>
              <a:ext cx="79" cy="10"/>
              <a:chOff x="7605" y="10277"/>
              <a:chExt cx="79" cy="10"/>
            </a:xfrm>
          </p:grpSpPr>
          <p:sp>
            <p:nvSpPr>
              <p:cNvPr id="21725" name="Freeform 8906"/>
              <p:cNvSpPr>
                <a:spLocks/>
              </p:cNvSpPr>
              <p:nvPr/>
            </p:nvSpPr>
            <p:spPr bwMode="auto">
              <a:xfrm>
                <a:off x="7605" y="10277"/>
                <a:ext cx="79" cy="10"/>
              </a:xfrm>
              <a:custGeom>
                <a:avLst/>
                <a:gdLst>
                  <a:gd name="T0" fmla="+- 0 7674 7605"/>
                  <a:gd name="T1" fmla="*/ T0 w 79"/>
                  <a:gd name="T2" fmla="+- 0 10286 10277"/>
                  <a:gd name="T3" fmla="*/ 10286 h 10"/>
                  <a:gd name="T4" fmla="+- 0 7605 7605"/>
                  <a:gd name="T5" fmla="*/ T4 w 79"/>
                  <a:gd name="T6" fmla="+- 0 10277 10277"/>
                  <a:gd name="T7" fmla="*/ 10277 h 10"/>
                  <a:gd name="T8" fmla="+- 0 7684 7605"/>
                  <a:gd name="T9" fmla="*/ T8 w 79"/>
                  <a:gd name="T10" fmla="+- 0 10277 10277"/>
                  <a:gd name="T11" fmla="*/ 10277 h 10"/>
                  <a:gd name="T12" fmla="+- 0 7674 7605"/>
                  <a:gd name="T13" fmla="*/ T12 w 79"/>
                  <a:gd name="T14" fmla="+- 0 10286 10277"/>
                  <a:gd name="T15" fmla="*/ 1028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10">
                    <a:moveTo>
                      <a:pt x="69" y="9"/>
                    </a:moveTo>
                    <a:lnTo>
                      <a:pt x="0" y="0"/>
                    </a:lnTo>
                    <a:lnTo>
                      <a:pt x="79" y="0"/>
                    </a:lnTo>
                    <a:lnTo>
                      <a:pt x="69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81" name="Group 8907"/>
            <p:cNvGrpSpPr>
              <a:grpSpLocks/>
            </p:cNvGrpSpPr>
            <p:nvPr/>
          </p:nvGrpSpPr>
          <p:grpSpPr bwMode="auto">
            <a:xfrm>
              <a:off x="7658" y="10286"/>
              <a:ext cx="17" cy="7"/>
              <a:chOff x="7658" y="10286"/>
              <a:chExt cx="17" cy="7"/>
            </a:xfrm>
          </p:grpSpPr>
          <p:sp>
            <p:nvSpPr>
              <p:cNvPr id="21724" name="Freeform 8908"/>
              <p:cNvSpPr>
                <a:spLocks/>
              </p:cNvSpPr>
              <p:nvPr/>
            </p:nvSpPr>
            <p:spPr bwMode="auto">
              <a:xfrm>
                <a:off x="7658" y="10286"/>
                <a:ext cx="17" cy="7"/>
              </a:xfrm>
              <a:custGeom>
                <a:avLst/>
                <a:gdLst>
                  <a:gd name="T0" fmla="+- 0 7674 7658"/>
                  <a:gd name="T1" fmla="*/ T0 w 17"/>
                  <a:gd name="T2" fmla="+- 0 10286 10286"/>
                  <a:gd name="T3" fmla="*/ 10286 h 7"/>
                  <a:gd name="T4" fmla="+- 0 7658 7658"/>
                  <a:gd name="T5" fmla="*/ T4 w 17"/>
                  <a:gd name="T6" fmla="+- 0 10286 10286"/>
                  <a:gd name="T7" fmla="*/ 10286 h 7"/>
                  <a:gd name="T8" fmla="+- 0 7665 7658"/>
                  <a:gd name="T9" fmla="*/ T8 w 17"/>
                  <a:gd name="T10" fmla="+- 0 10294 10286"/>
                  <a:gd name="T11" fmla="*/ 10294 h 7"/>
                  <a:gd name="T12" fmla="+- 0 7674 7658"/>
                  <a:gd name="T13" fmla="*/ T12 w 17"/>
                  <a:gd name="T14" fmla="+- 0 10286 10286"/>
                  <a:gd name="T15" fmla="*/ 1028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16" y="0"/>
                    </a:moveTo>
                    <a:lnTo>
                      <a:pt x="0" y="0"/>
                    </a:lnTo>
                    <a:lnTo>
                      <a:pt x="7" y="8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82" name="Group 8909"/>
            <p:cNvGrpSpPr>
              <a:grpSpLocks/>
            </p:cNvGrpSpPr>
            <p:nvPr/>
          </p:nvGrpSpPr>
          <p:grpSpPr bwMode="auto">
            <a:xfrm>
              <a:off x="7658" y="10286"/>
              <a:ext cx="17" cy="7"/>
              <a:chOff x="7658" y="10286"/>
              <a:chExt cx="17" cy="7"/>
            </a:xfrm>
          </p:grpSpPr>
          <p:sp>
            <p:nvSpPr>
              <p:cNvPr id="21723" name="Freeform 8910"/>
              <p:cNvSpPr>
                <a:spLocks/>
              </p:cNvSpPr>
              <p:nvPr/>
            </p:nvSpPr>
            <p:spPr bwMode="auto">
              <a:xfrm>
                <a:off x="7658" y="10286"/>
                <a:ext cx="17" cy="7"/>
              </a:xfrm>
              <a:custGeom>
                <a:avLst/>
                <a:gdLst>
                  <a:gd name="T0" fmla="+- 0 7658 7658"/>
                  <a:gd name="T1" fmla="*/ T0 w 17"/>
                  <a:gd name="T2" fmla="+- 0 10286 10286"/>
                  <a:gd name="T3" fmla="*/ 10286 h 7"/>
                  <a:gd name="T4" fmla="+- 0 7674 7658"/>
                  <a:gd name="T5" fmla="*/ T4 w 17"/>
                  <a:gd name="T6" fmla="+- 0 10286 10286"/>
                  <a:gd name="T7" fmla="*/ 10286 h 7"/>
                  <a:gd name="T8" fmla="+- 0 7665 7658"/>
                  <a:gd name="T9" fmla="*/ T8 w 17"/>
                  <a:gd name="T10" fmla="+- 0 10294 10286"/>
                  <a:gd name="T11" fmla="*/ 10294 h 7"/>
                  <a:gd name="T12" fmla="+- 0 7658 7658"/>
                  <a:gd name="T13" fmla="*/ T12 w 17"/>
                  <a:gd name="T14" fmla="+- 0 10286 10286"/>
                  <a:gd name="T15" fmla="*/ 1028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0" y="0"/>
                    </a:moveTo>
                    <a:lnTo>
                      <a:pt x="16" y="0"/>
                    </a:lnTo>
                    <a:lnTo>
                      <a:pt x="7" y="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83" name="Group 8911"/>
            <p:cNvGrpSpPr>
              <a:grpSpLocks/>
            </p:cNvGrpSpPr>
            <p:nvPr/>
          </p:nvGrpSpPr>
          <p:grpSpPr bwMode="auto">
            <a:xfrm>
              <a:off x="7593" y="10286"/>
              <a:ext cx="55" cy="7"/>
              <a:chOff x="7593" y="10286"/>
              <a:chExt cx="55" cy="7"/>
            </a:xfrm>
          </p:grpSpPr>
          <p:sp>
            <p:nvSpPr>
              <p:cNvPr id="21722" name="Freeform 8912"/>
              <p:cNvSpPr>
                <a:spLocks/>
              </p:cNvSpPr>
              <p:nvPr/>
            </p:nvSpPr>
            <p:spPr bwMode="auto">
              <a:xfrm>
                <a:off x="7593" y="10286"/>
                <a:ext cx="55" cy="7"/>
              </a:xfrm>
              <a:custGeom>
                <a:avLst/>
                <a:gdLst>
                  <a:gd name="T0" fmla="+- 0 7598 7593"/>
                  <a:gd name="T1" fmla="*/ T0 w 55"/>
                  <a:gd name="T2" fmla="+- 0 10286 10286"/>
                  <a:gd name="T3" fmla="*/ 10286 h 7"/>
                  <a:gd name="T4" fmla="+- 0 7593 7593"/>
                  <a:gd name="T5" fmla="*/ T4 w 55"/>
                  <a:gd name="T6" fmla="+- 0 10294 10286"/>
                  <a:gd name="T7" fmla="*/ 10294 h 7"/>
                  <a:gd name="T8" fmla="+- 0 7648 7593"/>
                  <a:gd name="T9" fmla="*/ T8 w 55"/>
                  <a:gd name="T10" fmla="+- 0 10294 10286"/>
                  <a:gd name="T11" fmla="*/ 10294 h 7"/>
                  <a:gd name="T12" fmla="+- 0 7598 7593"/>
                  <a:gd name="T13" fmla="*/ T12 w 55"/>
                  <a:gd name="T14" fmla="+- 0 10286 10286"/>
                  <a:gd name="T15" fmla="*/ 1028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5" h="7">
                    <a:moveTo>
                      <a:pt x="5" y="0"/>
                    </a:moveTo>
                    <a:lnTo>
                      <a:pt x="0" y="8"/>
                    </a:lnTo>
                    <a:lnTo>
                      <a:pt x="55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84" name="Group 8913"/>
            <p:cNvGrpSpPr>
              <a:grpSpLocks/>
            </p:cNvGrpSpPr>
            <p:nvPr/>
          </p:nvGrpSpPr>
          <p:grpSpPr bwMode="auto">
            <a:xfrm>
              <a:off x="7598" y="10286"/>
              <a:ext cx="60" cy="7"/>
              <a:chOff x="7598" y="10286"/>
              <a:chExt cx="60" cy="7"/>
            </a:xfrm>
          </p:grpSpPr>
          <p:sp>
            <p:nvSpPr>
              <p:cNvPr id="21721" name="Freeform 8914"/>
              <p:cNvSpPr>
                <a:spLocks/>
              </p:cNvSpPr>
              <p:nvPr/>
            </p:nvSpPr>
            <p:spPr bwMode="auto">
              <a:xfrm>
                <a:off x="7598" y="10286"/>
                <a:ext cx="60" cy="7"/>
              </a:xfrm>
              <a:custGeom>
                <a:avLst/>
                <a:gdLst>
                  <a:gd name="T0" fmla="+- 0 7658 7598"/>
                  <a:gd name="T1" fmla="*/ T0 w 60"/>
                  <a:gd name="T2" fmla="+- 0 10286 10286"/>
                  <a:gd name="T3" fmla="*/ 10286 h 7"/>
                  <a:gd name="T4" fmla="+- 0 7598 7598"/>
                  <a:gd name="T5" fmla="*/ T4 w 60"/>
                  <a:gd name="T6" fmla="+- 0 10286 10286"/>
                  <a:gd name="T7" fmla="*/ 10286 h 7"/>
                  <a:gd name="T8" fmla="+- 0 7648 7598"/>
                  <a:gd name="T9" fmla="*/ T8 w 60"/>
                  <a:gd name="T10" fmla="+- 0 10294 10286"/>
                  <a:gd name="T11" fmla="*/ 10294 h 7"/>
                  <a:gd name="T12" fmla="+- 0 7658 7598"/>
                  <a:gd name="T13" fmla="*/ T12 w 60"/>
                  <a:gd name="T14" fmla="+- 0 10286 10286"/>
                  <a:gd name="T15" fmla="*/ 1028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0" h="7">
                    <a:moveTo>
                      <a:pt x="60" y="0"/>
                    </a:moveTo>
                    <a:lnTo>
                      <a:pt x="0" y="0"/>
                    </a:lnTo>
                    <a:lnTo>
                      <a:pt x="50" y="8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85" name="Group 8915"/>
            <p:cNvGrpSpPr>
              <a:grpSpLocks/>
            </p:cNvGrpSpPr>
            <p:nvPr/>
          </p:nvGrpSpPr>
          <p:grpSpPr bwMode="auto">
            <a:xfrm>
              <a:off x="7593" y="10286"/>
              <a:ext cx="55" cy="7"/>
              <a:chOff x="7593" y="10286"/>
              <a:chExt cx="55" cy="7"/>
            </a:xfrm>
          </p:grpSpPr>
          <p:sp>
            <p:nvSpPr>
              <p:cNvPr id="21720" name="Freeform 8916"/>
              <p:cNvSpPr>
                <a:spLocks/>
              </p:cNvSpPr>
              <p:nvPr/>
            </p:nvSpPr>
            <p:spPr bwMode="auto">
              <a:xfrm>
                <a:off x="7593" y="10286"/>
                <a:ext cx="55" cy="7"/>
              </a:xfrm>
              <a:custGeom>
                <a:avLst/>
                <a:gdLst>
                  <a:gd name="T0" fmla="+- 0 7593 7593"/>
                  <a:gd name="T1" fmla="*/ T0 w 55"/>
                  <a:gd name="T2" fmla="+- 0 10294 10286"/>
                  <a:gd name="T3" fmla="*/ 10294 h 7"/>
                  <a:gd name="T4" fmla="+- 0 7648 7593"/>
                  <a:gd name="T5" fmla="*/ T4 w 55"/>
                  <a:gd name="T6" fmla="+- 0 10294 10286"/>
                  <a:gd name="T7" fmla="*/ 10294 h 7"/>
                  <a:gd name="T8" fmla="+- 0 7598 7593"/>
                  <a:gd name="T9" fmla="*/ T8 w 55"/>
                  <a:gd name="T10" fmla="+- 0 10286 10286"/>
                  <a:gd name="T11" fmla="*/ 10286 h 7"/>
                  <a:gd name="T12" fmla="+- 0 7593 7593"/>
                  <a:gd name="T13" fmla="*/ T12 w 55"/>
                  <a:gd name="T14" fmla="+- 0 10294 10286"/>
                  <a:gd name="T15" fmla="*/ 1029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5" h="7">
                    <a:moveTo>
                      <a:pt x="0" y="8"/>
                    </a:moveTo>
                    <a:lnTo>
                      <a:pt x="55" y="8"/>
                    </a:lnTo>
                    <a:lnTo>
                      <a:pt x="5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86" name="Group 8917"/>
            <p:cNvGrpSpPr>
              <a:grpSpLocks/>
            </p:cNvGrpSpPr>
            <p:nvPr/>
          </p:nvGrpSpPr>
          <p:grpSpPr bwMode="auto">
            <a:xfrm>
              <a:off x="7598" y="10286"/>
              <a:ext cx="60" cy="7"/>
              <a:chOff x="7598" y="10286"/>
              <a:chExt cx="60" cy="7"/>
            </a:xfrm>
          </p:grpSpPr>
          <p:sp>
            <p:nvSpPr>
              <p:cNvPr id="21719" name="Freeform 8918"/>
              <p:cNvSpPr>
                <a:spLocks/>
              </p:cNvSpPr>
              <p:nvPr/>
            </p:nvSpPr>
            <p:spPr bwMode="auto">
              <a:xfrm>
                <a:off x="7598" y="10286"/>
                <a:ext cx="60" cy="7"/>
              </a:xfrm>
              <a:custGeom>
                <a:avLst/>
                <a:gdLst>
                  <a:gd name="T0" fmla="+- 0 7648 7598"/>
                  <a:gd name="T1" fmla="*/ T0 w 60"/>
                  <a:gd name="T2" fmla="+- 0 10294 10286"/>
                  <a:gd name="T3" fmla="*/ 10294 h 7"/>
                  <a:gd name="T4" fmla="+- 0 7598 7598"/>
                  <a:gd name="T5" fmla="*/ T4 w 60"/>
                  <a:gd name="T6" fmla="+- 0 10286 10286"/>
                  <a:gd name="T7" fmla="*/ 10286 h 7"/>
                  <a:gd name="T8" fmla="+- 0 7658 7598"/>
                  <a:gd name="T9" fmla="*/ T8 w 60"/>
                  <a:gd name="T10" fmla="+- 0 10286 10286"/>
                  <a:gd name="T11" fmla="*/ 10286 h 7"/>
                  <a:gd name="T12" fmla="+- 0 7648 7598"/>
                  <a:gd name="T13" fmla="*/ T12 w 60"/>
                  <a:gd name="T14" fmla="+- 0 10294 10286"/>
                  <a:gd name="T15" fmla="*/ 1029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0" h="7">
                    <a:moveTo>
                      <a:pt x="50" y="8"/>
                    </a:moveTo>
                    <a:lnTo>
                      <a:pt x="0" y="0"/>
                    </a:lnTo>
                    <a:lnTo>
                      <a:pt x="60" y="0"/>
                    </a:lnTo>
                    <a:lnTo>
                      <a:pt x="50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87" name="Group 8919"/>
            <p:cNvGrpSpPr>
              <a:grpSpLocks/>
            </p:cNvGrpSpPr>
            <p:nvPr/>
          </p:nvGrpSpPr>
          <p:grpSpPr bwMode="auto">
            <a:xfrm>
              <a:off x="7703" y="10262"/>
              <a:ext cx="3595" cy="34"/>
              <a:chOff x="7703" y="10262"/>
              <a:chExt cx="3595" cy="34"/>
            </a:xfrm>
          </p:grpSpPr>
          <p:sp>
            <p:nvSpPr>
              <p:cNvPr id="21717" name="Freeform 8920"/>
              <p:cNvSpPr>
                <a:spLocks/>
              </p:cNvSpPr>
              <p:nvPr/>
            </p:nvSpPr>
            <p:spPr bwMode="auto">
              <a:xfrm>
                <a:off x="7703" y="10262"/>
                <a:ext cx="3595" cy="34"/>
              </a:xfrm>
              <a:custGeom>
                <a:avLst/>
                <a:gdLst>
                  <a:gd name="T0" fmla="+- 0 7703 7703"/>
                  <a:gd name="T1" fmla="*/ T0 w 3595"/>
                  <a:gd name="T2" fmla="+- 0 10262 10262"/>
                  <a:gd name="T3" fmla="*/ 10262 h 34"/>
                  <a:gd name="T4" fmla="+- 0 7732 7703"/>
                  <a:gd name="T5" fmla="*/ T4 w 3595"/>
                  <a:gd name="T6" fmla="+- 0 10296 10262"/>
                  <a:gd name="T7" fmla="*/ 10296 h 34"/>
                  <a:gd name="T8" fmla="+- 0 11234 7703"/>
                  <a:gd name="T9" fmla="*/ T8 w 3595"/>
                  <a:gd name="T10" fmla="+- 0 10296 10262"/>
                  <a:gd name="T11" fmla="*/ 10296 h 34"/>
                  <a:gd name="T12" fmla="+- 0 7703 7703"/>
                  <a:gd name="T13" fmla="*/ T12 w 3595"/>
                  <a:gd name="T14" fmla="+- 0 10262 10262"/>
                  <a:gd name="T15" fmla="*/ 10262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95" h="34">
                    <a:moveTo>
                      <a:pt x="0" y="0"/>
                    </a:moveTo>
                    <a:lnTo>
                      <a:pt x="29" y="34"/>
                    </a:lnTo>
                    <a:lnTo>
                      <a:pt x="3531" y="3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18" name="Freeform 8921"/>
              <p:cNvSpPr>
                <a:spLocks/>
              </p:cNvSpPr>
              <p:nvPr/>
            </p:nvSpPr>
            <p:spPr bwMode="auto">
              <a:xfrm>
                <a:off x="7703" y="10262"/>
                <a:ext cx="3595" cy="34"/>
              </a:xfrm>
              <a:custGeom>
                <a:avLst/>
                <a:gdLst>
                  <a:gd name="T0" fmla="+- 0 11298 7703"/>
                  <a:gd name="T1" fmla="*/ T0 w 3595"/>
                  <a:gd name="T2" fmla="+- 0 10262 10262"/>
                  <a:gd name="T3" fmla="*/ 10262 h 34"/>
                  <a:gd name="T4" fmla="+- 0 7703 7703"/>
                  <a:gd name="T5" fmla="*/ T4 w 3595"/>
                  <a:gd name="T6" fmla="+- 0 10262 10262"/>
                  <a:gd name="T7" fmla="*/ 10262 h 34"/>
                  <a:gd name="T8" fmla="+- 0 11234 7703"/>
                  <a:gd name="T9" fmla="*/ T8 w 3595"/>
                  <a:gd name="T10" fmla="+- 0 10296 10262"/>
                  <a:gd name="T11" fmla="*/ 10296 h 34"/>
                  <a:gd name="T12" fmla="+- 0 11298 7703"/>
                  <a:gd name="T13" fmla="*/ T12 w 3595"/>
                  <a:gd name="T14" fmla="+- 0 10262 10262"/>
                  <a:gd name="T15" fmla="*/ 10262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95" h="34">
                    <a:moveTo>
                      <a:pt x="3595" y="0"/>
                    </a:moveTo>
                    <a:lnTo>
                      <a:pt x="0" y="0"/>
                    </a:lnTo>
                    <a:lnTo>
                      <a:pt x="3531" y="34"/>
                    </a:lnTo>
                    <a:lnTo>
                      <a:pt x="359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88" name="Group 8922"/>
            <p:cNvGrpSpPr>
              <a:grpSpLocks/>
            </p:cNvGrpSpPr>
            <p:nvPr/>
          </p:nvGrpSpPr>
          <p:grpSpPr bwMode="auto">
            <a:xfrm>
              <a:off x="7703" y="10262"/>
              <a:ext cx="3530" cy="34"/>
              <a:chOff x="7703" y="10262"/>
              <a:chExt cx="3530" cy="34"/>
            </a:xfrm>
          </p:grpSpPr>
          <p:sp>
            <p:nvSpPr>
              <p:cNvPr id="21716" name="Freeform 8923"/>
              <p:cNvSpPr>
                <a:spLocks/>
              </p:cNvSpPr>
              <p:nvPr/>
            </p:nvSpPr>
            <p:spPr bwMode="auto">
              <a:xfrm>
                <a:off x="7703" y="10262"/>
                <a:ext cx="3530" cy="34"/>
              </a:xfrm>
              <a:custGeom>
                <a:avLst/>
                <a:gdLst>
                  <a:gd name="T0" fmla="+- 0 7732 7703"/>
                  <a:gd name="T1" fmla="*/ T0 w 3530"/>
                  <a:gd name="T2" fmla="+- 0 10296 10262"/>
                  <a:gd name="T3" fmla="*/ 10296 h 34"/>
                  <a:gd name="T4" fmla="+- 0 11234 7703"/>
                  <a:gd name="T5" fmla="*/ T4 w 3530"/>
                  <a:gd name="T6" fmla="+- 0 10296 10262"/>
                  <a:gd name="T7" fmla="*/ 10296 h 34"/>
                  <a:gd name="T8" fmla="+- 0 7703 7703"/>
                  <a:gd name="T9" fmla="*/ T8 w 3530"/>
                  <a:gd name="T10" fmla="+- 0 10262 10262"/>
                  <a:gd name="T11" fmla="*/ 10262 h 34"/>
                  <a:gd name="T12" fmla="+- 0 7732 7703"/>
                  <a:gd name="T13" fmla="*/ T12 w 3530"/>
                  <a:gd name="T14" fmla="+- 0 10296 10262"/>
                  <a:gd name="T15" fmla="*/ 10296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30" h="34">
                    <a:moveTo>
                      <a:pt x="29" y="34"/>
                    </a:moveTo>
                    <a:lnTo>
                      <a:pt x="3531" y="34"/>
                    </a:lnTo>
                    <a:lnTo>
                      <a:pt x="0" y="0"/>
                    </a:lnTo>
                    <a:lnTo>
                      <a:pt x="29" y="3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89" name="Group 8924"/>
            <p:cNvGrpSpPr>
              <a:grpSpLocks/>
            </p:cNvGrpSpPr>
            <p:nvPr/>
          </p:nvGrpSpPr>
          <p:grpSpPr bwMode="auto">
            <a:xfrm>
              <a:off x="7703" y="10262"/>
              <a:ext cx="3595" cy="34"/>
              <a:chOff x="7703" y="10262"/>
              <a:chExt cx="3595" cy="34"/>
            </a:xfrm>
          </p:grpSpPr>
          <p:sp>
            <p:nvSpPr>
              <p:cNvPr id="21715" name="Freeform 8925"/>
              <p:cNvSpPr>
                <a:spLocks/>
              </p:cNvSpPr>
              <p:nvPr/>
            </p:nvSpPr>
            <p:spPr bwMode="auto">
              <a:xfrm>
                <a:off x="7703" y="10262"/>
                <a:ext cx="3595" cy="34"/>
              </a:xfrm>
              <a:custGeom>
                <a:avLst/>
                <a:gdLst>
                  <a:gd name="T0" fmla="+- 0 11234 7703"/>
                  <a:gd name="T1" fmla="*/ T0 w 3595"/>
                  <a:gd name="T2" fmla="+- 0 10296 10262"/>
                  <a:gd name="T3" fmla="*/ 10296 h 34"/>
                  <a:gd name="T4" fmla="+- 0 7703 7703"/>
                  <a:gd name="T5" fmla="*/ T4 w 3595"/>
                  <a:gd name="T6" fmla="+- 0 10262 10262"/>
                  <a:gd name="T7" fmla="*/ 10262 h 34"/>
                  <a:gd name="T8" fmla="+- 0 11298 7703"/>
                  <a:gd name="T9" fmla="*/ T8 w 3595"/>
                  <a:gd name="T10" fmla="+- 0 10262 10262"/>
                  <a:gd name="T11" fmla="*/ 10262 h 34"/>
                  <a:gd name="T12" fmla="+- 0 11234 7703"/>
                  <a:gd name="T13" fmla="*/ T12 w 3595"/>
                  <a:gd name="T14" fmla="+- 0 10296 10262"/>
                  <a:gd name="T15" fmla="*/ 10296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95" h="34">
                    <a:moveTo>
                      <a:pt x="3531" y="34"/>
                    </a:moveTo>
                    <a:lnTo>
                      <a:pt x="0" y="0"/>
                    </a:lnTo>
                    <a:lnTo>
                      <a:pt x="3595" y="0"/>
                    </a:lnTo>
                    <a:lnTo>
                      <a:pt x="3531" y="3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90" name="Group 8926"/>
            <p:cNvGrpSpPr>
              <a:grpSpLocks/>
            </p:cNvGrpSpPr>
            <p:nvPr/>
          </p:nvGrpSpPr>
          <p:grpSpPr bwMode="auto">
            <a:xfrm>
              <a:off x="7586" y="10294"/>
              <a:ext cx="53" cy="10"/>
              <a:chOff x="7586" y="10294"/>
              <a:chExt cx="53" cy="10"/>
            </a:xfrm>
          </p:grpSpPr>
          <p:sp>
            <p:nvSpPr>
              <p:cNvPr id="21714" name="Freeform 8927"/>
              <p:cNvSpPr>
                <a:spLocks/>
              </p:cNvSpPr>
              <p:nvPr/>
            </p:nvSpPr>
            <p:spPr bwMode="auto">
              <a:xfrm>
                <a:off x="7586" y="10294"/>
                <a:ext cx="53" cy="10"/>
              </a:xfrm>
              <a:custGeom>
                <a:avLst/>
                <a:gdLst>
                  <a:gd name="T0" fmla="+- 0 7593 7586"/>
                  <a:gd name="T1" fmla="*/ T0 w 53"/>
                  <a:gd name="T2" fmla="+- 0 10294 10294"/>
                  <a:gd name="T3" fmla="*/ 10294 h 10"/>
                  <a:gd name="T4" fmla="+- 0 7586 7586"/>
                  <a:gd name="T5" fmla="*/ T4 w 53"/>
                  <a:gd name="T6" fmla="+- 0 10303 10294"/>
                  <a:gd name="T7" fmla="*/ 10303 h 10"/>
                  <a:gd name="T8" fmla="+- 0 7638 7586"/>
                  <a:gd name="T9" fmla="*/ T8 w 53"/>
                  <a:gd name="T10" fmla="+- 0 10303 10294"/>
                  <a:gd name="T11" fmla="*/ 10303 h 10"/>
                  <a:gd name="T12" fmla="+- 0 7593 7586"/>
                  <a:gd name="T13" fmla="*/ T12 w 53"/>
                  <a:gd name="T14" fmla="+- 0 10294 10294"/>
                  <a:gd name="T15" fmla="*/ 1029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" h="10">
                    <a:moveTo>
                      <a:pt x="7" y="0"/>
                    </a:moveTo>
                    <a:lnTo>
                      <a:pt x="0" y="9"/>
                    </a:lnTo>
                    <a:lnTo>
                      <a:pt x="52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91" name="Group 8928"/>
            <p:cNvGrpSpPr>
              <a:grpSpLocks/>
            </p:cNvGrpSpPr>
            <p:nvPr/>
          </p:nvGrpSpPr>
          <p:grpSpPr bwMode="auto">
            <a:xfrm>
              <a:off x="7593" y="10294"/>
              <a:ext cx="55" cy="10"/>
              <a:chOff x="7593" y="10294"/>
              <a:chExt cx="55" cy="10"/>
            </a:xfrm>
          </p:grpSpPr>
          <p:sp>
            <p:nvSpPr>
              <p:cNvPr id="21713" name="Freeform 8929"/>
              <p:cNvSpPr>
                <a:spLocks/>
              </p:cNvSpPr>
              <p:nvPr/>
            </p:nvSpPr>
            <p:spPr bwMode="auto">
              <a:xfrm>
                <a:off x="7593" y="10294"/>
                <a:ext cx="55" cy="10"/>
              </a:xfrm>
              <a:custGeom>
                <a:avLst/>
                <a:gdLst>
                  <a:gd name="T0" fmla="+- 0 7648 7593"/>
                  <a:gd name="T1" fmla="*/ T0 w 55"/>
                  <a:gd name="T2" fmla="+- 0 10294 10294"/>
                  <a:gd name="T3" fmla="*/ 10294 h 10"/>
                  <a:gd name="T4" fmla="+- 0 7593 7593"/>
                  <a:gd name="T5" fmla="*/ T4 w 55"/>
                  <a:gd name="T6" fmla="+- 0 10294 10294"/>
                  <a:gd name="T7" fmla="*/ 10294 h 10"/>
                  <a:gd name="T8" fmla="+- 0 7638 7593"/>
                  <a:gd name="T9" fmla="*/ T8 w 55"/>
                  <a:gd name="T10" fmla="+- 0 10303 10294"/>
                  <a:gd name="T11" fmla="*/ 10303 h 10"/>
                  <a:gd name="T12" fmla="+- 0 7648 7593"/>
                  <a:gd name="T13" fmla="*/ T12 w 55"/>
                  <a:gd name="T14" fmla="+- 0 10294 10294"/>
                  <a:gd name="T15" fmla="*/ 1029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5" h="10">
                    <a:moveTo>
                      <a:pt x="55" y="0"/>
                    </a:moveTo>
                    <a:lnTo>
                      <a:pt x="0" y="0"/>
                    </a:lnTo>
                    <a:lnTo>
                      <a:pt x="45" y="9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92" name="Group 8930"/>
            <p:cNvGrpSpPr>
              <a:grpSpLocks/>
            </p:cNvGrpSpPr>
            <p:nvPr/>
          </p:nvGrpSpPr>
          <p:grpSpPr bwMode="auto">
            <a:xfrm>
              <a:off x="7586" y="10294"/>
              <a:ext cx="53" cy="10"/>
              <a:chOff x="7586" y="10294"/>
              <a:chExt cx="53" cy="10"/>
            </a:xfrm>
          </p:grpSpPr>
          <p:sp>
            <p:nvSpPr>
              <p:cNvPr id="21712" name="Freeform 8931"/>
              <p:cNvSpPr>
                <a:spLocks/>
              </p:cNvSpPr>
              <p:nvPr/>
            </p:nvSpPr>
            <p:spPr bwMode="auto">
              <a:xfrm>
                <a:off x="7586" y="10294"/>
                <a:ext cx="53" cy="10"/>
              </a:xfrm>
              <a:custGeom>
                <a:avLst/>
                <a:gdLst>
                  <a:gd name="T0" fmla="+- 0 7586 7586"/>
                  <a:gd name="T1" fmla="*/ T0 w 53"/>
                  <a:gd name="T2" fmla="+- 0 10303 10294"/>
                  <a:gd name="T3" fmla="*/ 10303 h 10"/>
                  <a:gd name="T4" fmla="+- 0 7638 7586"/>
                  <a:gd name="T5" fmla="*/ T4 w 53"/>
                  <a:gd name="T6" fmla="+- 0 10303 10294"/>
                  <a:gd name="T7" fmla="*/ 10303 h 10"/>
                  <a:gd name="T8" fmla="+- 0 7593 7586"/>
                  <a:gd name="T9" fmla="*/ T8 w 53"/>
                  <a:gd name="T10" fmla="+- 0 10294 10294"/>
                  <a:gd name="T11" fmla="*/ 10294 h 10"/>
                  <a:gd name="T12" fmla="+- 0 7586 7586"/>
                  <a:gd name="T13" fmla="*/ T12 w 53"/>
                  <a:gd name="T14" fmla="+- 0 10303 10294"/>
                  <a:gd name="T15" fmla="*/ 1030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" h="10">
                    <a:moveTo>
                      <a:pt x="0" y="9"/>
                    </a:moveTo>
                    <a:lnTo>
                      <a:pt x="52" y="9"/>
                    </a:lnTo>
                    <a:lnTo>
                      <a:pt x="7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93" name="Group 8932"/>
            <p:cNvGrpSpPr>
              <a:grpSpLocks/>
            </p:cNvGrpSpPr>
            <p:nvPr/>
          </p:nvGrpSpPr>
          <p:grpSpPr bwMode="auto">
            <a:xfrm>
              <a:off x="7593" y="10294"/>
              <a:ext cx="55" cy="10"/>
              <a:chOff x="7593" y="10294"/>
              <a:chExt cx="55" cy="10"/>
            </a:xfrm>
          </p:grpSpPr>
          <p:sp>
            <p:nvSpPr>
              <p:cNvPr id="21711" name="Freeform 8933"/>
              <p:cNvSpPr>
                <a:spLocks/>
              </p:cNvSpPr>
              <p:nvPr/>
            </p:nvSpPr>
            <p:spPr bwMode="auto">
              <a:xfrm>
                <a:off x="7593" y="10294"/>
                <a:ext cx="55" cy="10"/>
              </a:xfrm>
              <a:custGeom>
                <a:avLst/>
                <a:gdLst>
                  <a:gd name="T0" fmla="+- 0 7638 7593"/>
                  <a:gd name="T1" fmla="*/ T0 w 55"/>
                  <a:gd name="T2" fmla="+- 0 10303 10294"/>
                  <a:gd name="T3" fmla="*/ 10303 h 10"/>
                  <a:gd name="T4" fmla="+- 0 7593 7593"/>
                  <a:gd name="T5" fmla="*/ T4 w 55"/>
                  <a:gd name="T6" fmla="+- 0 10294 10294"/>
                  <a:gd name="T7" fmla="*/ 10294 h 10"/>
                  <a:gd name="T8" fmla="+- 0 7648 7593"/>
                  <a:gd name="T9" fmla="*/ T8 w 55"/>
                  <a:gd name="T10" fmla="+- 0 10294 10294"/>
                  <a:gd name="T11" fmla="*/ 10294 h 10"/>
                  <a:gd name="T12" fmla="+- 0 7638 7593"/>
                  <a:gd name="T13" fmla="*/ T12 w 55"/>
                  <a:gd name="T14" fmla="+- 0 10303 10294"/>
                  <a:gd name="T15" fmla="*/ 1030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5" h="10">
                    <a:moveTo>
                      <a:pt x="45" y="9"/>
                    </a:moveTo>
                    <a:lnTo>
                      <a:pt x="0" y="0"/>
                    </a:lnTo>
                    <a:lnTo>
                      <a:pt x="55" y="0"/>
                    </a:lnTo>
                    <a:lnTo>
                      <a:pt x="45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94" name="Group 8934"/>
            <p:cNvGrpSpPr>
              <a:grpSpLocks/>
            </p:cNvGrpSpPr>
            <p:nvPr/>
          </p:nvGrpSpPr>
          <p:grpSpPr bwMode="auto">
            <a:xfrm>
              <a:off x="7578" y="10303"/>
              <a:ext cx="67" cy="7"/>
              <a:chOff x="7578" y="10303"/>
              <a:chExt cx="67" cy="7"/>
            </a:xfrm>
          </p:grpSpPr>
          <p:sp>
            <p:nvSpPr>
              <p:cNvPr id="21710" name="Freeform 8935"/>
              <p:cNvSpPr>
                <a:spLocks/>
              </p:cNvSpPr>
              <p:nvPr/>
            </p:nvSpPr>
            <p:spPr bwMode="auto">
              <a:xfrm>
                <a:off x="7578" y="10303"/>
                <a:ext cx="67" cy="7"/>
              </a:xfrm>
              <a:custGeom>
                <a:avLst/>
                <a:gdLst>
                  <a:gd name="T0" fmla="+- 0 7586 7578"/>
                  <a:gd name="T1" fmla="*/ T0 w 67"/>
                  <a:gd name="T2" fmla="+- 0 10303 10303"/>
                  <a:gd name="T3" fmla="*/ 10303 h 7"/>
                  <a:gd name="T4" fmla="+- 0 7578 7578"/>
                  <a:gd name="T5" fmla="*/ T4 w 67"/>
                  <a:gd name="T6" fmla="+- 0 10310 10303"/>
                  <a:gd name="T7" fmla="*/ 10310 h 7"/>
                  <a:gd name="T8" fmla="+- 0 7646 7578"/>
                  <a:gd name="T9" fmla="*/ T8 w 67"/>
                  <a:gd name="T10" fmla="+- 0 10310 10303"/>
                  <a:gd name="T11" fmla="*/ 10310 h 7"/>
                  <a:gd name="T12" fmla="+- 0 7586 7578"/>
                  <a:gd name="T13" fmla="*/ T12 w 67"/>
                  <a:gd name="T14" fmla="+- 0 10303 10303"/>
                  <a:gd name="T15" fmla="*/ 10303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7" h="7">
                    <a:moveTo>
                      <a:pt x="8" y="0"/>
                    </a:moveTo>
                    <a:lnTo>
                      <a:pt x="0" y="7"/>
                    </a:lnTo>
                    <a:lnTo>
                      <a:pt x="68" y="7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95" name="Group 8936"/>
            <p:cNvGrpSpPr>
              <a:grpSpLocks/>
            </p:cNvGrpSpPr>
            <p:nvPr/>
          </p:nvGrpSpPr>
          <p:grpSpPr bwMode="auto">
            <a:xfrm>
              <a:off x="7586" y="10303"/>
              <a:ext cx="60" cy="7"/>
              <a:chOff x="7586" y="10303"/>
              <a:chExt cx="60" cy="7"/>
            </a:xfrm>
          </p:grpSpPr>
          <p:sp>
            <p:nvSpPr>
              <p:cNvPr id="21709" name="Freeform 8937"/>
              <p:cNvSpPr>
                <a:spLocks/>
              </p:cNvSpPr>
              <p:nvPr/>
            </p:nvSpPr>
            <p:spPr bwMode="auto">
              <a:xfrm>
                <a:off x="7586" y="10303"/>
                <a:ext cx="60" cy="7"/>
              </a:xfrm>
              <a:custGeom>
                <a:avLst/>
                <a:gdLst>
                  <a:gd name="T0" fmla="+- 0 7638 7586"/>
                  <a:gd name="T1" fmla="*/ T0 w 60"/>
                  <a:gd name="T2" fmla="+- 0 10303 10303"/>
                  <a:gd name="T3" fmla="*/ 10303 h 7"/>
                  <a:gd name="T4" fmla="+- 0 7586 7586"/>
                  <a:gd name="T5" fmla="*/ T4 w 60"/>
                  <a:gd name="T6" fmla="+- 0 10303 10303"/>
                  <a:gd name="T7" fmla="*/ 10303 h 7"/>
                  <a:gd name="T8" fmla="+- 0 7646 7586"/>
                  <a:gd name="T9" fmla="*/ T8 w 60"/>
                  <a:gd name="T10" fmla="+- 0 10310 10303"/>
                  <a:gd name="T11" fmla="*/ 10310 h 7"/>
                  <a:gd name="T12" fmla="+- 0 7638 7586"/>
                  <a:gd name="T13" fmla="*/ T12 w 60"/>
                  <a:gd name="T14" fmla="+- 0 10303 10303"/>
                  <a:gd name="T15" fmla="*/ 10303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0" h="7">
                    <a:moveTo>
                      <a:pt x="52" y="0"/>
                    </a:moveTo>
                    <a:lnTo>
                      <a:pt x="0" y="0"/>
                    </a:lnTo>
                    <a:lnTo>
                      <a:pt x="60" y="7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96" name="Group 8938"/>
            <p:cNvGrpSpPr>
              <a:grpSpLocks/>
            </p:cNvGrpSpPr>
            <p:nvPr/>
          </p:nvGrpSpPr>
          <p:grpSpPr bwMode="auto">
            <a:xfrm>
              <a:off x="7578" y="10303"/>
              <a:ext cx="67" cy="7"/>
              <a:chOff x="7578" y="10303"/>
              <a:chExt cx="67" cy="7"/>
            </a:xfrm>
          </p:grpSpPr>
          <p:sp>
            <p:nvSpPr>
              <p:cNvPr id="21708" name="Freeform 8939"/>
              <p:cNvSpPr>
                <a:spLocks/>
              </p:cNvSpPr>
              <p:nvPr/>
            </p:nvSpPr>
            <p:spPr bwMode="auto">
              <a:xfrm>
                <a:off x="7578" y="10303"/>
                <a:ext cx="67" cy="7"/>
              </a:xfrm>
              <a:custGeom>
                <a:avLst/>
                <a:gdLst>
                  <a:gd name="T0" fmla="+- 0 7578 7578"/>
                  <a:gd name="T1" fmla="*/ T0 w 67"/>
                  <a:gd name="T2" fmla="+- 0 10310 10303"/>
                  <a:gd name="T3" fmla="*/ 10310 h 7"/>
                  <a:gd name="T4" fmla="+- 0 7646 7578"/>
                  <a:gd name="T5" fmla="*/ T4 w 67"/>
                  <a:gd name="T6" fmla="+- 0 10310 10303"/>
                  <a:gd name="T7" fmla="*/ 10310 h 7"/>
                  <a:gd name="T8" fmla="+- 0 7586 7578"/>
                  <a:gd name="T9" fmla="*/ T8 w 67"/>
                  <a:gd name="T10" fmla="+- 0 10303 10303"/>
                  <a:gd name="T11" fmla="*/ 10303 h 7"/>
                  <a:gd name="T12" fmla="+- 0 7578 7578"/>
                  <a:gd name="T13" fmla="*/ T12 w 67"/>
                  <a:gd name="T14" fmla="+- 0 10310 10303"/>
                  <a:gd name="T15" fmla="*/ 1031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7" h="7">
                    <a:moveTo>
                      <a:pt x="0" y="7"/>
                    </a:moveTo>
                    <a:lnTo>
                      <a:pt x="68" y="7"/>
                    </a:lnTo>
                    <a:lnTo>
                      <a:pt x="8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97" name="Group 8940"/>
            <p:cNvGrpSpPr>
              <a:grpSpLocks/>
            </p:cNvGrpSpPr>
            <p:nvPr/>
          </p:nvGrpSpPr>
          <p:grpSpPr bwMode="auto">
            <a:xfrm>
              <a:off x="7586" y="10303"/>
              <a:ext cx="60" cy="7"/>
              <a:chOff x="7586" y="10303"/>
              <a:chExt cx="60" cy="7"/>
            </a:xfrm>
          </p:grpSpPr>
          <p:sp>
            <p:nvSpPr>
              <p:cNvPr id="21707" name="Freeform 8941"/>
              <p:cNvSpPr>
                <a:spLocks/>
              </p:cNvSpPr>
              <p:nvPr/>
            </p:nvSpPr>
            <p:spPr bwMode="auto">
              <a:xfrm>
                <a:off x="7586" y="10303"/>
                <a:ext cx="60" cy="7"/>
              </a:xfrm>
              <a:custGeom>
                <a:avLst/>
                <a:gdLst>
                  <a:gd name="T0" fmla="+- 0 7646 7586"/>
                  <a:gd name="T1" fmla="*/ T0 w 60"/>
                  <a:gd name="T2" fmla="+- 0 10310 10303"/>
                  <a:gd name="T3" fmla="*/ 10310 h 7"/>
                  <a:gd name="T4" fmla="+- 0 7586 7586"/>
                  <a:gd name="T5" fmla="*/ T4 w 60"/>
                  <a:gd name="T6" fmla="+- 0 10303 10303"/>
                  <a:gd name="T7" fmla="*/ 10303 h 7"/>
                  <a:gd name="T8" fmla="+- 0 7638 7586"/>
                  <a:gd name="T9" fmla="*/ T8 w 60"/>
                  <a:gd name="T10" fmla="+- 0 10303 10303"/>
                  <a:gd name="T11" fmla="*/ 10303 h 7"/>
                  <a:gd name="T12" fmla="+- 0 7646 7586"/>
                  <a:gd name="T13" fmla="*/ T12 w 60"/>
                  <a:gd name="T14" fmla="+- 0 10310 10303"/>
                  <a:gd name="T15" fmla="*/ 1031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0" h="7">
                    <a:moveTo>
                      <a:pt x="60" y="7"/>
                    </a:moveTo>
                    <a:lnTo>
                      <a:pt x="0" y="0"/>
                    </a:lnTo>
                    <a:lnTo>
                      <a:pt x="52" y="0"/>
                    </a:lnTo>
                    <a:lnTo>
                      <a:pt x="6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98" name="Group 8942"/>
            <p:cNvGrpSpPr>
              <a:grpSpLocks/>
            </p:cNvGrpSpPr>
            <p:nvPr/>
          </p:nvGrpSpPr>
          <p:grpSpPr bwMode="auto">
            <a:xfrm>
              <a:off x="7571" y="10310"/>
              <a:ext cx="65" cy="10"/>
              <a:chOff x="7571" y="10310"/>
              <a:chExt cx="65" cy="10"/>
            </a:xfrm>
          </p:grpSpPr>
          <p:sp>
            <p:nvSpPr>
              <p:cNvPr id="21706" name="Freeform 8943"/>
              <p:cNvSpPr>
                <a:spLocks/>
              </p:cNvSpPr>
              <p:nvPr/>
            </p:nvSpPr>
            <p:spPr bwMode="auto">
              <a:xfrm>
                <a:off x="7571" y="10310"/>
                <a:ext cx="65" cy="10"/>
              </a:xfrm>
              <a:custGeom>
                <a:avLst/>
                <a:gdLst>
                  <a:gd name="T0" fmla="+- 0 7578 7571"/>
                  <a:gd name="T1" fmla="*/ T0 w 65"/>
                  <a:gd name="T2" fmla="+- 0 10310 10310"/>
                  <a:gd name="T3" fmla="*/ 10310 h 10"/>
                  <a:gd name="T4" fmla="+- 0 7571 7571"/>
                  <a:gd name="T5" fmla="*/ T4 w 65"/>
                  <a:gd name="T6" fmla="+- 0 10320 10310"/>
                  <a:gd name="T7" fmla="*/ 10320 h 10"/>
                  <a:gd name="T8" fmla="+- 0 7636 7571"/>
                  <a:gd name="T9" fmla="*/ T8 w 65"/>
                  <a:gd name="T10" fmla="+- 0 10320 10310"/>
                  <a:gd name="T11" fmla="*/ 10320 h 10"/>
                  <a:gd name="T12" fmla="+- 0 7578 7571"/>
                  <a:gd name="T13" fmla="*/ T12 w 65"/>
                  <a:gd name="T14" fmla="+- 0 10310 10310"/>
                  <a:gd name="T15" fmla="*/ 1031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5" h="10">
                    <a:moveTo>
                      <a:pt x="7" y="0"/>
                    </a:moveTo>
                    <a:lnTo>
                      <a:pt x="0" y="10"/>
                    </a:lnTo>
                    <a:lnTo>
                      <a:pt x="65" y="1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399" name="Group 8944"/>
            <p:cNvGrpSpPr>
              <a:grpSpLocks/>
            </p:cNvGrpSpPr>
            <p:nvPr/>
          </p:nvGrpSpPr>
          <p:grpSpPr bwMode="auto">
            <a:xfrm>
              <a:off x="7578" y="10310"/>
              <a:ext cx="67" cy="10"/>
              <a:chOff x="7578" y="10310"/>
              <a:chExt cx="67" cy="10"/>
            </a:xfrm>
          </p:grpSpPr>
          <p:sp>
            <p:nvSpPr>
              <p:cNvPr id="21705" name="Freeform 8945"/>
              <p:cNvSpPr>
                <a:spLocks/>
              </p:cNvSpPr>
              <p:nvPr/>
            </p:nvSpPr>
            <p:spPr bwMode="auto">
              <a:xfrm>
                <a:off x="7578" y="10310"/>
                <a:ext cx="67" cy="10"/>
              </a:xfrm>
              <a:custGeom>
                <a:avLst/>
                <a:gdLst>
                  <a:gd name="T0" fmla="+- 0 7646 7578"/>
                  <a:gd name="T1" fmla="*/ T0 w 67"/>
                  <a:gd name="T2" fmla="+- 0 10310 10310"/>
                  <a:gd name="T3" fmla="*/ 10310 h 10"/>
                  <a:gd name="T4" fmla="+- 0 7578 7578"/>
                  <a:gd name="T5" fmla="*/ T4 w 67"/>
                  <a:gd name="T6" fmla="+- 0 10310 10310"/>
                  <a:gd name="T7" fmla="*/ 10310 h 10"/>
                  <a:gd name="T8" fmla="+- 0 7636 7578"/>
                  <a:gd name="T9" fmla="*/ T8 w 67"/>
                  <a:gd name="T10" fmla="+- 0 10320 10310"/>
                  <a:gd name="T11" fmla="*/ 10320 h 10"/>
                  <a:gd name="T12" fmla="+- 0 7646 7578"/>
                  <a:gd name="T13" fmla="*/ T12 w 67"/>
                  <a:gd name="T14" fmla="+- 0 10310 10310"/>
                  <a:gd name="T15" fmla="*/ 1031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7" h="10">
                    <a:moveTo>
                      <a:pt x="68" y="0"/>
                    </a:moveTo>
                    <a:lnTo>
                      <a:pt x="0" y="0"/>
                    </a:lnTo>
                    <a:lnTo>
                      <a:pt x="58" y="10"/>
                    </a:lnTo>
                    <a:lnTo>
                      <a:pt x="6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00" name="Group 8946"/>
            <p:cNvGrpSpPr>
              <a:grpSpLocks/>
            </p:cNvGrpSpPr>
            <p:nvPr/>
          </p:nvGrpSpPr>
          <p:grpSpPr bwMode="auto">
            <a:xfrm>
              <a:off x="7571" y="10310"/>
              <a:ext cx="65" cy="10"/>
              <a:chOff x="7571" y="10310"/>
              <a:chExt cx="65" cy="10"/>
            </a:xfrm>
          </p:grpSpPr>
          <p:sp>
            <p:nvSpPr>
              <p:cNvPr id="21704" name="Freeform 8947"/>
              <p:cNvSpPr>
                <a:spLocks/>
              </p:cNvSpPr>
              <p:nvPr/>
            </p:nvSpPr>
            <p:spPr bwMode="auto">
              <a:xfrm>
                <a:off x="7571" y="10310"/>
                <a:ext cx="65" cy="10"/>
              </a:xfrm>
              <a:custGeom>
                <a:avLst/>
                <a:gdLst>
                  <a:gd name="T0" fmla="+- 0 7571 7571"/>
                  <a:gd name="T1" fmla="*/ T0 w 65"/>
                  <a:gd name="T2" fmla="+- 0 10320 10310"/>
                  <a:gd name="T3" fmla="*/ 10320 h 10"/>
                  <a:gd name="T4" fmla="+- 0 7636 7571"/>
                  <a:gd name="T5" fmla="*/ T4 w 65"/>
                  <a:gd name="T6" fmla="+- 0 10320 10310"/>
                  <a:gd name="T7" fmla="*/ 10320 h 10"/>
                  <a:gd name="T8" fmla="+- 0 7578 7571"/>
                  <a:gd name="T9" fmla="*/ T8 w 65"/>
                  <a:gd name="T10" fmla="+- 0 10310 10310"/>
                  <a:gd name="T11" fmla="*/ 10310 h 10"/>
                  <a:gd name="T12" fmla="+- 0 7571 7571"/>
                  <a:gd name="T13" fmla="*/ T12 w 65"/>
                  <a:gd name="T14" fmla="+- 0 10320 10310"/>
                  <a:gd name="T15" fmla="*/ 1032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5" h="10">
                    <a:moveTo>
                      <a:pt x="0" y="10"/>
                    </a:moveTo>
                    <a:lnTo>
                      <a:pt x="65" y="1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01" name="Group 8948"/>
            <p:cNvGrpSpPr>
              <a:grpSpLocks/>
            </p:cNvGrpSpPr>
            <p:nvPr/>
          </p:nvGrpSpPr>
          <p:grpSpPr bwMode="auto">
            <a:xfrm>
              <a:off x="7578" y="10310"/>
              <a:ext cx="67" cy="10"/>
              <a:chOff x="7578" y="10310"/>
              <a:chExt cx="67" cy="10"/>
            </a:xfrm>
          </p:grpSpPr>
          <p:sp>
            <p:nvSpPr>
              <p:cNvPr id="21703" name="Freeform 8949"/>
              <p:cNvSpPr>
                <a:spLocks/>
              </p:cNvSpPr>
              <p:nvPr/>
            </p:nvSpPr>
            <p:spPr bwMode="auto">
              <a:xfrm>
                <a:off x="7578" y="10310"/>
                <a:ext cx="67" cy="10"/>
              </a:xfrm>
              <a:custGeom>
                <a:avLst/>
                <a:gdLst>
                  <a:gd name="T0" fmla="+- 0 7636 7578"/>
                  <a:gd name="T1" fmla="*/ T0 w 67"/>
                  <a:gd name="T2" fmla="+- 0 10320 10310"/>
                  <a:gd name="T3" fmla="*/ 10320 h 10"/>
                  <a:gd name="T4" fmla="+- 0 7578 7578"/>
                  <a:gd name="T5" fmla="*/ T4 w 67"/>
                  <a:gd name="T6" fmla="+- 0 10310 10310"/>
                  <a:gd name="T7" fmla="*/ 10310 h 10"/>
                  <a:gd name="T8" fmla="+- 0 7646 7578"/>
                  <a:gd name="T9" fmla="*/ T8 w 67"/>
                  <a:gd name="T10" fmla="+- 0 10310 10310"/>
                  <a:gd name="T11" fmla="*/ 10310 h 10"/>
                  <a:gd name="T12" fmla="+- 0 7636 7578"/>
                  <a:gd name="T13" fmla="*/ T12 w 67"/>
                  <a:gd name="T14" fmla="+- 0 10320 10310"/>
                  <a:gd name="T15" fmla="*/ 1032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7" h="10">
                    <a:moveTo>
                      <a:pt x="58" y="10"/>
                    </a:moveTo>
                    <a:lnTo>
                      <a:pt x="0" y="0"/>
                    </a:lnTo>
                    <a:lnTo>
                      <a:pt x="68" y="0"/>
                    </a:lnTo>
                    <a:lnTo>
                      <a:pt x="58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02" name="Group 8950"/>
            <p:cNvGrpSpPr>
              <a:grpSpLocks/>
            </p:cNvGrpSpPr>
            <p:nvPr/>
          </p:nvGrpSpPr>
          <p:grpSpPr bwMode="auto">
            <a:xfrm>
              <a:off x="7619" y="10320"/>
              <a:ext cx="17" cy="7"/>
              <a:chOff x="7619" y="10320"/>
              <a:chExt cx="17" cy="7"/>
            </a:xfrm>
          </p:grpSpPr>
          <p:sp>
            <p:nvSpPr>
              <p:cNvPr id="21702" name="Freeform 8951"/>
              <p:cNvSpPr>
                <a:spLocks/>
              </p:cNvSpPr>
              <p:nvPr/>
            </p:nvSpPr>
            <p:spPr bwMode="auto">
              <a:xfrm>
                <a:off x="7619" y="10320"/>
                <a:ext cx="17" cy="7"/>
              </a:xfrm>
              <a:custGeom>
                <a:avLst/>
                <a:gdLst>
                  <a:gd name="T0" fmla="+- 0 7636 7619"/>
                  <a:gd name="T1" fmla="*/ T0 w 17"/>
                  <a:gd name="T2" fmla="+- 0 10320 10320"/>
                  <a:gd name="T3" fmla="*/ 10320 h 7"/>
                  <a:gd name="T4" fmla="+- 0 7619 7619"/>
                  <a:gd name="T5" fmla="*/ T4 w 17"/>
                  <a:gd name="T6" fmla="+- 0 10320 10320"/>
                  <a:gd name="T7" fmla="*/ 10320 h 7"/>
                  <a:gd name="T8" fmla="+- 0 7626 7619"/>
                  <a:gd name="T9" fmla="*/ T8 w 17"/>
                  <a:gd name="T10" fmla="+- 0 10327 10320"/>
                  <a:gd name="T11" fmla="*/ 10327 h 7"/>
                  <a:gd name="T12" fmla="+- 0 7636 7619"/>
                  <a:gd name="T13" fmla="*/ T12 w 17"/>
                  <a:gd name="T14" fmla="+- 0 10320 10320"/>
                  <a:gd name="T15" fmla="*/ 1032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17" y="0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03" name="Group 8952"/>
            <p:cNvGrpSpPr>
              <a:grpSpLocks/>
            </p:cNvGrpSpPr>
            <p:nvPr/>
          </p:nvGrpSpPr>
          <p:grpSpPr bwMode="auto">
            <a:xfrm>
              <a:off x="7619" y="10320"/>
              <a:ext cx="17" cy="7"/>
              <a:chOff x="7619" y="10320"/>
              <a:chExt cx="17" cy="7"/>
            </a:xfrm>
          </p:grpSpPr>
          <p:sp>
            <p:nvSpPr>
              <p:cNvPr id="21701" name="Freeform 8953"/>
              <p:cNvSpPr>
                <a:spLocks/>
              </p:cNvSpPr>
              <p:nvPr/>
            </p:nvSpPr>
            <p:spPr bwMode="auto">
              <a:xfrm>
                <a:off x="7619" y="10320"/>
                <a:ext cx="17" cy="7"/>
              </a:xfrm>
              <a:custGeom>
                <a:avLst/>
                <a:gdLst>
                  <a:gd name="T0" fmla="+- 0 7619 7619"/>
                  <a:gd name="T1" fmla="*/ T0 w 17"/>
                  <a:gd name="T2" fmla="+- 0 10320 10320"/>
                  <a:gd name="T3" fmla="*/ 10320 h 7"/>
                  <a:gd name="T4" fmla="+- 0 7636 7619"/>
                  <a:gd name="T5" fmla="*/ T4 w 17"/>
                  <a:gd name="T6" fmla="+- 0 10320 10320"/>
                  <a:gd name="T7" fmla="*/ 10320 h 7"/>
                  <a:gd name="T8" fmla="+- 0 7626 7619"/>
                  <a:gd name="T9" fmla="*/ T8 w 17"/>
                  <a:gd name="T10" fmla="+- 0 10327 10320"/>
                  <a:gd name="T11" fmla="*/ 10327 h 7"/>
                  <a:gd name="T12" fmla="+- 0 7619 7619"/>
                  <a:gd name="T13" fmla="*/ T12 w 17"/>
                  <a:gd name="T14" fmla="+- 0 10320 10320"/>
                  <a:gd name="T15" fmla="*/ 1032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0" y="0"/>
                    </a:moveTo>
                    <a:lnTo>
                      <a:pt x="17" y="0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04" name="Group 8954"/>
            <p:cNvGrpSpPr>
              <a:grpSpLocks/>
            </p:cNvGrpSpPr>
            <p:nvPr/>
          </p:nvGrpSpPr>
          <p:grpSpPr bwMode="auto">
            <a:xfrm>
              <a:off x="7566" y="10320"/>
              <a:ext cx="43" cy="7"/>
              <a:chOff x="7566" y="10320"/>
              <a:chExt cx="43" cy="7"/>
            </a:xfrm>
          </p:grpSpPr>
          <p:sp>
            <p:nvSpPr>
              <p:cNvPr id="21700" name="Freeform 8955"/>
              <p:cNvSpPr>
                <a:spLocks/>
              </p:cNvSpPr>
              <p:nvPr/>
            </p:nvSpPr>
            <p:spPr bwMode="auto">
              <a:xfrm>
                <a:off x="7566" y="10320"/>
                <a:ext cx="43" cy="7"/>
              </a:xfrm>
              <a:custGeom>
                <a:avLst/>
                <a:gdLst>
                  <a:gd name="T0" fmla="+- 0 7571 7566"/>
                  <a:gd name="T1" fmla="*/ T0 w 43"/>
                  <a:gd name="T2" fmla="+- 0 10320 10320"/>
                  <a:gd name="T3" fmla="*/ 10320 h 7"/>
                  <a:gd name="T4" fmla="+- 0 7566 7566"/>
                  <a:gd name="T5" fmla="*/ T4 w 43"/>
                  <a:gd name="T6" fmla="+- 0 10327 10320"/>
                  <a:gd name="T7" fmla="*/ 10327 h 7"/>
                  <a:gd name="T8" fmla="+- 0 7610 7566"/>
                  <a:gd name="T9" fmla="*/ T8 w 43"/>
                  <a:gd name="T10" fmla="+- 0 10327 10320"/>
                  <a:gd name="T11" fmla="*/ 10327 h 7"/>
                  <a:gd name="T12" fmla="+- 0 7571 7566"/>
                  <a:gd name="T13" fmla="*/ T12 w 43"/>
                  <a:gd name="T14" fmla="+- 0 10320 10320"/>
                  <a:gd name="T15" fmla="*/ 1032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7">
                    <a:moveTo>
                      <a:pt x="5" y="0"/>
                    </a:moveTo>
                    <a:lnTo>
                      <a:pt x="0" y="7"/>
                    </a:lnTo>
                    <a:lnTo>
                      <a:pt x="44" y="7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05" name="Group 8956"/>
            <p:cNvGrpSpPr>
              <a:grpSpLocks/>
            </p:cNvGrpSpPr>
            <p:nvPr/>
          </p:nvGrpSpPr>
          <p:grpSpPr bwMode="auto">
            <a:xfrm>
              <a:off x="7571" y="10320"/>
              <a:ext cx="48" cy="7"/>
              <a:chOff x="7571" y="10320"/>
              <a:chExt cx="48" cy="7"/>
            </a:xfrm>
          </p:grpSpPr>
          <p:sp>
            <p:nvSpPr>
              <p:cNvPr id="21699" name="Freeform 8957"/>
              <p:cNvSpPr>
                <a:spLocks/>
              </p:cNvSpPr>
              <p:nvPr/>
            </p:nvSpPr>
            <p:spPr bwMode="auto">
              <a:xfrm>
                <a:off x="7571" y="10320"/>
                <a:ext cx="48" cy="7"/>
              </a:xfrm>
              <a:custGeom>
                <a:avLst/>
                <a:gdLst>
                  <a:gd name="T0" fmla="+- 0 7619 7571"/>
                  <a:gd name="T1" fmla="*/ T0 w 48"/>
                  <a:gd name="T2" fmla="+- 0 10320 10320"/>
                  <a:gd name="T3" fmla="*/ 10320 h 7"/>
                  <a:gd name="T4" fmla="+- 0 7571 7571"/>
                  <a:gd name="T5" fmla="*/ T4 w 48"/>
                  <a:gd name="T6" fmla="+- 0 10320 10320"/>
                  <a:gd name="T7" fmla="*/ 10320 h 7"/>
                  <a:gd name="T8" fmla="+- 0 7610 7571"/>
                  <a:gd name="T9" fmla="*/ T8 w 48"/>
                  <a:gd name="T10" fmla="+- 0 10327 10320"/>
                  <a:gd name="T11" fmla="*/ 10327 h 7"/>
                  <a:gd name="T12" fmla="+- 0 7619 7571"/>
                  <a:gd name="T13" fmla="*/ T12 w 48"/>
                  <a:gd name="T14" fmla="+- 0 10320 10320"/>
                  <a:gd name="T15" fmla="*/ 1032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" h="7">
                    <a:moveTo>
                      <a:pt x="48" y="0"/>
                    </a:moveTo>
                    <a:lnTo>
                      <a:pt x="0" y="0"/>
                    </a:lnTo>
                    <a:lnTo>
                      <a:pt x="39" y="7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06" name="Group 8958"/>
            <p:cNvGrpSpPr>
              <a:grpSpLocks/>
            </p:cNvGrpSpPr>
            <p:nvPr/>
          </p:nvGrpSpPr>
          <p:grpSpPr bwMode="auto">
            <a:xfrm>
              <a:off x="7566" y="10320"/>
              <a:ext cx="43" cy="7"/>
              <a:chOff x="7566" y="10320"/>
              <a:chExt cx="43" cy="7"/>
            </a:xfrm>
          </p:grpSpPr>
          <p:sp>
            <p:nvSpPr>
              <p:cNvPr id="21698" name="Freeform 8959"/>
              <p:cNvSpPr>
                <a:spLocks/>
              </p:cNvSpPr>
              <p:nvPr/>
            </p:nvSpPr>
            <p:spPr bwMode="auto">
              <a:xfrm>
                <a:off x="7566" y="10320"/>
                <a:ext cx="43" cy="7"/>
              </a:xfrm>
              <a:custGeom>
                <a:avLst/>
                <a:gdLst>
                  <a:gd name="T0" fmla="+- 0 7566 7566"/>
                  <a:gd name="T1" fmla="*/ T0 w 43"/>
                  <a:gd name="T2" fmla="+- 0 10327 10320"/>
                  <a:gd name="T3" fmla="*/ 10327 h 7"/>
                  <a:gd name="T4" fmla="+- 0 7610 7566"/>
                  <a:gd name="T5" fmla="*/ T4 w 43"/>
                  <a:gd name="T6" fmla="+- 0 10327 10320"/>
                  <a:gd name="T7" fmla="*/ 10327 h 7"/>
                  <a:gd name="T8" fmla="+- 0 7571 7566"/>
                  <a:gd name="T9" fmla="*/ T8 w 43"/>
                  <a:gd name="T10" fmla="+- 0 10320 10320"/>
                  <a:gd name="T11" fmla="*/ 10320 h 7"/>
                  <a:gd name="T12" fmla="+- 0 7566 7566"/>
                  <a:gd name="T13" fmla="*/ T12 w 43"/>
                  <a:gd name="T14" fmla="+- 0 10327 10320"/>
                  <a:gd name="T15" fmla="*/ 1032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7">
                    <a:moveTo>
                      <a:pt x="0" y="7"/>
                    </a:moveTo>
                    <a:lnTo>
                      <a:pt x="44" y="7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07" name="Group 8960"/>
            <p:cNvGrpSpPr>
              <a:grpSpLocks/>
            </p:cNvGrpSpPr>
            <p:nvPr/>
          </p:nvGrpSpPr>
          <p:grpSpPr bwMode="auto">
            <a:xfrm>
              <a:off x="7571" y="10320"/>
              <a:ext cx="48" cy="7"/>
              <a:chOff x="7571" y="10320"/>
              <a:chExt cx="48" cy="7"/>
            </a:xfrm>
          </p:grpSpPr>
          <p:sp>
            <p:nvSpPr>
              <p:cNvPr id="21697" name="Freeform 8961"/>
              <p:cNvSpPr>
                <a:spLocks/>
              </p:cNvSpPr>
              <p:nvPr/>
            </p:nvSpPr>
            <p:spPr bwMode="auto">
              <a:xfrm>
                <a:off x="7571" y="10320"/>
                <a:ext cx="48" cy="7"/>
              </a:xfrm>
              <a:custGeom>
                <a:avLst/>
                <a:gdLst>
                  <a:gd name="T0" fmla="+- 0 7610 7571"/>
                  <a:gd name="T1" fmla="*/ T0 w 48"/>
                  <a:gd name="T2" fmla="+- 0 10327 10320"/>
                  <a:gd name="T3" fmla="*/ 10327 h 7"/>
                  <a:gd name="T4" fmla="+- 0 7571 7571"/>
                  <a:gd name="T5" fmla="*/ T4 w 48"/>
                  <a:gd name="T6" fmla="+- 0 10320 10320"/>
                  <a:gd name="T7" fmla="*/ 10320 h 7"/>
                  <a:gd name="T8" fmla="+- 0 7619 7571"/>
                  <a:gd name="T9" fmla="*/ T8 w 48"/>
                  <a:gd name="T10" fmla="+- 0 10320 10320"/>
                  <a:gd name="T11" fmla="*/ 10320 h 7"/>
                  <a:gd name="T12" fmla="+- 0 7610 7571"/>
                  <a:gd name="T13" fmla="*/ T12 w 48"/>
                  <a:gd name="T14" fmla="+- 0 10327 10320"/>
                  <a:gd name="T15" fmla="*/ 1032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" h="7">
                    <a:moveTo>
                      <a:pt x="39" y="7"/>
                    </a:moveTo>
                    <a:lnTo>
                      <a:pt x="0" y="0"/>
                    </a:lnTo>
                    <a:lnTo>
                      <a:pt x="48" y="0"/>
                    </a:lnTo>
                    <a:lnTo>
                      <a:pt x="39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08" name="Group 8962"/>
            <p:cNvGrpSpPr>
              <a:grpSpLocks/>
            </p:cNvGrpSpPr>
            <p:nvPr/>
          </p:nvGrpSpPr>
          <p:grpSpPr bwMode="auto">
            <a:xfrm>
              <a:off x="7559" y="10327"/>
              <a:ext cx="41" cy="7"/>
              <a:chOff x="7559" y="10327"/>
              <a:chExt cx="41" cy="7"/>
            </a:xfrm>
          </p:grpSpPr>
          <p:sp>
            <p:nvSpPr>
              <p:cNvPr id="21696" name="Freeform 8963"/>
              <p:cNvSpPr>
                <a:spLocks/>
              </p:cNvSpPr>
              <p:nvPr/>
            </p:nvSpPr>
            <p:spPr bwMode="auto">
              <a:xfrm>
                <a:off x="7559" y="10327"/>
                <a:ext cx="41" cy="7"/>
              </a:xfrm>
              <a:custGeom>
                <a:avLst/>
                <a:gdLst>
                  <a:gd name="T0" fmla="+- 0 7566 7559"/>
                  <a:gd name="T1" fmla="*/ T0 w 41"/>
                  <a:gd name="T2" fmla="+- 0 10327 10327"/>
                  <a:gd name="T3" fmla="*/ 10327 h 7"/>
                  <a:gd name="T4" fmla="+- 0 7559 7559"/>
                  <a:gd name="T5" fmla="*/ T4 w 41"/>
                  <a:gd name="T6" fmla="+- 0 10334 10327"/>
                  <a:gd name="T7" fmla="*/ 10334 h 7"/>
                  <a:gd name="T8" fmla="+- 0 7600 7559"/>
                  <a:gd name="T9" fmla="*/ T8 w 41"/>
                  <a:gd name="T10" fmla="+- 0 10334 10327"/>
                  <a:gd name="T11" fmla="*/ 10334 h 7"/>
                  <a:gd name="T12" fmla="+- 0 7566 7559"/>
                  <a:gd name="T13" fmla="*/ T12 w 41"/>
                  <a:gd name="T14" fmla="+- 0 10327 10327"/>
                  <a:gd name="T15" fmla="*/ 1032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7">
                    <a:moveTo>
                      <a:pt x="7" y="0"/>
                    </a:moveTo>
                    <a:lnTo>
                      <a:pt x="0" y="7"/>
                    </a:lnTo>
                    <a:lnTo>
                      <a:pt x="41" y="7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09" name="Group 8964"/>
            <p:cNvGrpSpPr>
              <a:grpSpLocks/>
            </p:cNvGrpSpPr>
            <p:nvPr/>
          </p:nvGrpSpPr>
          <p:grpSpPr bwMode="auto">
            <a:xfrm>
              <a:off x="7566" y="10327"/>
              <a:ext cx="43" cy="7"/>
              <a:chOff x="7566" y="10327"/>
              <a:chExt cx="43" cy="7"/>
            </a:xfrm>
          </p:grpSpPr>
          <p:sp>
            <p:nvSpPr>
              <p:cNvPr id="21695" name="Freeform 8965"/>
              <p:cNvSpPr>
                <a:spLocks/>
              </p:cNvSpPr>
              <p:nvPr/>
            </p:nvSpPr>
            <p:spPr bwMode="auto">
              <a:xfrm>
                <a:off x="7566" y="10327"/>
                <a:ext cx="43" cy="7"/>
              </a:xfrm>
              <a:custGeom>
                <a:avLst/>
                <a:gdLst>
                  <a:gd name="T0" fmla="+- 0 7610 7566"/>
                  <a:gd name="T1" fmla="*/ T0 w 43"/>
                  <a:gd name="T2" fmla="+- 0 10327 10327"/>
                  <a:gd name="T3" fmla="*/ 10327 h 7"/>
                  <a:gd name="T4" fmla="+- 0 7566 7566"/>
                  <a:gd name="T5" fmla="*/ T4 w 43"/>
                  <a:gd name="T6" fmla="+- 0 10327 10327"/>
                  <a:gd name="T7" fmla="*/ 10327 h 7"/>
                  <a:gd name="T8" fmla="+- 0 7600 7566"/>
                  <a:gd name="T9" fmla="*/ T8 w 43"/>
                  <a:gd name="T10" fmla="+- 0 10334 10327"/>
                  <a:gd name="T11" fmla="*/ 10334 h 7"/>
                  <a:gd name="T12" fmla="+- 0 7610 7566"/>
                  <a:gd name="T13" fmla="*/ T12 w 43"/>
                  <a:gd name="T14" fmla="+- 0 10327 10327"/>
                  <a:gd name="T15" fmla="*/ 1032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7">
                    <a:moveTo>
                      <a:pt x="44" y="0"/>
                    </a:moveTo>
                    <a:lnTo>
                      <a:pt x="0" y="0"/>
                    </a:lnTo>
                    <a:lnTo>
                      <a:pt x="34" y="7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10" name="Group 8966"/>
            <p:cNvGrpSpPr>
              <a:grpSpLocks/>
            </p:cNvGrpSpPr>
            <p:nvPr/>
          </p:nvGrpSpPr>
          <p:grpSpPr bwMode="auto">
            <a:xfrm>
              <a:off x="7559" y="10327"/>
              <a:ext cx="41" cy="7"/>
              <a:chOff x="7559" y="10327"/>
              <a:chExt cx="41" cy="7"/>
            </a:xfrm>
          </p:grpSpPr>
          <p:sp>
            <p:nvSpPr>
              <p:cNvPr id="21694" name="Freeform 8967"/>
              <p:cNvSpPr>
                <a:spLocks/>
              </p:cNvSpPr>
              <p:nvPr/>
            </p:nvSpPr>
            <p:spPr bwMode="auto">
              <a:xfrm>
                <a:off x="7559" y="10327"/>
                <a:ext cx="41" cy="7"/>
              </a:xfrm>
              <a:custGeom>
                <a:avLst/>
                <a:gdLst>
                  <a:gd name="T0" fmla="+- 0 7559 7559"/>
                  <a:gd name="T1" fmla="*/ T0 w 41"/>
                  <a:gd name="T2" fmla="+- 0 10334 10327"/>
                  <a:gd name="T3" fmla="*/ 10334 h 7"/>
                  <a:gd name="T4" fmla="+- 0 7600 7559"/>
                  <a:gd name="T5" fmla="*/ T4 w 41"/>
                  <a:gd name="T6" fmla="+- 0 10334 10327"/>
                  <a:gd name="T7" fmla="*/ 10334 h 7"/>
                  <a:gd name="T8" fmla="+- 0 7566 7559"/>
                  <a:gd name="T9" fmla="*/ T8 w 41"/>
                  <a:gd name="T10" fmla="+- 0 10327 10327"/>
                  <a:gd name="T11" fmla="*/ 10327 h 7"/>
                  <a:gd name="T12" fmla="+- 0 7559 7559"/>
                  <a:gd name="T13" fmla="*/ T12 w 41"/>
                  <a:gd name="T14" fmla="+- 0 10334 10327"/>
                  <a:gd name="T15" fmla="*/ 1033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7">
                    <a:moveTo>
                      <a:pt x="0" y="7"/>
                    </a:moveTo>
                    <a:lnTo>
                      <a:pt x="41" y="7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11" name="Group 8968"/>
            <p:cNvGrpSpPr>
              <a:grpSpLocks/>
            </p:cNvGrpSpPr>
            <p:nvPr/>
          </p:nvGrpSpPr>
          <p:grpSpPr bwMode="auto">
            <a:xfrm>
              <a:off x="7566" y="10327"/>
              <a:ext cx="43" cy="7"/>
              <a:chOff x="7566" y="10327"/>
              <a:chExt cx="43" cy="7"/>
            </a:xfrm>
          </p:grpSpPr>
          <p:sp>
            <p:nvSpPr>
              <p:cNvPr id="21693" name="Freeform 8969"/>
              <p:cNvSpPr>
                <a:spLocks/>
              </p:cNvSpPr>
              <p:nvPr/>
            </p:nvSpPr>
            <p:spPr bwMode="auto">
              <a:xfrm>
                <a:off x="7566" y="10327"/>
                <a:ext cx="43" cy="7"/>
              </a:xfrm>
              <a:custGeom>
                <a:avLst/>
                <a:gdLst>
                  <a:gd name="T0" fmla="+- 0 7600 7566"/>
                  <a:gd name="T1" fmla="*/ T0 w 43"/>
                  <a:gd name="T2" fmla="+- 0 10334 10327"/>
                  <a:gd name="T3" fmla="*/ 10334 h 7"/>
                  <a:gd name="T4" fmla="+- 0 7566 7566"/>
                  <a:gd name="T5" fmla="*/ T4 w 43"/>
                  <a:gd name="T6" fmla="+- 0 10327 10327"/>
                  <a:gd name="T7" fmla="*/ 10327 h 7"/>
                  <a:gd name="T8" fmla="+- 0 7610 7566"/>
                  <a:gd name="T9" fmla="*/ T8 w 43"/>
                  <a:gd name="T10" fmla="+- 0 10327 10327"/>
                  <a:gd name="T11" fmla="*/ 10327 h 7"/>
                  <a:gd name="T12" fmla="+- 0 7600 7566"/>
                  <a:gd name="T13" fmla="*/ T12 w 43"/>
                  <a:gd name="T14" fmla="+- 0 10334 10327"/>
                  <a:gd name="T15" fmla="*/ 1033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7">
                    <a:moveTo>
                      <a:pt x="34" y="7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34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12" name="Group 8970"/>
            <p:cNvGrpSpPr>
              <a:grpSpLocks/>
            </p:cNvGrpSpPr>
            <p:nvPr/>
          </p:nvGrpSpPr>
          <p:grpSpPr bwMode="auto">
            <a:xfrm>
              <a:off x="7552" y="10334"/>
              <a:ext cx="55" cy="10"/>
              <a:chOff x="7552" y="10334"/>
              <a:chExt cx="55" cy="10"/>
            </a:xfrm>
          </p:grpSpPr>
          <p:sp>
            <p:nvSpPr>
              <p:cNvPr id="21692" name="Freeform 8971"/>
              <p:cNvSpPr>
                <a:spLocks/>
              </p:cNvSpPr>
              <p:nvPr/>
            </p:nvSpPr>
            <p:spPr bwMode="auto">
              <a:xfrm>
                <a:off x="7552" y="10334"/>
                <a:ext cx="55" cy="10"/>
              </a:xfrm>
              <a:custGeom>
                <a:avLst/>
                <a:gdLst>
                  <a:gd name="T0" fmla="+- 0 7559 7552"/>
                  <a:gd name="T1" fmla="*/ T0 w 55"/>
                  <a:gd name="T2" fmla="+- 0 10334 10334"/>
                  <a:gd name="T3" fmla="*/ 10334 h 10"/>
                  <a:gd name="T4" fmla="+- 0 7552 7552"/>
                  <a:gd name="T5" fmla="*/ T4 w 55"/>
                  <a:gd name="T6" fmla="+- 0 10344 10334"/>
                  <a:gd name="T7" fmla="*/ 10344 h 10"/>
                  <a:gd name="T8" fmla="+- 0 7607 7552"/>
                  <a:gd name="T9" fmla="*/ T8 w 55"/>
                  <a:gd name="T10" fmla="+- 0 10344 10334"/>
                  <a:gd name="T11" fmla="*/ 10344 h 10"/>
                  <a:gd name="T12" fmla="+- 0 7559 7552"/>
                  <a:gd name="T13" fmla="*/ T12 w 55"/>
                  <a:gd name="T14" fmla="+- 0 10334 10334"/>
                  <a:gd name="T15" fmla="*/ 1033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5" h="10">
                    <a:moveTo>
                      <a:pt x="7" y="0"/>
                    </a:moveTo>
                    <a:lnTo>
                      <a:pt x="0" y="10"/>
                    </a:lnTo>
                    <a:lnTo>
                      <a:pt x="55" y="1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13" name="Group 8972"/>
            <p:cNvGrpSpPr>
              <a:grpSpLocks/>
            </p:cNvGrpSpPr>
            <p:nvPr/>
          </p:nvGrpSpPr>
          <p:grpSpPr bwMode="auto">
            <a:xfrm>
              <a:off x="7559" y="10334"/>
              <a:ext cx="48" cy="10"/>
              <a:chOff x="7559" y="10334"/>
              <a:chExt cx="48" cy="10"/>
            </a:xfrm>
          </p:grpSpPr>
          <p:sp>
            <p:nvSpPr>
              <p:cNvPr id="21691" name="Freeform 8973"/>
              <p:cNvSpPr>
                <a:spLocks/>
              </p:cNvSpPr>
              <p:nvPr/>
            </p:nvSpPr>
            <p:spPr bwMode="auto">
              <a:xfrm>
                <a:off x="7559" y="10334"/>
                <a:ext cx="48" cy="10"/>
              </a:xfrm>
              <a:custGeom>
                <a:avLst/>
                <a:gdLst>
                  <a:gd name="T0" fmla="+- 0 7600 7559"/>
                  <a:gd name="T1" fmla="*/ T0 w 48"/>
                  <a:gd name="T2" fmla="+- 0 10334 10334"/>
                  <a:gd name="T3" fmla="*/ 10334 h 10"/>
                  <a:gd name="T4" fmla="+- 0 7559 7559"/>
                  <a:gd name="T5" fmla="*/ T4 w 48"/>
                  <a:gd name="T6" fmla="+- 0 10334 10334"/>
                  <a:gd name="T7" fmla="*/ 10334 h 10"/>
                  <a:gd name="T8" fmla="+- 0 7607 7559"/>
                  <a:gd name="T9" fmla="*/ T8 w 48"/>
                  <a:gd name="T10" fmla="+- 0 10344 10334"/>
                  <a:gd name="T11" fmla="*/ 10344 h 10"/>
                  <a:gd name="T12" fmla="+- 0 7600 7559"/>
                  <a:gd name="T13" fmla="*/ T12 w 48"/>
                  <a:gd name="T14" fmla="+- 0 10334 10334"/>
                  <a:gd name="T15" fmla="*/ 1033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" h="10">
                    <a:moveTo>
                      <a:pt x="41" y="0"/>
                    </a:moveTo>
                    <a:lnTo>
                      <a:pt x="0" y="0"/>
                    </a:lnTo>
                    <a:lnTo>
                      <a:pt x="48" y="10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14" name="Group 8974"/>
            <p:cNvGrpSpPr>
              <a:grpSpLocks/>
            </p:cNvGrpSpPr>
            <p:nvPr/>
          </p:nvGrpSpPr>
          <p:grpSpPr bwMode="auto">
            <a:xfrm>
              <a:off x="7552" y="10334"/>
              <a:ext cx="55" cy="10"/>
              <a:chOff x="7552" y="10334"/>
              <a:chExt cx="55" cy="10"/>
            </a:xfrm>
          </p:grpSpPr>
          <p:sp>
            <p:nvSpPr>
              <p:cNvPr id="21690" name="Freeform 8975"/>
              <p:cNvSpPr>
                <a:spLocks/>
              </p:cNvSpPr>
              <p:nvPr/>
            </p:nvSpPr>
            <p:spPr bwMode="auto">
              <a:xfrm>
                <a:off x="7552" y="10334"/>
                <a:ext cx="55" cy="10"/>
              </a:xfrm>
              <a:custGeom>
                <a:avLst/>
                <a:gdLst>
                  <a:gd name="T0" fmla="+- 0 7552 7552"/>
                  <a:gd name="T1" fmla="*/ T0 w 55"/>
                  <a:gd name="T2" fmla="+- 0 10344 10334"/>
                  <a:gd name="T3" fmla="*/ 10344 h 10"/>
                  <a:gd name="T4" fmla="+- 0 7607 7552"/>
                  <a:gd name="T5" fmla="*/ T4 w 55"/>
                  <a:gd name="T6" fmla="+- 0 10344 10334"/>
                  <a:gd name="T7" fmla="*/ 10344 h 10"/>
                  <a:gd name="T8" fmla="+- 0 7559 7552"/>
                  <a:gd name="T9" fmla="*/ T8 w 55"/>
                  <a:gd name="T10" fmla="+- 0 10334 10334"/>
                  <a:gd name="T11" fmla="*/ 10334 h 10"/>
                  <a:gd name="T12" fmla="+- 0 7552 7552"/>
                  <a:gd name="T13" fmla="*/ T12 w 55"/>
                  <a:gd name="T14" fmla="+- 0 10344 10334"/>
                  <a:gd name="T15" fmla="*/ 1034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5" h="10">
                    <a:moveTo>
                      <a:pt x="0" y="10"/>
                    </a:moveTo>
                    <a:lnTo>
                      <a:pt x="55" y="1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15" name="Group 8976"/>
            <p:cNvGrpSpPr>
              <a:grpSpLocks/>
            </p:cNvGrpSpPr>
            <p:nvPr/>
          </p:nvGrpSpPr>
          <p:grpSpPr bwMode="auto">
            <a:xfrm>
              <a:off x="7559" y="10334"/>
              <a:ext cx="48" cy="10"/>
              <a:chOff x="7559" y="10334"/>
              <a:chExt cx="48" cy="10"/>
            </a:xfrm>
          </p:grpSpPr>
          <p:sp>
            <p:nvSpPr>
              <p:cNvPr id="21689" name="Freeform 8977"/>
              <p:cNvSpPr>
                <a:spLocks/>
              </p:cNvSpPr>
              <p:nvPr/>
            </p:nvSpPr>
            <p:spPr bwMode="auto">
              <a:xfrm>
                <a:off x="7559" y="10334"/>
                <a:ext cx="48" cy="10"/>
              </a:xfrm>
              <a:custGeom>
                <a:avLst/>
                <a:gdLst>
                  <a:gd name="T0" fmla="+- 0 7607 7559"/>
                  <a:gd name="T1" fmla="*/ T0 w 48"/>
                  <a:gd name="T2" fmla="+- 0 10344 10334"/>
                  <a:gd name="T3" fmla="*/ 10344 h 10"/>
                  <a:gd name="T4" fmla="+- 0 7559 7559"/>
                  <a:gd name="T5" fmla="*/ T4 w 48"/>
                  <a:gd name="T6" fmla="+- 0 10334 10334"/>
                  <a:gd name="T7" fmla="*/ 10334 h 10"/>
                  <a:gd name="T8" fmla="+- 0 7600 7559"/>
                  <a:gd name="T9" fmla="*/ T8 w 48"/>
                  <a:gd name="T10" fmla="+- 0 10334 10334"/>
                  <a:gd name="T11" fmla="*/ 10334 h 10"/>
                  <a:gd name="T12" fmla="+- 0 7607 7559"/>
                  <a:gd name="T13" fmla="*/ T12 w 48"/>
                  <a:gd name="T14" fmla="+- 0 10344 10334"/>
                  <a:gd name="T15" fmla="*/ 1034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" h="10">
                    <a:moveTo>
                      <a:pt x="48" y="10"/>
                    </a:moveTo>
                    <a:lnTo>
                      <a:pt x="0" y="0"/>
                    </a:lnTo>
                    <a:lnTo>
                      <a:pt x="41" y="0"/>
                    </a:lnTo>
                    <a:lnTo>
                      <a:pt x="48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16" name="Group 8978"/>
            <p:cNvGrpSpPr>
              <a:grpSpLocks/>
            </p:cNvGrpSpPr>
            <p:nvPr/>
          </p:nvGrpSpPr>
          <p:grpSpPr bwMode="auto">
            <a:xfrm>
              <a:off x="7547" y="10344"/>
              <a:ext cx="62" cy="5"/>
              <a:chOff x="7547" y="10344"/>
              <a:chExt cx="62" cy="5"/>
            </a:xfrm>
          </p:grpSpPr>
          <p:sp>
            <p:nvSpPr>
              <p:cNvPr id="21688" name="Freeform 8979"/>
              <p:cNvSpPr>
                <a:spLocks/>
              </p:cNvSpPr>
              <p:nvPr/>
            </p:nvSpPr>
            <p:spPr bwMode="auto">
              <a:xfrm>
                <a:off x="7547" y="10344"/>
                <a:ext cx="62" cy="5"/>
              </a:xfrm>
              <a:custGeom>
                <a:avLst/>
                <a:gdLst>
                  <a:gd name="T0" fmla="+- 0 7552 7547"/>
                  <a:gd name="T1" fmla="*/ T0 w 62"/>
                  <a:gd name="T2" fmla="+- 0 10344 10344"/>
                  <a:gd name="T3" fmla="*/ 10344 h 5"/>
                  <a:gd name="T4" fmla="+- 0 7547 7547"/>
                  <a:gd name="T5" fmla="*/ T4 w 62"/>
                  <a:gd name="T6" fmla="+- 0 10349 10344"/>
                  <a:gd name="T7" fmla="*/ 10349 h 5"/>
                  <a:gd name="T8" fmla="+- 0 7610 7547"/>
                  <a:gd name="T9" fmla="*/ T8 w 62"/>
                  <a:gd name="T10" fmla="+- 0 10349 10344"/>
                  <a:gd name="T11" fmla="*/ 10349 h 5"/>
                  <a:gd name="T12" fmla="+- 0 7552 7547"/>
                  <a:gd name="T13" fmla="*/ T12 w 62"/>
                  <a:gd name="T14" fmla="+- 0 10344 10344"/>
                  <a:gd name="T15" fmla="*/ 10344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" h="5">
                    <a:moveTo>
                      <a:pt x="5" y="0"/>
                    </a:moveTo>
                    <a:lnTo>
                      <a:pt x="0" y="5"/>
                    </a:lnTo>
                    <a:lnTo>
                      <a:pt x="63" y="5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17" name="Group 8980"/>
            <p:cNvGrpSpPr>
              <a:grpSpLocks/>
            </p:cNvGrpSpPr>
            <p:nvPr/>
          </p:nvGrpSpPr>
          <p:grpSpPr bwMode="auto">
            <a:xfrm>
              <a:off x="7552" y="10344"/>
              <a:ext cx="58" cy="5"/>
              <a:chOff x="7552" y="10344"/>
              <a:chExt cx="58" cy="5"/>
            </a:xfrm>
          </p:grpSpPr>
          <p:sp>
            <p:nvSpPr>
              <p:cNvPr id="21687" name="Freeform 8981"/>
              <p:cNvSpPr>
                <a:spLocks/>
              </p:cNvSpPr>
              <p:nvPr/>
            </p:nvSpPr>
            <p:spPr bwMode="auto">
              <a:xfrm>
                <a:off x="7552" y="10344"/>
                <a:ext cx="58" cy="5"/>
              </a:xfrm>
              <a:custGeom>
                <a:avLst/>
                <a:gdLst>
                  <a:gd name="T0" fmla="+- 0 7607 7552"/>
                  <a:gd name="T1" fmla="*/ T0 w 58"/>
                  <a:gd name="T2" fmla="+- 0 10344 10344"/>
                  <a:gd name="T3" fmla="*/ 10344 h 5"/>
                  <a:gd name="T4" fmla="+- 0 7552 7552"/>
                  <a:gd name="T5" fmla="*/ T4 w 58"/>
                  <a:gd name="T6" fmla="+- 0 10344 10344"/>
                  <a:gd name="T7" fmla="*/ 10344 h 5"/>
                  <a:gd name="T8" fmla="+- 0 7610 7552"/>
                  <a:gd name="T9" fmla="*/ T8 w 58"/>
                  <a:gd name="T10" fmla="+- 0 10349 10344"/>
                  <a:gd name="T11" fmla="*/ 10349 h 5"/>
                  <a:gd name="T12" fmla="+- 0 7607 7552"/>
                  <a:gd name="T13" fmla="*/ T12 w 58"/>
                  <a:gd name="T14" fmla="+- 0 10344 10344"/>
                  <a:gd name="T15" fmla="*/ 10344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8" h="5">
                    <a:moveTo>
                      <a:pt x="55" y="0"/>
                    </a:moveTo>
                    <a:lnTo>
                      <a:pt x="0" y="0"/>
                    </a:lnTo>
                    <a:lnTo>
                      <a:pt x="58" y="5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18" name="Group 8982"/>
            <p:cNvGrpSpPr>
              <a:grpSpLocks/>
            </p:cNvGrpSpPr>
            <p:nvPr/>
          </p:nvGrpSpPr>
          <p:grpSpPr bwMode="auto">
            <a:xfrm>
              <a:off x="7547" y="10344"/>
              <a:ext cx="62" cy="5"/>
              <a:chOff x="7547" y="10344"/>
              <a:chExt cx="62" cy="5"/>
            </a:xfrm>
          </p:grpSpPr>
          <p:sp>
            <p:nvSpPr>
              <p:cNvPr id="21686" name="Freeform 8983"/>
              <p:cNvSpPr>
                <a:spLocks/>
              </p:cNvSpPr>
              <p:nvPr/>
            </p:nvSpPr>
            <p:spPr bwMode="auto">
              <a:xfrm>
                <a:off x="7547" y="10344"/>
                <a:ext cx="62" cy="5"/>
              </a:xfrm>
              <a:custGeom>
                <a:avLst/>
                <a:gdLst>
                  <a:gd name="T0" fmla="+- 0 7547 7547"/>
                  <a:gd name="T1" fmla="*/ T0 w 62"/>
                  <a:gd name="T2" fmla="+- 0 10349 10344"/>
                  <a:gd name="T3" fmla="*/ 10349 h 5"/>
                  <a:gd name="T4" fmla="+- 0 7610 7547"/>
                  <a:gd name="T5" fmla="*/ T4 w 62"/>
                  <a:gd name="T6" fmla="+- 0 10349 10344"/>
                  <a:gd name="T7" fmla="*/ 10349 h 5"/>
                  <a:gd name="T8" fmla="+- 0 7552 7547"/>
                  <a:gd name="T9" fmla="*/ T8 w 62"/>
                  <a:gd name="T10" fmla="+- 0 10344 10344"/>
                  <a:gd name="T11" fmla="*/ 10344 h 5"/>
                  <a:gd name="T12" fmla="+- 0 7547 7547"/>
                  <a:gd name="T13" fmla="*/ T12 w 62"/>
                  <a:gd name="T14" fmla="+- 0 10349 10344"/>
                  <a:gd name="T15" fmla="*/ 10349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2" h="5">
                    <a:moveTo>
                      <a:pt x="0" y="5"/>
                    </a:moveTo>
                    <a:lnTo>
                      <a:pt x="63" y="5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19" name="Group 8984"/>
            <p:cNvGrpSpPr>
              <a:grpSpLocks/>
            </p:cNvGrpSpPr>
            <p:nvPr/>
          </p:nvGrpSpPr>
          <p:grpSpPr bwMode="auto">
            <a:xfrm>
              <a:off x="7552" y="10344"/>
              <a:ext cx="58" cy="5"/>
              <a:chOff x="7552" y="10344"/>
              <a:chExt cx="58" cy="5"/>
            </a:xfrm>
          </p:grpSpPr>
          <p:sp>
            <p:nvSpPr>
              <p:cNvPr id="21685" name="Freeform 8985"/>
              <p:cNvSpPr>
                <a:spLocks/>
              </p:cNvSpPr>
              <p:nvPr/>
            </p:nvSpPr>
            <p:spPr bwMode="auto">
              <a:xfrm>
                <a:off x="7552" y="10344"/>
                <a:ext cx="58" cy="5"/>
              </a:xfrm>
              <a:custGeom>
                <a:avLst/>
                <a:gdLst>
                  <a:gd name="T0" fmla="+- 0 7610 7552"/>
                  <a:gd name="T1" fmla="*/ T0 w 58"/>
                  <a:gd name="T2" fmla="+- 0 10349 10344"/>
                  <a:gd name="T3" fmla="*/ 10349 h 5"/>
                  <a:gd name="T4" fmla="+- 0 7552 7552"/>
                  <a:gd name="T5" fmla="*/ T4 w 58"/>
                  <a:gd name="T6" fmla="+- 0 10344 10344"/>
                  <a:gd name="T7" fmla="*/ 10344 h 5"/>
                  <a:gd name="T8" fmla="+- 0 7607 7552"/>
                  <a:gd name="T9" fmla="*/ T8 w 58"/>
                  <a:gd name="T10" fmla="+- 0 10344 10344"/>
                  <a:gd name="T11" fmla="*/ 10344 h 5"/>
                  <a:gd name="T12" fmla="+- 0 7610 7552"/>
                  <a:gd name="T13" fmla="*/ T12 w 58"/>
                  <a:gd name="T14" fmla="+- 0 10349 10344"/>
                  <a:gd name="T15" fmla="*/ 10349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8" h="5">
                    <a:moveTo>
                      <a:pt x="58" y="5"/>
                    </a:moveTo>
                    <a:lnTo>
                      <a:pt x="0" y="0"/>
                    </a:lnTo>
                    <a:lnTo>
                      <a:pt x="55" y="0"/>
                    </a:lnTo>
                    <a:lnTo>
                      <a:pt x="58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20" name="Group 8986"/>
            <p:cNvGrpSpPr>
              <a:grpSpLocks/>
            </p:cNvGrpSpPr>
            <p:nvPr/>
          </p:nvGrpSpPr>
          <p:grpSpPr bwMode="auto">
            <a:xfrm>
              <a:off x="7732" y="10296"/>
              <a:ext cx="3502" cy="62"/>
              <a:chOff x="7732" y="10296"/>
              <a:chExt cx="3502" cy="62"/>
            </a:xfrm>
          </p:grpSpPr>
          <p:sp>
            <p:nvSpPr>
              <p:cNvPr id="21683" name="Freeform 8987"/>
              <p:cNvSpPr>
                <a:spLocks/>
              </p:cNvSpPr>
              <p:nvPr/>
            </p:nvSpPr>
            <p:spPr bwMode="auto">
              <a:xfrm>
                <a:off x="7732" y="10296"/>
                <a:ext cx="3502" cy="62"/>
              </a:xfrm>
              <a:custGeom>
                <a:avLst/>
                <a:gdLst>
                  <a:gd name="T0" fmla="+- 0 7732 7732"/>
                  <a:gd name="T1" fmla="*/ T0 w 3502"/>
                  <a:gd name="T2" fmla="+- 0 10296 10296"/>
                  <a:gd name="T3" fmla="*/ 10296 h 62"/>
                  <a:gd name="T4" fmla="+- 0 7787 7732"/>
                  <a:gd name="T5" fmla="*/ T4 w 3502"/>
                  <a:gd name="T6" fmla="+- 0 10358 10296"/>
                  <a:gd name="T7" fmla="*/ 10358 h 62"/>
                  <a:gd name="T8" fmla="+- 0 11178 7732"/>
                  <a:gd name="T9" fmla="*/ T8 w 3502"/>
                  <a:gd name="T10" fmla="+- 0 10358 10296"/>
                  <a:gd name="T11" fmla="*/ 10358 h 62"/>
                  <a:gd name="T12" fmla="+- 0 7732 7732"/>
                  <a:gd name="T13" fmla="*/ T12 w 3502"/>
                  <a:gd name="T14" fmla="+- 0 10296 10296"/>
                  <a:gd name="T15" fmla="*/ 10296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02" h="62">
                    <a:moveTo>
                      <a:pt x="0" y="0"/>
                    </a:moveTo>
                    <a:lnTo>
                      <a:pt x="55" y="62"/>
                    </a:lnTo>
                    <a:lnTo>
                      <a:pt x="3446" y="6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84" name="Freeform 8988"/>
              <p:cNvSpPr>
                <a:spLocks/>
              </p:cNvSpPr>
              <p:nvPr/>
            </p:nvSpPr>
            <p:spPr bwMode="auto">
              <a:xfrm>
                <a:off x="7732" y="10296"/>
                <a:ext cx="3502" cy="62"/>
              </a:xfrm>
              <a:custGeom>
                <a:avLst/>
                <a:gdLst>
                  <a:gd name="T0" fmla="+- 0 11234 7732"/>
                  <a:gd name="T1" fmla="*/ T0 w 3502"/>
                  <a:gd name="T2" fmla="+- 0 10296 10296"/>
                  <a:gd name="T3" fmla="*/ 10296 h 62"/>
                  <a:gd name="T4" fmla="+- 0 7732 7732"/>
                  <a:gd name="T5" fmla="*/ T4 w 3502"/>
                  <a:gd name="T6" fmla="+- 0 10296 10296"/>
                  <a:gd name="T7" fmla="*/ 10296 h 62"/>
                  <a:gd name="T8" fmla="+- 0 11178 7732"/>
                  <a:gd name="T9" fmla="*/ T8 w 3502"/>
                  <a:gd name="T10" fmla="+- 0 10358 10296"/>
                  <a:gd name="T11" fmla="*/ 10358 h 62"/>
                  <a:gd name="T12" fmla="+- 0 11234 7732"/>
                  <a:gd name="T13" fmla="*/ T12 w 3502"/>
                  <a:gd name="T14" fmla="+- 0 10296 10296"/>
                  <a:gd name="T15" fmla="*/ 10296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02" h="62">
                    <a:moveTo>
                      <a:pt x="3502" y="0"/>
                    </a:moveTo>
                    <a:lnTo>
                      <a:pt x="0" y="0"/>
                    </a:lnTo>
                    <a:lnTo>
                      <a:pt x="3446" y="62"/>
                    </a:lnTo>
                    <a:lnTo>
                      <a:pt x="350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21" name="Group 8989"/>
            <p:cNvGrpSpPr>
              <a:grpSpLocks/>
            </p:cNvGrpSpPr>
            <p:nvPr/>
          </p:nvGrpSpPr>
          <p:grpSpPr bwMode="auto">
            <a:xfrm>
              <a:off x="7732" y="10296"/>
              <a:ext cx="3446" cy="62"/>
              <a:chOff x="7732" y="10296"/>
              <a:chExt cx="3446" cy="62"/>
            </a:xfrm>
          </p:grpSpPr>
          <p:sp>
            <p:nvSpPr>
              <p:cNvPr id="21682" name="Freeform 8990"/>
              <p:cNvSpPr>
                <a:spLocks/>
              </p:cNvSpPr>
              <p:nvPr/>
            </p:nvSpPr>
            <p:spPr bwMode="auto">
              <a:xfrm>
                <a:off x="7732" y="10296"/>
                <a:ext cx="3446" cy="62"/>
              </a:xfrm>
              <a:custGeom>
                <a:avLst/>
                <a:gdLst>
                  <a:gd name="T0" fmla="+- 0 7787 7732"/>
                  <a:gd name="T1" fmla="*/ T0 w 3446"/>
                  <a:gd name="T2" fmla="+- 0 10358 10296"/>
                  <a:gd name="T3" fmla="*/ 10358 h 62"/>
                  <a:gd name="T4" fmla="+- 0 11178 7732"/>
                  <a:gd name="T5" fmla="*/ T4 w 3446"/>
                  <a:gd name="T6" fmla="+- 0 10358 10296"/>
                  <a:gd name="T7" fmla="*/ 10358 h 62"/>
                  <a:gd name="T8" fmla="+- 0 7732 7732"/>
                  <a:gd name="T9" fmla="*/ T8 w 3446"/>
                  <a:gd name="T10" fmla="+- 0 10296 10296"/>
                  <a:gd name="T11" fmla="*/ 10296 h 62"/>
                  <a:gd name="T12" fmla="+- 0 7787 7732"/>
                  <a:gd name="T13" fmla="*/ T12 w 3446"/>
                  <a:gd name="T14" fmla="+- 0 10358 10296"/>
                  <a:gd name="T15" fmla="*/ 10358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46" h="62">
                    <a:moveTo>
                      <a:pt x="55" y="62"/>
                    </a:moveTo>
                    <a:lnTo>
                      <a:pt x="3446" y="62"/>
                    </a:lnTo>
                    <a:lnTo>
                      <a:pt x="0" y="0"/>
                    </a:lnTo>
                    <a:lnTo>
                      <a:pt x="55" y="6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22" name="Group 8991"/>
            <p:cNvGrpSpPr>
              <a:grpSpLocks/>
            </p:cNvGrpSpPr>
            <p:nvPr/>
          </p:nvGrpSpPr>
          <p:grpSpPr bwMode="auto">
            <a:xfrm>
              <a:off x="7732" y="10296"/>
              <a:ext cx="3502" cy="62"/>
              <a:chOff x="7732" y="10296"/>
              <a:chExt cx="3502" cy="62"/>
            </a:xfrm>
          </p:grpSpPr>
          <p:sp>
            <p:nvSpPr>
              <p:cNvPr id="21681" name="Freeform 8992"/>
              <p:cNvSpPr>
                <a:spLocks/>
              </p:cNvSpPr>
              <p:nvPr/>
            </p:nvSpPr>
            <p:spPr bwMode="auto">
              <a:xfrm>
                <a:off x="7732" y="10296"/>
                <a:ext cx="3502" cy="62"/>
              </a:xfrm>
              <a:custGeom>
                <a:avLst/>
                <a:gdLst>
                  <a:gd name="T0" fmla="+- 0 11178 7732"/>
                  <a:gd name="T1" fmla="*/ T0 w 3502"/>
                  <a:gd name="T2" fmla="+- 0 10358 10296"/>
                  <a:gd name="T3" fmla="*/ 10358 h 62"/>
                  <a:gd name="T4" fmla="+- 0 7732 7732"/>
                  <a:gd name="T5" fmla="*/ T4 w 3502"/>
                  <a:gd name="T6" fmla="+- 0 10296 10296"/>
                  <a:gd name="T7" fmla="*/ 10296 h 62"/>
                  <a:gd name="T8" fmla="+- 0 11234 7732"/>
                  <a:gd name="T9" fmla="*/ T8 w 3502"/>
                  <a:gd name="T10" fmla="+- 0 10296 10296"/>
                  <a:gd name="T11" fmla="*/ 10296 h 62"/>
                  <a:gd name="T12" fmla="+- 0 11178 7732"/>
                  <a:gd name="T13" fmla="*/ T12 w 3502"/>
                  <a:gd name="T14" fmla="+- 0 10358 10296"/>
                  <a:gd name="T15" fmla="*/ 10358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02" h="62">
                    <a:moveTo>
                      <a:pt x="3446" y="62"/>
                    </a:moveTo>
                    <a:lnTo>
                      <a:pt x="0" y="0"/>
                    </a:lnTo>
                    <a:lnTo>
                      <a:pt x="3502" y="0"/>
                    </a:lnTo>
                    <a:lnTo>
                      <a:pt x="3446" y="6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23" name="Group 8993"/>
            <p:cNvGrpSpPr>
              <a:grpSpLocks/>
            </p:cNvGrpSpPr>
            <p:nvPr/>
          </p:nvGrpSpPr>
          <p:grpSpPr bwMode="auto">
            <a:xfrm>
              <a:off x="7787" y="10363"/>
              <a:ext cx="3391" cy="2"/>
              <a:chOff x="7787" y="10363"/>
              <a:chExt cx="3391" cy="2"/>
            </a:xfrm>
          </p:grpSpPr>
          <p:sp>
            <p:nvSpPr>
              <p:cNvPr id="21680" name="Freeform 8994"/>
              <p:cNvSpPr>
                <a:spLocks/>
              </p:cNvSpPr>
              <p:nvPr/>
            </p:nvSpPr>
            <p:spPr bwMode="auto">
              <a:xfrm>
                <a:off x="7787" y="10363"/>
                <a:ext cx="3391" cy="2"/>
              </a:xfrm>
              <a:custGeom>
                <a:avLst/>
                <a:gdLst>
                  <a:gd name="T0" fmla="+- 0 7787 7787"/>
                  <a:gd name="T1" fmla="*/ T0 w 3391"/>
                  <a:gd name="T2" fmla="+- 0 11178 7787"/>
                  <a:gd name="T3" fmla="*/ T2 w 3391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91">
                    <a:moveTo>
                      <a:pt x="0" y="0"/>
                    </a:moveTo>
                    <a:lnTo>
                      <a:pt x="3391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24" name="Group 8995"/>
            <p:cNvGrpSpPr>
              <a:grpSpLocks/>
            </p:cNvGrpSpPr>
            <p:nvPr/>
          </p:nvGrpSpPr>
          <p:grpSpPr bwMode="auto">
            <a:xfrm>
              <a:off x="7787" y="10358"/>
              <a:ext cx="3384" cy="10"/>
              <a:chOff x="7787" y="10358"/>
              <a:chExt cx="3384" cy="10"/>
            </a:xfrm>
          </p:grpSpPr>
          <p:sp>
            <p:nvSpPr>
              <p:cNvPr id="21679" name="Freeform 8996"/>
              <p:cNvSpPr>
                <a:spLocks/>
              </p:cNvSpPr>
              <p:nvPr/>
            </p:nvSpPr>
            <p:spPr bwMode="auto">
              <a:xfrm>
                <a:off x="7787" y="10358"/>
                <a:ext cx="3384" cy="10"/>
              </a:xfrm>
              <a:custGeom>
                <a:avLst/>
                <a:gdLst>
                  <a:gd name="T0" fmla="+- 0 7794 7787"/>
                  <a:gd name="T1" fmla="*/ T0 w 3384"/>
                  <a:gd name="T2" fmla="+- 0 10368 10358"/>
                  <a:gd name="T3" fmla="*/ 10368 h 10"/>
                  <a:gd name="T4" fmla="+- 0 11171 7787"/>
                  <a:gd name="T5" fmla="*/ T4 w 3384"/>
                  <a:gd name="T6" fmla="+- 0 10368 10358"/>
                  <a:gd name="T7" fmla="*/ 10368 h 10"/>
                  <a:gd name="T8" fmla="+- 0 7787 7787"/>
                  <a:gd name="T9" fmla="*/ T8 w 3384"/>
                  <a:gd name="T10" fmla="+- 0 10358 10358"/>
                  <a:gd name="T11" fmla="*/ 10358 h 10"/>
                  <a:gd name="T12" fmla="+- 0 7794 7787"/>
                  <a:gd name="T13" fmla="*/ T12 w 3384"/>
                  <a:gd name="T14" fmla="+- 0 10368 10358"/>
                  <a:gd name="T15" fmla="*/ 1036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4" h="10">
                    <a:moveTo>
                      <a:pt x="7" y="10"/>
                    </a:moveTo>
                    <a:lnTo>
                      <a:pt x="3384" y="10"/>
                    </a:lnTo>
                    <a:lnTo>
                      <a:pt x="0" y="0"/>
                    </a:lnTo>
                    <a:lnTo>
                      <a:pt x="7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25" name="Group 8997"/>
            <p:cNvGrpSpPr>
              <a:grpSpLocks/>
            </p:cNvGrpSpPr>
            <p:nvPr/>
          </p:nvGrpSpPr>
          <p:grpSpPr bwMode="auto">
            <a:xfrm>
              <a:off x="7787" y="10358"/>
              <a:ext cx="3391" cy="10"/>
              <a:chOff x="7787" y="10358"/>
              <a:chExt cx="3391" cy="10"/>
            </a:xfrm>
          </p:grpSpPr>
          <p:sp>
            <p:nvSpPr>
              <p:cNvPr id="21678" name="Freeform 8998"/>
              <p:cNvSpPr>
                <a:spLocks/>
              </p:cNvSpPr>
              <p:nvPr/>
            </p:nvSpPr>
            <p:spPr bwMode="auto">
              <a:xfrm>
                <a:off x="7787" y="10358"/>
                <a:ext cx="3391" cy="10"/>
              </a:xfrm>
              <a:custGeom>
                <a:avLst/>
                <a:gdLst>
                  <a:gd name="T0" fmla="+- 0 11171 7787"/>
                  <a:gd name="T1" fmla="*/ T0 w 3391"/>
                  <a:gd name="T2" fmla="+- 0 10368 10358"/>
                  <a:gd name="T3" fmla="*/ 10368 h 10"/>
                  <a:gd name="T4" fmla="+- 0 7787 7787"/>
                  <a:gd name="T5" fmla="*/ T4 w 3391"/>
                  <a:gd name="T6" fmla="+- 0 10358 10358"/>
                  <a:gd name="T7" fmla="*/ 10358 h 10"/>
                  <a:gd name="T8" fmla="+- 0 11178 7787"/>
                  <a:gd name="T9" fmla="*/ T8 w 3391"/>
                  <a:gd name="T10" fmla="+- 0 10358 10358"/>
                  <a:gd name="T11" fmla="*/ 10358 h 10"/>
                  <a:gd name="T12" fmla="+- 0 11171 7787"/>
                  <a:gd name="T13" fmla="*/ T12 w 3391"/>
                  <a:gd name="T14" fmla="+- 0 10368 10358"/>
                  <a:gd name="T15" fmla="*/ 1036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1" h="10">
                    <a:moveTo>
                      <a:pt x="3384" y="10"/>
                    </a:moveTo>
                    <a:lnTo>
                      <a:pt x="0" y="0"/>
                    </a:lnTo>
                    <a:lnTo>
                      <a:pt x="3391" y="0"/>
                    </a:lnTo>
                    <a:lnTo>
                      <a:pt x="3384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26" name="Group 8999"/>
            <p:cNvGrpSpPr>
              <a:grpSpLocks/>
            </p:cNvGrpSpPr>
            <p:nvPr/>
          </p:nvGrpSpPr>
          <p:grpSpPr bwMode="auto">
            <a:xfrm>
              <a:off x="7756" y="10375"/>
              <a:ext cx="17" cy="10"/>
              <a:chOff x="7756" y="10375"/>
              <a:chExt cx="17" cy="10"/>
            </a:xfrm>
          </p:grpSpPr>
          <p:sp>
            <p:nvSpPr>
              <p:cNvPr id="21677" name="Freeform 9000"/>
              <p:cNvSpPr>
                <a:spLocks/>
              </p:cNvSpPr>
              <p:nvPr/>
            </p:nvSpPr>
            <p:spPr bwMode="auto">
              <a:xfrm>
                <a:off x="7756" y="10375"/>
                <a:ext cx="17" cy="10"/>
              </a:xfrm>
              <a:custGeom>
                <a:avLst/>
                <a:gdLst>
                  <a:gd name="T0" fmla="+- 0 7768 7756"/>
                  <a:gd name="T1" fmla="*/ T0 w 17"/>
                  <a:gd name="T2" fmla="+- 0 10375 10375"/>
                  <a:gd name="T3" fmla="*/ 10375 h 10"/>
                  <a:gd name="T4" fmla="+- 0 7756 7756"/>
                  <a:gd name="T5" fmla="*/ T4 w 17"/>
                  <a:gd name="T6" fmla="+- 0 10385 10375"/>
                  <a:gd name="T7" fmla="*/ 10385 h 10"/>
                  <a:gd name="T8" fmla="+- 0 7773 7756"/>
                  <a:gd name="T9" fmla="*/ T8 w 17"/>
                  <a:gd name="T10" fmla="+- 0 10385 10375"/>
                  <a:gd name="T11" fmla="*/ 10385 h 10"/>
                  <a:gd name="T12" fmla="+- 0 7768 7756"/>
                  <a:gd name="T13" fmla="*/ T12 w 17"/>
                  <a:gd name="T14" fmla="+- 0 10375 10375"/>
                  <a:gd name="T15" fmla="*/ 1037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12" y="0"/>
                    </a:moveTo>
                    <a:lnTo>
                      <a:pt x="0" y="10"/>
                    </a:lnTo>
                    <a:lnTo>
                      <a:pt x="17" y="10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27" name="Group 9001"/>
            <p:cNvGrpSpPr>
              <a:grpSpLocks/>
            </p:cNvGrpSpPr>
            <p:nvPr/>
          </p:nvGrpSpPr>
          <p:grpSpPr bwMode="auto">
            <a:xfrm>
              <a:off x="7756" y="10375"/>
              <a:ext cx="17" cy="10"/>
              <a:chOff x="7756" y="10375"/>
              <a:chExt cx="17" cy="10"/>
            </a:xfrm>
          </p:grpSpPr>
          <p:sp>
            <p:nvSpPr>
              <p:cNvPr id="21676" name="Freeform 9002"/>
              <p:cNvSpPr>
                <a:spLocks/>
              </p:cNvSpPr>
              <p:nvPr/>
            </p:nvSpPr>
            <p:spPr bwMode="auto">
              <a:xfrm>
                <a:off x="7756" y="10375"/>
                <a:ext cx="17" cy="10"/>
              </a:xfrm>
              <a:custGeom>
                <a:avLst/>
                <a:gdLst>
                  <a:gd name="T0" fmla="+- 0 7768 7756"/>
                  <a:gd name="T1" fmla="*/ T0 w 17"/>
                  <a:gd name="T2" fmla="+- 0 10375 10375"/>
                  <a:gd name="T3" fmla="*/ 10375 h 10"/>
                  <a:gd name="T4" fmla="+- 0 7756 7756"/>
                  <a:gd name="T5" fmla="*/ T4 w 17"/>
                  <a:gd name="T6" fmla="+- 0 10385 10375"/>
                  <a:gd name="T7" fmla="*/ 10385 h 10"/>
                  <a:gd name="T8" fmla="+- 0 7773 7756"/>
                  <a:gd name="T9" fmla="*/ T8 w 17"/>
                  <a:gd name="T10" fmla="+- 0 10385 10375"/>
                  <a:gd name="T11" fmla="*/ 10385 h 10"/>
                  <a:gd name="T12" fmla="+- 0 7768 7756"/>
                  <a:gd name="T13" fmla="*/ T12 w 17"/>
                  <a:gd name="T14" fmla="+- 0 10375 10375"/>
                  <a:gd name="T15" fmla="*/ 1037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12" y="0"/>
                    </a:moveTo>
                    <a:lnTo>
                      <a:pt x="0" y="10"/>
                    </a:lnTo>
                    <a:lnTo>
                      <a:pt x="17" y="10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28" name="Group 9003"/>
            <p:cNvGrpSpPr>
              <a:grpSpLocks/>
            </p:cNvGrpSpPr>
            <p:nvPr/>
          </p:nvGrpSpPr>
          <p:grpSpPr bwMode="auto">
            <a:xfrm>
              <a:off x="7782" y="10376"/>
              <a:ext cx="3389" cy="2"/>
              <a:chOff x="7782" y="10376"/>
              <a:chExt cx="3389" cy="2"/>
            </a:xfrm>
          </p:grpSpPr>
          <p:sp>
            <p:nvSpPr>
              <p:cNvPr id="21675" name="Freeform 9004"/>
              <p:cNvSpPr>
                <a:spLocks/>
              </p:cNvSpPr>
              <p:nvPr/>
            </p:nvSpPr>
            <p:spPr bwMode="auto">
              <a:xfrm>
                <a:off x="7782" y="10376"/>
                <a:ext cx="3389" cy="2"/>
              </a:xfrm>
              <a:custGeom>
                <a:avLst/>
                <a:gdLst>
                  <a:gd name="T0" fmla="+- 0 7782 7782"/>
                  <a:gd name="T1" fmla="*/ T0 w 3389"/>
                  <a:gd name="T2" fmla="+- 0 11171 7782"/>
                  <a:gd name="T3" fmla="*/ T2 w 338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89">
                    <a:moveTo>
                      <a:pt x="0" y="0"/>
                    </a:moveTo>
                    <a:lnTo>
                      <a:pt x="3389" y="0"/>
                    </a:lnTo>
                  </a:path>
                </a:pathLst>
              </a:custGeom>
              <a:noFill/>
              <a:ln w="635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29" name="Group 9005"/>
            <p:cNvGrpSpPr>
              <a:grpSpLocks/>
            </p:cNvGrpSpPr>
            <p:nvPr/>
          </p:nvGrpSpPr>
          <p:grpSpPr bwMode="auto">
            <a:xfrm>
              <a:off x="7782" y="10370"/>
              <a:ext cx="3389" cy="5"/>
              <a:chOff x="7782" y="10370"/>
              <a:chExt cx="3389" cy="5"/>
            </a:xfrm>
          </p:grpSpPr>
          <p:sp>
            <p:nvSpPr>
              <p:cNvPr id="21674" name="Freeform 9006"/>
              <p:cNvSpPr>
                <a:spLocks/>
              </p:cNvSpPr>
              <p:nvPr/>
            </p:nvSpPr>
            <p:spPr bwMode="auto">
              <a:xfrm>
                <a:off x="7782" y="10370"/>
                <a:ext cx="3389" cy="5"/>
              </a:xfrm>
              <a:custGeom>
                <a:avLst/>
                <a:gdLst>
                  <a:gd name="T0" fmla="+- 0 7782 7782"/>
                  <a:gd name="T1" fmla="*/ T0 w 3389"/>
                  <a:gd name="T2" fmla="+- 0 10375 10370"/>
                  <a:gd name="T3" fmla="*/ 10375 h 5"/>
                  <a:gd name="T4" fmla="+- 0 11171 7782"/>
                  <a:gd name="T5" fmla="*/ T4 w 3389"/>
                  <a:gd name="T6" fmla="+- 0 10375 10370"/>
                  <a:gd name="T7" fmla="*/ 10375 h 5"/>
                  <a:gd name="T8" fmla="+- 0 7790 7782"/>
                  <a:gd name="T9" fmla="*/ T8 w 3389"/>
                  <a:gd name="T10" fmla="+- 0 10370 10370"/>
                  <a:gd name="T11" fmla="*/ 10370 h 5"/>
                  <a:gd name="T12" fmla="+- 0 7782 7782"/>
                  <a:gd name="T13" fmla="*/ T12 w 3389"/>
                  <a:gd name="T14" fmla="+- 0 10375 10370"/>
                  <a:gd name="T15" fmla="*/ 10375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9" h="5">
                    <a:moveTo>
                      <a:pt x="0" y="5"/>
                    </a:moveTo>
                    <a:lnTo>
                      <a:pt x="3389" y="5"/>
                    </a:lnTo>
                    <a:lnTo>
                      <a:pt x="8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30" name="Group 9007"/>
            <p:cNvGrpSpPr>
              <a:grpSpLocks/>
            </p:cNvGrpSpPr>
            <p:nvPr/>
          </p:nvGrpSpPr>
          <p:grpSpPr bwMode="auto">
            <a:xfrm>
              <a:off x="7790" y="10370"/>
              <a:ext cx="3382" cy="5"/>
              <a:chOff x="7790" y="10370"/>
              <a:chExt cx="3382" cy="5"/>
            </a:xfrm>
          </p:grpSpPr>
          <p:sp>
            <p:nvSpPr>
              <p:cNvPr id="21673" name="Freeform 9008"/>
              <p:cNvSpPr>
                <a:spLocks/>
              </p:cNvSpPr>
              <p:nvPr/>
            </p:nvSpPr>
            <p:spPr bwMode="auto">
              <a:xfrm>
                <a:off x="7790" y="10370"/>
                <a:ext cx="3382" cy="5"/>
              </a:xfrm>
              <a:custGeom>
                <a:avLst/>
                <a:gdLst>
                  <a:gd name="T0" fmla="+- 0 11171 7790"/>
                  <a:gd name="T1" fmla="*/ T0 w 3382"/>
                  <a:gd name="T2" fmla="+- 0 10375 10370"/>
                  <a:gd name="T3" fmla="*/ 10375 h 5"/>
                  <a:gd name="T4" fmla="+- 0 7790 7790"/>
                  <a:gd name="T5" fmla="*/ T4 w 3382"/>
                  <a:gd name="T6" fmla="+- 0 10370 10370"/>
                  <a:gd name="T7" fmla="*/ 10370 h 5"/>
                  <a:gd name="T8" fmla="+- 0 11169 7790"/>
                  <a:gd name="T9" fmla="*/ T8 w 3382"/>
                  <a:gd name="T10" fmla="+- 0 10370 10370"/>
                  <a:gd name="T11" fmla="*/ 10370 h 5"/>
                  <a:gd name="T12" fmla="+- 0 11171 7790"/>
                  <a:gd name="T13" fmla="*/ T12 w 3382"/>
                  <a:gd name="T14" fmla="+- 0 10375 10370"/>
                  <a:gd name="T15" fmla="*/ 10375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2" h="5">
                    <a:moveTo>
                      <a:pt x="3381" y="5"/>
                    </a:moveTo>
                    <a:lnTo>
                      <a:pt x="0" y="0"/>
                    </a:lnTo>
                    <a:lnTo>
                      <a:pt x="3379" y="0"/>
                    </a:lnTo>
                    <a:lnTo>
                      <a:pt x="3381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31" name="Group 9009"/>
            <p:cNvGrpSpPr>
              <a:grpSpLocks/>
            </p:cNvGrpSpPr>
            <p:nvPr/>
          </p:nvGrpSpPr>
          <p:grpSpPr bwMode="auto">
            <a:xfrm>
              <a:off x="7773" y="10375"/>
              <a:ext cx="3398" cy="10"/>
              <a:chOff x="7773" y="10375"/>
              <a:chExt cx="3398" cy="10"/>
            </a:xfrm>
          </p:grpSpPr>
          <p:sp>
            <p:nvSpPr>
              <p:cNvPr id="21672" name="Freeform 9010"/>
              <p:cNvSpPr>
                <a:spLocks/>
              </p:cNvSpPr>
              <p:nvPr/>
            </p:nvSpPr>
            <p:spPr bwMode="auto">
              <a:xfrm>
                <a:off x="7773" y="10375"/>
                <a:ext cx="3398" cy="10"/>
              </a:xfrm>
              <a:custGeom>
                <a:avLst/>
                <a:gdLst>
                  <a:gd name="T0" fmla="+- 0 7773 7773"/>
                  <a:gd name="T1" fmla="*/ T0 w 3398"/>
                  <a:gd name="T2" fmla="+- 0 10385 10375"/>
                  <a:gd name="T3" fmla="*/ 10385 h 10"/>
                  <a:gd name="T4" fmla="+- 0 11171 7773"/>
                  <a:gd name="T5" fmla="*/ T4 w 3398"/>
                  <a:gd name="T6" fmla="+- 0 10385 10375"/>
                  <a:gd name="T7" fmla="*/ 10385 h 10"/>
                  <a:gd name="T8" fmla="+- 0 7782 7773"/>
                  <a:gd name="T9" fmla="*/ T8 w 3398"/>
                  <a:gd name="T10" fmla="+- 0 10375 10375"/>
                  <a:gd name="T11" fmla="*/ 10375 h 10"/>
                  <a:gd name="T12" fmla="+- 0 7773 7773"/>
                  <a:gd name="T13" fmla="*/ T12 w 3398"/>
                  <a:gd name="T14" fmla="+- 0 10385 10375"/>
                  <a:gd name="T15" fmla="*/ 1038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98" h="10">
                    <a:moveTo>
                      <a:pt x="0" y="10"/>
                    </a:moveTo>
                    <a:lnTo>
                      <a:pt x="3398" y="10"/>
                    </a:lnTo>
                    <a:lnTo>
                      <a:pt x="9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32" name="Group 9011"/>
            <p:cNvGrpSpPr>
              <a:grpSpLocks/>
            </p:cNvGrpSpPr>
            <p:nvPr/>
          </p:nvGrpSpPr>
          <p:grpSpPr bwMode="auto">
            <a:xfrm>
              <a:off x="7782" y="10375"/>
              <a:ext cx="3389" cy="10"/>
              <a:chOff x="7782" y="10375"/>
              <a:chExt cx="3389" cy="10"/>
            </a:xfrm>
          </p:grpSpPr>
          <p:sp>
            <p:nvSpPr>
              <p:cNvPr id="21671" name="Freeform 9012"/>
              <p:cNvSpPr>
                <a:spLocks/>
              </p:cNvSpPr>
              <p:nvPr/>
            </p:nvSpPr>
            <p:spPr bwMode="auto">
              <a:xfrm>
                <a:off x="7782" y="10375"/>
                <a:ext cx="3389" cy="10"/>
              </a:xfrm>
              <a:custGeom>
                <a:avLst/>
                <a:gdLst>
                  <a:gd name="T0" fmla="+- 0 11171 7782"/>
                  <a:gd name="T1" fmla="*/ T0 w 3389"/>
                  <a:gd name="T2" fmla="+- 0 10385 10375"/>
                  <a:gd name="T3" fmla="*/ 10385 h 10"/>
                  <a:gd name="T4" fmla="+- 0 7782 7782"/>
                  <a:gd name="T5" fmla="*/ T4 w 3389"/>
                  <a:gd name="T6" fmla="+- 0 10375 10375"/>
                  <a:gd name="T7" fmla="*/ 10375 h 10"/>
                  <a:gd name="T8" fmla="+- 0 11171 7782"/>
                  <a:gd name="T9" fmla="*/ T8 w 3389"/>
                  <a:gd name="T10" fmla="+- 0 10375 10375"/>
                  <a:gd name="T11" fmla="*/ 10375 h 10"/>
                  <a:gd name="T12" fmla="+- 0 11171 7782"/>
                  <a:gd name="T13" fmla="*/ T12 w 3389"/>
                  <a:gd name="T14" fmla="+- 0 10385 10375"/>
                  <a:gd name="T15" fmla="*/ 1038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9" h="10">
                    <a:moveTo>
                      <a:pt x="3389" y="10"/>
                    </a:moveTo>
                    <a:lnTo>
                      <a:pt x="0" y="0"/>
                    </a:lnTo>
                    <a:lnTo>
                      <a:pt x="3389" y="0"/>
                    </a:lnTo>
                    <a:lnTo>
                      <a:pt x="3389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33" name="Group 9013"/>
            <p:cNvGrpSpPr>
              <a:grpSpLocks/>
            </p:cNvGrpSpPr>
            <p:nvPr/>
          </p:nvGrpSpPr>
          <p:grpSpPr bwMode="auto">
            <a:xfrm>
              <a:off x="7746" y="10388"/>
              <a:ext cx="3427" cy="2"/>
              <a:chOff x="7746" y="10388"/>
              <a:chExt cx="3427" cy="2"/>
            </a:xfrm>
          </p:grpSpPr>
          <p:sp>
            <p:nvSpPr>
              <p:cNvPr id="21670" name="Freeform 9014"/>
              <p:cNvSpPr>
                <a:spLocks/>
              </p:cNvSpPr>
              <p:nvPr/>
            </p:nvSpPr>
            <p:spPr bwMode="auto">
              <a:xfrm>
                <a:off x="7746" y="10388"/>
                <a:ext cx="3427" cy="2"/>
              </a:xfrm>
              <a:custGeom>
                <a:avLst/>
                <a:gdLst>
                  <a:gd name="T0" fmla="+- 0 7746 7746"/>
                  <a:gd name="T1" fmla="*/ T0 w 3427"/>
                  <a:gd name="T2" fmla="+- 0 11174 7746"/>
                  <a:gd name="T3" fmla="*/ T2 w 342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427">
                    <a:moveTo>
                      <a:pt x="0" y="0"/>
                    </a:moveTo>
                    <a:lnTo>
                      <a:pt x="3428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34" name="Group 9015"/>
            <p:cNvGrpSpPr>
              <a:grpSpLocks/>
            </p:cNvGrpSpPr>
            <p:nvPr/>
          </p:nvGrpSpPr>
          <p:grpSpPr bwMode="auto">
            <a:xfrm>
              <a:off x="7746" y="10385"/>
              <a:ext cx="3427" cy="7"/>
              <a:chOff x="7746" y="10385"/>
              <a:chExt cx="3427" cy="7"/>
            </a:xfrm>
          </p:grpSpPr>
          <p:sp>
            <p:nvSpPr>
              <p:cNvPr id="21669" name="Freeform 9016"/>
              <p:cNvSpPr>
                <a:spLocks/>
              </p:cNvSpPr>
              <p:nvPr/>
            </p:nvSpPr>
            <p:spPr bwMode="auto">
              <a:xfrm>
                <a:off x="7746" y="10385"/>
                <a:ext cx="3427" cy="7"/>
              </a:xfrm>
              <a:custGeom>
                <a:avLst/>
                <a:gdLst>
                  <a:gd name="T0" fmla="+- 0 7746 7746"/>
                  <a:gd name="T1" fmla="*/ T0 w 3427"/>
                  <a:gd name="T2" fmla="+- 0 10392 10385"/>
                  <a:gd name="T3" fmla="*/ 10392 h 7"/>
                  <a:gd name="T4" fmla="+- 0 11174 7746"/>
                  <a:gd name="T5" fmla="*/ T4 w 3427"/>
                  <a:gd name="T6" fmla="+- 0 10392 10385"/>
                  <a:gd name="T7" fmla="*/ 10392 h 7"/>
                  <a:gd name="T8" fmla="+- 0 7756 7746"/>
                  <a:gd name="T9" fmla="*/ T8 w 3427"/>
                  <a:gd name="T10" fmla="+- 0 10385 10385"/>
                  <a:gd name="T11" fmla="*/ 10385 h 7"/>
                  <a:gd name="T12" fmla="+- 0 7746 7746"/>
                  <a:gd name="T13" fmla="*/ T12 w 3427"/>
                  <a:gd name="T14" fmla="+- 0 10392 10385"/>
                  <a:gd name="T15" fmla="*/ 1039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27" h="7">
                    <a:moveTo>
                      <a:pt x="0" y="7"/>
                    </a:moveTo>
                    <a:lnTo>
                      <a:pt x="3428" y="7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35" name="Group 9017"/>
            <p:cNvGrpSpPr>
              <a:grpSpLocks/>
            </p:cNvGrpSpPr>
            <p:nvPr/>
          </p:nvGrpSpPr>
          <p:grpSpPr bwMode="auto">
            <a:xfrm>
              <a:off x="7756" y="10385"/>
              <a:ext cx="3418" cy="7"/>
              <a:chOff x="7756" y="10385"/>
              <a:chExt cx="3418" cy="7"/>
            </a:xfrm>
          </p:grpSpPr>
          <p:sp>
            <p:nvSpPr>
              <p:cNvPr id="21668" name="Freeform 9018"/>
              <p:cNvSpPr>
                <a:spLocks/>
              </p:cNvSpPr>
              <p:nvPr/>
            </p:nvSpPr>
            <p:spPr bwMode="auto">
              <a:xfrm>
                <a:off x="7756" y="10385"/>
                <a:ext cx="3418" cy="7"/>
              </a:xfrm>
              <a:custGeom>
                <a:avLst/>
                <a:gdLst>
                  <a:gd name="T0" fmla="+- 0 11174 7756"/>
                  <a:gd name="T1" fmla="*/ T0 w 3418"/>
                  <a:gd name="T2" fmla="+- 0 10392 10385"/>
                  <a:gd name="T3" fmla="*/ 10392 h 7"/>
                  <a:gd name="T4" fmla="+- 0 7756 7756"/>
                  <a:gd name="T5" fmla="*/ T4 w 3418"/>
                  <a:gd name="T6" fmla="+- 0 10385 10385"/>
                  <a:gd name="T7" fmla="*/ 10385 h 7"/>
                  <a:gd name="T8" fmla="+- 0 11171 7756"/>
                  <a:gd name="T9" fmla="*/ T8 w 3418"/>
                  <a:gd name="T10" fmla="+- 0 10385 10385"/>
                  <a:gd name="T11" fmla="*/ 10385 h 7"/>
                  <a:gd name="T12" fmla="+- 0 11174 7756"/>
                  <a:gd name="T13" fmla="*/ T12 w 3418"/>
                  <a:gd name="T14" fmla="+- 0 10392 10385"/>
                  <a:gd name="T15" fmla="*/ 1039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8" h="7">
                    <a:moveTo>
                      <a:pt x="3418" y="7"/>
                    </a:moveTo>
                    <a:lnTo>
                      <a:pt x="0" y="0"/>
                    </a:lnTo>
                    <a:lnTo>
                      <a:pt x="3415" y="0"/>
                    </a:lnTo>
                    <a:lnTo>
                      <a:pt x="3418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36" name="Group 9019"/>
            <p:cNvGrpSpPr>
              <a:grpSpLocks/>
            </p:cNvGrpSpPr>
            <p:nvPr/>
          </p:nvGrpSpPr>
          <p:grpSpPr bwMode="auto">
            <a:xfrm>
              <a:off x="7746" y="10396"/>
              <a:ext cx="3430" cy="2"/>
              <a:chOff x="7746" y="10396"/>
              <a:chExt cx="3430" cy="2"/>
            </a:xfrm>
          </p:grpSpPr>
          <p:sp>
            <p:nvSpPr>
              <p:cNvPr id="21667" name="Freeform 9020"/>
              <p:cNvSpPr>
                <a:spLocks/>
              </p:cNvSpPr>
              <p:nvPr/>
            </p:nvSpPr>
            <p:spPr bwMode="auto">
              <a:xfrm>
                <a:off x="7746" y="10396"/>
                <a:ext cx="3430" cy="2"/>
              </a:xfrm>
              <a:custGeom>
                <a:avLst/>
                <a:gdLst>
                  <a:gd name="T0" fmla="+- 0 7746 7746"/>
                  <a:gd name="T1" fmla="*/ T0 w 3430"/>
                  <a:gd name="T2" fmla="+- 0 11176 7746"/>
                  <a:gd name="T3" fmla="*/ T2 w 343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430">
                    <a:moveTo>
                      <a:pt x="0" y="0"/>
                    </a:moveTo>
                    <a:lnTo>
                      <a:pt x="3430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37" name="Group 9021"/>
            <p:cNvGrpSpPr>
              <a:grpSpLocks/>
            </p:cNvGrpSpPr>
            <p:nvPr/>
          </p:nvGrpSpPr>
          <p:grpSpPr bwMode="auto">
            <a:xfrm>
              <a:off x="7746" y="10392"/>
              <a:ext cx="3430" cy="7"/>
              <a:chOff x="7746" y="10392"/>
              <a:chExt cx="3430" cy="7"/>
            </a:xfrm>
          </p:grpSpPr>
          <p:sp>
            <p:nvSpPr>
              <p:cNvPr id="21666" name="Freeform 9022"/>
              <p:cNvSpPr>
                <a:spLocks/>
              </p:cNvSpPr>
              <p:nvPr/>
            </p:nvSpPr>
            <p:spPr bwMode="auto">
              <a:xfrm>
                <a:off x="7746" y="10392"/>
                <a:ext cx="3430" cy="7"/>
              </a:xfrm>
              <a:custGeom>
                <a:avLst/>
                <a:gdLst>
                  <a:gd name="T0" fmla="+- 0 7754 7746"/>
                  <a:gd name="T1" fmla="*/ T0 w 3430"/>
                  <a:gd name="T2" fmla="+- 0 10399 10392"/>
                  <a:gd name="T3" fmla="*/ 10399 h 7"/>
                  <a:gd name="T4" fmla="+- 0 11176 7746"/>
                  <a:gd name="T5" fmla="*/ T4 w 3430"/>
                  <a:gd name="T6" fmla="+- 0 10399 10392"/>
                  <a:gd name="T7" fmla="*/ 10399 h 7"/>
                  <a:gd name="T8" fmla="+- 0 7746 7746"/>
                  <a:gd name="T9" fmla="*/ T8 w 3430"/>
                  <a:gd name="T10" fmla="+- 0 10392 10392"/>
                  <a:gd name="T11" fmla="*/ 10392 h 7"/>
                  <a:gd name="T12" fmla="+- 0 7754 7746"/>
                  <a:gd name="T13" fmla="*/ T12 w 3430"/>
                  <a:gd name="T14" fmla="+- 0 10399 10392"/>
                  <a:gd name="T15" fmla="*/ 10399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30" h="7">
                    <a:moveTo>
                      <a:pt x="8" y="7"/>
                    </a:moveTo>
                    <a:lnTo>
                      <a:pt x="3430" y="7"/>
                    </a:lnTo>
                    <a:lnTo>
                      <a:pt x="0" y="0"/>
                    </a:lnTo>
                    <a:lnTo>
                      <a:pt x="8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38" name="Group 9023"/>
            <p:cNvGrpSpPr>
              <a:grpSpLocks/>
            </p:cNvGrpSpPr>
            <p:nvPr/>
          </p:nvGrpSpPr>
          <p:grpSpPr bwMode="auto">
            <a:xfrm>
              <a:off x="7746" y="10392"/>
              <a:ext cx="3430" cy="7"/>
              <a:chOff x="7746" y="10392"/>
              <a:chExt cx="3430" cy="7"/>
            </a:xfrm>
          </p:grpSpPr>
          <p:sp>
            <p:nvSpPr>
              <p:cNvPr id="21665" name="Freeform 9024"/>
              <p:cNvSpPr>
                <a:spLocks/>
              </p:cNvSpPr>
              <p:nvPr/>
            </p:nvSpPr>
            <p:spPr bwMode="auto">
              <a:xfrm>
                <a:off x="7746" y="10392"/>
                <a:ext cx="3430" cy="7"/>
              </a:xfrm>
              <a:custGeom>
                <a:avLst/>
                <a:gdLst>
                  <a:gd name="T0" fmla="+- 0 11176 7746"/>
                  <a:gd name="T1" fmla="*/ T0 w 3430"/>
                  <a:gd name="T2" fmla="+- 0 10399 10392"/>
                  <a:gd name="T3" fmla="*/ 10399 h 7"/>
                  <a:gd name="T4" fmla="+- 0 7746 7746"/>
                  <a:gd name="T5" fmla="*/ T4 w 3430"/>
                  <a:gd name="T6" fmla="+- 0 10392 10392"/>
                  <a:gd name="T7" fmla="*/ 10392 h 7"/>
                  <a:gd name="T8" fmla="+- 0 11174 7746"/>
                  <a:gd name="T9" fmla="*/ T8 w 3430"/>
                  <a:gd name="T10" fmla="+- 0 10392 10392"/>
                  <a:gd name="T11" fmla="*/ 10392 h 7"/>
                  <a:gd name="T12" fmla="+- 0 11176 7746"/>
                  <a:gd name="T13" fmla="*/ T12 w 3430"/>
                  <a:gd name="T14" fmla="+- 0 10399 10392"/>
                  <a:gd name="T15" fmla="*/ 10399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30" h="7">
                    <a:moveTo>
                      <a:pt x="3430" y="7"/>
                    </a:moveTo>
                    <a:lnTo>
                      <a:pt x="0" y="0"/>
                    </a:lnTo>
                    <a:lnTo>
                      <a:pt x="3428" y="0"/>
                    </a:lnTo>
                    <a:lnTo>
                      <a:pt x="343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39" name="Group 9025"/>
            <p:cNvGrpSpPr>
              <a:grpSpLocks/>
            </p:cNvGrpSpPr>
            <p:nvPr/>
          </p:nvGrpSpPr>
          <p:grpSpPr bwMode="auto">
            <a:xfrm>
              <a:off x="7718" y="10409"/>
              <a:ext cx="17" cy="7"/>
              <a:chOff x="7718" y="10409"/>
              <a:chExt cx="17" cy="7"/>
            </a:xfrm>
          </p:grpSpPr>
          <p:sp>
            <p:nvSpPr>
              <p:cNvPr id="21664" name="Freeform 9026"/>
              <p:cNvSpPr>
                <a:spLocks/>
              </p:cNvSpPr>
              <p:nvPr/>
            </p:nvSpPr>
            <p:spPr bwMode="auto">
              <a:xfrm>
                <a:off x="7718" y="10409"/>
                <a:ext cx="17" cy="7"/>
              </a:xfrm>
              <a:custGeom>
                <a:avLst/>
                <a:gdLst>
                  <a:gd name="T0" fmla="+- 0 7727 7718"/>
                  <a:gd name="T1" fmla="*/ T0 w 17"/>
                  <a:gd name="T2" fmla="+- 0 10409 10409"/>
                  <a:gd name="T3" fmla="*/ 10409 h 7"/>
                  <a:gd name="T4" fmla="+- 0 7718 7718"/>
                  <a:gd name="T5" fmla="*/ T4 w 17"/>
                  <a:gd name="T6" fmla="+- 0 10416 10409"/>
                  <a:gd name="T7" fmla="*/ 10416 h 7"/>
                  <a:gd name="T8" fmla="+- 0 7734 7718"/>
                  <a:gd name="T9" fmla="*/ T8 w 17"/>
                  <a:gd name="T10" fmla="+- 0 10416 10409"/>
                  <a:gd name="T11" fmla="*/ 10416 h 7"/>
                  <a:gd name="T12" fmla="+- 0 7727 7718"/>
                  <a:gd name="T13" fmla="*/ T12 w 17"/>
                  <a:gd name="T14" fmla="+- 0 10409 10409"/>
                  <a:gd name="T15" fmla="*/ 10409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9" y="0"/>
                    </a:moveTo>
                    <a:lnTo>
                      <a:pt x="0" y="7"/>
                    </a:lnTo>
                    <a:lnTo>
                      <a:pt x="16" y="7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40" name="Group 9027"/>
            <p:cNvGrpSpPr>
              <a:grpSpLocks/>
            </p:cNvGrpSpPr>
            <p:nvPr/>
          </p:nvGrpSpPr>
          <p:grpSpPr bwMode="auto">
            <a:xfrm>
              <a:off x="7718" y="10409"/>
              <a:ext cx="17" cy="7"/>
              <a:chOff x="7718" y="10409"/>
              <a:chExt cx="17" cy="7"/>
            </a:xfrm>
          </p:grpSpPr>
          <p:sp>
            <p:nvSpPr>
              <p:cNvPr id="21663" name="Freeform 9028"/>
              <p:cNvSpPr>
                <a:spLocks/>
              </p:cNvSpPr>
              <p:nvPr/>
            </p:nvSpPr>
            <p:spPr bwMode="auto">
              <a:xfrm>
                <a:off x="7718" y="10409"/>
                <a:ext cx="17" cy="7"/>
              </a:xfrm>
              <a:custGeom>
                <a:avLst/>
                <a:gdLst>
                  <a:gd name="T0" fmla="+- 0 7727 7718"/>
                  <a:gd name="T1" fmla="*/ T0 w 17"/>
                  <a:gd name="T2" fmla="+- 0 10409 10409"/>
                  <a:gd name="T3" fmla="*/ 10409 h 7"/>
                  <a:gd name="T4" fmla="+- 0 7718 7718"/>
                  <a:gd name="T5" fmla="*/ T4 w 17"/>
                  <a:gd name="T6" fmla="+- 0 10416 10409"/>
                  <a:gd name="T7" fmla="*/ 10416 h 7"/>
                  <a:gd name="T8" fmla="+- 0 7734 7718"/>
                  <a:gd name="T9" fmla="*/ T8 w 17"/>
                  <a:gd name="T10" fmla="+- 0 10416 10409"/>
                  <a:gd name="T11" fmla="*/ 10416 h 7"/>
                  <a:gd name="T12" fmla="+- 0 7727 7718"/>
                  <a:gd name="T13" fmla="*/ T12 w 17"/>
                  <a:gd name="T14" fmla="+- 0 10409 10409"/>
                  <a:gd name="T15" fmla="*/ 10409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9" y="0"/>
                    </a:moveTo>
                    <a:lnTo>
                      <a:pt x="0" y="7"/>
                    </a:lnTo>
                    <a:lnTo>
                      <a:pt x="16" y="7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41" name="Group 9029"/>
            <p:cNvGrpSpPr>
              <a:grpSpLocks/>
            </p:cNvGrpSpPr>
            <p:nvPr/>
          </p:nvGrpSpPr>
          <p:grpSpPr bwMode="auto">
            <a:xfrm>
              <a:off x="7744" y="10404"/>
              <a:ext cx="3432" cy="2"/>
              <a:chOff x="7744" y="10404"/>
              <a:chExt cx="3432" cy="2"/>
            </a:xfrm>
          </p:grpSpPr>
          <p:sp>
            <p:nvSpPr>
              <p:cNvPr id="21662" name="Freeform 9030"/>
              <p:cNvSpPr>
                <a:spLocks/>
              </p:cNvSpPr>
              <p:nvPr/>
            </p:nvSpPr>
            <p:spPr bwMode="auto">
              <a:xfrm>
                <a:off x="7744" y="10404"/>
                <a:ext cx="3432" cy="2"/>
              </a:xfrm>
              <a:custGeom>
                <a:avLst/>
                <a:gdLst>
                  <a:gd name="T0" fmla="+- 0 7744 7744"/>
                  <a:gd name="T1" fmla="*/ T0 w 3432"/>
                  <a:gd name="T2" fmla="+- 0 11176 7744"/>
                  <a:gd name="T3" fmla="*/ T2 w 343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432">
                    <a:moveTo>
                      <a:pt x="0" y="0"/>
                    </a:moveTo>
                    <a:lnTo>
                      <a:pt x="343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42" name="Group 9031"/>
            <p:cNvGrpSpPr>
              <a:grpSpLocks/>
            </p:cNvGrpSpPr>
            <p:nvPr/>
          </p:nvGrpSpPr>
          <p:grpSpPr bwMode="auto">
            <a:xfrm>
              <a:off x="7744" y="10399"/>
              <a:ext cx="3432" cy="10"/>
              <a:chOff x="7744" y="10399"/>
              <a:chExt cx="3432" cy="10"/>
            </a:xfrm>
          </p:grpSpPr>
          <p:sp>
            <p:nvSpPr>
              <p:cNvPr id="21661" name="Freeform 9032"/>
              <p:cNvSpPr>
                <a:spLocks/>
              </p:cNvSpPr>
              <p:nvPr/>
            </p:nvSpPr>
            <p:spPr bwMode="auto">
              <a:xfrm>
                <a:off x="7744" y="10399"/>
                <a:ext cx="3432" cy="10"/>
              </a:xfrm>
              <a:custGeom>
                <a:avLst/>
                <a:gdLst>
                  <a:gd name="T0" fmla="+- 0 7744 7744"/>
                  <a:gd name="T1" fmla="*/ T0 w 3432"/>
                  <a:gd name="T2" fmla="+- 0 10409 10399"/>
                  <a:gd name="T3" fmla="*/ 10409 h 10"/>
                  <a:gd name="T4" fmla="+- 0 11176 7744"/>
                  <a:gd name="T5" fmla="*/ T4 w 3432"/>
                  <a:gd name="T6" fmla="+- 0 10409 10399"/>
                  <a:gd name="T7" fmla="*/ 10409 h 10"/>
                  <a:gd name="T8" fmla="+- 0 7754 7744"/>
                  <a:gd name="T9" fmla="*/ T8 w 3432"/>
                  <a:gd name="T10" fmla="+- 0 10399 10399"/>
                  <a:gd name="T11" fmla="*/ 10399 h 10"/>
                  <a:gd name="T12" fmla="+- 0 7744 7744"/>
                  <a:gd name="T13" fmla="*/ T12 w 3432"/>
                  <a:gd name="T14" fmla="+- 0 10409 10399"/>
                  <a:gd name="T15" fmla="*/ 1040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32" h="10">
                    <a:moveTo>
                      <a:pt x="0" y="10"/>
                    </a:moveTo>
                    <a:lnTo>
                      <a:pt x="3432" y="10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43" name="Group 9033"/>
            <p:cNvGrpSpPr>
              <a:grpSpLocks/>
            </p:cNvGrpSpPr>
            <p:nvPr/>
          </p:nvGrpSpPr>
          <p:grpSpPr bwMode="auto">
            <a:xfrm>
              <a:off x="7754" y="10399"/>
              <a:ext cx="3422" cy="10"/>
              <a:chOff x="7754" y="10399"/>
              <a:chExt cx="3422" cy="10"/>
            </a:xfrm>
          </p:grpSpPr>
          <p:sp>
            <p:nvSpPr>
              <p:cNvPr id="21660" name="Freeform 9034"/>
              <p:cNvSpPr>
                <a:spLocks/>
              </p:cNvSpPr>
              <p:nvPr/>
            </p:nvSpPr>
            <p:spPr bwMode="auto">
              <a:xfrm>
                <a:off x="7754" y="10399"/>
                <a:ext cx="3422" cy="10"/>
              </a:xfrm>
              <a:custGeom>
                <a:avLst/>
                <a:gdLst>
                  <a:gd name="T0" fmla="+- 0 11176 7754"/>
                  <a:gd name="T1" fmla="*/ T0 w 3422"/>
                  <a:gd name="T2" fmla="+- 0 10409 10399"/>
                  <a:gd name="T3" fmla="*/ 10409 h 10"/>
                  <a:gd name="T4" fmla="+- 0 7754 7754"/>
                  <a:gd name="T5" fmla="*/ T4 w 3422"/>
                  <a:gd name="T6" fmla="+- 0 10399 10399"/>
                  <a:gd name="T7" fmla="*/ 10399 h 10"/>
                  <a:gd name="T8" fmla="+- 0 11176 7754"/>
                  <a:gd name="T9" fmla="*/ T8 w 3422"/>
                  <a:gd name="T10" fmla="+- 0 10399 10399"/>
                  <a:gd name="T11" fmla="*/ 10399 h 10"/>
                  <a:gd name="T12" fmla="+- 0 11176 7754"/>
                  <a:gd name="T13" fmla="*/ T12 w 3422"/>
                  <a:gd name="T14" fmla="+- 0 10409 10399"/>
                  <a:gd name="T15" fmla="*/ 1040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22" h="10">
                    <a:moveTo>
                      <a:pt x="3422" y="10"/>
                    </a:moveTo>
                    <a:lnTo>
                      <a:pt x="0" y="0"/>
                    </a:lnTo>
                    <a:lnTo>
                      <a:pt x="3422" y="0"/>
                    </a:lnTo>
                    <a:lnTo>
                      <a:pt x="3422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44" name="Group 9035"/>
            <p:cNvGrpSpPr>
              <a:grpSpLocks/>
            </p:cNvGrpSpPr>
            <p:nvPr/>
          </p:nvGrpSpPr>
          <p:grpSpPr bwMode="auto">
            <a:xfrm>
              <a:off x="7734" y="10412"/>
              <a:ext cx="3444" cy="2"/>
              <a:chOff x="7734" y="10412"/>
              <a:chExt cx="3444" cy="2"/>
            </a:xfrm>
          </p:grpSpPr>
          <p:sp>
            <p:nvSpPr>
              <p:cNvPr id="21659" name="Freeform 9036"/>
              <p:cNvSpPr>
                <a:spLocks/>
              </p:cNvSpPr>
              <p:nvPr/>
            </p:nvSpPr>
            <p:spPr bwMode="auto">
              <a:xfrm>
                <a:off x="7734" y="10412"/>
                <a:ext cx="3444" cy="2"/>
              </a:xfrm>
              <a:custGeom>
                <a:avLst/>
                <a:gdLst>
                  <a:gd name="T0" fmla="+- 0 7734 7734"/>
                  <a:gd name="T1" fmla="*/ T0 w 3444"/>
                  <a:gd name="T2" fmla="+- 0 11178 7734"/>
                  <a:gd name="T3" fmla="*/ T2 w 344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444">
                    <a:moveTo>
                      <a:pt x="0" y="0"/>
                    </a:moveTo>
                    <a:lnTo>
                      <a:pt x="3444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45" name="Group 9037"/>
            <p:cNvGrpSpPr>
              <a:grpSpLocks/>
            </p:cNvGrpSpPr>
            <p:nvPr/>
          </p:nvGrpSpPr>
          <p:grpSpPr bwMode="auto">
            <a:xfrm>
              <a:off x="7734" y="10409"/>
              <a:ext cx="3444" cy="7"/>
              <a:chOff x="7734" y="10409"/>
              <a:chExt cx="3444" cy="7"/>
            </a:xfrm>
          </p:grpSpPr>
          <p:sp>
            <p:nvSpPr>
              <p:cNvPr id="21658" name="Freeform 9038"/>
              <p:cNvSpPr>
                <a:spLocks/>
              </p:cNvSpPr>
              <p:nvPr/>
            </p:nvSpPr>
            <p:spPr bwMode="auto">
              <a:xfrm>
                <a:off x="7734" y="10409"/>
                <a:ext cx="3444" cy="7"/>
              </a:xfrm>
              <a:custGeom>
                <a:avLst/>
                <a:gdLst>
                  <a:gd name="T0" fmla="+- 0 7734 7734"/>
                  <a:gd name="T1" fmla="*/ T0 w 3444"/>
                  <a:gd name="T2" fmla="+- 0 10416 10409"/>
                  <a:gd name="T3" fmla="*/ 10416 h 7"/>
                  <a:gd name="T4" fmla="+- 0 11178 7734"/>
                  <a:gd name="T5" fmla="*/ T4 w 3444"/>
                  <a:gd name="T6" fmla="+- 0 10416 10409"/>
                  <a:gd name="T7" fmla="*/ 10416 h 7"/>
                  <a:gd name="T8" fmla="+- 0 7744 7734"/>
                  <a:gd name="T9" fmla="*/ T8 w 3444"/>
                  <a:gd name="T10" fmla="+- 0 10409 10409"/>
                  <a:gd name="T11" fmla="*/ 10409 h 7"/>
                  <a:gd name="T12" fmla="+- 0 7734 7734"/>
                  <a:gd name="T13" fmla="*/ T12 w 3444"/>
                  <a:gd name="T14" fmla="+- 0 10416 10409"/>
                  <a:gd name="T15" fmla="*/ 1041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44" h="7">
                    <a:moveTo>
                      <a:pt x="0" y="7"/>
                    </a:moveTo>
                    <a:lnTo>
                      <a:pt x="3444" y="7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46" name="Group 9039"/>
            <p:cNvGrpSpPr>
              <a:grpSpLocks/>
            </p:cNvGrpSpPr>
            <p:nvPr/>
          </p:nvGrpSpPr>
          <p:grpSpPr bwMode="auto">
            <a:xfrm>
              <a:off x="7744" y="10409"/>
              <a:ext cx="3434" cy="7"/>
              <a:chOff x="7744" y="10409"/>
              <a:chExt cx="3434" cy="7"/>
            </a:xfrm>
          </p:grpSpPr>
          <p:sp>
            <p:nvSpPr>
              <p:cNvPr id="21657" name="Freeform 9040"/>
              <p:cNvSpPr>
                <a:spLocks/>
              </p:cNvSpPr>
              <p:nvPr/>
            </p:nvSpPr>
            <p:spPr bwMode="auto">
              <a:xfrm>
                <a:off x="7744" y="10409"/>
                <a:ext cx="3434" cy="7"/>
              </a:xfrm>
              <a:custGeom>
                <a:avLst/>
                <a:gdLst>
                  <a:gd name="T0" fmla="+- 0 11178 7744"/>
                  <a:gd name="T1" fmla="*/ T0 w 3434"/>
                  <a:gd name="T2" fmla="+- 0 10416 10409"/>
                  <a:gd name="T3" fmla="*/ 10416 h 7"/>
                  <a:gd name="T4" fmla="+- 0 7744 7744"/>
                  <a:gd name="T5" fmla="*/ T4 w 3434"/>
                  <a:gd name="T6" fmla="+- 0 10409 10409"/>
                  <a:gd name="T7" fmla="*/ 10409 h 7"/>
                  <a:gd name="T8" fmla="+- 0 11176 7744"/>
                  <a:gd name="T9" fmla="*/ T8 w 3434"/>
                  <a:gd name="T10" fmla="+- 0 10409 10409"/>
                  <a:gd name="T11" fmla="*/ 10409 h 7"/>
                  <a:gd name="T12" fmla="+- 0 11178 7744"/>
                  <a:gd name="T13" fmla="*/ T12 w 3434"/>
                  <a:gd name="T14" fmla="+- 0 10416 10409"/>
                  <a:gd name="T15" fmla="*/ 1041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34" h="7">
                    <a:moveTo>
                      <a:pt x="3434" y="7"/>
                    </a:moveTo>
                    <a:lnTo>
                      <a:pt x="0" y="0"/>
                    </a:lnTo>
                    <a:lnTo>
                      <a:pt x="3432" y="0"/>
                    </a:lnTo>
                    <a:lnTo>
                      <a:pt x="3434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47" name="Group 9041"/>
            <p:cNvGrpSpPr>
              <a:grpSpLocks/>
            </p:cNvGrpSpPr>
            <p:nvPr/>
          </p:nvGrpSpPr>
          <p:grpSpPr bwMode="auto">
            <a:xfrm>
              <a:off x="7708" y="10425"/>
              <a:ext cx="3473" cy="2"/>
              <a:chOff x="7708" y="10425"/>
              <a:chExt cx="3473" cy="2"/>
            </a:xfrm>
          </p:grpSpPr>
          <p:sp>
            <p:nvSpPr>
              <p:cNvPr id="21656" name="Freeform 9042"/>
              <p:cNvSpPr>
                <a:spLocks/>
              </p:cNvSpPr>
              <p:nvPr/>
            </p:nvSpPr>
            <p:spPr bwMode="auto">
              <a:xfrm>
                <a:off x="7708" y="10425"/>
                <a:ext cx="3473" cy="2"/>
              </a:xfrm>
              <a:custGeom>
                <a:avLst/>
                <a:gdLst>
                  <a:gd name="T0" fmla="+- 0 7708 7708"/>
                  <a:gd name="T1" fmla="*/ T0 w 3473"/>
                  <a:gd name="T2" fmla="+- 0 11181 7708"/>
                  <a:gd name="T3" fmla="*/ T2 w 347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473">
                    <a:moveTo>
                      <a:pt x="0" y="0"/>
                    </a:moveTo>
                    <a:lnTo>
                      <a:pt x="3473" y="0"/>
                    </a:lnTo>
                  </a:path>
                </a:pathLst>
              </a:custGeom>
              <a:noFill/>
              <a:ln w="6604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48" name="Group 9043"/>
            <p:cNvGrpSpPr>
              <a:grpSpLocks/>
            </p:cNvGrpSpPr>
            <p:nvPr/>
          </p:nvGrpSpPr>
          <p:grpSpPr bwMode="auto">
            <a:xfrm>
              <a:off x="7708" y="10416"/>
              <a:ext cx="3473" cy="10"/>
              <a:chOff x="7708" y="10416"/>
              <a:chExt cx="3473" cy="10"/>
            </a:xfrm>
          </p:grpSpPr>
          <p:sp>
            <p:nvSpPr>
              <p:cNvPr id="21655" name="Freeform 9044"/>
              <p:cNvSpPr>
                <a:spLocks/>
              </p:cNvSpPr>
              <p:nvPr/>
            </p:nvSpPr>
            <p:spPr bwMode="auto">
              <a:xfrm>
                <a:off x="7708" y="10416"/>
                <a:ext cx="3473" cy="10"/>
              </a:xfrm>
              <a:custGeom>
                <a:avLst/>
                <a:gdLst>
                  <a:gd name="T0" fmla="+- 0 7708 7708"/>
                  <a:gd name="T1" fmla="*/ T0 w 3473"/>
                  <a:gd name="T2" fmla="+- 0 10426 10416"/>
                  <a:gd name="T3" fmla="*/ 10426 h 10"/>
                  <a:gd name="T4" fmla="+- 0 11181 7708"/>
                  <a:gd name="T5" fmla="*/ T4 w 3473"/>
                  <a:gd name="T6" fmla="+- 0 10426 10416"/>
                  <a:gd name="T7" fmla="*/ 10426 h 10"/>
                  <a:gd name="T8" fmla="+- 0 7718 7708"/>
                  <a:gd name="T9" fmla="*/ T8 w 3473"/>
                  <a:gd name="T10" fmla="+- 0 10416 10416"/>
                  <a:gd name="T11" fmla="*/ 10416 h 10"/>
                  <a:gd name="T12" fmla="+- 0 7708 7708"/>
                  <a:gd name="T13" fmla="*/ T12 w 3473"/>
                  <a:gd name="T14" fmla="+- 0 10426 10416"/>
                  <a:gd name="T15" fmla="*/ 1042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73" h="10">
                    <a:moveTo>
                      <a:pt x="0" y="10"/>
                    </a:moveTo>
                    <a:lnTo>
                      <a:pt x="3473" y="10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49" name="Group 9045"/>
            <p:cNvGrpSpPr>
              <a:grpSpLocks/>
            </p:cNvGrpSpPr>
            <p:nvPr/>
          </p:nvGrpSpPr>
          <p:grpSpPr bwMode="auto">
            <a:xfrm>
              <a:off x="7718" y="10416"/>
              <a:ext cx="3463" cy="10"/>
              <a:chOff x="7718" y="10416"/>
              <a:chExt cx="3463" cy="10"/>
            </a:xfrm>
          </p:grpSpPr>
          <p:sp>
            <p:nvSpPr>
              <p:cNvPr id="21654" name="Freeform 9046"/>
              <p:cNvSpPr>
                <a:spLocks/>
              </p:cNvSpPr>
              <p:nvPr/>
            </p:nvSpPr>
            <p:spPr bwMode="auto">
              <a:xfrm>
                <a:off x="7718" y="10416"/>
                <a:ext cx="3463" cy="10"/>
              </a:xfrm>
              <a:custGeom>
                <a:avLst/>
                <a:gdLst>
                  <a:gd name="T0" fmla="+- 0 11181 7718"/>
                  <a:gd name="T1" fmla="*/ T0 w 3463"/>
                  <a:gd name="T2" fmla="+- 0 10426 10416"/>
                  <a:gd name="T3" fmla="*/ 10426 h 10"/>
                  <a:gd name="T4" fmla="+- 0 7718 7718"/>
                  <a:gd name="T5" fmla="*/ T4 w 3463"/>
                  <a:gd name="T6" fmla="+- 0 10416 10416"/>
                  <a:gd name="T7" fmla="*/ 10416 h 10"/>
                  <a:gd name="T8" fmla="+- 0 11178 7718"/>
                  <a:gd name="T9" fmla="*/ T8 w 3463"/>
                  <a:gd name="T10" fmla="+- 0 10416 10416"/>
                  <a:gd name="T11" fmla="*/ 10416 h 10"/>
                  <a:gd name="T12" fmla="+- 0 11181 7718"/>
                  <a:gd name="T13" fmla="*/ T12 w 3463"/>
                  <a:gd name="T14" fmla="+- 0 10426 10416"/>
                  <a:gd name="T15" fmla="*/ 1042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63" h="10">
                    <a:moveTo>
                      <a:pt x="3463" y="10"/>
                    </a:moveTo>
                    <a:lnTo>
                      <a:pt x="0" y="0"/>
                    </a:lnTo>
                    <a:lnTo>
                      <a:pt x="3460" y="0"/>
                    </a:lnTo>
                    <a:lnTo>
                      <a:pt x="3463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50" name="Group 9047"/>
            <p:cNvGrpSpPr>
              <a:grpSpLocks/>
            </p:cNvGrpSpPr>
            <p:nvPr/>
          </p:nvGrpSpPr>
          <p:grpSpPr bwMode="auto">
            <a:xfrm>
              <a:off x="7708" y="10426"/>
              <a:ext cx="3473" cy="7"/>
              <a:chOff x="7708" y="10426"/>
              <a:chExt cx="3473" cy="7"/>
            </a:xfrm>
          </p:grpSpPr>
          <p:sp>
            <p:nvSpPr>
              <p:cNvPr id="21653" name="Freeform 9048"/>
              <p:cNvSpPr>
                <a:spLocks/>
              </p:cNvSpPr>
              <p:nvPr/>
            </p:nvSpPr>
            <p:spPr bwMode="auto">
              <a:xfrm>
                <a:off x="7708" y="10426"/>
                <a:ext cx="3473" cy="7"/>
              </a:xfrm>
              <a:custGeom>
                <a:avLst/>
                <a:gdLst>
                  <a:gd name="T0" fmla="+- 0 7715 7708"/>
                  <a:gd name="T1" fmla="*/ T0 w 3473"/>
                  <a:gd name="T2" fmla="+- 0 10433 10426"/>
                  <a:gd name="T3" fmla="*/ 10433 h 7"/>
                  <a:gd name="T4" fmla="+- 0 11181 7708"/>
                  <a:gd name="T5" fmla="*/ T4 w 3473"/>
                  <a:gd name="T6" fmla="+- 0 10433 10426"/>
                  <a:gd name="T7" fmla="*/ 10433 h 7"/>
                  <a:gd name="T8" fmla="+- 0 7708 7708"/>
                  <a:gd name="T9" fmla="*/ T8 w 3473"/>
                  <a:gd name="T10" fmla="+- 0 10426 10426"/>
                  <a:gd name="T11" fmla="*/ 10426 h 7"/>
                  <a:gd name="T12" fmla="+- 0 7715 7708"/>
                  <a:gd name="T13" fmla="*/ T12 w 3473"/>
                  <a:gd name="T14" fmla="+- 0 10433 10426"/>
                  <a:gd name="T15" fmla="*/ 10433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73" h="7">
                    <a:moveTo>
                      <a:pt x="7" y="7"/>
                    </a:moveTo>
                    <a:lnTo>
                      <a:pt x="3473" y="7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51" name="Group 9049"/>
            <p:cNvGrpSpPr>
              <a:grpSpLocks/>
            </p:cNvGrpSpPr>
            <p:nvPr/>
          </p:nvGrpSpPr>
          <p:grpSpPr bwMode="auto">
            <a:xfrm>
              <a:off x="7708" y="10426"/>
              <a:ext cx="3473" cy="7"/>
              <a:chOff x="7708" y="10426"/>
              <a:chExt cx="3473" cy="7"/>
            </a:xfrm>
          </p:grpSpPr>
          <p:sp>
            <p:nvSpPr>
              <p:cNvPr id="21652" name="Freeform 9050"/>
              <p:cNvSpPr>
                <a:spLocks/>
              </p:cNvSpPr>
              <p:nvPr/>
            </p:nvSpPr>
            <p:spPr bwMode="auto">
              <a:xfrm>
                <a:off x="7708" y="10426"/>
                <a:ext cx="3473" cy="7"/>
              </a:xfrm>
              <a:custGeom>
                <a:avLst/>
                <a:gdLst>
                  <a:gd name="T0" fmla="+- 0 11181 7708"/>
                  <a:gd name="T1" fmla="*/ T0 w 3473"/>
                  <a:gd name="T2" fmla="+- 0 10433 10426"/>
                  <a:gd name="T3" fmla="*/ 10433 h 7"/>
                  <a:gd name="T4" fmla="+- 0 7708 7708"/>
                  <a:gd name="T5" fmla="*/ T4 w 3473"/>
                  <a:gd name="T6" fmla="+- 0 10426 10426"/>
                  <a:gd name="T7" fmla="*/ 10426 h 7"/>
                  <a:gd name="T8" fmla="+- 0 11181 7708"/>
                  <a:gd name="T9" fmla="*/ T8 w 3473"/>
                  <a:gd name="T10" fmla="+- 0 10426 10426"/>
                  <a:gd name="T11" fmla="*/ 10426 h 7"/>
                  <a:gd name="T12" fmla="+- 0 11181 7708"/>
                  <a:gd name="T13" fmla="*/ T12 w 3473"/>
                  <a:gd name="T14" fmla="+- 0 10433 10426"/>
                  <a:gd name="T15" fmla="*/ 10433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73" h="7">
                    <a:moveTo>
                      <a:pt x="3473" y="7"/>
                    </a:moveTo>
                    <a:lnTo>
                      <a:pt x="0" y="0"/>
                    </a:lnTo>
                    <a:lnTo>
                      <a:pt x="3473" y="0"/>
                    </a:lnTo>
                    <a:lnTo>
                      <a:pt x="3473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52" name="Group 9051"/>
            <p:cNvGrpSpPr>
              <a:grpSpLocks/>
            </p:cNvGrpSpPr>
            <p:nvPr/>
          </p:nvGrpSpPr>
          <p:grpSpPr bwMode="auto">
            <a:xfrm>
              <a:off x="7706" y="10438"/>
              <a:ext cx="3478" cy="2"/>
              <a:chOff x="7706" y="10438"/>
              <a:chExt cx="3478" cy="2"/>
            </a:xfrm>
          </p:grpSpPr>
          <p:sp>
            <p:nvSpPr>
              <p:cNvPr id="21651" name="Freeform 9052"/>
              <p:cNvSpPr>
                <a:spLocks/>
              </p:cNvSpPr>
              <p:nvPr/>
            </p:nvSpPr>
            <p:spPr bwMode="auto">
              <a:xfrm>
                <a:off x="7706" y="10438"/>
                <a:ext cx="3478" cy="2"/>
              </a:xfrm>
              <a:custGeom>
                <a:avLst/>
                <a:gdLst>
                  <a:gd name="T0" fmla="+- 0 7706 7706"/>
                  <a:gd name="T1" fmla="*/ T0 w 3478"/>
                  <a:gd name="T2" fmla="+- 0 11183 7706"/>
                  <a:gd name="T3" fmla="*/ T2 w 347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478">
                    <a:moveTo>
                      <a:pt x="0" y="0"/>
                    </a:moveTo>
                    <a:lnTo>
                      <a:pt x="3477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53" name="Group 9053"/>
            <p:cNvGrpSpPr>
              <a:grpSpLocks/>
            </p:cNvGrpSpPr>
            <p:nvPr/>
          </p:nvGrpSpPr>
          <p:grpSpPr bwMode="auto">
            <a:xfrm>
              <a:off x="7706" y="10433"/>
              <a:ext cx="3478" cy="10"/>
              <a:chOff x="7706" y="10433"/>
              <a:chExt cx="3478" cy="10"/>
            </a:xfrm>
          </p:grpSpPr>
          <p:sp>
            <p:nvSpPr>
              <p:cNvPr id="21650" name="Freeform 9054"/>
              <p:cNvSpPr>
                <a:spLocks/>
              </p:cNvSpPr>
              <p:nvPr/>
            </p:nvSpPr>
            <p:spPr bwMode="auto">
              <a:xfrm>
                <a:off x="7706" y="10433"/>
                <a:ext cx="3478" cy="10"/>
              </a:xfrm>
              <a:custGeom>
                <a:avLst/>
                <a:gdLst>
                  <a:gd name="T0" fmla="+- 0 7706 7706"/>
                  <a:gd name="T1" fmla="*/ T0 w 3478"/>
                  <a:gd name="T2" fmla="+- 0 10442 10433"/>
                  <a:gd name="T3" fmla="*/ 10442 h 10"/>
                  <a:gd name="T4" fmla="+- 0 11183 7706"/>
                  <a:gd name="T5" fmla="*/ T4 w 3478"/>
                  <a:gd name="T6" fmla="+- 0 10442 10433"/>
                  <a:gd name="T7" fmla="*/ 10442 h 10"/>
                  <a:gd name="T8" fmla="+- 0 7715 7706"/>
                  <a:gd name="T9" fmla="*/ T8 w 3478"/>
                  <a:gd name="T10" fmla="+- 0 10433 10433"/>
                  <a:gd name="T11" fmla="*/ 10433 h 10"/>
                  <a:gd name="T12" fmla="+- 0 7706 7706"/>
                  <a:gd name="T13" fmla="*/ T12 w 3478"/>
                  <a:gd name="T14" fmla="+- 0 10442 10433"/>
                  <a:gd name="T15" fmla="*/ 1044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78" h="10">
                    <a:moveTo>
                      <a:pt x="0" y="9"/>
                    </a:moveTo>
                    <a:lnTo>
                      <a:pt x="3477" y="9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54" name="Group 9055"/>
            <p:cNvGrpSpPr>
              <a:grpSpLocks/>
            </p:cNvGrpSpPr>
            <p:nvPr/>
          </p:nvGrpSpPr>
          <p:grpSpPr bwMode="auto">
            <a:xfrm>
              <a:off x="7715" y="10433"/>
              <a:ext cx="3468" cy="10"/>
              <a:chOff x="7715" y="10433"/>
              <a:chExt cx="3468" cy="10"/>
            </a:xfrm>
          </p:grpSpPr>
          <p:sp>
            <p:nvSpPr>
              <p:cNvPr id="21649" name="Freeform 9056"/>
              <p:cNvSpPr>
                <a:spLocks/>
              </p:cNvSpPr>
              <p:nvPr/>
            </p:nvSpPr>
            <p:spPr bwMode="auto">
              <a:xfrm>
                <a:off x="7715" y="10433"/>
                <a:ext cx="3468" cy="10"/>
              </a:xfrm>
              <a:custGeom>
                <a:avLst/>
                <a:gdLst>
                  <a:gd name="T0" fmla="+- 0 11183 7715"/>
                  <a:gd name="T1" fmla="*/ T0 w 3468"/>
                  <a:gd name="T2" fmla="+- 0 10442 10433"/>
                  <a:gd name="T3" fmla="*/ 10442 h 10"/>
                  <a:gd name="T4" fmla="+- 0 7715 7715"/>
                  <a:gd name="T5" fmla="*/ T4 w 3468"/>
                  <a:gd name="T6" fmla="+- 0 10433 10433"/>
                  <a:gd name="T7" fmla="*/ 10433 h 10"/>
                  <a:gd name="T8" fmla="+- 0 11181 7715"/>
                  <a:gd name="T9" fmla="*/ T8 w 3468"/>
                  <a:gd name="T10" fmla="+- 0 10433 10433"/>
                  <a:gd name="T11" fmla="*/ 10433 h 10"/>
                  <a:gd name="T12" fmla="+- 0 11183 7715"/>
                  <a:gd name="T13" fmla="*/ T12 w 3468"/>
                  <a:gd name="T14" fmla="+- 0 10442 10433"/>
                  <a:gd name="T15" fmla="*/ 1044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68" h="10">
                    <a:moveTo>
                      <a:pt x="3468" y="9"/>
                    </a:moveTo>
                    <a:lnTo>
                      <a:pt x="0" y="0"/>
                    </a:lnTo>
                    <a:lnTo>
                      <a:pt x="3466" y="0"/>
                    </a:lnTo>
                    <a:lnTo>
                      <a:pt x="3468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55" name="Group 9057"/>
            <p:cNvGrpSpPr>
              <a:grpSpLocks/>
            </p:cNvGrpSpPr>
            <p:nvPr/>
          </p:nvGrpSpPr>
          <p:grpSpPr bwMode="auto">
            <a:xfrm>
              <a:off x="7403" y="10349"/>
              <a:ext cx="286" cy="94"/>
              <a:chOff x="7403" y="10349"/>
              <a:chExt cx="286" cy="94"/>
            </a:xfrm>
          </p:grpSpPr>
          <p:sp>
            <p:nvSpPr>
              <p:cNvPr id="21647" name="Freeform 9058"/>
              <p:cNvSpPr>
                <a:spLocks/>
              </p:cNvSpPr>
              <p:nvPr/>
            </p:nvSpPr>
            <p:spPr bwMode="auto">
              <a:xfrm>
                <a:off x="7403" y="10349"/>
                <a:ext cx="286" cy="94"/>
              </a:xfrm>
              <a:custGeom>
                <a:avLst/>
                <a:gdLst>
                  <a:gd name="T0" fmla="+- 0 7547 7403"/>
                  <a:gd name="T1" fmla="*/ T0 w 286"/>
                  <a:gd name="T2" fmla="+- 0 10349 10349"/>
                  <a:gd name="T3" fmla="*/ 10349 h 94"/>
                  <a:gd name="T4" fmla="+- 0 7403 7403"/>
                  <a:gd name="T5" fmla="*/ T4 w 286"/>
                  <a:gd name="T6" fmla="+- 0 10442 10349"/>
                  <a:gd name="T7" fmla="*/ 10442 h 94"/>
                  <a:gd name="T8" fmla="+- 0 7689 7403"/>
                  <a:gd name="T9" fmla="*/ T8 w 286"/>
                  <a:gd name="T10" fmla="+- 0 10442 10349"/>
                  <a:gd name="T11" fmla="*/ 10442 h 94"/>
                  <a:gd name="T12" fmla="+- 0 7547 7403"/>
                  <a:gd name="T13" fmla="*/ T12 w 286"/>
                  <a:gd name="T14" fmla="+- 0 10349 10349"/>
                  <a:gd name="T15" fmla="*/ 10349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6" h="94">
                    <a:moveTo>
                      <a:pt x="144" y="0"/>
                    </a:moveTo>
                    <a:lnTo>
                      <a:pt x="0" y="93"/>
                    </a:lnTo>
                    <a:lnTo>
                      <a:pt x="286" y="93"/>
                    </a:lnTo>
                    <a:lnTo>
                      <a:pt x="14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48" name="Freeform 9059"/>
              <p:cNvSpPr>
                <a:spLocks/>
              </p:cNvSpPr>
              <p:nvPr/>
            </p:nvSpPr>
            <p:spPr bwMode="auto">
              <a:xfrm>
                <a:off x="7403" y="10349"/>
                <a:ext cx="286" cy="94"/>
              </a:xfrm>
              <a:custGeom>
                <a:avLst/>
                <a:gdLst>
                  <a:gd name="T0" fmla="+- 0 7610 7403"/>
                  <a:gd name="T1" fmla="*/ T0 w 286"/>
                  <a:gd name="T2" fmla="+- 0 10349 10349"/>
                  <a:gd name="T3" fmla="*/ 10349 h 94"/>
                  <a:gd name="T4" fmla="+- 0 7547 7403"/>
                  <a:gd name="T5" fmla="*/ T4 w 286"/>
                  <a:gd name="T6" fmla="+- 0 10349 10349"/>
                  <a:gd name="T7" fmla="*/ 10349 h 94"/>
                  <a:gd name="T8" fmla="+- 0 7689 7403"/>
                  <a:gd name="T9" fmla="*/ T8 w 286"/>
                  <a:gd name="T10" fmla="+- 0 10442 10349"/>
                  <a:gd name="T11" fmla="*/ 10442 h 94"/>
                  <a:gd name="T12" fmla="+- 0 7610 7403"/>
                  <a:gd name="T13" fmla="*/ T12 w 286"/>
                  <a:gd name="T14" fmla="+- 0 10349 10349"/>
                  <a:gd name="T15" fmla="*/ 10349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6" h="94">
                    <a:moveTo>
                      <a:pt x="207" y="0"/>
                    </a:moveTo>
                    <a:lnTo>
                      <a:pt x="144" y="0"/>
                    </a:lnTo>
                    <a:lnTo>
                      <a:pt x="286" y="93"/>
                    </a:lnTo>
                    <a:lnTo>
                      <a:pt x="20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56" name="Group 9060"/>
            <p:cNvGrpSpPr>
              <a:grpSpLocks/>
            </p:cNvGrpSpPr>
            <p:nvPr/>
          </p:nvGrpSpPr>
          <p:grpSpPr bwMode="auto">
            <a:xfrm>
              <a:off x="7403" y="10349"/>
              <a:ext cx="286" cy="94"/>
              <a:chOff x="7403" y="10349"/>
              <a:chExt cx="286" cy="94"/>
            </a:xfrm>
          </p:grpSpPr>
          <p:sp>
            <p:nvSpPr>
              <p:cNvPr id="21646" name="Freeform 9061"/>
              <p:cNvSpPr>
                <a:spLocks/>
              </p:cNvSpPr>
              <p:nvPr/>
            </p:nvSpPr>
            <p:spPr bwMode="auto">
              <a:xfrm>
                <a:off x="7403" y="10349"/>
                <a:ext cx="286" cy="94"/>
              </a:xfrm>
              <a:custGeom>
                <a:avLst/>
                <a:gdLst>
                  <a:gd name="T0" fmla="+- 0 7403 7403"/>
                  <a:gd name="T1" fmla="*/ T0 w 286"/>
                  <a:gd name="T2" fmla="+- 0 10442 10349"/>
                  <a:gd name="T3" fmla="*/ 10442 h 94"/>
                  <a:gd name="T4" fmla="+- 0 7689 7403"/>
                  <a:gd name="T5" fmla="*/ T4 w 286"/>
                  <a:gd name="T6" fmla="+- 0 10442 10349"/>
                  <a:gd name="T7" fmla="*/ 10442 h 94"/>
                  <a:gd name="T8" fmla="+- 0 7547 7403"/>
                  <a:gd name="T9" fmla="*/ T8 w 286"/>
                  <a:gd name="T10" fmla="+- 0 10349 10349"/>
                  <a:gd name="T11" fmla="*/ 10349 h 94"/>
                  <a:gd name="T12" fmla="+- 0 7403 7403"/>
                  <a:gd name="T13" fmla="*/ T12 w 286"/>
                  <a:gd name="T14" fmla="+- 0 10442 10349"/>
                  <a:gd name="T15" fmla="*/ 10442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6" h="94">
                    <a:moveTo>
                      <a:pt x="0" y="93"/>
                    </a:moveTo>
                    <a:lnTo>
                      <a:pt x="286" y="93"/>
                    </a:lnTo>
                    <a:lnTo>
                      <a:pt x="144" y="0"/>
                    </a:lnTo>
                    <a:lnTo>
                      <a:pt x="0" y="9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57" name="Group 9062"/>
            <p:cNvGrpSpPr>
              <a:grpSpLocks/>
            </p:cNvGrpSpPr>
            <p:nvPr/>
          </p:nvGrpSpPr>
          <p:grpSpPr bwMode="auto">
            <a:xfrm>
              <a:off x="7547" y="10349"/>
              <a:ext cx="142" cy="94"/>
              <a:chOff x="7547" y="10349"/>
              <a:chExt cx="142" cy="94"/>
            </a:xfrm>
          </p:grpSpPr>
          <p:sp>
            <p:nvSpPr>
              <p:cNvPr id="21645" name="Freeform 9063"/>
              <p:cNvSpPr>
                <a:spLocks/>
              </p:cNvSpPr>
              <p:nvPr/>
            </p:nvSpPr>
            <p:spPr bwMode="auto">
              <a:xfrm>
                <a:off x="7547" y="10349"/>
                <a:ext cx="142" cy="94"/>
              </a:xfrm>
              <a:custGeom>
                <a:avLst/>
                <a:gdLst>
                  <a:gd name="T0" fmla="+- 0 7689 7547"/>
                  <a:gd name="T1" fmla="*/ T0 w 142"/>
                  <a:gd name="T2" fmla="+- 0 10442 10349"/>
                  <a:gd name="T3" fmla="*/ 10442 h 94"/>
                  <a:gd name="T4" fmla="+- 0 7547 7547"/>
                  <a:gd name="T5" fmla="*/ T4 w 142"/>
                  <a:gd name="T6" fmla="+- 0 10349 10349"/>
                  <a:gd name="T7" fmla="*/ 10349 h 94"/>
                  <a:gd name="T8" fmla="+- 0 7610 7547"/>
                  <a:gd name="T9" fmla="*/ T8 w 142"/>
                  <a:gd name="T10" fmla="+- 0 10349 10349"/>
                  <a:gd name="T11" fmla="*/ 10349 h 94"/>
                  <a:gd name="T12" fmla="+- 0 7689 7547"/>
                  <a:gd name="T13" fmla="*/ T12 w 142"/>
                  <a:gd name="T14" fmla="+- 0 10442 10349"/>
                  <a:gd name="T15" fmla="*/ 10442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2" h="94">
                    <a:moveTo>
                      <a:pt x="142" y="93"/>
                    </a:moveTo>
                    <a:lnTo>
                      <a:pt x="0" y="0"/>
                    </a:lnTo>
                    <a:lnTo>
                      <a:pt x="63" y="0"/>
                    </a:lnTo>
                    <a:lnTo>
                      <a:pt x="142" y="9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58" name="Group 9064"/>
            <p:cNvGrpSpPr>
              <a:grpSpLocks/>
            </p:cNvGrpSpPr>
            <p:nvPr/>
          </p:nvGrpSpPr>
          <p:grpSpPr bwMode="auto">
            <a:xfrm>
              <a:off x="7696" y="10446"/>
              <a:ext cx="3490" cy="2"/>
              <a:chOff x="7696" y="10446"/>
              <a:chExt cx="3490" cy="2"/>
            </a:xfrm>
          </p:grpSpPr>
          <p:sp>
            <p:nvSpPr>
              <p:cNvPr id="21644" name="Freeform 9065"/>
              <p:cNvSpPr>
                <a:spLocks/>
              </p:cNvSpPr>
              <p:nvPr/>
            </p:nvSpPr>
            <p:spPr bwMode="auto">
              <a:xfrm>
                <a:off x="7696" y="10446"/>
                <a:ext cx="3490" cy="2"/>
              </a:xfrm>
              <a:custGeom>
                <a:avLst/>
                <a:gdLst>
                  <a:gd name="T0" fmla="+- 0 7696 7696"/>
                  <a:gd name="T1" fmla="*/ T0 w 3490"/>
                  <a:gd name="T2" fmla="+- 0 11186 7696"/>
                  <a:gd name="T3" fmla="*/ T2 w 349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490">
                    <a:moveTo>
                      <a:pt x="0" y="0"/>
                    </a:moveTo>
                    <a:lnTo>
                      <a:pt x="3490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59" name="Group 9066"/>
            <p:cNvGrpSpPr>
              <a:grpSpLocks/>
            </p:cNvGrpSpPr>
            <p:nvPr/>
          </p:nvGrpSpPr>
          <p:grpSpPr bwMode="auto">
            <a:xfrm>
              <a:off x="7696" y="10442"/>
              <a:ext cx="3490" cy="7"/>
              <a:chOff x="7696" y="10442"/>
              <a:chExt cx="3490" cy="7"/>
            </a:xfrm>
          </p:grpSpPr>
          <p:sp>
            <p:nvSpPr>
              <p:cNvPr id="21643" name="Freeform 9067"/>
              <p:cNvSpPr>
                <a:spLocks/>
              </p:cNvSpPr>
              <p:nvPr/>
            </p:nvSpPr>
            <p:spPr bwMode="auto">
              <a:xfrm>
                <a:off x="7696" y="10442"/>
                <a:ext cx="3490" cy="7"/>
              </a:xfrm>
              <a:custGeom>
                <a:avLst/>
                <a:gdLst>
                  <a:gd name="T0" fmla="+- 0 7696 7696"/>
                  <a:gd name="T1" fmla="*/ T0 w 3490"/>
                  <a:gd name="T2" fmla="+- 0 10450 10442"/>
                  <a:gd name="T3" fmla="*/ 10450 h 7"/>
                  <a:gd name="T4" fmla="+- 0 11186 7696"/>
                  <a:gd name="T5" fmla="*/ T4 w 3490"/>
                  <a:gd name="T6" fmla="+- 0 10450 10442"/>
                  <a:gd name="T7" fmla="*/ 10450 h 7"/>
                  <a:gd name="T8" fmla="+- 0 7706 7696"/>
                  <a:gd name="T9" fmla="*/ T8 w 3490"/>
                  <a:gd name="T10" fmla="+- 0 10442 10442"/>
                  <a:gd name="T11" fmla="*/ 10442 h 7"/>
                  <a:gd name="T12" fmla="+- 0 7696 7696"/>
                  <a:gd name="T13" fmla="*/ T12 w 3490"/>
                  <a:gd name="T14" fmla="+- 0 10450 10442"/>
                  <a:gd name="T15" fmla="*/ 1045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90" h="7">
                    <a:moveTo>
                      <a:pt x="0" y="8"/>
                    </a:moveTo>
                    <a:lnTo>
                      <a:pt x="3490" y="8"/>
                    </a:lnTo>
                    <a:lnTo>
                      <a:pt x="10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60" name="Group 9068"/>
            <p:cNvGrpSpPr>
              <a:grpSpLocks/>
            </p:cNvGrpSpPr>
            <p:nvPr/>
          </p:nvGrpSpPr>
          <p:grpSpPr bwMode="auto">
            <a:xfrm>
              <a:off x="7706" y="10442"/>
              <a:ext cx="3480" cy="7"/>
              <a:chOff x="7706" y="10442"/>
              <a:chExt cx="3480" cy="7"/>
            </a:xfrm>
          </p:grpSpPr>
          <p:sp>
            <p:nvSpPr>
              <p:cNvPr id="21642" name="Freeform 9069"/>
              <p:cNvSpPr>
                <a:spLocks/>
              </p:cNvSpPr>
              <p:nvPr/>
            </p:nvSpPr>
            <p:spPr bwMode="auto">
              <a:xfrm>
                <a:off x="7706" y="10442"/>
                <a:ext cx="3480" cy="7"/>
              </a:xfrm>
              <a:custGeom>
                <a:avLst/>
                <a:gdLst>
                  <a:gd name="T0" fmla="+- 0 11186 7706"/>
                  <a:gd name="T1" fmla="*/ T0 w 3480"/>
                  <a:gd name="T2" fmla="+- 0 10450 10442"/>
                  <a:gd name="T3" fmla="*/ 10450 h 7"/>
                  <a:gd name="T4" fmla="+- 0 7706 7706"/>
                  <a:gd name="T5" fmla="*/ T4 w 3480"/>
                  <a:gd name="T6" fmla="+- 0 10442 10442"/>
                  <a:gd name="T7" fmla="*/ 10442 h 7"/>
                  <a:gd name="T8" fmla="+- 0 11183 7706"/>
                  <a:gd name="T9" fmla="*/ T8 w 3480"/>
                  <a:gd name="T10" fmla="+- 0 10442 10442"/>
                  <a:gd name="T11" fmla="*/ 10442 h 7"/>
                  <a:gd name="T12" fmla="+- 0 11186 7706"/>
                  <a:gd name="T13" fmla="*/ T12 w 3480"/>
                  <a:gd name="T14" fmla="+- 0 10450 10442"/>
                  <a:gd name="T15" fmla="*/ 1045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80" h="7">
                    <a:moveTo>
                      <a:pt x="3480" y="8"/>
                    </a:moveTo>
                    <a:lnTo>
                      <a:pt x="0" y="0"/>
                    </a:lnTo>
                    <a:lnTo>
                      <a:pt x="3477" y="0"/>
                    </a:lnTo>
                    <a:lnTo>
                      <a:pt x="3480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61" name="Group 9070"/>
            <p:cNvGrpSpPr>
              <a:grpSpLocks/>
            </p:cNvGrpSpPr>
            <p:nvPr/>
          </p:nvGrpSpPr>
          <p:grpSpPr bwMode="auto">
            <a:xfrm>
              <a:off x="7391" y="10442"/>
              <a:ext cx="305" cy="7"/>
              <a:chOff x="7391" y="10442"/>
              <a:chExt cx="305" cy="7"/>
            </a:xfrm>
          </p:grpSpPr>
          <p:sp>
            <p:nvSpPr>
              <p:cNvPr id="21641" name="Freeform 9071"/>
              <p:cNvSpPr>
                <a:spLocks/>
              </p:cNvSpPr>
              <p:nvPr/>
            </p:nvSpPr>
            <p:spPr bwMode="auto">
              <a:xfrm>
                <a:off x="7391" y="10442"/>
                <a:ext cx="305" cy="7"/>
              </a:xfrm>
              <a:custGeom>
                <a:avLst/>
                <a:gdLst>
                  <a:gd name="T0" fmla="+- 0 7403 7391"/>
                  <a:gd name="T1" fmla="*/ T0 w 305"/>
                  <a:gd name="T2" fmla="+- 0 10442 10442"/>
                  <a:gd name="T3" fmla="*/ 10442 h 7"/>
                  <a:gd name="T4" fmla="+- 0 7391 7391"/>
                  <a:gd name="T5" fmla="*/ T4 w 305"/>
                  <a:gd name="T6" fmla="+- 0 10450 10442"/>
                  <a:gd name="T7" fmla="*/ 10450 h 7"/>
                  <a:gd name="T8" fmla="+- 0 7696 7391"/>
                  <a:gd name="T9" fmla="*/ T8 w 305"/>
                  <a:gd name="T10" fmla="+- 0 10450 10442"/>
                  <a:gd name="T11" fmla="*/ 10450 h 7"/>
                  <a:gd name="T12" fmla="+- 0 7403 7391"/>
                  <a:gd name="T13" fmla="*/ T12 w 305"/>
                  <a:gd name="T14" fmla="+- 0 10442 10442"/>
                  <a:gd name="T15" fmla="*/ 1044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5" h="7">
                    <a:moveTo>
                      <a:pt x="12" y="0"/>
                    </a:moveTo>
                    <a:lnTo>
                      <a:pt x="0" y="8"/>
                    </a:lnTo>
                    <a:lnTo>
                      <a:pt x="305" y="8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62" name="Group 9072"/>
            <p:cNvGrpSpPr>
              <a:grpSpLocks/>
            </p:cNvGrpSpPr>
            <p:nvPr/>
          </p:nvGrpSpPr>
          <p:grpSpPr bwMode="auto">
            <a:xfrm>
              <a:off x="7403" y="10442"/>
              <a:ext cx="293" cy="7"/>
              <a:chOff x="7403" y="10442"/>
              <a:chExt cx="293" cy="7"/>
            </a:xfrm>
          </p:grpSpPr>
          <p:sp>
            <p:nvSpPr>
              <p:cNvPr id="21640" name="Freeform 9073"/>
              <p:cNvSpPr>
                <a:spLocks/>
              </p:cNvSpPr>
              <p:nvPr/>
            </p:nvSpPr>
            <p:spPr bwMode="auto">
              <a:xfrm>
                <a:off x="7403" y="10442"/>
                <a:ext cx="293" cy="7"/>
              </a:xfrm>
              <a:custGeom>
                <a:avLst/>
                <a:gdLst>
                  <a:gd name="T0" fmla="+- 0 7689 7403"/>
                  <a:gd name="T1" fmla="*/ T0 w 293"/>
                  <a:gd name="T2" fmla="+- 0 10442 10442"/>
                  <a:gd name="T3" fmla="*/ 10442 h 7"/>
                  <a:gd name="T4" fmla="+- 0 7403 7403"/>
                  <a:gd name="T5" fmla="*/ T4 w 293"/>
                  <a:gd name="T6" fmla="+- 0 10442 10442"/>
                  <a:gd name="T7" fmla="*/ 10442 h 7"/>
                  <a:gd name="T8" fmla="+- 0 7696 7403"/>
                  <a:gd name="T9" fmla="*/ T8 w 293"/>
                  <a:gd name="T10" fmla="+- 0 10450 10442"/>
                  <a:gd name="T11" fmla="*/ 10450 h 7"/>
                  <a:gd name="T12" fmla="+- 0 7689 7403"/>
                  <a:gd name="T13" fmla="*/ T12 w 293"/>
                  <a:gd name="T14" fmla="+- 0 10442 10442"/>
                  <a:gd name="T15" fmla="*/ 1044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3" h="7">
                    <a:moveTo>
                      <a:pt x="286" y="0"/>
                    </a:moveTo>
                    <a:lnTo>
                      <a:pt x="0" y="0"/>
                    </a:lnTo>
                    <a:lnTo>
                      <a:pt x="293" y="8"/>
                    </a:lnTo>
                    <a:lnTo>
                      <a:pt x="28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63" name="Group 9074"/>
            <p:cNvGrpSpPr>
              <a:grpSpLocks/>
            </p:cNvGrpSpPr>
            <p:nvPr/>
          </p:nvGrpSpPr>
          <p:grpSpPr bwMode="auto">
            <a:xfrm>
              <a:off x="7391" y="10442"/>
              <a:ext cx="305" cy="7"/>
              <a:chOff x="7391" y="10442"/>
              <a:chExt cx="305" cy="7"/>
            </a:xfrm>
          </p:grpSpPr>
          <p:sp>
            <p:nvSpPr>
              <p:cNvPr id="21639" name="Freeform 9075"/>
              <p:cNvSpPr>
                <a:spLocks/>
              </p:cNvSpPr>
              <p:nvPr/>
            </p:nvSpPr>
            <p:spPr bwMode="auto">
              <a:xfrm>
                <a:off x="7391" y="10442"/>
                <a:ext cx="305" cy="7"/>
              </a:xfrm>
              <a:custGeom>
                <a:avLst/>
                <a:gdLst>
                  <a:gd name="T0" fmla="+- 0 7391 7391"/>
                  <a:gd name="T1" fmla="*/ T0 w 305"/>
                  <a:gd name="T2" fmla="+- 0 10450 10442"/>
                  <a:gd name="T3" fmla="*/ 10450 h 7"/>
                  <a:gd name="T4" fmla="+- 0 7696 7391"/>
                  <a:gd name="T5" fmla="*/ T4 w 305"/>
                  <a:gd name="T6" fmla="+- 0 10450 10442"/>
                  <a:gd name="T7" fmla="*/ 10450 h 7"/>
                  <a:gd name="T8" fmla="+- 0 7403 7391"/>
                  <a:gd name="T9" fmla="*/ T8 w 305"/>
                  <a:gd name="T10" fmla="+- 0 10442 10442"/>
                  <a:gd name="T11" fmla="*/ 10442 h 7"/>
                  <a:gd name="T12" fmla="+- 0 7391 7391"/>
                  <a:gd name="T13" fmla="*/ T12 w 305"/>
                  <a:gd name="T14" fmla="+- 0 10450 10442"/>
                  <a:gd name="T15" fmla="*/ 1045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5" h="7">
                    <a:moveTo>
                      <a:pt x="0" y="8"/>
                    </a:moveTo>
                    <a:lnTo>
                      <a:pt x="305" y="8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64" name="Group 9076"/>
            <p:cNvGrpSpPr>
              <a:grpSpLocks/>
            </p:cNvGrpSpPr>
            <p:nvPr/>
          </p:nvGrpSpPr>
          <p:grpSpPr bwMode="auto">
            <a:xfrm>
              <a:off x="7403" y="10442"/>
              <a:ext cx="293" cy="7"/>
              <a:chOff x="7403" y="10442"/>
              <a:chExt cx="293" cy="7"/>
            </a:xfrm>
          </p:grpSpPr>
          <p:sp>
            <p:nvSpPr>
              <p:cNvPr id="21638" name="Freeform 9077"/>
              <p:cNvSpPr>
                <a:spLocks/>
              </p:cNvSpPr>
              <p:nvPr/>
            </p:nvSpPr>
            <p:spPr bwMode="auto">
              <a:xfrm>
                <a:off x="7403" y="10442"/>
                <a:ext cx="293" cy="7"/>
              </a:xfrm>
              <a:custGeom>
                <a:avLst/>
                <a:gdLst>
                  <a:gd name="T0" fmla="+- 0 7696 7403"/>
                  <a:gd name="T1" fmla="*/ T0 w 293"/>
                  <a:gd name="T2" fmla="+- 0 10450 10442"/>
                  <a:gd name="T3" fmla="*/ 10450 h 7"/>
                  <a:gd name="T4" fmla="+- 0 7403 7403"/>
                  <a:gd name="T5" fmla="*/ T4 w 293"/>
                  <a:gd name="T6" fmla="+- 0 10442 10442"/>
                  <a:gd name="T7" fmla="*/ 10442 h 7"/>
                  <a:gd name="T8" fmla="+- 0 7689 7403"/>
                  <a:gd name="T9" fmla="*/ T8 w 293"/>
                  <a:gd name="T10" fmla="+- 0 10442 10442"/>
                  <a:gd name="T11" fmla="*/ 10442 h 7"/>
                  <a:gd name="T12" fmla="+- 0 7696 7403"/>
                  <a:gd name="T13" fmla="*/ T12 w 293"/>
                  <a:gd name="T14" fmla="+- 0 10450 10442"/>
                  <a:gd name="T15" fmla="*/ 1045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3" h="7">
                    <a:moveTo>
                      <a:pt x="293" y="8"/>
                    </a:moveTo>
                    <a:lnTo>
                      <a:pt x="0" y="0"/>
                    </a:lnTo>
                    <a:lnTo>
                      <a:pt x="286" y="0"/>
                    </a:lnTo>
                    <a:lnTo>
                      <a:pt x="293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65" name="Group 9078"/>
            <p:cNvGrpSpPr>
              <a:grpSpLocks/>
            </p:cNvGrpSpPr>
            <p:nvPr/>
          </p:nvGrpSpPr>
          <p:grpSpPr bwMode="auto">
            <a:xfrm>
              <a:off x="7386" y="10451"/>
              <a:ext cx="3799" cy="2"/>
              <a:chOff x="7386" y="10451"/>
              <a:chExt cx="3799" cy="2"/>
            </a:xfrm>
          </p:grpSpPr>
          <p:sp>
            <p:nvSpPr>
              <p:cNvPr id="21637" name="Freeform 9079"/>
              <p:cNvSpPr>
                <a:spLocks/>
              </p:cNvSpPr>
              <p:nvPr/>
            </p:nvSpPr>
            <p:spPr bwMode="auto">
              <a:xfrm>
                <a:off x="7386" y="10451"/>
                <a:ext cx="3799" cy="2"/>
              </a:xfrm>
              <a:custGeom>
                <a:avLst/>
                <a:gdLst>
                  <a:gd name="T0" fmla="+- 0 7386 7386"/>
                  <a:gd name="T1" fmla="*/ T0 w 3799"/>
                  <a:gd name="T2" fmla="+- 0 11186 7386"/>
                  <a:gd name="T3" fmla="*/ T2 w 379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799">
                    <a:moveTo>
                      <a:pt x="0" y="0"/>
                    </a:moveTo>
                    <a:lnTo>
                      <a:pt x="3800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66" name="Group 9080"/>
            <p:cNvGrpSpPr>
              <a:grpSpLocks/>
            </p:cNvGrpSpPr>
            <p:nvPr/>
          </p:nvGrpSpPr>
          <p:grpSpPr bwMode="auto">
            <a:xfrm>
              <a:off x="7283" y="10452"/>
              <a:ext cx="3907" cy="19"/>
              <a:chOff x="7283" y="10452"/>
              <a:chExt cx="3907" cy="19"/>
            </a:xfrm>
          </p:grpSpPr>
          <p:sp>
            <p:nvSpPr>
              <p:cNvPr id="21636" name="Freeform 9081"/>
              <p:cNvSpPr>
                <a:spLocks/>
              </p:cNvSpPr>
              <p:nvPr/>
            </p:nvSpPr>
            <p:spPr bwMode="auto">
              <a:xfrm>
                <a:off x="7283" y="10452"/>
                <a:ext cx="3907" cy="19"/>
              </a:xfrm>
              <a:custGeom>
                <a:avLst/>
                <a:gdLst>
                  <a:gd name="T0" fmla="+- 0 7386 7283"/>
                  <a:gd name="T1" fmla="*/ T0 w 3907"/>
                  <a:gd name="T2" fmla="+- 0 10452 10452"/>
                  <a:gd name="T3" fmla="*/ 10452 h 19"/>
                  <a:gd name="T4" fmla="+- 0 7283 7283"/>
                  <a:gd name="T5" fmla="*/ T4 w 3907"/>
                  <a:gd name="T6" fmla="+- 0 10471 10452"/>
                  <a:gd name="T7" fmla="*/ 10471 h 19"/>
                  <a:gd name="T8" fmla="+- 0 11190 7283"/>
                  <a:gd name="T9" fmla="*/ T8 w 3907"/>
                  <a:gd name="T10" fmla="+- 0 10471 10452"/>
                  <a:gd name="T11" fmla="*/ 10471 h 19"/>
                  <a:gd name="T12" fmla="+- 0 7386 7283"/>
                  <a:gd name="T13" fmla="*/ T12 w 3907"/>
                  <a:gd name="T14" fmla="+- 0 10452 10452"/>
                  <a:gd name="T15" fmla="*/ 10452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07" h="19">
                    <a:moveTo>
                      <a:pt x="103" y="0"/>
                    </a:moveTo>
                    <a:lnTo>
                      <a:pt x="0" y="19"/>
                    </a:lnTo>
                    <a:lnTo>
                      <a:pt x="3907" y="19"/>
                    </a:lnTo>
                    <a:lnTo>
                      <a:pt x="10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67" name="Group 9082"/>
            <p:cNvGrpSpPr>
              <a:grpSpLocks/>
            </p:cNvGrpSpPr>
            <p:nvPr/>
          </p:nvGrpSpPr>
          <p:grpSpPr bwMode="auto">
            <a:xfrm>
              <a:off x="7386" y="10452"/>
              <a:ext cx="3804" cy="19"/>
              <a:chOff x="7386" y="10452"/>
              <a:chExt cx="3804" cy="19"/>
            </a:xfrm>
          </p:grpSpPr>
          <p:sp>
            <p:nvSpPr>
              <p:cNvPr id="21635" name="Freeform 9083"/>
              <p:cNvSpPr>
                <a:spLocks/>
              </p:cNvSpPr>
              <p:nvPr/>
            </p:nvSpPr>
            <p:spPr bwMode="auto">
              <a:xfrm>
                <a:off x="7386" y="10452"/>
                <a:ext cx="3804" cy="19"/>
              </a:xfrm>
              <a:custGeom>
                <a:avLst/>
                <a:gdLst>
                  <a:gd name="T0" fmla="+- 0 11186 7386"/>
                  <a:gd name="T1" fmla="*/ T0 w 3804"/>
                  <a:gd name="T2" fmla="+- 0 10452 10452"/>
                  <a:gd name="T3" fmla="*/ 10452 h 19"/>
                  <a:gd name="T4" fmla="+- 0 7386 7386"/>
                  <a:gd name="T5" fmla="*/ T4 w 3804"/>
                  <a:gd name="T6" fmla="+- 0 10452 10452"/>
                  <a:gd name="T7" fmla="*/ 10452 h 19"/>
                  <a:gd name="T8" fmla="+- 0 11190 7386"/>
                  <a:gd name="T9" fmla="*/ T8 w 3804"/>
                  <a:gd name="T10" fmla="+- 0 10471 10452"/>
                  <a:gd name="T11" fmla="*/ 10471 h 19"/>
                  <a:gd name="T12" fmla="+- 0 11186 7386"/>
                  <a:gd name="T13" fmla="*/ T12 w 3804"/>
                  <a:gd name="T14" fmla="+- 0 10452 10452"/>
                  <a:gd name="T15" fmla="*/ 10452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4" h="19">
                    <a:moveTo>
                      <a:pt x="3800" y="0"/>
                    </a:moveTo>
                    <a:lnTo>
                      <a:pt x="0" y="0"/>
                    </a:lnTo>
                    <a:lnTo>
                      <a:pt x="3804" y="19"/>
                    </a:lnTo>
                    <a:lnTo>
                      <a:pt x="380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68" name="Group 9084"/>
            <p:cNvGrpSpPr>
              <a:grpSpLocks/>
            </p:cNvGrpSpPr>
            <p:nvPr/>
          </p:nvGrpSpPr>
          <p:grpSpPr bwMode="auto">
            <a:xfrm>
              <a:off x="7283" y="10452"/>
              <a:ext cx="3907" cy="19"/>
              <a:chOff x="7283" y="10452"/>
              <a:chExt cx="3907" cy="19"/>
            </a:xfrm>
          </p:grpSpPr>
          <p:sp>
            <p:nvSpPr>
              <p:cNvPr id="21634" name="Freeform 9085"/>
              <p:cNvSpPr>
                <a:spLocks/>
              </p:cNvSpPr>
              <p:nvPr/>
            </p:nvSpPr>
            <p:spPr bwMode="auto">
              <a:xfrm>
                <a:off x="7283" y="10452"/>
                <a:ext cx="3907" cy="19"/>
              </a:xfrm>
              <a:custGeom>
                <a:avLst/>
                <a:gdLst>
                  <a:gd name="T0" fmla="+- 0 7283 7283"/>
                  <a:gd name="T1" fmla="*/ T0 w 3907"/>
                  <a:gd name="T2" fmla="+- 0 10471 10452"/>
                  <a:gd name="T3" fmla="*/ 10471 h 19"/>
                  <a:gd name="T4" fmla="+- 0 11190 7283"/>
                  <a:gd name="T5" fmla="*/ T4 w 3907"/>
                  <a:gd name="T6" fmla="+- 0 10471 10452"/>
                  <a:gd name="T7" fmla="*/ 10471 h 19"/>
                  <a:gd name="T8" fmla="+- 0 7386 7283"/>
                  <a:gd name="T9" fmla="*/ T8 w 3907"/>
                  <a:gd name="T10" fmla="+- 0 10452 10452"/>
                  <a:gd name="T11" fmla="*/ 10452 h 19"/>
                  <a:gd name="T12" fmla="+- 0 7283 7283"/>
                  <a:gd name="T13" fmla="*/ T12 w 3907"/>
                  <a:gd name="T14" fmla="+- 0 10471 10452"/>
                  <a:gd name="T15" fmla="*/ 10471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07" h="19">
                    <a:moveTo>
                      <a:pt x="0" y="19"/>
                    </a:moveTo>
                    <a:lnTo>
                      <a:pt x="3907" y="19"/>
                    </a:lnTo>
                    <a:lnTo>
                      <a:pt x="103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69" name="Group 9086"/>
            <p:cNvGrpSpPr>
              <a:grpSpLocks/>
            </p:cNvGrpSpPr>
            <p:nvPr/>
          </p:nvGrpSpPr>
          <p:grpSpPr bwMode="auto">
            <a:xfrm>
              <a:off x="7386" y="10452"/>
              <a:ext cx="3804" cy="19"/>
              <a:chOff x="7386" y="10452"/>
              <a:chExt cx="3804" cy="19"/>
            </a:xfrm>
          </p:grpSpPr>
          <p:sp>
            <p:nvSpPr>
              <p:cNvPr id="21633" name="Freeform 9087"/>
              <p:cNvSpPr>
                <a:spLocks/>
              </p:cNvSpPr>
              <p:nvPr/>
            </p:nvSpPr>
            <p:spPr bwMode="auto">
              <a:xfrm>
                <a:off x="7386" y="10452"/>
                <a:ext cx="3804" cy="19"/>
              </a:xfrm>
              <a:custGeom>
                <a:avLst/>
                <a:gdLst>
                  <a:gd name="T0" fmla="+- 0 11190 7386"/>
                  <a:gd name="T1" fmla="*/ T0 w 3804"/>
                  <a:gd name="T2" fmla="+- 0 10471 10452"/>
                  <a:gd name="T3" fmla="*/ 10471 h 19"/>
                  <a:gd name="T4" fmla="+- 0 7386 7386"/>
                  <a:gd name="T5" fmla="*/ T4 w 3804"/>
                  <a:gd name="T6" fmla="+- 0 10452 10452"/>
                  <a:gd name="T7" fmla="*/ 10452 h 19"/>
                  <a:gd name="T8" fmla="+- 0 11186 7386"/>
                  <a:gd name="T9" fmla="*/ T8 w 3804"/>
                  <a:gd name="T10" fmla="+- 0 10452 10452"/>
                  <a:gd name="T11" fmla="*/ 10452 h 19"/>
                  <a:gd name="T12" fmla="+- 0 11190 7386"/>
                  <a:gd name="T13" fmla="*/ T12 w 3804"/>
                  <a:gd name="T14" fmla="+- 0 10471 10452"/>
                  <a:gd name="T15" fmla="*/ 10471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4" h="19">
                    <a:moveTo>
                      <a:pt x="3804" y="19"/>
                    </a:moveTo>
                    <a:lnTo>
                      <a:pt x="0" y="0"/>
                    </a:lnTo>
                    <a:lnTo>
                      <a:pt x="3800" y="0"/>
                    </a:lnTo>
                    <a:lnTo>
                      <a:pt x="3804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70" name="Group 9088"/>
            <p:cNvGrpSpPr>
              <a:grpSpLocks/>
            </p:cNvGrpSpPr>
            <p:nvPr/>
          </p:nvGrpSpPr>
          <p:grpSpPr bwMode="auto">
            <a:xfrm>
              <a:off x="7396" y="10476"/>
              <a:ext cx="3794" cy="2"/>
              <a:chOff x="7396" y="10476"/>
              <a:chExt cx="3794" cy="2"/>
            </a:xfrm>
          </p:grpSpPr>
          <p:sp>
            <p:nvSpPr>
              <p:cNvPr id="21632" name="Freeform 9089"/>
              <p:cNvSpPr>
                <a:spLocks/>
              </p:cNvSpPr>
              <p:nvPr/>
            </p:nvSpPr>
            <p:spPr bwMode="auto">
              <a:xfrm>
                <a:off x="7396" y="10476"/>
                <a:ext cx="3794" cy="2"/>
              </a:xfrm>
              <a:custGeom>
                <a:avLst/>
                <a:gdLst>
                  <a:gd name="T0" fmla="+- 0 7396 7396"/>
                  <a:gd name="T1" fmla="*/ T0 w 3794"/>
                  <a:gd name="T2" fmla="+- 0 11190 7396"/>
                  <a:gd name="T3" fmla="*/ T2 w 379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794">
                    <a:moveTo>
                      <a:pt x="0" y="0"/>
                    </a:moveTo>
                    <a:lnTo>
                      <a:pt x="3794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71" name="Group 9090"/>
            <p:cNvGrpSpPr>
              <a:grpSpLocks/>
            </p:cNvGrpSpPr>
            <p:nvPr/>
          </p:nvGrpSpPr>
          <p:grpSpPr bwMode="auto">
            <a:xfrm>
              <a:off x="7396" y="10471"/>
              <a:ext cx="3794" cy="10"/>
              <a:chOff x="7396" y="10471"/>
              <a:chExt cx="3794" cy="10"/>
            </a:xfrm>
          </p:grpSpPr>
          <p:sp>
            <p:nvSpPr>
              <p:cNvPr id="21631" name="Freeform 9091"/>
              <p:cNvSpPr>
                <a:spLocks/>
              </p:cNvSpPr>
              <p:nvPr/>
            </p:nvSpPr>
            <p:spPr bwMode="auto">
              <a:xfrm>
                <a:off x="7396" y="10471"/>
                <a:ext cx="3794" cy="10"/>
              </a:xfrm>
              <a:custGeom>
                <a:avLst/>
                <a:gdLst>
                  <a:gd name="T0" fmla="+- 0 7403 7396"/>
                  <a:gd name="T1" fmla="*/ T0 w 3794"/>
                  <a:gd name="T2" fmla="+- 0 10481 10471"/>
                  <a:gd name="T3" fmla="*/ 10481 h 10"/>
                  <a:gd name="T4" fmla="+- 0 11190 7396"/>
                  <a:gd name="T5" fmla="*/ T4 w 3794"/>
                  <a:gd name="T6" fmla="+- 0 10481 10471"/>
                  <a:gd name="T7" fmla="*/ 10481 h 10"/>
                  <a:gd name="T8" fmla="+- 0 7396 7396"/>
                  <a:gd name="T9" fmla="*/ T8 w 3794"/>
                  <a:gd name="T10" fmla="+- 0 10471 10471"/>
                  <a:gd name="T11" fmla="*/ 10471 h 10"/>
                  <a:gd name="T12" fmla="+- 0 7403 7396"/>
                  <a:gd name="T13" fmla="*/ T12 w 3794"/>
                  <a:gd name="T14" fmla="+- 0 10481 10471"/>
                  <a:gd name="T15" fmla="*/ 1048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94" h="10">
                    <a:moveTo>
                      <a:pt x="7" y="10"/>
                    </a:moveTo>
                    <a:lnTo>
                      <a:pt x="3794" y="10"/>
                    </a:lnTo>
                    <a:lnTo>
                      <a:pt x="0" y="0"/>
                    </a:lnTo>
                    <a:lnTo>
                      <a:pt x="7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72" name="Group 9092"/>
            <p:cNvGrpSpPr>
              <a:grpSpLocks/>
            </p:cNvGrpSpPr>
            <p:nvPr/>
          </p:nvGrpSpPr>
          <p:grpSpPr bwMode="auto">
            <a:xfrm>
              <a:off x="7396" y="10471"/>
              <a:ext cx="3794" cy="10"/>
              <a:chOff x="7396" y="10471"/>
              <a:chExt cx="3794" cy="10"/>
            </a:xfrm>
          </p:grpSpPr>
          <p:sp>
            <p:nvSpPr>
              <p:cNvPr id="21630" name="Freeform 9093"/>
              <p:cNvSpPr>
                <a:spLocks/>
              </p:cNvSpPr>
              <p:nvPr/>
            </p:nvSpPr>
            <p:spPr bwMode="auto">
              <a:xfrm>
                <a:off x="7396" y="10471"/>
                <a:ext cx="3794" cy="10"/>
              </a:xfrm>
              <a:custGeom>
                <a:avLst/>
                <a:gdLst>
                  <a:gd name="T0" fmla="+- 0 11190 7396"/>
                  <a:gd name="T1" fmla="*/ T0 w 3794"/>
                  <a:gd name="T2" fmla="+- 0 10481 10471"/>
                  <a:gd name="T3" fmla="*/ 10481 h 10"/>
                  <a:gd name="T4" fmla="+- 0 7396 7396"/>
                  <a:gd name="T5" fmla="*/ T4 w 3794"/>
                  <a:gd name="T6" fmla="+- 0 10471 10471"/>
                  <a:gd name="T7" fmla="*/ 10471 h 10"/>
                  <a:gd name="T8" fmla="+- 0 11190 7396"/>
                  <a:gd name="T9" fmla="*/ T8 w 3794"/>
                  <a:gd name="T10" fmla="+- 0 10471 10471"/>
                  <a:gd name="T11" fmla="*/ 10471 h 10"/>
                  <a:gd name="T12" fmla="+- 0 11190 7396"/>
                  <a:gd name="T13" fmla="*/ T12 w 3794"/>
                  <a:gd name="T14" fmla="+- 0 10481 10471"/>
                  <a:gd name="T15" fmla="*/ 1048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94" h="10">
                    <a:moveTo>
                      <a:pt x="3794" y="10"/>
                    </a:moveTo>
                    <a:lnTo>
                      <a:pt x="0" y="0"/>
                    </a:lnTo>
                    <a:lnTo>
                      <a:pt x="3794" y="0"/>
                    </a:lnTo>
                    <a:lnTo>
                      <a:pt x="3794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73" name="Group 9094"/>
            <p:cNvGrpSpPr>
              <a:grpSpLocks/>
            </p:cNvGrpSpPr>
            <p:nvPr/>
          </p:nvGrpSpPr>
          <p:grpSpPr bwMode="auto">
            <a:xfrm>
              <a:off x="7192" y="10471"/>
              <a:ext cx="185" cy="17"/>
              <a:chOff x="7192" y="10471"/>
              <a:chExt cx="185" cy="17"/>
            </a:xfrm>
          </p:grpSpPr>
          <p:sp>
            <p:nvSpPr>
              <p:cNvPr id="21629" name="Freeform 9095"/>
              <p:cNvSpPr>
                <a:spLocks/>
              </p:cNvSpPr>
              <p:nvPr/>
            </p:nvSpPr>
            <p:spPr bwMode="auto">
              <a:xfrm>
                <a:off x="7192" y="10471"/>
                <a:ext cx="185" cy="17"/>
              </a:xfrm>
              <a:custGeom>
                <a:avLst/>
                <a:gdLst>
                  <a:gd name="T0" fmla="+- 0 7283 7192"/>
                  <a:gd name="T1" fmla="*/ T0 w 185"/>
                  <a:gd name="T2" fmla="+- 0 10471 10471"/>
                  <a:gd name="T3" fmla="*/ 10471 h 17"/>
                  <a:gd name="T4" fmla="+- 0 7192 7192"/>
                  <a:gd name="T5" fmla="*/ T4 w 185"/>
                  <a:gd name="T6" fmla="+- 0 10488 10471"/>
                  <a:gd name="T7" fmla="*/ 10488 h 17"/>
                  <a:gd name="T8" fmla="+- 0 7377 7192"/>
                  <a:gd name="T9" fmla="*/ T8 w 185"/>
                  <a:gd name="T10" fmla="+- 0 10488 10471"/>
                  <a:gd name="T11" fmla="*/ 10488 h 17"/>
                  <a:gd name="T12" fmla="+- 0 7283 7192"/>
                  <a:gd name="T13" fmla="*/ T12 w 185"/>
                  <a:gd name="T14" fmla="+- 0 10471 10471"/>
                  <a:gd name="T15" fmla="*/ 10471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5" h="17">
                    <a:moveTo>
                      <a:pt x="91" y="0"/>
                    </a:moveTo>
                    <a:lnTo>
                      <a:pt x="0" y="17"/>
                    </a:lnTo>
                    <a:lnTo>
                      <a:pt x="185" y="17"/>
                    </a:lnTo>
                    <a:lnTo>
                      <a:pt x="9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74" name="Group 9096"/>
            <p:cNvGrpSpPr>
              <a:grpSpLocks/>
            </p:cNvGrpSpPr>
            <p:nvPr/>
          </p:nvGrpSpPr>
          <p:grpSpPr bwMode="auto">
            <a:xfrm>
              <a:off x="7283" y="10471"/>
              <a:ext cx="113" cy="17"/>
              <a:chOff x="7283" y="10471"/>
              <a:chExt cx="113" cy="17"/>
            </a:xfrm>
          </p:grpSpPr>
          <p:sp>
            <p:nvSpPr>
              <p:cNvPr id="21628" name="Freeform 9097"/>
              <p:cNvSpPr>
                <a:spLocks/>
              </p:cNvSpPr>
              <p:nvPr/>
            </p:nvSpPr>
            <p:spPr bwMode="auto">
              <a:xfrm>
                <a:off x="7283" y="10471"/>
                <a:ext cx="113" cy="17"/>
              </a:xfrm>
              <a:custGeom>
                <a:avLst/>
                <a:gdLst>
                  <a:gd name="T0" fmla="+- 0 7396 7283"/>
                  <a:gd name="T1" fmla="*/ T0 w 113"/>
                  <a:gd name="T2" fmla="+- 0 10471 10471"/>
                  <a:gd name="T3" fmla="*/ 10471 h 17"/>
                  <a:gd name="T4" fmla="+- 0 7283 7283"/>
                  <a:gd name="T5" fmla="*/ T4 w 113"/>
                  <a:gd name="T6" fmla="+- 0 10471 10471"/>
                  <a:gd name="T7" fmla="*/ 10471 h 17"/>
                  <a:gd name="T8" fmla="+- 0 7377 7283"/>
                  <a:gd name="T9" fmla="*/ T8 w 113"/>
                  <a:gd name="T10" fmla="+- 0 10488 10471"/>
                  <a:gd name="T11" fmla="*/ 10488 h 17"/>
                  <a:gd name="T12" fmla="+- 0 7396 7283"/>
                  <a:gd name="T13" fmla="*/ T12 w 113"/>
                  <a:gd name="T14" fmla="+- 0 10471 10471"/>
                  <a:gd name="T15" fmla="*/ 10471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3" h="17">
                    <a:moveTo>
                      <a:pt x="113" y="0"/>
                    </a:moveTo>
                    <a:lnTo>
                      <a:pt x="0" y="0"/>
                    </a:lnTo>
                    <a:lnTo>
                      <a:pt x="94" y="17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75" name="Group 9098"/>
            <p:cNvGrpSpPr>
              <a:grpSpLocks/>
            </p:cNvGrpSpPr>
            <p:nvPr/>
          </p:nvGrpSpPr>
          <p:grpSpPr bwMode="auto">
            <a:xfrm>
              <a:off x="7192" y="10471"/>
              <a:ext cx="185" cy="17"/>
              <a:chOff x="7192" y="10471"/>
              <a:chExt cx="185" cy="17"/>
            </a:xfrm>
          </p:grpSpPr>
          <p:sp>
            <p:nvSpPr>
              <p:cNvPr id="21627" name="Freeform 9099"/>
              <p:cNvSpPr>
                <a:spLocks/>
              </p:cNvSpPr>
              <p:nvPr/>
            </p:nvSpPr>
            <p:spPr bwMode="auto">
              <a:xfrm>
                <a:off x="7192" y="10471"/>
                <a:ext cx="185" cy="17"/>
              </a:xfrm>
              <a:custGeom>
                <a:avLst/>
                <a:gdLst>
                  <a:gd name="T0" fmla="+- 0 7192 7192"/>
                  <a:gd name="T1" fmla="*/ T0 w 185"/>
                  <a:gd name="T2" fmla="+- 0 10488 10471"/>
                  <a:gd name="T3" fmla="*/ 10488 h 17"/>
                  <a:gd name="T4" fmla="+- 0 7377 7192"/>
                  <a:gd name="T5" fmla="*/ T4 w 185"/>
                  <a:gd name="T6" fmla="+- 0 10488 10471"/>
                  <a:gd name="T7" fmla="*/ 10488 h 17"/>
                  <a:gd name="T8" fmla="+- 0 7283 7192"/>
                  <a:gd name="T9" fmla="*/ T8 w 185"/>
                  <a:gd name="T10" fmla="+- 0 10471 10471"/>
                  <a:gd name="T11" fmla="*/ 10471 h 17"/>
                  <a:gd name="T12" fmla="+- 0 7192 7192"/>
                  <a:gd name="T13" fmla="*/ T12 w 185"/>
                  <a:gd name="T14" fmla="+- 0 10488 10471"/>
                  <a:gd name="T15" fmla="*/ 1048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5" h="17">
                    <a:moveTo>
                      <a:pt x="0" y="17"/>
                    </a:moveTo>
                    <a:lnTo>
                      <a:pt x="185" y="17"/>
                    </a:lnTo>
                    <a:lnTo>
                      <a:pt x="91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76" name="Group 9100"/>
            <p:cNvGrpSpPr>
              <a:grpSpLocks/>
            </p:cNvGrpSpPr>
            <p:nvPr/>
          </p:nvGrpSpPr>
          <p:grpSpPr bwMode="auto">
            <a:xfrm>
              <a:off x="7283" y="10471"/>
              <a:ext cx="113" cy="17"/>
              <a:chOff x="7283" y="10471"/>
              <a:chExt cx="113" cy="17"/>
            </a:xfrm>
          </p:grpSpPr>
          <p:sp>
            <p:nvSpPr>
              <p:cNvPr id="21626" name="Freeform 9101"/>
              <p:cNvSpPr>
                <a:spLocks/>
              </p:cNvSpPr>
              <p:nvPr/>
            </p:nvSpPr>
            <p:spPr bwMode="auto">
              <a:xfrm>
                <a:off x="7283" y="10471"/>
                <a:ext cx="113" cy="17"/>
              </a:xfrm>
              <a:custGeom>
                <a:avLst/>
                <a:gdLst>
                  <a:gd name="T0" fmla="+- 0 7377 7283"/>
                  <a:gd name="T1" fmla="*/ T0 w 113"/>
                  <a:gd name="T2" fmla="+- 0 10488 10471"/>
                  <a:gd name="T3" fmla="*/ 10488 h 17"/>
                  <a:gd name="T4" fmla="+- 0 7283 7283"/>
                  <a:gd name="T5" fmla="*/ T4 w 113"/>
                  <a:gd name="T6" fmla="+- 0 10471 10471"/>
                  <a:gd name="T7" fmla="*/ 10471 h 17"/>
                  <a:gd name="T8" fmla="+- 0 7396 7283"/>
                  <a:gd name="T9" fmla="*/ T8 w 113"/>
                  <a:gd name="T10" fmla="+- 0 10471 10471"/>
                  <a:gd name="T11" fmla="*/ 10471 h 17"/>
                  <a:gd name="T12" fmla="+- 0 7377 7283"/>
                  <a:gd name="T13" fmla="*/ T12 w 113"/>
                  <a:gd name="T14" fmla="+- 0 10488 10471"/>
                  <a:gd name="T15" fmla="*/ 1048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3" h="17">
                    <a:moveTo>
                      <a:pt x="94" y="17"/>
                    </a:moveTo>
                    <a:lnTo>
                      <a:pt x="0" y="0"/>
                    </a:lnTo>
                    <a:lnTo>
                      <a:pt x="113" y="0"/>
                    </a:lnTo>
                    <a:lnTo>
                      <a:pt x="94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77" name="Group 9102"/>
            <p:cNvGrpSpPr>
              <a:grpSpLocks/>
            </p:cNvGrpSpPr>
            <p:nvPr/>
          </p:nvGrpSpPr>
          <p:grpSpPr bwMode="auto">
            <a:xfrm>
              <a:off x="7146" y="10488"/>
              <a:ext cx="238" cy="10"/>
              <a:chOff x="7146" y="10488"/>
              <a:chExt cx="238" cy="10"/>
            </a:xfrm>
          </p:grpSpPr>
          <p:sp>
            <p:nvSpPr>
              <p:cNvPr id="21625" name="Freeform 9103"/>
              <p:cNvSpPr>
                <a:spLocks/>
              </p:cNvSpPr>
              <p:nvPr/>
            </p:nvSpPr>
            <p:spPr bwMode="auto">
              <a:xfrm>
                <a:off x="7146" y="10488"/>
                <a:ext cx="238" cy="10"/>
              </a:xfrm>
              <a:custGeom>
                <a:avLst/>
                <a:gdLst>
                  <a:gd name="T0" fmla="+- 0 7192 7146"/>
                  <a:gd name="T1" fmla="*/ T0 w 238"/>
                  <a:gd name="T2" fmla="+- 0 10488 10488"/>
                  <a:gd name="T3" fmla="*/ 10488 h 10"/>
                  <a:gd name="T4" fmla="+- 0 7146 7146"/>
                  <a:gd name="T5" fmla="*/ T4 w 238"/>
                  <a:gd name="T6" fmla="+- 0 10498 10488"/>
                  <a:gd name="T7" fmla="*/ 10498 h 10"/>
                  <a:gd name="T8" fmla="+- 0 7384 7146"/>
                  <a:gd name="T9" fmla="*/ T8 w 238"/>
                  <a:gd name="T10" fmla="+- 0 10498 10488"/>
                  <a:gd name="T11" fmla="*/ 10498 h 10"/>
                  <a:gd name="T12" fmla="+- 0 7192 7146"/>
                  <a:gd name="T13" fmla="*/ T12 w 238"/>
                  <a:gd name="T14" fmla="+- 0 10488 10488"/>
                  <a:gd name="T15" fmla="*/ 1048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8" h="10">
                    <a:moveTo>
                      <a:pt x="46" y="0"/>
                    </a:moveTo>
                    <a:lnTo>
                      <a:pt x="0" y="10"/>
                    </a:lnTo>
                    <a:lnTo>
                      <a:pt x="238" y="10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78" name="Group 9104"/>
            <p:cNvGrpSpPr>
              <a:grpSpLocks/>
            </p:cNvGrpSpPr>
            <p:nvPr/>
          </p:nvGrpSpPr>
          <p:grpSpPr bwMode="auto">
            <a:xfrm>
              <a:off x="7192" y="10488"/>
              <a:ext cx="192" cy="10"/>
              <a:chOff x="7192" y="10488"/>
              <a:chExt cx="192" cy="10"/>
            </a:xfrm>
          </p:grpSpPr>
          <p:sp>
            <p:nvSpPr>
              <p:cNvPr id="21624" name="Freeform 9105"/>
              <p:cNvSpPr>
                <a:spLocks/>
              </p:cNvSpPr>
              <p:nvPr/>
            </p:nvSpPr>
            <p:spPr bwMode="auto">
              <a:xfrm>
                <a:off x="7192" y="10488"/>
                <a:ext cx="192" cy="10"/>
              </a:xfrm>
              <a:custGeom>
                <a:avLst/>
                <a:gdLst>
                  <a:gd name="T0" fmla="+- 0 7377 7192"/>
                  <a:gd name="T1" fmla="*/ T0 w 192"/>
                  <a:gd name="T2" fmla="+- 0 10488 10488"/>
                  <a:gd name="T3" fmla="*/ 10488 h 10"/>
                  <a:gd name="T4" fmla="+- 0 7192 7192"/>
                  <a:gd name="T5" fmla="*/ T4 w 192"/>
                  <a:gd name="T6" fmla="+- 0 10488 10488"/>
                  <a:gd name="T7" fmla="*/ 10488 h 10"/>
                  <a:gd name="T8" fmla="+- 0 7384 7192"/>
                  <a:gd name="T9" fmla="*/ T8 w 192"/>
                  <a:gd name="T10" fmla="+- 0 10498 10488"/>
                  <a:gd name="T11" fmla="*/ 10498 h 10"/>
                  <a:gd name="T12" fmla="+- 0 7377 7192"/>
                  <a:gd name="T13" fmla="*/ T12 w 192"/>
                  <a:gd name="T14" fmla="+- 0 10488 10488"/>
                  <a:gd name="T15" fmla="*/ 1048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2" h="10">
                    <a:moveTo>
                      <a:pt x="185" y="0"/>
                    </a:moveTo>
                    <a:lnTo>
                      <a:pt x="0" y="0"/>
                    </a:lnTo>
                    <a:lnTo>
                      <a:pt x="192" y="10"/>
                    </a:lnTo>
                    <a:lnTo>
                      <a:pt x="18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79" name="Group 9106"/>
            <p:cNvGrpSpPr>
              <a:grpSpLocks/>
            </p:cNvGrpSpPr>
            <p:nvPr/>
          </p:nvGrpSpPr>
          <p:grpSpPr bwMode="auto">
            <a:xfrm>
              <a:off x="7146" y="10488"/>
              <a:ext cx="238" cy="10"/>
              <a:chOff x="7146" y="10488"/>
              <a:chExt cx="238" cy="10"/>
            </a:xfrm>
          </p:grpSpPr>
          <p:sp>
            <p:nvSpPr>
              <p:cNvPr id="21623" name="Freeform 9107"/>
              <p:cNvSpPr>
                <a:spLocks/>
              </p:cNvSpPr>
              <p:nvPr/>
            </p:nvSpPr>
            <p:spPr bwMode="auto">
              <a:xfrm>
                <a:off x="7146" y="10488"/>
                <a:ext cx="238" cy="10"/>
              </a:xfrm>
              <a:custGeom>
                <a:avLst/>
                <a:gdLst>
                  <a:gd name="T0" fmla="+- 0 7146 7146"/>
                  <a:gd name="T1" fmla="*/ T0 w 238"/>
                  <a:gd name="T2" fmla="+- 0 10498 10488"/>
                  <a:gd name="T3" fmla="*/ 10498 h 10"/>
                  <a:gd name="T4" fmla="+- 0 7384 7146"/>
                  <a:gd name="T5" fmla="*/ T4 w 238"/>
                  <a:gd name="T6" fmla="+- 0 10498 10488"/>
                  <a:gd name="T7" fmla="*/ 10498 h 10"/>
                  <a:gd name="T8" fmla="+- 0 7192 7146"/>
                  <a:gd name="T9" fmla="*/ T8 w 238"/>
                  <a:gd name="T10" fmla="+- 0 10488 10488"/>
                  <a:gd name="T11" fmla="*/ 10488 h 10"/>
                  <a:gd name="T12" fmla="+- 0 7146 7146"/>
                  <a:gd name="T13" fmla="*/ T12 w 238"/>
                  <a:gd name="T14" fmla="+- 0 10498 10488"/>
                  <a:gd name="T15" fmla="*/ 1049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8" h="10">
                    <a:moveTo>
                      <a:pt x="0" y="10"/>
                    </a:moveTo>
                    <a:lnTo>
                      <a:pt x="238" y="10"/>
                    </a:lnTo>
                    <a:lnTo>
                      <a:pt x="46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80" name="Group 9108"/>
            <p:cNvGrpSpPr>
              <a:grpSpLocks/>
            </p:cNvGrpSpPr>
            <p:nvPr/>
          </p:nvGrpSpPr>
          <p:grpSpPr bwMode="auto">
            <a:xfrm>
              <a:off x="7192" y="10488"/>
              <a:ext cx="192" cy="10"/>
              <a:chOff x="7192" y="10488"/>
              <a:chExt cx="192" cy="10"/>
            </a:xfrm>
          </p:grpSpPr>
          <p:sp>
            <p:nvSpPr>
              <p:cNvPr id="21622" name="Freeform 9109"/>
              <p:cNvSpPr>
                <a:spLocks/>
              </p:cNvSpPr>
              <p:nvPr/>
            </p:nvSpPr>
            <p:spPr bwMode="auto">
              <a:xfrm>
                <a:off x="7192" y="10488"/>
                <a:ext cx="192" cy="10"/>
              </a:xfrm>
              <a:custGeom>
                <a:avLst/>
                <a:gdLst>
                  <a:gd name="T0" fmla="+- 0 7384 7192"/>
                  <a:gd name="T1" fmla="*/ T0 w 192"/>
                  <a:gd name="T2" fmla="+- 0 10498 10488"/>
                  <a:gd name="T3" fmla="*/ 10498 h 10"/>
                  <a:gd name="T4" fmla="+- 0 7192 7192"/>
                  <a:gd name="T5" fmla="*/ T4 w 192"/>
                  <a:gd name="T6" fmla="+- 0 10488 10488"/>
                  <a:gd name="T7" fmla="*/ 10488 h 10"/>
                  <a:gd name="T8" fmla="+- 0 7377 7192"/>
                  <a:gd name="T9" fmla="*/ T8 w 192"/>
                  <a:gd name="T10" fmla="+- 0 10488 10488"/>
                  <a:gd name="T11" fmla="*/ 10488 h 10"/>
                  <a:gd name="T12" fmla="+- 0 7384 7192"/>
                  <a:gd name="T13" fmla="*/ T12 w 192"/>
                  <a:gd name="T14" fmla="+- 0 10498 10488"/>
                  <a:gd name="T15" fmla="*/ 1049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2" h="10">
                    <a:moveTo>
                      <a:pt x="192" y="10"/>
                    </a:moveTo>
                    <a:lnTo>
                      <a:pt x="0" y="0"/>
                    </a:lnTo>
                    <a:lnTo>
                      <a:pt x="185" y="0"/>
                    </a:lnTo>
                    <a:lnTo>
                      <a:pt x="192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81" name="Group 9110"/>
            <p:cNvGrpSpPr>
              <a:grpSpLocks/>
            </p:cNvGrpSpPr>
            <p:nvPr/>
          </p:nvGrpSpPr>
          <p:grpSpPr bwMode="auto">
            <a:xfrm>
              <a:off x="7103" y="10498"/>
              <a:ext cx="271" cy="7"/>
              <a:chOff x="7103" y="10498"/>
              <a:chExt cx="271" cy="7"/>
            </a:xfrm>
          </p:grpSpPr>
          <p:sp>
            <p:nvSpPr>
              <p:cNvPr id="21621" name="Freeform 9111"/>
              <p:cNvSpPr>
                <a:spLocks/>
              </p:cNvSpPr>
              <p:nvPr/>
            </p:nvSpPr>
            <p:spPr bwMode="auto">
              <a:xfrm>
                <a:off x="7103" y="10498"/>
                <a:ext cx="271" cy="7"/>
              </a:xfrm>
              <a:custGeom>
                <a:avLst/>
                <a:gdLst>
                  <a:gd name="T0" fmla="+- 0 7146 7103"/>
                  <a:gd name="T1" fmla="*/ T0 w 271"/>
                  <a:gd name="T2" fmla="+- 0 10498 10498"/>
                  <a:gd name="T3" fmla="*/ 10498 h 7"/>
                  <a:gd name="T4" fmla="+- 0 7103 7103"/>
                  <a:gd name="T5" fmla="*/ T4 w 271"/>
                  <a:gd name="T6" fmla="+- 0 10505 10498"/>
                  <a:gd name="T7" fmla="*/ 10505 h 7"/>
                  <a:gd name="T8" fmla="+- 0 7374 7103"/>
                  <a:gd name="T9" fmla="*/ T8 w 271"/>
                  <a:gd name="T10" fmla="+- 0 10505 10498"/>
                  <a:gd name="T11" fmla="*/ 10505 h 7"/>
                  <a:gd name="T12" fmla="+- 0 7146 7103"/>
                  <a:gd name="T13" fmla="*/ T12 w 271"/>
                  <a:gd name="T14" fmla="+- 0 10498 10498"/>
                  <a:gd name="T15" fmla="*/ 1049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1" h="7">
                    <a:moveTo>
                      <a:pt x="43" y="0"/>
                    </a:moveTo>
                    <a:lnTo>
                      <a:pt x="0" y="7"/>
                    </a:lnTo>
                    <a:lnTo>
                      <a:pt x="271" y="7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82" name="Group 9112"/>
            <p:cNvGrpSpPr>
              <a:grpSpLocks/>
            </p:cNvGrpSpPr>
            <p:nvPr/>
          </p:nvGrpSpPr>
          <p:grpSpPr bwMode="auto">
            <a:xfrm>
              <a:off x="7146" y="10498"/>
              <a:ext cx="238" cy="7"/>
              <a:chOff x="7146" y="10498"/>
              <a:chExt cx="238" cy="7"/>
            </a:xfrm>
          </p:grpSpPr>
          <p:sp>
            <p:nvSpPr>
              <p:cNvPr id="21620" name="Freeform 9113"/>
              <p:cNvSpPr>
                <a:spLocks/>
              </p:cNvSpPr>
              <p:nvPr/>
            </p:nvSpPr>
            <p:spPr bwMode="auto">
              <a:xfrm>
                <a:off x="7146" y="10498"/>
                <a:ext cx="238" cy="7"/>
              </a:xfrm>
              <a:custGeom>
                <a:avLst/>
                <a:gdLst>
                  <a:gd name="T0" fmla="+- 0 7384 7146"/>
                  <a:gd name="T1" fmla="*/ T0 w 238"/>
                  <a:gd name="T2" fmla="+- 0 10498 10498"/>
                  <a:gd name="T3" fmla="*/ 10498 h 7"/>
                  <a:gd name="T4" fmla="+- 0 7146 7146"/>
                  <a:gd name="T5" fmla="*/ T4 w 238"/>
                  <a:gd name="T6" fmla="+- 0 10498 10498"/>
                  <a:gd name="T7" fmla="*/ 10498 h 7"/>
                  <a:gd name="T8" fmla="+- 0 7374 7146"/>
                  <a:gd name="T9" fmla="*/ T8 w 238"/>
                  <a:gd name="T10" fmla="+- 0 10505 10498"/>
                  <a:gd name="T11" fmla="*/ 10505 h 7"/>
                  <a:gd name="T12" fmla="+- 0 7384 7146"/>
                  <a:gd name="T13" fmla="*/ T12 w 238"/>
                  <a:gd name="T14" fmla="+- 0 10498 10498"/>
                  <a:gd name="T15" fmla="*/ 1049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8" h="7">
                    <a:moveTo>
                      <a:pt x="238" y="0"/>
                    </a:moveTo>
                    <a:lnTo>
                      <a:pt x="0" y="0"/>
                    </a:lnTo>
                    <a:lnTo>
                      <a:pt x="228" y="7"/>
                    </a:lnTo>
                    <a:lnTo>
                      <a:pt x="23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83" name="Group 9114"/>
            <p:cNvGrpSpPr>
              <a:grpSpLocks/>
            </p:cNvGrpSpPr>
            <p:nvPr/>
          </p:nvGrpSpPr>
          <p:grpSpPr bwMode="auto">
            <a:xfrm>
              <a:off x="7103" y="10498"/>
              <a:ext cx="271" cy="7"/>
              <a:chOff x="7103" y="10498"/>
              <a:chExt cx="271" cy="7"/>
            </a:xfrm>
          </p:grpSpPr>
          <p:sp>
            <p:nvSpPr>
              <p:cNvPr id="21619" name="Freeform 9115"/>
              <p:cNvSpPr>
                <a:spLocks/>
              </p:cNvSpPr>
              <p:nvPr/>
            </p:nvSpPr>
            <p:spPr bwMode="auto">
              <a:xfrm>
                <a:off x="7103" y="10498"/>
                <a:ext cx="271" cy="7"/>
              </a:xfrm>
              <a:custGeom>
                <a:avLst/>
                <a:gdLst>
                  <a:gd name="T0" fmla="+- 0 7103 7103"/>
                  <a:gd name="T1" fmla="*/ T0 w 271"/>
                  <a:gd name="T2" fmla="+- 0 10505 10498"/>
                  <a:gd name="T3" fmla="*/ 10505 h 7"/>
                  <a:gd name="T4" fmla="+- 0 7374 7103"/>
                  <a:gd name="T5" fmla="*/ T4 w 271"/>
                  <a:gd name="T6" fmla="+- 0 10505 10498"/>
                  <a:gd name="T7" fmla="*/ 10505 h 7"/>
                  <a:gd name="T8" fmla="+- 0 7146 7103"/>
                  <a:gd name="T9" fmla="*/ T8 w 271"/>
                  <a:gd name="T10" fmla="+- 0 10498 10498"/>
                  <a:gd name="T11" fmla="*/ 10498 h 7"/>
                  <a:gd name="T12" fmla="+- 0 7103 7103"/>
                  <a:gd name="T13" fmla="*/ T12 w 271"/>
                  <a:gd name="T14" fmla="+- 0 10505 10498"/>
                  <a:gd name="T15" fmla="*/ 1050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1" h="7">
                    <a:moveTo>
                      <a:pt x="0" y="7"/>
                    </a:moveTo>
                    <a:lnTo>
                      <a:pt x="271" y="7"/>
                    </a:lnTo>
                    <a:lnTo>
                      <a:pt x="43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84" name="Group 9116"/>
            <p:cNvGrpSpPr>
              <a:grpSpLocks/>
            </p:cNvGrpSpPr>
            <p:nvPr/>
          </p:nvGrpSpPr>
          <p:grpSpPr bwMode="auto">
            <a:xfrm>
              <a:off x="7146" y="10498"/>
              <a:ext cx="238" cy="7"/>
              <a:chOff x="7146" y="10498"/>
              <a:chExt cx="238" cy="7"/>
            </a:xfrm>
          </p:grpSpPr>
          <p:sp>
            <p:nvSpPr>
              <p:cNvPr id="21618" name="Freeform 9117"/>
              <p:cNvSpPr>
                <a:spLocks/>
              </p:cNvSpPr>
              <p:nvPr/>
            </p:nvSpPr>
            <p:spPr bwMode="auto">
              <a:xfrm>
                <a:off x="7146" y="10498"/>
                <a:ext cx="238" cy="7"/>
              </a:xfrm>
              <a:custGeom>
                <a:avLst/>
                <a:gdLst>
                  <a:gd name="T0" fmla="+- 0 7374 7146"/>
                  <a:gd name="T1" fmla="*/ T0 w 238"/>
                  <a:gd name="T2" fmla="+- 0 10505 10498"/>
                  <a:gd name="T3" fmla="*/ 10505 h 7"/>
                  <a:gd name="T4" fmla="+- 0 7146 7146"/>
                  <a:gd name="T5" fmla="*/ T4 w 238"/>
                  <a:gd name="T6" fmla="+- 0 10498 10498"/>
                  <a:gd name="T7" fmla="*/ 10498 h 7"/>
                  <a:gd name="T8" fmla="+- 0 7384 7146"/>
                  <a:gd name="T9" fmla="*/ T8 w 238"/>
                  <a:gd name="T10" fmla="+- 0 10498 10498"/>
                  <a:gd name="T11" fmla="*/ 10498 h 7"/>
                  <a:gd name="T12" fmla="+- 0 7374 7146"/>
                  <a:gd name="T13" fmla="*/ T12 w 238"/>
                  <a:gd name="T14" fmla="+- 0 10505 10498"/>
                  <a:gd name="T15" fmla="*/ 1050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8" h="7">
                    <a:moveTo>
                      <a:pt x="228" y="7"/>
                    </a:moveTo>
                    <a:lnTo>
                      <a:pt x="0" y="0"/>
                    </a:lnTo>
                    <a:lnTo>
                      <a:pt x="238" y="0"/>
                    </a:lnTo>
                    <a:lnTo>
                      <a:pt x="228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85" name="Group 9118"/>
            <p:cNvGrpSpPr>
              <a:grpSpLocks/>
            </p:cNvGrpSpPr>
            <p:nvPr/>
          </p:nvGrpSpPr>
          <p:grpSpPr bwMode="auto">
            <a:xfrm>
              <a:off x="7358" y="10505"/>
              <a:ext cx="17" cy="7"/>
              <a:chOff x="7358" y="10505"/>
              <a:chExt cx="17" cy="7"/>
            </a:xfrm>
          </p:grpSpPr>
          <p:sp>
            <p:nvSpPr>
              <p:cNvPr id="21617" name="Freeform 9119"/>
              <p:cNvSpPr>
                <a:spLocks/>
              </p:cNvSpPr>
              <p:nvPr/>
            </p:nvSpPr>
            <p:spPr bwMode="auto">
              <a:xfrm>
                <a:off x="7358" y="10505"/>
                <a:ext cx="17" cy="7"/>
              </a:xfrm>
              <a:custGeom>
                <a:avLst/>
                <a:gdLst>
                  <a:gd name="T0" fmla="+- 0 7374 7358"/>
                  <a:gd name="T1" fmla="*/ T0 w 17"/>
                  <a:gd name="T2" fmla="+- 0 10505 10505"/>
                  <a:gd name="T3" fmla="*/ 10505 h 7"/>
                  <a:gd name="T4" fmla="+- 0 7358 7358"/>
                  <a:gd name="T5" fmla="*/ T4 w 17"/>
                  <a:gd name="T6" fmla="+- 0 10505 10505"/>
                  <a:gd name="T7" fmla="*/ 10505 h 7"/>
                  <a:gd name="T8" fmla="+- 0 7365 7358"/>
                  <a:gd name="T9" fmla="*/ T8 w 17"/>
                  <a:gd name="T10" fmla="+- 0 10512 10505"/>
                  <a:gd name="T11" fmla="*/ 10512 h 7"/>
                  <a:gd name="T12" fmla="+- 0 7374 7358"/>
                  <a:gd name="T13" fmla="*/ T12 w 17"/>
                  <a:gd name="T14" fmla="+- 0 10505 10505"/>
                  <a:gd name="T15" fmla="*/ 1050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16" y="0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86" name="Group 9120"/>
            <p:cNvGrpSpPr>
              <a:grpSpLocks/>
            </p:cNvGrpSpPr>
            <p:nvPr/>
          </p:nvGrpSpPr>
          <p:grpSpPr bwMode="auto">
            <a:xfrm>
              <a:off x="7358" y="10505"/>
              <a:ext cx="17" cy="7"/>
              <a:chOff x="7358" y="10505"/>
              <a:chExt cx="17" cy="7"/>
            </a:xfrm>
          </p:grpSpPr>
          <p:sp>
            <p:nvSpPr>
              <p:cNvPr id="21616" name="Freeform 9121"/>
              <p:cNvSpPr>
                <a:spLocks/>
              </p:cNvSpPr>
              <p:nvPr/>
            </p:nvSpPr>
            <p:spPr bwMode="auto">
              <a:xfrm>
                <a:off x="7358" y="10505"/>
                <a:ext cx="17" cy="7"/>
              </a:xfrm>
              <a:custGeom>
                <a:avLst/>
                <a:gdLst>
                  <a:gd name="T0" fmla="+- 0 7358 7358"/>
                  <a:gd name="T1" fmla="*/ T0 w 17"/>
                  <a:gd name="T2" fmla="+- 0 10505 10505"/>
                  <a:gd name="T3" fmla="*/ 10505 h 7"/>
                  <a:gd name="T4" fmla="+- 0 7374 7358"/>
                  <a:gd name="T5" fmla="*/ T4 w 17"/>
                  <a:gd name="T6" fmla="+- 0 10505 10505"/>
                  <a:gd name="T7" fmla="*/ 10505 h 7"/>
                  <a:gd name="T8" fmla="+- 0 7365 7358"/>
                  <a:gd name="T9" fmla="*/ T8 w 17"/>
                  <a:gd name="T10" fmla="+- 0 10512 10505"/>
                  <a:gd name="T11" fmla="*/ 10512 h 7"/>
                  <a:gd name="T12" fmla="+- 0 7358 7358"/>
                  <a:gd name="T13" fmla="*/ T12 w 17"/>
                  <a:gd name="T14" fmla="+- 0 10505 10505"/>
                  <a:gd name="T15" fmla="*/ 1050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0" y="0"/>
                    </a:moveTo>
                    <a:lnTo>
                      <a:pt x="16" y="0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87" name="Group 9122"/>
            <p:cNvGrpSpPr>
              <a:grpSpLocks/>
            </p:cNvGrpSpPr>
            <p:nvPr/>
          </p:nvGrpSpPr>
          <p:grpSpPr bwMode="auto">
            <a:xfrm>
              <a:off x="7012" y="10505"/>
              <a:ext cx="326" cy="17"/>
              <a:chOff x="7012" y="10505"/>
              <a:chExt cx="326" cy="17"/>
            </a:xfrm>
          </p:grpSpPr>
          <p:sp>
            <p:nvSpPr>
              <p:cNvPr id="21615" name="Freeform 9123"/>
              <p:cNvSpPr>
                <a:spLocks/>
              </p:cNvSpPr>
              <p:nvPr/>
            </p:nvSpPr>
            <p:spPr bwMode="auto">
              <a:xfrm>
                <a:off x="7012" y="10505"/>
                <a:ext cx="326" cy="17"/>
              </a:xfrm>
              <a:custGeom>
                <a:avLst/>
                <a:gdLst>
                  <a:gd name="T0" fmla="+- 0 7103 7012"/>
                  <a:gd name="T1" fmla="*/ T0 w 326"/>
                  <a:gd name="T2" fmla="+- 0 10505 10505"/>
                  <a:gd name="T3" fmla="*/ 10505 h 17"/>
                  <a:gd name="T4" fmla="+- 0 7012 7012"/>
                  <a:gd name="T5" fmla="*/ T4 w 326"/>
                  <a:gd name="T6" fmla="+- 0 10522 10505"/>
                  <a:gd name="T7" fmla="*/ 10522 h 17"/>
                  <a:gd name="T8" fmla="+- 0 7338 7012"/>
                  <a:gd name="T9" fmla="*/ T8 w 326"/>
                  <a:gd name="T10" fmla="+- 0 10522 10505"/>
                  <a:gd name="T11" fmla="*/ 10522 h 17"/>
                  <a:gd name="T12" fmla="+- 0 7103 7012"/>
                  <a:gd name="T13" fmla="*/ T12 w 326"/>
                  <a:gd name="T14" fmla="+- 0 10505 10505"/>
                  <a:gd name="T15" fmla="*/ 1050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6" h="17">
                    <a:moveTo>
                      <a:pt x="91" y="0"/>
                    </a:moveTo>
                    <a:lnTo>
                      <a:pt x="0" y="17"/>
                    </a:lnTo>
                    <a:lnTo>
                      <a:pt x="326" y="17"/>
                    </a:lnTo>
                    <a:lnTo>
                      <a:pt x="9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88" name="Group 9124"/>
            <p:cNvGrpSpPr>
              <a:grpSpLocks/>
            </p:cNvGrpSpPr>
            <p:nvPr/>
          </p:nvGrpSpPr>
          <p:grpSpPr bwMode="auto">
            <a:xfrm>
              <a:off x="7103" y="10505"/>
              <a:ext cx="254" cy="17"/>
              <a:chOff x="7103" y="10505"/>
              <a:chExt cx="254" cy="17"/>
            </a:xfrm>
          </p:grpSpPr>
          <p:sp>
            <p:nvSpPr>
              <p:cNvPr id="21614" name="Freeform 9125"/>
              <p:cNvSpPr>
                <a:spLocks/>
              </p:cNvSpPr>
              <p:nvPr/>
            </p:nvSpPr>
            <p:spPr bwMode="auto">
              <a:xfrm>
                <a:off x="7103" y="10505"/>
                <a:ext cx="254" cy="17"/>
              </a:xfrm>
              <a:custGeom>
                <a:avLst/>
                <a:gdLst>
                  <a:gd name="T0" fmla="+- 0 7358 7103"/>
                  <a:gd name="T1" fmla="*/ T0 w 254"/>
                  <a:gd name="T2" fmla="+- 0 10505 10505"/>
                  <a:gd name="T3" fmla="*/ 10505 h 17"/>
                  <a:gd name="T4" fmla="+- 0 7103 7103"/>
                  <a:gd name="T5" fmla="*/ T4 w 254"/>
                  <a:gd name="T6" fmla="+- 0 10505 10505"/>
                  <a:gd name="T7" fmla="*/ 10505 h 17"/>
                  <a:gd name="T8" fmla="+- 0 7338 7103"/>
                  <a:gd name="T9" fmla="*/ T8 w 254"/>
                  <a:gd name="T10" fmla="+- 0 10522 10505"/>
                  <a:gd name="T11" fmla="*/ 10522 h 17"/>
                  <a:gd name="T12" fmla="+- 0 7358 7103"/>
                  <a:gd name="T13" fmla="*/ T12 w 254"/>
                  <a:gd name="T14" fmla="+- 0 10505 10505"/>
                  <a:gd name="T15" fmla="*/ 1050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4" h="17">
                    <a:moveTo>
                      <a:pt x="255" y="0"/>
                    </a:moveTo>
                    <a:lnTo>
                      <a:pt x="0" y="0"/>
                    </a:lnTo>
                    <a:lnTo>
                      <a:pt x="235" y="17"/>
                    </a:lnTo>
                    <a:lnTo>
                      <a:pt x="25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89" name="Group 9126"/>
            <p:cNvGrpSpPr>
              <a:grpSpLocks/>
            </p:cNvGrpSpPr>
            <p:nvPr/>
          </p:nvGrpSpPr>
          <p:grpSpPr bwMode="auto">
            <a:xfrm>
              <a:off x="7012" y="10522"/>
              <a:ext cx="326" cy="2"/>
              <a:chOff x="7012" y="10522"/>
              <a:chExt cx="326" cy="2"/>
            </a:xfrm>
          </p:grpSpPr>
          <p:sp>
            <p:nvSpPr>
              <p:cNvPr id="21613" name="Freeform 9127"/>
              <p:cNvSpPr>
                <a:spLocks/>
              </p:cNvSpPr>
              <p:nvPr/>
            </p:nvSpPr>
            <p:spPr bwMode="auto">
              <a:xfrm>
                <a:off x="7012" y="10522"/>
                <a:ext cx="326" cy="2"/>
              </a:xfrm>
              <a:custGeom>
                <a:avLst/>
                <a:gdLst>
                  <a:gd name="T0" fmla="+- 0 7012 7012"/>
                  <a:gd name="T1" fmla="*/ T0 w 326"/>
                  <a:gd name="T2" fmla="+- 0 7338 7012"/>
                  <a:gd name="T3" fmla="*/ T2 w 32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26">
                    <a:moveTo>
                      <a:pt x="0" y="0"/>
                    </a:moveTo>
                    <a:lnTo>
                      <a:pt x="326" y="0"/>
                    </a:lnTo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90" name="Group 9128"/>
            <p:cNvGrpSpPr>
              <a:grpSpLocks/>
            </p:cNvGrpSpPr>
            <p:nvPr/>
          </p:nvGrpSpPr>
          <p:grpSpPr bwMode="auto">
            <a:xfrm>
              <a:off x="7012" y="10505"/>
              <a:ext cx="326" cy="17"/>
              <a:chOff x="7012" y="10505"/>
              <a:chExt cx="326" cy="17"/>
            </a:xfrm>
          </p:grpSpPr>
          <p:sp>
            <p:nvSpPr>
              <p:cNvPr id="21612" name="Freeform 9129"/>
              <p:cNvSpPr>
                <a:spLocks/>
              </p:cNvSpPr>
              <p:nvPr/>
            </p:nvSpPr>
            <p:spPr bwMode="auto">
              <a:xfrm>
                <a:off x="7012" y="10505"/>
                <a:ext cx="326" cy="17"/>
              </a:xfrm>
              <a:custGeom>
                <a:avLst/>
                <a:gdLst>
                  <a:gd name="T0" fmla="+- 0 7012 7012"/>
                  <a:gd name="T1" fmla="*/ T0 w 326"/>
                  <a:gd name="T2" fmla="+- 0 10522 10505"/>
                  <a:gd name="T3" fmla="*/ 10522 h 17"/>
                  <a:gd name="T4" fmla="+- 0 7338 7012"/>
                  <a:gd name="T5" fmla="*/ T4 w 326"/>
                  <a:gd name="T6" fmla="+- 0 10522 10505"/>
                  <a:gd name="T7" fmla="*/ 10522 h 17"/>
                  <a:gd name="T8" fmla="+- 0 7103 7012"/>
                  <a:gd name="T9" fmla="*/ T8 w 326"/>
                  <a:gd name="T10" fmla="+- 0 10505 10505"/>
                  <a:gd name="T11" fmla="*/ 10505 h 17"/>
                  <a:gd name="T12" fmla="+- 0 7012 7012"/>
                  <a:gd name="T13" fmla="*/ T12 w 326"/>
                  <a:gd name="T14" fmla="+- 0 10522 10505"/>
                  <a:gd name="T15" fmla="*/ 10522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6" h="17">
                    <a:moveTo>
                      <a:pt x="0" y="17"/>
                    </a:moveTo>
                    <a:lnTo>
                      <a:pt x="326" y="17"/>
                    </a:lnTo>
                    <a:lnTo>
                      <a:pt x="91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91" name="Group 9130"/>
            <p:cNvGrpSpPr>
              <a:grpSpLocks/>
            </p:cNvGrpSpPr>
            <p:nvPr/>
          </p:nvGrpSpPr>
          <p:grpSpPr bwMode="auto">
            <a:xfrm>
              <a:off x="7103" y="10505"/>
              <a:ext cx="254" cy="17"/>
              <a:chOff x="7103" y="10505"/>
              <a:chExt cx="254" cy="17"/>
            </a:xfrm>
          </p:grpSpPr>
          <p:sp>
            <p:nvSpPr>
              <p:cNvPr id="21611" name="Freeform 9131"/>
              <p:cNvSpPr>
                <a:spLocks/>
              </p:cNvSpPr>
              <p:nvPr/>
            </p:nvSpPr>
            <p:spPr bwMode="auto">
              <a:xfrm>
                <a:off x="7103" y="10505"/>
                <a:ext cx="254" cy="17"/>
              </a:xfrm>
              <a:custGeom>
                <a:avLst/>
                <a:gdLst>
                  <a:gd name="T0" fmla="+- 0 7338 7103"/>
                  <a:gd name="T1" fmla="*/ T0 w 254"/>
                  <a:gd name="T2" fmla="+- 0 10522 10505"/>
                  <a:gd name="T3" fmla="*/ 10522 h 17"/>
                  <a:gd name="T4" fmla="+- 0 7103 7103"/>
                  <a:gd name="T5" fmla="*/ T4 w 254"/>
                  <a:gd name="T6" fmla="+- 0 10505 10505"/>
                  <a:gd name="T7" fmla="*/ 10505 h 17"/>
                  <a:gd name="T8" fmla="+- 0 7358 7103"/>
                  <a:gd name="T9" fmla="*/ T8 w 254"/>
                  <a:gd name="T10" fmla="+- 0 10505 10505"/>
                  <a:gd name="T11" fmla="*/ 10505 h 17"/>
                  <a:gd name="T12" fmla="+- 0 7338 7103"/>
                  <a:gd name="T13" fmla="*/ T12 w 254"/>
                  <a:gd name="T14" fmla="+- 0 10522 10505"/>
                  <a:gd name="T15" fmla="*/ 10522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4" h="17">
                    <a:moveTo>
                      <a:pt x="235" y="17"/>
                    </a:moveTo>
                    <a:lnTo>
                      <a:pt x="0" y="0"/>
                    </a:lnTo>
                    <a:lnTo>
                      <a:pt x="255" y="0"/>
                    </a:lnTo>
                    <a:lnTo>
                      <a:pt x="235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92" name="Group 9132"/>
            <p:cNvGrpSpPr>
              <a:grpSpLocks/>
            </p:cNvGrpSpPr>
            <p:nvPr/>
          </p:nvGrpSpPr>
          <p:grpSpPr bwMode="auto">
            <a:xfrm>
              <a:off x="7000" y="10522"/>
              <a:ext cx="346" cy="7"/>
              <a:chOff x="7000" y="10522"/>
              <a:chExt cx="346" cy="7"/>
            </a:xfrm>
          </p:grpSpPr>
          <p:sp>
            <p:nvSpPr>
              <p:cNvPr id="21610" name="Freeform 9133"/>
              <p:cNvSpPr>
                <a:spLocks/>
              </p:cNvSpPr>
              <p:nvPr/>
            </p:nvSpPr>
            <p:spPr bwMode="auto">
              <a:xfrm>
                <a:off x="7000" y="10522"/>
                <a:ext cx="346" cy="7"/>
              </a:xfrm>
              <a:custGeom>
                <a:avLst/>
                <a:gdLst>
                  <a:gd name="T0" fmla="+- 0 7012 7000"/>
                  <a:gd name="T1" fmla="*/ T0 w 346"/>
                  <a:gd name="T2" fmla="+- 0 10522 10522"/>
                  <a:gd name="T3" fmla="*/ 10522 h 7"/>
                  <a:gd name="T4" fmla="+- 0 7000 7000"/>
                  <a:gd name="T5" fmla="*/ T4 w 346"/>
                  <a:gd name="T6" fmla="+- 0 10529 10522"/>
                  <a:gd name="T7" fmla="*/ 10529 h 7"/>
                  <a:gd name="T8" fmla="+- 0 7346 7000"/>
                  <a:gd name="T9" fmla="*/ T8 w 346"/>
                  <a:gd name="T10" fmla="+- 0 10529 10522"/>
                  <a:gd name="T11" fmla="*/ 10529 h 7"/>
                  <a:gd name="T12" fmla="+- 0 7012 7000"/>
                  <a:gd name="T13" fmla="*/ T12 w 346"/>
                  <a:gd name="T14" fmla="+- 0 10522 10522"/>
                  <a:gd name="T15" fmla="*/ 1052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6" h="7">
                    <a:moveTo>
                      <a:pt x="12" y="0"/>
                    </a:moveTo>
                    <a:lnTo>
                      <a:pt x="0" y="7"/>
                    </a:lnTo>
                    <a:lnTo>
                      <a:pt x="346" y="7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93" name="Group 9134"/>
            <p:cNvGrpSpPr>
              <a:grpSpLocks/>
            </p:cNvGrpSpPr>
            <p:nvPr/>
          </p:nvGrpSpPr>
          <p:grpSpPr bwMode="auto">
            <a:xfrm>
              <a:off x="7012" y="10522"/>
              <a:ext cx="334" cy="7"/>
              <a:chOff x="7012" y="10522"/>
              <a:chExt cx="334" cy="7"/>
            </a:xfrm>
          </p:grpSpPr>
          <p:sp>
            <p:nvSpPr>
              <p:cNvPr id="21609" name="Freeform 9135"/>
              <p:cNvSpPr>
                <a:spLocks/>
              </p:cNvSpPr>
              <p:nvPr/>
            </p:nvSpPr>
            <p:spPr bwMode="auto">
              <a:xfrm>
                <a:off x="7012" y="10522"/>
                <a:ext cx="334" cy="7"/>
              </a:xfrm>
              <a:custGeom>
                <a:avLst/>
                <a:gdLst>
                  <a:gd name="T0" fmla="+- 0 7338 7012"/>
                  <a:gd name="T1" fmla="*/ T0 w 334"/>
                  <a:gd name="T2" fmla="+- 0 10522 10522"/>
                  <a:gd name="T3" fmla="*/ 10522 h 7"/>
                  <a:gd name="T4" fmla="+- 0 7012 7012"/>
                  <a:gd name="T5" fmla="*/ T4 w 334"/>
                  <a:gd name="T6" fmla="+- 0 10522 10522"/>
                  <a:gd name="T7" fmla="*/ 10522 h 7"/>
                  <a:gd name="T8" fmla="+- 0 7346 7012"/>
                  <a:gd name="T9" fmla="*/ T8 w 334"/>
                  <a:gd name="T10" fmla="+- 0 10529 10522"/>
                  <a:gd name="T11" fmla="*/ 10529 h 7"/>
                  <a:gd name="T12" fmla="+- 0 7338 7012"/>
                  <a:gd name="T13" fmla="*/ T12 w 334"/>
                  <a:gd name="T14" fmla="+- 0 10522 10522"/>
                  <a:gd name="T15" fmla="*/ 1052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" h="7">
                    <a:moveTo>
                      <a:pt x="326" y="0"/>
                    </a:moveTo>
                    <a:lnTo>
                      <a:pt x="0" y="0"/>
                    </a:lnTo>
                    <a:lnTo>
                      <a:pt x="334" y="7"/>
                    </a:lnTo>
                    <a:lnTo>
                      <a:pt x="32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94" name="Group 9136"/>
            <p:cNvGrpSpPr>
              <a:grpSpLocks/>
            </p:cNvGrpSpPr>
            <p:nvPr/>
          </p:nvGrpSpPr>
          <p:grpSpPr bwMode="auto">
            <a:xfrm>
              <a:off x="7000" y="10522"/>
              <a:ext cx="346" cy="7"/>
              <a:chOff x="7000" y="10522"/>
              <a:chExt cx="346" cy="7"/>
            </a:xfrm>
          </p:grpSpPr>
          <p:sp>
            <p:nvSpPr>
              <p:cNvPr id="21608" name="Freeform 9137"/>
              <p:cNvSpPr>
                <a:spLocks/>
              </p:cNvSpPr>
              <p:nvPr/>
            </p:nvSpPr>
            <p:spPr bwMode="auto">
              <a:xfrm>
                <a:off x="7000" y="10522"/>
                <a:ext cx="346" cy="7"/>
              </a:xfrm>
              <a:custGeom>
                <a:avLst/>
                <a:gdLst>
                  <a:gd name="T0" fmla="+- 0 7000 7000"/>
                  <a:gd name="T1" fmla="*/ T0 w 346"/>
                  <a:gd name="T2" fmla="+- 0 10529 10522"/>
                  <a:gd name="T3" fmla="*/ 10529 h 7"/>
                  <a:gd name="T4" fmla="+- 0 7346 7000"/>
                  <a:gd name="T5" fmla="*/ T4 w 346"/>
                  <a:gd name="T6" fmla="+- 0 10529 10522"/>
                  <a:gd name="T7" fmla="*/ 10529 h 7"/>
                  <a:gd name="T8" fmla="+- 0 7012 7000"/>
                  <a:gd name="T9" fmla="*/ T8 w 346"/>
                  <a:gd name="T10" fmla="+- 0 10522 10522"/>
                  <a:gd name="T11" fmla="*/ 10522 h 7"/>
                  <a:gd name="T12" fmla="+- 0 7000 7000"/>
                  <a:gd name="T13" fmla="*/ T12 w 346"/>
                  <a:gd name="T14" fmla="+- 0 10529 10522"/>
                  <a:gd name="T15" fmla="*/ 10529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6" h="7">
                    <a:moveTo>
                      <a:pt x="0" y="7"/>
                    </a:moveTo>
                    <a:lnTo>
                      <a:pt x="346" y="7"/>
                    </a:lnTo>
                    <a:lnTo>
                      <a:pt x="12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95" name="Group 9138"/>
            <p:cNvGrpSpPr>
              <a:grpSpLocks/>
            </p:cNvGrpSpPr>
            <p:nvPr/>
          </p:nvGrpSpPr>
          <p:grpSpPr bwMode="auto">
            <a:xfrm>
              <a:off x="7012" y="10522"/>
              <a:ext cx="334" cy="7"/>
              <a:chOff x="7012" y="10522"/>
              <a:chExt cx="334" cy="7"/>
            </a:xfrm>
          </p:grpSpPr>
          <p:sp>
            <p:nvSpPr>
              <p:cNvPr id="21607" name="Freeform 9139"/>
              <p:cNvSpPr>
                <a:spLocks/>
              </p:cNvSpPr>
              <p:nvPr/>
            </p:nvSpPr>
            <p:spPr bwMode="auto">
              <a:xfrm>
                <a:off x="7012" y="10522"/>
                <a:ext cx="334" cy="7"/>
              </a:xfrm>
              <a:custGeom>
                <a:avLst/>
                <a:gdLst>
                  <a:gd name="T0" fmla="+- 0 7346 7012"/>
                  <a:gd name="T1" fmla="*/ T0 w 334"/>
                  <a:gd name="T2" fmla="+- 0 10529 10522"/>
                  <a:gd name="T3" fmla="*/ 10529 h 7"/>
                  <a:gd name="T4" fmla="+- 0 7012 7012"/>
                  <a:gd name="T5" fmla="*/ T4 w 334"/>
                  <a:gd name="T6" fmla="+- 0 10522 10522"/>
                  <a:gd name="T7" fmla="*/ 10522 h 7"/>
                  <a:gd name="T8" fmla="+- 0 7338 7012"/>
                  <a:gd name="T9" fmla="*/ T8 w 334"/>
                  <a:gd name="T10" fmla="+- 0 10522 10522"/>
                  <a:gd name="T11" fmla="*/ 10522 h 7"/>
                  <a:gd name="T12" fmla="+- 0 7346 7012"/>
                  <a:gd name="T13" fmla="*/ T12 w 334"/>
                  <a:gd name="T14" fmla="+- 0 10529 10522"/>
                  <a:gd name="T15" fmla="*/ 10529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" h="7">
                    <a:moveTo>
                      <a:pt x="334" y="7"/>
                    </a:moveTo>
                    <a:lnTo>
                      <a:pt x="0" y="0"/>
                    </a:lnTo>
                    <a:lnTo>
                      <a:pt x="326" y="0"/>
                    </a:lnTo>
                    <a:lnTo>
                      <a:pt x="334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96" name="Group 9140"/>
            <p:cNvGrpSpPr>
              <a:grpSpLocks/>
            </p:cNvGrpSpPr>
            <p:nvPr/>
          </p:nvGrpSpPr>
          <p:grpSpPr bwMode="auto">
            <a:xfrm>
              <a:off x="7319" y="10538"/>
              <a:ext cx="14" cy="7"/>
              <a:chOff x="7319" y="10538"/>
              <a:chExt cx="14" cy="7"/>
            </a:xfrm>
          </p:grpSpPr>
          <p:sp>
            <p:nvSpPr>
              <p:cNvPr id="21606" name="Freeform 9141"/>
              <p:cNvSpPr>
                <a:spLocks/>
              </p:cNvSpPr>
              <p:nvPr/>
            </p:nvSpPr>
            <p:spPr bwMode="auto">
              <a:xfrm>
                <a:off x="7319" y="10538"/>
                <a:ext cx="14" cy="7"/>
              </a:xfrm>
              <a:custGeom>
                <a:avLst/>
                <a:gdLst>
                  <a:gd name="T0" fmla="+- 0 7334 7319"/>
                  <a:gd name="T1" fmla="*/ T0 w 14"/>
                  <a:gd name="T2" fmla="+- 0 10538 10538"/>
                  <a:gd name="T3" fmla="*/ 10538 h 7"/>
                  <a:gd name="T4" fmla="+- 0 7319 7319"/>
                  <a:gd name="T5" fmla="*/ T4 w 14"/>
                  <a:gd name="T6" fmla="+- 0 10538 10538"/>
                  <a:gd name="T7" fmla="*/ 10538 h 7"/>
                  <a:gd name="T8" fmla="+- 0 7324 7319"/>
                  <a:gd name="T9" fmla="*/ T8 w 14"/>
                  <a:gd name="T10" fmla="+- 0 10546 10538"/>
                  <a:gd name="T11" fmla="*/ 10546 h 7"/>
                  <a:gd name="T12" fmla="+- 0 7334 7319"/>
                  <a:gd name="T13" fmla="*/ T12 w 14"/>
                  <a:gd name="T14" fmla="+- 0 10538 10538"/>
                  <a:gd name="T15" fmla="*/ 1053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7">
                    <a:moveTo>
                      <a:pt x="15" y="0"/>
                    </a:moveTo>
                    <a:lnTo>
                      <a:pt x="0" y="0"/>
                    </a:lnTo>
                    <a:lnTo>
                      <a:pt x="5" y="8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97" name="Group 9142"/>
            <p:cNvGrpSpPr>
              <a:grpSpLocks/>
            </p:cNvGrpSpPr>
            <p:nvPr/>
          </p:nvGrpSpPr>
          <p:grpSpPr bwMode="auto">
            <a:xfrm>
              <a:off x="7319" y="10538"/>
              <a:ext cx="14" cy="7"/>
              <a:chOff x="7319" y="10538"/>
              <a:chExt cx="14" cy="7"/>
            </a:xfrm>
          </p:grpSpPr>
          <p:sp>
            <p:nvSpPr>
              <p:cNvPr id="21605" name="Freeform 9143"/>
              <p:cNvSpPr>
                <a:spLocks/>
              </p:cNvSpPr>
              <p:nvPr/>
            </p:nvSpPr>
            <p:spPr bwMode="auto">
              <a:xfrm>
                <a:off x="7319" y="10538"/>
                <a:ext cx="14" cy="7"/>
              </a:xfrm>
              <a:custGeom>
                <a:avLst/>
                <a:gdLst>
                  <a:gd name="T0" fmla="+- 0 7319 7319"/>
                  <a:gd name="T1" fmla="*/ T0 w 14"/>
                  <a:gd name="T2" fmla="+- 0 10538 10538"/>
                  <a:gd name="T3" fmla="*/ 10538 h 7"/>
                  <a:gd name="T4" fmla="+- 0 7334 7319"/>
                  <a:gd name="T5" fmla="*/ T4 w 14"/>
                  <a:gd name="T6" fmla="+- 0 10538 10538"/>
                  <a:gd name="T7" fmla="*/ 10538 h 7"/>
                  <a:gd name="T8" fmla="+- 0 7324 7319"/>
                  <a:gd name="T9" fmla="*/ T8 w 14"/>
                  <a:gd name="T10" fmla="+- 0 10546 10538"/>
                  <a:gd name="T11" fmla="*/ 10546 h 7"/>
                  <a:gd name="T12" fmla="+- 0 7319 7319"/>
                  <a:gd name="T13" fmla="*/ T12 w 14"/>
                  <a:gd name="T14" fmla="+- 0 10538 10538"/>
                  <a:gd name="T15" fmla="*/ 1053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15" y="0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98" name="Group 9144"/>
            <p:cNvGrpSpPr>
              <a:grpSpLocks/>
            </p:cNvGrpSpPr>
            <p:nvPr/>
          </p:nvGrpSpPr>
          <p:grpSpPr bwMode="auto">
            <a:xfrm>
              <a:off x="6986" y="10529"/>
              <a:ext cx="348" cy="10"/>
              <a:chOff x="6986" y="10529"/>
              <a:chExt cx="348" cy="10"/>
            </a:xfrm>
          </p:grpSpPr>
          <p:sp>
            <p:nvSpPr>
              <p:cNvPr id="21604" name="Freeform 9145"/>
              <p:cNvSpPr>
                <a:spLocks/>
              </p:cNvSpPr>
              <p:nvPr/>
            </p:nvSpPr>
            <p:spPr bwMode="auto">
              <a:xfrm>
                <a:off x="6986" y="10529"/>
                <a:ext cx="348" cy="10"/>
              </a:xfrm>
              <a:custGeom>
                <a:avLst/>
                <a:gdLst>
                  <a:gd name="T0" fmla="+- 0 7000 6986"/>
                  <a:gd name="T1" fmla="*/ T0 w 348"/>
                  <a:gd name="T2" fmla="+- 0 10529 10529"/>
                  <a:gd name="T3" fmla="*/ 10529 h 10"/>
                  <a:gd name="T4" fmla="+- 0 6986 6986"/>
                  <a:gd name="T5" fmla="*/ T4 w 348"/>
                  <a:gd name="T6" fmla="+- 0 10538 10529"/>
                  <a:gd name="T7" fmla="*/ 10538 h 10"/>
                  <a:gd name="T8" fmla="+- 0 7334 6986"/>
                  <a:gd name="T9" fmla="*/ T8 w 348"/>
                  <a:gd name="T10" fmla="+- 0 10538 10529"/>
                  <a:gd name="T11" fmla="*/ 10538 h 10"/>
                  <a:gd name="T12" fmla="+- 0 7000 6986"/>
                  <a:gd name="T13" fmla="*/ T12 w 348"/>
                  <a:gd name="T14" fmla="+- 0 10529 10529"/>
                  <a:gd name="T15" fmla="*/ 1052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8" h="10">
                    <a:moveTo>
                      <a:pt x="14" y="0"/>
                    </a:moveTo>
                    <a:lnTo>
                      <a:pt x="0" y="9"/>
                    </a:lnTo>
                    <a:lnTo>
                      <a:pt x="348" y="9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499" name="Group 9146"/>
            <p:cNvGrpSpPr>
              <a:grpSpLocks/>
            </p:cNvGrpSpPr>
            <p:nvPr/>
          </p:nvGrpSpPr>
          <p:grpSpPr bwMode="auto">
            <a:xfrm>
              <a:off x="7000" y="10529"/>
              <a:ext cx="346" cy="10"/>
              <a:chOff x="7000" y="10529"/>
              <a:chExt cx="346" cy="10"/>
            </a:xfrm>
          </p:grpSpPr>
          <p:sp>
            <p:nvSpPr>
              <p:cNvPr id="21603" name="Freeform 9147"/>
              <p:cNvSpPr>
                <a:spLocks/>
              </p:cNvSpPr>
              <p:nvPr/>
            </p:nvSpPr>
            <p:spPr bwMode="auto">
              <a:xfrm>
                <a:off x="7000" y="10529"/>
                <a:ext cx="346" cy="10"/>
              </a:xfrm>
              <a:custGeom>
                <a:avLst/>
                <a:gdLst>
                  <a:gd name="T0" fmla="+- 0 7346 7000"/>
                  <a:gd name="T1" fmla="*/ T0 w 346"/>
                  <a:gd name="T2" fmla="+- 0 10529 10529"/>
                  <a:gd name="T3" fmla="*/ 10529 h 10"/>
                  <a:gd name="T4" fmla="+- 0 7000 7000"/>
                  <a:gd name="T5" fmla="*/ T4 w 346"/>
                  <a:gd name="T6" fmla="+- 0 10529 10529"/>
                  <a:gd name="T7" fmla="*/ 10529 h 10"/>
                  <a:gd name="T8" fmla="+- 0 7334 7000"/>
                  <a:gd name="T9" fmla="*/ T8 w 346"/>
                  <a:gd name="T10" fmla="+- 0 10538 10529"/>
                  <a:gd name="T11" fmla="*/ 10538 h 10"/>
                  <a:gd name="T12" fmla="+- 0 7346 7000"/>
                  <a:gd name="T13" fmla="*/ T12 w 346"/>
                  <a:gd name="T14" fmla="+- 0 10529 10529"/>
                  <a:gd name="T15" fmla="*/ 1052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6" h="10">
                    <a:moveTo>
                      <a:pt x="346" y="0"/>
                    </a:moveTo>
                    <a:lnTo>
                      <a:pt x="0" y="0"/>
                    </a:lnTo>
                    <a:lnTo>
                      <a:pt x="334" y="9"/>
                    </a:lnTo>
                    <a:lnTo>
                      <a:pt x="34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00" name="Group 9148"/>
            <p:cNvGrpSpPr>
              <a:grpSpLocks/>
            </p:cNvGrpSpPr>
            <p:nvPr/>
          </p:nvGrpSpPr>
          <p:grpSpPr bwMode="auto">
            <a:xfrm>
              <a:off x="6986" y="10529"/>
              <a:ext cx="348" cy="10"/>
              <a:chOff x="6986" y="10529"/>
              <a:chExt cx="348" cy="10"/>
            </a:xfrm>
          </p:grpSpPr>
          <p:sp>
            <p:nvSpPr>
              <p:cNvPr id="21602" name="Freeform 9149"/>
              <p:cNvSpPr>
                <a:spLocks/>
              </p:cNvSpPr>
              <p:nvPr/>
            </p:nvSpPr>
            <p:spPr bwMode="auto">
              <a:xfrm>
                <a:off x="6986" y="10529"/>
                <a:ext cx="348" cy="10"/>
              </a:xfrm>
              <a:custGeom>
                <a:avLst/>
                <a:gdLst>
                  <a:gd name="T0" fmla="+- 0 6986 6986"/>
                  <a:gd name="T1" fmla="*/ T0 w 348"/>
                  <a:gd name="T2" fmla="+- 0 10538 10529"/>
                  <a:gd name="T3" fmla="*/ 10538 h 10"/>
                  <a:gd name="T4" fmla="+- 0 7334 6986"/>
                  <a:gd name="T5" fmla="*/ T4 w 348"/>
                  <a:gd name="T6" fmla="+- 0 10538 10529"/>
                  <a:gd name="T7" fmla="*/ 10538 h 10"/>
                  <a:gd name="T8" fmla="+- 0 7000 6986"/>
                  <a:gd name="T9" fmla="*/ T8 w 348"/>
                  <a:gd name="T10" fmla="+- 0 10529 10529"/>
                  <a:gd name="T11" fmla="*/ 10529 h 10"/>
                  <a:gd name="T12" fmla="+- 0 6986 6986"/>
                  <a:gd name="T13" fmla="*/ T12 w 348"/>
                  <a:gd name="T14" fmla="+- 0 10538 10529"/>
                  <a:gd name="T15" fmla="*/ 1053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8" h="10">
                    <a:moveTo>
                      <a:pt x="0" y="9"/>
                    </a:moveTo>
                    <a:lnTo>
                      <a:pt x="348" y="9"/>
                    </a:lnTo>
                    <a:lnTo>
                      <a:pt x="14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01" name="Group 9150"/>
            <p:cNvGrpSpPr>
              <a:grpSpLocks/>
            </p:cNvGrpSpPr>
            <p:nvPr/>
          </p:nvGrpSpPr>
          <p:grpSpPr bwMode="auto">
            <a:xfrm>
              <a:off x="7000" y="10529"/>
              <a:ext cx="346" cy="10"/>
              <a:chOff x="7000" y="10529"/>
              <a:chExt cx="346" cy="10"/>
            </a:xfrm>
          </p:grpSpPr>
          <p:sp>
            <p:nvSpPr>
              <p:cNvPr id="21601" name="Freeform 9151"/>
              <p:cNvSpPr>
                <a:spLocks/>
              </p:cNvSpPr>
              <p:nvPr/>
            </p:nvSpPr>
            <p:spPr bwMode="auto">
              <a:xfrm>
                <a:off x="7000" y="10529"/>
                <a:ext cx="346" cy="10"/>
              </a:xfrm>
              <a:custGeom>
                <a:avLst/>
                <a:gdLst>
                  <a:gd name="T0" fmla="+- 0 7334 7000"/>
                  <a:gd name="T1" fmla="*/ T0 w 346"/>
                  <a:gd name="T2" fmla="+- 0 10538 10529"/>
                  <a:gd name="T3" fmla="*/ 10538 h 10"/>
                  <a:gd name="T4" fmla="+- 0 7000 7000"/>
                  <a:gd name="T5" fmla="*/ T4 w 346"/>
                  <a:gd name="T6" fmla="+- 0 10529 10529"/>
                  <a:gd name="T7" fmla="*/ 10529 h 10"/>
                  <a:gd name="T8" fmla="+- 0 7346 7000"/>
                  <a:gd name="T9" fmla="*/ T8 w 346"/>
                  <a:gd name="T10" fmla="+- 0 10529 10529"/>
                  <a:gd name="T11" fmla="*/ 10529 h 10"/>
                  <a:gd name="T12" fmla="+- 0 7334 7000"/>
                  <a:gd name="T13" fmla="*/ T12 w 346"/>
                  <a:gd name="T14" fmla="+- 0 10538 10529"/>
                  <a:gd name="T15" fmla="*/ 1053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6" h="10">
                    <a:moveTo>
                      <a:pt x="334" y="9"/>
                    </a:moveTo>
                    <a:lnTo>
                      <a:pt x="0" y="0"/>
                    </a:lnTo>
                    <a:lnTo>
                      <a:pt x="346" y="0"/>
                    </a:lnTo>
                    <a:lnTo>
                      <a:pt x="334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02" name="Group 9152"/>
            <p:cNvGrpSpPr>
              <a:grpSpLocks/>
            </p:cNvGrpSpPr>
            <p:nvPr/>
          </p:nvGrpSpPr>
          <p:grpSpPr bwMode="auto">
            <a:xfrm>
              <a:off x="6974" y="10538"/>
              <a:ext cx="334" cy="7"/>
              <a:chOff x="6974" y="10538"/>
              <a:chExt cx="334" cy="7"/>
            </a:xfrm>
          </p:grpSpPr>
          <p:sp>
            <p:nvSpPr>
              <p:cNvPr id="21600" name="Freeform 9153"/>
              <p:cNvSpPr>
                <a:spLocks/>
              </p:cNvSpPr>
              <p:nvPr/>
            </p:nvSpPr>
            <p:spPr bwMode="auto">
              <a:xfrm>
                <a:off x="6974" y="10538"/>
                <a:ext cx="334" cy="7"/>
              </a:xfrm>
              <a:custGeom>
                <a:avLst/>
                <a:gdLst>
                  <a:gd name="T0" fmla="+- 0 6986 6974"/>
                  <a:gd name="T1" fmla="*/ T0 w 334"/>
                  <a:gd name="T2" fmla="+- 0 10538 10538"/>
                  <a:gd name="T3" fmla="*/ 10538 h 7"/>
                  <a:gd name="T4" fmla="+- 0 6974 6974"/>
                  <a:gd name="T5" fmla="*/ T4 w 334"/>
                  <a:gd name="T6" fmla="+- 0 10546 10538"/>
                  <a:gd name="T7" fmla="*/ 10546 h 7"/>
                  <a:gd name="T8" fmla="+- 0 7307 6974"/>
                  <a:gd name="T9" fmla="*/ T8 w 334"/>
                  <a:gd name="T10" fmla="+- 0 10546 10538"/>
                  <a:gd name="T11" fmla="*/ 10546 h 7"/>
                  <a:gd name="T12" fmla="+- 0 6986 6974"/>
                  <a:gd name="T13" fmla="*/ T12 w 334"/>
                  <a:gd name="T14" fmla="+- 0 10538 10538"/>
                  <a:gd name="T15" fmla="*/ 1053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" h="7">
                    <a:moveTo>
                      <a:pt x="12" y="0"/>
                    </a:moveTo>
                    <a:lnTo>
                      <a:pt x="0" y="8"/>
                    </a:lnTo>
                    <a:lnTo>
                      <a:pt x="333" y="8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03" name="Group 9154"/>
            <p:cNvGrpSpPr>
              <a:grpSpLocks/>
            </p:cNvGrpSpPr>
            <p:nvPr/>
          </p:nvGrpSpPr>
          <p:grpSpPr bwMode="auto">
            <a:xfrm>
              <a:off x="6986" y="10538"/>
              <a:ext cx="334" cy="7"/>
              <a:chOff x="6986" y="10538"/>
              <a:chExt cx="334" cy="7"/>
            </a:xfrm>
          </p:grpSpPr>
          <p:sp>
            <p:nvSpPr>
              <p:cNvPr id="21599" name="Freeform 9155"/>
              <p:cNvSpPr>
                <a:spLocks/>
              </p:cNvSpPr>
              <p:nvPr/>
            </p:nvSpPr>
            <p:spPr bwMode="auto">
              <a:xfrm>
                <a:off x="6986" y="10538"/>
                <a:ext cx="334" cy="7"/>
              </a:xfrm>
              <a:custGeom>
                <a:avLst/>
                <a:gdLst>
                  <a:gd name="T0" fmla="+- 0 7319 6986"/>
                  <a:gd name="T1" fmla="*/ T0 w 334"/>
                  <a:gd name="T2" fmla="+- 0 10538 10538"/>
                  <a:gd name="T3" fmla="*/ 10538 h 7"/>
                  <a:gd name="T4" fmla="+- 0 6986 6986"/>
                  <a:gd name="T5" fmla="*/ T4 w 334"/>
                  <a:gd name="T6" fmla="+- 0 10538 10538"/>
                  <a:gd name="T7" fmla="*/ 10538 h 7"/>
                  <a:gd name="T8" fmla="+- 0 7307 6986"/>
                  <a:gd name="T9" fmla="*/ T8 w 334"/>
                  <a:gd name="T10" fmla="+- 0 10546 10538"/>
                  <a:gd name="T11" fmla="*/ 10546 h 7"/>
                  <a:gd name="T12" fmla="+- 0 7319 6986"/>
                  <a:gd name="T13" fmla="*/ T12 w 334"/>
                  <a:gd name="T14" fmla="+- 0 10538 10538"/>
                  <a:gd name="T15" fmla="*/ 1053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" h="7">
                    <a:moveTo>
                      <a:pt x="333" y="0"/>
                    </a:moveTo>
                    <a:lnTo>
                      <a:pt x="0" y="0"/>
                    </a:lnTo>
                    <a:lnTo>
                      <a:pt x="321" y="8"/>
                    </a:lnTo>
                    <a:lnTo>
                      <a:pt x="33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04" name="Group 9156"/>
            <p:cNvGrpSpPr>
              <a:grpSpLocks/>
            </p:cNvGrpSpPr>
            <p:nvPr/>
          </p:nvGrpSpPr>
          <p:grpSpPr bwMode="auto">
            <a:xfrm>
              <a:off x="6974" y="10538"/>
              <a:ext cx="334" cy="7"/>
              <a:chOff x="6974" y="10538"/>
              <a:chExt cx="334" cy="7"/>
            </a:xfrm>
          </p:grpSpPr>
          <p:sp>
            <p:nvSpPr>
              <p:cNvPr id="21598" name="Freeform 9157"/>
              <p:cNvSpPr>
                <a:spLocks/>
              </p:cNvSpPr>
              <p:nvPr/>
            </p:nvSpPr>
            <p:spPr bwMode="auto">
              <a:xfrm>
                <a:off x="6974" y="10538"/>
                <a:ext cx="334" cy="7"/>
              </a:xfrm>
              <a:custGeom>
                <a:avLst/>
                <a:gdLst>
                  <a:gd name="T0" fmla="+- 0 6974 6974"/>
                  <a:gd name="T1" fmla="*/ T0 w 334"/>
                  <a:gd name="T2" fmla="+- 0 10546 10538"/>
                  <a:gd name="T3" fmla="*/ 10546 h 7"/>
                  <a:gd name="T4" fmla="+- 0 7307 6974"/>
                  <a:gd name="T5" fmla="*/ T4 w 334"/>
                  <a:gd name="T6" fmla="+- 0 10546 10538"/>
                  <a:gd name="T7" fmla="*/ 10546 h 7"/>
                  <a:gd name="T8" fmla="+- 0 6986 6974"/>
                  <a:gd name="T9" fmla="*/ T8 w 334"/>
                  <a:gd name="T10" fmla="+- 0 10538 10538"/>
                  <a:gd name="T11" fmla="*/ 10538 h 7"/>
                  <a:gd name="T12" fmla="+- 0 6974 6974"/>
                  <a:gd name="T13" fmla="*/ T12 w 334"/>
                  <a:gd name="T14" fmla="+- 0 10546 10538"/>
                  <a:gd name="T15" fmla="*/ 1054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" h="7">
                    <a:moveTo>
                      <a:pt x="0" y="8"/>
                    </a:moveTo>
                    <a:lnTo>
                      <a:pt x="333" y="8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05" name="Group 9158"/>
            <p:cNvGrpSpPr>
              <a:grpSpLocks/>
            </p:cNvGrpSpPr>
            <p:nvPr/>
          </p:nvGrpSpPr>
          <p:grpSpPr bwMode="auto">
            <a:xfrm>
              <a:off x="6986" y="10538"/>
              <a:ext cx="334" cy="7"/>
              <a:chOff x="6986" y="10538"/>
              <a:chExt cx="334" cy="7"/>
            </a:xfrm>
          </p:grpSpPr>
          <p:sp>
            <p:nvSpPr>
              <p:cNvPr id="21597" name="Freeform 9159"/>
              <p:cNvSpPr>
                <a:spLocks/>
              </p:cNvSpPr>
              <p:nvPr/>
            </p:nvSpPr>
            <p:spPr bwMode="auto">
              <a:xfrm>
                <a:off x="6986" y="10538"/>
                <a:ext cx="334" cy="7"/>
              </a:xfrm>
              <a:custGeom>
                <a:avLst/>
                <a:gdLst>
                  <a:gd name="T0" fmla="+- 0 7307 6986"/>
                  <a:gd name="T1" fmla="*/ T0 w 334"/>
                  <a:gd name="T2" fmla="+- 0 10546 10538"/>
                  <a:gd name="T3" fmla="*/ 10546 h 7"/>
                  <a:gd name="T4" fmla="+- 0 6986 6986"/>
                  <a:gd name="T5" fmla="*/ T4 w 334"/>
                  <a:gd name="T6" fmla="+- 0 10538 10538"/>
                  <a:gd name="T7" fmla="*/ 10538 h 7"/>
                  <a:gd name="T8" fmla="+- 0 7319 6986"/>
                  <a:gd name="T9" fmla="*/ T8 w 334"/>
                  <a:gd name="T10" fmla="+- 0 10538 10538"/>
                  <a:gd name="T11" fmla="*/ 10538 h 7"/>
                  <a:gd name="T12" fmla="+- 0 7307 6986"/>
                  <a:gd name="T13" fmla="*/ T12 w 334"/>
                  <a:gd name="T14" fmla="+- 0 10546 10538"/>
                  <a:gd name="T15" fmla="*/ 1054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" h="7">
                    <a:moveTo>
                      <a:pt x="321" y="8"/>
                    </a:moveTo>
                    <a:lnTo>
                      <a:pt x="0" y="0"/>
                    </a:lnTo>
                    <a:lnTo>
                      <a:pt x="333" y="0"/>
                    </a:lnTo>
                    <a:lnTo>
                      <a:pt x="321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06" name="Group 9160"/>
            <p:cNvGrpSpPr>
              <a:grpSpLocks/>
            </p:cNvGrpSpPr>
            <p:nvPr/>
          </p:nvGrpSpPr>
          <p:grpSpPr bwMode="auto">
            <a:xfrm>
              <a:off x="6962" y="10546"/>
              <a:ext cx="336" cy="10"/>
              <a:chOff x="6962" y="10546"/>
              <a:chExt cx="336" cy="10"/>
            </a:xfrm>
          </p:grpSpPr>
          <p:sp>
            <p:nvSpPr>
              <p:cNvPr id="21596" name="Freeform 9161"/>
              <p:cNvSpPr>
                <a:spLocks/>
              </p:cNvSpPr>
              <p:nvPr/>
            </p:nvSpPr>
            <p:spPr bwMode="auto">
              <a:xfrm>
                <a:off x="6962" y="10546"/>
                <a:ext cx="336" cy="10"/>
              </a:xfrm>
              <a:custGeom>
                <a:avLst/>
                <a:gdLst>
                  <a:gd name="T0" fmla="+- 0 6974 6962"/>
                  <a:gd name="T1" fmla="*/ T0 w 336"/>
                  <a:gd name="T2" fmla="+- 0 10546 10546"/>
                  <a:gd name="T3" fmla="*/ 10546 h 10"/>
                  <a:gd name="T4" fmla="+- 0 6962 6962"/>
                  <a:gd name="T5" fmla="*/ T4 w 336"/>
                  <a:gd name="T6" fmla="+- 0 10555 10546"/>
                  <a:gd name="T7" fmla="*/ 10555 h 10"/>
                  <a:gd name="T8" fmla="+- 0 7298 6962"/>
                  <a:gd name="T9" fmla="*/ T8 w 336"/>
                  <a:gd name="T10" fmla="+- 0 10555 10546"/>
                  <a:gd name="T11" fmla="*/ 10555 h 10"/>
                  <a:gd name="T12" fmla="+- 0 6974 6962"/>
                  <a:gd name="T13" fmla="*/ T12 w 336"/>
                  <a:gd name="T14" fmla="+- 0 10546 10546"/>
                  <a:gd name="T15" fmla="*/ 105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" h="10">
                    <a:moveTo>
                      <a:pt x="12" y="0"/>
                    </a:moveTo>
                    <a:lnTo>
                      <a:pt x="0" y="9"/>
                    </a:lnTo>
                    <a:lnTo>
                      <a:pt x="336" y="9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07" name="Group 9162"/>
            <p:cNvGrpSpPr>
              <a:grpSpLocks/>
            </p:cNvGrpSpPr>
            <p:nvPr/>
          </p:nvGrpSpPr>
          <p:grpSpPr bwMode="auto">
            <a:xfrm>
              <a:off x="6974" y="10546"/>
              <a:ext cx="334" cy="10"/>
              <a:chOff x="6974" y="10546"/>
              <a:chExt cx="334" cy="10"/>
            </a:xfrm>
          </p:grpSpPr>
          <p:sp>
            <p:nvSpPr>
              <p:cNvPr id="21595" name="Freeform 9163"/>
              <p:cNvSpPr>
                <a:spLocks/>
              </p:cNvSpPr>
              <p:nvPr/>
            </p:nvSpPr>
            <p:spPr bwMode="auto">
              <a:xfrm>
                <a:off x="6974" y="10546"/>
                <a:ext cx="334" cy="10"/>
              </a:xfrm>
              <a:custGeom>
                <a:avLst/>
                <a:gdLst>
                  <a:gd name="T0" fmla="+- 0 7307 6974"/>
                  <a:gd name="T1" fmla="*/ T0 w 334"/>
                  <a:gd name="T2" fmla="+- 0 10546 10546"/>
                  <a:gd name="T3" fmla="*/ 10546 h 10"/>
                  <a:gd name="T4" fmla="+- 0 6974 6974"/>
                  <a:gd name="T5" fmla="*/ T4 w 334"/>
                  <a:gd name="T6" fmla="+- 0 10546 10546"/>
                  <a:gd name="T7" fmla="*/ 10546 h 10"/>
                  <a:gd name="T8" fmla="+- 0 7298 6974"/>
                  <a:gd name="T9" fmla="*/ T8 w 334"/>
                  <a:gd name="T10" fmla="+- 0 10555 10546"/>
                  <a:gd name="T11" fmla="*/ 10555 h 10"/>
                  <a:gd name="T12" fmla="+- 0 7307 6974"/>
                  <a:gd name="T13" fmla="*/ T12 w 334"/>
                  <a:gd name="T14" fmla="+- 0 10546 10546"/>
                  <a:gd name="T15" fmla="*/ 105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" h="10">
                    <a:moveTo>
                      <a:pt x="333" y="0"/>
                    </a:moveTo>
                    <a:lnTo>
                      <a:pt x="0" y="0"/>
                    </a:lnTo>
                    <a:lnTo>
                      <a:pt x="324" y="9"/>
                    </a:lnTo>
                    <a:lnTo>
                      <a:pt x="33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08" name="Group 9164"/>
            <p:cNvGrpSpPr>
              <a:grpSpLocks/>
            </p:cNvGrpSpPr>
            <p:nvPr/>
          </p:nvGrpSpPr>
          <p:grpSpPr bwMode="auto">
            <a:xfrm>
              <a:off x="6962" y="10546"/>
              <a:ext cx="336" cy="10"/>
              <a:chOff x="6962" y="10546"/>
              <a:chExt cx="336" cy="10"/>
            </a:xfrm>
          </p:grpSpPr>
          <p:sp>
            <p:nvSpPr>
              <p:cNvPr id="21594" name="Freeform 9165"/>
              <p:cNvSpPr>
                <a:spLocks/>
              </p:cNvSpPr>
              <p:nvPr/>
            </p:nvSpPr>
            <p:spPr bwMode="auto">
              <a:xfrm>
                <a:off x="6962" y="10546"/>
                <a:ext cx="336" cy="10"/>
              </a:xfrm>
              <a:custGeom>
                <a:avLst/>
                <a:gdLst>
                  <a:gd name="T0" fmla="+- 0 6962 6962"/>
                  <a:gd name="T1" fmla="*/ T0 w 336"/>
                  <a:gd name="T2" fmla="+- 0 10555 10546"/>
                  <a:gd name="T3" fmla="*/ 10555 h 10"/>
                  <a:gd name="T4" fmla="+- 0 7298 6962"/>
                  <a:gd name="T5" fmla="*/ T4 w 336"/>
                  <a:gd name="T6" fmla="+- 0 10555 10546"/>
                  <a:gd name="T7" fmla="*/ 10555 h 10"/>
                  <a:gd name="T8" fmla="+- 0 6974 6962"/>
                  <a:gd name="T9" fmla="*/ T8 w 336"/>
                  <a:gd name="T10" fmla="+- 0 10546 10546"/>
                  <a:gd name="T11" fmla="*/ 10546 h 10"/>
                  <a:gd name="T12" fmla="+- 0 6962 6962"/>
                  <a:gd name="T13" fmla="*/ T12 w 336"/>
                  <a:gd name="T14" fmla="+- 0 10555 10546"/>
                  <a:gd name="T15" fmla="*/ 1055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" h="10">
                    <a:moveTo>
                      <a:pt x="0" y="9"/>
                    </a:moveTo>
                    <a:lnTo>
                      <a:pt x="336" y="9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09" name="Group 9166"/>
            <p:cNvGrpSpPr>
              <a:grpSpLocks/>
            </p:cNvGrpSpPr>
            <p:nvPr/>
          </p:nvGrpSpPr>
          <p:grpSpPr bwMode="auto">
            <a:xfrm>
              <a:off x="6974" y="10546"/>
              <a:ext cx="334" cy="10"/>
              <a:chOff x="6974" y="10546"/>
              <a:chExt cx="334" cy="10"/>
            </a:xfrm>
          </p:grpSpPr>
          <p:sp>
            <p:nvSpPr>
              <p:cNvPr id="21593" name="Freeform 9167"/>
              <p:cNvSpPr>
                <a:spLocks/>
              </p:cNvSpPr>
              <p:nvPr/>
            </p:nvSpPr>
            <p:spPr bwMode="auto">
              <a:xfrm>
                <a:off x="6974" y="10546"/>
                <a:ext cx="334" cy="10"/>
              </a:xfrm>
              <a:custGeom>
                <a:avLst/>
                <a:gdLst>
                  <a:gd name="T0" fmla="+- 0 7298 6974"/>
                  <a:gd name="T1" fmla="*/ T0 w 334"/>
                  <a:gd name="T2" fmla="+- 0 10555 10546"/>
                  <a:gd name="T3" fmla="*/ 10555 h 10"/>
                  <a:gd name="T4" fmla="+- 0 6974 6974"/>
                  <a:gd name="T5" fmla="*/ T4 w 334"/>
                  <a:gd name="T6" fmla="+- 0 10546 10546"/>
                  <a:gd name="T7" fmla="*/ 10546 h 10"/>
                  <a:gd name="T8" fmla="+- 0 7307 6974"/>
                  <a:gd name="T9" fmla="*/ T8 w 334"/>
                  <a:gd name="T10" fmla="+- 0 10546 10546"/>
                  <a:gd name="T11" fmla="*/ 10546 h 10"/>
                  <a:gd name="T12" fmla="+- 0 7298 6974"/>
                  <a:gd name="T13" fmla="*/ T12 w 334"/>
                  <a:gd name="T14" fmla="+- 0 10555 10546"/>
                  <a:gd name="T15" fmla="*/ 1055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4" h="10">
                    <a:moveTo>
                      <a:pt x="324" y="9"/>
                    </a:moveTo>
                    <a:lnTo>
                      <a:pt x="0" y="0"/>
                    </a:lnTo>
                    <a:lnTo>
                      <a:pt x="333" y="0"/>
                    </a:lnTo>
                    <a:lnTo>
                      <a:pt x="324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10" name="Group 9168"/>
            <p:cNvGrpSpPr>
              <a:grpSpLocks/>
            </p:cNvGrpSpPr>
            <p:nvPr/>
          </p:nvGrpSpPr>
          <p:grpSpPr bwMode="auto">
            <a:xfrm>
              <a:off x="6947" y="10555"/>
              <a:ext cx="358" cy="7"/>
              <a:chOff x="6947" y="10555"/>
              <a:chExt cx="358" cy="7"/>
            </a:xfrm>
          </p:grpSpPr>
          <p:sp>
            <p:nvSpPr>
              <p:cNvPr id="21592" name="Freeform 9169"/>
              <p:cNvSpPr>
                <a:spLocks/>
              </p:cNvSpPr>
              <p:nvPr/>
            </p:nvSpPr>
            <p:spPr bwMode="auto">
              <a:xfrm>
                <a:off x="6947" y="10555"/>
                <a:ext cx="358" cy="7"/>
              </a:xfrm>
              <a:custGeom>
                <a:avLst/>
                <a:gdLst>
                  <a:gd name="T0" fmla="+- 0 6962 6947"/>
                  <a:gd name="T1" fmla="*/ T0 w 358"/>
                  <a:gd name="T2" fmla="+- 0 10555 10555"/>
                  <a:gd name="T3" fmla="*/ 10555 h 7"/>
                  <a:gd name="T4" fmla="+- 0 6947 6947"/>
                  <a:gd name="T5" fmla="*/ T4 w 358"/>
                  <a:gd name="T6" fmla="+- 0 10562 10555"/>
                  <a:gd name="T7" fmla="*/ 10562 h 7"/>
                  <a:gd name="T8" fmla="+- 0 7305 6947"/>
                  <a:gd name="T9" fmla="*/ T8 w 358"/>
                  <a:gd name="T10" fmla="+- 0 10562 10555"/>
                  <a:gd name="T11" fmla="*/ 10562 h 7"/>
                  <a:gd name="T12" fmla="+- 0 6962 6947"/>
                  <a:gd name="T13" fmla="*/ T12 w 358"/>
                  <a:gd name="T14" fmla="+- 0 10555 10555"/>
                  <a:gd name="T15" fmla="*/ 1055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8" h="7">
                    <a:moveTo>
                      <a:pt x="15" y="0"/>
                    </a:moveTo>
                    <a:lnTo>
                      <a:pt x="0" y="7"/>
                    </a:lnTo>
                    <a:lnTo>
                      <a:pt x="358" y="7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11" name="Group 9170"/>
            <p:cNvGrpSpPr>
              <a:grpSpLocks/>
            </p:cNvGrpSpPr>
            <p:nvPr/>
          </p:nvGrpSpPr>
          <p:grpSpPr bwMode="auto">
            <a:xfrm>
              <a:off x="6962" y="10555"/>
              <a:ext cx="343" cy="7"/>
              <a:chOff x="6962" y="10555"/>
              <a:chExt cx="343" cy="7"/>
            </a:xfrm>
          </p:grpSpPr>
          <p:sp>
            <p:nvSpPr>
              <p:cNvPr id="21591" name="Freeform 9171"/>
              <p:cNvSpPr>
                <a:spLocks/>
              </p:cNvSpPr>
              <p:nvPr/>
            </p:nvSpPr>
            <p:spPr bwMode="auto">
              <a:xfrm>
                <a:off x="6962" y="10555"/>
                <a:ext cx="343" cy="7"/>
              </a:xfrm>
              <a:custGeom>
                <a:avLst/>
                <a:gdLst>
                  <a:gd name="T0" fmla="+- 0 7298 6962"/>
                  <a:gd name="T1" fmla="*/ T0 w 343"/>
                  <a:gd name="T2" fmla="+- 0 10555 10555"/>
                  <a:gd name="T3" fmla="*/ 10555 h 7"/>
                  <a:gd name="T4" fmla="+- 0 6962 6962"/>
                  <a:gd name="T5" fmla="*/ T4 w 343"/>
                  <a:gd name="T6" fmla="+- 0 10555 10555"/>
                  <a:gd name="T7" fmla="*/ 10555 h 7"/>
                  <a:gd name="T8" fmla="+- 0 7305 6962"/>
                  <a:gd name="T9" fmla="*/ T8 w 343"/>
                  <a:gd name="T10" fmla="+- 0 10562 10555"/>
                  <a:gd name="T11" fmla="*/ 10562 h 7"/>
                  <a:gd name="T12" fmla="+- 0 7298 6962"/>
                  <a:gd name="T13" fmla="*/ T12 w 343"/>
                  <a:gd name="T14" fmla="+- 0 10555 10555"/>
                  <a:gd name="T15" fmla="*/ 1055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3" h="7">
                    <a:moveTo>
                      <a:pt x="336" y="0"/>
                    </a:moveTo>
                    <a:lnTo>
                      <a:pt x="0" y="0"/>
                    </a:lnTo>
                    <a:lnTo>
                      <a:pt x="343" y="7"/>
                    </a:lnTo>
                    <a:lnTo>
                      <a:pt x="33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12" name="Group 9172"/>
            <p:cNvGrpSpPr>
              <a:grpSpLocks/>
            </p:cNvGrpSpPr>
            <p:nvPr/>
          </p:nvGrpSpPr>
          <p:grpSpPr bwMode="auto">
            <a:xfrm>
              <a:off x="6947" y="10555"/>
              <a:ext cx="358" cy="7"/>
              <a:chOff x="6947" y="10555"/>
              <a:chExt cx="358" cy="7"/>
            </a:xfrm>
          </p:grpSpPr>
          <p:sp>
            <p:nvSpPr>
              <p:cNvPr id="21590" name="Freeform 9173"/>
              <p:cNvSpPr>
                <a:spLocks/>
              </p:cNvSpPr>
              <p:nvPr/>
            </p:nvSpPr>
            <p:spPr bwMode="auto">
              <a:xfrm>
                <a:off x="6947" y="10555"/>
                <a:ext cx="358" cy="7"/>
              </a:xfrm>
              <a:custGeom>
                <a:avLst/>
                <a:gdLst>
                  <a:gd name="T0" fmla="+- 0 6947 6947"/>
                  <a:gd name="T1" fmla="*/ T0 w 358"/>
                  <a:gd name="T2" fmla="+- 0 10562 10555"/>
                  <a:gd name="T3" fmla="*/ 10562 h 7"/>
                  <a:gd name="T4" fmla="+- 0 7305 6947"/>
                  <a:gd name="T5" fmla="*/ T4 w 358"/>
                  <a:gd name="T6" fmla="+- 0 10562 10555"/>
                  <a:gd name="T7" fmla="*/ 10562 h 7"/>
                  <a:gd name="T8" fmla="+- 0 6962 6947"/>
                  <a:gd name="T9" fmla="*/ T8 w 358"/>
                  <a:gd name="T10" fmla="+- 0 10555 10555"/>
                  <a:gd name="T11" fmla="*/ 10555 h 7"/>
                  <a:gd name="T12" fmla="+- 0 6947 6947"/>
                  <a:gd name="T13" fmla="*/ T12 w 358"/>
                  <a:gd name="T14" fmla="+- 0 10562 10555"/>
                  <a:gd name="T15" fmla="*/ 1056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8" h="7">
                    <a:moveTo>
                      <a:pt x="0" y="7"/>
                    </a:moveTo>
                    <a:lnTo>
                      <a:pt x="358" y="7"/>
                    </a:lnTo>
                    <a:lnTo>
                      <a:pt x="15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13" name="Group 9174"/>
            <p:cNvGrpSpPr>
              <a:grpSpLocks/>
            </p:cNvGrpSpPr>
            <p:nvPr/>
          </p:nvGrpSpPr>
          <p:grpSpPr bwMode="auto">
            <a:xfrm>
              <a:off x="6962" y="10555"/>
              <a:ext cx="343" cy="7"/>
              <a:chOff x="6962" y="10555"/>
              <a:chExt cx="343" cy="7"/>
            </a:xfrm>
          </p:grpSpPr>
          <p:sp>
            <p:nvSpPr>
              <p:cNvPr id="21589" name="Freeform 9175"/>
              <p:cNvSpPr>
                <a:spLocks/>
              </p:cNvSpPr>
              <p:nvPr/>
            </p:nvSpPr>
            <p:spPr bwMode="auto">
              <a:xfrm>
                <a:off x="6962" y="10555"/>
                <a:ext cx="343" cy="7"/>
              </a:xfrm>
              <a:custGeom>
                <a:avLst/>
                <a:gdLst>
                  <a:gd name="T0" fmla="+- 0 7305 6962"/>
                  <a:gd name="T1" fmla="*/ T0 w 343"/>
                  <a:gd name="T2" fmla="+- 0 10562 10555"/>
                  <a:gd name="T3" fmla="*/ 10562 h 7"/>
                  <a:gd name="T4" fmla="+- 0 6962 6962"/>
                  <a:gd name="T5" fmla="*/ T4 w 343"/>
                  <a:gd name="T6" fmla="+- 0 10555 10555"/>
                  <a:gd name="T7" fmla="*/ 10555 h 7"/>
                  <a:gd name="T8" fmla="+- 0 7298 6962"/>
                  <a:gd name="T9" fmla="*/ T8 w 343"/>
                  <a:gd name="T10" fmla="+- 0 10555 10555"/>
                  <a:gd name="T11" fmla="*/ 10555 h 7"/>
                  <a:gd name="T12" fmla="+- 0 7305 6962"/>
                  <a:gd name="T13" fmla="*/ T12 w 343"/>
                  <a:gd name="T14" fmla="+- 0 10562 10555"/>
                  <a:gd name="T15" fmla="*/ 1056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3" h="7">
                    <a:moveTo>
                      <a:pt x="343" y="7"/>
                    </a:moveTo>
                    <a:lnTo>
                      <a:pt x="0" y="0"/>
                    </a:lnTo>
                    <a:lnTo>
                      <a:pt x="336" y="0"/>
                    </a:lnTo>
                    <a:lnTo>
                      <a:pt x="343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14" name="Group 9176"/>
            <p:cNvGrpSpPr>
              <a:grpSpLocks/>
            </p:cNvGrpSpPr>
            <p:nvPr/>
          </p:nvGrpSpPr>
          <p:grpSpPr bwMode="auto">
            <a:xfrm>
              <a:off x="7403" y="10481"/>
              <a:ext cx="3806" cy="98"/>
              <a:chOff x="7403" y="10481"/>
              <a:chExt cx="3806" cy="98"/>
            </a:xfrm>
          </p:grpSpPr>
          <p:sp>
            <p:nvSpPr>
              <p:cNvPr id="21587" name="Freeform 9177"/>
              <p:cNvSpPr>
                <a:spLocks/>
              </p:cNvSpPr>
              <p:nvPr/>
            </p:nvSpPr>
            <p:spPr bwMode="auto">
              <a:xfrm>
                <a:off x="7403" y="10481"/>
                <a:ext cx="3806" cy="98"/>
              </a:xfrm>
              <a:custGeom>
                <a:avLst/>
                <a:gdLst>
                  <a:gd name="T0" fmla="+- 0 7403 7403"/>
                  <a:gd name="T1" fmla="*/ T0 w 3806"/>
                  <a:gd name="T2" fmla="+- 0 10481 10481"/>
                  <a:gd name="T3" fmla="*/ 10481 h 98"/>
                  <a:gd name="T4" fmla="+- 0 7485 7403"/>
                  <a:gd name="T5" fmla="*/ T4 w 3806"/>
                  <a:gd name="T6" fmla="+- 0 10579 10481"/>
                  <a:gd name="T7" fmla="*/ 10579 h 98"/>
                  <a:gd name="T8" fmla="+- 0 11210 7403"/>
                  <a:gd name="T9" fmla="*/ T8 w 3806"/>
                  <a:gd name="T10" fmla="+- 0 10579 10481"/>
                  <a:gd name="T11" fmla="*/ 10579 h 98"/>
                  <a:gd name="T12" fmla="+- 0 7403 7403"/>
                  <a:gd name="T13" fmla="*/ T12 w 3806"/>
                  <a:gd name="T14" fmla="+- 0 10481 10481"/>
                  <a:gd name="T15" fmla="*/ 10481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6" h="98">
                    <a:moveTo>
                      <a:pt x="0" y="0"/>
                    </a:moveTo>
                    <a:lnTo>
                      <a:pt x="82" y="98"/>
                    </a:lnTo>
                    <a:lnTo>
                      <a:pt x="3807" y="9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88" name="Freeform 9178"/>
              <p:cNvSpPr>
                <a:spLocks/>
              </p:cNvSpPr>
              <p:nvPr/>
            </p:nvSpPr>
            <p:spPr bwMode="auto">
              <a:xfrm>
                <a:off x="7403" y="10481"/>
                <a:ext cx="3806" cy="98"/>
              </a:xfrm>
              <a:custGeom>
                <a:avLst/>
                <a:gdLst>
                  <a:gd name="T0" fmla="+- 0 11190 7403"/>
                  <a:gd name="T1" fmla="*/ T0 w 3806"/>
                  <a:gd name="T2" fmla="+- 0 10481 10481"/>
                  <a:gd name="T3" fmla="*/ 10481 h 98"/>
                  <a:gd name="T4" fmla="+- 0 7403 7403"/>
                  <a:gd name="T5" fmla="*/ T4 w 3806"/>
                  <a:gd name="T6" fmla="+- 0 10481 10481"/>
                  <a:gd name="T7" fmla="*/ 10481 h 98"/>
                  <a:gd name="T8" fmla="+- 0 11210 7403"/>
                  <a:gd name="T9" fmla="*/ T8 w 3806"/>
                  <a:gd name="T10" fmla="+- 0 10579 10481"/>
                  <a:gd name="T11" fmla="*/ 10579 h 98"/>
                  <a:gd name="T12" fmla="+- 0 11190 7403"/>
                  <a:gd name="T13" fmla="*/ T12 w 3806"/>
                  <a:gd name="T14" fmla="+- 0 10481 10481"/>
                  <a:gd name="T15" fmla="*/ 10481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6" h="98">
                    <a:moveTo>
                      <a:pt x="3787" y="0"/>
                    </a:moveTo>
                    <a:lnTo>
                      <a:pt x="0" y="0"/>
                    </a:lnTo>
                    <a:lnTo>
                      <a:pt x="3807" y="98"/>
                    </a:lnTo>
                    <a:lnTo>
                      <a:pt x="378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15" name="Group 9179"/>
            <p:cNvGrpSpPr>
              <a:grpSpLocks/>
            </p:cNvGrpSpPr>
            <p:nvPr/>
          </p:nvGrpSpPr>
          <p:grpSpPr bwMode="auto">
            <a:xfrm>
              <a:off x="7403" y="10481"/>
              <a:ext cx="3806" cy="98"/>
              <a:chOff x="7403" y="10481"/>
              <a:chExt cx="3806" cy="98"/>
            </a:xfrm>
          </p:grpSpPr>
          <p:sp>
            <p:nvSpPr>
              <p:cNvPr id="21586" name="Freeform 9180"/>
              <p:cNvSpPr>
                <a:spLocks/>
              </p:cNvSpPr>
              <p:nvPr/>
            </p:nvSpPr>
            <p:spPr bwMode="auto">
              <a:xfrm>
                <a:off x="7403" y="10481"/>
                <a:ext cx="3806" cy="98"/>
              </a:xfrm>
              <a:custGeom>
                <a:avLst/>
                <a:gdLst>
                  <a:gd name="T0" fmla="+- 0 7485 7403"/>
                  <a:gd name="T1" fmla="*/ T0 w 3806"/>
                  <a:gd name="T2" fmla="+- 0 10579 10481"/>
                  <a:gd name="T3" fmla="*/ 10579 h 98"/>
                  <a:gd name="T4" fmla="+- 0 11210 7403"/>
                  <a:gd name="T5" fmla="*/ T4 w 3806"/>
                  <a:gd name="T6" fmla="+- 0 10579 10481"/>
                  <a:gd name="T7" fmla="*/ 10579 h 98"/>
                  <a:gd name="T8" fmla="+- 0 7403 7403"/>
                  <a:gd name="T9" fmla="*/ T8 w 3806"/>
                  <a:gd name="T10" fmla="+- 0 10481 10481"/>
                  <a:gd name="T11" fmla="*/ 10481 h 98"/>
                  <a:gd name="T12" fmla="+- 0 7485 7403"/>
                  <a:gd name="T13" fmla="*/ T12 w 3806"/>
                  <a:gd name="T14" fmla="+- 0 10579 10481"/>
                  <a:gd name="T15" fmla="*/ 10579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6" h="98">
                    <a:moveTo>
                      <a:pt x="82" y="98"/>
                    </a:moveTo>
                    <a:lnTo>
                      <a:pt x="3807" y="98"/>
                    </a:lnTo>
                    <a:lnTo>
                      <a:pt x="0" y="0"/>
                    </a:lnTo>
                    <a:lnTo>
                      <a:pt x="82" y="9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16" name="Group 9181"/>
            <p:cNvGrpSpPr>
              <a:grpSpLocks/>
            </p:cNvGrpSpPr>
            <p:nvPr/>
          </p:nvGrpSpPr>
          <p:grpSpPr bwMode="auto">
            <a:xfrm>
              <a:off x="7403" y="10481"/>
              <a:ext cx="3806" cy="98"/>
              <a:chOff x="7403" y="10481"/>
              <a:chExt cx="3806" cy="98"/>
            </a:xfrm>
          </p:grpSpPr>
          <p:sp>
            <p:nvSpPr>
              <p:cNvPr id="21585" name="Freeform 9182"/>
              <p:cNvSpPr>
                <a:spLocks/>
              </p:cNvSpPr>
              <p:nvPr/>
            </p:nvSpPr>
            <p:spPr bwMode="auto">
              <a:xfrm>
                <a:off x="7403" y="10481"/>
                <a:ext cx="3806" cy="98"/>
              </a:xfrm>
              <a:custGeom>
                <a:avLst/>
                <a:gdLst>
                  <a:gd name="T0" fmla="+- 0 11210 7403"/>
                  <a:gd name="T1" fmla="*/ T0 w 3806"/>
                  <a:gd name="T2" fmla="+- 0 10579 10481"/>
                  <a:gd name="T3" fmla="*/ 10579 h 98"/>
                  <a:gd name="T4" fmla="+- 0 7403 7403"/>
                  <a:gd name="T5" fmla="*/ T4 w 3806"/>
                  <a:gd name="T6" fmla="+- 0 10481 10481"/>
                  <a:gd name="T7" fmla="*/ 10481 h 98"/>
                  <a:gd name="T8" fmla="+- 0 11190 7403"/>
                  <a:gd name="T9" fmla="*/ T8 w 3806"/>
                  <a:gd name="T10" fmla="+- 0 10481 10481"/>
                  <a:gd name="T11" fmla="*/ 10481 h 98"/>
                  <a:gd name="T12" fmla="+- 0 11210 7403"/>
                  <a:gd name="T13" fmla="*/ T12 w 3806"/>
                  <a:gd name="T14" fmla="+- 0 10579 10481"/>
                  <a:gd name="T15" fmla="*/ 10579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6" h="98">
                    <a:moveTo>
                      <a:pt x="3807" y="98"/>
                    </a:moveTo>
                    <a:lnTo>
                      <a:pt x="0" y="0"/>
                    </a:lnTo>
                    <a:lnTo>
                      <a:pt x="3787" y="0"/>
                    </a:lnTo>
                    <a:lnTo>
                      <a:pt x="3807" y="9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17" name="Group 9183"/>
            <p:cNvGrpSpPr>
              <a:grpSpLocks/>
            </p:cNvGrpSpPr>
            <p:nvPr/>
          </p:nvGrpSpPr>
          <p:grpSpPr bwMode="auto">
            <a:xfrm>
              <a:off x="7485" y="10583"/>
              <a:ext cx="3727" cy="2"/>
              <a:chOff x="7485" y="10583"/>
              <a:chExt cx="3727" cy="2"/>
            </a:xfrm>
          </p:grpSpPr>
          <p:sp>
            <p:nvSpPr>
              <p:cNvPr id="21584" name="Freeform 9184"/>
              <p:cNvSpPr>
                <a:spLocks/>
              </p:cNvSpPr>
              <p:nvPr/>
            </p:nvSpPr>
            <p:spPr bwMode="auto">
              <a:xfrm>
                <a:off x="7485" y="10583"/>
                <a:ext cx="3727" cy="2"/>
              </a:xfrm>
              <a:custGeom>
                <a:avLst/>
                <a:gdLst>
                  <a:gd name="T0" fmla="+- 0 7485 7485"/>
                  <a:gd name="T1" fmla="*/ T0 w 3727"/>
                  <a:gd name="T2" fmla="+- 0 11212 7485"/>
                  <a:gd name="T3" fmla="*/ T2 w 372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727">
                    <a:moveTo>
                      <a:pt x="0" y="0"/>
                    </a:moveTo>
                    <a:lnTo>
                      <a:pt x="3727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18" name="Group 9185"/>
            <p:cNvGrpSpPr>
              <a:grpSpLocks/>
            </p:cNvGrpSpPr>
            <p:nvPr/>
          </p:nvGrpSpPr>
          <p:grpSpPr bwMode="auto">
            <a:xfrm>
              <a:off x="7485" y="10579"/>
              <a:ext cx="3727" cy="7"/>
              <a:chOff x="7485" y="10579"/>
              <a:chExt cx="3727" cy="7"/>
            </a:xfrm>
          </p:grpSpPr>
          <p:sp>
            <p:nvSpPr>
              <p:cNvPr id="21583" name="Freeform 9186"/>
              <p:cNvSpPr>
                <a:spLocks/>
              </p:cNvSpPr>
              <p:nvPr/>
            </p:nvSpPr>
            <p:spPr bwMode="auto">
              <a:xfrm>
                <a:off x="7485" y="10579"/>
                <a:ext cx="3727" cy="7"/>
              </a:xfrm>
              <a:custGeom>
                <a:avLst/>
                <a:gdLst>
                  <a:gd name="T0" fmla="+- 0 7492 7485"/>
                  <a:gd name="T1" fmla="*/ T0 w 3727"/>
                  <a:gd name="T2" fmla="+- 0 10586 10579"/>
                  <a:gd name="T3" fmla="*/ 10586 h 7"/>
                  <a:gd name="T4" fmla="+- 0 11212 7485"/>
                  <a:gd name="T5" fmla="*/ T4 w 3727"/>
                  <a:gd name="T6" fmla="+- 0 10586 10579"/>
                  <a:gd name="T7" fmla="*/ 10586 h 7"/>
                  <a:gd name="T8" fmla="+- 0 7485 7485"/>
                  <a:gd name="T9" fmla="*/ T8 w 3727"/>
                  <a:gd name="T10" fmla="+- 0 10579 10579"/>
                  <a:gd name="T11" fmla="*/ 10579 h 7"/>
                  <a:gd name="T12" fmla="+- 0 7492 7485"/>
                  <a:gd name="T13" fmla="*/ T12 w 3727"/>
                  <a:gd name="T14" fmla="+- 0 10586 10579"/>
                  <a:gd name="T15" fmla="*/ 1058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27" h="7">
                    <a:moveTo>
                      <a:pt x="7" y="7"/>
                    </a:moveTo>
                    <a:lnTo>
                      <a:pt x="3727" y="7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19" name="Group 9187"/>
            <p:cNvGrpSpPr>
              <a:grpSpLocks/>
            </p:cNvGrpSpPr>
            <p:nvPr/>
          </p:nvGrpSpPr>
          <p:grpSpPr bwMode="auto">
            <a:xfrm>
              <a:off x="7485" y="10579"/>
              <a:ext cx="3727" cy="7"/>
              <a:chOff x="7485" y="10579"/>
              <a:chExt cx="3727" cy="7"/>
            </a:xfrm>
          </p:grpSpPr>
          <p:sp>
            <p:nvSpPr>
              <p:cNvPr id="21582" name="Freeform 9188"/>
              <p:cNvSpPr>
                <a:spLocks/>
              </p:cNvSpPr>
              <p:nvPr/>
            </p:nvSpPr>
            <p:spPr bwMode="auto">
              <a:xfrm>
                <a:off x="7485" y="10579"/>
                <a:ext cx="3727" cy="7"/>
              </a:xfrm>
              <a:custGeom>
                <a:avLst/>
                <a:gdLst>
                  <a:gd name="T0" fmla="+- 0 11212 7485"/>
                  <a:gd name="T1" fmla="*/ T0 w 3727"/>
                  <a:gd name="T2" fmla="+- 0 10586 10579"/>
                  <a:gd name="T3" fmla="*/ 10586 h 7"/>
                  <a:gd name="T4" fmla="+- 0 7485 7485"/>
                  <a:gd name="T5" fmla="*/ T4 w 3727"/>
                  <a:gd name="T6" fmla="+- 0 10579 10579"/>
                  <a:gd name="T7" fmla="*/ 10579 h 7"/>
                  <a:gd name="T8" fmla="+- 0 11210 7485"/>
                  <a:gd name="T9" fmla="*/ T8 w 3727"/>
                  <a:gd name="T10" fmla="+- 0 10579 10579"/>
                  <a:gd name="T11" fmla="*/ 10579 h 7"/>
                  <a:gd name="T12" fmla="+- 0 11212 7485"/>
                  <a:gd name="T13" fmla="*/ T12 w 3727"/>
                  <a:gd name="T14" fmla="+- 0 10586 10579"/>
                  <a:gd name="T15" fmla="*/ 1058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27" h="7">
                    <a:moveTo>
                      <a:pt x="3727" y="7"/>
                    </a:moveTo>
                    <a:lnTo>
                      <a:pt x="0" y="0"/>
                    </a:lnTo>
                    <a:lnTo>
                      <a:pt x="3725" y="0"/>
                    </a:lnTo>
                    <a:lnTo>
                      <a:pt x="372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20" name="Group 9189"/>
            <p:cNvGrpSpPr>
              <a:grpSpLocks/>
            </p:cNvGrpSpPr>
            <p:nvPr/>
          </p:nvGrpSpPr>
          <p:grpSpPr bwMode="auto">
            <a:xfrm>
              <a:off x="7456" y="10594"/>
              <a:ext cx="17" cy="10"/>
              <a:chOff x="7456" y="10594"/>
              <a:chExt cx="17" cy="10"/>
            </a:xfrm>
          </p:grpSpPr>
          <p:sp>
            <p:nvSpPr>
              <p:cNvPr id="21581" name="Freeform 9190"/>
              <p:cNvSpPr>
                <a:spLocks/>
              </p:cNvSpPr>
              <p:nvPr/>
            </p:nvSpPr>
            <p:spPr bwMode="auto">
              <a:xfrm>
                <a:off x="7456" y="10594"/>
                <a:ext cx="17" cy="10"/>
              </a:xfrm>
              <a:custGeom>
                <a:avLst/>
                <a:gdLst>
                  <a:gd name="T0" fmla="+- 0 7466 7456"/>
                  <a:gd name="T1" fmla="*/ T0 w 17"/>
                  <a:gd name="T2" fmla="+- 0 10594 10594"/>
                  <a:gd name="T3" fmla="*/ 10594 h 10"/>
                  <a:gd name="T4" fmla="+- 0 7456 7456"/>
                  <a:gd name="T5" fmla="*/ T4 w 17"/>
                  <a:gd name="T6" fmla="+- 0 10603 10594"/>
                  <a:gd name="T7" fmla="*/ 10603 h 10"/>
                  <a:gd name="T8" fmla="+- 0 7473 7456"/>
                  <a:gd name="T9" fmla="*/ T8 w 17"/>
                  <a:gd name="T10" fmla="+- 0 10603 10594"/>
                  <a:gd name="T11" fmla="*/ 10603 h 10"/>
                  <a:gd name="T12" fmla="+- 0 7466 7456"/>
                  <a:gd name="T13" fmla="*/ T12 w 17"/>
                  <a:gd name="T14" fmla="+- 0 10594 10594"/>
                  <a:gd name="T15" fmla="*/ 1059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10" y="0"/>
                    </a:moveTo>
                    <a:lnTo>
                      <a:pt x="0" y="9"/>
                    </a:lnTo>
                    <a:lnTo>
                      <a:pt x="17" y="9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21" name="Group 9191"/>
            <p:cNvGrpSpPr>
              <a:grpSpLocks/>
            </p:cNvGrpSpPr>
            <p:nvPr/>
          </p:nvGrpSpPr>
          <p:grpSpPr bwMode="auto">
            <a:xfrm>
              <a:off x="7456" y="10594"/>
              <a:ext cx="17" cy="10"/>
              <a:chOff x="7456" y="10594"/>
              <a:chExt cx="17" cy="10"/>
            </a:xfrm>
          </p:grpSpPr>
          <p:sp>
            <p:nvSpPr>
              <p:cNvPr id="21580" name="Freeform 9192"/>
              <p:cNvSpPr>
                <a:spLocks/>
              </p:cNvSpPr>
              <p:nvPr/>
            </p:nvSpPr>
            <p:spPr bwMode="auto">
              <a:xfrm>
                <a:off x="7456" y="10594"/>
                <a:ext cx="17" cy="10"/>
              </a:xfrm>
              <a:custGeom>
                <a:avLst/>
                <a:gdLst>
                  <a:gd name="T0" fmla="+- 0 7466 7456"/>
                  <a:gd name="T1" fmla="*/ T0 w 17"/>
                  <a:gd name="T2" fmla="+- 0 10594 10594"/>
                  <a:gd name="T3" fmla="*/ 10594 h 10"/>
                  <a:gd name="T4" fmla="+- 0 7456 7456"/>
                  <a:gd name="T5" fmla="*/ T4 w 17"/>
                  <a:gd name="T6" fmla="+- 0 10603 10594"/>
                  <a:gd name="T7" fmla="*/ 10603 h 10"/>
                  <a:gd name="T8" fmla="+- 0 7473 7456"/>
                  <a:gd name="T9" fmla="*/ T8 w 17"/>
                  <a:gd name="T10" fmla="+- 0 10603 10594"/>
                  <a:gd name="T11" fmla="*/ 10603 h 10"/>
                  <a:gd name="T12" fmla="+- 0 7466 7456"/>
                  <a:gd name="T13" fmla="*/ T12 w 17"/>
                  <a:gd name="T14" fmla="+- 0 10594 10594"/>
                  <a:gd name="T15" fmla="*/ 1059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10" y="0"/>
                    </a:moveTo>
                    <a:lnTo>
                      <a:pt x="0" y="9"/>
                    </a:lnTo>
                    <a:lnTo>
                      <a:pt x="17" y="9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22" name="Group 9193"/>
            <p:cNvGrpSpPr>
              <a:grpSpLocks/>
            </p:cNvGrpSpPr>
            <p:nvPr/>
          </p:nvGrpSpPr>
          <p:grpSpPr bwMode="auto">
            <a:xfrm>
              <a:off x="7482" y="10594"/>
              <a:ext cx="3732" cy="2"/>
              <a:chOff x="7482" y="10594"/>
              <a:chExt cx="3732" cy="2"/>
            </a:xfrm>
          </p:grpSpPr>
          <p:sp>
            <p:nvSpPr>
              <p:cNvPr id="21579" name="Freeform 9194"/>
              <p:cNvSpPr>
                <a:spLocks/>
              </p:cNvSpPr>
              <p:nvPr/>
            </p:nvSpPr>
            <p:spPr bwMode="auto">
              <a:xfrm>
                <a:off x="7482" y="10594"/>
                <a:ext cx="3732" cy="2"/>
              </a:xfrm>
              <a:custGeom>
                <a:avLst/>
                <a:gdLst>
                  <a:gd name="T0" fmla="+- 0 7482 7482"/>
                  <a:gd name="T1" fmla="*/ T0 w 3732"/>
                  <a:gd name="T2" fmla="+- 0 11214 7482"/>
                  <a:gd name="T3" fmla="*/ T2 w 373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732">
                    <a:moveTo>
                      <a:pt x="0" y="0"/>
                    </a:moveTo>
                    <a:lnTo>
                      <a:pt x="3732" y="0"/>
                    </a:lnTo>
                  </a:path>
                </a:pathLst>
              </a:custGeom>
              <a:noFill/>
              <a:ln w="6604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23" name="Group 9195"/>
            <p:cNvGrpSpPr>
              <a:grpSpLocks/>
            </p:cNvGrpSpPr>
            <p:nvPr/>
          </p:nvGrpSpPr>
          <p:grpSpPr bwMode="auto">
            <a:xfrm>
              <a:off x="7482" y="10586"/>
              <a:ext cx="3732" cy="7"/>
              <a:chOff x="7482" y="10586"/>
              <a:chExt cx="3732" cy="7"/>
            </a:xfrm>
          </p:grpSpPr>
          <p:sp>
            <p:nvSpPr>
              <p:cNvPr id="21578" name="Freeform 9196"/>
              <p:cNvSpPr>
                <a:spLocks/>
              </p:cNvSpPr>
              <p:nvPr/>
            </p:nvSpPr>
            <p:spPr bwMode="auto">
              <a:xfrm>
                <a:off x="7482" y="10586"/>
                <a:ext cx="3732" cy="7"/>
              </a:xfrm>
              <a:custGeom>
                <a:avLst/>
                <a:gdLst>
                  <a:gd name="T0" fmla="+- 0 7482 7482"/>
                  <a:gd name="T1" fmla="*/ T0 w 3732"/>
                  <a:gd name="T2" fmla="+- 0 10594 10586"/>
                  <a:gd name="T3" fmla="*/ 10594 h 7"/>
                  <a:gd name="T4" fmla="+- 0 11214 7482"/>
                  <a:gd name="T5" fmla="*/ T4 w 3732"/>
                  <a:gd name="T6" fmla="+- 0 10594 10586"/>
                  <a:gd name="T7" fmla="*/ 10594 h 7"/>
                  <a:gd name="T8" fmla="+- 0 7492 7482"/>
                  <a:gd name="T9" fmla="*/ T8 w 3732"/>
                  <a:gd name="T10" fmla="+- 0 10586 10586"/>
                  <a:gd name="T11" fmla="*/ 10586 h 7"/>
                  <a:gd name="T12" fmla="+- 0 7482 7482"/>
                  <a:gd name="T13" fmla="*/ T12 w 3732"/>
                  <a:gd name="T14" fmla="+- 0 10594 10586"/>
                  <a:gd name="T15" fmla="*/ 1059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32" h="7">
                    <a:moveTo>
                      <a:pt x="0" y="8"/>
                    </a:moveTo>
                    <a:lnTo>
                      <a:pt x="3732" y="8"/>
                    </a:lnTo>
                    <a:lnTo>
                      <a:pt x="10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24" name="Group 9197"/>
            <p:cNvGrpSpPr>
              <a:grpSpLocks/>
            </p:cNvGrpSpPr>
            <p:nvPr/>
          </p:nvGrpSpPr>
          <p:grpSpPr bwMode="auto">
            <a:xfrm>
              <a:off x="7492" y="10586"/>
              <a:ext cx="3722" cy="7"/>
              <a:chOff x="7492" y="10586"/>
              <a:chExt cx="3722" cy="7"/>
            </a:xfrm>
          </p:grpSpPr>
          <p:sp>
            <p:nvSpPr>
              <p:cNvPr id="21577" name="Freeform 9198"/>
              <p:cNvSpPr>
                <a:spLocks/>
              </p:cNvSpPr>
              <p:nvPr/>
            </p:nvSpPr>
            <p:spPr bwMode="auto">
              <a:xfrm>
                <a:off x="7492" y="10586"/>
                <a:ext cx="3722" cy="7"/>
              </a:xfrm>
              <a:custGeom>
                <a:avLst/>
                <a:gdLst>
                  <a:gd name="T0" fmla="+- 0 11214 7492"/>
                  <a:gd name="T1" fmla="*/ T0 w 3722"/>
                  <a:gd name="T2" fmla="+- 0 10594 10586"/>
                  <a:gd name="T3" fmla="*/ 10594 h 7"/>
                  <a:gd name="T4" fmla="+- 0 7492 7492"/>
                  <a:gd name="T5" fmla="*/ T4 w 3722"/>
                  <a:gd name="T6" fmla="+- 0 10586 10586"/>
                  <a:gd name="T7" fmla="*/ 10586 h 7"/>
                  <a:gd name="T8" fmla="+- 0 11212 7492"/>
                  <a:gd name="T9" fmla="*/ T8 w 3722"/>
                  <a:gd name="T10" fmla="+- 0 10586 10586"/>
                  <a:gd name="T11" fmla="*/ 10586 h 7"/>
                  <a:gd name="T12" fmla="+- 0 11214 7492"/>
                  <a:gd name="T13" fmla="*/ T12 w 3722"/>
                  <a:gd name="T14" fmla="+- 0 10594 10586"/>
                  <a:gd name="T15" fmla="*/ 1059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22" h="7">
                    <a:moveTo>
                      <a:pt x="3722" y="8"/>
                    </a:moveTo>
                    <a:lnTo>
                      <a:pt x="0" y="0"/>
                    </a:lnTo>
                    <a:lnTo>
                      <a:pt x="3720" y="0"/>
                    </a:lnTo>
                    <a:lnTo>
                      <a:pt x="3722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25" name="Group 9199"/>
            <p:cNvGrpSpPr>
              <a:grpSpLocks/>
            </p:cNvGrpSpPr>
            <p:nvPr/>
          </p:nvGrpSpPr>
          <p:grpSpPr bwMode="auto">
            <a:xfrm>
              <a:off x="7473" y="10594"/>
              <a:ext cx="3742" cy="10"/>
              <a:chOff x="7473" y="10594"/>
              <a:chExt cx="3742" cy="10"/>
            </a:xfrm>
          </p:grpSpPr>
          <p:sp>
            <p:nvSpPr>
              <p:cNvPr id="21576" name="Freeform 9200"/>
              <p:cNvSpPr>
                <a:spLocks/>
              </p:cNvSpPr>
              <p:nvPr/>
            </p:nvSpPr>
            <p:spPr bwMode="auto">
              <a:xfrm>
                <a:off x="7473" y="10594"/>
                <a:ext cx="3742" cy="10"/>
              </a:xfrm>
              <a:custGeom>
                <a:avLst/>
                <a:gdLst>
                  <a:gd name="T0" fmla="+- 0 7473 7473"/>
                  <a:gd name="T1" fmla="*/ T0 w 3742"/>
                  <a:gd name="T2" fmla="+- 0 10603 10594"/>
                  <a:gd name="T3" fmla="*/ 10603 h 10"/>
                  <a:gd name="T4" fmla="+- 0 11214 7473"/>
                  <a:gd name="T5" fmla="*/ T4 w 3742"/>
                  <a:gd name="T6" fmla="+- 0 10603 10594"/>
                  <a:gd name="T7" fmla="*/ 10603 h 10"/>
                  <a:gd name="T8" fmla="+- 0 7482 7473"/>
                  <a:gd name="T9" fmla="*/ T8 w 3742"/>
                  <a:gd name="T10" fmla="+- 0 10594 10594"/>
                  <a:gd name="T11" fmla="*/ 10594 h 10"/>
                  <a:gd name="T12" fmla="+- 0 7473 7473"/>
                  <a:gd name="T13" fmla="*/ T12 w 3742"/>
                  <a:gd name="T14" fmla="+- 0 10603 10594"/>
                  <a:gd name="T15" fmla="*/ 1060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42" h="10">
                    <a:moveTo>
                      <a:pt x="0" y="9"/>
                    </a:moveTo>
                    <a:lnTo>
                      <a:pt x="3741" y="9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26" name="Group 9201"/>
            <p:cNvGrpSpPr>
              <a:grpSpLocks/>
            </p:cNvGrpSpPr>
            <p:nvPr/>
          </p:nvGrpSpPr>
          <p:grpSpPr bwMode="auto">
            <a:xfrm>
              <a:off x="7482" y="10594"/>
              <a:ext cx="3732" cy="10"/>
              <a:chOff x="7482" y="10594"/>
              <a:chExt cx="3732" cy="10"/>
            </a:xfrm>
          </p:grpSpPr>
          <p:sp>
            <p:nvSpPr>
              <p:cNvPr id="21575" name="Freeform 9202"/>
              <p:cNvSpPr>
                <a:spLocks/>
              </p:cNvSpPr>
              <p:nvPr/>
            </p:nvSpPr>
            <p:spPr bwMode="auto">
              <a:xfrm>
                <a:off x="7482" y="10594"/>
                <a:ext cx="3732" cy="10"/>
              </a:xfrm>
              <a:custGeom>
                <a:avLst/>
                <a:gdLst>
                  <a:gd name="T0" fmla="+- 0 11214 7482"/>
                  <a:gd name="T1" fmla="*/ T0 w 3732"/>
                  <a:gd name="T2" fmla="+- 0 10603 10594"/>
                  <a:gd name="T3" fmla="*/ 10603 h 10"/>
                  <a:gd name="T4" fmla="+- 0 7482 7482"/>
                  <a:gd name="T5" fmla="*/ T4 w 3732"/>
                  <a:gd name="T6" fmla="+- 0 10594 10594"/>
                  <a:gd name="T7" fmla="*/ 10594 h 10"/>
                  <a:gd name="T8" fmla="+- 0 11214 7482"/>
                  <a:gd name="T9" fmla="*/ T8 w 3732"/>
                  <a:gd name="T10" fmla="+- 0 10594 10594"/>
                  <a:gd name="T11" fmla="*/ 10594 h 10"/>
                  <a:gd name="T12" fmla="+- 0 11214 7482"/>
                  <a:gd name="T13" fmla="*/ T12 w 3732"/>
                  <a:gd name="T14" fmla="+- 0 10603 10594"/>
                  <a:gd name="T15" fmla="*/ 1060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32" h="10">
                    <a:moveTo>
                      <a:pt x="3732" y="9"/>
                    </a:moveTo>
                    <a:lnTo>
                      <a:pt x="0" y="0"/>
                    </a:lnTo>
                    <a:lnTo>
                      <a:pt x="3732" y="0"/>
                    </a:lnTo>
                    <a:lnTo>
                      <a:pt x="3732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27" name="Group 9203"/>
            <p:cNvGrpSpPr>
              <a:grpSpLocks/>
            </p:cNvGrpSpPr>
            <p:nvPr/>
          </p:nvGrpSpPr>
          <p:grpSpPr bwMode="auto">
            <a:xfrm>
              <a:off x="6882" y="10562"/>
              <a:ext cx="458" cy="43"/>
              <a:chOff x="6882" y="10562"/>
              <a:chExt cx="458" cy="43"/>
            </a:xfrm>
          </p:grpSpPr>
          <p:sp>
            <p:nvSpPr>
              <p:cNvPr id="21573" name="Freeform 9204"/>
              <p:cNvSpPr>
                <a:spLocks/>
              </p:cNvSpPr>
              <p:nvPr/>
            </p:nvSpPr>
            <p:spPr bwMode="auto">
              <a:xfrm>
                <a:off x="6882" y="10562"/>
                <a:ext cx="458" cy="43"/>
              </a:xfrm>
              <a:custGeom>
                <a:avLst/>
                <a:gdLst>
                  <a:gd name="T0" fmla="+- 0 6947 6882"/>
                  <a:gd name="T1" fmla="*/ T0 w 458"/>
                  <a:gd name="T2" fmla="+- 0 10562 10562"/>
                  <a:gd name="T3" fmla="*/ 10562 h 43"/>
                  <a:gd name="T4" fmla="+- 0 6882 6882"/>
                  <a:gd name="T5" fmla="*/ T4 w 458"/>
                  <a:gd name="T6" fmla="+- 0 10606 10562"/>
                  <a:gd name="T7" fmla="*/ 10606 h 43"/>
                  <a:gd name="T8" fmla="+- 0 7341 6882"/>
                  <a:gd name="T9" fmla="*/ T8 w 458"/>
                  <a:gd name="T10" fmla="+- 0 10606 10562"/>
                  <a:gd name="T11" fmla="*/ 10606 h 43"/>
                  <a:gd name="T12" fmla="+- 0 6947 6882"/>
                  <a:gd name="T13" fmla="*/ T12 w 458"/>
                  <a:gd name="T14" fmla="+- 0 10562 10562"/>
                  <a:gd name="T15" fmla="*/ 1056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8" h="43">
                    <a:moveTo>
                      <a:pt x="65" y="0"/>
                    </a:moveTo>
                    <a:lnTo>
                      <a:pt x="0" y="44"/>
                    </a:lnTo>
                    <a:lnTo>
                      <a:pt x="459" y="44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74" name="Freeform 9205"/>
              <p:cNvSpPr>
                <a:spLocks/>
              </p:cNvSpPr>
              <p:nvPr/>
            </p:nvSpPr>
            <p:spPr bwMode="auto">
              <a:xfrm>
                <a:off x="6882" y="10562"/>
                <a:ext cx="458" cy="43"/>
              </a:xfrm>
              <a:custGeom>
                <a:avLst/>
                <a:gdLst>
                  <a:gd name="T0" fmla="+- 0 7305 6882"/>
                  <a:gd name="T1" fmla="*/ T0 w 458"/>
                  <a:gd name="T2" fmla="+- 0 10562 10562"/>
                  <a:gd name="T3" fmla="*/ 10562 h 43"/>
                  <a:gd name="T4" fmla="+- 0 6947 6882"/>
                  <a:gd name="T5" fmla="*/ T4 w 458"/>
                  <a:gd name="T6" fmla="+- 0 10562 10562"/>
                  <a:gd name="T7" fmla="*/ 10562 h 43"/>
                  <a:gd name="T8" fmla="+- 0 7341 6882"/>
                  <a:gd name="T9" fmla="*/ T8 w 458"/>
                  <a:gd name="T10" fmla="+- 0 10606 10562"/>
                  <a:gd name="T11" fmla="*/ 10606 h 43"/>
                  <a:gd name="T12" fmla="+- 0 7305 6882"/>
                  <a:gd name="T13" fmla="*/ T12 w 458"/>
                  <a:gd name="T14" fmla="+- 0 10562 10562"/>
                  <a:gd name="T15" fmla="*/ 1056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8" h="43">
                    <a:moveTo>
                      <a:pt x="423" y="0"/>
                    </a:moveTo>
                    <a:lnTo>
                      <a:pt x="65" y="0"/>
                    </a:lnTo>
                    <a:lnTo>
                      <a:pt x="459" y="44"/>
                    </a:lnTo>
                    <a:lnTo>
                      <a:pt x="42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28" name="Group 9206"/>
            <p:cNvGrpSpPr>
              <a:grpSpLocks/>
            </p:cNvGrpSpPr>
            <p:nvPr/>
          </p:nvGrpSpPr>
          <p:grpSpPr bwMode="auto">
            <a:xfrm>
              <a:off x="6882" y="10562"/>
              <a:ext cx="458" cy="43"/>
              <a:chOff x="6882" y="10562"/>
              <a:chExt cx="458" cy="43"/>
            </a:xfrm>
          </p:grpSpPr>
          <p:sp>
            <p:nvSpPr>
              <p:cNvPr id="21572" name="Freeform 9207"/>
              <p:cNvSpPr>
                <a:spLocks/>
              </p:cNvSpPr>
              <p:nvPr/>
            </p:nvSpPr>
            <p:spPr bwMode="auto">
              <a:xfrm>
                <a:off x="6882" y="10562"/>
                <a:ext cx="458" cy="43"/>
              </a:xfrm>
              <a:custGeom>
                <a:avLst/>
                <a:gdLst>
                  <a:gd name="T0" fmla="+- 0 6882 6882"/>
                  <a:gd name="T1" fmla="*/ T0 w 458"/>
                  <a:gd name="T2" fmla="+- 0 10606 10562"/>
                  <a:gd name="T3" fmla="*/ 10606 h 43"/>
                  <a:gd name="T4" fmla="+- 0 7341 6882"/>
                  <a:gd name="T5" fmla="*/ T4 w 458"/>
                  <a:gd name="T6" fmla="+- 0 10606 10562"/>
                  <a:gd name="T7" fmla="*/ 10606 h 43"/>
                  <a:gd name="T8" fmla="+- 0 6947 6882"/>
                  <a:gd name="T9" fmla="*/ T8 w 458"/>
                  <a:gd name="T10" fmla="+- 0 10562 10562"/>
                  <a:gd name="T11" fmla="*/ 10562 h 43"/>
                  <a:gd name="T12" fmla="+- 0 6882 6882"/>
                  <a:gd name="T13" fmla="*/ T12 w 458"/>
                  <a:gd name="T14" fmla="+- 0 10606 10562"/>
                  <a:gd name="T15" fmla="*/ 1060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8" h="43">
                    <a:moveTo>
                      <a:pt x="0" y="44"/>
                    </a:moveTo>
                    <a:lnTo>
                      <a:pt x="459" y="44"/>
                    </a:lnTo>
                    <a:lnTo>
                      <a:pt x="65" y="0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29" name="Group 9208"/>
            <p:cNvGrpSpPr>
              <a:grpSpLocks/>
            </p:cNvGrpSpPr>
            <p:nvPr/>
          </p:nvGrpSpPr>
          <p:grpSpPr bwMode="auto">
            <a:xfrm>
              <a:off x="6947" y="10562"/>
              <a:ext cx="394" cy="43"/>
              <a:chOff x="6947" y="10562"/>
              <a:chExt cx="394" cy="43"/>
            </a:xfrm>
          </p:grpSpPr>
          <p:sp>
            <p:nvSpPr>
              <p:cNvPr id="21571" name="Freeform 9209"/>
              <p:cNvSpPr>
                <a:spLocks/>
              </p:cNvSpPr>
              <p:nvPr/>
            </p:nvSpPr>
            <p:spPr bwMode="auto">
              <a:xfrm>
                <a:off x="6947" y="10562"/>
                <a:ext cx="394" cy="43"/>
              </a:xfrm>
              <a:custGeom>
                <a:avLst/>
                <a:gdLst>
                  <a:gd name="T0" fmla="+- 0 7341 6947"/>
                  <a:gd name="T1" fmla="*/ T0 w 394"/>
                  <a:gd name="T2" fmla="+- 0 10606 10562"/>
                  <a:gd name="T3" fmla="*/ 10606 h 43"/>
                  <a:gd name="T4" fmla="+- 0 6947 6947"/>
                  <a:gd name="T5" fmla="*/ T4 w 394"/>
                  <a:gd name="T6" fmla="+- 0 10562 10562"/>
                  <a:gd name="T7" fmla="*/ 10562 h 43"/>
                  <a:gd name="T8" fmla="+- 0 7305 6947"/>
                  <a:gd name="T9" fmla="*/ T8 w 394"/>
                  <a:gd name="T10" fmla="+- 0 10562 10562"/>
                  <a:gd name="T11" fmla="*/ 10562 h 43"/>
                  <a:gd name="T12" fmla="+- 0 7341 6947"/>
                  <a:gd name="T13" fmla="*/ T12 w 394"/>
                  <a:gd name="T14" fmla="+- 0 10606 10562"/>
                  <a:gd name="T15" fmla="*/ 1060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4" h="43">
                    <a:moveTo>
                      <a:pt x="394" y="44"/>
                    </a:moveTo>
                    <a:lnTo>
                      <a:pt x="0" y="0"/>
                    </a:lnTo>
                    <a:lnTo>
                      <a:pt x="358" y="0"/>
                    </a:lnTo>
                    <a:lnTo>
                      <a:pt x="394" y="4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30" name="Group 9210"/>
            <p:cNvGrpSpPr>
              <a:grpSpLocks/>
            </p:cNvGrpSpPr>
            <p:nvPr/>
          </p:nvGrpSpPr>
          <p:grpSpPr bwMode="auto">
            <a:xfrm>
              <a:off x="7446" y="10607"/>
              <a:ext cx="3770" cy="2"/>
              <a:chOff x="7446" y="10607"/>
              <a:chExt cx="3770" cy="2"/>
            </a:xfrm>
          </p:grpSpPr>
          <p:sp>
            <p:nvSpPr>
              <p:cNvPr id="21570" name="Freeform 9211"/>
              <p:cNvSpPr>
                <a:spLocks/>
              </p:cNvSpPr>
              <p:nvPr/>
            </p:nvSpPr>
            <p:spPr bwMode="auto">
              <a:xfrm>
                <a:off x="7446" y="10607"/>
                <a:ext cx="3770" cy="2"/>
              </a:xfrm>
              <a:custGeom>
                <a:avLst/>
                <a:gdLst>
                  <a:gd name="T0" fmla="+- 0 7446 7446"/>
                  <a:gd name="T1" fmla="*/ T0 w 3770"/>
                  <a:gd name="T2" fmla="+- 0 11217 7446"/>
                  <a:gd name="T3" fmla="*/ T2 w 377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770">
                    <a:moveTo>
                      <a:pt x="0" y="0"/>
                    </a:moveTo>
                    <a:lnTo>
                      <a:pt x="3771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31" name="Group 9212"/>
            <p:cNvGrpSpPr>
              <a:grpSpLocks/>
            </p:cNvGrpSpPr>
            <p:nvPr/>
          </p:nvGrpSpPr>
          <p:grpSpPr bwMode="auto">
            <a:xfrm>
              <a:off x="7446" y="10603"/>
              <a:ext cx="3770" cy="7"/>
              <a:chOff x="7446" y="10603"/>
              <a:chExt cx="3770" cy="7"/>
            </a:xfrm>
          </p:grpSpPr>
          <p:sp>
            <p:nvSpPr>
              <p:cNvPr id="21569" name="Freeform 9213"/>
              <p:cNvSpPr>
                <a:spLocks/>
              </p:cNvSpPr>
              <p:nvPr/>
            </p:nvSpPr>
            <p:spPr bwMode="auto">
              <a:xfrm>
                <a:off x="7446" y="10603"/>
                <a:ext cx="3770" cy="7"/>
              </a:xfrm>
              <a:custGeom>
                <a:avLst/>
                <a:gdLst>
                  <a:gd name="T0" fmla="+- 0 7446 7446"/>
                  <a:gd name="T1" fmla="*/ T0 w 3770"/>
                  <a:gd name="T2" fmla="+- 0 10610 10603"/>
                  <a:gd name="T3" fmla="*/ 10610 h 7"/>
                  <a:gd name="T4" fmla="+- 0 11217 7446"/>
                  <a:gd name="T5" fmla="*/ T4 w 3770"/>
                  <a:gd name="T6" fmla="+- 0 10610 10603"/>
                  <a:gd name="T7" fmla="*/ 10610 h 7"/>
                  <a:gd name="T8" fmla="+- 0 7456 7446"/>
                  <a:gd name="T9" fmla="*/ T8 w 3770"/>
                  <a:gd name="T10" fmla="+- 0 10603 10603"/>
                  <a:gd name="T11" fmla="*/ 10603 h 7"/>
                  <a:gd name="T12" fmla="+- 0 7446 7446"/>
                  <a:gd name="T13" fmla="*/ T12 w 3770"/>
                  <a:gd name="T14" fmla="+- 0 10610 10603"/>
                  <a:gd name="T15" fmla="*/ 1061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70" h="7">
                    <a:moveTo>
                      <a:pt x="0" y="7"/>
                    </a:moveTo>
                    <a:lnTo>
                      <a:pt x="3771" y="7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32" name="Group 9214"/>
            <p:cNvGrpSpPr>
              <a:grpSpLocks/>
            </p:cNvGrpSpPr>
            <p:nvPr/>
          </p:nvGrpSpPr>
          <p:grpSpPr bwMode="auto">
            <a:xfrm>
              <a:off x="7456" y="10603"/>
              <a:ext cx="3761" cy="7"/>
              <a:chOff x="7456" y="10603"/>
              <a:chExt cx="3761" cy="7"/>
            </a:xfrm>
          </p:grpSpPr>
          <p:sp>
            <p:nvSpPr>
              <p:cNvPr id="21568" name="Freeform 9215"/>
              <p:cNvSpPr>
                <a:spLocks/>
              </p:cNvSpPr>
              <p:nvPr/>
            </p:nvSpPr>
            <p:spPr bwMode="auto">
              <a:xfrm>
                <a:off x="7456" y="10603"/>
                <a:ext cx="3761" cy="7"/>
              </a:xfrm>
              <a:custGeom>
                <a:avLst/>
                <a:gdLst>
                  <a:gd name="T0" fmla="+- 0 11217 7456"/>
                  <a:gd name="T1" fmla="*/ T0 w 3761"/>
                  <a:gd name="T2" fmla="+- 0 10610 10603"/>
                  <a:gd name="T3" fmla="*/ 10610 h 7"/>
                  <a:gd name="T4" fmla="+- 0 7456 7456"/>
                  <a:gd name="T5" fmla="*/ T4 w 3761"/>
                  <a:gd name="T6" fmla="+- 0 10603 10603"/>
                  <a:gd name="T7" fmla="*/ 10603 h 7"/>
                  <a:gd name="T8" fmla="+- 0 11214 7456"/>
                  <a:gd name="T9" fmla="*/ T8 w 3761"/>
                  <a:gd name="T10" fmla="+- 0 10603 10603"/>
                  <a:gd name="T11" fmla="*/ 10603 h 7"/>
                  <a:gd name="T12" fmla="+- 0 11217 7456"/>
                  <a:gd name="T13" fmla="*/ T12 w 3761"/>
                  <a:gd name="T14" fmla="+- 0 10610 10603"/>
                  <a:gd name="T15" fmla="*/ 1061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61" h="7">
                    <a:moveTo>
                      <a:pt x="3761" y="7"/>
                    </a:moveTo>
                    <a:lnTo>
                      <a:pt x="0" y="0"/>
                    </a:lnTo>
                    <a:lnTo>
                      <a:pt x="3758" y="0"/>
                    </a:lnTo>
                    <a:lnTo>
                      <a:pt x="3761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33" name="Group 9216"/>
            <p:cNvGrpSpPr>
              <a:grpSpLocks/>
            </p:cNvGrpSpPr>
            <p:nvPr/>
          </p:nvGrpSpPr>
          <p:grpSpPr bwMode="auto">
            <a:xfrm>
              <a:off x="7446" y="10615"/>
              <a:ext cx="3773" cy="2"/>
              <a:chOff x="7446" y="10615"/>
              <a:chExt cx="3773" cy="2"/>
            </a:xfrm>
          </p:grpSpPr>
          <p:sp>
            <p:nvSpPr>
              <p:cNvPr id="21567" name="Freeform 9217"/>
              <p:cNvSpPr>
                <a:spLocks/>
              </p:cNvSpPr>
              <p:nvPr/>
            </p:nvSpPr>
            <p:spPr bwMode="auto">
              <a:xfrm>
                <a:off x="7446" y="10615"/>
                <a:ext cx="3773" cy="2"/>
              </a:xfrm>
              <a:custGeom>
                <a:avLst/>
                <a:gdLst>
                  <a:gd name="T0" fmla="+- 0 7446 7446"/>
                  <a:gd name="T1" fmla="*/ T0 w 3773"/>
                  <a:gd name="T2" fmla="+- 0 11219 7446"/>
                  <a:gd name="T3" fmla="*/ T2 w 377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773">
                    <a:moveTo>
                      <a:pt x="0" y="0"/>
                    </a:moveTo>
                    <a:lnTo>
                      <a:pt x="3773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34" name="Group 9218"/>
            <p:cNvGrpSpPr>
              <a:grpSpLocks/>
            </p:cNvGrpSpPr>
            <p:nvPr/>
          </p:nvGrpSpPr>
          <p:grpSpPr bwMode="auto">
            <a:xfrm>
              <a:off x="7446" y="10610"/>
              <a:ext cx="3773" cy="10"/>
              <a:chOff x="7446" y="10610"/>
              <a:chExt cx="3773" cy="10"/>
            </a:xfrm>
          </p:grpSpPr>
          <p:sp>
            <p:nvSpPr>
              <p:cNvPr id="21566" name="Freeform 9219"/>
              <p:cNvSpPr>
                <a:spLocks/>
              </p:cNvSpPr>
              <p:nvPr/>
            </p:nvSpPr>
            <p:spPr bwMode="auto">
              <a:xfrm>
                <a:off x="7446" y="10610"/>
                <a:ext cx="3773" cy="10"/>
              </a:xfrm>
              <a:custGeom>
                <a:avLst/>
                <a:gdLst>
                  <a:gd name="T0" fmla="+- 0 7454 7446"/>
                  <a:gd name="T1" fmla="*/ T0 w 3773"/>
                  <a:gd name="T2" fmla="+- 0 10620 10610"/>
                  <a:gd name="T3" fmla="*/ 10620 h 10"/>
                  <a:gd name="T4" fmla="+- 0 11219 7446"/>
                  <a:gd name="T5" fmla="*/ T4 w 3773"/>
                  <a:gd name="T6" fmla="+- 0 10620 10610"/>
                  <a:gd name="T7" fmla="*/ 10620 h 10"/>
                  <a:gd name="T8" fmla="+- 0 7446 7446"/>
                  <a:gd name="T9" fmla="*/ T8 w 3773"/>
                  <a:gd name="T10" fmla="+- 0 10610 10610"/>
                  <a:gd name="T11" fmla="*/ 10610 h 10"/>
                  <a:gd name="T12" fmla="+- 0 7454 7446"/>
                  <a:gd name="T13" fmla="*/ T12 w 3773"/>
                  <a:gd name="T14" fmla="+- 0 10620 10610"/>
                  <a:gd name="T15" fmla="*/ 1062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73" h="10">
                    <a:moveTo>
                      <a:pt x="8" y="10"/>
                    </a:moveTo>
                    <a:lnTo>
                      <a:pt x="3773" y="10"/>
                    </a:lnTo>
                    <a:lnTo>
                      <a:pt x="0" y="0"/>
                    </a:lnTo>
                    <a:lnTo>
                      <a:pt x="8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35" name="Group 9220"/>
            <p:cNvGrpSpPr>
              <a:grpSpLocks/>
            </p:cNvGrpSpPr>
            <p:nvPr/>
          </p:nvGrpSpPr>
          <p:grpSpPr bwMode="auto">
            <a:xfrm>
              <a:off x="7446" y="10610"/>
              <a:ext cx="3773" cy="10"/>
              <a:chOff x="7446" y="10610"/>
              <a:chExt cx="3773" cy="10"/>
            </a:xfrm>
          </p:grpSpPr>
          <p:sp>
            <p:nvSpPr>
              <p:cNvPr id="21565" name="Freeform 9221"/>
              <p:cNvSpPr>
                <a:spLocks/>
              </p:cNvSpPr>
              <p:nvPr/>
            </p:nvSpPr>
            <p:spPr bwMode="auto">
              <a:xfrm>
                <a:off x="7446" y="10610"/>
                <a:ext cx="3773" cy="10"/>
              </a:xfrm>
              <a:custGeom>
                <a:avLst/>
                <a:gdLst>
                  <a:gd name="T0" fmla="+- 0 11219 7446"/>
                  <a:gd name="T1" fmla="*/ T0 w 3773"/>
                  <a:gd name="T2" fmla="+- 0 10620 10610"/>
                  <a:gd name="T3" fmla="*/ 10620 h 10"/>
                  <a:gd name="T4" fmla="+- 0 7446 7446"/>
                  <a:gd name="T5" fmla="*/ T4 w 3773"/>
                  <a:gd name="T6" fmla="+- 0 10610 10610"/>
                  <a:gd name="T7" fmla="*/ 10610 h 10"/>
                  <a:gd name="T8" fmla="+- 0 11217 7446"/>
                  <a:gd name="T9" fmla="*/ T8 w 3773"/>
                  <a:gd name="T10" fmla="+- 0 10610 10610"/>
                  <a:gd name="T11" fmla="*/ 10610 h 10"/>
                  <a:gd name="T12" fmla="+- 0 11219 7446"/>
                  <a:gd name="T13" fmla="*/ T12 w 3773"/>
                  <a:gd name="T14" fmla="+- 0 10620 10610"/>
                  <a:gd name="T15" fmla="*/ 1062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73" h="10">
                    <a:moveTo>
                      <a:pt x="3773" y="10"/>
                    </a:moveTo>
                    <a:lnTo>
                      <a:pt x="0" y="0"/>
                    </a:lnTo>
                    <a:lnTo>
                      <a:pt x="3771" y="0"/>
                    </a:lnTo>
                    <a:lnTo>
                      <a:pt x="3773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36" name="Group 9222"/>
            <p:cNvGrpSpPr>
              <a:grpSpLocks/>
            </p:cNvGrpSpPr>
            <p:nvPr/>
          </p:nvGrpSpPr>
          <p:grpSpPr bwMode="auto">
            <a:xfrm>
              <a:off x="7418" y="10627"/>
              <a:ext cx="17" cy="10"/>
              <a:chOff x="7418" y="10627"/>
              <a:chExt cx="17" cy="10"/>
            </a:xfrm>
          </p:grpSpPr>
          <p:sp>
            <p:nvSpPr>
              <p:cNvPr id="21564" name="Freeform 9223"/>
              <p:cNvSpPr>
                <a:spLocks/>
              </p:cNvSpPr>
              <p:nvPr/>
            </p:nvSpPr>
            <p:spPr bwMode="auto">
              <a:xfrm>
                <a:off x="7418" y="10627"/>
                <a:ext cx="17" cy="10"/>
              </a:xfrm>
              <a:custGeom>
                <a:avLst/>
                <a:gdLst>
                  <a:gd name="T0" fmla="+- 0 7427 7418"/>
                  <a:gd name="T1" fmla="*/ T0 w 17"/>
                  <a:gd name="T2" fmla="+- 0 10627 10627"/>
                  <a:gd name="T3" fmla="*/ 10627 h 10"/>
                  <a:gd name="T4" fmla="+- 0 7418 7418"/>
                  <a:gd name="T5" fmla="*/ T4 w 17"/>
                  <a:gd name="T6" fmla="+- 0 10637 10627"/>
                  <a:gd name="T7" fmla="*/ 10637 h 10"/>
                  <a:gd name="T8" fmla="+- 0 7434 7418"/>
                  <a:gd name="T9" fmla="*/ T8 w 17"/>
                  <a:gd name="T10" fmla="+- 0 10637 10627"/>
                  <a:gd name="T11" fmla="*/ 10637 h 10"/>
                  <a:gd name="T12" fmla="+- 0 7427 7418"/>
                  <a:gd name="T13" fmla="*/ T12 w 17"/>
                  <a:gd name="T14" fmla="+- 0 10627 10627"/>
                  <a:gd name="T15" fmla="*/ 1062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9" y="0"/>
                    </a:moveTo>
                    <a:lnTo>
                      <a:pt x="0" y="10"/>
                    </a:lnTo>
                    <a:lnTo>
                      <a:pt x="16" y="10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37" name="Group 9224"/>
            <p:cNvGrpSpPr>
              <a:grpSpLocks/>
            </p:cNvGrpSpPr>
            <p:nvPr/>
          </p:nvGrpSpPr>
          <p:grpSpPr bwMode="auto">
            <a:xfrm>
              <a:off x="7418" y="10627"/>
              <a:ext cx="17" cy="10"/>
              <a:chOff x="7418" y="10627"/>
              <a:chExt cx="17" cy="10"/>
            </a:xfrm>
          </p:grpSpPr>
          <p:sp>
            <p:nvSpPr>
              <p:cNvPr id="21563" name="Freeform 9225"/>
              <p:cNvSpPr>
                <a:spLocks/>
              </p:cNvSpPr>
              <p:nvPr/>
            </p:nvSpPr>
            <p:spPr bwMode="auto">
              <a:xfrm>
                <a:off x="7418" y="10627"/>
                <a:ext cx="17" cy="10"/>
              </a:xfrm>
              <a:custGeom>
                <a:avLst/>
                <a:gdLst>
                  <a:gd name="T0" fmla="+- 0 7427 7418"/>
                  <a:gd name="T1" fmla="*/ T0 w 17"/>
                  <a:gd name="T2" fmla="+- 0 10627 10627"/>
                  <a:gd name="T3" fmla="*/ 10627 h 10"/>
                  <a:gd name="T4" fmla="+- 0 7418 7418"/>
                  <a:gd name="T5" fmla="*/ T4 w 17"/>
                  <a:gd name="T6" fmla="+- 0 10637 10627"/>
                  <a:gd name="T7" fmla="*/ 10637 h 10"/>
                  <a:gd name="T8" fmla="+- 0 7434 7418"/>
                  <a:gd name="T9" fmla="*/ T8 w 17"/>
                  <a:gd name="T10" fmla="+- 0 10637 10627"/>
                  <a:gd name="T11" fmla="*/ 10637 h 10"/>
                  <a:gd name="T12" fmla="+- 0 7427 7418"/>
                  <a:gd name="T13" fmla="*/ T12 w 17"/>
                  <a:gd name="T14" fmla="+- 0 10627 10627"/>
                  <a:gd name="T15" fmla="*/ 1062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9" y="0"/>
                    </a:moveTo>
                    <a:lnTo>
                      <a:pt x="0" y="10"/>
                    </a:lnTo>
                    <a:lnTo>
                      <a:pt x="16" y="10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38" name="Group 9226"/>
            <p:cNvGrpSpPr>
              <a:grpSpLocks/>
            </p:cNvGrpSpPr>
            <p:nvPr/>
          </p:nvGrpSpPr>
          <p:grpSpPr bwMode="auto">
            <a:xfrm>
              <a:off x="7444" y="10624"/>
              <a:ext cx="3775" cy="2"/>
              <a:chOff x="7444" y="10624"/>
              <a:chExt cx="3775" cy="2"/>
            </a:xfrm>
          </p:grpSpPr>
          <p:sp>
            <p:nvSpPr>
              <p:cNvPr id="21562" name="Freeform 9227"/>
              <p:cNvSpPr>
                <a:spLocks/>
              </p:cNvSpPr>
              <p:nvPr/>
            </p:nvSpPr>
            <p:spPr bwMode="auto">
              <a:xfrm>
                <a:off x="7444" y="10624"/>
                <a:ext cx="3775" cy="2"/>
              </a:xfrm>
              <a:custGeom>
                <a:avLst/>
                <a:gdLst>
                  <a:gd name="T0" fmla="+- 0 7444 7444"/>
                  <a:gd name="T1" fmla="*/ T0 w 3775"/>
                  <a:gd name="T2" fmla="+- 0 11219 7444"/>
                  <a:gd name="T3" fmla="*/ T2 w 377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775">
                    <a:moveTo>
                      <a:pt x="0" y="0"/>
                    </a:moveTo>
                    <a:lnTo>
                      <a:pt x="3775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39" name="Group 9228"/>
            <p:cNvGrpSpPr>
              <a:grpSpLocks/>
            </p:cNvGrpSpPr>
            <p:nvPr/>
          </p:nvGrpSpPr>
          <p:grpSpPr bwMode="auto">
            <a:xfrm>
              <a:off x="7444" y="10620"/>
              <a:ext cx="3775" cy="7"/>
              <a:chOff x="7444" y="10620"/>
              <a:chExt cx="3775" cy="7"/>
            </a:xfrm>
          </p:grpSpPr>
          <p:sp>
            <p:nvSpPr>
              <p:cNvPr id="21561" name="Freeform 9229"/>
              <p:cNvSpPr>
                <a:spLocks/>
              </p:cNvSpPr>
              <p:nvPr/>
            </p:nvSpPr>
            <p:spPr bwMode="auto">
              <a:xfrm>
                <a:off x="7444" y="10620"/>
                <a:ext cx="3775" cy="7"/>
              </a:xfrm>
              <a:custGeom>
                <a:avLst/>
                <a:gdLst>
                  <a:gd name="T0" fmla="+- 0 7444 7444"/>
                  <a:gd name="T1" fmla="*/ T0 w 3775"/>
                  <a:gd name="T2" fmla="+- 0 10627 10620"/>
                  <a:gd name="T3" fmla="*/ 10627 h 7"/>
                  <a:gd name="T4" fmla="+- 0 11219 7444"/>
                  <a:gd name="T5" fmla="*/ T4 w 3775"/>
                  <a:gd name="T6" fmla="+- 0 10627 10620"/>
                  <a:gd name="T7" fmla="*/ 10627 h 7"/>
                  <a:gd name="T8" fmla="+- 0 7454 7444"/>
                  <a:gd name="T9" fmla="*/ T8 w 3775"/>
                  <a:gd name="T10" fmla="+- 0 10620 10620"/>
                  <a:gd name="T11" fmla="*/ 10620 h 7"/>
                  <a:gd name="T12" fmla="+- 0 7444 7444"/>
                  <a:gd name="T13" fmla="*/ T12 w 3775"/>
                  <a:gd name="T14" fmla="+- 0 10627 10620"/>
                  <a:gd name="T15" fmla="*/ 1062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75" h="7">
                    <a:moveTo>
                      <a:pt x="0" y="7"/>
                    </a:moveTo>
                    <a:lnTo>
                      <a:pt x="3775" y="7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40" name="Group 9230"/>
            <p:cNvGrpSpPr>
              <a:grpSpLocks/>
            </p:cNvGrpSpPr>
            <p:nvPr/>
          </p:nvGrpSpPr>
          <p:grpSpPr bwMode="auto">
            <a:xfrm>
              <a:off x="7454" y="10620"/>
              <a:ext cx="3766" cy="7"/>
              <a:chOff x="7454" y="10620"/>
              <a:chExt cx="3766" cy="7"/>
            </a:xfrm>
          </p:grpSpPr>
          <p:sp>
            <p:nvSpPr>
              <p:cNvPr id="21560" name="Freeform 9231"/>
              <p:cNvSpPr>
                <a:spLocks/>
              </p:cNvSpPr>
              <p:nvPr/>
            </p:nvSpPr>
            <p:spPr bwMode="auto">
              <a:xfrm>
                <a:off x="7454" y="10620"/>
                <a:ext cx="3766" cy="7"/>
              </a:xfrm>
              <a:custGeom>
                <a:avLst/>
                <a:gdLst>
                  <a:gd name="T0" fmla="+- 0 11219 7454"/>
                  <a:gd name="T1" fmla="*/ T0 w 3766"/>
                  <a:gd name="T2" fmla="+- 0 10627 10620"/>
                  <a:gd name="T3" fmla="*/ 10627 h 7"/>
                  <a:gd name="T4" fmla="+- 0 7454 7454"/>
                  <a:gd name="T5" fmla="*/ T4 w 3766"/>
                  <a:gd name="T6" fmla="+- 0 10620 10620"/>
                  <a:gd name="T7" fmla="*/ 10620 h 7"/>
                  <a:gd name="T8" fmla="+- 0 11219 7454"/>
                  <a:gd name="T9" fmla="*/ T8 w 3766"/>
                  <a:gd name="T10" fmla="+- 0 10620 10620"/>
                  <a:gd name="T11" fmla="*/ 10620 h 7"/>
                  <a:gd name="T12" fmla="+- 0 11219 7454"/>
                  <a:gd name="T13" fmla="*/ T12 w 3766"/>
                  <a:gd name="T14" fmla="+- 0 10627 10620"/>
                  <a:gd name="T15" fmla="*/ 1062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66" h="7">
                    <a:moveTo>
                      <a:pt x="3765" y="7"/>
                    </a:moveTo>
                    <a:lnTo>
                      <a:pt x="0" y="0"/>
                    </a:lnTo>
                    <a:lnTo>
                      <a:pt x="3765" y="0"/>
                    </a:lnTo>
                    <a:lnTo>
                      <a:pt x="3765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41" name="Group 9232"/>
            <p:cNvGrpSpPr>
              <a:grpSpLocks/>
            </p:cNvGrpSpPr>
            <p:nvPr/>
          </p:nvGrpSpPr>
          <p:grpSpPr bwMode="auto">
            <a:xfrm>
              <a:off x="7434" y="10632"/>
              <a:ext cx="3787" cy="2"/>
              <a:chOff x="7434" y="10632"/>
              <a:chExt cx="3787" cy="2"/>
            </a:xfrm>
          </p:grpSpPr>
          <p:sp>
            <p:nvSpPr>
              <p:cNvPr id="21559" name="Freeform 9233"/>
              <p:cNvSpPr>
                <a:spLocks/>
              </p:cNvSpPr>
              <p:nvPr/>
            </p:nvSpPr>
            <p:spPr bwMode="auto">
              <a:xfrm>
                <a:off x="7434" y="10632"/>
                <a:ext cx="3787" cy="2"/>
              </a:xfrm>
              <a:custGeom>
                <a:avLst/>
                <a:gdLst>
                  <a:gd name="T0" fmla="+- 0 7434 7434"/>
                  <a:gd name="T1" fmla="*/ T0 w 3787"/>
                  <a:gd name="T2" fmla="+- 0 11222 7434"/>
                  <a:gd name="T3" fmla="*/ T2 w 378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787">
                    <a:moveTo>
                      <a:pt x="0" y="0"/>
                    </a:moveTo>
                    <a:lnTo>
                      <a:pt x="3788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42" name="Group 9234"/>
            <p:cNvGrpSpPr>
              <a:grpSpLocks/>
            </p:cNvGrpSpPr>
            <p:nvPr/>
          </p:nvGrpSpPr>
          <p:grpSpPr bwMode="auto">
            <a:xfrm>
              <a:off x="7434" y="10627"/>
              <a:ext cx="3787" cy="10"/>
              <a:chOff x="7434" y="10627"/>
              <a:chExt cx="3787" cy="10"/>
            </a:xfrm>
          </p:grpSpPr>
          <p:sp>
            <p:nvSpPr>
              <p:cNvPr id="21558" name="Freeform 9235"/>
              <p:cNvSpPr>
                <a:spLocks/>
              </p:cNvSpPr>
              <p:nvPr/>
            </p:nvSpPr>
            <p:spPr bwMode="auto">
              <a:xfrm>
                <a:off x="7434" y="10627"/>
                <a:ext cx="3787" cy="10"/>
              </a:xfrm>
              <a:custGeom>
                <a:avLst/>
                <a:gdLst>
                  <a:gd name="T0" fmla="+- 0 7434 7434"/>
                  <a:gd name="T1" fmla="*/ T0 w 3787"/>
                  <a:gd name="T2" fmla="+- 0 10637 10627"/>
                  <a:gd name="T3" fmla="*/ 10637 h 10"/>
                  <a:gd name="T4" fmla="+- 0 11222 7434"/>
                  <a:gd name="T5" fmla="*/ T4 w 3787"/>
                  <a:gd name="T6" fmla="+- 0 10637 10627"/>
                  <a:gd name="T7" fmla="*/ 10637 h 10"/>
                  <a:gd name="T8" fmla="+- 0 7444 7434"/>
                  <a:gd name="T9" fmla="*/ T8 w 3787"/>
                  <a:gd name="T10" fmla="+- 0 10627 10627"/>
                  <a:gd name="T11" fmla="*/ 10627 h 10"/>
                  <a:gd name="T12" fmla="+- 0 7434 7434"/>
                  <a:gd name="T13" fmla="*/ T12 w 3787"/>
                  <a:gd name="T14" fmla="+- 0 10637 10627"/>
                  <a:gd name="T15" fmla="*/ 1063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87" h="10">
                    <a:moveTo>
                      <a:pt x="0" y="10"/>
                    </a:moveTo>
                    <a:lnTo>
                      <a:pt x="3788" y="10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43" name="Group 9236"/>
            <p:cNvGrpSpPr>
              <a:grpSpLocks/>
            </p:cNvGrpSpPr>
            <p:nvPr/>
          </p:nvGrpSpPr>
          <p:grpSpPr bwMode="auto">
            <a:xfrm>
              <a:off x="7444" y="10627"/>
              <a:ext cx="3778" cy="10"/>
              <a:chOff x="7444" y="10627"/>
              <a:chExt cx="3778" cy="10"/>
            </a:xfrm>
          </p:grpSpPr>
          <p:sp>
            <p:nvSpPr>
              <p:cNvPr id="21557" name="Freeform 9237"/>
              <p:cNvSpPr>
                <a:spLocks/>
              </p:cNvSpPr>
              <p:nvPr/>
            </p:nvSpPr>
            <p:spPr bwMode="auto">
              <a:xfrm>
                <a:off x="7444" y="10627"/>
                <a:ext cx="3778" cy="10"/>
              </a:xfrm>
              <a:custGeom>
                <a:avLst/>
                <a:gdLst>
                  <a:gd name="T0" fmla="+- 0 11222 7444"/>
                  <a:gd name="T1" fmla="*/ T0 w 3778"/>
                  <a:gd name="T2" fmla="+- 0 10637 10627"/>
                  <a:gd name="T3" fmla="*/ 10637 h 10"/>
                  <a:gd name="T4" fmla="+- 0 7444 7444"/>
                  <a:gd name="T5" fmla="*/ T4 w 3778"/>
                  <a:gd name="T6" fmla="+- 0 10627 10627"/>
                  <a:gd name="T7" fmla="*/ 10627 h 10"/>
                  <a:gd name="T8" fmla="+- 0 11219 7444"/>
                  <a:gd name="T9" fmla="*/ T8 w 3778"/>
                  <a:gd name="T10" fmla="+- 0 10627 10627"/>
                  <a:gd name="T11" fmla="*/ 10627 h 10"/>
                  <a:gd name="T12" fmla="+- 0 11222 7444"/>
                  <a:gd name="T13" fmla="*/ T12 w 3778"/>
                  <a:gd name="T14" fmla="+- 0 10637 10627"/>
                  <a:gd name="T15" fmla="*/ 1063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78" h="10">
                    <a:moveTo>
                      <a:pt x="3778" y="10"/>
                    </a:moveTo>
                    <a:lnTo>
                      <a:pt x="0" y="0"/>
                    </a:lnTo>
                    <a:lnTo>
                      <a:pt x="3775" y="0"/>
                    </a:lnTo>
                    <a:lnTo>
                      <a:pt x="3778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44" name="Group 9238"/>
            <p:cNvGrpSpPr>
              <a:grpSpLocks/>
            </p:cNvGrpSpPr>
            <p:nvPr/>
          </p:nvGrpSpPr>
          <p:grpSpPr bwMode="auto">
            <a:xfrm>
              <a:off x="7408" y="10644"/>
              <a:ext cx="3814" cy="2"/>
              <a:chOff x="7408" y="10644"/>
              <a:chExt cx="3814" cy="2"/>
            </a:xfrm>
          </p:grpSpPr>
          <p:sp>
            <p:nvSpPr>
              <p:cNvPr id="21556" name="Freeform 9239"/>
              <p:cNvSpPr>
                <a:spLocks/>
              </p:cNvSpPr>
              <p:nvPr/>
            </p:nvSpPr>
            <p:spPr bwMode="auto">
              <a:xfrm>
                <a:off x="7408" y="10644"/>
                <a:ext cx="3814" cy="2"/>
              </a:xfrm>
              <a:custGeom>
                <a:avLst/>
                <a:gdLst>
                  <a:gd name="T0" fmla="+- 0 7408 7408"/>
                  <a:gd name="T1" fmla="*/ T0 w 3814"/>
                  <a:gd name="T2" fmla="+- 0 11222 7408"/>
                  <a:gd name="T3" fmla="*/ T2 w 381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14">
                    <a:moveTo>
                      <a:pt x="0" y="0"/>
                    </a:moveTo>
                    <a:lnTo>
                      <a:pt x="3814" y="0"/>
                    </a:lnTo>
                  </a:path>
                </a:pathLst>
              </a:custGeom>
              <a:noFill/>
              <a:ln w="5588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45" name="Group 9240"/>
            <p:cNvGrpSpPr>
              <a:grpSpLocks/>
            </p:cNvGrpSpPr>
            <p:nvPr/>
          </p:nvGrpSpPr>
          <p:grpSpPr bwMode="auto">
            <a:xfrm>
              <a:off x="7408" y="10639"/>
              <a:ext cx="3814" cy="5"/>
              <a:chOff x="7408" y="10639"/>
              <a:chExt cx="3814" cy="5"/>
            </a:xfrm>
          </p:grpSpPr>
          <p:sp>
            <p:nvSpPr>
              <p:cNvPr id="21555" name="Freeform 9241"/>
              <p:cNvSpPr>
                <a:spLocks/>
              </p:cNvSpPr>
              <p:nvPr/>
            </p:nvSpPr>
            <p:spPr bwMode="auto">
              <a:xfrm>
                <a:off x="7408" y="10639"/>
                <a:ext cx="3814" cy="5"/>
              </a:xfrm>
              <a:custGeom>
                <a:avLst/>
                <a:gdLst>
                  <a:gd name="T0" fmla="+- 0 7408 7408"/>
                  <a:gd name="T1" fmla="*/ T0 w 3814"/>
                  <a:gd name="T2" fmla="+- 0 10644 10639"/>
                  <a:gd name="T3" fmla="*/ 10644 h 5"/>
                  <a:gd name="T4" fmla="+- 0 11222 7408"/>
                  <a:gd name="T5" fmla="*/ T4 w 3814"/>
                  <a:gd name="T6" fmla="+- 0 10644 10639"/>
                  <a:gd name="T7" fmla="*/ 10644 h 5"/>
                  <a:gd name="T8" fmla="+- 0 7413 7408"/>
                  <a:gd name="T9" fmla="*/ T8 w 3814"/>
                  <a:gd name="T10" fmla="+- 0 10639 10639"/>
                  <a:gd name="T11" fmla="*/ 10639 h 5"/>
                  <a:gd name="T12" fmla="+- 0 7408 7408"/>
                  <a:gd name="T13" fmla="*/ T12 w 3814"/>
                  <a:gd name="T14" fmla="+- 0 10644 10639"/>
                  <a:gd name="T15" fmla="*/ 10644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14" h="5">
                    <a:moveTo>
                      <a:pt x="0" y="5"/>
                    </a:moveTo>
                    <a:lnTo>
                      <a:pt x="3814" y="5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46" name="Group 9242"/>
            <p:cNvGrpSpPr>
              <a:grpSpLocks/>
            </p:cNvGrpSpPr>
            <p:nvPr/>
          </p:nvGrpSpPr>
          <p:grpSpPr bwMode="auto">
            <a:xfrm>
              <a:off x="7413" y="10639"/>
              <a:ext cx="3809" cy="5"/>
              <a:chOff x="7413" y="10639"/>
              <a:chExt cx="3809" cy="5"/>
            </a:xfrm>
          </p:grpSpPr>
          <p:sp>
            <p:nvSpPr>
              <p:cNvPr id="21554" name="Freeform 9243"/>
              <p:cNvSpPr>
                <a:spLocks/>
              </p:cNvSpPr>
              <p:nvPr/>
            </p:nvSpPr>
            <p:spPr bwMode="auto">
              <a:xfrm>
                <a:off x="7413" y="10639"/>
                <a:ext cx="3809" cy="5"/>
              </a:xfrm>
              <a:custGeom>
                <a:avLst/>
                <a:gdLst>
                  <a:gd name="T0" fmla="+- 0 11222 7413"/>
                  <a:gd name="T1" fmla="*/ T0 w 3809"/>
                  <a:gd name="T2" fmla="+- 0 10644 10639"/>
                  <a:gd name="T3" fmla="*/ 10644 h 5"/>
                  <a:gd name="T4" fmla="+- 0 7413 7413"/>
                  <a:gd name="T5" fmla="*/ T4 w 3809"/>
                  <a:gd name="T6" fmla="+- 0 10639 10639"/>
                  <a:gd name="T7" fmla="*/ 10639 h 5"/>
                  <a:gd name="T8" fmla="+- 0 11222 7413"/>
                  <a:gd name="T9" fmla="*/ T8 w 3809"/>
                  <a:gd name="T10" fmla="+- 0 10639 10639"/>
                  <a:gd name="T11" fmla="*/ 10639 h 5"/>
                  <a:gd name="T12" fmla="+- 0 11222 7413"/>
                  <a:gd name="T13" fmla="*/ T12 w 3809"/>
                  <a:gd name="T14" fmla="+- 0 10644 10639"/>
                  <a:gd name="T15" fmla="*/ 10644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9" h="5">
                    <a:moveTo>
                      <a:pt x="3809" y="5"/>
                    </a:moveTo>
                    <a:lnTo>
                      <a:pt x="0" y="0"/>
                    </a:lnTo>
                    <a:lnTo>
                      <a:pt x="3809" y="0"/>
                    </a:lnTo>
                    <a:lnTo>
                      <a:pt x="3809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47" name="Group 9244"/>
            <p:cNvGrpSpPr>
              <a:grpSpLocks/>
            </p:cNvGrpSpPr>
            <p:nvPr/>
          </p:nvGrpSpPr>
          <p:grpSpPr bwMode="auto">
            <a:xfrm>
              <a:off x="7408" y="10644"/>
              <a:ext cx="3814" cy="7"/>
              <a:chOff x="7408" y="10644"/>
              <a:chExt cx="3814" cy="7"/>
            </a:xfrm>
          </p:grpSpPr>
          <p:sp>
            <p:nvSpPr>
              <p:cNvPr id="21553" name="Freeform 9245"/>
              <p:cNvSpPr>
                <a:spLocks/>
              </p:cNvSpPr>
              <p:nvPr/>
            </p:nvSpPr>
            <p:spPr bwMode="auto">
              <a:xfrm>
                <a:off x="7408" y="10644"/>
                <a:ext cx="3814" cy="7"/>
              </a:xfrm>
              <a:custGeom>
                <a:avLst/>
                <a:gdLst>
                  <a:gd name="T0" fmla="+- 0 7415 7408"/>
                  <a:gd name="T1" fmla="*/ T0 w 3814"/>
                  <a:gd name="T2" fmla="+- 0 10651 10644"/>
                  <a:gd name="T3" fmla="*/ 10651 h 7"/>
                  <a:gd name="T4" fmla="+- 0 11222 7408"/>
                  <a:gd name="T5" fmla="*/ T4 w 3814"/>
                  <a:gd name="T6" fmla="+- 0 10651 10644"/>
                  <a:gd name="T7" fmla="*/ 10651 h 7"/>
                  <a:gd name="T8" fmla="+- 0 7408 7408"/>
                  <a:gd name="T9" fmla="*/ T8 w 3814"/>
                  <a:gd name="T10" fmla="+- 0 10644 10644"/>
                  <a:gd name="T11" fmla="*/ 10644 h 7"/>
                  <a:gd name="T12" fmla="+- 0 7415 7408"/>
                  <a:gd name="T13" fmla="*/ T12 w 3814"/>
                  <a:gd name="T14" fmla="+- 0 10651 10644"/>
                  <a:gd name="T15" fmla="*/ 1065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14" h="7">
                    <a:moveTo>
                      <a:pt x="7" y="7"/>
                    </a:moveTo>
                    <a:lnTo>
                      <a:pt x="3814" y="7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48" name="Group 9246"/>
            <p:cNvGrpSpPr>
              <a:grpSpLocks/>
            </p:cNvGrpSpPr>
            <p:nvPr/>
          </p:nvGrpSpPr>
          <p:grpSpPr bwMode="auto">
            <a:xfrm>
              <a:off x="7408" y="10644"/>
              <a:ext cx="3814" cy="7"/>
              <a:chOff x="7408" y="10644"/>
              <a:chExt cx="3814" cy="7"/>
            </a:xfrm>
          </p:grpSpPr>
          <p:sp>
            <p:nvSpPr>
              <p:cNvPr id="21552" name="Freeform 9247"/>
              <p:cNvSpPr>
                <a:spLocks/>
              </p:cNvSpPr>
              <p:nvPr/>
            </p:nvSpPr>
            <p:spPr bwMode="auto">
              <a:xfrm>
                <a:off x="7408" y="10644"/>
                <a:ext cx="3814" cy="7"/>
              </a:xfrm>
              <a:custGeom>
                <a:avLst/>
                <a:gdLst>
                  <a:gd name="T0" fmla="+- 0 11222 7408"/>
                  <a:gd name="T1" fmla="*/ T0 w 3814"/>
                  <a:gd name="T2" fmla="+- 0 10651 10644"/>
                  <a:gd name="T3" fmla="*/ 10651 h 7"/>
                  <a:gd name="T4" fmla="+- 0 7408 7408"/>
                  <a:gd name="T5" fmla="*/ T4 w 3814"/>
                  <a:gd name="T6" fmla="+- 0 10644 10644"/>
                  <a:gd name="T7" fmla="*/ 10644 h 7"/>
                  <a:gd name="T8" fmla="+- 0 11222 7408"/>
                  <a:gd name="T9" fmla="*/ T8 w 3814"/>
                  <a:gd name="T10" fmla="+- 0 10644 10644"/>
                  <a:gd name="T11" fmla="*/ 10644 h 7"/>
                  <a:gd name="T12" fmla="+- 0 11222 7408"/>
                  <a:gd name="T13" fmla="*/ T12 w 3814"/>
                  <a:gd name="T14" fmla="+- 0 10651 10644"/>
                  <a:gd name="T15" fmla="*/ 1065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14" h="7">
                    <a:moveTo>
                      <a:pt x="3814" y="7"/>
                    </a:moveTo>
                    <a:lnTo>
                      <a:pt x="0" y="0"/>
                    </a:lnTo>
                    <a:lnTo>
                      <a:pt x="3814" y="0"/>
                    </a:lnTo>
                    <a:lnTo>
                      <a:pt x="3814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49" name="Group 9248"/>
            <p:cNvGrpSpPr>
              <a:grpSpLocks/>
            </p:cNvGrpSpPr>
            <p:nvPr/>
          </p:nvGrpSpPr>
          <p:grpSpPr bwMode="auto">
            <a:xfrm>
              <a:off x="7403" y="10660"/>
              <a:ext cx="3818" cy="2"/>
              <a:chOff x="7403" y="10660"/>
              <a:chExt cx="3818" cy="2"/>
            </a:xfrm>
          </p:grpSpPr>
          <p:sp>
            <p:nvSpPr>
              <p:cNvPr id="21551" name="Freeform 9249"/>
              <p:cNvSpPr>
                <a:spLocks/>
              </p:cNvSpPr>
              <p:nvPr/>
            </p:nvSpPr>
            <p:spPr bwMode="auto">
              <a:xfrm>
                <a:off x="7403" y="10660"/>
                <a:ext cx="3818" cy="2"/>
              </a:xfrm>
              <a:custGeom>
                <a:avLst/>
                <a:gdLst>
                  <a:gd name="T0" fmla="+- 0 7403 7403"/>
                  <a:gd name="T1" fmla="*/ T0 w 3818"/>
                  <a:gd name="T2" fmla="+- 0 11222 7403"/>
                  <a:gd name="T3" fmla="*/ T2 w 38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18">
                    <a:moveTo>
                      <a:pt x="0" y="0"/>
                    </a:moveTo>
                    <a:lnTo>
                      <a:pt x="3819" y="0"/>
                    </a:lnTo>
                  </a:path>
                </a:pathLst>
              </a:custGeom>
              <a:noFill/>
              <a:ln w="6604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50" name="Group 9250"/>
            <p:cNvGrpSpPr>
              <a:grpSpLocks/>
            </p:cNvGrpSpPr>
            <p:nvPr/>
          </p:nvGrpSpPr>
          <p:grpSpPr bwMode="auto">
            <a:xfrm>
              <a:off x="7403" y="10651"/>
              <a:ext cx="3818" cy="10"/>
              <a:chOff x="7403" y="10651"/>
              <a:chExt cx="3818" cy="10"/>
            </a:xfrm>
          </p:grpSpPr>
          <p:sp>
            <p:nvSpPr>
              <p:cNvPr id="21550" name="Freeform 9251"/>
              <p:cNvSpPr>
                <a:spLocks/>
              </p:cNvSpPr>
              <p:nvPr/>
            </p:nvSpPr>
            <p:spPr bwMode="auto">
              <a:xfrm>
                <a:off x="7403" y="10651"/>
                <a:ext cx="3818" cy="10"/>
              </a:xfrm>
              <a:custGeom>
                <a:avLst/>
                <a:gdLst>
                  <a:gd name="T0" fmla="+- 0 7403 7403"/>
                  <a:gd name="T1" fmla="*/ T0 w 3818"/>
                  <a:gd name="T2" fmla="+- 0 10661 10651"/>
                  <a:gd name="T3" fmla="*/ 10661 h 10"/>
                  <a:gd name="T4" fmla="+- 0 11222 7403"/>
                  <a:gd name="T5" fmla="*/ T4 w 3818"/>
                  <a:gd name="T6" fmla="+- 0 10661 10651"/>
                  <a:gd name="T7" fmla="*/ 10661 h 10"/>
                  <a:gd name="T8" fmla="+- 0 7415 7403"/>
                  <a:gd name="T9" fmla="*/ T8 w 3818"/>
                  <a:gd name="T10" fmla="+- 0 10651 10651"/>
                  <a:gd name="T11" fmla="*/ 10651 h 10"/>
                  <a:gd name="T12" fmla="+- 0 7403 7403"/>
                  <a:gd name="T13" fmla="*/ T12 w 3818"/>
                  <a:gd name="T14" fmla="+- 0 10661 10651"/>
                  <a:gd name="T15" fmla="*/ 1066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18" h="10">
                    <a:moveTo>
                      <a:pt x="0" y="10"/>
                    </a:moveTo>
                    <a:lnTo>
                      <a:pt x="3819" y="10"/>
                    </a:lnTo>
                    <a:lnTo>
                      <a:pt x="12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51" name="Group 9252"/>
            <p:cNvGrpSpPr>
              <a:grpSpLocks/>
            </p:cNvGrpSpPr>
            <p:nvPr/>
          </p:nvGrpSpPr>
          <p:grpSpPr bwMode="auto">
            <a:xfrm>
              <a:off x="7415" y="10651"/>
              <a:ext cx="3806" cy="10"/>
              <a:chOff x="7415" y="10651"/>
              <a:chExt cx="3806" cy="10"/>
            </a:xfrm>
          </p:grpSpPr>
          <p:sp>
            <p:nvSpPr>
              <p:cNvPr id="21549" name="Freeform 9253"/>
              <p:cNvSpPr>
                <a:spLocks/>
              </p:cNvSpPr>
              <p:nvPr/>
            </p:nvSpPr>
            <p:spPr bwMode="auto">
              <a:xfrm>
                <a:off x="7415" y="10651"/>
                <a:ext cx="3806" cy="10"/>
              </a:xfrm>
              <a:custGeom>
                <a:avLst/>
                <a:gdLst>
                  <a:gd name="T0" fmla="+- 0 11222 7415"/>
                  <a:gd name="T1" fmla="*/ T0 w 3806"/>
                  <a:gd name="T2" fmla="+- 0 10661 10651"/>
                  <a:gd name="T3" fmla="*/ 10661 h 10"/>
                  <a:gd name="T4" fmla="+- 0 7415 7415"/>
                  <a:gd name="T5" fmla="*/ T4 w 3806"/>
                  <a:gd name="T6" fmla="+- 0 10651 10651"/>
                  <a:gd name="T7" fmla="*/ 10651 h 10"/>
                  <a:gd name="T8" fmla="+- 0 11222 7415"/>
                  <a:gd name="T9" fmla="*/ T8 w 3806"/>
                  <a:gd name="T10" fmla="+- 0 10651 10651"/>
                  <a:gd name="T11" fmla="*/ 10651 h 10"/>
                  <a:gd name="T12" fmla="+- 0 11222 7415"/>
                  <a:gd name="T13" fmla="*/ T12 w 3806"/>
                  <a:gd name="T14" fmla="+- 0 10661 10651"/>
                  <a:gd name="T15" fmla="*/ 1066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6" h="10">
                    <a:moveTo>
                      <a:pt x="3807" y="10"/>
                    </a:moveTo>
                    <a:lnTo>
                      <a:pt x="0" y="0"/>
                    </a:lnTo>
                    <a:lnTo>
                      <a:pt x="3807" y="0"/>
                    </a:lnTo>
                    <a:lnTo>
                      <a:pt x="3807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52" name="Group 9254"/>
            <p:cNvGrpSpPr>
              <a:grpSpLocks/>
            </p:cNvGrpSpPr>
            <p:nvPr/>
          </p:nvGrpSpPr>
          <p:grpSpPr bwMode="auto">
            <a:xfrm>
              <a:off x="6858" y="10606"/>
              <a:ext cx="530" cy="55"/>
              <a:chOff x="6858" y="10606"/>
              <a:chExt cx="530" cy="55"/>
            </a:xfrm>
          </p:grpSpPr>
          <p:sp>
            <p:nvSpPr>
              <p:cNvPr id="21547" name="Freeform 9255"/>
              <p:cNvSpPr>
                <a:spLocks/>
              </p:cNvSpPr>
              <p:nvPr/>
            </p:nvSpPr>
            <p:spPr bwMode="auto">
              <a:xfrm>
                <a:off x="6858" y="10606"/>
                <a:ext cx="530" cy="55"/>
              </a:xfrm>
              <a:custGeom>
                <a:avLst/>
                <a:gdLst>
                  <a:gd name="T0" fmla="+- 0 6882 6858"/>
                  <a:gd name="T1" fmla="*/ T0 w 530"/>
                  <a:gd name="T2" fmla="+- 0 10606 10606"/>
                  <a:gd name="T3" fmla="*/ 10606 h 55"/>
                  <a:gd name="T4" fmla="+- 0 6858 6858"/>
                  <a:gd name="T5" fmla="*/ T4 w 530"/>
                  <a:gd name="T6" fmla="+- 0 10661 10606"/>
                  <a:gd name="T7" fmla="*/ 10661 h 55"/>
                  <a:gd name="T8" fmla="+- 0 7389 6858"/>
                  <a:gd name="T9" fmla="*/ T8 w 530"/>
                  <a:gd name="T10" fmla="+- 0 10661 10606"/>
                  <a:gd name="T11" fmla="*/ 10661 h 55"/>
                  <a:gd name="T12" fmla="+- 0 6882 6858"/>
                  <a:gd name="T13" fmla="*/ T12 w 530"/>
                  <a:gd name="T14" fmla="+- 0 10606 10606"/>
                  <a:gd name="T15" fmla="*/ 10606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0" h="55">
                    <a:moveTo>
                      <a:pt x="24" y="0"/>
                    </a:moveTo>
                    <a:lnTo>
                      <a:pt x="0" y="55"/>
                    </a:lnTo>
                    <a:lnTo>
                      <a:pt x="531" y="55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48" name="Freeform 9256"/>
              <p:cNvSpPr>
                <a:spLocks/>
              </p:cNvSpPr>
              <p:nvPr/>
            </p:nvSpPr>
            <p:spPr bwMode="auto">
              <a:xfrm>
                <a:off x="6858" y="10606"/>
                <a:ext cx="530" cy="55"/>
              </a:xfrm>
              <a:custGeom>
                <a:avLst/>
                <a:gdLst>
                  <a:gd name="T0" fmla="+- 0 7341 6858"/>
                  <a:gd name="T1" fmla="*/ T0 w 530"/>
                  <a:gd name="T2" fmla="+- 0 10606 10606"/>
                  <a:gd name="T3" fmla="*/ 10606 h 55"/>
                  <a:gd name="T4" fmla="+- 0 6882 6858"/>
                  <a:gd name="T5" fmla="*/ T4 w 530"/>
                  <a:gd name="T6" fmla="+- 0 10606 10606"/>
                  <a:gd name="T7" fmla="*/ 10606 h 55"/>
                  <a:gd name="T8" fmla="+- 0 7389 6858"/>
                  <a:gd name="T9" fmla="*/ T8 w 530"/>
                  <a:gd name="T10" fmla="+- 0 10661 10606"/>
                  <a:gd name="T11" fmla="*/ 10661 h 55"/>
                  <a:gd name="T12" fmla="+- 0 7341 6858"/>
                  <a:gd name="T13" fmla="*/ T12 w 530"/>
                  <a:gd name="T14" fmla="+- 0 10606 10606"/>
                  <a:gd name="T15" fmla="*/ 10606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0" h="55">
                    <a:moveTo>
                      <a:pt x="483" y="0"/>
                    </a:moveTo>
                    <a:lnTo>
                      <a:pt x="24" y="0"/>
                    </a:lnTo>
                    <a:lnTo>
                      <a:pt x="531" y="55"/>
                    </a:lnTo>
                    <a:lnTo>
                      <a:pt x="48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53" name="Group 9257"/>
            <p:cNvGrpSpPr>
              <a:grpSpLocks/>
            </p:cNvGrpSpPr>
            <p:nvPr/>
          </p:nvGrpSpPr>
          <p:grpSpPr bwMode="auto">
            <a:xfrm>
              <a:off x="6858" y="10606"/>
              <a:ext cx="530" cy="55"/>
              <a:chOff x="6858" y="10606"/>
              <a:chExt cx="530" cy="55"/>
            </a:xfrm>
          </p:grpSpPr>
          <p:sp>
            <p:nvSpPr>
              <p:cNvPr id="21546" name="Freeform 9258"/>
              <p:cNvSpPr>
                <a:spLocks/>
              </p:cNvSpPr>
              <p:nvPr/>
            </p:nvSpPr>
            <p:spPr bwMode="auto">
              <a:xfrm>
                <a:off x="6858" y="10606"/>
                <a:ext cx="530" cy="55"/>
              </a:xfrm>
              <a:custGeom>
                <a:avLst/>
                <a:gdLst>
                  <a:gd name="T0" fmla="+- 0 6858 6858"/>
                  <a:gd name="T1" fmla="*/ T0 w 530"/>
                  <a:gd name="T2" fmla="+- 0 10661 10606"/>
                  <a:gd name="T3" fmla="*/ 10661 h 55"/>
                  <a:gd name="T4" fmla="+- 0 7389 6858"/>
                  <a:gd name="T5" fmla="*/ T4 w 530"/>
                  <a:gd name="T6" fmla="+- 0 10661 10606"/>
                  <a:gd name="T7" fmla="*/ 10661 h 55"/>
                  <a:gd name="T8" fmla="+- 0 6882 6858"/>
                  <a:gd name="T9" fmla="*/ T8 w 530"/>
                  <a:gd name="T10" fmla="+- 0 10606 10606"/>
                  <a:gd name="T11" fmla="*/ 10606 h 55"/>
                  <a:gd name="T12" fmla="+- 0 6858 6858"/>
                  <a:gd name="T13" fmla="*/ T12 w 530"/>
                  <a:gd name="T14" fmla="+- 0 10661 10606"/>
                  <a:gd name="T15" fmla="*/ 10661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0" h="55">
                    <a:moveTo>
                      <a:pt x="0" y="55"/>
                    </a:moveTo>
                    <a:lnTo>
                      <a:pt x="531" y="55"/>
                    </a:lnTo>
                    <a:lnTo>
                      <a:pt x="24" y="0"/>
                    </a:lnTo>
                    <a:lnTo>
                      <a:pt x="0" y="5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54" name="Group 9259"/>
            <p:cNvGrpSpPr>
              <a:grpSpLocks/>
            </p:cNvGrpSpPr>
            <p:nvPr/>
          </p:nvGrpSpPr>
          <p:grpSpPr bwMode="auto">
            <a:xfrm>
              <a:off x="6882" y="10606"/>
              <a:ext cx="506" cy="55"/>
              <a:chOff x="6882" y="10606"/>
              <a:chExt cx="506" cy="55"/>
            </a:xfrm>
          </p:grpSpPr>
          <p:sp>
            <p:nvSpPr>
              <p:cNvPr id="21545" name="Freeform 9260"/>
              <p:cNvSpPr>
                <a:spLocks/>
              </p:cNvSpPr>
              <p:nvPr/>
            </p:nvSpPr>
            <p:spPr bwMode="auto">
              <a:xfrm>
                <a:off x="6882" y="10606"/>
                <a:ext cx="506" cy="55"/>
              </a:xfrm>
              <a:custGeom>
                <a:avLst/>
                <a:gdLst>
                  <a:gd name="T0" fmla="+- 0 7389 6882"/>
                  <a:gd name="T1" fmla="*/ T0 w 506"/>
                  <a:gd name="T2" fmla="+- 0 10661 10606"/>
                  <a:gd name="T3" fmla="*/ 10661 h 55"/>
                  <a:gd name="T4" fmla="+- 0 6882 6882"/>
                  <a:gd name="T5" fmla="*/ T4 w 506"/>
                  <a:gd name="T6" fmla="+- 0 10606 10606"/>
                  <a:gd name="T7" fmla="*/ 10606 h 55"/>
                  <a:gd name="T8" fmla="+- 0 7341 6882"/>
                  <a:gd name="T9" fmla="*/ T8 w 506"/>
                  <a:gd name="T10" fmla="+- 0 10606 10606"/>
                  <a:gd name="T11" fmla="*/ 10606 h 55"/>
                  <a:gd name="T12" fmla="+- 0 7389 6882"/>
                  <a:gd name="T13" fmla="*/ T12 w 506"/>
                  <a:gd name="T14" fmla="+- 0 10661 10606"/>
                  <a:gd name="T15" fmla="*/ 10661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06" h="55">
                    <a:moveTo>
                      <a:pt x="507" y="55"/>
                    </a:moveTo>
                    <a:lnTo>
                      <a:pt x="0" y="0"/>
                    </a:lnTo>
                    <a:lnTo>
                      <a:pt x="459" y="0"/>
                    </a:lnTo>
                    <a:lnTo>
                      <a:pt x="507" y="5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55" name="Group 9261"/>
            <p:cNvGrpSpPr>
              <a:grpSpLocks/>
            </p:cNvGrpSpPr>
            <p:nvPr/>
          </p:nvGrpSpPr>
          <p:grpSpPr bwMode="auto">
            <a:xfrm>
              <a:off x="6856" y="10664"/>
              <a:ext cx="4366" cy="2"/>
              <a:chOff x="6856" y="10664"/>
              <a:chExt cx="4366" cy="2"/>
            </a:xfrm>
          </p:grpSpPr>
          <p:sp>
            <p:nvSpPr>
              <p:cNvPr id="21544" name="Freeform 9262"/>
              <p:cNvSpPr>
                <a:spLocks/>
              </p:cNvSpPr>
              <p:nvPr/>
            </p:nvSpPr>
            <p:spPr bwMode="auto">
              <a:xfrm>
                <a:off x="6856" y="10664"/>
                <a:ext cx="4366" cy="2"/>
              </a:xfrm>
              <a:custGeom>
                <a:avLst/>
                <a:gdLst>
                  <a:gd name="T0" fmla="+- 0 6856 6856"/>
                  <a:gd name="T1" fmla="*/ T0 w 4366"/>
                  <a:gd name="T2" fmla="+- 0 11222 6856"/>
                  <a:gd name="T3" fmla="*/ T2 w 436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4366">
                    <a:moveTo>
                      <a:pt x="0" y="0"/>
                    </a:moveTo>
                    <a:lnTo>
                      <a:pt x="4366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56" name="Group 9263"/>
            <p:cNvGrpSpPr>
              <a:grpSpLocks/>
            </p:cNvGrpSpPr>
            <p:nvPr/>
          </p:nvGrpSpPr>
          <p:grpSpPr bwMode="auto">
            <a:xfrm>
              <a:off x="7394" y="10661"/>
              <a:ext cx="3828" cy="7"/>
              <a:chOff x="7394" y="10661"/>
              <a:chExt cx="3828" cy="7"/>
            </a:xfrm>
          </p:grpSpPr>
          <p:sp>
            <p:nvSpPr>
              <p:cNvPr id="21543" name="Freeform 9264"/>
              <p:cNvSpPr>
                <a:spLocks/>
              </p:cNvSpPr>
              <p:nvPr/>
            </p:nvSpPr>
            <p:spPr bwMode="auto">
              <a:xfrm>
                <a:off x="7394" y="10661"/>
                <a:ext cx="3828" cy="7"/>
              </a:xfrm>
              <a:custGeom>
                <a:avLst/>
                <a:gdLst>
                  <a:gd name="T0" fmla="+- 0 7394 7394"/>
                  <a:gd name="T1" fmla="*/ T0 w 3828"/>
                  <a:gd name="T2" fmla="+- 0 10668 10661"/>
                  <a:gd name="T3" fmla="*/ 10668 h 7"/>
                  <a:gd name="T4" fmla="+- 0 11222 7394"/>
                  <a:gd name="T5" fmla="*/ T4 w 3828"/>
                  <a:gd name="T6" fmla="+- 0 10668 10661"/>
                  <a:gd name="T7" fmla="*/ 10668 h 7"/>
                  <a:gd name="T8" fmla="+- 0 7403 7394"/>
                  <a:gd name="T9" fmla="*/ T8 w 3828"/>
                  <a:gd name="T10" fmla="+- 0 10661 10661"/>
                  <a:gd name="T11" fmla="*/ 10661 h 7"/>
                  <a:gd name="T12" fmla="+- 0 7394 7394"/>
                  <a:gd name="T13" fmla="*/ T12 w 3828"/>
                  <a:gd name="T14" fmla="+- 0 10668 10661"/>
                  <a:gd name="T15" fmla="*/ 1066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8" h="7">
                    <a:moveTo>
                      <a:pt x="0" y="7"/>
                    </a:moveTo>
                    <a:lnTo>
                      <a:pt x="3828" y="7"/>
                    </a:lnTo>
                    <a:lnTo>
                      <a:pt x="9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57" name="Group 9265"/>
            <p:cNvGrpSpPr>
              <a:grpSpLocks/>
            </p:cNvGrpSpPr>
            <p:nvPr/>
          </p:nvGrpSpPr>
          <p:grpSpPr bwMode="auto">
            <a:xfrm>
              <a:off x="7403" y="10661"/>
              <a:ext cx="3818" cy="7"/>
              <a:chOff x="7403" y="10661"/>
              <a:chExt cx="3818" cy="7"/>
            </a:xfrm>
          </p:grpSpPr>
          <p:sp>
            <p:nvSpPr>
              <p:cNvPr id="21542" name="Freeform 9266"/>
              <p:cNvSpPr>
                <a:spLocks/>
              </p:cNvSpPr>
              <p:nvPr/>
            </p:nvSpPr>
            <p:spPr bwMode="auto">
              <a:xfrm>
                <a:off x="7403" y="10661"/>
                <a:ext cx="3818" cy="7"/>
              </a:xfrm>
              <a:custGeom>
                <a:avLst/>
                <a:gdLst>
                  <a:gd name="T0" fmla="+- 0 11222 7403"/>
                  <a:gd name="T1" fmla="*/ T0 w 3818"/>
                  <a:gd name="T2" fmla="+- 0 10668 10661"/>
                  <a:gd name="T3" fmla="*/ 10668 h 7"/>
                  <a:gd name="T4" fmla="+- 0 7403 7403"/>
                  <a:gd name="T5" fmla="*/ T4 w 3818"/>
                  <a:gd name="T6" fmla="+- 0 10661 10661"/>
                  <a:gd name="T7" fmla="*/ 10661 h 7"/>
                  <a:gd name="T8" fmla="+- 0 11222 7403"/>
                  <a:gd name="T9" fmla="*/ T8 w 3818"/>
                  <a:gd name="T10" fmla="+- 0 10661 10661"/>
                  <a:gd name="T11" fmla="*/ 10661 h 7"/>
                  <a:gd name="T12" fmla="+- 0 11222 7403"/>
                  <a:gd name="T13" fmla="*/ T12 w 3818"/>
                  <a:gd name="T14" fmla="+- 0 10668 10661"/>
                  <a:gd name="T15" fmla="*/ 1066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18" h="7">
                    <a:moveTo>
                      <a:pt x="3819" y="7"/>
                    </a:moveTo>
                    <a:lnTo>
                      <a:pt x="0" y="0"/>
                    </a:lnTo>
                    <a:lnTo>
                      <a:pt x="3819" y="0"/>
                    </a:lnTo>
                    <a:lnTo>
                      <a:pt x="3819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58" name="Group 9267"/>
            <p:cNvGrpSpPr>
              <a:grpSpLocks/>
            </p:cNvGrpSpPr>
            <p:nvPr/>
          </p:nvGrpSpPr>
          <p:grpSpPr bwMode="auto">
            <a:xfrm>
              <a:off x="6856" y="10661"/>
              <a:ext cx="538" cy="7"/>
              <a:chOff x="6856" y="10661"/>
              <a:chExt cx="538" cy="7"/>
            </a:xfrm>
          </p:grpSpPr>
          <p:sp>
            <p:nvSpPr>
              <p:cNvPr id="21541" name="Freeform 9268"/>
              <p:cNvSpPr>
                <a:spLocks/>
              </p:cNvSpPr>
              <p:nvPr/>
            </p:nvSpPr>
            <p:spPr bwMode="auto">
              <a:xfrm>
                <a:off x="6856" y="10661"/>
                <a:ext cx="538" cy="7"/>
              </a:xfrm>
              <a:custGeom>
                <a:avLst/>
                <a:gdLst>
                  <a:gd name="T0" fmla="+- 0 6856 6856"/>
                  <a:gd name="T1" fmla="*/ T0 w 538"/>
                  <a:gd name="T2" fmla="+- 0 10668 10661"/>
                  <a:gd name="T3" fmla="*/ 10668 h 7"/>
                  <a:gd name="T4" fmla="+- 0 7394 6856"/>
                  <a:gd name="T5" fmla="*/ T4 w 538"/>
                  <a:gd name="T6" fmla="+- 0 10668 10661"/>
                  <a:gd name="T7" fmla="*/ 10668 h 7"/>
                  <a:gd name="T8" fmla="+- 0 6858 6856"/>
                  <a:gd name="T9" fmla="*/ T8 w 538"/>
                  <a:gd name="T10" fmla="+- 0 10661 10661"/>
                  <a:gd name="T11" fmla="*/ 10661 h 7"/>
                  <a:gd name="T12" fmla="+- 0 6856 6856"/>
                  <a:gd name="T13" fmla="*/ T12 w 538"/>
                  <a:gd name="T14" fmla="+- 0 10668 10661"/>
                  <a:gd name="T15" fmla="*/ 1066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8" h="7">
                    <a:moveTo>
                      <a:pt x="0" y="7"/>
                    </a:moveTo>
                    <a:lnTo>
                      <a:pt x="538" y="7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59" name="Group 9269"/>
            <p:cNvGrpSpPr>
              <a:grpSpLocks/>
            </p:cNvGrpSpPr>
            <p:nvPr/>
          </p:nvGrpSpPr>
          <p:grpSpPr bwMode="auto">
            <a:xfrm>
              <a:off x="6858" y="10661"/>
              <a:ext cx="535" cy="7"/>
              <a:chOff x="6858" y="10661"/>
              <a:chExt cx="535" cy="7"/>
            </a:xfrm>
          </p:grpSpPr>
          <p:sp>
            <p:nvSpPr>
              <p:cNvPr id="21540" name="Freeform 9270"/>
              <p:cNvSpPr>
                <a:spLocks/>
              </p:cNvSpPr>
              <p:nvPr/>
            </p:nvSpPr>
            <p:spPr bwMode="auto">
              <a:xfrm>
                <a:off x="6858" y="10661"/>
                <a:ext cx="535" cy="7"/>
              </a:xfrm>
              <a:custGeom>
                <a:avLst/>
                <a:gdLst>
                  <a:gd name="T0" fmla="+- 0 7394 6858"/>
                  <a:gd name="T1" fmla="*/ T0 w 535"/>
                  <a:gd name="T2" fmla="+- 0 10668 10661"/>
                  <a:gd name="T3" fmla="*/ 10668 h 7"/>
                  <a:gd name="T4" fmla="+- 0 6858 6858"/>
                  <a:gd name="T5" fmla="*/ T4 w 535"/>
                  <a:gd name="T6" fmla="+- 0 10661 10661"/>
                  <a:gd name="T7" fmla="*/ 10661 h 7"/>
                  <a:gd name="T8" fmla="+- 0 7389 6858"/>
                  <a:gd name="T9" fmla="*/ T8 w 535"/>
                  <a:gd name="T10" fmla="+- 0 10661 10661"/>
                  <a:gd name="T11" fmla="*/ 10661 h 7"/>
                  <a:gd name="T12" fmla="+- 0 7394 6858"/>
                  <a:gd name="T13" fmla="*/ T12 w 535"/>
                  <a:gd name="T14" fmla="+- 0 10668 10661"/>
                  <a:gd name="T15" fmla="*/ 1066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5" h="7">
                    <a:moveTo>
                      <a:pt x="536" y="7"/>
                    </a:moveTo>
                    <a:lnTo>
                      <a:pt x="0" y="0"/>
                    </a:lnTo>
                    <a:lnTo>
                      <a:pt x="531" y="0"/>
                    </a:lnTo>
                    <a:lnTo>
                      <a:pt x="536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60" name="Group 9271"/>
            <p:cNvGrpSpPr>
              <a:grpSpLocks/>
            </p:cNvGrpSpPr>
            <p:nvPr/>
          </p:nvGrpSpPr>
          <p:grpSpPr bwMode="auto">
            <a:xfrm>
              <a:off x="6822" y="10668"/>
              <a:ext cx="4399" cy="79"/>
              <a:chOff x="6822" y="10668"/>
              <a:chExt cx="4399" cy="79"/>
            </a:xfrm>
          </p:grpSpPr>
          <p:sp>
            <p:nvSpPr>
              <p:cNvPr id="21538" name="Freeform 9272"/>
              <p:cNvSpPr>
                <a:spLocks/>
              </p:cNvSpPr>
              <p:nvPr/>
            </p:nvSpPr>
            <p:spPr bwMode="auto">
              <a:xfrm>
                <a:off x="6822" y="10668"/>
                <a:ext cx="4399" cy="79"/>
              </a:xfrm>
              <a:custGeom>
                <a:avLst/>
                <a:gdLst>
                  <a:gd name="T0" fmla="+- 0 6856 6822"/>
                  <a:gd name="T1" fmla="*/ T0 w 4399"/>
                  <a:gd name="T2" fmla="+- 0 10668 10668"/>
                  <a:gd name="T3" fmla="*/ 10668 h 79"/>
                  <a:gd name="T4" fmla="+- 0 6822 6822"/>
                  <a:gd name="T5" fmla="*/ T4 w 4399"/>
                  <a:gd name="T6" fmla="+- 0 10747 10668"/>
                  <a:gd name="T7" fmla="*/ 10747 h 79"/>
                  <a:gd name="T8" fmla="+- 0 11214 6822"/>
                  <a:gd name="T9" fmla="*/ T8 w 4399"/>
                  <a:gd name="T10" fmla="+- 0 10747 10668"/>
                  <a:gd name="T11" fmla="*/ 10747 h 79"/>
                  <a:gd name="T12" fmla="+- 0 6856 6822"/>
                  <a:gd name="T13" fmla="*/ T12 w 4399"/>
                  <a:gd name="T14" fmla="+- 0 10668 10668"/>
                  <a:gd name="T15" fmla="*/ 1066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99" h="79">
                    <a:moveTo>
                      <a:pt x="34" y="0"/>
                    </a:moveTo>
                    <a:lnTo>
                      <a:pt x="0" y="79"/>
                    </a:lnTo>
                    <a:lnTo>
                      <a:pt x="4392" y="79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39" name="Freeform 9273"/>
              <p:cNvSpPr>
                <a:spLocks/>
              </p:cNvSpPr>
              <p:nvPr/>
            </p:nvSpPr>
            <p:spPr bwMode="auto">
              <a:xfrm>
                <a:off x="6822" y="10668"/>
                <a:ext cx="4399" cy="79"/>
              </a:xfrm>
              <a:custGeom>
                <a:avLst/>
                <a:gdLst>
                  <a:gd name="T0" fmla="+- 0 11222 6822"/>
                  <a:gd name="T1" fmla="*/ T0 w 4399"/>
                  <a:gd name="T2" fmla="+- 0 10668 10668"/>
                  <a:gd name="T3" fmla="*/ 10668 h 79"/>
                  <a:gd name="T4" fmla="+- 0 6856 6822"/>
                  <a:gd name="T5" fmla="*/ T4 w 4399"/>
                  <a:gd name="T6" fmla="+- 0 10668 10668"/>
                  <a:gd name="T7" fmla="*/ 10668 h 79"/>
                  <a:gd name="T8" fmla="+- 0 11214 6822"/>
                  <a:gd name="T9" fmla="*/ T8 w 4399"/>
                  <a:gd name="T10" fmla="+- 0 10747 10668"/>
                  <a:gd name="T11" fmla="*/ 10747 h 79"/>
                  <a:gd name="T12" fmla="+- 0 11222 6822"/>
                  <a:gd name="T13" fmla="*/ T12 w 4399"/>
                  <a:gd name="T14" fmla="+- 0 10668 10668"/>
                  <a:gd name="T15" fmla="*/ 10668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99" h="79">
                    <a:moveTo>
                      <a:pt x="4400" y="0"/>
                    </a:moveTo>
                    <a:lnTo>
                      <a:pt x="34" y="0"/>
                    </a:lnTo>
                    <a:lnTo>
                      <a:pt x="4392" y="79"/>
                    </a:lnTo>
                    <a:lnTo>
                      <a:pt x="440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61" name="Group 9274"/>
            <p:cNvGrpSpPr>
              <a:grpSpLocks/>
            </p:cNvGrpSpPr>
            <p:nvPr/>
          </p:nvGrpSpPr>
          <p:grpSpPr bwMode="auto">
            <a:xfrm>
              <a:off x="6822" y="10668"/>
              <a:ext cx="4392" cy="79"/>
              <a:chOff x="6822" y="10668"/>
              <a:chExt cx="4392" cy="79"/>
            </a:xfrm>
          </p:grpSpPr>
          <p:sp>
            <p:nvSpPr>
              <p:cNvPr id="21537" name="Freeform 9275"/>
              <p:cNvSpPr>
                <a:spLocks/>
              </p:cNvSpPr>
              <p:nvPr/>
            </p:nvSpPr>
            <p:spPr bwMode="auto">
              <a:xfrm>
                <a:off x="6822" y="10668"/>
                <a:ext cx="4392" cy="79"/>
              </a:xfrm>
              <a:custGeom>
                <a:avLst/>
                <a:gdLst>
                  <a:gd name="T0" fmla="+- 0 6822 6822"/>
                  <a:gd name="T1" fmla="*/ T0 w 4392"/>
                  <a:gd name="T2" fmla="+- 0 10747 10668"/>
                  <a:gd name="T3" fmla="*/ 10747 h 79"/>
                  <a:gd name="T4" fmla="+- 0 11214 6822"/>
                  <a:gd name="T5" fmla="*/ T4 w 4392"/>
                  <a:gd name="T6" fmla="+- 0 10747 10668"/>
                  <a:gd name="T7" fmla="*/ 10747 h 79"/>
                  <a:gd name="T8" fmla="+- 0 6856 6822"/>
                  <a:gd name="T9" fmla="*/ T8 w 4392"/>
                  <a:gd name="T10" fmla="+- 0 10668 10668"/>
                  <a:gd name="T11" fmla="*/ 10668 h 79"/>
                  <a:gd name="T12" fmla="+- 0 6822 6822"/>
                  <a:gd name="T13" fmla="*/ T12 w 4392"/>
                  <a:gd name="T14" fmla="+- 0 10747 10668"/>
                  <a:gd name="T15" fmla="*/ 10747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92" h="79">
                    <a:moveTo>
                      <a:pt x="0" y="79"/>
                    </a:moveTo>
                    <a:lnTo>
                      <a:pt x="4392" y="79"/>
                    </a:lnTo>
                    <a:lnTo>
                      <a:pt x="34" y="0"/>
                    </a:lnTo>
                    <a:lnTo>
                      <a:pt x="0" y="7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62" name="Group 9276"/>
            <p:cNvGrpSpPr>
              <a:grpSpLocks/>
            </p:cNvGrpSpPr>
            <p:nvPr/>
          </p:nvGrpSpPr>
          <p:grpSpPr bwMode="auto">
            <a:xfrm>
              <a:off x="6856" y="10668"/>
              <a:ext cx="4366" cy="79"/>
              <a:chOff x="6856" y="10668"/>
              <a:chExt cx="4366" cy="79"/>
            </a:xfrm>
          </p:grpSpPr>
          <p:sp>
            <p:nvSpPr>
              <p:cNvPr id="21536" name="Freeform 9277"/>
              <p:cNvSpPr>
                <a:spLocks/>
              </p:cNvSpPr>
              <p:nvPr/>
            </p:nvSpPr>
            <p:spPr bwMode="auto">
              <a:xfrm>
                <a:off x="6856" y="10668"/>
                <a:ext cx="4366" cy="79"/>
              </a:xfrm>
              <a:custGeom>
                <a:avLst/>
                <a:gdLst>
                  <a:gd name="T0" fmla="+- 0 11214 6856"/>
                  <a:gd name="T1" fmla="*/ T0 w 4366"/>
                  <a:gd name="T2" fmla="+- 0 10747 10668"/>
                  <a:gd name="T3" fmla="*/ 10747 h 79"/>
                  <a:gd name="T4" fmla="+- 0 6856 6856"/>
                  <a:gd name="T5" fmla="*/ T4 w 4366"/>
                  <a:gd name="T6" fmla="+- 0 10668 10668"/>
                  <a:gd name="T7" fmla="*/ 10668 h 79"/>
                  <a:gd name="T8" fmla="+- 0 11222 6856"/>
                  <a:gd name="T9" fmla="*/ T8 w 4366"/>
                  <a:gd name="T10" fmla="+- 0 10668 10668"/>
                  <a:gd name="T11" fmla="*/ 10668 h 79"/>
                  <a:gd name="T12" fmla="+- 0 11214 6856"/>
                  <a:gd name="T13" fmla="*/ T12 w 4366"/>
                  <a:gd name="T14" fmla="+- 0 10747 10668"/>
                  <a:gd name="T15" fmla="*/ 10747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66" h="79">
                    <a:moveTo>
                      <a:pt x="4358" y="79"/>
                    </a:moveTo>
                    <a:lnTo>
                      <a:pt x="0" y="0"/>
                    </a:lnTo>
                    <a:lnTo>
                      <a:pt x="4366" y="0"/>
                    </a:lnTo>
                    <a:lnTo>
                      <a:pt x="4358" y="7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63" name="Group 9278"/>
            <p:cNvGrpSpPr>
              <a:grpSpLocks/>
            </p:cNvGrpSpPr>
            <p:nvPr/>
          </p:nvGrpSpPr>
          <p:grpSpPr bwMode="auto">
            <a:xfrm>
              <a:off x="7120" y="10752"/>
              <a:ext cx="4094" cy="2"/>
              <a:chOff x="7120" y="10752"/>
              <a:chExt cx="4094" cy="2"/>
            </a:xfrm>
          </p:grpSpPr>
          <p:sp>
            <p:nvSpPr>
              <p:cNvPr id="21535" name="Freeform 9279"/>
              <p:cNvSpPr>
                <a:spLocks/>
              </p:cNvSpPr>
              <p:nvPr/>
            </p:nvSpPr>
            <p:spPr bwMode="auto">
              <a:xfrm>
                <a:off x="7120" y="10752"/>
                <a:ext cx="4094" cy="2"/>
              </a:xfrm>
              <a:custGeom>
                <a:avLst/>
                <a:gdLst>
                  <a:gd name="T0" fmla="+- 0 7120 7120"/>
                  <a:gd name="T1" fmla="*/ T0 w 4094"/>
                  <a:gd name="T2" fmla="+- 0 11214 7120"/>
                  <a:gd name="T3" fmla="*/ T2 w 409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4094">
                    <a:moveTo>
                      <a:pt x="0" y="0"/>
                    </a:moveTo>
                    <a:lnTo>
                      <a:pt x="4094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64" name="Group 9280"/>
            <p:cNvGrpSpPr>
              <a:grpSpLocks/>
            </p:cNvGrpSpPr>
            <p:nvPr/>
          </p:nvGrpSpPr>
          <p:grpSpPr bwMode="auto">
            <a:xfrm>
              <a:off x="7120" y="10747"/>
              <a:ext cx="4094" cy="10"/>
              <a:chOff x="7120" y="10747"/>
              <a:chExt cx="4094" cy="10"/>
            </a:xfrm>
          </p:grpSpPr>
          <p:sp>
            <p:nvSpPr>
              <p:cNvPr id="21534" name="Freeform 9281"/>
              <p:cNvSpPr>
                <a:spLocks/>
              </p:cNvSpPr>
              <p:nvPr/>
            </p:nvSpPr>
            <p:spPr bwMode="auto">
              <a:xfrm>
                <a:off x="7120" y="10747"/>
                <a:ext cx="4094" cy="10"/>
              </a:xfrm>
              <a:custGeom>
                <a:avLst/>
                <a:gdLst>
                  <a:gd name="T0" fmla="+- 0 7127 7120"/>
                  <a:gd name="T1" fmla="*/ T0 w 4094"/>
                  <a:gd name="T2" fmla="+- 0 10757 10747"/>
                  <a:gd name="T3" fmla="*/ 10757 h 10"/>
                  <a:gd name="T4" fmla="+- 0 11214 7120"/>
                  <a:gd name="T5" fmla="*/ T4 w 4094"/>
                  <a:gd name="T6" fmla="+- 0 10757 10747"/>
                  <a:gd name="T7" fmla="*/ 10757 h 10"/>
                  <a:gd name="T8" fmla="+- 0 7120 7120"/>
                  <a:gd name="T9" fmla="*/ T8 w 4094"/>
                  <a:gd name="T10" fmla="+- 0 10747 10747"/>
                  <a:gd name="T11" fmla="*/ 10747 h 10"/>
                  <a:gd name="T12" fmla="+- 0 7127 7120"/>
                  <a:gd name="T13" fmla="*/ T12 w 4094"/>
                  <a:gd name="T14" fmla="+- 0 10757 10747"/>
                  <a:gd name="T15" fmla="*/ 1075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94" h="10">
                    <a:moveTo>
                      <a:pt x="7" y="10"/>
                    </a:moveTo>
                    <a:lnTo>
                      <a:pt x="4094" y="10"/>
                    </a:lnTo>
                    <a:lnTo>
                      <a:pt x="0" y="0"/>
                    </a:lnTo>
                    <a:lnTo>
                      <a:pt x="7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65" name="Group 9282"/>
            <p:cNvGrpSpPr>
              <a:grpSpLocks/>
            </p:cNvGrpSpPr>
            <p:nvPr/>
          </p:nvGrpSpPr>
          <p:grpSpPr bwMode="auto">
            <a:xfrm>
              <a:off x="7120" y="10747"/>
              <a:ext cx="4094" cy="10"/>
              <a:chOff x="7120" y="10747"/>
              <a:chExt cx="4094" cy="10"/>
            </a:xfrm>
          </p:grpSpPr>
          <p:sp>
            <p:nvSpPr>
              <p:cNvPr id="21533" name="Freeform 9283"/>
              <p:cNvSpPr>
                <a:spLocks/>
              </p:cNvSpPr>
              <p:nvPr/>
            </p:nvSpPr>
            <p:spPr bwMode="auto">
              <a:xfrm>
                <a:off x="7120" y="10747"/>
                <a:ext cx="4094" cy="10"/>
              </a:xfrm>
              <a:custGeom>
                <a:avLst/>
                <a:gdLst>
                  <a:gd name="T0" fmla="+- 0 11214 7120"/>
                  <a:gd name="T1" fmla="*/ T0 w 4094"/>
                  <a:gd name="T2" fmla="+- 0 10757 10747"/>
                  <a:gd name="T3" fmla="*/ 10757 h 10"/>
                  <a:gd name="T4" fmla="+- 0 7120 7120"/>
                  <a:gd name="T5" fmla="*/ T4 w 4094"/>
                  <a:gd name="T6" fmla="+- 0 10747 10747"/>
                  <a:gd name="T7" fmla="*/ 10747 h 10"/>
                  <a:gd name="T8" fmla="+- 0 11214 7120"/>
                  <a:gd name="T9" fmla="*/ T8 w 4094"/>
                  <a:gd name="T10" fmla="+- 0 10747 10747"/>
                  <a:gd name="T11" fmla="*/ 10747 h 10"/>
                  <a:gd name="T12" fmla="+- 0 11214 7120"/>
                  <a:gd name="T13" fmla="*/ T12 w 4094"/>
                  <a:gd name="T14" fmla="+- 0 10757 10747"/>
                  <a:gd name="T15" fmla="*/ 1075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94" h="10">
                    <a:moveTo>
                      <a:pt x="4094" y="10"/>
                    </a:moveTo>
                    <a:lnTo>
                      <a:pt x="0" y="0"/>
                    </a:lnTo>
                    <a:lnTo>
                      <a:pt x="4094" y="0"/>
                    </a:lnTo>
                    <a:lnTo>
                      <a:pt x="4094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66" name="Group 9284"/>
            <p:cNvGrpSpPr>
              <a:grpSpLocks/>
            </p:cNvGrpSpPr>
            <p:nvPr/>
          </p:nvGrpSpPr>
          <p:grpSpPr bwMode="auto">
            <a:xfrm>
              <a:off x="6815" y="10747"/>
              <a:ext cx="286" cy="17"/>
              <a:chOff x="6815" y="10747"/>
              <a:chExt cx="286" cy="17"/>
            </a:xfrm>
          </p:grpSpPr>
          <p:sp>
            <p:nvSpPr>
              <p:cNvPr id="21532" name="Freeform 9285"/>
              <p:cNvSpPr>
                <a:spLocks/>
              </p:cNvSpPr>
              <p:nvPr/>
            </p:nvSpPr>
            <p:spPr bwMode="auto">
              <a:xfrm>
                <a:off x="6815" y="10747"/>
                <a:ext cx="286" cy="17"/>
              </a:xfrm>
              <a:custGeom>
                <a:avLst/>
                <a:gdLst>
                  <a:gd name="T0" fmla="+- 0 6822 6815"/>
                  <a:gd name="T1" fmla="*/ T0 w 286"/>
                  <a:gd name="T2" fmla="+- 0 10747 10747"/>
                  <a:gd name="T3" fmla="*/ 10747 h 17"/>
                  <a:gd name="T4" fmla="+- 0 6815 6815"/>
                  <a:gd name="T5" fmla="*/ T4 w 286"/>
                  <a:gd name="T6" fmla="+- 0 10764 10747"/>
                  <a:gd name="T7" fmla="*/ 10764 h 17"/>
                  <a:gd name="T8" fmla="+- 0 7101 6815"/>
                  <a:gd name="T9" fmla="*/ T8 w 286"/>
                  <a:gd name="T10" fmla="+- 0 10764 10747"/>
                  <a:gd name="T11" fmla="*/ 10764 h 17"/>
                  <a:gd name="T12" fmla="+- 0 6822 6815"/>
                  <a:gd name="T13" fmla="*/ T12 w 286"/>
                  <a:gd name="T14" fmla="+- 0 10747 10747"/>
                  <a:gd name="T15" fmla="*/ 10747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6" h="17">
                    <a:moveTo>
                      <a:pt x="7" y="0"/>
                    </a:moveTo>
                    <a:lnTo>
                      <a:pt x="0" y="17"/>
                    </a:lnTo>
                    <a:lnTo>
                      <a:pt x="286" y="17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67" name="Group 9286"/>
            <p:cNvGrpSpPr>
              <a:grpSpLocks/>
            </p:cNvGrpSpPr>
            <p:nvPr/>
          </p:nvGrpSpPr>
          <p:grpSpPr bwMode="auto">
            <a:xfrm>
              <a:off x="6822" y="10747"/>
              <a:ext cx="298" cy="17"/>
              <a:chOff x="6822" y="10747"/>
              <a:chExt cx="298" cy="17"/>
            </a:xfrm>
          </p:grpSpPr>
          <p:sp>
            <p:nvSpPr>
              <p:cNvPr id="21531" name="Freeform 9287"/>
              <p:cNvSpPr>
                <a:spLocks/>
              </p:cNvSpPr>
              <p:nvPr/>
            </p:nvSpPr>
            <p:spPr bwMode="auto">
              <a:xfrm>
                <a:off x="6822" y="10747"/>
                <a:ext cx="298" cy="17"/>
              </a:xfrm>
              <a:custGeom>
                <a:avLst/>
                <a:gdLst>
                  <a:gd name="T0" fmla="+- 0 7120 6822"/>
                  <a:gd name="T1" fmla="*/ T0 w 298"/>
                  <a:gd name="T2" fmla="+- 0 10747 10747"/>
                  <a:gd name="T3" fmla="*/ 10747 h 17"/>
                  <a:gd name="T4" fmla="+- 0 6822 6822"/>
                  <a:gd name="T5" fmla="*/ T4 w 298"/>
                  <a:gd name="T6" fmla="+- 0 10747 10747"/>
                  <a:gd name="T7" fmla="*/ 10747 h 17"/>
                  <a:gd name="T8" fmla="+- 0 7101 6822"/>
                  <a:gd name="T9" fmla="*/ T8 w 298"/>
                  <a:gd name="T10" fmla="+- 0 10764 10747"/>
                  <a:gd name="T11" fmla="*/ 10764 h 17"/>
                  <a:gd name="T12" fmla="+- 0 7120 6822"/>
                  <a:gd name="T13" fmla="*/ T12 w 298"/>
                  <a:gd name="T14" fmla="+- 0 10747 10747"/>
                  <a:gd name="T15" fmla="*/ 10747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8" h="17">
                    <a:moveTo>
                      <a:pt x="298" y="0"/>
                    </a:moveTo>
                    <a:lnTo>
                      <a:pt x="0" y="0"/>
                    </a:lnTo>
                    <a:lnTo>
                      <a:pt x="279" y="17"/>
                    </a:lnTo>
                    <a:lnTo>
                      <a:pt x="29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68" name="Group 9288"/>
            <p:cNvGrpSpPr>
              <a:grpSpLocks/>
            </p:cNvGrpSpPr>
            <p:nvPr/>
          </p:nvGrpSpPr>
          <p:grpSpPr bwMode="auto">
            <a:xfrm>
              <a:off x="6815" y="10747"/>
              <a:ext cx="286" cy="17"/>
              <a:chOff x="6815" y="10747"/>
              <a:chExt cx="286" cy="17"/>
            </a:xfrm>
          </p:grpSpPr>
          <p:sp>
            <p:nvSpPr>
              <p:cNvPr id="21530" name="Freeform 9289"/>
              <p:cNvSpPr>
                <a:spLocks/>
              </p:cNvSpPr>
              <p:nvPr/>
            </p:nvSpPr>
            <p:spPr bwMode="auto">
              <a:xfrm>
                <a:off x="6815" y="10747"/>
                <a:ext cx="286" cy="17"/>
              </a:xfrm>
              <a:custGeom>
                <a:avLst/>
                <a:gdLst>
                  <a:gd name="T0" fmla="+- 0 6815 6815"/>
                  <a:gd name="T1" fmla="*/ T0 w 286"/>
                  <a:gd name="T2" fmla="+- 0 10764 10747"/>
                  <a:gd name="T3" fmla="*/ 10764 h 17"/>
                  <a:gd name="T4" fmla="+- 0 7101 6815"/>
                  <a:gd name="T5" fmla="*/ T4 w 286"/>
                  <a:gd name="T6" fmla="+- 0 10764 10747"/>
                  <a:gd name="T7" fmla="*/ 10764 h 17"/>
                  <a:gd name="T8" fmla="+- 0 6822 6815"/>
                  <a:gd name="T9" fmla="*/ T8 w 286"/>
                  <a:gd name="T10" fmla="+- 0 10747 10747"/>
                  <a:gd name="T11" fmla="*/ 10747 h 17"/>
                  <a:gd name="T12" fmla="+- 0 6815 6815"/>
                  <a:gd name="T13" fmla="*/ T12 w 286"/>
                  <a:gd name="T14" fmla="+- 0 10764 10747"/>
                  <a:gd name="T15" fmla="*/ 1076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6" h="17">
                    <a:moveTo>
                      <a:pt x="0" y="17"/>
                    </a:moveTo>
                    <a:lnTo>
                      <a:pt x="286" y="17"/>
                    </a:lnTo>
                    <a:lnTo>
                      <a:pt x="7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69" name="Group 9290"/>
            <p:cNvGrpSpPr>
              <a:grpSpLocks/>
            </p:cNvGrpSpPr>
            <p:nvPr/>
          </p:nvGrpSpPr>
          <p:grpSpPr bwMode="auto">
            <a:xfrm>
              <a:off x="6822" y="10747"/>
              <a:ext cx="298" cy="17"/>
              <a:chOff x="6822" y="10747"/>
              <a:chExt cx="298" cy="17"/>
            </a:xfrm>
          </p:grpSpPr>
          <p:sp>
            <p:nvSpPr>
              <p:cNvPr id="21529" name="Freeform 9291"/>
              <p:cNvSpPr>
                <a:spLocks/>
              </p:cNvSpPr>
              <p:nvPr/>
            </p:nvSpPr>
            <p:spPr bwMode="auto">
              <a:xfrm>
                <a:off x="6822" y="10747"/>
                <a:ext cx="298" cy="17"/>
              </a:xfrm>
              <a:custGeom>
                <a:avLst/>
                <a:gdLst>
                  <a:gd name="T0" fmla="+- 0 7101 6822"/>
                  <a:gd name="T1" fmla="*/ T0 w 298"/>
                  <a:gd name="T2" fmla="+- 0 10764 10747"/>
                  <a:gd name="T3" fmla="*/ 10764 h 17"/>
                  <a:gd name="T4" fmla="+- 0 6822 6822"/>
                  <a:gd name="T5" fmla="*/ T4 w 298"/>
                  <a:gd name="T6" fmla="+- 0 10747 10747"/>
                  <a:gd name="T7" fmla="*/ 10747 h 17"/>
                  <a:gd name="T8" fmla="+- 0 7120 6822"/>
                  <a:gd name="T9" fmla="*/ T8 w 298"/>
                  <a:gd name="T10" fmla="+- 0 10747 10747"/>
                  <a:gd name="T11" fmla="*/ 10747 h 17"/>
                  <a:gd name="T12" fmla="+- 0 7101 6822"/>
                  <a:gd name="T13" fmla="*/ T12 w 298"/>
                  <a:gd name="T14" fmla="+- 0 10764 10747"/>
                  <a:gd name="T15" fmla="*/ 1076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8" h="17">
                    <a:moveTo>
                      <a:pt x="279" y="17"/>
                    </a:moveTo>
                    <a:lnTo>
                      <a:pt x="0" y="0"/>
                    </a:lnTo>
                    <a:lnTo>
                      <a:pt x="298" y="0"/>
                    </a:lnTo>
                    <a:lnTo>
                      <a:pt x="279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70" name="Group 9292"/>
            <p:cNvGrpSpPr>
              <a:grpSpLocks/>
            </p:cNvGrpSpPr>
            <p:nvPr/>
          </p:nvGrpSpPr>
          <p:grpSpPr bwMode="auto">
            <a:xfrm>
              <a:off x="7127" y="10762"/>
              <a:ext cx="4087" cy="2"/>
              <a:chOff x="7127" y="10762"/>
              <a:chExt cx="4087" cy="2"/>
            </a:xfrm>
          </p:grpSpPr>
          <p:sp>
            <p:nvSpPr>
              <p:cNvPr id="21528" name="Freeform 9293"/>
              <p:cNvSpPr>
                <a:spLocks/>
              </p:cNvSpPr>
              <p:nvPr/>
            </p:nvSpPr>
            <p:spPr bwMode="auto">
              <a:xfrm>
                <a:off x="7127" y="10762"/>
                <a:ext cx="4087" cy="2"/>
              </a:xfrm>
              <a:custGeom>
                <a:avLst/>
                <a:gdLst>
                  <a:gd name="T0" fmla="+- 0 7127 7127"/>
                  <a:gd name="T1" fmla="*/ T0 w 4087"/>
                  <a:gd name="T2" fmla="+- 0 11214 7127"/>
                  <a:gd name="T3" fmla="*/ T2 w 408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4087">
                    <a:moveTo>
                      <a:pt x="0" y="0"/>
                    </a:moveTo>
                    <a:lnTo>
                      <a:pt x="4087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71" name="Group 9294"/>
            <p:cNvGrpSpPr>
              <a:grpSpLocks/>
            </p:cNvGrpSpPr>
            <p:nvPr/>
          </p:nvGrpSpPr>
          <p:grpSpPr bwMode="auto">
            <a:xfrm>
              <a:off x="7127" y="10757"/>
              <a:ext cx="4087" cy="10"/>
              <a:chOff x="7127" y="10757"/>
              <a:chExt cx="4087" cy="10"/>
            </a:xfrm>
          </p:grpSpPr>
          <p:sp>
            <p:nvSpPr>
              <p:cNvPr id="21527" name="Freeform 9295"/>
              <p:cNvSpPr>
                <a:spLocks/>
              </p:cNvSpPr>
              <p:nvPr/>
            </p:nvSpPr>
            <p:spPr bwMode="auto">
              <a:xfrm>
                <a:off x="7127" y="10757"/>
                <a:ext cx="4087" cy="10"/>
              </a:xfrm>
              <a:custGeom>
                <a:avLst/>
                <a:gdLst>
                  <a:gd name="T0" fmla="+- 0 7134 7127"/>
                  <a:gd name="T1" fmla="*/ T0 w 4087"/>
                  <a:gd name="T2" fmla="+- 0 10766 10757"/>
                  <a:gd name="T3" fmla="*/ 10766 h 10"/>
                  <a:gd name="T4" fmla="+- 0 11214 7127"/>
                  <a:gd name="T5" fmla="*/ T4 w 4087"/>
                  <a:gd name="T6" fmla="+- 0 10766 10757"/>
                  <a:gd name="T7" fmla="*/ 10766 h 10"/>
                  <a:gd name="T8" fmla="+- 0 7127 7127"/>
                  <a:gd name="T9" fmla="*/ T8 w 4087"/>
                  <a:gd name="T10" fmla="+- 0 10757 10757"/>
                  <a:gd name="T11" fmla="*/ 10757 h 10"/>
                  <a:gd name="T12" fmla="+- 0 7134 7127"/>
                  <a:gd name="T13" fmla="*/ T12 w 4087"/>
                  <a:gd name="T14" fmla="+- 0 10766 10757"/>
                  <a:gd name="T15" fmla="*/ 1076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87" h="10">
                    <a:moveTo>
                      <a:pt x="7" y="9"/>
                    </a:moveTo>
                    <a:lnTo>
                      <a:pt x="4087" y="9"/>
                    </a:lnTo>
                    <a:lnTo>
                      <a:pt x="0" y="0"/>
                    </a:lnTo>
                    <a:lnTo>
                      <a:pt x="7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72" name="Group 9296"/>
            <p:cNvGrpSpPr>
              <a:grpSpLocks/>
            </p:cNvGrpSpPr>
            <p:nvPr/>
          </p:nvGrpSpPr>
          <p:grpSpPr bwMode="auto">
            <a:xfrm>
              <a:off x="7127" y="10757"/>
              <a:ext cx="4087" cy="10"/>
              <a:chOff x="7127" y="10757"/>
              <a:chExt cx="4087" cy="10"/>
            </a:xfrm>
          </p:grpSpPr>
          <p:sp>
            <p:nvSpPr>
              <p:cNvPr id="21526" name="Freeform 9297"/>
              <p:cNvSpPr>
                <a:spLocks/>
              </p:cNvSpPr>
              <p:nvPr/>
            </p:nvSpPr>
            <p:spPr bwMode="auto">
              <a:xfrm>
                <a:off x="7127" y="10757"/>
                <a:ext cx="4087" cy="10"/>
              </a:xfrm>
              <a:custGeom>
                <a:avLst/>
                <a:gdLst>
                  <a:gd name="T0" fmla="+- 0 11214 7127"/>
                  <a:gd name="T1" fmla="*/ T0 w 4087"/>
                  <a:gd name="T2" fmla="+- 0 10766 10757"/>
                  <a:gd name="T3" fmla="*/ 10766 h 10"/>
                  <a:gd name="T4" fmla="+- 0 7127 7127"/>
                  <a:gd name="T5" fmla="*/ T4 w 4087"/>
                  <a:gd name="T6" fmla="+- 0 10757 10757"/>
                  <a:gd name="T7" fmla="*/ 10757 h 10"/>
                  <a:gd name="T8" fmla="+- 0 11214 7127"/>
                  <a:gd name="T9" fmla="*/ T8 w 4087"/>
                  <a:gd name="T10" fmla="+- 0 10757 10757"/>
                  <a:gd name="T11" fmla="*/ 10757 h 10"/>
                  <a:gd name="T12" fmla="+- 0 11214 7127"/>
                  <a:gd name="T13" fmla="*/ T12 w 4087"/>
                  <a:gd name="T14" fmla="+- 0 10766 10757"/>
                  <a:gd name="T15" fmla="*/ 1076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87" h="10">
                    <a:moveTo>
                      <a:pt x="4087" y="9"/>
                    </a:moveTo>
                    <a:lnTo>
                      <a:pt x="0" y="0"/>
                    </a:lnTo>
                    <a:lnTo>
                      <a:pt x="4087" y="0"/>
                    </a:lnTo>
                    <a:lnTo>
                      <a:pt x="4087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73" name="Group 9298"/>
            <p:cNvGrpSpPr>
              <a:grpSpLocks/>
            </p:cNvGrpSpPr>
            <p:nvPr/>
          </p:nvGrpSpPr>
          <p:grpSpPr bwMode="auto">
            <a:xfrm>
              <a:off x="6810" y="10764"/>
              <a:ext cx="298" cy="10"/>
              <a:chOff x="6810" y="10764"/>
              <a:chExt cx="298" cy="10"/>
            </a:xfrm>
          </p:grpSpPr>
          <p:sp>
            <p:nvSpPr>
              <p:cNvPr id="21525" name="Freeform 9299"/>
              <p:cNvSpPr>
                <a:spLocks/>
              </p:cNvSpPr>
              <p:nvPr/>
            </p:nvSpPr>
            <p:spPr bwMode="auto">
              <a:xfrm>
                <a:off x="6810" y="10764"/>
                <a:ext cx="298" cy="10"/>
              </a:xfrm>
              <a:custGeom>
                <a:avLst/>
                <a:gdLst>
                  <a:gd name="T0" fmla="+- 0 6815 6810"/>
                  <a:gd name="T1" fmla="*/ T0 w 298"/>
                  <a:gd name="T2" fmla="+- 0 10764 10764"/>
                  <a:gd name="T3" fmla="*/ 10764 h 10"/>
                  <a:gd name="T4" fmla="+- 0 6810 6810"/>
                  <a:gd name="T5" fmla="*/ T4 w 298"/>
                  <a:gd name="T6" fmla="+- 0 10774 10764"/>
                  <a:gd name="T7" fmla="*/ 10774 h 10"/>
                  <a:gd name="T8" fmla="+- 0 7108 6810"/>
                  <a:gd name="T9" fmla="*/ T8 w 298"/>
                  <a:gd name="T10" fmla="+- 0 10774 10764"/>
                  <a:gd name="T11" fmla="*/ 10774 h 10"/>
                  <a:gd name="T12" fmla="+- 0 6815 6810"/>
                  <a:gd name="T13" fmla="*/ T12 w 298"/>
                  <a:gd name="T14" fmla="+- 0 10764 10764"/>
                  <a:gd name="T15" fmla="*/ 1076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8" h="10">
                    <a:moveTo>
                      <a:pt x="5" y="0"/>
                    </a:moveTo>
                    <a:lnTo>
                      <a:pt x="0" y="10"/>
                    </a:lnTo>
                    <a:lnTo>
                      <a:pt x="298" y="1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74" name="Group 9300"/>
            <p:cNvGrpSpPr>
              <a:grpSpLocks/>
            </p:cNvGrpSpPr>
            <p:nvPr/>
          </p:nvGrpSpPr>
          <p:grpSpPr bwMode="auto">
            <a:xfrm>
              <a:off x="6815" y="10764"/>
              <a:ext cx="293" cy="10"/>
              <a:chOff x="6815" y="10764"/>
              <a:chExt cx="293" cy="10"/>
            </a:xfrm>
          </p:grpSpPr>
          <p:sp>
            <p:nvSpPr>
              <p:cNvPr id="21524" name="Freeform 9301"/>
              <p:cNvSpPr>
                <a:spLocks/>
              </p:cNvSpPr>
              <p:nvPr/>
            </p:nvSpPr>
            <p:spPr bwMode="auto">
              <a:xfrm>
                <a:off x="6815" y="10764"/>
                <a:ext cx="293" cy="10"/>
              </a:xfrm>
              <a:custGeom>
                <a:avLst/>
                <a:gdLst>
                  <a:gd name="T0" fmla="+- 0 7101 6815"/>
                  <a:gd name="T1" fmla="*/ T0 w 293"/>
                  <a:gd name="T2" fmla="+- 0 10764 10764"/>
                  <a:gd name="T3" fmla="*/ 10764 h 10"/>
                  <a:gd name="T4" fmla="+- 0 6815 6815"/>
                  <a:gd name="T5" fmla="*/ T4 w 293"/>
                  <a:gd name="T6" fmla="+- 0 10764 10764"/>
                  <a:gd name="T7" fmla="*/ 10764 h 10"/>
                  <a:gd name="T8" fmla="+- 0 7108 6815"/>
                  <a:gd name="T9" fmla="*/ T8 w 293"/>
                  <a:gd name="T10" fmla="+- 0 10774 10764"/>
                  <a:gd name="T11" fmla="*/ 10774 h 10"/>
                  <a:gd name="T12" fmla="+- 0 7101 6815"/>
                  <a:gd name="T13" fmla="*/ T12 w 293"/>
                  <a:gd name="T14" fmla="+- 0 10764 10764"/>
                  <a:gd name="T15" fmla="*/ 1076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3" h="10">
                    <a:moveTo>
                      <a:pt x="286" y="0"/>
                    </a:moveTo>
                    <a:lnTo>
                      <a:pt x="0" y="0"/>
                    </a:lnTo>
                    <a:lnTo>
                      <a:pt x="293" y="10"/>
                    </a:lnTo>
                    <a:lnTo>
                      <a:pt x="28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75" name="Group 9302"/>
            <p:cNvGrpSpPr>
              <a:grpSpLocks/>
            </p:cNvGrpSpPr>
            <p:nvPr/>
          </p:nvGrpSpPr>
          <p:grpSpPr bwMode="auto">
            <a:xfrm>
              <a:off x="6810" y="10764"/>
              <a:ext cx="298" cy="10"/>
              <a:chOff x="6810" y="10764"/>
              <a:chExt cx="298" cy="10"/>
            </a:xfrm>
          </p:grpSpPr>
          <p:sp>
            <p:nvSpPr>
              <p:cNvPr id="21523" name="Freeform 9303"/>
              <p:cNvSpPr>
                <a:spLocks/>
              </p:cNvSpPr>
              <p:nvPr/>
            </p:nvSpPr>
            <p:spPr bwMode="auto">
              <a:xfrm>
                <a:off x="6810" y="10764"/>
                <a:ext cx="298" cy="10"/>
              </a:xfrm>
              <a:custGeom>
                <a:avLst/>
                <a:gdLst>
                  <a:gd name="T0" fmla="+- 0 6810 6810"/>
                  <a:gd name="T1" fmla="*/ T0 w 298"/>
                  <a:gd name="T2" fmla="+- 0 10774 10764"/>
                  <a:gd name="T3" fmla="*/ 10774 h 10"/>
                  <a:gd name="T4" fmla="+- 0 7108 6810"/>
                  <a:gd name="T5" fmla="*/ T4 w 298"/>
                  <a:gd name="T6" fmla="+- 0 10774 10764"/>
                  <a:gd name="T7" fmla="*/ 10774 h 10"/>
                  <a:gd name="T8" fmla="+- 0 6815 6810"/>
                  <a:gd name="T9" fmla="*/ T8 w 298"/>
                  <a:gd name="T10" fmla="+- 0 10764 10764"/>
                  <a:gd name="T11" fmla="*/ 10764 h 10"/>
                  <a:gd name="T12" fmla="+- 0 6810 6810"/>
                  <a:gd name="T13" fmla="*/ T12 w 298"/>
                  <a:gd name="T14" fmla="+- 0 10774 10764"/>
                  <a:gd name="T15" fmla="*/ 1077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8" h="10">
                    <a:moveTo>
                      <a:pt x="0" y="10"/>
                    </a:moveTo>
                    <a:lnTo>
                      <a:pt x="298" y="10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76" name="Group 9304"/>
            <p:cNvGrpSpPr>
              <a:grpSpLocks/>
            </p:cNvGrpSpPr>
            <p:nvPr/>
          </p:nvGrpSpPr>
          <p:grpSpPr bwMode="auto">
            <a:xfrm>
              <a:off x="6815" y="10764"/>
              <a:ext cx="293" cy="10"/>
              <a:chOff x="6815" y="10764"/>
              <a:chExt cx="293" cy="10"/>
            </a:xfrm>
          </p:grpSpPr>
          <p:sp>
            <p:nvSpPr>
              <p:cNvPr id="21522" name="Freeform 9305"/>
              <p:cNvSpPr>
                <a:spLocks/>
              </p:cNvSpPr>
              <p:nvPr/>
            </p:nvSpPr>
            <p:spPr bwMode="auto">
              <a:xfrm>
                <a:off x="6815" y="10764"/>
                <a:ext cx="293" cy="10"/>
              </a:xfrm>
              <a:custGeom>
                <a:avLst/>
                <a:gdLst>
                  <a:gd name="T0" fmla="+- 0 7108 6815"/>
                  <a:gd name="T1" fmla="*/ T0 w 293"/>
                  <a:gd name="T2" fmla="+- 0 10774 10764"/>
                  <a:gd name="T3" fmla="*/ 10774 h 10"/>
                  <a:gd name="T4" fmla="+- 0 6815 6815"/>
                  <a:gd name="T5" fmla="*/ T4 w 293"/>
                  <a:gd name="T6" fmla="+- 0 10764 10764"/>
                  <a:gd name="T7" fmla="*/ 10764 h 10"/>
                  <a:gd name="T8" fmla="+- 0 7101 6815"/>
                  <a:gd name="T9" fmla="*/ T8 w 293"/>
                  <a:gd name="T10" fmla="+- 0 10764 10764"/>
                  <a:gd name="T11" fmla="*/ 10764 h 10"/>
                  <a:gd name="T12" fmla="+- 0 7108 6815"/>
                  <a:gd name="T13" fmla="*/ T12 w 293"/>
                  <a:gd name="T14" fmla="+- 0 10774 10764"/>
                  <a:gd name="T15" fmla="*/ 1077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3" h="10">
                    <a:moveTo>
                      <a:pt x="293" y="10"/>
                    </a:moveTo>
                    <a:lnTo>
                      <a:pt x="0" y="0"/>
                    </a:lnTo>
                    <a:lnTo>
                      <a:pt x="286" y="0"/>
                    </a:lnTo>
                    <a:lnTo>
                      <a:pt x="293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77" name="Group 9306"/>
            <p:cNvGrpSpPr>
              <a:grpSpLocks/>
            </p:cNvGrpSpPr>
            <p:nvPr/>
          </p:nvGrpSpPr>
          <p:grpSpPr bwMode="auto">
            <a:xfrm>
              <a:off x="7082" y="10781"/>
              <a:ext cx="17" cy="10"/>
              <a:chOff x="7082" y="10781"/>
              <a:chExt cx="17" cy="10"/>
            </a:xfrm>
          </p:grpSpPr>
          <p:sp>
            <p:nvSpPr>
              <p:cNvPr id="21521" name="Freeform 9307"/>
              <p:cNvSpPr>
                <a:spLocks/>
              </p:cNvSpPr>
              <p:nvPr/>
            </p:nvSpPr>
            <p:spPr bwMode="auto">
              <a:xfrm>
                <a:off x="7082" y="10781"/>
                <a:ext cx="17" cy="10"/>
              </a:xfrm>
              <a:custGeom>
                <a:avLst/>
                <a:gdLst>
                  <a:gd name="T0" fmla="+- 0 7098 7082"/>
                  <a:gd name="T1" fmla="*/ T0 w 17"/>
                  <a:gd name="T2" fmla="+- 0 10781 10781"/>
                  <a:gd name="T3" fmla="*/ 10781 h 10"/>
                  <a:gd name="T4" fmla="+- 0 7082 7082"/>
                  <a:gd name="T5" fmla="*/ T4 w 17"/>
                  <a:gd name="T6" fmla="+- 0 10781 10781"/>
                  <a:gd name="T7" fmla="*/ 10781 h 10"/>
                  <a:gd name="T8" fmla="+- 0 7089 7082"/>
                  <a:gd name="T9" fmla="*/ T8 w 17"/>
                  <a:gd name="T10" fmla="+- 0 10790 10781"/>
                  <a:gd name="T11" fmla="*/ 10790 h 10"/>
                  <a:gd name="T12" fmla="+- 0 7098 7082"/>
                  <a:gd name="T13" fmla="*/ T12 w 17"/>
                  <a:gd name="T14" fmla="+- 0 10781 10781"/>
                  <a:gd name="T15" fmla="*/ 1078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16" y="0"/>
                    </a:moveTo>
                    <a:lnTo>
                      <a:pt x="0" y="0"/>
                    </a:lnTo>
                    <a:lnTo>
                      <a:pt x="7" y="9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78" name="Group 9308"/>
            <p:cNvGrpSpPr>
              <a:grpSpLocks/>
            </p:cNvGrpSpPr>
            <p:nvPr/>
          </p:nvGrpSpPr>
          <p:grpSpPr bwMode="auto">
            <a:xfrm>
              <a:off x="7082" y="10781"/>
              <a:ext cx="17" cy="10"/>
              <a:chOff x="7082" y="10781"/>
              <a:chExt cx="17" cy="10"/>
            </a:xfrm>
          </p:grpSpPr>
          <p:sp>
            <p:nvSpPr>
              <p:cNvPr id="21520" name="Freeform 9309"/>
              <p:cNvSpPr>
                <a:spLocks/>
              </p:cNvSpPr>
              <p:nvPr/>
            </p:nvSpPr>
            <p:spPr bwMode="auto">
              <a:xfrm>
                <a:off x="7082" y="10781"/>
                <a:ext cx="17" cy="10"/>
              </a:xfrm>
              <a:custGeom>
                <a:avLst/>
                <a:gdLst>
                  <a:gd name="T0" fmla="+- 0 7082 7082"/>
                  <a:gd name="T1" fmla="*/ T0 w 17"/>
                  <a:gd name="T2" fmla="+- 0 10781 10781"/>
                  <a:gd name="T3" fmla="*/ 10781 h 10"/>
                  <a:gd name="T4" fmla="+- 0 7098 7082"/>
                  <a:gd name="T5" fmla="*/ T4 w 17"/>
                  <a:gd name="T6" fmla="+- 0 10781 10781"/>
                  <a:gd name="T7" fmla="*/ 10781 h 10"/>
                  <a:gd name="T8" fmla="+- 0 7089 7082"/>
                  <a:gd name="T9" fmla="*/ T8 w 17"/>
                  <a:gd name="T10" fmla="+- 0 10790 10781"/>
                  <a:gd name="T11" fmla="*/ 10790 h 10"/>
                  <a:gd name="T12" fmla="+- 0 7082 7082"/>
                  <a:gd name="T13" fmla="*/ T12 w 17"/>
                  <a:gd name="T14" fmla="+- 0 10781 10781"/>
                  <a:gd name="T15" fmla="*/ 1078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0" y="0"/>
                    </a:moveTo>
                    <a:lnTo>
                      <a:pt x="16" y="0"/>
                    </a:lnTo>
                    <a:lnTo>
                      <a:pt x="7" y="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79" name="Group 9310"/>
            <p:cNvGrpSpPr>
              <a:grpSpLocks/>
            </p:cNvGrpSpPr>
            <p:nvPr/>
          </p:nvGrpSpPr>
          <p:grpSpPr bwMode="auto">
            <a:xfrm>
              <a:off x="6808" y="10774"/>
              <a:ext cx="290" cy="7"/>
              <a:chOff x="6808" y="10774"/>
              <a:chExt cx="290" cy="7"/>
            </a:xfrm>
          </p:grpSpPr>
          <p:sp>
            <p:nvSpPr>
              <p:cNvPr id="21519" name="Freeform 9311"/>
              <p:cNvSpPr>
                <a:spLocks/>
              </p:cNvSpPr>
              <p:nvPr/>
            </p:nvSpPr>
            <p:spPr bwMode="auto">
              <a:xfrm>
                <a:off x="6808" y="10774"/>
                <a:ext cx="290" cy="7"/>
              </a:xfrm>
              <a:custGeom>
                <a:avLst/>
                <a:gdLst>
                  <a:gd name="T0" fmla="+- 0 6810 6808"/>
                  <a:gd name="T1" fmla="*/ T0 w 290"/>
                  <a:gd name="T2" fmla="+- 0 10774 10774"/>
                  <a:gd name="T3" fmla="*/ 10774 h 7"/>
                  <a:gd name="T4" fmla="+- 0 6808 6808"/>
                  <a:gd name="T5" fmla="*/ T4 w 290"/>
                  <a:gd name="T6" fmla="+- 0 10781 10774"/>
                  <a:gd name="T7" fmla="*/ 10781 h 7"/>
                  <a:gd name="T8" fmla="+- 0 7098 6808"/>
                  <a:gd name="T9" fmla="*/ T8 w 290"/>
                  <a:gd name="T10" fmla="+- 0 10781 10774"/>
                  <a:gd name="T11" fmla="*/ 10781 h 7"/>
                  <a:gd name="T12" fmla="+- 0 6810 6808"/>
                  <a:gd name="T13" fmla="*/ T12 w 290"/>
                  <a:gd name="T14" fmla="+- 0 10774 10774"/>
                  <a:gd name="T15" fmla="*/ 1077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0" h="7">
                    <a:moveTo>
                      <a:pt x="2" y="0"/>
                    </a:moveTo>
                    <a:lnTo>
                      <a:pt x="0" y="7"/>
                    </a:lnTo>
                    <a:lnTo>
                      <a:pt x="290" y="7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80" name="Group 9312"/>
            <p:cNvGrpSpPr>
              <a:grpSpLocks/>
            </p:cNvGrpSpPr>
            <p:nvPr/>
          </p:nvGrpSpPr>
          <p:grpSpPr bwMode="auto">
            <a:xfrm>
              <a:off x="6810" y="10774"/>
              <a:ext cx="298" cy="7"/>
              <a:chOff x="6810" y="10774"/>
              <a:chExt cx="298" cy="7"/>
            </a:xfrm>
          </p:grpSpPr>
          <p:sp>
            <p:nvSpPr>
              <p:cNvPr id="21518" name="Freeform 9313"/>
              <p:cNvSpPr>
                <a:spLocks/>
              </p:cNvSpPr>
              <p:nvPr/>
            </p:nvSpPr>
            <p:spPr bwMode="auto">
              <a:xfrm>
                <a:off x="6810" y="10774"/>
                <a:ext cx="298" cy="7"/>
              </a:xfrm>
              <a:custGeom>
                <a:avLst/>
                <a:gdLst>
                  <a:gd name="T0" fmla="+- 0 7108 6810"/>
                  <a:gd name="T1" fmla="*/ T0 w 298"/>
                  <a:gd name="T2" fmla="+- 0 10774 10774"/>
                  <a:gd name="T3" fmla="*/ 10774 h 7"/>
                  <a:gd name="T4" fmla="+- 0 6810 6810"/>
                  <a:gd name="T5" fmla="*/ T4 w 298"/>
                  <a:gd name="T6" fmla="+- 0 10774 10774"/>
                  <a:gd name="T7" fmla="*/ 10774 h 7"/>
                  <a:gd name="T8" fmla="+- 0 7098 6810"/>
                  <a:gd name="T9" fmla="*/ T8 w 298"/>
                  <a:gd name="T10" fmla="+- 0 10781 10774"/>
                  <a:gd name="T11" fmla="*/ 10781 h 7"/>
                  <a:gd name="T12" fmla="+- 0 7108 6810"/>
                  <a:gd name="T13" fmla="*/ T12 w 298"/>
                  <a:gd name="T14" fmla="+- 0 10774 10774"/>
                  <a:gd name="T15" fmla="*/ 1077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8" h="7">
                    <a:moveTo>
                      <a:pt x="298" y="0"/>
                    </a:moveTo>
                    <a:lnTo>
                      <a:pt x="0" y="0"/>
                    </a:lnTo>
                    <a:lnTo>
                      <a:pt x="288" y="7"/>
                    </a:lnTo>
                    <a:lnTo>
                      <a:pt x="29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81" name="Group 9314"/>
            <p:cNvGrpSpPr>
              <a:grpSpLocks/>
            </p:cNvGrpSpPr>
            <p:nvPr/>
          </p:nvGrpSpPr>
          <p:grpSpPr bwMode="auto">
            <a:xfrm>
              <a:off x="6808" y="10774"/>
              <a:ext cx="290" cy="7"/>
              <a:chOff x="6808" y="10774"/>
              <a:chExt cx="290" cy="7"/>
            </a:xfrm>
          </p:grpSpPr>
          <p:sp>
            <p:nvSpPr>
              <p:cNvPr id="21517" name="Freeform 9315"/>
              <p:cNvSpPr>
                <a:spLocks/>
              </p:cNvSpPr>
              <p:nvPr/>
            </p:nvSpPr>
            <p:spPr bwMode="auto">
              <a:xfrm>
                <a:off x="6808" y="10774"/>
                <a:ext cx="290" cy="7"/>
              </a:xfrm>
              <a:custGeom>
                <a:avLst/>
                <a:gdLst>
                  <a:gd name="T0" fmla="+- 0 6808 6808"/>
                  <a:gd name="T1" fmla="*/ T0 w 290"/>
                  <a:gd name="T2" fmla="+- 0 10781 10774"/>
                  <a:gd name="T3" fmla="*/ 10781 h 7"/>
                  <a:gd name="T4" fmla="+- 0 7098 6808"/>
                  <a:gd name="T5" fmla="*/ T4 w 290"/>
                  <a:gd name="T6" fmla="+- 0 10781 10774"/>
                  <a:gd name="T7" fmla="*/ 10781 h 7"/>
                  <a:gd name="T8" fmla="+- 0 6810 6808"/>
                  <a:gd name="T9" fmla="*/ T8 w 290"/>
                  <a:gd name="T10" fmla="+- 0 10774 10774"/>
                  <a:gd name="T11" fmla="*/ 10774 h 7"/>
                  <a:gd name="T12" fmla="+- 0 6808 6808"/>
                  <a:gd name="T13" fmla="*/ T12 w 290"/>
                  <a:gd name="T14" fmla="+- 0 10781 10774"/>
                  <a:gd name="T15" fmla="*/ 1078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0" h="7">
                    <a:moveTo>
                      <a:pt x="0" y="7"/>
                    </a:moveTo>
                    <a:lnTo>
                      <a:pt x="290" y="7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82" name="Group 9316"/>
            <p:cNvGrpSpPr>
              <a:grpSpLocks/>
            </p:cNvGrpSpPr>
            <p:nvPr/>
          </p:nvGrpSpPr>
          <p:grpSpPr bwMode="auto">
            <a:xfrm>
              <a:off x="6810" y="10774"/>
              <a:ext cx="298" cy="7"/>
              <a:chOff x="6810" y="10774"/>
              <a:chExt cx="298" cy="7"/>
            </a:xfrm>
          </p:grpSpPr>
          <p:sp>
            <p:nvSpPr>
              <p:cNvPr id="21516" name="Freeform 9317"/>
              <p:cNvSpPr>
                <a:spLocks/>
              </p:cNvSpPr>
              <p:nvPr/>
            </p:nvSpPr>
            <p:spPr bwMode="auto">
              <a:xfrm>
                <a:off x="6810" y="10774"/>
                <a:ext cx="298" cy="7"/>
              </a:xfrm>
              <a:custGeom>
                <a:avLst/>
                <a:gdLst>
                  <a:gd name="T0" fmla="+- 0 7098 6810"/>
                  <a:gd name="T1" fmla="*/ T0 w 298"/>
                  <a:gd name="T2" fmla="+- 0 10781 10774"/>
                  <a:gd name="T3" fmla="*/ 10781 h 7"/>
                  <a:gd name="T4" fmla="+- 0 6810 6810"/>
                  <a:gd name="T5" fmla="*/ T4 w 298"/>
                  <a:gd name="T6" fmla="+- 0 10774 10774"/>
                  <a:gd name="T7" fmla="*/ 10774 h 7"/>
                  <a:gd name="T8" fmla="+- 0 7108 6810"/>
                  <a:gd name="T9" fmla="*/ T8 w 298"/>
                  <a:gd name="T10" fmla="+- 0 10774 10774"/>
                  <a:gd name="T11" fmla="*/ 10774 h 7"/>
                  <a:gd name="T12" fmla="+- 0 7098 6810"/>
                  <a:gd name="T13" fmla="*/ T12 w 298"/>
                  <a:gd name="T14" fmla="+- 0 10781 10774"/>
                  <a:gd name="T15" fmla="*/ 1078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8" h="7">
                    <a:moveTo>
                      <a:pt x="288" y="7"/>
                    </a:moveTo>
                    <a:lnTo>
                      <a:pt x="0" y="0"/>
                    </a:lnTo>
                    <a:lnTo>
                      <a:pt x="298" y="0"/>
                    </a:lnTo>
                    <a:lnTo>
                      <a:pt x="288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83" name="Group 9318"/>
            <p:cNvGrpSpPr>
              <a:grpSpLocks/>
            </p:cNvGrpSpPr>
            <p:nvPr/>
          </p:nvGrpSpPr>
          <p:grpSpPr bwMode="auto">
            <a:xfrm>
              <a:off x="6806" y="10781"/>
              <a:ext cx="266" cy="10"/>
              <a:chOff x="6806" y="10781"/>
              <a:chExt cx="266" cy="10"/>
            </a:xfrm>
          </p:grpSpPr>
          <p:sp>
            <p:nvSpPr>
              <p:cNvPr id="21515" name="Freeform 9319"/>
              <p:cNvSpPr>
                <a:spLocks/>
              </p:cNvSpPr>
              <p:nvPr/>
            </p:nvSpPr>
            <p:spPr bwMode="auto">
              <a:xfrm>
                <a:off x="6806" y="10781"/>
                <a:ext cx="266" cy="10"/>
              </a:xfrm>
              <a:custGeom>
                <a:avLst/>
                <a:gdLst>
                  <a:gd name="T0" fmla="+- 0 6808 6806"/>
                  <a:gd name="T1" fmla="*/ T0 w 266"/>
                  <a:gd name="T2" fmla="+- 0 10781 10781"/>
                  <a:gd name="T3" fmla="*/ 10781 h 10"/>
                  <a:gd name="T4" fmla="+- 0 6806 6806"/>
                  <a:gd name="T5" fmla="*/ T4 w 266"/>
                  <a:gd name="T6" fmla="+- 0 10790 10781"/>
                  <a:gd name="T7" fmla="*/ 10790 h 10"/>
                  <a:gd name="T8" fmla="+- 0 7072 6806"/>
                  <a:gd name="T9" fmla="*/ T8 w 266"/>
                  <a:gd name="T10" fmla="+- 0 10790 10781"/>
                  <a:gd name="T11" fmla="*/ 10790 h 10"/>
                  <a:gd name="T12" fmla="+- 0 6808 6806"/>
                  <a:gd name="T13" fmla="*/ T12 w 266"/>
                  <a:gd name="T14" fmla="+- 0 10781 10781"/>
                  <a:gd name="T15" fmla="*/ 1078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" h="10">
                    <a:moveTo>
                      <a:pt x="2" y="0"/>
                    </a:moveTo>
                    <a:lnTo>
                      <a:pt x="0" y="9"/>
                    </a:lnTo>
                    <a:lnTo>
                      <a:pt x="266" y="9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84" name="Group 9320"/>
            <p:cNvGrpSpPr>
              <a:grpSpLocks/>
            </p:cNvGrpSpPr>
            <p:nvPr/>
          </p:nvGrpSpPr>
          <p:grpSpPr bwMode="auto">
            <a:xfrm>
              <a:off x="6808" y="10781"/>
              <a:ext cx="274" cy="10"/>
              <a:chOff x="6808" y="10781"/>
              <a:chExt cx="274" cy="10"/>
            </a:xfrm>
          </p:grpSpPr>
          <p:sp>
            <p:nvSpPr>
              <p:cNvPr id="21514" name="Freeform 9321"/>
              <p:cNvSpPr>
                <a:spLocks/>
              </p:cNvSpPr>
              <p:nvPr/>
            </p:nvSpPr>
            <p:spPr bwMode="auto">
              <a:xfrm>
                <a:off x="6808" y="10781"/>
                <a:ext cx="274" cy="10"/>
              </a:xfrm>
              <a:custGeom>
                <a:avLst/>
                <a:gdLst>
                  <a:gd name="T0" fmla="+- 0 7082 6808"/>
                  <a:gd name="T1" fmla="*/ T0 w 274"/>
                  <a:gd name="T2" fmla="+- 0 10781 10781"/>
                  <a:gd name="T3" fmla="*/ 10781 h 10"/>
                  <a:gd name="T4" fmla="+- 0 6808 6808"/>
                  <a:gd name="T5" fmla="*/ T4 w 274"/>
                  <a:gd name="T6" fmla="+- 0 10781 10781"/>
                  <a:gd name="T7" fmla="*/ 10781 h 10"/>
                  <a:gd name="T8" fmla="+- 0 7072 6808"/>
                  <a:gd name="T9" fmla="*/ T8 w 274"/>
                  <a:gd name="T10" fmla="+- 0 10790 10781"/>
                  <a:gd name="T11" fmla="*/ 10790 h 10"/>
                  <a:gd name="T12" fmla="+- 0 7082 6808"/>
                  <a:gd name="T13" fmla="*/ T12 w 274"/>
                  <a:gd name="T14" fmla="+- 0 10781 10781"/>
                  <a:gd name="T15" fmla="*/ 1078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4" h="10">
                    <a:moveTo>
                      <a:pt x="274" y="0"/>
                    </a:moveTo>
                    <a:lnTo>
                      <a:pt x="0" y="0"/>
                    </a:lnTo>
                    <a:lnTo>
                      <a:pt x="264" y="9"/>
                    </a:lnTo>
                    <a:lnTo>
                      <a:pt x="27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85" name="Group 9322"/>
            <p:cNvGrpSpPr>
              <a:grpSpLocks/>
            </p:cNvGrpSpPr>
            <p:nvPr/>
          </p:nvGrpSpPr>
          <p:grpSpPr bwMode="auto">
            <a:xfrm>
              <a:off x="6806" y="10781"/>
              <a:ext cx="266" cy="10"/>
              <a:chOff x="6806" y="10781"/>
              <a:chExt cx="266" cy="10"/>
            </a:xfrm>
          </p:grpSpPr>
          <p:sp>
            <p:nvSpPr>
              <p:cNvPr id="21513" name="Freeform 9323"/>
              <p:cNvSpPr>
                <a:spLocks/>
              </p:cNvSpPr>
              <p:nvPr/>
            </p:nvSpPr>
            <p:spPr bwMode="auto">
              <a:xfrm>
                <a:off x="6806" y="10781"/>
                <a:ext cx="266" cy="10"/>
              </a:xfrm>
              <a:custGeom>
                <a:avLst/>
                <a:gdLst>
                  <a:gd name="T0" fmla="+- 0 6806 6806"/>
                  <a:gd name="T1" fmla="*/ T0 w 266"/>
                  <a:gd name="T2" fmla="+- 0 10790 10781"/>
                  <a:gd name="T3" fmla="*/ 10790 h 10"/>
                  <a:gd name="T4" fmla="+- 0 7072 6806"/>
                  <a:gd name="T5" fmla="*/ T4 w 266"/>
                  <a:gd name="T6" fmla="+- 0 10790 10781"/>
                  <a:gd name="T7" fmla="*/ 10790 h 10"/>
                  <a:gd name="T8" fmla="+- 0 6808 6806"/>
                  <a:gd name="T9" fmla="*/ T8 w 266"/>
                  <a:gd name="T10" fmla="+- 0 10781 10781"/>
                  <a:gd name="T11" fmla="*/ 10781 h 10"/>
                  <a:gd name="T12" fmla="+- 0 6806 6806"/>
                  <a:gd name="T13" fmla="*/ T12 w 266"/>
                  <a:gd name="T14" fmla="+- 0 10790 10781"/>
                  <a:gd name="T15" fmla="*/ 1079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" h="10">
                    <a:moveTo>
                      <a:pt x="0" y="9"/>
                    </a:moveTo>
                    <a:lnTo>
                      <a:pt x="266" y="9"/>
                    </a:lnTo>
                    <a:lnTo>
                      <a:pt x="2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86" name="Group 9324"/>
            <p:cNvGrpSpPr>
              <a:grpSpLocks/>
            </p:cNvGrpSpPr>
            <p:nvPr/>
          </p:nvGrpSpPr>
          <p:grpSpPr bwMode="auto">
            <a:xfrm>
              <a:off x="6808" y="10781"/>
              <a:ext cx="274" cy="10"/>
              <a:chOff x="6808" y="10781"/>
              <a:chExt cx="274" cy="10"/>
            </a:xfrm>
          </p:grpSpPr>
          <p:sp>
            <p:nvSpPr>
              <p:cNvPr id="21512" name="Freeform 9325"/>
              <p:cNvSpPr>
                <a:spLocks/>
              </p:cNvSpPr>
              <p:nvPr/>
            </p:nvSpPr>
            <p:spPr bwMode="auto">
              <a:xfrm>
                <a:off x="6808" y="10781"/>
                <a:ext cx="274" cy="10"/>
              </a:xfrm>
              <a:custGeom>
                <a:avLst/>
                <a:gdLst>
                  <a:gd name="T0" fmla="+- 0 7072 6808"/>
                  <a:gd name="T1" fmla="*/ T0 w 274"/>
                  <a:gd name="T2" fmla="+- 0 10790 10781"/>
                  <a:gd name="T3" fmla="*/ 10790 h 10"/>
                  <a:gd name="T4" fmla="+- 0 6808 6808"/>
                  <a:gd name="T5" fmla="*/ T4 w 274"/>
                  <a:gd name="T6" fmla="+- 0 10781 10781"/>
                  <a:gd name="T7" fmla="*/ 10781 h 10"/>
                  <a:gd name="T8" fmla="+- 0 7082 6808"/>
                  <a:gd name="T9" fmla="*/ T8 w 274"/>
                  <a:gd name="T10" fmla="+- 0 10781 10781"/>
                  <a:gd name="T11" fmla="*/ 10781 h 10"/>
                  <a:gd name="T12" fmla="+- 0 7072 6808"/>
                  <a:gd name="T13" fmla="*/ T12 w 274"/>
                  <a:gd name="T14" fmla="+- 0 10790 10781"/>
                  <a:gd name="T15" fmla="*/ 1079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74" h="10">
                    <a:moveTo>
                      <a:pt x="264" y="9"/>
                    </a:moveTo>
                    <a:lnTo>
                      <a:pt x="0" y="0"/>
                    </a:lnTo>
                    <a:lnTo>
                      <a:pt x="274" y="0"/>
                    </a:lnTo>
                    <a:lnTo>
                      <a:pt x="264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87" name="Group 9326"/>
            <p:cNvGrpSpPr>
              <a:grpSpLocks/>
            </p:cNvGrpSpPr>
            <p:nvPr/>
          </p:nvGrpSpPr>
          <p:grpSpPr bwMode="auto">
            <a:xfrm>
              <a:off x="6801" y="10790"/>
              <a:ext cx="262" cy="7"/>
              <a:chOff x="6801" y="10790"/>
              <a:chExt cx="262" cy="7"/>
            </a:xfrm>
          </p:grpSpPr>
          <p:sp>
            <p:nvSpPr>
              <p:cNvPr id="21511" name="Freeform 9327"/>
              <p:cNvSpPr>
                <a:spLocks/>
              </p:cNvSpPr>
              <p:nvPr/>
            </p:nvSpPr>
            <p:spPr bwMode="auto">
              <a:xfrm>
                <a:off x="6801" y="10790"/>
                <a:ext cx="262" cy="7"/>
              </a:xfrm>
              <a:custGeom>
                <a:avLst/>
                <a:gdLst>
                  <a:gd name="T0" fmla="+- 0 6806 6801"/>
                  <a:gd name="T1" fmla="*/ T0 w 262"/>
                  <a:gd name="T2" fmla="+- 0 10790 10790"/>
                  <a:gd name="T3" fmla="*/ 10790 h 7"/>
                  <a:gd name="T4" fmla="+- 0 6801 6801"/>
                  <a:gd name="T5" fmla="*/ T4 w 262"/>
                  <a:gd name="T6" fmla="+- 0 10798 10790"/>
                  <a:gd name="T7" fmla="*/ 10798 h 7"/>
                  <a:gd name="T8" fmla="+- 0 7062 6801"/>
                  <a:gd name="T9" fmla="*/ T8 w 262"/>
                  <a:gd name="T10" fmla="+- 0 10798 10790"/>
                  <a:gd name="T11" fmla="*/ 10798 h 7"/>
                  <a:gd name="T12" fmla="+- 0 6806 6801"/>
                  <a:gd name="T13" fmla="*/ T12 w 262"/>
                  <a:gd name="T14" fmla="+- 0 10790 10790"/>
                  <a:gd name="T15" fmla="*/ 1079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2" h="7">
                    <a:moveTo>
                      <a:pt x="5" y="0"/>
                    </a:moveTo>
                    <a:lnTo>
                      <a:pt x="0" y="8"/>
                    </a:lnTo>
                    <a:lnTo>
                      <a:pt x="261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88" name="Group 9328"/>
            <p:cNvGrpSpPr>
              <a:grpSpLocks/>
            </p:cNvGrpSpPr>
            <p:nvPr/>
          </p:nvGrpSpPr>
          <p:grpSpPr bwMode="auto">
            <a:xfrm>
              <a:off x="6806" y="10790"/>
              <a:ext cx="266" cy="7"/>
              <a:chOff x="6806" y="10790"/>
              <a:chExt cx="266" cy="7"/>
            </a:xfrm>
          </p:grpSpPr>
          <p:sp>
            <p:nvSpPr>
              <p:cNvPr id="21510" name="Freeform 9329"/>
              <p:cNvSpPr>
                <a:spLocks/>
              </p:cNvSpPr>
              <p:nvPr/>
            </p:nvSpPr>
            <p:spPr bwMode="auto">
              <a:xfrm>
                <a:off x="6806" y="10790"/>
                <a:ext cx="266" cy="7"/>
              </a:xfrm>
              <a:custGeom>
                <a:avLst/>
                <a:gdLst>
                  <a:gd name="T0" fmla="+- 0 7072 6806"/>
                  <a:gd name="T1" fmla="*/ T0 w 266"/>
                  <a:gd name="T2" fmla="+- 0 10790 10790"/>
                  <a:gd name="T3" fmla="*/ 10790 h 7"/>
                  <a:gd name="T4" fmla="+- 0 6806 6806"/>
                  <a:gd name="T5" fmla="*/ T4 w 266"/>
                  <a:gd name="T6" fmla="+- 0 10790 10790"/>
                  <a:gd name="T7" fmla="*/ 10790 h 7"/>
                  <a:gd name="T8" fmla="+- 0 7062 6806"/>
                  <a:gd name="T9" fmla="*/ T8 w 266"/>
                  <a:gd name="T10" fmla="+- 0 10798 10790"/>
                  <a:gd name="T11" fmla="*/ 10798 h 7"/>
                  <a:gd name="T12" fmla="+- 0 7072 6806"/>
                  <a:gd name="T13" fmla="*/ T12 w 266"/>
                  <a:gd name="T14" fmla="+- 0 10790 10790"/>
                  <a:gd name="T15" fmla="*/ 1079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" h="7">
                    <a:moveTo>
                      <a:pt x="266" y="0"/>
                    </a:moveTo>
                    <a:lnTo>
                      <a:pt x="0" y="0"/>
                    </a:lnTo>
                    <a:lnTo>
                      <a:pt x="256" y="8"/>
                    </a:lnTo>
                    <a:lnTo>
                      <a:pt x="26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89" name="Group 9330"/>
            <p:cNvGrpSpPr>
              <a:grpSpLocks/>
            </p:cNvGrpSpPr>
            <p:nvPr/>
          </p:nvGrpSpPr>
          <p:grpSpPr bwMode="auto">
            <a:xfrm>
              <a:off x="6801" y="10790"/>
              <a:ext cx="262" cy="7"/>
              <a:chOff x="6801" y="10790"/>
              <a:chExt cx="262" cy="7"/>
            </a:xfrm>
          </p:grpSpPr>
          <p:sp>
            <p:nvSpPr>
              <p:cNvPr id="21509" name="Freeform 9331"/>
              <p:cNvSpPr>
                <a:spLocks/>
              </p:cNvSpPr>
              <p:nvPr/>
            </p:nvSpPr>
            <p:spPr bwMode="auto">
              <a:xfrm>
                <a:off x="6801" y="10790"/>
                <a:ext cx="262" cy="7"/>
              </a:xfrm>
              <a:custGeom>
                <a:avLst/>
                <a:gdLst>
                  <a:gd name="T0" fmla="+- 0 6801 6801"/>
                  <a:gd name="T1" fmla="*/ T0 w 262"/>
                  <a:gd name="T2" fmla="+- 0 10798 10790"/>
                  <a:gd name="T3" fmla="*/ 10798 h 7"/>
                  <a:gd name="T4" fmla="+- 0 7062 6801"/>
                  <a:gd name="T5" fmla="*/ T4 w 262"/>
                  <a:gd name="T6" fmla="+- 0 10798 10790"/>
                  <a:gd name="T7" fmla="*/ 10798 h 7"/>
                  <a:gd name="T8" fmla="+- 0 6806 6801"/>
                  <a:gd name="T9" fmla="*/ T8 w 262"/>
                  <a:gd name="T10" fmla="+- 0 10790 10790"/>
                  <a:gd name="T11" fmla="*/ 10790 h 7"/>
                  <a:gd name="T12" fmla="+- 0 6801 6801"/>
                  <a:gd name="T13" fmla="*/ T12 w 262"/>
                  <a:gd name="T14" fmla="+- 0 10798 10790"/>
                  <a:gd name="T15" fmla="*/ 1079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2" h="7">
                    <a:moveTo>
                      <a:pt x="0" y="8"/>
                    </a:moveTo>
                    <a:lnTo>
                      <a:pt x="261" y="8"/>
                    </a:lnTo>
                    <a:lnTo>
                      <a:pt x="5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90" name="Group 9332"/>
            <p:cNvGrpSpPr>
              <a:grpSpLocks/>
            </p:cNvGrpSpPr>
            <p:nvPr/>
          </p:nvGrpSpPr>
          <p:grpSpPr bwMode="auto">
            <a:xfrm>
              <a:off x="6806" y="10790"/>
              <a:ext cx="266" cy="7"/>
              <a:chOff x="6806" y="10790"/>
              <a:chExt cx="266" cy="7"/>
            </a:xfrm>
          </p:grpSpPr>
          <p:sp>
            <p:nvSpPr>
              <p:cNvPr id="21508" name="Freeform 9333"/>
              <p:cNvSpPr>
                <a:spLocks/>
              </p:cNvSpPr>
              <p:nvPr/>
            </p:nvSpPr>
            <p:spPr bwMode="auto">
              <a:xfrm>
                <a:off x="6806" y="10790"/>
                <a:ext cx="266" cy="7"/>
              </a:xfrm>
              <a:custGeom>
                <a:avLst/>
                <a:gdLst>
                  <a:gd name="T0" fmla="+- 0 7062 6806"/>
                  <a:gd name="T1" fmla="*/ T0 w 266"/>
                  <a:gd name="T2" fmla="+- 0 10798 10790"/>
                  <a:gd name="T3" fmla="*/ 10798 h 7"/>
                  <a:gd name="T4" fmla="+- 0 6806 6806"/>
                  <a:gd name="T5" fmla="*/ T4 w 266"/>
                  <a:gd name="T6" fmla="+- 0 10790 10790"/>
                  <a:gd name="T7" fmla="*/ 10790 h 7"/>
                  <a:gd name="T8" fmla="+- 0 7072 6806"/>
                  <a:gd name="T9" fmla="*/ T8 w 266"/>
                  <a:gd name="T10" fmla="+- 0 10790 10790"/>
                  <a:gd name="T11" fmla="*/ 10790 h 7"/>
                  <a:gd name="T12" fmla="+- 0 7062 6806"/>
                  <a:gd name="T13" fmla="*/ T12 w 266"/>
                  <a:gd name="T14" fmla="+- 0 10798 10790"/>
                  <a:gd name="T15" fmla="*/ 1079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" h="7">
                    <a:moveTo>
                      <a:pt x="256" y="8"/>
                    </a:moveTo>
                    <a:lnTo>
                      <a:pt x="0" y="0"/>
                    </a:lnTo>
                    <a:lnTo>
                      <a:pt x="266" y="0"/>
                    </a:lnTo>
                    <a:lnTo>
                      <a:pt x="256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91" name="Group 9334"/>
            <p:cNvGrpSpPr>
              <a:grpSpLocks/>
            </p:cNvGrpSpPr>
            <p:nvPr/>
          </p:nvGrpSpPr>
          <p:grpSpPr bwMode="auto">
            <a:xfrm>
              <a:off x="6798" y="10798"/>
              <a:ext cx="269" cy="7"/>
              <a:chOff x="6798" y="10798"/>
              <a:chExt cx="269" cy="7"/>
            </a:xfrm>
          </p:grpSpPr>
          <p:sp>
            <p:nvSpPr>
              <p:cNvPr id="21507" name="Freeform 9335"/>
              <p:cNvSpPr>
                <a:spLocks/>
              </p:cNvSpPr>
              <p:nvPr/>
            </p:nvSpPr>
            <p:spPr bwMode="auto">
              <a:xfrm>
                <a:off x="6798" y="10798"/>
                <a:ext cx="269" cy="7"/>
              </a:xfrm>
              <a:custGeom>
                <a:avLst/>
                <a:gdLst>
                  <a:gd name="T0" fmla="+- 0 6801 6798"/>
                  <a:gd name="T1" fmla="*/ T0 w 269"/>
                  <a:gd name="T2" fmla="+- 0 10798 10798"/>
                  <a:gd name="T3" fmla="*/ 10798 h 7"/>
                  <a:gd name="T4" fmla="+- 0 6798 6798"/>
                  <a:gd name="T5" fmla="*/ T4 w 269"/>
                  <a:gd name="T6" fmla="+- 0 10805 10798"/>
                  <a:gd name="T7" fmla="*/ 10805 h 7"/>
                  <a:gd name="T8" fmla="+- 0 7067 6798"/>
                  <a:gd name="T9" fmla="*/ T8 w 269"/>
                  <a:gd name="T10" fmla="+- 0 10805 10798"/>
                  <a:gd name="T11" fmla="*/ 10805 h 7"/>
                  <a:gd name="T12" fmla="+- 0 6801 6798"/>
                  <a:gd name="T13" fmla="*/ T12 w 269"/>
                  <a:gd name="T14" fmla="+- 0 10798 10798"/>
                  <a:gd name="T15" fmla="*/ 1079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" h="7">
                    <a:moveTo>
                      <a:pt x="3" y="0"/>
                    </a:moveTo>
                    <a:lnTo>
                      <a:pt x="0" y="7"/>
                    </a:lnTo>
                    <a:lnTo>
                      <a:pt x="269" y="7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92" name="Group 9336"/>
            <p:cNvGrpSpPr>
              <a:grpSpLocks/>
            </p:cNvGrpSpPr>
            <p:nvPr/>
          </p:nvGrpSpPr>
          <p:grpSpPr bwMode="auto">
            <a:xfrm>
              <a:off x="6801" y="10798"/>
              <a:ext cx="266" cy="7"/>
              <a:chOff x="6801" y="10798"/>
              <a:chExt cx="266" cy="7"/>
            </a:xfrm>
          </p:grpSpPr>
          <p:sp>
            <p:nvSpPr>
              <p:cNvPr id="21506" name="Freeform 9337"/>
              <p:cNvSpPr>
                <a:spLocks/>
              </p:cNvSpPr>
              <p:nvPr/>
            </p:nvSpPr>
            <p:spPr bwMode="auto">
              <a:xfrm>
                <a:off x="6801" y="10798"/>
                <a:ext cx="266" cy="7"/>
              </a:xfrm>
              <a:custGeom>
                <a:avLst/>
                <a:gdLst>
                  <a:gd name="T0" fmla="+- 0 7062 6801"/>
                  <a:gd name="T1" fmla="*/ T0 w 266"/>
                  <a:gd name="T2" fmla="+- 0 10798 10798"/>
                  <a:gd name="T3" fmla="*/ 10798 h 7"/>
                  <a:gd name="T4" fmla="+- 0 6801 6801"/>
                  <a:gd name="T5" fmla="*/ T4 w 266"/>
                  <a:gd name="T6" fmla="+- 0 10798 10798"/>
                  <a:gd name="T7" fmla="*/ 10798 h 7"/>
                  <a:gd name="T8" fmla="+- 0 7067 6801"/>
                  <a:gd name="T9" fmla="*/ T8 w 266"/>
                  <a:gd name="T10" fmla="+- 0 10805 10798"/>
                  <a:gd name="T11" fmla="*/ 10805 h 7"/>
                  <a:gd name="T12" fmla="+- 0 7062 6801"/>
                  <a:gd name="T13" fmla="*/ T12 w 266"/>
                  <a:gd name="T14" fmla="+- 0 10798 10798"/>
                  <a:gd name="T15" fmla="*/ 1079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" h="7">
                    <a:moveTo>
                      <a:pt x="261" y="0"/>
                    </a:moveTo>
                    <a:lnTo>
                      <a:pt x="0" y="0"/>
                    </a:lnTo>
                    <a:lnTo>
                      <a:pt x="266" y="7"/>
                    </a:lnTo>
                    <a:lnTo>
                      <a:pt x="26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93" name="Group 9338"/>
            <p:cNvGrpSpPr>
              <a:grpSpLocks/>
            </p:cNvGrpSpPr>
            <p:nvPr/>
          </p:nvGrpSpPr>
          <p:grpSpPr bwMode="auto">
            <a:xfrm>
              <a:off x="6798" y="10798"/>
              <a:ext cx="269" cy="7"/>
              <a:chOff x="6798" y="10798"/>
              <a:chExt cx="269" cy="7"/>
            </a:xfrm>
          </p:grpSpPr>
          <p:sp>
            <p:nvSpPr>
              <p:cNvPr id="21505" name="Freeform 9339"/>
              <p:cNvSpPr>
                <a:spLocks/>
              </p:cNvSpPr>
              <p:nvPr/>
            </p:nvSpPr>
            <p:spPr bwMode="auto">
              <a:xfrm>
                <a:off x="6798" y="10798"/>
                <a:ext cx="269" cy="7"/>
              </a:xfrm>
              <a:custGeom>
                <a:avLst/>
                <a:gdLst>
                  <a:gd name="T0" fmla="+- 0 6798 6798"/>
                  <a:gd name="T1" fmla="*/ T0 w 269"/>
                  <a:gd name="T2" fmla="+- 0 10805 10798"/>
                  <a:gd name="T3" fmla="*/ 10805 h 7"/>
                  <a:gd name="T4" fmla="+- 0 7067 6798"/>
                  <a:gd name="T5" fmla="*/ T4 w 269"/>
                  <a:gd name="T6" fmla="+- 0 10805 10798"/>
                  <a:gd name="T7" fmla="*/ 10805 h 7"/>
                  <a:gd name="T8" fmla="+- 0 6801 6798"/>
                  <a:gd name="T9" fmla="*/ T8 w 269"/>
                  <a:gd name="T10" fmla="+- 0 10798 10798"/>
                  <a:gd name="T11" fmla="*/ 10798 h 7"/>
                  <a:gd name="T12" fmla="+- 0 6798 6798"/>
                  <a:gd name="T13" fmla="*/ T12 w 269"/>
                  <a:gd name="T14" fmla="+- 0 10805 10798"/>
                  <a:gd name="T15" fmla="*/ 1080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" h="7">
                    <a:moveTo>
                      <a:pt x="0" y="7"/>
                    </a:moveTo>
                    <a:lnTo>
                      <a:pt x="269" y="7"/>
                    </a:lnTo>
                    <a:lnTo>
                      <a:pt x="3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94" name="Group 9340"/>
            <p:cNvGrpSpPr>
              <a:grpSpLocks/>
            </p:cNvGrpSpPr>
            <p:nvPr/>
          </p:nvGrpSpPr>
          <p:grpSpPr bwMode="auto">
            <a:xfrm>
              <a:off x="6801" y="10798"/>
              <a:ext cx="266" cy="7"/>
              <a:chOff x="6801" y="10798"/>
              <a:chExt cx="266" cy="7"/>
            </a:xfrm>
          </p:grpSpPr>
          <p:sp>
            <p:nvSpPr>
              <p:cNvPr id="21504" name="Freeform 9341"/>
              <p:cNvSpPr>
                <a:spLocks/>
              </p:cNvSpPr>
              <p:nvPr/>
            </p:nvSpPr>
            <p:spPr bwMode="auto">
              <a:xfrm>
                <a:off x="6801" y="10798"/>
                <a:ext cx="266" cy="7"/>
              </a:xfrm>
              <a:custGeom>
                <a:avLst/>
                <a:gdLst>
                  <a:gd name="T0" fmla="+- 0 7067 6801"/>
                  <a:gd name="T1" fmla="*/ T0 w 266"/>
                  <a:gd name="T2" fmla="+- 0 10805 10798"/>
                  <a:gd name="T3" fmla="*/ 10805 h 7"/>
                  <a:gd name="T4" fmla="+- 0 6801 6801"/>
                  <a:gd name="T5" fmla="*/ T4 w 266"/>
                  <a:gd name="T6" fmla="+- 0 10798 10798"/>
                  <a:gd name="T7" fmla="*/ 10798 h 7"/>
                  <a:gd name="T8" fmla="+- 0 7062 6801"/>
                  <a:gd name="T9" fmla="*/ T8 w 266"/>
                  <a:gd name="T10" fmla="+- 0 10798 10798"/>
                  <a:gd name="T11" fmla="*/ 10798 h 7"/>
                  <a:gd name="T12" fmla="+- 0 7067 6801"/>
                  <a:gd name="T13" fmla="*/ T12 w 266"/>
                  <a:gd name="T14" fmla="+- 0 10805 10798"/>
                  <a:gd name="T15" fmla="*/ 1080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" h="7">
                    <a:moveTo>
                      <a:pt x="266" y="7"/>
                    </a:moveTo>
                    <a:lnTo>
                      <a:pt x="0" y="0"/>
                    </a:lnTo>
                    <a:lnTo>
                      <a:pt x="261" y="0"/>
                    </a:lnTo>
                    <a:lnTo>
                      <a:pt x="266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95" name="Group 9342"/>
            <p:cNvGrpSpPr>
              <a:grpSpLocks/>
            </p:cNvGrpSpPr>
            <p:nvPr/>
          </p:nvGrpSpPr>
          <p:grpSpPr bwMode="auto">
            <a:xfrm>
              <a:off x="7041" y="10814"/>
              <a:ext cx="17" cy="7"/>
              <a:chOff x="7041" y="10814"/>
              <a:chExt cx="17" cy="7"/>
            </a:xfrm>
          </p:grpSpPr>
          <p:sp>
            <p:nvSpPr>
              <p:cNvPr id="21503" name="Freeform 9343"/>
              <p:cNvSpPr>
                <a:spLocks/>
              </p:cNvSpPr>
              <p:nvPr/>
            </p:nvSpPr>
            <p:spPr bwMode="auto">
              <a:xfrm>
                <a:off x="7041" y="10814"/>
                <a:ext cx="17" cy="7"/>
              </a:xfrm>
              <a:custGeom>
                <a:avLst/>
                <a:gdLst>
                  <a:gd name="T0" fmla="+- 0 7058 7041"/>
                  <a:gd name="T1" fmla="*/ T0 w 17"/>
                  <a:gd name="T2" fmla="+- 0 10814 10814"/>
                  <a:gd name="T3" fmla="*/ 10814 h 7"/>
                  <a:gd name="T4" fmla="+- 0 7041 7041"/>
                  <a:gd name="T5" fmla="*/ T4 w 17"/>
                  <a:gd name="T6" fmla="+- 0 10814 10814"/>
                  <a:gd name="T7" fmla="*/ 10814 h 7"/>
                  <a:gd name="T8" fmla="+- 0 7048 7041"/>
                  <a:gd name="T9" fmla="*/ T8 w 17"/>
                  <a:gd name="T10" fmla="+- 0 10822 10814"/>
                  <a:gd name="T11" fmla="*/ 10822 h 7"/>
                  <a:gd name="T12" fmla="+- 0 7058 7041"/>
                  <a:gd name="T13" fmla="*/ T12 w 17"/>
                  <a:gd name="T14" fmla="+- 0 10814 10814"/>
                  <a:gd name="T15" fmla="*/ 1081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17" y="0"/>
                    </a:moveTo>
                    <a:lnTo>
                      <a:pt x="0" y="0"/>
                    </a:lnTo>
                    <a:lnTo>
                      <a:pt x="7" y="8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96" name="Group 9344"/>
            <p:cNvGrpSpPr>
              <a:grpSpLocks/>
            </p:cNvGrpSpPr>
            <p:nvPr/>
          </p:nvGrpSpPr>
          <p:grpSpPr bwMode="auto">
            <a:xfrm>
              <a:off x="7041" y="10814"/>
              <a:ext cx="17" cy="7"/>
              <a:chOff x="7041" y="10814"/>
              <a:chExt cx="17" cy="7"/>
            </a:xfrm>
          </p:grpSpPr>
          <p:sp>
            <p:nvSpPr>
              <p:cNvPr id="21502" name="Freeform 9345"/>
              <p:cNvSpPr>
                <a:spLocks/>
              </p:cNvSpPr>
              <p:nvPr/>
            </p:nvSpPr>
            <p:spPr bwMode="auto">
              <a:xfrm>
                <a:off x="7041" y="10814"/>
                <a:ext cx="17" cy="7"/>
              </a:xfrm>
              <a:custGeom>
                <a:avLst/>
                <a:gdLst>
                  <a:gd name="T0" fmla="+- 0 7041 7041"/>
                  <a:gd name="T1" fmla="*/ T0 w 17"/>
                  <a:gd name="T2" fmla="+- 0 10814 10814"/>
                  <a:gd name="T3" fmla="*/ 10814 h 7"/>
                  <a:gd name="T4" fmla="+- 0 7058 7041"/>
                  <a:gd name="T5" fmla="*/ T4 w 17"/>
                  <a:gd name="T6" fmla="+- 0 10814 10814"/>
                  <a:gd name="T7" fmla="*/ 10814 h 7"/>
                  <a:gd name="T8" fmla="+- 0 7048 7041"/>
                  <a:gd name="T9" fmla="*/ T8 w 17"/>
                  <a:gd name="T10" fmla="+- 0 10822 10814"/>
                  <a:gd name="T11" fmla="*/ 10822 h 7"/>
                  <a:gd name="T12" fmla="+- 0 7041 7041"/>
                  <a:gd name="T13" fmla="*/ T12 w 17"/>
                  <a:gd name="T14" fmla="+- 0 10814 10814"/>
                  <a:gd name="T15" fmla="*/ 1081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0" y="0"/>
                    </a:moveTo>
                    <a:lnTo>
                      <a:pt x="17" y="0"/>
                    </a:lnTo>
                    <a:lnTo>
                      <a:pt x="7" y="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97" name="Group 9346"/>
            <p:cNvGrpSpPr>
              <a:grpSpLocks/>
            </p:cNvGrpSpPr>
            <p:nvPr/>
          </p:nvGrpSpPr>
          <p:grpSpPr bwMode="auto">
            <a:xfrm>
              <a:off x="6794" y="10805"/>
              <a:ext cx="264" cy="10"/>
              <a:chOff x="6794" y="10805"/>
              <a:chExt cx="264" cy="10"/>
            </a:xfrm>
          </p:grpSpPr>
          <p:sp>
            <p:nvSpPr>
              <p:cNvPr id="21501" name="Freeform 9347"/>
              <p:cNvSpPr>
                <a:spLocks/>
              </p:cNvSpPr>
              <p:nvPr/>
            </p:nvSpPr>
            <p:spPr bwMode="auto">
              <a:xfrm>
                <a:off x="6794" y="10805"/>
                <a:ext cx="264" cy="10"/>
              </a:xfrm>
              <a:custGeom>
                <a:avLst/>
                <a:gdLst>
                  <a:gd name="T0" fmla="+- 0 6798 6794"/>
                  <a:gd name="T1" fmla="*/ T0 w 264"/>
                  <a:gd name="T2" fmla="+- 0 10805 10805"/>
                  <a:gd name="T3" fmla="*/ 10805 h 10"/>
                  <a:gd name="T4" fmla="+- 0 6794 6794"/>
                  <a:gd name="T5" fmla="*/ T4 w 264"/>
                  <a:gd name="T6" fmla="+- 0 10814 10805"/>
                  <a:gd name="T7" fmla="*/ 10814 h 10"/>
                  <a:gd name="T8" fmla="+- 0 7058 6794"/>
                  <a:gd name="T9" fmla="*/ T8 w 264"/>
                  <a:gd name="T10" fmla="+- 0 10814 10805"/>
                  <a:gd name="T11" fmla="*/ 10814 h 10"/>
                  <a:gd name="T12" fmla="+- 0 6798 6794"/>
                  <a:gd name="T13" fmla="*/ T12 w 264"/>
                  <a:gd name="T14" fmla="+- 0 10805 10805"/>
                  <a:gd name="T15" fmla="*/ 1080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4" h="10">
                    <a:moveTo>
                      <a:pt x="4" y="0"/>
                    </a:moveTo>
                    <a:lnTo>
                      <a:pt x="0" y="9"/>
                    </a:lnTo>
                    <a:lnTo>
                      <a:pt x="264" y="9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98" name="Group 9348"/>
            <p:cNvGrpSpPr>
              <a:grpSpLocks/>
            </p:cNvGrpSpPr>
            <p:nvPr/>
          </p:nvGrpSpPr>
          <p:grpSpPr bwMode="auto">
            <a:xfrm>
              <a:off x="6798" y="10805"/>
              <a:ext cx="269" cy="10"/>
              <a:chOff x="6798" y="10805"/>
              <a:chExt cx="269" cy="10"/>
            </a:xfrm>
          </p:grpSpPr>
          <p:sp>
            <p:nvSpPr>
              <p:cNvPr id="21500" name="Freeform 9349"/>
              <p:cNvSpPr>
                <a:spLocks/>
              </p:cNvSpPr>
              <p:nvPr/>
            </p:nvSpPr>
            <p:spPr bwMode="auto">
              <a:xfrm>
                <a:off x="6798" y="10805"/>
                <a:ext cx="269" cy="10"/>
              </a:xfrm>
              <a:custGeom>
                <a:avLst/>
                <a:gdLst>
                  <a:gd name="T0" fmla="+- 0 7067 6798"/>
                  <a:gd name="T1" fmla="*/ T0 w 269"/>
                  <a:gd name="T2" fmla="+- 0 10805 10805"/>
                  <a:gd name="T3" fmla="*/ 10805 h 10"/>
                  <a:gd name="T4" fmla="+- 0 6798 6798"/>
                  <a:gd name="T5" fmla="*/ T4 w 269"/>
                  <a:gd name="T6" fmla="+- 0 10805 10805"/>
                  <a:gd name="T7" fmla="*/ 10805 h 10"/>
                  <a:gd name="T8" fmla="+- 0 7058 6798"/>
                  <a:gd name="T9" fmla="*/ T8 w 269"/>
                  <a:gd name="T10" fmla="+- 0 10814 10805"/>
                  <a:gd name="T11" fmla="*/ 10814 h 10"/>
                  <a:gd name="T12" fmla="+- 0 7067 6798"/>
                  <a:gd name="T13" fmla="*/ T12 w 269"/>
                  <a:gd name="T14" fmla="+- 0 10805 10805"/>
                  <a:gd name="T15" fmla="*/ 1080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" h="10">
                    <a:moveTo>
                      <a:pt x="269" y="0"/>
                    </a:moveTo>
                    <a:lnTo>
                      <a:pt x="0" y="0"/>
                    </a:lnTo>
                    <a:lnTo>
                      <a:pt x="260" y="9"/>
                    </a:lnTo>
                    <a:lnTo>
                      <a:pt x="26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599" name="Group 9350"/>
            <p:cNvGrpSpPr>
              <a:grpSpLocks/>
            </p:cNvGrpSpPr>
            <p:nvPr/>
          </p:nvGrpSpPr>
          <p:grpSpPr bwMode="auto">
            <a:xfrm>
              <a:off x="6794" y="10805"/>
              <a:ext cx="264" cy="10"/>
              <a:chOff x="6794" y="10805"/>
              <a:chExt cx="264" cy="10"/>
            </a:xfrm>
          </p:grpSpPr>
          <p:sp>
            <p:nvSpPr>
              <p:cNvPr id="21499" name="Freeform 9351"/>
              <p:cNvSpPr>
                <a:spLocks/>
              </p:cNvSpPr>
              <p:nvPr/>
            </p:nvSpPr>
            <p:spPr bwMode="auto">
              <a:xfrm>
                <a:off x="6794" y="10805"/>
                <a:ext cx="264" cy="10"/>
              </a:xfrm>
              <a:custGeom>
                <a:avLst/>
                <a:gdLst>
                  <a:gd name="T0" fmla="+- 0 6794 6794"/>
                  <a:gd name="T1" fmla="*/ T0 w 264"/>
                  <a:gd name="T2" fmla="+- 0 10814 10805"/>
                  <a:gd name="T3" fmla="*/ 10814 h 10"/>
                  <a:gd name="T4" fmla="+- 0 7058 6794"/>
                  <a:gd name="T5" fmla="*/ T4 w 264"/>
                  <a:gd name="T6" fmla="+- 0 10814 10805"/>
                  <a:gd name="T7" fmla="*/ 10814 h 10"/>
                  <a:gd name="T8" fmla="+- 0 6798 6794"/>
                  <a:gd name="T9" fmla="*/ T8 w 264"/>
                  <a:gd name="T10" fmla="+- 0 10805 10805"/>
                  <a:gd name="T11" fmla="*/ 10805 h 10"/>
                  <a:gd name="T12" fmla="+- 0 6794 6794"/>
                  <a:gd name="T13" fmla="*/ T12 w 264"/>
                  <a:gd name="T14" fmla="+- 0 10814 10805"/>
                  <a:gd name="T15" fmla="*/ 1081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4" h="10">
                    <a:moveTo>
                      <a:pt x="0" y="9"/>
                    </a:moveTo>
                    <a:lnTo>
                      <a:pt x="264" y="9"/>
                    </a:lnTo>
                    <a:lnTo>
                      <a:pt x="4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00" name="Group 9352"/>
            <p:cNvGrpSpPr>
              <a:grpSpLocks/>
            </p:cNvGrpSpPr>
            <p:nvPr/>
          </p:nvGrpSpPr>
          <p:grpSpPr bwMode="auto">
            <a:xfrm>
              <a:off x="6798" y="10805"/>
              <a:ext cx="269" cy="10"/>
              <a:chOff x="6798" y="10805"/>
              <a:chExt cx="269" cy="10"/>
            </a:xfrm>
          </p:grpSpPr>
          <p:sp>
            <p:nvSpPr>
              <p:cNvPr id="21498" name="Freeform 9353"/>
              <p:cNvSpPr>
                <a:spLocks/>
              </p:cNvSpPr>
              <p:nvPr/>
            </p:nvSpPr>
            <p:spPr bwMode="auto">
              <a:xfrm>
                <a:off x="6798" y="10805"/>
                <a:ext cx="269" cy="10"/>
              </a:xfrm>
              <a:custGeom>
                <a:avLst/>
                <a:gdLst>
                  <a:gd name="T0" fmla="+- 0 7058 6798"/>
                  <a:gd name="T1" fmla="*/ T0 w 269"/>
                  <a:gd name="T2" fmla="+- 0 10814 10805"/>
                  <a:gd name="T3" fmla="*/ 10814 h 10"/>
                  <a:gd name="T4" fmla="+- 0 6798 6798"/>
                  <a:gd name="T5" fmla="*/ T4 w 269"/>
                  <a:gd name="T6" fmla="+- 0 10805 10805"/>
                  <a:gd name="T7" fmla="*/ 10805 h 10"/>
                  <a:gd name="T8" fmla="+- 0 7067 6798"/>
                  <a:gd name="T9" fmla="*/ T8 w 269"/>
                  <a:gd name="T10" fmla="+- 0 10805 10805"/>
                  <a:gd name="T11" fmla="*/ 10805 h 10"/>
                  <a:gd name="T12" fmla="+- 0 7058 6798"/>
                  <a:gd name="T13" fmla="*/ T12 w 269"/>
                  <a:gd name="T14" fmla="+- 0 10814 10805"/>
                  <a:gd name="T15" fmla="*/ 1081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" h="10">
                    <a:moveTo>
                      <a:pt x="260" y="9"/>
                    </a:moveTo>
                    <a:lnTo>
                      <a:pt x="0" y="0"/>
                    </a:lnTo>
                    <a:lnTo>
                      <a:pt x="269" y="0"/>
                    </a:lnTo>
                    <a:lnTo>
                      <a:pt x="26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01" name="Group 9354"/>
            <p:cNvGrpSpPr>
              <a:grpSpLocks/>
            </p:cNvGrpSpPr>
            <p:nvPr/>
          </p:nvGrpSpPr>
          <p:grpSpPr bwMode="auto">
            <a:xfrm>
              <a:off x="6791" y="10814"/>
              <a:ext cx="240" cy="7"/>
              <a:chOff x="6791" y="10814"/>
              <a:chExt cx="240" cy="7"/>
            </a:xfrm>
          </p:grpSpPr>
          <p:sp>
            <p:nvSpPr>
              <p:cNvPr id="21497" name="Freeform 9355"/>
              <p:cNvSpPr>
                <a:spLocks/>
              </p:cNvSpPr>
              <p:nvPr/>
            </p:nvSpPr>
            <p:spPr bwMode="auto">
              <a:xfrm>
                <a:off x="6791" y="10814"/>
                <a:ext cx="240" cy="7"/>
              </a:xfrm>
              <a:custGeom>
                <a:avLst/>
                <a:gdLst>
                  <a:gd name="T0" fmla="+- 0 6794 6791"/>
                  <a:gd name="T1" fmla="*/ T0 w 240"/>
                  <a:gd name="T2" fmla="+- 0 10814 10814"/>
                  <a:gd name="T3" fmla="*/ 10814 h 7"/>
                  <a:gd name="T4" fmla="+- 0 6791 6791"/>
                  <a:gd name="T5" fmla="*/ T4 w 240"/>
                  <a:gd name="T6" fmla="+- 0 10822 10814"/>
                  <a:gd name="T7" fmla="*/ 10822 h 7"/>
                  <a:gd name="T8" fmla="+- 0 7031 6791"/>
                  <a:gd name="T9" fmla="*/ T8 w 240"/>
                  <a:gd name="T10" fmla="+- 0 10822 10814"/>
                  <a:gd name="T11" fmla="*/ 10822 h 7"/>
                  <a:gd name="T12" fmla="+- 0 6794 6791"/>
                  <a:gd name="T13" fmla="*/ T12 w 240"/>
                  <a:gd name="T14" fmla="+- 0 10814 10814"/>
                  <a:gd name="T15" fmla="*/ 1081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0" h="7">
                    <a:moveTo>
                      <a:pt x="3" y="0"/>
                    </a:moveTo>
                    <a:lnTo>
                      <a:pt x="0" y="8"/>
                    </a:lnTo>
                    <a:lnTo>
                      <a:pt x="240" y="8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02" name="Group 9356"/>
            <p:cNvGrpSpPr>
              <a:grpSpLocks/>
            </p:cNvGrpSpPr>
            <p:nvPr/>
          </p:nvGrpSpPr>
          <p:grpSpPr bwMode="auto">
            <a:xfrm>
              <a:off x="6794" y="10814"/>
              <a:ext cx="247" cy="7"/>
              <a:chOff x="6794" y="10814"/>
              <a:chExt cx="247" cy="7"/>
            </a:xfrm>
          </p:grpSpPr>
          <p:sp>
            <p:nvSpPr>
              <p:cNvPr id="21496" name="Freeform 9357"/>
              <p:cNvSpPr>
                <a:spLocks/>
              </p:cNvSpPr>
              <p:nvPr/>
            </p:nvSpPr>
            <p:spPr bwMode="auto">
              <a:xfrm>
                <a:off x="6794" y="10814"/>
                <a:ext cx="247" cy="7"/>
              </a:xfrm>
              <a:custGeom>
                <a:avLst/>
                <a:gdLst>
                  <a:gd name="T0" fmla="+- 0 7041 6794"/>
                  <a:gd name="T1" fmla="*/ T0 w 247"/>
                  <a:gd name="T2" fmla="+- 0 10814 10814"/>
                  <a:gd name="T3" fmla="*/ 10814 h 7"/>
                  <a:gd name="T4" fmla="+- 0 6794 6794"/>
                  <a:gd name="T5" fmla="*/ T4 w 247"/>
                  <a:gd name="T6" fmla="+- 0 10814 10814"/>
                  <a:gd name="T7" fmla="*/ 10814 h 7"/>
                  <a:gd name="T8" fmla="+- 0 7031 6794"/>
                  <a:gd name="T9" fmla="*/ T8 w 247"/>
                  <a:gd name="T10" fmla="+- 0 10822 10814"/>
                  <a:gd name="T11" fmla="*/ 10822 h 7"/>
                  <a:gd name="T12" fmla="+- 0 7041 6794"/>
                  <a:gd name="T13" fmla="*/ T12 w 247"/>
                  <a:gd name="T14" fmla="+- 0 10814 10814"/>
                  <a:gd name="T15" fmla="*/ 1081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7" h="7">
                    <a:moveTo>
                      <a:pt x="247" y="0"/>
                    </a:moveTo>
                    <a:lnTo>
                      <a:pt x="0" y="0"/>
                    </a:lnTo>
                    <a:lnTo>
                      <a:pt x="237" y="8"/>
                    </a:lnTo>
                    <a:lnTo>
                      <a:pt x="24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03" name="Group 9358"/>
            <p:cNvGrpSpPr>
              <a:grpSpLocks/>
            </p:cNvGrpSpPr>
            <p:nvPr/>
          </p:nvGrpSpPr>
          <p:grpSpPr bwMode="auto">
            <a:xfrm>
              <a:off x="6791" y="10814"/>
              <a:ext cx="240" cy="7"/>
              <a:chOff x="6791" y="10814"/>
              <a:chExt cx="240" cy="7"/>
            </a:xfrm>
          </p:grpSpPr>
          <p:sp>
            <p:nvSpPr>
              <p:cNvPr id="21495" name="Freeform 9359"/>
              <p:cNvSpPr>
                <a:spLocks/>
              </p:cNvSpPr>
              <p:nvPr/>
            </p:nvSpPr>
            <p:spPr bwMode="auto">
              <a:xfrm>
                <a:off x="6791" y="10814"/>
                <a:ext cx="240" cy="7"/>
              </a:xfrm>
              <a:custGeom>
                <a:avLst/>
                <a:gdLst>
                  <a:gd name="T0" fmla="+- 0 6791 6791"/>
                  <a:gd name="T1" fmla="*/ T0 w 240"/>
                  <a:gd name="T2" fmla="+- 0 10822 10814"/>
                  <a:gd name="T3" fmla="*/ 10822 h 7"/>
                  <a:gd name="T4" fmla="+- 0 7031 6791"/>
                  <a:gd name="T5" fmla="*/ T4 w 240"/>
                  <a:gd name="T6" fmla="+- 0 10822 10814"/>
                  <a:gd name="T7" fmla="*/ 10822 h 7"/>
                  <a:gd name="T8" fmla="+- 0 6794 6791"/>
                  <a:gd name="T9" fmla="*/ T8 w 240"/>
                  <a:gd name="T10" fmla="+- 0 10814 10814"/>
                  <a:gd name="T11" fmla="*/ 10814 h 7"/>
                  <a:gd name="T12" fmla="+- 0 6791 6791"/>
                  <a:gd name="T13" fmla="*/ T12 w 240"/>
                  <a:gd name="T14" fmla="+- 0 10822 10814"/>
                  <a:gd name="T15" fmla="*/ 1082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0" h="7">
                    <a:moveTo>
                      <a:pt x="0" y="8"/>
                    </a:moveTo>
                    <a:lnTo>
                      <a:pt x="240" y="8"/>
                    </a:lnTo>
                    <a:lnTo>
                      <a:pt x="3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04" name="Group 9360"/>
            <p:cNvGrpSpPr>
              <a:grpSpLocks/>
            </p:cNvGrpSpPr>
            <p:nvPr/>
          </p:nvGrpSpPr>
          <p:grpSpPr bwMode="auto">
            <a:xfrm>
              <a:off x="6794" y="10814"/>
              <a:ext cx="247" cy="7"/>
              <a:chOff x="6794" y="10814"/>
              <a:chExt cx="247" cy="7"/>
            </a:xfrm>
          </p:grpSpPr>
          <p:sp>
            <p:nvSpPr>
              <p:cNvPr id="21494" name="Freeform 9361"/>
              <p:cNvSpPr>
                <a:spLocks/>
              </p:cNvSpPr>
              <p:nvPr/>
            </p:nvSpPr>
            <p:spPr bwMode="auto">
              <a:xfrm>
                <a:off x="6794" y="10814"/>
                <a:ext cx="247" cy="7"/>
              </a:xfrm>
              <a:custGeom>
                <a:avLst/>
                <a:gdLst>
                  <a:gd name="T0" fmla="+- 0 7031 6794"/>
                  <a:gd name="T1" fmla="*/ T0 w 247"/>
                  <a:gd name="T2" fmla="+- 0 10822 10814"/>
                  <a:gd name="T3" fmla="*/ 10822 h 7"/>
                  <a:gd name="T4" fmla="+- 0 6794 6794"/>
                  <a:gd name="T5" fmla="*/ T4 w 247"/>
                  <a:gd name="T6" fmla="+- 0 10814 10814"/>
                  <a:gd name="T7" fmla="*/ 10814 h 7"/>
                  <a:gd name="T8" fmla="+- 0 7041 6794"/>
                  <a:gd name="T9" fmla="*/ T8 w 247"/>
                  <a:gd name="T10" fmla="+- 0 10814 10814"/>
                  <a:gd name="T11" fmla="*/ 10814 h 7"/>
                  <a:gd name="T12" fmla="+- 0 7031 6794"/>
                  <a:gd name="T13" fmla="*/ T12 w 247"/>
                  <a:gd name="T14" fmla="+- 0 10822 10814"/>
                  <a:gd name="T15" fmla="*/ 1082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7" h="7">
                    <a:moveTo>
                      <a:pt x="237" y="8"/>
                    </a:moveTo>
                    <a:lnTo>
                      <a:pt x="0" y="0"/>
                    </a:lnTo>
                    <a:lnTo>
                      <a:pt x="247" y="0"/>
                    </a:lnTo>
                    <a:lnTo>
                      <a:pt x="237" y="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05" name="Group 9362"/>
            <p:cNvGrpSpPr>
              <a:grpSpLocks/>
            </p:cNvGrpSpPr>
            <p:nvPr/>
          </p:nvGrpSpPr>
          <p:grpSpPr bwMode="auto">
            <a:xfrm>
              <a:off x="6786" y="10822"/>
              <a:ext cx="235" cy="10"/>
              <a:chOff x="6786" y="10822"/>
              <a:chExt cx="235" cy="10"/>
            </a:xfrm>
          </p:grpSpPr>
          <p:sp>
            <p:nvSpPr>
              <p:cNvPr id="21493" name="Freeform 9363"/>
              <p:cNvSpPr>
                <a:spLocks/>
              </p:cNvSpPr>
              <p:nvPr/>
            </p:nvSpPr>
            <p:spPr bwMode="auto">
              <a:xfrm>
                <a:off x="6786" y="10822"/>
                <a:ext cx="235" cy="10"/>
              </a:xfrm>
              <a:custGeom>
                <a:avLst/>
                <a:gdLst>
                  <a:gd name="T0" fmla="+- 0 6791 6786"/>
                  <a:gd name="T1" fmla="*/ T0 w 235"/>
                  <a:gd name="T2" fmla="+- 0 10822 10822"/>
                  <a:gd name="T3" fmla="*/ 10822 h 10"/>
                  <a:gd name="T4" fmla="+- 0 6786 6786"/>
                  <a:gd name="T5" fmla="*/ T4 w 235"/>
                  <a:gd name="T6" fmla="+- 0 10831 10822"/>
                  <a:gd name="T7" fmla="*/ 10831 h 10"/>
                  <a:gd name="T8" fmla="+- 0 7022 6786"/>
                  <a:gd name="T9" fmla="*/ T8 w 235"/>
                  <a:gd name="T10" fmla="+- 0 10831 10822"/>
                  <a:gd name="T11" fmla="*/ 10831 h 10"/>
                  <a:gd name="T12" fmla="+- 0 6791 6786"/>
                  <a:gd name="T13" fmla="*/ T12 w 235"/>
                  <a:gd name="T14" fmla="+- 0 10822 10822"/>
                  <a:gd name="T15" fmla="*/ 1082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5" h="10">
                    <a:moveTo>
                      <a:pt x="5" y="0"/>
                    </a:moveTo>
                    <a:lnTo>
                      <a:pt x="0" y="9"/>
                    </a:lnTo>
                    <a:lnTo>
                      <a:pt x="236" y="9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06" name="Group 9364"/>
            <p:cNvGrpSpPr>
              <a:grpSpLocks/>
            </p:cNvGrpSpPr>
            <p:nvPr/>
          </p:nvGrpSpPr>
          <p:grpSpPr bwMode="auto">
            <a:xfrm>
              <a:off x="6791" y="10822"/>
              <a:ext cx="240" cy="10"/>
              <a:chOff x="6791" y="10822"/>
              <a:chExt cx="240" cy="10"/>
            </a:xfrm>
          </p:grpSpPr>
          <p:sp>
            <p:nvSpPr>
              <p:cNvPr id="21492" name="Freeform 9365"/>
              <p:cNvSpPr>
                <a:spLocks/>
              </p:cNvSpPr>
              <p:nvPr/>
            </p:nvSpPr>
            <p:spPr bwMode="auto">
              <a:xfrm>
                <a:off x="6791" y="10822"/>
                <a:ext cx="240" cy="10"/>
              </a:xfrm>
              <a:custGeom>
                <a:avLst/>
                <a:gdLst>
                  <a:gd name="T0" fmla="+- 0 7031 6791"/>
                  <a:gd name="T1" fmla="*/ T0 w 240"/>
                  <a:gd name="T2" fmla="+- 0 10822 10822"/>
                  <a:gd name="T3" fmla="*/ 10822 h 10"/>
                  <a:gd name="T4" fmla="+- 0 6791 6791"/>
                  <a:gd name="T5" fmla="*/ T4 w 240"/>
                  <a:gd name="T6" fmla="+- 0 10822 10822"/>
                  <a:gd name="T7" fmla="*/ 10822 h 10"/>
                  <a:gd name="T8" fmla="+- 0 7022 6791"/>
                  <a:gd name="T9" fmla="*/ T8 w 240"/>
                  <a:gd name="T10" fmla="+- 0 10831 10822"/>
                  <a:gd name="T11" fmla="*/ 10831 h 10"/>
                  <a:gd name="T12" fmla="+- 0 7031 6791"/>
                  <a:gd name="T13" fmla="*/ T12 w 240"/>
                  <a:gd name="T14" fmla="+- 0 10822 10822"/>
                  <a:gd name="T15" fmla="*/ 1082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0" h="10">
                    <a:moveTo>
                      <a:pt x="240" y="0"/>
                    </a:moveTo>
                    <a:lnTo>
                      <a:pt x="0" y="0"/>
                    </a:lnTo>
                    <a:lnTo>
                      <a:pt x="231" y="9"/>
                    </a:lnTo>
                    <a:lnTo>
                      <a:pt x="24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07" name="Group 9366"/>
            <p:cNvGrpSpPr>
              <a:grpSpLocks/>
            </p:cNvGrpSpPr>
            <p:nvPr/>
          </p:nvGrpSpPr>
          <p:grpSpPr bwMode="auto">
            <a:xfrm>
              <a:off x="6786" y="10822"/>
              <a:ext cx="235" cy="10"/>
              <a:chOff x="6786" y="10822"/>
              <a:chExt cx="235" cy="10"/>
            </a:xfrm>
          </p:grpSpPr>
          <p:sp>
            <p:nvSpPr>
              <p:cNvPr id="21491" name="Freeform 9367"/>
              <p:cNvSpPr>
                <a:spLocks/>
              </p:cNvSpPr>
              <p:nvPr/>
            </p:nvSpPr>
            <p:spPr bwMode="auto">
              <a:xfrm>
                <a:off x="6786" y="10822"/>
                <a:ext cx="235" cy="10"/>
              </a:xfrm>
              <a:custGeom>
                <a:avLst/>
                <a:gdLst>
                  <a:gd name="T0" fmla="+- 0 6786 6786"/>
                  <a:gd name="T1" fmla="*/ T0 w 235"/>
                  <a:gd name="T2" fmla="+- 0 10831 10822"/>
                  <a:gd name="T3" fmla="*/ 10831 h 10"/>
                  <a:gd name="T4" fmla="+- 0 7022 6786"/>
                  <a:gd name="T5" fmla="*/ T4 w 235"/>
                  <a:gd name="T6" fmla="+- 0 10831 10822"/>
                  <a:gd name="T7" fmla="*/ 10831 h 10"/>
                  <a:gd name="T8" fmla="+- 0 6791 6786"/>
                  <a:gd name="T9" fmla="*/ T8 w 235"/>
                  <a:gd name="T10" fmla="+- 0 10822 10822"/>
                  <a:gd name="T11" fmla="*/ 10822 h 10"/>
                  <a:gd name="T12" fmla="+- 0 6786 6786"/>
                  <a:gd name="T13" fmla="*/ T12 w 235"/>
                  <a:gd name="T14" fmla="+- 0 10831 10822"/>
                  <a:gd name="T15" fmla="*/ 1083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5" h="10">
                    <a:moveTo>
                      <a:pt x="0" y="9"/>
                    </a:moveTo>
                    <a:lnTo>
                      <a:pt x="236" y="9"/>
                    </a:lnTo>
                    <a:lnTo>
                      <a:pt x="5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08" name="Group 9368"/>
            <p:cNvGrpSpPr>
              <a:grpSpLocks/>
            </p:cNvGrpSpPr>
            <p:nvPr/>
          </p:nvGrpSpPr>
          <p:grpSpPr bwMode="auto">
            <a:xfrm>
              <a:off x="6791" y="10822"/>
              <a:ext cx="240" cy="10"/>
              <a:chOff x="6791" y="10822"/>
              <a:chExt cx="240" cy="10"/>
            </a:xfrm>
          </p:grpSpPr>
          <p:sp>
            <p:nvSpPr>
              <p:cNvPr id="21490" name="Freeform 9369"/>
              <p:cNvSpPr>
                <a:spLocks/>
              </p:cNvSpPr>
              <p:nvPr/>
            </p:nvSpPr>
            <p:spPr bwMode="auto">
              <a:xfrm>
                <a:off x="6791" y="10822"/>
                <a:ext cx="240" cy="10"/>
              </a:xfrm>
              <a:custGeom>
                <a:avLst/>
                <a:gdLst>
                  <a:gd name="T0" fmla="+- 0 7022 6791"/>
                  <a:gd name="T1" fmla="*/ T0 w 240"/>
                  <a:gd name="T2" fmla="+- 0 10831 10822"/>
                  <a:gd name="T3" fmla="*/ 10831 h 10"/>
                  <a:gd name="T4" fmla="+- 0 6791 6791"/>
                  <a:gd name="T5" fmla="*/ T4 w 240"/>
                  <a:gd name="T6" fmla="+- 0 10822 10822"/>
                  <a:gd name="T7" fmla="*/ 10822 h 10"/>
                  <a:gd name="T8" fmla="+- 0 7031 6791"/>
                  <a:gd name="T9" fmla="*/ T8 w 240"/>
                  <a:gd name="T10" fmla="+- 0 10822 10822"/>
                  <a:gd name="T11" fmla="*/ 10822 h 10"/>
                  <a:gd name="T12" fmla="+- 0 7022 6791"/>
                  <a:gd name="T13" fmla="*/ T12 w 240"/>
                  <a:gd name="T14" fmla="+- 0 10831 10822"/>
                  <a:gd name="T15" fmla="*/ 10831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0" h="10">
                    <a:moveTo>
                      <a:pt x="231" y="9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31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09" name="Group 9370"/>
            <p:cNvGrpSpPr>
              <a:grpSpLocks/>
            </p:cNvGrpSpPr>
            <p:nvPr/>
          </p:nvGrpSpPr>
          <p:grpSpPr bwMode="auto">
            <a:xfrm>
              <a:off x="6784" y="10831"/>
              <a:ext cx="245" cy="7"/>
              <a:chOff x="6784" y="10831"/>
              <a:chExt cx="245" cy="7"/>
            </a:xfrm>
          </p:grpSpPr>
          <p:sp>
            <p:nvSpPr>
              <p:cNvPr id="21489" name="Freeform 9371"/>
              <p:cNvSpPr>
                <a:spLocks/>
              </p:cNvSpPr>
              <p:nvPr/>
            </p:nvSpPr>
            <p:spPr bwMode="auto">
              <a:xfrm>
                <a:off x="6784" y="10831"/>
                <a:ext cx="245" cy="7"/>
              </a:xfrm>
              <a:custGeom>
                <a:avLst/>
                <a:gdLst>
                  <a:gd name="T0" fmla="+- 0 6786 6784"/>
                  <a:gd name="T1" fmla="*/ T0 w 245"/>
                  <a:gd name="T2" fmla="+- 0 10831 10831"/>
                  <a:gd name="T3" fmla="*/ 10831 h 7"/>
                  <a:gd name="T4" fmla="+- 0 6784 6784"/>
                  <a:gd name="T5" fmla="*/ T4 w 245"/>
                  <a:gd name="T6" fmla="+- 0 10838 10831"/>
                  <a:gd name="T7" fmla="*/ 10838 h 7"/>
                  <a:gd name="T8" fmla="+- 0 7029 6784"/>
                  <a:gd name="T9" fmla="*/ T8 w 245"/>
                  <a:gd name="T10" fmla="+- 0 10838 10831"/>
                  <a:gd name="T11" fmla="*/ 10838 h 7"/>
                  <a:gd name="T12" fmla="+- 0 6786 6784"/>
                  <a:gd name="T13" fmla="*/ T12 w 245"/>
                  <a:gd name="T14" fmla="+- 0 10831 10831"/>
                  <a:gd name="T15" fmla="*/ 1083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5" h="7">
                    <a:moveTo>
                      <a:pt x="2" y="0"/>
                    </a:moveTo>
                    <a:lnTo>
                      <a:pt x="0" y="7"/>
                    </a:lnTo>
                    <a:lnTo>
                      <a:pt x="245" y="7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10" name="Group 9372"/>
            <p:cNvGrpSpPr>
              <a:grpSpLocks/>
            </p:cNvGrpSpPr>
            <p:nvPr/>
          </p:nvGrpSpPr>
          <p:grpSpPr bwMode="auto">
            <a:xfrm>
              <a:off x="6786" y="10831"/>
              <a:ext cx="242" cy="7"/>
              <a:chOff x="6786" y="10831"/>
              <a:chExt cx="242" cy="7"/>
            </a:xfrm>
          </p:grpSpPr>
          <p:sp>
            <p:nvSpPr>
              <p:cNvPr id="21488" name="Freeform 9373"/>
              <p:cNvSpPr>
                <a:spLocks/>
              </p:cNvSpPr>
              <p:nvPr/>
            </p:nvSpPr>
            <p:spPr bwMode="auto">
              <a:xfrm>
                <a:off x="6786" y="10831"/>
                <a:ext cx="242" cy="7"/>
              </a:xfrm>
              <a:custGeom>
                <a:avLst/>
                <a:gdLst>
                  <a:gd name="T0" fmla="+- 0 7022 6786"/>
                  <a:gd name="T1" fmla="*/ T0 w 242"/>
                  <a:gd name="T2" fmla="+- 0 10831 10831"/>
                  <a:gd name="T3" fmla="*/ 10831 h 7"/>
                  <a:gd name="T4" fmla="+- 0 6786 6786"/>
                  <a:gd name="T5" fmla="*/ T4 w 242"/>
                  <a:gd name="T6" fmla="+- 0 10831 10831"/>
                  <a:gd name="T7" fmla="*/ 10831 h 7"/>
                  <a:gd name="T8" fmla="+- 0 7029 6786"/>
                  <a:gd name="T9" fmla="*/ T8 w 242"/>
                  <a:gd name="T10" fmla="+- 0 10838 10831"/>
                  <a:gd name="T11" fmla="*/ 10838 h 7"/>
                  <a:gd name="T12" fmla="+- 0 7022 6786"/>
                  <a:gd name="T13" fmla="*/ T12 w 242"/>
                  <a:gd name="T14" fmla="+- 0 10831 10831"/>
                  <a:gd name="T15" fmla="*/ 1083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2" h="7">
                    <a:moveTo>
                      <a:pt x="236" y="0"/>
                    </a:moveTo>
                    <a:lnTo>
                      <a:pt x="0" y="0"/>
                    </a:lnTo>
                    <a:lnTo>
                      <a:pt x="243" y="7"/>
                    </a:lnTo>
                    <a:lnTo>
                      <a:pt x="23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11" name="Group 9374"/>
            <p:cNvGrpSpPr>
              <a:grpSpLocks/>
            </p:cNvGrpSpPr>
            <p:nvPr/>
          </p:nvGrpSpPr>
          <p:grpSpPr bwMode="auto">
            <a:xfrm>
              <a:off x="6784" y="10831"/>
              <a:ext cx="245" cy="7"/>
              <a:chOff x="6784" y="10831"/>
              <a:chExt cx="245" cy="7"/>
            </a:xfrm>
          </p:grpSpPr>
          <p:sp>
            <p:nvSpPr>
              <p:cNvPr id="21487" name="Freeform 9375"/>
              <p:cNvSpPr>
                <a:spLocks/>
              </p:cNvSpPr>
              <p:nvPr/>
            </p:nvSpPr>
            <p:spPr bwMode="auto">
              <a:xfrm>
                <a:off x="6784" y="10831"/>
                <a:ext cx="245" cy="7"/>
              </a:xfrm>
              <a:custGeom>
                <a:avLst/>
                <a:gdLst>
                  <a:gd name="T0" fmla="+- 0 6784 6784"/>
                  <a:gd name="T1" fmla="*/ T0 w 245"/>
                  <a:gd name="T2" fmla="+- 0 10838 10831"/>
                  <a:gd name="T3" fmla="*/ 10838 h 7"/>
                  <a:gd name="T4" fmla="+- 0 7029 6784"/>
                  <a:gd name="T5" fmla="*/ T4 w 245"/>
                  <a:gd name="T6" fmla="+- 0 10838 10831"/>
                  <a:gd name="T7" fmla="*/ 10838 h 7"/>
                  <a:gd name="T8" fmla="+- 0 6786 6784"/>
                  <a:gd name="T9" fmla="*/ T8 w 245"/>
                  <a:gd name="T10" fmla="+- 0 10831 10831"/>
                  <a:gd name="T11" fmla="*/ 10831 h 7"/>
                  <a:gd name="T12" fmla="+- 0 6784 6784"/>
                  <a:gd name="T13" fmla="*/ T12 w 245"/>
                  <a:gd name="T14" fmla="+- 0 10838 10831"/>
                  <a:gd name="T15" fmla="*/ 1083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5" h="7">
                    <a:moveTo>
                      <a:pt x="0" y="7"/>
                    </a:moveTo>
                    <a:lnTo>
                      <a:pt x="245" y="7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12" name="Group 9376"/>
            <p:cNvGrpSpPr>
              <a:grpSpLocks/>
            </p:cNvGrpSpPr>
            <p:nvPr/>
          </p:nvGrpSpPr>
          <p:grpSpPr bwMode="auto">
            <a:xfrm>
              <a:off x="6786" y="10831"/>
              <a:ext cx="242" cy="7"/>
              <a:chOff x="6786" y="10831"/>
              <a:chExt cx="242" cy="7"/>
            </a:xfrm>
          </p:grpSpPr>
          <p:sp>
            <p:nvSpPr>
              <p:cNvPr id="21486" name="Freeform 9377"/>
              <p:cNvSpPr>
                <a:spLocks/>
              </p:cNvSpPr>
              <p:nvPr/>
            </p:nvSpPr>
            <p:spPr bwMode="auto">
              <a:xfrm>
                <a:off x="6786" y="10831"/>
                <a:ext cx="242" cy="7"/>
              </a:xfrm>
              <a:custGeom>
                <a:avLst/>
                <a:gdLst>
                  <a:gd name="T0" fmla="+- 0 7029 6786"/>
                  <a:gd name="T1" fmla="*/ T0 w 242"/>
                  <a:gd name="T2" fmla="+- 0 10838 10831"/>
                  <a:gd name="T3" fmla="*/ 10838 h 7"/>
                  <a:gd name="T4" fmla="+- 0 6786 6786"/>
                  <a:gd name="T5" fmla="*/ T4 w 242"/>
                  <a:gd name="T6" fmla="+- 0 10831 10831"/>
                  <a:gd name="T7" fmla="*/ 10831 h 7"/>
                  <a:gd name="T8" fmla="+- 0 7022 6786"/>
                  <a:gd name="T9" fmla="*/ T8 w 242"/>
                  <a:gd name="T10" fmla="+- 0 10831 10831"/>
                  <a:gd name="T11" fmla="*/ 10831 h 7"/>
                  <a:gd name="T12" fmla="+- 0 7029 6786"/>
                  <a:gd name="T13" fmla="*/ T12 w 242"/>
                  <a:gd name="T14" fmla="+- 0 10838 10831"/>
                  <a:gd name="T15" fmla="*/ 1083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2" h="7">
                    <a:moveTo>
                      <a:pt x="243" y="7"/>
                    </a:moveTo>
                    <a:lnTo>
                      <a:pt x="0" y="0"/>
                    </a:lnTo>
                    <a:lnTo>
                      <a:pt x="236" y="0"/>
                    </a:lnTo>
                    <a:lnTo>
                      <a:pt x="243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13" name="Group 9378"/>
            <p:cNvGrpSpPr>
              <a:grpSpLocks/>
            </p:cNvGrpSpPr>
            <p:nvPr/>
          </p:nvGrpSpPr>
          <p:grpSpPr bwMode="auto">
            <a:xfrm>
              <a:off x="7134" y="10766"/>
              <a:ext cx="4080" cy="89"/>
              <a:chOff x="7134" y="10766"/>
              <a:chExt cx="4080" cy="89"/>
            </a:xfrm>
          </p:grpSpPr>
          <p:sp>
            <p:nvSpPr>
              <p:cNvPr id="21484" name="Freeform 9379"/>
              <p:cNvSpPr>
                <a:spLocks/>
              </p:cNvSpPr>
              <p:nvPr/>
            </p:nvSpPr>
            <p:spPr bwMode="auto">
              <a:xfrm>
                <a:off x="7134" y="10766"/>
                <a:ext cx="4080" cy="89"/>
              </a:xfrm>
              <a:custGeom>
                <a:avLst/>
                <a:gdLst>
                  <a:gd name="T0" fmla="+- 0 7134 7134"/>
                  <a:gd name="T1" fmla="*/ T0 w 4080"/>
                  <a:gd name="T2" fmla="+- 0 10766 10766"/>
                  <a:gd name="T3" fmla="*/ 10766 h 89"/>
                  <a:gd name="T4" fmla="+- 0 7209 7134"/>
                  <a:gd name="T5" fmla="*/ T4 w 4080"/>
                  <a:gd name="T6" fmla="+- 0 10855 10766"/>
                  <a:gd name="T7" fmla="*/ 10855 h 89"/>
                  <a:gd name="T8" fmla="+- 0 11046 7134"/>
                  <a:gd name="T9" fmla="*/ T8 w 4080"/>
                  <a:gd name="T10" fmla="+- 0 10855 10766"/>
                  <a:gd name="T11" fmla="*/ 10855 h 89"/>
                  <a:gd name="T12" fmla="+- 0 7134 7134"/>
                  <a:gd name="T13" fmla="*/ T12 w 4080"/>
                  <a:gd name="T14" fmla="+- 0 10766 10766"/>
                  <a:gd name="T15" fmla="*/ 10766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80" h="89">
                    <a:moveTo>
                      <a:pt x="0" y="0"/>
                    </a:moveTo>
                    <a:lnTo>
                      <a:pt x="75" y="89"/>
                    </a:lnTo>
                    <a:lnTo>
                      <a:pt x="3912" y="8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85" name="Freeform 9380"/>
              <p:cNvSpPr>
                <a:spLocks/>
              </p:cNvSpPr>
              <p:nvPr/>
            </p:nvSpPr>
            <p:spPr bwMode="auto">
              <a:xfrm>
                <a:off x="7134" y="10766"/>
                <a:ext cx="4080" cy="89"/>
              </a:xfrm>
              <a:custGeom>
                <a:avLst/>
                <a:gdLst>
                  <a:gd name="T0" fmla="+- 0 11214 7134"/>
                  <a:gd name="T1" fmla="*/ T0 w 4080"/>
                  <a:gd name="T2" fmla="+- 0 10766 10766"/>
                  <a:gd name="T3" fmla="*/ 10766 h 89"/>
                  <a:gd name="T4" fmla="+- 0 7134 7134"/>
                  <a:gd name="T5" fmla="*/ T4 w 4080"/>
                  <a:gd name="T6" fmla="+- 0 10766 10766"/>
                  <a:gd name="T7" fmla="*/ 10766 h 89"/>
                  <a:gd name="T8" fmla="+- 0 11046 7134"/>
                  <a:gd name="T9" fmla="*/ T8 w 4080"/>
                  <a:gd name="T10" fmla="+- 0 10855 10766"/>
                  <a:gd name="T11" fmla="*/ 10855 h 89"/>
                  <a:gd name="T12" fmla="+- 0 11214 7134"/>
                  <a:gd name="T13" fmla="*/ T12 w 4080"/>
                  <a:gd name="T14" fmla="+- 0 10766 10766"/>
                  <a:gd name="T15" fmla="*/ 10766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80" h="89">
                    <a:moveTo>
                      <a:pt x="4080" y="0"/>
                    </a:moveTo>
                    <a:lnTo>
                      <a:pt x="0" y="0"/>
                    </a:lnTo>
                    <a:lnTo>
                      <a:pt x="3912" y="89"/>
                    </a:lnTo>
                    <a:lnTo>
                      <a:pt x="408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14" name="Group 9381"/>
            <p:cNvGrpSpPr>
              <a:grpSpLocks/>
            </p:cNvGrpSpPr>
            <p:nvPr/>
          </p:nvGrpSpPr>
          <p:grpSpPr bwMode="auto">
            <a:xfrm>
              <a:off x="7134" y="10766"/>
              <a:ext cx="3912" cy="89"/>
              <a:chOff x="7134" y="10766"/>
              <a:chExt cx="3912" cy="89"/>
            </a:xfrm>
          </p:grpSpPr>
          <p:sp>
            <p:nvSpPr>
              <p:cNvPr id="21483" name="Freeform 9382"/>
              <p:cNvSpPr>
                <a:spLocks/>
              </p:cNvSpPr>
              <p:nvPr/>
            </p:nvSpPr>
            <p:spPr bwMode="auto">
              <a:xfrm>
                <a:off x="7134" y="10766"/>
                <a:ext cx="3912" cy="89"/>
              </a:xfrm>
              <a:custGeom>
                <a:avLst/>
                <a:gdLst>
                  <a:gd name="T0" fmla="+- 0 7209 7134"/>
                  <a:gd name="T1" fmla="*/ T0 w 3912"/>
                  <a:gd name="T2" fmla="+- 0 10855 10766"/>
                  <a:gd name="T3" fmla="*/ 10855 h 89"/>
                  <a:gd name="T4" fmla="+- 0 11046 7134"/>
                  <a:gd name="T5" fmla="*/ T4 w 3912"/>
                  <a:gd name="T6" fmla="+- 0 10855 10766"/>
                  <a:gd name="T7" fmla="*/ 10855 h 89"/>
                  <a:gd name="T8" fmla="+- 0 7134 7134"/>
                  <a:gd name="T9" fmla="*/ T8 w 3912"/>
                  <a:gd name="T10" fmla="+- 0 10766 10766"/>
                  <a:gd name="T11" fmla="*/ 10766 h 89"/>
                  <a:gd name="T12" fmla="+- 0 7209 7134"/>
                  <a:gd name="T13" fmla="*/ T12 w 3912"/>
                  <a:gd name="T14" fmla="+- 0 10855 10766"/>
                  <a:gd name="T15" fmla="*/ 10855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12" h="89">
                    <a:moveTo>
                      <a:pt x="75" y="89"/>
                    </a:moveTo>
                    <a:lnTo>
                      <a:pt x="3912" y="89"/>
                    </a:lnTo>
                    <a:lnTo>
                      <a:pt x="0" y="0"/>
                    </a:lnTo>
                    <a:lnTo>
                      <a:pt x="75" y="8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15" name="Group 9383"/>
            <p:cNvGrpSpPr>
              <a:grpSpLocks/>
            </p:cNvGrpSpPr>
            <p:nvPr/>
          </p:nvGrpSpPr>
          <p:grpSpPr bwMode="auto">
            <a:xfrm>
              <a:off x="7134" y="10766"/>
              <a:ext cx="4080" cy="89"/>
              <a:chOff x="7134" y="10766"/>
              <a:chExt cx="4080" cy="89"/>
            </a:xfrm>
          </p:grpSpPr>
          <p:sp>
            <p:nvSpPr>
              <p:cNvPr id="21482" name="Freeform 9384"/>
              <p:cNvSpPr>
                <a:spLocks/>
              </p:cNvSpPr>
              <p:nvPr/>
            </p:nvSpPr>
            <p:spPr bwMode="auto">
              <a:xfrm>
                <a:off x="7134" y="10766"/>
                <a:ext cx="4080" cy="89"/>
              </a:xfrm>
              <a:custGeom>
                <a:avLst/>
                <a:gdLst>
                  <a:gd name="T0" fmla="+- 0 11046 7134"/>
                  <a:gd name="T1" fmla="*/ T0 w 4080"/>
                  <a:gd name="T2" fmla="+- 0 10855 10766"/>
                  <a:gd name="T3" fmla="*/ 10855 h 89"/>
                  <a:gd name="T4" fmla="+- 0 7134 7134"/>
                  <a:gd name="T5" fmla="*/ T4 w 4080"/>
                  <a:gd name="T6" fmla="+- 0 10766 10766"/>
                  <a:gd name="T7" fmla="*/ 10766 h 89"/>
                  <a:gd name="T8" fmla="+- 0 11214 7134"/>
                  <a:gd name="T9" fmla="*/ T8 w 4080"/>
                  <a:gd name="T10" fmla="+- 0 10766 10766"/>
                  <a:gd name="T11" fmla="*/ 10766 h 89"/>
                  <a:gd name="T12" fmla="+- 0 11046 7134"/>
                  <a:gd name="T13" fmla="*/ T12 w 4080"/>
                  <a:gd name="T14" fmla="+- 0 10855 10766"/>
                  <a:gd name="T15" fmla="*/ 10855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80" h="89">
                    <a:moveTo>
                      <a:pt x="3912" y="89"/>
                    </a:moveTo>
                    <a:lnTo>
                      <a:pt x="0" y="0"/>
                    </a:lnTo>
                    <a:lnTo>
                      <a:pt x="4080" y="0"/>
                    </a:lnTo>
                    <a:lnTo>
                      <a:pt x="3912" y="8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16" name="Group 9385"/>
            <p:cNvGrpSpPr>
              <a:grpSpLocks/>
            </p:cNvGrpSpPr>
            <p:nvPr/>
          </p:nvGrpSpPr>
          <p:grpSpPr bwMode="auto">
            <a:xfrm>
              <a:off x="7209" y="10858"/>
              <a:ext cx="3838" cy="2"/>
              <a:chOff x="7209" y="10858"/>
              <a:chExt cx="3838" cy="2"/>
            </a:xfrm>
          </p:grpSpPr>
          <p:sp>
            <p:nvSpPr>
              <p:cNvPr id="21481" name="Freeform 9386"/>
              <p:cNvSpPr>
                <a:spLocks/>
              </p:cNvSpPr>
              <p:nvPr/>
            </p:nvSpPr>
            <p:spPr bwMode="auto">
              <a:xfrm>
                <a:off x="7209" y="10858"/>
                <a:ext cx="3838" cy="2"/>
              </a:xfrm>
              <a:custGeom>
                <a:avLst/>
                <a:gdLst>
                  <a:gd name="T0" fmla="+- 0 7209 7209"/>
                  <a:gd name="T1" fmla="*/ T0 w 3838"/>
                  <a:gd name="T2" fmla="+- 0 11046 7209"/>
                  <a:gd name="T3" fmla="*/ T2 w 383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38">
                    <a:moveTo>
                      <a:pt x="0" y="0"/>
                    </a:moveTo>
                    <a:lnTo>
                      <a:pt x="3837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17" name="Group 9387"/>
            <p:cNvGrpSpPr>
              <a:grpSpLocks/>
            </p:cNvGrpSpPr>
            <p:nvPr/>
          </p:nvGrpSpPr>
          <p:grpSpPr bwMode="auto">
            <a:xfrm>
              <a:off x="7209" y="10855"/>
              <a:ext cx="3826" cy="5"/>
              <a:chOff x="7209" y="10855"/>
              <a:chExt cx="3826" cy="5"/>
            </a:xfrm>
          </p:grpSpPr>
          <p:sp>
            <p:nvSpPr>
              <p:cNvPr id="21480" name="Freeform 9388"/>
              <p:cNvSpPr>
                <a:spLocks/>
              </p:cNvSpPr>
              <p:nvPr/>
            </p:nvSpPr>
            <p:spPr bwMode="auto">
              <a:xfrm>
                <a:off x="7209" y="10855"/>
                <a:ext cx="3826" cy="5"/>
              </a:xfrm>
              <a:custGeom>
                <a:avLst/>
                <a:gdLst>
                  <a:gd name="T0" fmla="+- 0 7216 7209"/>
                  <a:gd name="T1" fmla="*/ T0 w 3826"/>
                  <a:gd name="T2" fmla="+- 0 10860 10855"/>
                  <a:gd name="T3" fmla="*/ 10860 h 5"/>
                  <a:gd name="T4" fmla="+- 0 11034 7209"/>
                  <a:gd name="T5" fmla="*/ T4 w 3826"/>
                  <a:gd name="T6" fmla="+- 0 10860 10855"/>
                  <a:gd name="T7" fmla="*/ 10860 h 5"/>
                  <a:gd name="T8" fmla="+- 0 7209 7209"/>
                  <a:gd name="T9" fmla="*/ T8 w 3826"/>
                  <a:gd name="T10" fmla="+- 0 10855 10855"/>
                  <a:gd name="T11" fmla="*/ 10855 h 5"/>
                  <a:gd name="T12" fmla="+- 0 7216 7209"/>
                  <a:gd name="T13" fmla="*/ T12 w 3826"/>
                  <a:gd name="T14" fmla="+- 0 10860 10855"/>
                  <a:gd name="T15" fmla="*/ 10860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6" h="5">
                    <a:moveTo>
                      <a:pt x="7" y="5"/>
                    </a:moveTo>
                    <a:lnTo>
                      <a:pt x="3825" y="5"/>
                    </a:lnTo>
                    <a:lnTo>
                      <a:pt x="0" y="0"/>
                    </a:lnTo>
                    <a:lnTo>
                      <a:pt x="7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18" name="Group 9389"/>
            <p:cNvGrpSpPr>
              <a:grpSpLocks/>
            </p:cNvGrpSpPr>
            <p:nvPr/>
          </p:nvGrpSpPr>
          <p:grpSpPr bwMode="auto">
            <a:xfrm>
              <a:off x="7209" y="10855"/>
              <a:ext cx="3838" cy="5"/>
              <a:chOff x="7209" y="10855"/>
              <a:chExt cx="3838" cy="5"/>
            </a:xfrm>
          </p:grpSpPr>
          <p:sp>
            <p:nvSpPr>
              <p:cNvPr id="21479" name="Freeform 9390"/>
              <p:cNvSpPr>
                <a:spLocks/>
              </p:cNvSpPr>
              <p:nvPr/>
            </p:nvSpPr>
            <p:spPr bwMode="auto">
              <a:xfrm>
                <a:off x="7209" y="10855"/>
                <a:ext cx="3838" cy="5"/>
              </a:xfrm>
              <a:custGeom>
                <a:avLst/>
                <a:gdLst>
                  <a:gd name="T0" fmla="+- 0 11034 7209"/>
                  <a:gd name="T1" fmla="*/ T0 w 3838"/>
                  <a:gd name="T2" fmla="+- 0 10860 10855"/>
                  <a:gd name="T3" fmla="*/ 10860 h 5"/>
                  <a:gd name="T4" fmla="+- 0 7209 7209"/>
                  <a:gd name="T5" fmla="*/ T4 w 3838"/>
                  <a:gd name="T6" fmla="+- 0 10855 10855"/>
                  <a:gd name="T7" fmla="*/ 10855 h 5"/>
                  <a:gd name="T8" fmla="+- 0 11046 7209"/>
                  <a:gd name="T9" fmla="*/ T8 w 3838"/>
                  <a:gd name="T10" fmla="+- 0 10855 10855"/>
                  <a:gd name="T11" fmla="*/ 10855 h 5"/>
                  <a:gd name="T12" fmla="+- 0 11034 7209"/>
                  <a:gd name="T13" fmla="*/ T12 w 3838"/>
                  <a:gd name="T14" fmla="+- 0 10860 10855"/>
                  <a:gd name="T15" fmla="*/ 10860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38" h="5">
                    <a:moveTo>
                      <a:pt x="3825" y="5"/>
                    </a:moveTo>
                    <a:lnTo>
                      <a:pt x="0" y="0"/>
                    </a:lnTo>
                    <a:lnTo>
                      <a:pt x="3837" y="0"/>
                    </a:lnTo>
                    <a:lnTo>
                      <a:pt x="3825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19" name="Group 9391"/>
            <p:cNvGrpSpPr>
              <a:grpSpLocks/>
            </p:cNvGrpSpPr>
            <p:nvPr/>
          </p:nvGrpSpPr>
          <p:grpSpPr bwMode="auto">
            <a:xfrm>
              <a:off x="7216" y="10866"/>
              <a:ext cx="3818" cy="2"/>
              <a:chOff x="7216" y="10866"/>
              <a:chExt cx="3818" cy="2"/>
            </a:xfrm>
          </p:grpSpPr>
          <p:sp>
            <p:nvSpPr>
              <p:cNvPr id="21478" name="Freeform 9392"/>
              <p:cNvSpPr>
                <a:spLocks/>
              </p:cNvSpPr>
              <p:nvPr/>
            </p:nvSpPr>
            <p:spPr bwMode="auto">
              <a:xfrm>
                <a:off x="7216" y="10866"/>
                <a:ext cx="3818" cy="2"/>
              </a:xfrm>
              <a:custGeom>
                <a:avLst/>
                <a:gdLst>
                  <a:gd name="T0" fmla="+- 0 7216 7216"/>
                  <a:gd name="T1" fmla="*/ T0 w 3818"/>
                  <a:gd name="T2" fmla="+- 0 11034 7216"/>
                  <a:gd name="T3" fmla="*/ T2 w 38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18">
                    <a:moveTo>
                      <a:pt x="0" y="0"/>
                    </a:moveTo>
                    <a:lnTo>
                      <a:pt x="3818" y="0"/>
                    </a:lnTo>
                  </a:path>
                </a:pathLst>
              </a:custGeom>
              <a:noFill/>
              <a:ln w="7366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20" name="Group 9393"/>
            <p:cNvGrpSpPr>
              <a:grpSpLocks/>
            </p:cNvGrpSpPr>
            <p:nvPr/>
          </p:nvGrpSpPr>
          <p:grpSpPr bwMode="auto">
            <a:xfrm>
              <a:off x="7180" y="10872"/>
              <a:ext cx="17" cy="7"/>
              <a:chOff x="7180" y="10872"/>
              <a:chExt cx="17" cy="7"/>
            </a:xfrm>
          </p:grpSpPr>
          <p:sp>
            <p:nvSpPr>
              <p:cNvPr id="21477" name="Freeform 9394"/>
              <p:cNvSpPr>
                <a:spLocks/>
              </p:cNvSpPr>
              <p:nvPr/>
            </p:nvSpPr>
            <p:spPr bwMode="auto">
              <a:xfrm>
                <a:off x="7180" y="10872"/>
                <a:ext cx="17" cy="7"/>
              </a:xfrm>
              <a:custGeom>
                <a:avLst/>
                <a:gdLst>
                  <a:gd name="T0" fmla="+- 0 7190 7180"/>
                  <a:gd name="T1" fmla="*/ T0 w 17"/>
                  <a:gd name="T2" fmla="+- 0 10872 10872"/>
                  <a:gd name="T3" fmla="*/ 10872 h 7"/>
                  <a:gd name="T4" fmla="+- 0 7180 7180"/>
                  <a:gd name="T5" fmla="*/ T4 w 17"/>
                  <a:gd name="T6" fmla="+- 0 10879 10872"/>
                  <a:gd name="T7" fmla="*/ 10879 h 7"/>
                  <a:gd name="T8" fmla="+- 0 7197 7180"/>
                  <a:gd name="T9" fmla="*/ T8 w 17"/>
                  <a:gd name="T10" fmla="+- 0 10879 10872"/>
                  <a:gd name="T11" fmla="*/ 10879 h 7"/>
                  <a:gd name="T12" fmla="+- 0 7190 7180"/>
                  <a:gd name="T13" fmla="*/ T12 w 17"/>
                  <a:gd name="T14" fmla="+- 0 10872 10872"/>
                  <a:gd name="T15" fmla="*/ 1087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10" y="0"/>
                    </a:moveTo>
                    <a:lnTo>
                      <a:pt x="0" y="7"/>
                    </a:lnTo>
                    <a:lnTo>
                      <a:pt x="17" y="7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21" name="Group 9395"/>
            <p:cNvGrpSpPr>
              <a:grpSpLocks/>
            </p:cNvGrpSpPr>
            <p:nvPr/>
          </p:nvGrpSpPr>
          <p:grpSpPr bwMode="auto">
            <a:xfrm>
              <a:off x="7180" y="10872"/>
              <a:ext cx="17" cy="7"/>
              <a:chOff x="7180" y="10872"/>
              <a:chExt cx="17" cy="7"/>
            </a:xfrm>
          </p:grpSpPr>
          <p:sp>
            <p:nvSpPr>
              <p:cNvPr id="21476" name="Freeform 9396"/>
              <p:cNvSpPr>
                <a:spLocks/>
              </p:cNvSpPr>
              <p:nvPr/>
            </p:nvSpPr>
            <p:spPr bwMode="auto">
              <a:xfrm>
                <a:off x="7180" y="10872"/>
                <a:ext cx="17" cy="7"/>
              </a:xfrm>
              <a:custGeom>
                <a:avLst/>
                <a:gdLst>
                  <a:gd name="T0" fmla="+- 0 7190 7180"/>
                  <a:gd name="T1" fmla="*/ T0 w 17"/>
                  <a:gd name="T2" fmla="+- 0 10872 10872"/>
                  <a:gd name="T3" fmla="*/ 10872 h 7"/>
                  <a:gd name="T4" fmla="+- 0 7180 7180"/>
                  <a:gd name="T5" fmla="*/ T4 w 17"/>
                  <a:gd name="T6" fmla="+- 0 10879 10872"/>
                  <a:gd name="T7" fmla="*/ 10879 h 7"/>
                  <a:gd name="T8" fmla="+- 0 7197 7180"/>
                  <a:gd name="T9" fmla="*/ T8 w 17"/>
                  <a:gd name="T10" fmla="+- 0 10879 10872"/>
                  <a:gd name="T11" fmla="*/ 10879 h 7"/>
                  <a:gd name="T12" fmla="+- 0 7190 7180"/>
                  <a:gd name="T13" fmla="*/ T12 w 17"/>
                  <a:gd name="T14" fmla="+- 0 10872 10872"/>
                  <a:gd name="T15" fmla="*/ 1087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7">
                    <a:moveTo>
                      <a:pt x="10" y="0"/>
                    </a:moveTo>
                    <a:lnTo>
                      <a:pt x="0" y="7"/>
                    </a:lnTo>
                    <a:lnTo>
                      <a:pt x="17" y="7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22" name="Group 9397"/>
            <p:cNvGrpSpPr>
              <a:grpSpLocks/>
            </p:cNvGrpSpPr>
            <p:nvPr/>
          </p:nvGrpSpPr>
          <p:grpSpPr bwMode="auto">
            <a:xfrm>
              <a:off x="7197" y="10862"/>
              <a:ext cx="3821" cy="17"/>
              <a:chOff x="7197" y="10862"/>
              <a:chExt cx="3821" cy="17"/>
            </a:xfrm>
          </p:grpSpPr>
          <p:sp>
            <p:nvSpPr>
              <p:cNvPr id="21475" name="Freeform 9398"/>
              <p:cNvSpPr>
                <a:spLocks/>
              </p:cNvSpPr>
              <p:nvPr/>
            </p:nvSpPr>
            <p:spPr bwMode="auto">
              <a:xfrm>
                <a:off x="7197" y="10862"/>
                <a:ext cx="3821" cy="17"/>
              </a:xfrm>
              <a:custGeom>
                <a:avLst/>
                <a:gdLst>
                  <a:gd name="T0" fmla="+- 0 7197 7197"/>
                  <a:gd name="T1" fmla="*/ T0 w 3821"/>
                  <a:gd name="T2" fmla="+- 0 10879 10862"/>
                  <a:gd name="T3" fmla="*/ 10879 h 17"/>
                  <a:gd name="T4" fmla="+- 0 11018 7197"/>
                  <a:gd name="T5" fmla="*/ T4 w 3821"/>
                  <a:gd name="T6" fmla="+- 0 10879 10862"/>
                  <a:gd name="T7" fmla="*/ 10879 h 17"/>
                  <a:gd name="T8" fmla="+- 0 7216 7197"/>
                  <a:gd name="T9" fmla="*/ T8 w 3821"/>
                  <a:gd name="T10" fmla="+- 0 10862 10862"/>
                  <a:gd name="T11" fmla="*/ 10862 h 17"/>
                  <a:gd name="T12" fmla="+- 0 7197 7197"/>
                  <a:gd name="T13" fmla="*/ T12 w 3821"/>
                  <a:gd name="T14" fmla="+- 0 10879 10862"/>
                  <a:gd name="T15" fmla="*/ 10879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1" h="17">
                    <a:moveTo>
                      <a:pt x="0" y="17"/>
                    </a:moveTo>
                    <a:lnTo>
                      <a:pt x="3821" y="17"/>
                    </a:lnTo>
                    <a:lnTo>
                      <a:pt x="19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23" name="Group 9399"/>
            <p:cNvGrpSpPr>
              <a:grpSpLocks/>
            </p:cNvGrpSpPr>
            <p:nvPr/>
          </p:nvGrpSpPr>
          <p:grpSpPr bwMode="auto">
            <a:xfrm>
              <a:off x="7216" y="10862"/>
              <a:ext cx="3818" cy="17"/>
              <a:chOff x="7216" y="10862"/>
              <a:chExt cx="3818" cy="17"/>
            </a:xfrm>
          </p:grpSpPr>
          <p:sp>
            <p:nvSpPr>
              <p:cNvPr id="21474" name="Freeform 9400"/>
              <p:cNvSpPr>
                <a:spLocks/>
              </p:cNvSpPr>
              <p:nvPr/>
            </p:nvSpPr>
            <p:spPr bwMode="auto">
              <a:xfrm>
                <a:off x="7216" y="10862"/>
                <a:ext cx="3818" cy="17"/>
              </a:xfrm>
              <a:custGeom>
                <a:avLst/>
                <a:gdLst>
                  <a:gd name="T0" fmla="+- 0 11018 7216"/>
                  <a:gd name="T1" fmla="*/ T0 w 3818"/>
                  <a:gd name="T2" fmla="+- 0 10879 10862"/>
                  <a:gd name="T3" fmla="*/ 10879 h 17"/>
                  <a:gd name="T4" fmla="+- 0 7216 7216"/>
                  <a:gd name="T5" fmla="*/ T4 w 3818"/>
                  <a:gd name="T6" fmla="+- 0 10862 10862"/>
                  <a:gd name="T7" fmla="*/ 10862 h 17"/>
                  <a:gd name="T8" fmla="+- 0 11034 7216"/>
                  <a:gd name="T9" fmla="*/ T8 w 3818"/>
                  <a:gd name="T10" fmla="+- 0 10862 10862"/>
                  <a:gd name="T11" fmla="*/ 10862 h 17"/>
                  <a:gd name="T12" fmla="+- 0 11018 7216"/>
                  <a:gd name="T13" fmla="*/ T12 w 3818"/>
                  <a:gd name="T14" fmla="+- 0 10879 10862"/>
                  <a:gd name="T15" fmla="*/ 10879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18" h="17">
                    <a:moveTo>
                      <a:pt x="3802" y="17"/>
                    </a:moveTo>
                    <a:lnTo>
                      <a:pt x="0" y="0"/>
                    </a:lnTo>
                    <a:lnTo>
                      <a:pt x="3818" y="0"/>
                    </a:lnTo>
                    <a:lnTo>
                      <a:pt x="3802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24" name="Group 9401"/>
            <p:cNvGrpSpPr>
              <a:grpSpLocks/>
            </p:cNvGrpSpPr>
            <p:nvPr/>
          </p:nvGrpSpPr>
          <p:grpSpPr bwMode="auto">
            <a:xfrm>
              <a:off x="7170" y="10883"/>
              <a:ext cx="3847" cy="2"/>
              <a:chOff x="7170" y="10883"/>
              <a:chExt cx="3847" cy="2"/>
            </a:xfrm>
          </p:grpSpPr>
          <p:sp>
            <p:nvSpPr>
              <p:cNvPr id="21473" name="Freeform 9402"/>
              <p:cNvSpPr>
                <a:spLocks/>
              </p:cNvSpPr>
              <p:nvPr/>
            </p:nvSpPr>
            <p:spPr bwMode="auto">
              <a:xfrm>
                <a:off x="7170" y="10883"/>
                <a:ext cx="3847" cy="2"/>
              </a:xfrm>
              <a:custGeom>
                <a:avLst/>
                <a:gdLst>
                  <a:gd name="T0" fmla="+- 0 7170 7170"/>
                  <a:gd name="T1" fmla="*/ T0 w 3847"/>
                  <a:gd name="T2" fmla="+- 0 11018 7170"/>
                  <a:gd name="T3" fmla="*/ T2 w 384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47">
                    <a:moveTo>
                      <a:pt x="0" y="0"/>
                    </a:moveTo>
                    <a:lnTo>
                      <a:pt x="3848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25" name="Group 9403"/>
            <p:cNvGrpSpPr>
              <a:grpSpLocks/>
            </p:cNvGrpSpPr>
            <p:nvPr/>
          </p:nvGrpSpPr>
          <p:grpSpPr bwMode="auto">
            <a:xfrm>
              <a:off x="7170" y="10879"/>
              <a:ext cx="3840" cy="7"/>
              <a:chOff x="7170" y="10879"/>
              <a:chExt cx="3840" cy="7"/>
            </a:xfrm>
          </p:grpSpPr>
          <p:sp>
            <p:nvSpPr>
              <p:cNvPr id="21472" name="Freeform 9404"/>
              <p:cNvSpPr>
                <a:spLocks/>
              </p:cNvSpPr>
              <p:nvPr/>
            </p:nvSpPr>
            <p:spPr bwMode="auto">
              <a:xfrm>
                <a:off x="7170" y="10879"/>
                <a:ext cx="3840" cy="7"/>
              </a:xfrm>
              <a:custGeom>
                <a:avLst/>
                <a:gdLst>
                  <a:gd name="T0" fmla="+- 0 7170 7170"/>
                  <a:gd name="T1" fmla="*/ T0 w 3840"/>
                  <a:gd name="T2" fmla="+- 0 10886 10879"/>
                  <a:gd name="T3" fmla="*/ 10886 h 7"/>
                  <a:gd name="T4" fmla="+- 0 11010 7170"/>
                  <a:gd name="T5" fmla="*/ T4 w 3840"/>
                  <a:gd name="T6" fmla="+- 0 10886 10879"/>
                  <a:gd name="T7" fmla="*/ 10886 h 7"/>
                  <a:gd name="T8" fmla="+- 0 7180 7170"/>
                  <a:gd name="T9" fmla="*/ T8 w 3840"/>
                  <a:gd name="T10" fmla="+- 0 10879 10879"/>
                  <a:gd name="T11" fmla="*/ 10879 h 7"/>
                  <a:gd name="T12" fmla="+- 0 7170 7170"/>
                  <a:gd name="T13" fmla="*/ T12 w 3840"/>
                  <a:gd name="T14" fmla="+- 0 10886 10879"/>
                  <a:gd name="T15" fmla="*/ 1088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40" h="7">
                    <a:moveTo>
                      <a:pt x="0" y="7"/>
                    </a:moveTo>
                    <a:lnTo>
                      <a:pt x="3840" y="7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26" name="Group 9405"/>
            <p:cNvGrpSpPr>
              <a:grpSpLocks/>
            </p:cNvGrpSpPr>
            <p:nvPr/>
          </p:nvGrpSpPr>
          <p:grpSpPr bwMode="auto">
            <a:xfrm>
              <a:off x="7180" y="10879"/>
              <a:ext cx="3838" cy="7"/>
              <a:chOff x="7180" y="10879"/>
              <a:chExt cx="3838" cy="7"/>
            </a:xfrm>
          </p:grpSpPr>
          <p:sp>
            <p:nvSpPr>
              <p:cNvPr id="21471" name="Freeform 9406"/>
              <p:cNvSpPr>
                <a:spLocks/>
              </p:cNvSpPr>
              <p:nvPr/>
            </p:nvSpPr>
            <p:spPr bwMode="auto">
              <a:xfrm>
                <a:off x="7180" y="10879"/>
                <a:ext cx="3838" cy="7"/>
              </a:xfrm>
              <a:custGeom>
                <a:avLst/>
                <a:gdLst>
                  <a:gd name="T0" fmla="+- 0 11010 7180"/>
                  <a:gd name="T1" fmla="*/ T0 w 3838"/>
                  <a:gd name="T2" fmla="+- 0 10886 10879"/>
                  <a:gd name="T3" fmla="*/ 10886 h 7"/>
                  <a:gd name="T4" fmla="+- 0 7180 7180"/>
                  <a:gd name="T5" fmla="*/ T4 w 3838"/>
                  <a:gd name="T6" fmla="+- 0 10879 10879"/>
                  <a:gd name="T7" fmla="*/ 10879 h 7"/>
                  <a:gd name="T8" fmla="+- 0 11018 7180"/>
                  <a:gd name="T9" fmla="*/ T8 w 3838"/>
                  <a:gd name="T10" fmla="+- 0 10879 10879"/>
                  <a:gd name="T11" fmla="*/ 10879 h 7"/>
                  <a:gd name="T12" fmla="+- 0 11010 7180"/>
                  <a:gd name="T13" fmla="*/ T12 w 3838"/>
                  <a:gd name="T14" fmla="+- 0 10886 10879"/>
                  <a:gd name="T15" fmla="*/ 10886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38" h="7">
                    <a:moveTo>
                      <a:pt x="3830" y="7"/>
                    </a:moveTo>
                    <a:lnTo>
                      <a:pt x="0" y="0"/>
                    </a:lnTo>
                    <a:lnTo>
                      <a:pt x="3838" y="0"/>
                    </a:lnTo>
                    <a:lnTo>
                      <a:pt x="383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27" name="Group 9407"/>
            <p:cNvGrpSpPr>
              <a:grpSpLocks/>
            </p:cNvGrpSpPr>
            <p:nvPr/>
          </p:nvGrpSpPr>
          <p:grpSpPr bwMode="auto">
            <a:xfrm>
              <a:off x="6762" y="10838"/>
              <a:ext cx="307" cy="50"/>
              <a:chOff x="6762" y="10838"/>
              <a:chExt cx="307" cy="50"/>
            </a:xfrm>
          </p:grpSpPr>
          <p:sp>
            <p:nvSpPr>
              <p:cNvPr id="21469" name="Freeform 9408"/>
              <p:cNvSpPr>
                <a:spLocks/>
              </p:cNvSpPr>
              <p:nvPr/>
            </p:nvSpPr>
            <p:spPr bwMode="auto">
              <a:xfrm>
                <a:off x="6762" y="10838"/>
                <a:ext cx="307" cy="50"/>
              </a:xfrm>
              <a:custGeom>
                <a:avLst/>
                <a:gdLst>
                  <a:gd name="T0" fmla="+- 0 6784 6762"/>
                  <a:gd name="T1" fmla="*/ T0 w 307"/>
                  <a:gd name="T2" fmla="+- 0 10838 10838"/>
                  <a:gd name="T3" fmla="*/ 10838 h 50"/>
                  <a:gd name="T4" fmla="+- 0 6762 6762"/>
                  <a:gd name="T5" fmla="*/ T4 w 307"/>
                  <a:gd name="T6" fmla="+- 0 10889 10838"/>
                  <a:gd name="T7" fmla="*/ 10889 h 50"/>
                  <a:gd name="T8" fmla="+- 0 7070 6762"/>
                  <a:gd name="T9" fmla="*/ T8 w 307"/>
                  <a:gd name="T10" fmla="+- 0 10889 10838"/>
                  <a:gd name="T11" fmla="*/ 10889 h 50"/>
                  <a:gd name="T12" fmla="+- 0 6784 6762"/>
                  <a:gd name="T13" fmla="*/ T12 w 307"/>
                  <a:gd name="T14" fmla="+- 0 10838 10838"/>
                  <a:gd name="T15" fmla="*/ 10838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7" h="50">
                    <a:moveTo>
                      <a:pt x="22" y="0"/>
                    </a:moveTo>
                    <a:lnTo>
                      <a:pt x="0" y="51"/>
                    </a:lnTo>
                    <a:lnTo>
                      <a:pt x="308" y="51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70" name="Freeform 9409"/>
              <p:cNvSpPr>
                <a:spLocks/>
              </p:cNvSpPr>
              <p:nvPr/>
            </p:nvSpPr>
            <p:spPr bwMode="auto">
              <a:xfrm>
                <a:off x="6762" y="10838"/>
                <a:ext cx="307" cy="50"/>
              </a:xfrm>
              <a:custGeom>
                <a:avLst/>
                <a:gdLst>
                  <a:gd name="T0" fmla="+- 0 7029 6762"/>
                  <a:gd name="T1" fmla="*/ T0 w 307"/>
                  <a:gd name="T2" fmla="+- 0 10838 10838"/>
                  <a:gd name="T3" fmla="*/ 10838 h 50"/>
                  <a:gd name="T4" fmla="+- 0 6784 6762"/>
                  <a:gd name="T5" fmla="*/ T4 w 307"/>
                  <a:gd name="T6" fmla="+- 0 10838 10838"/>
                  <a:gd name="T7" fmla="*/ 10838 h 50"/>
                  <a:gd name="T8" fmla="+- 0 7070 6762"/>
                  <a:gd name="T9" fmla="*/ T8 w 307"/>
                  <a:gd name="T10" fmla="+- 0 10889 10838"/>
                  <a:gd name="T11" fmla="*/ 10889 h 50"/>
                  <a:gd name="T12" fmla="+- 0 7029 6762"/>
                  <a:gd name="T13" fmla="*/ T12 w 307"/>
                  <a:gd name="T14" fmla="+- 0 10838 10838"/>
                  <a:gd name="T15" fmla="*/ 10838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7" h="50">
                    <a:moveTo>
                      <a:pt x="267" y="0"/>
                    </a:moveTo>
                    <a:lnTo>
                      <a:pt x="22" y="0"/>
                    </a:lnTo>
                    <a:lnTo>
                      <a:pt x="308" y="51"/>
                    </a:lnTo>
                    <a:lnTo>
                      <a:pt x="26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28" name="Group 9410"/>
            <p:cNvGrpSpPr>
              <a:grpSpLocks/>
            </p:cNvGrpSpPr>
            <p:nvPr/>
          </p:nvGrpSpPr>
          <p:grpSpPr bwMode="auto">
            <a:xfrm>
              <a:off x="6762" y="10838"/>
              <a:ext cx="307" cy="50"/>
              <a:chOff x="6762" y="10838"/>
              <a:chExt cx="307" cy="50"/>
            </a:xfrm>
          </p:grpSpPr>
          <p:sp>
            <p:nvSpPr>
              <p:cNvPr id="21468" name="Freeform 9411"/>
              <p:cNvSpPr>
                <a:spLocks/>
              </p:cNvSpPr>
              <p:nvPr/>
            </p:nvSpPr>
            <p:spPr bwMode="auto">
              <a:xfrm>
                <a:off x="6762" y="10838"/>
                <a:ext cx="307" cy="50"/>
              </a:xfrm>
              <a:custGeom>
                <a:avLst/>
                <a:gdLst>
                  <a:gd name="T0" fmla="+- 0 6762 6762"/>
                  <a:gd name="T1" fmla="*/ T0 w 307"/>
                  <a:gd name="T2" fmla="+- 0 10889 10838"/>
                  <a:gd name="T3" fmla="*/ 10889 h 50"/>
                  <a:gd name="T4" fmla="+- 0 7070 6762"/>
                  <a:gd name="T5" fmla="*/ T4 w 307"/>
                  <a:gd name="T6" fmla="+- 0 10889 10838"/>
                  <a:gd name="T7" fmla="*/ 10889 h 50"/>
                  <a:gd name="T8" fmla="+- 0 6784 6762"/>
                  <a:gd name="T9" fmla="*/ T8 w 307"/>
                  <a:gd name="T10" fmla="+- 0 10838 10838"/>
                  <a:gd name="T11" fmla="*/ 10838 h 50"/>
                  <a:gd name="T12" fmla="+- 0 6762 6762"/>
                  <a:gd name="T13" fmla="*/ T12 w 307"/>
                  <a:gd name="T14" fmla="+- 0 10889 10838"/>
                  <a:gd name="T15" fmla="*/ 10889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7" h="50">
                    <a:moveTo>
                      <a:pt x="0" y="51"/>
                    </a:moveTo>
                    <a:lnTo>
                      <a:pt x="308" y="51"/>
                    </a:lnTo>
                    <a:lnTo>
                      <a:pt x="22" y="0"/>
                    </a:lnTo>
                    <a:lnTo>
                      <a:pt x="0" y="5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29" name="Group 9412"/>
            <p:cNvGrpSpPr>
              <a:grpSpLocks/>
            </p:cNvGrpSpPr>
            <p:nvPr/>
          </p:nvGrpSpPr>
          <p:grpSpPr bwMode="auto">
            <a:xfrm>
              <a:off x="6784" y="10838"/>
              <a:ext cx="286" cy="50"/>
              <a:chOff x="6784" y="10838"/>
              <a:chExt cx="286" cy="50"/>
            </a:xfrm>
          </p:grpSpPr>
          <p:sp>
            <p:nvSpPr>
              <p:cNvPr id="21467" name="Freeform 9413"/>
              <p:cNvSpPr>
                <a:spLocks/>
              </p:cNvSpPr>
              <p:nvPr/>
            </p:nvSpPr>
            <p:spPr bwMode="auto">
              <a:xfrm>
                <a:off x="6784" y="10838"/>
                <a:ext cx="286" cy="50"/>
              </a:xfrm>
              <a:custGeom>
                <a:avLst/>
                <a:gdLst>
                  <a:gd name="T0" fmla="+- 0 7070 6784"/>
                  <a:gd name="T1" fmla="*/ T0 w 286"/>
                  <a:gd name="T2" fmla="+- 0 10889 10838"/>
                  <a:gd name="T3" fmla="*/ 10889 h 50"/>
                  <a:gd name="T4" fmla="+- 0 6784 6784"/>
                  <a:gd name="T5" fmla="*/ T4 w 286"/>
                  <a:gd name="T6" fmla="+- 0 10838 10838"/>
                  <a:gd name="T7" fmla="*/ 10838 h 50"/>
                  <a:gd name="T8" fmla="+- 0 7029 6784"/>
                  <a:gd name="T9" fmla="*/ T8 w 286"/>
                  <a:gd name="T10" fmla="+- 0 10838 10838"/>
                  <a:gd name="T11" fmla="*/ 10838 h 50"/>
                  <a:gd name="T12" fmla="+- 0 7070 6784"/>
                  <a:gd name="T13" fmla="*/ T12 w 286"/>
                  <a:gd name="T14" fmla="+- 0 10889 10838"/>
                  <a:gd name="T15" fmla="*/ 10889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86" h="50">
                    <a:moveTo>
                      <a:pt x="286" y="51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86" y="5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30" name="Group 9414"/>
            <p:cNvGrpSpPr>
              <a:grpSpLocks/>
            </p:cNvGrpSpPr>
            <p:nvPr/>
          </p:nvGrpSpPr>
          <p:grpSpPr bwMode="auto">
            <a:xfrm>
              <a:off x="7170" y="10891"/>
              <a:ext cx="3840" cy="2"/>
              <a:chOff x="7170" y="10891"/>
              <a:chExt cx="3840" cy="2"/>
            </a:xfrm>
          </p:grpSpPr>
          <p:sp>
            <p:nvSpPr>
              <p:cNvPr id="21466" name="Freeform 9415"/>
              <p:cNvSpPr>
                <a:spLocks/>
              </p:cNvSpPr>
              <p:nvPr/>
            </p:nvSpPr>
            <p:spPr bwMode="auto">
              <a:xfrm>
                <a:off x="7170" y="10891"/>
                <a:ext cx="3840" cy="2"/>
              </a:xfrm>
              <a:custGeom>
                <a:avLst/>
                <a:gdLst>
                  <a:gd name="T0" fmla="+- 0 7170 7170"/>
                  <a:gd name="T1" fmla="*/ T0 w 3840"/>
                  <a:gd name="T2" fmla="+- 0 11010 7170"/>
                  <a:gd name="T3" fmla="*/ T2 w 384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40">
                    <a:moveTo>
                      <a:pt x="0" y="0"/>
                    </a:moveTo>
                    <a:lnTo>
                      <a:pt x="3840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31" name="Group 9416"/>
            <p:cNvGrpSpPr>
              <a:grpSpLocks/>
            </p:cNvGrpSpPr>
            <p:nvPr/>
          </p:nvGrpSpPr>
          <p:grpSpPr bwMode="auto">
            <a:xfrm>
              <a:off x="7170" y="10886"/>
              <a:ext cx="3833" cy="10"/>
              <a:chOff x="7170" y="10886"/>
              <a:chExt cx="3833" cy="10"/>
            </a:xfrm>
          </p:grpSpPr>
          <p:sp>
            <p:nvSpPr>
              <p:cNvPr id="21465" name="Freeform 9417"/>
              <p:cNvSpPr>
                <a:spLocks/>
              </p:cNvSpPr>
              <p:nvPr/>
            </p:nvSpPr>
            <p:spPr bwMode="auto">
              <a:xfrm>
                <a:off x="7170" y="10886"/>
                <a:ext cx="3833" cy="10"/>
              </a:xfrm>
              <a:custGeom>
                <a:avLst/>
                <a:gdLst>
                  <a:gd name="T0" fmla="+- 0 7178 7170"/>
                  <a:gd name="T1" fmla="*/ T0 w 3833"/>
                  <a:gd name="T2" fmla="+- 0 10896 10886"/>
                  <a:gd name="T3" fmla="*/ 10896 h 10"/>
                  <a:gd name="T4" fmla="+- 0 11003 7170"/>
                  <a:gd name="T5" fmla="*/ T4 w 3833"/>
                  <a:gd name="T6" fmla="+- 0 10896 10886"/>
                  <a:gd name="T7" fmla="*/ 10896 h 10"/>
                  <a:gd name="T8" fmla="+- 0 7170 7170"/>
                  <a:gd name="T9" fmla="*/ T8 w 3833"/>
                  <a:gd name="T10" fmla="+- 0 10886 10886"/>
                  <a:gd name="T11" fmla="*/ 10886 h 10"/>
                  <a:gd name="T12" fmla="+- 0 7178 7170"/>
                  <a:gd name="T13" fmla="*/ T12 w 3833"/>
                  <a:gd name="T14" fmla="+- 0 10896 10886"/>
                  <a:gd name="T15" fmla="*/ 1089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33" h="10">
                    <a:moveTo>
                      <a:pt x="8" y="10"/>
                    </a:moveTo>
                    <a:lnTo>
                      <a:pt x="3833" y="10"/>
                    </a:lnTo>
                    <a:lnTo>
                      <a:pt x="0" y="0"/>
                    </a:lnTo>
                    <a:lnTo>
                      <a:pt x="8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32" name="Group 9418"/>
            <p:cNvGrpSpPr>
              <a:grpSpLocks/>
            </p:cNvGrpSpPr>
            <p:nvPr/>
          </p:nvGrpSpPr>
          <p:grpSpPr bwMode="auto">
            <a:xfrm>
              <a:off x="7170" y="10886"/>
              <a:ext cx="3840" cy="10"/>
              <a:chOff x="7170" y="10886"/>
              <a:chExt cx="3840" cy="10"/>
            </a:xfrm>
          </p:grpSpPr>
          <p:sp>
            <p:nvSpPr>
              <p:cNvPr id="21464" name="Freeform 9419"/>
              <p:cNvSpPr>
                <a:spLocks/>
              </p:cNvSpPr>
              <p:nvPr/>
            </p:nvSpPr>
            <p:spPr bwMode="auto">
              <a:xfrm>
                <a:off x="7170" y="10886"/>
                <a:ext cx="3840" cy="10"/>
              </a:xfrm>
              <a:custGeom>
                <a:avLst/>
                <a:gdLst>
                  <a:gd name="T0" fmla="+- 0 11003 7170"/>
                  <a:gd name="T1" fmla="*/ T0 w 3840"/>
                  <a:gd name="T2" fmla="+- 0 10896 10886"/>
                  <a:gd name="T3" fmla="*/ 10896 h 10"/>
                  <a:gd name="T4" fmla="+- 0 7170 7170"/>
                  <a:gd name="T5" fmla="*/ T4 w 3840"/>
                  <a:gd name="T6" fmla="+- 0 10886 10886"/>
                  <a:gd name="T7" fmla="*/ 10886 h 10"/>
                  <a:gd name="T8" fmla="+- 0 11010 7170"/>
                  <a:gd name="T9" fmla="*/ T8 w 3840"/>
                  <a:gd name="T10" fmla="+- 0 10886 10886"/>
                  <a:gd name="T11" fmla="*/ 10886 h 10"/>
                  <a:gd name="T12" fmla="+- 0 11003 7170"/>
                  <a:gd name="T13" fmla="*/ T12 w 3840"/>
                  <a:gd name="T14" fmla="+- 0 10896 10886"/>
                  <a:gd name="T15" fmla="*/ 1089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40" h="10">
                    <a:moveTo>
                      <a:pt x="3833" y="10"/>
                    </a:moveTo>
                    <a:lnTo>
                      <a:pt x="0" y="0"/>
                    </a:lnTo>
                    <a:lnTo>
                      <a:pt x="3840" y="0"/>
                    </a:lnTo>
                    <a:lnTo>
                      <a:pt x="3833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33" name="Group 9420"/>
            <p:cNvGrpSpPr>
              <a:grpSpLocks/>
            </p:cNvGrpSpPr>
            <p:nvPr/>
          </p:nvGrpSpPr>
          <p:grpSpPr bwMode="auto">
            <a:xfrm>
              <a:off x="7142" y="10903"/>
              <a:ext cx="17" cy="10"/>
              <a:chOff x="7142" y="10903"/>
              <a:chExt cx="17" cy="10"/>
            </a:xfrm>
          </p:grpSpPr>
          <p:sp>
            <p:nvSpPr>
              <p:cNvPr id="21463" name="Freeform 9421"/>
              <p:cNvSpPr>
                <a:spLocks/>
              </p:cNvSpPr>
              <p:nvPr/>
            </p:nvSpPr>
            <p:spPr bwMode="auto">
              <a:xfrm>
                <a:off x="7142" y="10903"/>
                <a:ext cx="17" cy="10"/>
              </a:xfrm>
              <a:custGeom>
                <a:avLst/>
                <a:gdLst>
                  <a:gd name="T0" fmla="+- 0 7151 7142"/>
                  <a:gd name="T1" fmla="*/ T0 w 17"/>
                  <a:gd name="T2" fmla="+- 0 10903 10903"/>
                  <a:gd name="T3" fmla="*/ 10903 h 10"/>
                  <a:gd name="T4" fmla="+- 0 7142 7142"/>
                  <a:gd name="T5" fmla="*/ T4 w 17"/>
                  <a:gd name="T6" fmla="+- 0 10913 10903"/>
                  <a:gd name="T7" fmla="*/ 10913 h 10"/>
                  <a:gd name="T8" fmla="+- 0 7158 7142"/>
                  <a:gd name="T9" fmla="*/ T8 w 17"/>
                  <a:gd name="T10" fmla="+- 0 10913 10903"/>
                  <a:gd name="T11" fmla="*/ 10913 h 10"/>
                  <a:gd name="T12" fmla="+- 0 7151 7142"/>
                  <a:gd name="T13" fmla="*/ T12 w 17"/>
                  <a:gd name="T14" fmla="+- 0 10903 10903"/>
                  <a:gd name="T15" fmla="*/ 1090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9" y="0"/>
                    </a:moveTo>
                    <a:lnTo>
                      <a:pt x="0" y="10"/>
                    </a:lnTo>
                    <a:lnTo>
                      <a:pt x="16" y="10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34" name="Group 9422"/>
            <p:cNvGrpSpPr>
              <a:grpSpLocks/>
            </p:cNvGrpSpPr>
            <p:nvPr/>
          </p:nvGrpSpPr>
          <p:grpSpPr bwMode="auto">
            <a:xfrm>
              <a:off x="7142" y="10903"/>
              <a:ext cx="17" cy="10"/>
              <a:chOff x="7142" y="10903"/>
              <a:chExt cx="17" cy="10"/>
            </a:xfrm>
          </p:grpSpPr>
          <p:sp>
            <p:nvSpPr>
              <p:cNvPr id="21462" name="Freeform 9423"/>
              <p:cNvSpPr>
                <a:spLocks/>
              </p:cNvSpPr>
              <p:nvPr/>
            </p:nvSpPr>
            <p:spPr bwMode="auto">
              <a:xfrm>
                <a:off x="7142" y="10903"/>
                <a:ext cx="17" cy="10"/>
              </a:xfrm>
              <a:custGeom>
                <a:avLst/>
                <a:gdLst>
                  <a:gd name="T0" fmla="+- 0 7151 7142"/>
                  <a:gd name="T1" fmla="*/ T0 w 17"/>
                  <a:gd name="T2" fmla="+- 0 10903 10903"/>
                  <a:gd name="T3" fmla="*/ 10903 h 10"/>
                  <a:gd name="T4" fmla="+- 0 7142 7142"/>
                  <a:gd name="T5" fmla="*/ T4 w 17"/>
                  <a:gd name="T6" fmla="+- 0 10913 10903"/>
                  <a:gd name="T7" fmla="*/ 10913 h 10"/>
                  <a:gd name="T8" fmla="+- 0 7158 7142"/>
                  <a:gd name="T9" fmla="*/ T8 w 17"/>
                  <a:gd name="T10" fmla="+- 0 10913 10903"/>
                  <a:gd name="T11" fmla="*/ 10913 h 10"/>
                  <a:gd name="T12" fmla="+- 0 7151 7142"/>
                  <a:gd name="T13" fmla="*/ T12 w 17"/>
                  <a:gd name="T14" fmla="+- 0 10903 10903"/>
                  <a:gd name="T15" fmla="*/ 1090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10">
                    <a:moveTo>
                      <a:pt x="9" y="0"/>
                    </a:moveTo>
                    <a:lnTo>
                      <a:pt x="0" y="10"/>
                    </a:lnTo>
                    <a:lnTo>
                      <a:pt x="16" y="10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35" name="Group 9424"/>
            <p:cNvGrpSpPr>
              <a:grpSpLocks/>
            </p:cNvGrpSpPr>
            <p:nvPr/>
          </p:nvGrpSpPr>
          <p:grpSpPr bwMode="auto">
            <a:xfrm>
              <a:off x="7168" y="10900"/>
              <a:ext cx="3835" cy="2"/>
              <a:chOff x="7168" y="10900"/>
              <a:chExt cx="3835" cy="2"/>
            </a:xfrm>
          </p:grpSpPr>
          <p:sp>
            <p:nvSpPr>
              <p:cNvPr id="21461" name="Freeform 9425"/>
              <p:cNvSpPr>
                <a:spLocks/>
              </p:cNvSpPr>
              <p:nvPr/>
            </p:nvSpPr>
            <p:spPr bwMode="auto">
              <a:xfrm>
                <a:off x="7168" y="10900"/>
                <a:ext cx="3835" cy="2"/>
              </a:xfrm>
              <a:custGeom>
                <a:avLst/>
                <a:gdLst>
                  <a:gd name="T0" fmla="+- 0 7168 7168"/>
                  <a:gd name="T1" fmla="*/ T0 w 3835"/>
                  <a:gd name="T2" fmla="+- 0 11003 7168"/>
                  <a:gd name="T3" fmla="*/ T2 w 383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35">
                    <a:moveTo>
                      <a:pt x="0" y="0"/>
                    </a:moveTo>
                    <a:lnTo>
                      <a:pt x="3835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36" name="Group 9426"/>
            <p:cNvGrpSpPr>
              <a:grpSpLocks/>
            </p:cNvGrpSpPr>
            <p:nvPr/>
          </p:nvGrpSpPr>
          <p:grpSpPr bwMode="auto">
            <a:xfrm>
              <a:off x="7168" y="10896"/>
              <a:ext cx="3828" cy="7"/>
              <a:chOff x="7168" y="10896"/>
              <a:chExt cx="3828" cy="7"/>
            </a:xfrm>
          </p:grpSpPr>
          <p:sp>
            <p:nvSpPr>
              <p:cNvPr id="21460" name="Freeform 9427"/>
              <p:cNvSpPr>
                <a:spLocks/>
              </p:cNvSpPr>
              <p:nvPr/>
            </p:nvSpPr>
            <p:spPr bwMode="auto">
              <a:xfrm>
                <a:off x="7168" y="10896"/>
                <a:ext cx="3828" cy="7"/>
              </a:xfrm>
              <a:custGeom>
                <a:avLst/>
                <a:gdLst>
                  <a:gd name="T0" fmla="+- 0 7168 7168"/>
                  <a:gd name="T1" fmla="*/ T0 w 3828"/>
                  <a:gd name="T2" fmla="+- 0 10903 10896"/>
                  <a:gd name="T3" fmla="*/ 10903 h 7"/>
                  <a:gd name="T4" fmla="+- 0 10996 7168"/>
                  <a:gd name="T5" fmla="*/ T4 w 3828"/>
                  <a:gd name="T6" fmla="+- 0 10903 10896"/>
                  <a:gd name="T7" fmla="*/ 10903 h 7"/>
                  <a:gd name="T8" fmla="+- 0 7178 7168"/>
                  <a:gd name="T9" fmla="*/ T8 w 3828"/>
                  <a:gd name="T10" fmla="+- 0 10896 10896"/>
                  <a:gd name="T11" fmla="*/ 10896 h 7"/>
                  <a:gd name="T12" fmla="+- 0 7168 7168"/>
                  <a:gd name="T13" fmla="*/ T12 w 3828"/>
                  <a:gd name="T14" fmla="+- 0 10903 10896"/>
                  <a:gd name="T15" fmla="*/ 10903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8" h="7">
                    <a:moveTo>
                      <a:pt x="0" y="7"/>
                    </a:moveTo>
                    <a:lnTo>
                      <a:pt x="3828" y="7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37" name="Group 9428"/>
            <p:cNvGrpSpPr>
              <a:grpSpLocks/>
            </p:cNvGrpSpPr>
            <p:nvPr/>
          </p:nvGrpSpPr>
          <p:grpSpPr bwMode="auto">
            <a:xfrm>
              <a:off x="7178" y="10896"/>
              <a:ext cx="3826" cy="7"/>
              <a:chOff x="7178" y="10896"/>
              <a:chExt cx="3826" cy="7"/>
            </a:xfrm>
          </p:grpSpPr>
          <p:sp>
            <p:nvSpPr>
              <p:cNvPr id="21459" name="Freeform 9429"/>
              <p:cNvSpPr>
                <a:spLocks/>
              </p:cNvSpPr>
              <p:nvPr/>
            </p:nvSpPr>
            <p:spPr bwMode="auto">
              <a:xfrm>
                <a:off x="7178" y="10896"/>
                <a:ext cx="3826" cy="7"/>
              </a:xfrm>
              <a:custGeom>
                <a:avLst/>
                <a:gdLst>
                  <a:gd name="T0" fmla="+- 0 10996 7178"/>
                  <a:gd name="T1" fmla="*/ T0 w 3826"/>
                  <a:gd name="T2" fmla="+- 0 10903 10896"/>
                  <a:gd name="T3" fmla="*/ 10903 h 7"/>
                  <a:gd name="T4" fmla="+- 0 7178 7178"/>
                  <a:gd name="T5" fmla="*/ T4 w 3826"/>
                  <a:gd name="T6" fmla="+- 0 10896 10896"/>
                  <a:gd name="T7" fmla="*/ 10896 h 7"/>
                  <a:gd name="T8" fmla="+- 0 11003 7178"/>
                  <a:gd name="T9" fmla="*/ T8 w 3826"/>
                  <a:gd name="T10" fmla="+- 0 10896 10896"/>
                  <a:gd name="T11" fmla="*/ 10896 h 7"/>
                  <a:gd name="T12" fmla="+- 0 10996 7178"/>
                  <a:gd name="T13" fmla="*/ T12 w 3826"/>
                  <a:gd name="T14" fmla="+- 0 10903 10896"/>
                  <a:gd name="T15" fmla="*/ 10903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6" h="7">
                    <a:moveTo>
                      <a:pt x="3818" y="7"/>
                    </a:moveTo>
                    <a:lnTo>
                      <a:pt x="0" y="0"/>
                    </a:lnTo>
                    <a:lnTo>
                      <a:pt x="3825" y="0"/>
                    </a:lnTo>
                    <a:lnTo>
                      <a:pt x="3818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38" name="Group 9430"/>
            <p:cNvGrpSpPr>
              <a:grpSpLocks/>
            </p:cNvGrpSpPr>
            <p:nvPr/>
          </p:nvGrpSpPr>
          <p:grpSpPr bwMode="auto">
            <a:xfrm>
              <a:off x="7158" y="10908"/>
              <a:ext cx="3838" cy="2"/>
              <a:chOff x="7158" y="10908"/>
              <a:chExt cx="3838" cy="2"/>
            </a:xfrm>
          </p:grpSpPr>
          <p:sp>
            <p:nvSpPr>
              <p:cNvPr id="21458" name="Freeform 9431"/>
              <p:cNvSpPr>
                <a:spLocks/>
              </p:cNvSpPr>
              <p:nvPr/>
            </p:nvSpPr>
            <p:spPr bwMode="auto">
              <a:xfrm>
                <a:off x="7158" y="10908"/>
                <a:ext cx="3838" cy="2"/>
              </a:xfrm>
              <a:custGeom>
                <a:avLst/>
                <a:gdLst>
                  <a:gd name="T0" fmla="+- 0 7158 7158"/>
                  <a:gd name="T1" fmla="*/ T0 w 3838"/>
                  <a:gd name="T2" fmla="+- 0 10996 7158"/>
                  <a:gd name="T3" fmla="*/ T2 w 383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38">
                    <a:moveTo>
                      <a:pt x="0" y="0"/>
                    </a:moveTo>
                    <a:lnTo>
                      <a:pt x="3838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39" name="Group 9432"/>
            <p:cNvGrpSpPr>
              <a:grpSpLocks/>
            </p:cNvGrpSpPr>
            <p:nvPr/>
          </p:nvGrpSpPr>
          <p:grpSpPr bwMode="auto">
            <a:xfrm>
              <a:off x="7158" y="10903"/>
              <a:ext cx="3828" cy="10"/>
              <a:chOff x="7158" y="10903"/>
              <a:chExt cx="3828" cy="10"/>
            </a:xfrm>
          </p:grpSpPr>
          <p:sp>
            <p:nvSpPr>
              <p:cNvPr id="21457" name="Freeform 9433"/>
              <p:cNvSpPr>
                <a:spLocks/>
              </p:cNvSpPr>
              <p:nvPr/>
            </p:nvSpPr>
            <p:spPr bwMode="auto">
              <a:xfrm>
                <a:off x="7158" y="10903"/>
                <a:ext cx="3828" cy="10"/>
              </a:xfrm>
              <a:custGeom>
                <a:avLst/>
                <a:gdLst>
                  <a:gd name="T0" fmla="+- 0 7158 7158"/>
                  <a:gd name="T1" fmla="*/ T0 w 3828"/>
                  <a:gd name="T2" fmla="+- 0 10913 10903"/>
                  <a:gd name="T3" fmla="*/ 10913 h 10"/>
                  <a:gd name="T4" fmla="+- 0 10986 7158"/>
                  <a:gd name="T5" fmla="*/ T4 w 3828"/>
                  <a:gd name="T6" fmla="+- 0 10913 10903"/>
                  <a:gd name="T7" fmla="*/ 10913 h 10"/>
                  <a:gd name="T8" fmla="+- 0 7168 7158"/>
                  <a:gd name="T9" fmla="*/ T8 w 3828"/>
                  <a:gd name="T10" fmla="+- 0 10903 10903"/>
                  <a:gd name="T11" fmla="*/ 10903 h 10"/>
                  <a:gd name="T12" fmla="+- 0 7158 7158"/>
                  <a:gd name="T13" fmla="*/ T12 w 3828"/>
                  <a:gd name="T14" fmla="+- 0 10913 10903"/>
                  <a:gd name="T15" fmla="*/ 1091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8" h="10">
                    <a:moveTo>
                      <a:pt x="0" y="10"/>
                    </a:moveTo>
                    <a:lnTo>
                      <a:pt x="3828" y="10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40" name="Group 9434"/>
            <p:cNvGrpSpPr>
              <a:grpSpLocks/>
            </p:cNvGrpSpPr>
            <p:nvPr/>
          </p:nvGrpSpPr>
          <p:grpSpPr bwMode="auto">
            <a:xfrm>
              <a:off x="7168" y="10903"/>
              <a:ext cx="3828" cy="10"/>
              <a:chOff x="7168" y="10903"/>
              <a:chExt cx="3828" cy="10"/>
            </a:xfrm>
          </p:grpSpPr>
          <p:sp>
            <p:nvSpPr>
              <p:cNvPr id="21456" name="Freeform 9435"/>
              <p:cNvSpPr>
                <a:spLocks/>
              </p:cNvSpPr>
              <p:nvPr/>
            </p:nvSpPr>
            <p:spPr bwMode="auto">
              <a:xfrm>
                <a:off x="7168" y="10903"/>
                <a:ext cx="3828" cy="10"/>
              </a:xfrm>
              <a:custGeom>
                <a:avLst/>
                <a:gdLst>
                  <a:gd name="T0" fmla="+- 0 10986 7168"/>
                  <a:gd name="T1" fmla="*/ T0 w 3828"/>
                  <a:gd name="T2" fmla="+- 0 10913 10903"/>
                  <a:gd name="T3" fmla="*/ 10913 h 10"/>
                  <a:gd name="T4" fmla="+- 0 7168 7168"/>
                  <a:gd name="T5" fmla="*/ T4 w 3828"/>
                  <a:gd name="T6" fmla="+- 0 10903 10903"/>
                  <a:gd name="T7" fmla="*/ 10903 h 10"/>
                  <a:gd name="T8" fmla="+- 0 10996 7168"/>
                  <a:gd name="T9" fmla="*/ T8 w 3828"/>
                  <a:gd name="T10" fmla="+- 0 10903 10903"/>
                  <a:gd name="T11" fmla="*/ 10903 h 10"/>
                  <a:gd name="T12" fmla="+- 0 10986 7168"/>
                  <a:gd name="T13" fmla="*/ T12 w 3828"/>
                  <a:gd name="T14" fmla="+- 0 10913 10903"/>
                  <a:gd name="T15" fmla="*/ 1091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8" h="10">
                    <a:moveTo>
                      <a:pt x="3818" y="10"/>
                    </a:moveTo>
                    <a:lnTo>
                      <a:pt x="0" y="0"/>
                    </a:lnTo>
                    <a:lnTo>
                      <a:pt x="3828" y="0"/>
                    </a:lnTo>
                    <a:lnTo>
                      <a:pt x="3818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41" name="Group 9436"/>
            <p:cNvGrpSpPr>
              <a:grpSpLocks/>
            </p:cNvGrpSpPr>
            <p:nvPr/>
          </p:nvGrpSpPr>
          <p:grpSpPr bwMode="auto">
            <a:xfrm>
              <a:off x="7132" y="10916"/>
              <a:ext cx="3854" cy="2"/>
              <a:chOff x="7132" y="10916"/>
              <a:chExt cx="3854" cy="2"/>
            </a:xfrm>
          </p:grpSpPr>
          <p:sp>
            <p:nvSpPr>
              <p:cNvPr id="21455" name="Freeform 9437"/>
              <p:cNvSpPr>
                <a:spLocks/>
              </p:cNvSpPr>
              <p:nvPr/>
            </p:nvSpPr>
            <p:spPr bwMode="auto">
              <a:xfrm>
                <a:off x="7132" y="10916"/>
                <a:ext cx="3854" cy="2"/>
              </a:xfrm>
              <a:custGeom>
                <a:avLst/>
                <a:gdLst>
                  <a:gd name="T0" fmla="+- 0 7132 7132"/>
                  <a:gd name="T1" fmla="*/ T0 w 3854"/>
                  <a:gd name="T2" fmla="+- 0 10986 7132"/>
                  <a:gd name="T3" fmla="*/ T2 w 385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54">
                    <a:moveTo>
                      <a:pt x="0" y="0"/>
                    </a:moveTo>
                    <a:lnTo>
                      <a:pt x="3854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42" name="Group 9438"/>
            <p:cNvGrpSpPr>
              <a:grpSpLocks/>
            </p:cNvGrpSpPr>
            <p:nvPr/>
          </p:nvGrpSpPr>
          <p:grpSpPr bwMode="auto">
            <a:xfrm>
              <a:off x="7132" y="10913"/>
              <a:ext cx="3847" cy="7"/>
              <a:chOff x="7132" y="10913"/>
              <a:chExt cx="3847" cy="7"/>
            </a:xfrm>
          </p:grpSpPr>
          <p:sp>
            <p:nvSpPr>
              <p:cNvPr id="21454" name="Freeform 9439"/>
              <p:cNvSpPr>
                <a:spLocks/>
              </p:cNvSpPr>
              <p:nvPr/>
            </p:nvSpPr>
            <p:spPr bwMode="auto">
              <a:xfrm>
                <a:off x="7132" y="10913"/>
                <a:ext cx="3847" cy="7"/>
              </a:xfrm>
              <a:custGeom>
                <a:avLst/>
                <a:gdLst>
                  <a:gd name="T0" fmla="+- 0 7132 7132"/>
                  <a:gd name="T1" fmla="*/ T0 w 3847"/>
                  <a:gd name="T2" fmla="+- 0 10920 10913"/>
                  <a:gd name="T3" fmla="*/ 10920 h 7"/>
                  <a:gd name="T4" fmla="+- 0 10979 7132"/>
                  <a:gd name="T5" fmla="*/ T4 w 3847"/>
                  <a:gd name="T6" fmla="+- 0 10920 10913"/>
                  <a:gd name="T7" fmla="*/ 10920 h 7"/>
                  <a:gd name="T8" fmla="+- 0 7142 7132"/>
                  <a:gd name="T9" fmla="*/ T8 w 3847"/>
                  <a:gd name="T10" fmla="+- 0 10913 10913"/>
                  <a:gd name="T11" fmla="*/ 10913 h 7"/>
                  <a:gd name="T12" fmla="+- 0 7132 7132"/>
                  <a:gd name="T13" fmla="*/ T12 w 3847"/>
                  <a:gd name="T14" fmla="+- 0 10920 10913"/>
                  <a:gd name="T15" fmla="*/ 1092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47" h="7">
                    <a:moveTo>
                      <a:pt x="0" y="7"/>
                    </a:moveTo>
                    <a:lnTo>
                      <a:pt x="3847" y="7"/>
                    </a:lnTo>
                    <a:lnTo>
                      <a:pt x="1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43" name="Group 9440"/>
            <p:cNvGrpSpPr>
              <a:grpSpLocks/>
            </p:cNvGrpSpPr>
            <p:nvPr/>
          </p:nvGrpSpPr>
          <p:grpSpPr bwMode="auto">
            <a:xfrm>
              <a:off x="7142" y="10913"/>
              <a:ext cx="3845" cy="7"/>
              <a:chOff x="7142" y="10913"/>
              <a:chExt cx="3845" cy="7"/>
            </a:xfrm>
          </p:grpSpPr>
          <p:sp>
            <p:nvSpPr>
              <p:cNvPr id="21453" name="Freeform 9441"/>
              <p:cNvSpPr>
                <a:spLocks/>
              </p:cNvSpPr>
              <p:nvPr/>
            </p:nvSpPr>
            <p:spPr bwMode="auto">
              <a:xfrm>
                <a:off x="7142" y="10913"/>
                <a:ext cx="3845" cy="7"/>
              </a:xfrm>
              <a:custGeom>
                <a:avLst/>
                <a:gdLst>
                  <a:gd name="T0" fmla="+- 0 10979 7142"/>
                  <a:gd name="T1" fmla="*/ T0 w 3845"/>
                  <a:gd name="T2" fmla="+- 0 10920 10913"/>
                  <a:gd name="T3" fmla="*/ 10920 h 7"/>
                  <a:gd name="T4" fmla="+- 0 7142 7142"/>
                  <a:gd name="T5" fmla="*/ T4 w 3845"/>
                  <a:gd name="T6" fmla="+- 0 10913 10913"/>
                  <a:gd name="T7" fmla="*/ 10913 h 7"/>
                  <a:gd name="T8" fmla="+- 0 10986 7142"/>
                  <a:gd name="T9" fmla="*/ T8 w 3845"/>
                  <a:gd name="T10" fmla="+- 0 10913 10913"/>
                  <a:gd name="T11" fmla="*/ 10913 h 7"/>
                  <a:gd name="T12" fmla="+- 0 10979 7142"/>
                  <a:gd name="T13" fmla="*/ T12 w 3845"/>
                  <a:gd name="T14" fmla="+- 0 10920 10913"/>
                  <a:gd name="T15" fmla="*/ 1092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45" h="7">
                    <a:moveTo>
                      <a:pt x="3837" y="7"/>
                    </a:moveTo>
                    <a:lnTo>
                      <a:pt x="0" y="0"/>
                    </a:lnTo>
                    <a:lnTo>
                      <a:pt x="3844" y="0"/>
                    </a:lnTo>
                    <a:lnTo>
                      <a:pt x="3837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44" name="Group 9442"/>
            <p:cNvGrpSpPr>
              <a:grpSpLocks/>
            </p:cNvGrpSpPr>
            <p:nvPr/>
          </p:nvGrpSpPr>
          <p:grpSpPr bwMode="auto">
            <a:xfrm>
              <a:off x="7132" y="10925"/>
              <a:ext cx="3847" cy="2"/>
              <a:chOff x="7132" y="10925"/>
              <a:chExt cx="3847" cy="2"/>
            </a:xfrm>
          </p:grpSpPr>
          <p:sp>
            <p:nvSpPr>
              <p:cNvPr id="21452" name="Freeform 9443"/>
              <p:cNvSpPr>
                <a:spLocks/>
              </p:cNvSpPr>
              <p:nvPr/>
            </p:nvSpPr>
            <p:spPr bwMode="auto">
              <a:xfrm>
                <a:off x="7132" y="10925"/>
                <a:ext cx="3847" cy="2"/>
              </a:xfrm>
              <a:custGeom>
                <a:avLst/>
                <a:gdLst>
                  <a:gd name="T0" fmla="+- 0 7132 7132"/>
                  <a:gd name="T1" fmla="*/ T0 w 3847"/>
                  <a:gd name="T2" fmla="+- 0 10979 7132"/>
                  <a:gd name="T3" fmla="*/ T2 w 384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47">
                    <a:moveTo>
                      <a:pt x="0" y="0"/>
                    </a:moveTo>
                    <a:lnTo>
                      <a:pt x="3847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45" name="Group 9444"/>
            <p:cNvGrpSpPr>
              <a:grpSpLocks/>
            </p:cNvGrpSpPr>
            <p:nvPr/>
          </p:nvGrpSpPr>
          <p:grpSpPr bwMode="auto">
            <a:xfrm>
              <a:off x="7132" y="10920"/>
              <a:ext cx="3840" cy="10"/>
              <a:chOff x="7132" y="10920"/>
              <a:chExt cx="3840" cy="10"/>
            </a:xfrm>
          </p:grpSpPr>
          <p:sp>
            <p:nvSpPr>
              <p:cNvPr id="21451" name="Freeform 9445"/>
              <p:cNvSpPr>
                <a:spLocks/>
              </p:cNvSpPr>
              <p:nvPr/>
            </p:nvSpPr>
            <p:spPr bwMode="auto">
              <a:xfrm>
                <a:off x="7132" y="10920"/>
                <a:ext cx="3840" cy="10"/>
              </a:xfrm>
              <a:custGeom>
                <a:avLst/>
                <a:gdLst>
                  <a:gd name="T0" fmla="+- 0 7137 7132"/>
                  <a:gd name="T1" fmla="*/ T0 w 3840"/>
                  <a:gd name="T2" fmla="+- 0 10930 10920"/>
                  <a:gd name="T3" fmla="*/ 10930 h 10"/>
                  <a:gd name="T4" fmla="+- 0 10972 7132"/>
                  <a:gd name="T5" fmla="*/ T4 w 3840"/>
                  <a:gd name="T6" fmla="+- 0 10930 10920"/>
                  <a:gd name="T7" fmla="*/ 10930 h 10"/>
                  <a:gd name="T8" fmla="+- 0 7132 7132"/>
                  <a:gd name="T9" fmla="*/ T8 w 3840"/>
                  <a:gd name="T10" fmla="+- 0 10920 10920"/>
                  <a:gd name="T11" fmla="*/ 10920 h 10"/>
                  <a:gd name="T12" fmla="+- 0 7137 7132"/>
                  <a:gd name="T13" fmla="*/ T12 w 3840"/>
                  <a:gd name="T14" fmla="+- 0 10930 10920"/>
                  <a:gd name="T15" fmla="*/ 1093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40" h="10">
                    <a:moveTo>
                      <a:pt x="5" y="10"/>
                    </a:moveTo>
                    <a:lnTo>
                      <a:pt x="3840" y="10"/>
                    </a:lnTo>
                    <a:lnTo>
                      <a:pt x="0" y="0"/>
                    </a:lnTo>
                    <a:lnTo>
                      <a:pt x="5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46" name="Group 9446"/>
            <p:cNvGrpSpPr>
              <a:grpSpLocks/>
            </p:cNvGrpSpPr>
            <p:nvPr/>
          </p:nvGrpSpPr>
          <p:grpSpPr bwMode="auto">
            <a:xfrm>
              <a:off x="7132" y="10920"/>
              <a:ext cx="3847" cy="10"/>
              <a:chOff x="7132" y="10920"/>
              <a:chExt cx="3847" cy="10"/>
            </a:xfrm>
          </p:grpSpPr>
          <p:sp>
            <p:nvSpPr>
              <p:cNvPr id="21450" name="Freeform 9447"/>
              <p:cNvSpPr>
                <a:spLocks/>
              </p:cNvSpPr>
              <p:nvPr/>
            </p:nvSpPr>
            <p:spPr bwMode="auto">
              <a:xfrm>
                <a:off x="7132" y="10920"/>
                <a:ext cx="3847" cy="10"/>
              </a:xfrm>
              <a:custGeom>
                <a:avLst/>
                <a:gdLst>
                  <a:gd name="T0" fmla="+- 0 10972 7132"/>
                  <a:gd name="T1" fmla="*/ T0 w 3847"/>
                  <a:gd name="T2" fmla="+- 0 10930 10920"/>
                  <a:gd name="T3" fmla="*/ 10930 h 10"/>
                  <a:gd name="T4" fmla="+- 0 7132 7132"/>
                  <a:gd name="T5" fmla="*/ T4 w 3847"/>
                  <a:gd name="T6" fmla="+- 0 10920 10920"/>
                  <a:gd name="T7" fmla="*/ 10920 h 10"/>
                  <a:gd name="T8" fmla="+- 0 10979 7132"/>
                  <a:gd name="T9" fmla="*/ T8 w 3847"/>
                  <a:gd name="T10" fmla="+- 0 10920 10920"/>
                  <a:gd name="T11" fmla="*/ 10920 h 10"/>
                  <a:gd name="T12" fmla="+- 0 10972 7132"/>
                  <a:gd name="T13" fmla="*/ T12 w 3847"/>
                  <a:gd name="T14" fmla="+- 0 10930 10920"/>
                  <a:gd name="T15" fmla="*/ 1093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47" h="10">
                    <a:moveTo>
                      <a:pt x="3840" y="10"/>
                    </a:moveTo>
                    <a:lnTo>
                      <a:pt x="0" y="0"/>
                    </a:lnTo>
                    <a:lnTo>
                      <a:pt x="3847" y="0"/>
                    </a:lnTo>
                    <a:lnTo>
                      <a:pt x="384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47" name="Group 9448"/>
            <p:cNvGrpSpPr>
              <a:grpSpLocks/>
            </p:cNvGrpSpPr>
            <p:nvPr/>
          </p:nvGrpSpPr>
          <p:grpSpPr bwMode="auto">
            <a:xfrm>
              <a:off x="6698" y="10889"/>
              <a:ext cx="410" cy="43"/>
              <a:chOff x="6698" y="10889"/>
              <a:chExt cx="410" cy="43"/>
            </a:xfrm>
          </p:grpSpPr>
          <p:sp>
            <p:nvSpPr>
              <p:cNvPr id="21448" name="Freeform 9449"/>
              <p:cNvSpPr>
                <a:spLocks/>
              </p:cNvSpPr>
              <p:nvPr/>
            </p:nvSpPr>
            <p:spPr bwMode="auto">
              <a:xfrm>
                <a:off x="6698" y="10889"/>
                <a:ext cx="410" cy="43"/>
              </a:xfrm>
              <a:custGeom>
                <a:avLst/>
                <a:gdLst>
                  <a:gd name="T0" fmla="+- 0 6762 6698"/>
                  <a:gd name="T1" fmla="*/ T0 w 410"/>
                  <a:gd name="T2" fmla="+- 0 10889 10889"/>
                  <a:gd name="T3" fmla="*/ 10889 h 43"/>
                  <a:gd name="T4" fmla="+- 0 6698 6698"/>
                  <a:gd name="T5" fmla="*/ T4 w 410"/>
                  <a:gd name="T6" fmla="+- 0 10932 10889"/>
                  <a:gd name="T7" fmla="*/ 10932 h 43"/>
                  <a:gd name="T8" fmla="+- 0 7108 6698"/>
                  <a:gd name="T9" fmla="*/ T8 w 410"/>
                  <a:gd name="T10" fmla="+- 0 10932 10889"/>
                  <a:gd name="T11" fmla="*/ 10932 h 43"/>
                  <a:gd name="T12" fmla="+- 0 6762 6698"/>
                  <a:gd name="T13" fmla="*/ T12 w 410"/>
                  <a:gd name="T14" fmla="+- 0 10889 10889"/>
                  <a:gd name="T15" fmla="*/ 1088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0" h="43">
                    <a:moveTo>
                      <a:pt x="64" y="0"/>
                    </a:moveTo>
                    <a:lnTo>
                      <a:pt x="0" y="43"/>
                    </a:lnTo>
                    <a:lnTo>
                      <a:pt x="410" y="43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49" name="Freeform 9450"/>
              <p:cNvSpPr>
                <a:spLocks/>
              </p:cNvSpPr>
              <p:nvPr/>
            </p:nvSpPr>
            <p:spPr bwMode="auto">
              <a:xfrm>
                <a:off x="6698" y="10889"/>
                <a:ext cx="410" cy="43"/>
              </a:xfrm>
              <a:custGeom>
                <a:avLst/>
                <a:gdLst>
                  <a:gd name="T0" fmla="+- 0 7070 6698"/>
                  <a:gd name="T1" fmla="*/ T0 w 410"/>
                  <a:gd name="T2" fmla="+- 0 10889 10889"/>
                  <a:gd name="T3" fmla="*/ 10889 h 43"/>
                  <a:gd name="T4" fmla="+- 0 6762 6698"/>
                  <a:gd name="T5" fmla="*/ T4 w 410"/>
                  <a:gd name="T6" fmla="+- 0 10889 10889"/>
                  <a:gd name="T7" fmla="*/ 10889 h 43"/>
                  <a:gd name="T8" fmla="+- 0 7108 6698"/>
                  <a:gd name="T9" fmla="*/ T8 w 410"/>
                  <a:gd name="T10" fmla="+- 0 10932 10889"/>
                  <a:gd name="T11" fmla="*/ 10932 h 43"/>
                  <a:gd name="T12" fmla="+- 0 7070 6698"/>
                  <a:gd name="T13" fmla="*/ T12 w 410"/>
                  <a:gd name="T14" fmla="+- 0 10889 10889"/>
                  <a:gd name="T15" fmla="*/ 1088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0" h="43">
                    <a:moveTo>
                      <a:pt x="372" y="0"/>
                    </a:moveTo>
                    <a:lnTo>
                      <a:pt x="64" y="0"/>
                    </a:lnTo>
                    <a:lnTo>
                      <a:pt x="410" y="43"/>
                    </a:lnTo>
                    <a:lnTo>
                      <a:pt x="37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48" name="Group 9451"/>
            <p:cNvGrpSpPr>
              <a:grpSpLocks/>
            </p:cNvGrpSpPr>
            <p:nvPr/>
          </p:nvGrpSpPr>
          <p:grpSpPr bwMode="auto">
            <a:xfrm>
              <a:off x="6698" y="10889"/>
              <a:ext cx="410" cy="43"/>
              <a:chOff x="6698" y="10889"/>
              <a:chExt cx="410" cy="43"/>
            </a:xfrm>
          </p:grpSpPr>
          <p:sp>
            <p:nvSpPr>
              <p:cNvPr id="21447" name="Freeform 9452"/>
              <p:cNvSpPr>
                <a:spLocks/>
              </p:cNvSpPr>
              <p:nvPr/>
            </p:nvSpPr>
            <p:spPr bwMode="auto">
              <a:xfrm>
                <a:off x="6698" y="10889"/>
                <a:ext cx="410" cy="43"/>
              </a:xfrm>
              <a:custGeom>
                <a:avLst/>
                <a:gdLst>
                  <a:gd name="T0" fmla="+- 0 6698 6698"/>
                  <a:gd name="T1" fmla="*/ T0 w 410"/>
                  <a:gd name="T2" fmla="+- 0 10932 10889"/>
                  <a:gd name="T3" fmla="*/ 10932 h 43"/>
                  <a:gd name="T4" fmla="+- 0 7108 6698"/>
                  <a:gd name="T5" fmla="*/ T4 w 410"/>
                  <a:gd name="T6" fmla="+- 0 10932 10889"/>
                  <a:gd name="T7" fmla="*/ 10932 h 43"/>
                  <a:gd name="T8" fmla="+- 0 6762 6698"/>
                  <a:gd name="T9" fmla="*/ T8 w 410"/>
                  <a:gd name="T10" fmla="+- 0 10889 10889"/>
                  <a:gd name="T11" fmla="*/ 10889 h 43"/>
                  <a:gd name="T12" fmla="+- 0 6698 6698"/>
                  <a:gd name="T13" fmla="*/ T12 w 410"/>
                  <a:gd name="T14" fmla="+- 0 10932 10889"/>
                  <a:gd name="T15" fmla="*/ 1093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0" h="43">
                    <a:moveTo>
                      <a:pt x="0" y="43"/>
                    </a:moveTo>
                    <a:lnTo>
                      <a:pt x="410" y="43"/>
                    </a:lnTo>
                    <a:lnTo>
                      <a:pt x="64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49" name="Group 9453"/>
            <p:cNvGrpSpPr>
              <a:grpSpLocks/>
            </p:cNvGrpSpPr>
            <p:nvPr/>
          </p:nvGrpSpPr>
          <p:grpSpPr bwMode="auto">
            <a:xfrm>
              <a:off x="6762" y="10889"/>
              <a:ext cx="346" cy="43"/>
              <a:chOff x="6762" y="10889"/>
              <a:chExt cx="346" cy="43"/>
            </a:xfrm>
          </p:grpSpPr>
          <p:sp>
            <p:nvSpPr>
              <p:cNvPr id="21446" name="Freeform 9454"/>
              <p:cNvSpPr>
                <a:spLocks/>
              </p:cNvSpPr>
              <p:nvPr/>
            </p:nvSpPr>
            <p:spPr bwMode="auto">
              <a:xfrm>
                <a:off x="6762" y="10889"/>
                <a:ext cx="346" cy="43"/>
              </a:xfrm>
              <a:custGeom>
                <a:avLst/>
                <a:gdLst>
                  <a:gd name="T0" fmla="+- 0 7108 6762"/>
                  <a:gd name="T1" fmla="*/ T0 w 346"/>
                  <a:gd name="T2" fmla="+- 0 10932 10889"/>
                  <a:gd name="T3" fmla="*/ 10932 h 43"/>
                  <a:gd name="T4" fmla="+- 0 6762 6762"/>
                  <a:gd name="T5" fmla="*/ T4 w 346"/>
                  <a:gd name="T6" fmla="+- 0 10889 10889"/>
                  <a:gd name="T7" fmla="*/ 10889 h 43"/>
                  <a:gd name="T8" fmla="+- 0 7070 6762"/>
                  <a:gd name="T9" fmla="*/ T8 w 346"/>
                  <a:gd name="T10" fmla="+- 0 10889 10889"/>
                  <a:gd name="T11" fmla="*/ 10889 h 43"/>
                  <a:gd name="T12" fmla="+- 0 7108 6762"/>
                  <a:gd name="T13" fmla="*/ T12 w 346"/>
                  <a:gd name="T14" fmla="+- 0 10932 10889"/>
                  <a:gd name="T15" fmla="*/ 1093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6" h="43">
                    <a:moveTo>
                      <a:pt x="346" y="43"/>
                    </a:moveTo>
                    <a:lnTo>
                      <a:pt x="0" y="0"/>
                    </a:lnTo>
                    <a:lnTo>
                      <a:pt x="308" y="0"/>
                    </a:lnTo>
                    <a:lnTo>
                      <a:pt x="346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50" name="Group 9455"/>
            <p:cNvGrpSpPr>
              <a:grpSpLocks/>
            </p:cNvGrpSpPr>
            <p:nvPr/>
          </p:nvGrpSpPr>
          <p:grpSpPr bwMode="auto">
            <a:xfrm>
              <a:off x="7130" y="10933"/>
              <a:ext cx="3842" cy="2"/>
              <a:chOff x="7130" y="10933"/>
              <a:chExt cx="3842" cy="2"/>
            </a:xfrm>
          </p:grpSpPr>
          <p:sp>
            <p:nvSpPr>
              <p:cNvPr id="21445" name="Freeform 9456"/>
              <p:cNvSpPr>
                <a:spLocks/>
              </p:cNvSpPr>
              <p:nvPr/>
            </p:nvSpPr>
            <p:spPr bwMode="auto">
              <a:xfrm>
                <a:off x="7130" y="10933"/>
                <a:ext cx="3842" cy="2"/>
              </a:xfrm>
              <a:custGeom>
                <a:avLst/>
                <a:gdLst>
                  <a:gd name="T0" fmla="+- 0 7130 7130"/>
                  <a:gd name="T1" fmla="*/ T0 w 3842"/>
                  <a:gd name="T2" fmla="+- 0 10972 7130"/>
                  <a:gd name="T3" fmla="*/ T2 w 384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42">
                    <a:moveTo>
                      <a:pt x="0" y="0"/>
                    </a:moveTo>
                    <a:lnTo>
                      <a:pt x="384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51" name="Group 9457"/>
            <p:cNvGrpSpPr>
              <a:grpSpLocks/>
            </p:cNvGrpSpPr>
            <p:nvPr/>
          </p:nvGrpSpPr>
          <p:grpSpPr bwMode="auto">
            <a:xfrm>
              <a:off x="7130" y="10930"/>
              <a:ext cx="3835" cy="7"/>
              <a:chOff x="7130" y="10930"/>
              <a:chExt cx="3835" cy="7"/>
            </a:xfrm>
          </p:grpSpPr>
          <p:sp>
            <p:nvSpPr>
              <p:cNvPr id="21444" name="Freeform 9458"/>
              <p:cNvSpPr>
                <a:spLocks/>
              </p:cNvSpPr>
              <p:nvPr/>
            </p:nvSpPr>
            <p:spPr bwMode="auto">
              <a:xfrm>
                <a:off x="7130" y="10930"/>
                <a:ext cx="3835" cy="7"/>
              </a:xfrm>
              <a:custGeom>
                <a:avLst/>
                <a:gdLst>
                  <a:gd name="T0" fmla="+- 0 7130 7130"/>
                  <a:gd name="T1" fmla="*/ T0 w 3835"/>
                  <a:gd name="T2" fmla="+- 0 10937 10930"/>
                  <a:gd name="T3" fmla="*/ 10937 h 7"/>
                  <a:gd name="T4" fmla="+- 0 10965 7130"/>
                  <a:gd name="T5" fmla="*/ T4 w 3835"/>
                  <a:gd name="T6" fmla="+- 0 10937 10930"/>
                  <a:gd name="T7" fmla="*/ 10937 h 7"/>
                  <a:gd name="T8" fmla="+- 0 7137 7130"/>
                  <a:gd name="T9" fmla="*/ T8 w 3835"/>
                  <a:gd name="T10" fmla="+- 0 10930 10930"/>
                  <a:gd name="T11" fmla="*/ 10930 h 7"/>
                  <a:gd name="T12" fmla="+- 0 7130 7130"/>
                  <a:gd name="T13" fmla="*/ T12 w 3835"/>
                  <a:gd name="T14" fmla="+- 0 10937 10930"/>
                  <a:gd name="T15" fmla="*/ 1093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35" h="7">
                    <a:moveTo>
                      <a:pt x="0" y="7"/>
                    </a:moveTo>
                    <a:lnTo>
                      <a:pt x="3835" y="7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52" name="Group 9459"/>
            <p:cNvGrpSpPr>
              <a:grpSpLocks/>
            </p:cNvGrpSpPr>
            <p:nvPr/>
          </p:nvGrpSpPr>
          <p:grpSpPr bwMode="auto">
            <a:xfrm>
              <a:off x="7137" y="10930"/>
              <a:ext cx="3835" cy="7"/>
              <a:chOff x="7137" y="10930"/>
              <a:chExt cx="3835" cy="7"/>
            </a:xfrm>
          </p:grpSpPr>
          <p:sp>
            <p:nvSpPr>
              <p:cNvPr id="21443" name="Freeform 9460"/>
              <p:cNvSpPr>
                <a:spLocks/>
              </p:cNvSpPr>
              <p:nvPr/>
            </p:nvSpPr>
            <p:spPr bwMode="auto">
              <a:xfrm>
                <a:off x="7137" y="10930"/>
                <a:ext cx="3835" cy="7"/>
              </a:xfrm>
              <a:custGeom>
                <a:avLst/>
                <a:gdLst>
                  <a:gd name="T0" fmla="+- 0 10965 7137"/>
                  <a:gd name="T1" fmla="*/ T0 w 3835"/>
                  <a:gd name="T2" fmla="+- 0 10937 10930"/>
                  <a:gd name="T3" fmla="*/ 10937 h 7"/>
                  <a:gd name="T4" fmla="+- 0 7137 7137"/>
                  <a:gd name="T5" fmla="*/ T4 w 3835"/>
                  <a:gd name="T6" fmla="+- 0 10930 10930"/>
                  <a:gd name="T7" fmla="*/ 10930 h 7"/>
                  <a:gd name="T8" fmla="+- 0 10972 7137"/>
                  <a:gd name="T9" fmla="*/ T8 w 3835"/>
                  <a:gd name="T10" fmla="+- 0 10930 10930"/>
                  <a:gd name="T11" fmla="*/ 10930 h 7"/>
                  <a:gd name="T12" fmla="+- 0 10965 7137"/>
                  <a:gd name="T13" fmla="*/ T12 w 3835"/>
                  <a:gd name="T14" fmla="+- 0 10937 10930"/>
                  <a:gd name="T15" fmla="*/ 1093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35" h="7">
                    <a:moveTo>
                      <a:pt x="3828" y="7"/>
                    </a:moveTo>
                    <a:lnTo>
                      <a:pt x="0" y="0"/>
                    </a:lnTo>
                    <a:lnTo>
                      <a:pt x="3835" y="0"/>
                    </a:lnTo>
                    <a:lnTo>
                      <a:pt x="3828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53" name="Group 9461"/>
            <p:cNvGrpSpPr>
              <a:grpSpLocks/>
            </p:cNvGrpSpPr>
            <p:nvPr/>
          </p:nvGrpSpPr>
          <p:grpSpPr bwMode="auto">
            <a:xfrm>
              <a:off x="6698" y="10932"/>
              <a:ext cx="413" cy="5"/>
              <a:chOff x="6698" y="10932"/>
              <a:chExt cx="413" cy="5"/>
            </a:xfrm>
          </p:grpSpPr>
          <p:sp>
            <p:nvSpPr>
              <p:cNvPr id="21442" name="Freeform 9462"/>
              <p:cNvSpPr>
                <a:spLocks/>
              </p:cNvSpPr>
              <p:nvPr/>
            </p:nvSpPr>
            <p:spPr bwMode="auto">
              <a:xfrm>
                <a:off x="6698" y="10932"/>
                <a:ext cx="413" cy="5"/>
              </a:xfrm>
              <a:custGeom>
                <a:avLst/>
                <a:gdLst>
                  <a:gd name="T0" fmla="+- 0 6698 6698"/>
                  <a:gd name="T1" fmla="*/ T0 w 413"/>
                  <a:gd name="T2" fmla="+- 0 10932 10932"/>
                  <a:gd name="T3" fmla="*/ 10932 h 5"/>
                  <a:gd name="T4" fmla="+- 0 6700 6698"/>
                  <a:gd name="T5" fmla="*/ T4 w 413"/>
                  <a:gd name="T6" fmla="+- 0 10937 10932"/>
                  <a:gd name="T7" fmla="*/ 10937 h 5"/>
                  <a:gd name="T8" fmla="+- 0 7110 6698"/>
                  <a:gd name="T9" fmla="*/ T8 w 413"/>
                  <a:gd name="T10" fmla="+- 0 10937 10932"/>
                  <a:gd name="T11" fmla="*/ 10937 h 5"/>
                  <a:gd name="T12" fmla="+- 0 6698 6698"/>
                  <a:gd name="T13" fmla="*/ T12 w 413"/>
                  <a:gd name="T14" fmla="+- 0 10932 10932"/>
                  <a:gd name="T15" fmla="*/ 1093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" h="5">
                    <a:moveTo>
                      <a:pt x="0" y="0"/>
                    </a:moveTo>
                    <a:lnTo>
                      <a:pt x="2" y="5"/>
                    </a:lnTo>
                    <a:lnTo>
                      <a:pt x="412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54" name="Group 9463"/>
            <p:cNvGrpSpPr>
              <a:grpSpLocks/>
            </p:cNvGrpSpPr>
            <p:nvPr/>
          </p:nvGrpSpPr>
          <p:grpSpPr bwMode="auto">
            <a:xfrm>
              <a:off x="6698" y="10932"/>
              <a:ext cx="413" cy="5"/>
              <a:chOff x="6698" y="10932"/>
              <a:chExt cx="413" cy="5"/>
            </a:xfrm>
          </p:grpSpPr>
          <p:sp>
            <p:nvSpPr>
              <p:cNvPr id="21441" name="Freeform 9464"/>
              <p:cNvSpPr>
                <a:spLocks/>
              </p:cNvSpPr>
              <p:nvPr/>
            </p:nvSpPr>
            <p:spPr bwMode="auto">
              <a:xfrm>
                <a:off x="6698" y="10932"/>
                <a:ext cx="413" cy="5"/>
              </a:xfrm>
              <a:custGeom>
                <a:avLst/>
                <a:gdLst>
                  <a:gd name="T0" fmla="+- 0 7108 6698"/>
                  <a:gd name="T1" fmla="*/ T0 w 413"/>
                  <a:gd name="T2" fmla="+- 0 10932 10932"/>
                  <a:gd name="T3" fmla="*/ 10932 h 5"/>
                  <a:gd name="T4" fmla="+- 0 6698 6698"/>
                  <a:gd name="T5" fmla="*/ T4 w 413"/>
                  <a:gd name="T6" fmla="+- 0 10932 10932"/>
                  <a:gd name="T7" fmla="*/ 10932 h 5"/>
                  <a:gd name="T8" fmla="+- 0 7110 6698"/>
                  <a:gd name="T9" fmla="*/ T8 w 413"/>
                  <a:gd name="T10" fmla="+- 0 10937 10932"/>
                  <a:gd name="T11" fmla="*/ 10937 h 5"/>
                  <a:gd name="T12" fmla="+- 0 7108 6698"/>
                  <a:gd name="T13" fmla="*/ T12 w 413"/>
                  <a:gd name="T14" fmla="+- 0 10932 10932"/>
                  <a:gd name="T15" fmla="*/ 1093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" h="5">
                    <a:moveTo>
                      <a:pt x="410" y="0"/>
                    </a:moveTo>
                    <a:lnTo>
                      <a:pt x="0" y="0"/>
                    </a:lnTo>
                    <a:lnTo>
                      <a:pt x="412" y="5"/>
                    </a:lnTo>
                    <a:lnTo>
                      <a:pt x="4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55" name="Group 9465"/>
            <p:cNvGrpSpPr>
              <a:grpSpLocks/>
            </p:cNvGrpSpPr>
            <p:nvPr/>
          </p:nvGrpSpPr>
          <p:grpSpPr bwMode="auto">
            <a:xfrm>
              <a:off x="6698" y="10932"/>
              <a:ext cx="413" cy="5"/>
              <a:chOff x="6698" y="10932"/>
              <a:chExt cx="413" cy="5"/>
            </a:xfrm>
          </p:grpSpPr>
          <p:sp>
            <p:nvSpPr>
              <p:cNvPr id="21440" name="Freeform 9466"/>
              <p:cNvSpPr>
                <a:spLocks/>
              </p:cNvSpPr>
              <p:nvPr/>
            </p:nvSpPr>
            <p:spPr bwMode="auto">
              <a:xfrm>
                <a:off x="6698" y="10932"/>
                <a:ext cx="413" cy="5"/>
              </a:xfrm>
              <a:custGeom>
                <a:avLst/>
                <a:gdLst>
                  <a:gd name="T0" fmla="+- 0 6700 6698"/>
                  <a:gd name="T1" fmla="*/ T0 w 413"/>
                  <a:gd name="T2" fmla="+- 0 10937 10932"/>
                  <a:gd name="T3" fmla="*/ 10937 h 5"/>
                  <a:gd name="T4" fmla="+- 0 7110 6698"/>
                  <a:gd name="T5" fmla="*/ T4 w 413"/>
                  <a:gd name="T6" fmla="+- 0 10937 10932"/>
                  <a:gd name="T7" fmla="*/ 10937 h 5"/>
                  <a:gd name="T8" fmla="+- 0 6698 6698"/>
                  <a:gd name="T9" fmla="*/ T8 w 413"/>
                  <a:gd name="T10" fmla="+- 0 10932 10932"/>
                  <a:gd name="T11" fmla="*/ 10932 h 5"/>
                  <a:gd name="T12" fmla="+- 0 6700 6698"/>
                  <a:gd name="T13" fmla="*/ T12 w 413"/>
                  <a:gd name="T14" fmla="+- 0 10937 10932"/>
                  <a:gd name="T15" fmla="*/ 1093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" h="5">
                    <a:moveTo>
                      <a:pt x="2" y="5"/>
                    </a:moveTo>
                    <a:lnTo>
                      <a:pt x="412" y="5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56" name="Group 9467"/>
            <p:cNvGrpSpPr>
              <a:grpSpLocks/>
            </p:cNvGrpSpPr>
            <p:nvPr/>
          </p:nvGrpSpPr>
          <p:grpSpPr bwMode="auto">
            <a:xfrm>
              <a:off x="6698" y="10932"/>
              <a:ext cx="413" cy="5"/>
              <a:chOff x="6698" y="10932"/>
              <a:chExt cx="413" cy="5"/>
            </a:xfrm>
          </p:grpSpPr>
          <p:sp>
            <p:nvSpPr>
              <p:cNvPr id="21439" name="Freeform 9468"/>
              <p:cNvSpPr>
                <a:spLocks/>
              </p:cNvSpPr>
              <p:nvPr/>
            </p:nvSpPr>
            <p:spPr bwMode="auto">
              <a:xfrm>
                <a:off x="6698" y="10932"/>
                <a:ext cx="413" cy="5"/>
              </a:xfrm>
              <a:custGeom>
                <a:avLst/>
                <a:gdLst>
                  <a:gd name="T0" fmla="+- 0 7110 6698"/>
                  <a:gd name="T1" fmla="*/ T0 w 413"/>
                  <a:gd name="T2" fmla="+- 0 10937 10932"/>
                  <a:gd name="T3" fmla="*/ 10937 h 5"/>
                  <a:gd name="T4" fmla="+- 0 6698 6698"/>
                  <a:gd name="T5" fmla="*/ T4 w 413"/>
                  <a:gd name="T6" fmla="+- 0 10932 10932"/>
                  <a:gd name="T7" fmla="*/ 10932 h 5"/>
                  <a:gd name="T8" fmla="+- 0 7108 6698"/>
                  <a:gd name="T9" fmla="*/ T8 w 413"/>
                  <a:gd name="T10" fmla="+- 0 10932 10932"/>
                  <a:gd name="T11" fmla="*/ 10932 h 5"/>
                  <a:gd name="T12" fmla="+- 0 7110 6698"/>
                  <a:gd name="T13" fmla="*/ T12 w 413"/>
                  <a:gd name="T14" fmla="+- 0 10937 10932"/>
                  <a:gd name="T15" fmla="*/ 1093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" h="5">
                    <a:moveTo>
                      <a:pt x="412" y="5"/>
                    </a:moveTo>
                    <a:lnTo>
                      <a:pt x="0" y="0"/>
                    </a:lnTo>
                    <a:lnTo>
                      <a:pt x="410" y="0"/>
                    </a:lnTo>
                    <a:lnTo>
                      <a:pt x="412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57" name="Group 9469"/>
            <p:cNvGrpSpPr>
              <a:grpSpLocks/>
            </p:cNvGrpSpPr>
            <p:nvPr/>
          </p:nvGrpSpPr>
          <p:grpSpPr bwMode="auto">
            <a:xfrm>
              <a:off x="7118" y="10940"/>
              <a:ext cx="3847" cy="2"/>
              <a:chOff x="7118" y="10940"/>
              <a:chExt cx="3847" cy="2"/>
            </a:xfrm>
          </p:grpSpPr>
          <p:sp>
            <p:nvSpPr>
              <p:cNvPr id="21438" name="Freeform 9470"/>
              <p:cNvSpPr>
                <a:spLocks/>
              </p:cNvSpPr>
              <p:nvPr/>
            </p:nvSpPr>
            <p:spPr bwMode="auto">
              <a:xfrm>
                <a:off x="7118" y="10940"/>
                <a:ext cx="3847" cy="2"/>
              </a:xfrm>
              <a:custGeom>
                <a:avLst/>
                <a:gdLst>
                  <a:gd name="T0" fmla="+- 0 7118 7118"/>
                  <a:gd name="T1" fmla="*/ T0 w 3847"/>
                  <a:gd name="T2" fmla="+- 0 10965 7118"/>
                  <a:gd name="T3" fmla="*/ T2 w 384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847">
                    <a:moveTo>
                      <a:pt x="0" y="0"/>
                    </a:moveTo>
                    <a:lnTo>
                      <a:pt x="3847" y="0"/>
                    </a:lnTo>
                  </a:path>
                </a:pathLst>
              </a:custGeom>
              <a:noFill/>
              <a:ln w="1778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58" name="Group 9471"/>
            <p:cNvGrpSpPr>
              <a:grpSpLocks/>
            </p:cNvGrpSpPr>
            <p:nvPr/>
          </p:nvGrpSpPr>
          <p:grpSpPr bwMode="auto">
            <a:xfrm>
              <a:off x="7118" y="10937"/>
              <a:ext cx="3842" cy="7"/>
              <a:chOff x="7118" y="10937"/>
              <a:chExt cx="3842" cy="7"/>
            </a:xfrm>
          </p:grpSpPr>
          <p:sp>
            <p:nvSpPr>
              <p:cNvPr id="21437" name="Freeform 9472"/>
              <p:cNvSpPr>
                <a:spLocks/>
              </p:cNvSpPr>
              <p:nvPr/>
            </p:nvSpPr>
            <p:spPr bwMode="auto">
              <a:xfrm>
                <a:off x="7118" y="10937"/>
                <a:ext cx="3842" cy="7"/>
              </a:xfrm>
              <a:custGeom>
                <a:avLst/>
                <a:gdLst>
                  <a:gd name="T0" fmla="+- 0 7118 7118"/>
                  <a:gd name="T1" fmla="*/ T0 w 3842"/>
                  <a:gd name="T2" fmla="+- 0 10944 10937"/>
                  <a:gd name="T3" fmla="*/ 10944 h 7"/>
                  <a:gd name="T4" fmla="+- 0 10960 7118"/>
                  <a:gd name="T5" fmla="*/ T4 w 3842"/>
                  <a:gd name="T6" fmla="+- 0 10944 10937"/>
                  <a:gd name="T7" fmla="*/ 10944 h 7"/>
                  <a:gd name="T8" fmla="+- 0 7127 7118"/>
                  <a:gd name="T9" fmla="*/ T8 w 3842"/>
                  <a:gd name="T10" fmla="+- 0 10937 10937"/>
                  <a:gd name="T11" fmla="*/ 10937 h 7"/>
                  <a:gd name="T12" fmla="+- 0 7118 7118"/>
                  <a:gd name="T13" fmla="*/ T12 w 3842"/>
                  <a:gd name="T14" fmla="+- 0 10944 10937"/>
                  <a:gd name="T15" fmla="*/ 1094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42" h="7">
                    <a:moveTo>
                      <a:pt x="0" y="7"/>
                    </a:moveTo>
                    <a:lnTo>
                      <a:pt x="3842" y="7"/>
                    </a:lnTo>
                    <a:lnTo>
                      <a:pt x="9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59" name="Group 9473"/>
            <p:cNvGrpSpPr>
              <a:grpSpLocks/>
            </p:cNvGrpSpPr>
            <p:nvPr/>
          </p:nvGrpSpPr>
          <p:grpSpPr bwMode="auto">
            <a:xfrm>
              <a:off x="7127" y="10937"/>
              <a:ext cx="3838" cy="7"/>
              <a:chOff x="7127" y="10937"/>
              <a:chExt cx="3838" cy="7"/>
            </a:xfrm>
          </p:grpSpPr>
          <p:sp>
            <p:nvSpPr>
              <p:cNvPr id="21436" name="Freeform 9474"/>
              <p:cNvSpPr>
                <a:spLocks/>
              </p:cNvSpPr>
              <p:nvPr/>
            </p:nvSpPr>
            <p:spPr bwMode="auto">
              <a:xfrm>
                <a:off x="7127" y="10937"/>
                <a:ext cx="3838" cy="7"/>
              </a:xfrm>
              <a:custGeom>
                <a:avLst/>
                <a:gdLst>
                  <a:gd name="T0" fmla="+- 0 10960 7127"/>
                  <a:gd name="T1" fmla="*/ T0 w 3838"/>
                  <a:gd name="T2" fmla="+- 0 10944 10937"/>
                  <a:gd name="T3" fmla="*/ 10944 h 7"/>
                  <a:gd name="T4" fmla="+- 0 7127 7127"/>
                  <a:gd name="T5" fmla="*/ T4 w 3838"/>
                  <a:gd name="T6" fmla="+- 0 10937 10937"/>
                  <a:gd name="T7" fmla="*/ 10937 h 7"/>
                  <a:gd name="T8" fmla="+- 0 10965 7127"/>
                  <a:gd name="T9" fmla="*/ T8 w 3838"/>
                  <a:gd name="T10" fmla="+- 0 10937 10937"/>
                  <a:gd name="T11" fmla="*/ 10937 h 7"/>
                  <a:gd name="T12" fmla="+- 0 10960 7127"/>
                  <a:gd name="T13" fmla="*/ T12 w 3838"/>
                  <a:gd name="T14" fmla="+- 0 10944 10937"/>
                  <a:gd name="T15" fmla="*/ 1094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38" h="7">
                    <a:moveTo>
                      <a:pt x="3833" y="7"/>
                    </a:moveTo>
                    <a:lnTo>
                      <a:pt x="0" y="0"/>
                    </a:lnTo>
                    <a:lnTo>
                      <a:pt x="3838" y="0"/>
                    </a:lnTo>
                    <a:lnTo>
                      <a:pt x="3833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60" name="Group 9475"/>
            <p:cNvGrpSpPr>
              <a:grpSpLocks/>
            </p:cNvGrpSpPr>
            <p:nvPr/>
          </p:nvGrpSpPr>
          <p:grpSpPr bwMode="auto">
            <a:xfrm>
              <a:off x="6700" y="10937"/>
              <a:ext cx="418" cy="7"/>
              <a:chOff x="6700" y="10937"/>
              <a:chExt cx="418" cy="7"/>
            </a:xfrm>
          </p:grpSpPr>
          <p:sp>
            <p:nvSpPr>
              <p:cNvPr id="21435" name="Freeform 9476"/>
              <p:cNvSpPr>
                <a:spLocks/>
              </p:cNvSpPr>
              <p:nvPr/>
            </p:nvSpPr>
            <p:spPr bwMode="auto">
              <a:xfrm>
                <a:off x="6700" y="10937"/>
                <a:ext cx="418" cy="7"/>
              </a:xfrm>
              <a:custGeom>
                <a:avLst/>
                <a:gdLst>
                  <a:gd name="T0" fmla="+- 0 6700 6700"/>
                  <a:gd name="T1" fmla="*/ T0 w 418"/>
                  <a:gd name="T2" fmla="+- 0 10937 10937"/>
                  <a:gd name="T3" fmla="*/ 10937 h 7"/>
                  <a:gd name="T4" fmla="+- 0 6705 6700"/>
                  <a:gd name="T5" fmla="*/ T4 w 418"/>
                  <a:gd name="T6" fmla="+- 0 10944 10937"/>
                  <a:gd name="T7" fmla="*/ 10944 h 7"/>
                  <a:gd name="T8" fmla="+- 0 7118 6700"/>
                  <a:gd name="T9" fmla="*/ T8 w 418"/>
                  <a:gd name="T10" fmla="+- 0 10944 10937"/>
                  <a:gd name="T11" fmla="*/ 10944 h 7"/>
                  <a:gd name="T12" fmla="+- 0 6700 6700"/>
                  <a:gd name="T13" fmla="*/ T12 w 418"/>
                  <a:gd name="T14" fmla="+- 0 10937 10937"/>
                  <a:gd name="T15" fmla="*/ 1093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8" h="7">
                    <a:moveTo>
                      <a:pt x="0" y="0"/>
                    </a:moveTo>
                    <a:lnTo>
                      <a:pt x="5" y="7"/>
                    </a:lnTo>
                    <a:lnTo>
                      <a:pt x="418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61" name="Group 9477"/>
            <p:cNvGrpSpPr>
              <a:grpSpLocks/>
            </p:cNvGrpSpPr>
            <p:nvPr/>
          </p:nvGrpSpPr>
          <p:grpSpPr bwMode="auto">
            <a:xfrm>
              <a:off x="6700" y="10937"/>
              <a:ext cx="418" cy="7"/>
              <a:chOff x="6700" y="10937"/>
              <a:chExt cx="418" cy="7"/>
            </a:xfrm>
          </p:grpSpPr>
          <p:sp>
            <p:nvSpPr>
              <p:cNvPr id="21434" name="Freeform 9478"/>
              <p:cNvSpPr>
                <a:spLocks/>
              </p:cNvSpPr>
              <p:nvPr/>
            </p:nvSpPr>
            <p:spPr bwMode="auto">
              <a:xfrm>
                <a:off x="6700" y="10937"/>
                <a:ext cx="418" cy="7"/>
              </a:xfrm>
              <a:custGeom>
                <a:avLst/>
                <a:gdLst>
                  <a:gd name="T0" fmla="+- 0 7110 6700"/>
                  <a:gd name="T1" fmla="*/ T0 w 418"/>
                  <a:gd name="T2" fmla="+- 0 10937 10937"/>
                  <a:gd name="T3" fmla="*/ 10937 h 7"/>
                  <a:gd name="T4" fmla="+- 0 6700 6700"/>
                  <a:gd name="T5" fmla="*/ T4 w 418"/>
                  <a:gd name="T6" fmla="+- 0 10937 10937"/>
                  <a:gd name="T7" fmla="*/ 10937 h 7"/>
                  <a:gd name="T8" fmla="+- 0 7118 6700"/>
                  <a:gd name="T9" fmla="*/ T8 w 418"/>
                  <a:gd name="T10" fmla="+- 0 10944 10937"/>
                  <a:gd name="T11" fmla="*/ 10944 h 7"/>
                  <a:gd name="T12" fmla="+- 0 7110 6700"/>
                  <a:gd name="T13" fmla="*/ T12 w 418"/>
                  <a:gd name="T14" fmla="+- 0 10937 10937"/>
                  <a:gd name="T15" fmla="*/ 1093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8" h="7">
                    <a:moveTo>
                      <a:pt x="410" y="0"/>
                    </a:moveTo>
                    <a:lnTo>
                      <a:pt x="0" y="0"/>
                    </a:lnTo>
                    <a:lnTo>
                      <a:pt x="418" y="7"/>
                    </a:lnTo>
                    <a:lnTo>
                      <a:pt x="4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62" name="Group 9479"/>
            <p:cNvGrpSpPr>
              <a:grpSpLocks/>
            </p:cNvGrpSpPr>
            <p:nvPr/>
          </p:nvGrpSpPr>
          <p:grpSpPr bwMode="auto">
            <a:xfrm>
              <a:off x="6700" y="10937"/>
              <a:ext cx="418" cy="7"/>
              <a:chOff x="6700" y="10937"/>
              <a:chExt cx="418" cy="7"/>
            </a:xfrm>
          </p:grpSpPr>
          <p:sp>
            <p:nvSpPr>
              <p:cNvPr id="21433" name="Freeform 9480"/>
              <p:cNvSpPr>
                <a:spLocks/>
              </p:cNvSpPr>
              <p:nvPr/>
            </p:nvSpPr>
            <p:spPr bwMode="auto">
              <a:xfrm>
                <a:off x="6700" y="10937"/>
                <a:ext cx="418" cy="7"/>
              </a:xfrm>
              <a:custGeom>
                <a:avLst/>
                <a:gdLst>
                  <a:gd name="T0" fmla="+- 0 6705 6700"/>
                  <a:gd name="T1" fmla="*/ T0 w 418"/>
                  <a:gd name="T2" fmla="+- 0 10944 10937"/>
                  <a:gd name="T3" fmla="*/ 10944 h 7"/>
                  <a:gd name="T4" fmla="+- 0 7118 6700"/>
                  <a:gd name="T5" fmla="*/ T4 w 418"/>
                  <a:gd name="T6" fmla="+- 0 10944 10937"/>
                  <a:gd name="T7" fmla="*/ 10944 h 7"/>
                  <a:gd name="T8" fmla="+- 0 6700 6700"/>
                  <a:gd name="T9" fmla="*/ T8 w 418"/>
                  <a:gd name="T10" fmla="+- 0 10937 10937"/>
                  <a:gd name="T11" fmla="*/ 10937 h 7"/>
                  <a:gd name="T12" fmla="+- 0 6705 6700"/>
                  <a:gd name="T13" fmla="*/ T12 w 418"/>
                  <a:gd name="T14" fmla="+- 0 10944 10937"/>
                  <a:gd name="T15" fmla="*/ 1094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8" h="7">
                    <a:moveTo>
                      <a:pt x="5" y="7"/>
                    </a:moveTo>
                    <a:lnTo>
                      <a:pt x="418" y="7"/>
                    </a:lnTo>
                    <a:lnTo>
                      <a:pt x="0" y="0"/>
                    </a:lnTo>
                    <a:lnTo>
                      <a:pt x="5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63" name="Group 9481"/>
            <p:cNvGrpSpPr>
              <a:grpSpLocks/>
            </p:cNvGrpSpPr>
            <p:nvPr/>
          </p:nvGrpSpPr>
          <p:grpSpPr bwMode="auto">
            <a:xfrm>
              <a:off x="6700" y="10937"/>
              <a:ext cx="418" cy="7"/>
              <a:chOff x="6700" y="10937"/>
              <a:chExt cx="418" cy="7"/>
            </a:xfrm>
          </p:grpSpPr>
          <p:sp>
            <p:nvSpPr>
              <p:cNvPr id="21432" name="Freeform 9482"/>
              <p:cNvSpPr>
                <a:spLocks/>
              </p:cNvSpPr>
              <p:nvPr/>
            </p:nvSpPr>
            <p:spPr bwMode="auto">
              <a:xfrm>
                <a:off x="6700" y="10937"/>
                <a:ext cx="418" cy="7"/>
              </a:xfrm>
              <a:custGeom>
                <a:avLst/>
                <a:gdLst>
                  <a:gd name="T0" fmla="+- 0 7118 6700"/>
                  <a:gd name="T1" fmla="*/ T0 w 418"/>
                  <a:gd name="T2" fmla="+- 0 10944 10937"/>
                  <a:gd name="T3" fmla="*/ 10944 h 7"/>
                  <a:gd name="T4" fmla="+- 0 6700 6700"/>
                  <a:gd name="T5" fmla="*/ T4 w 418"/>
                  <a:gd name="T6" fmla="+- 0 10937 10937"/>
                  <a:gd name="T7" fmla="*/ 10937 h 7"/>
                  <a:gd name="T8" fmla="+- 0 7110 6700"/>
                  <a:gd name="T9" fmla="*/ T8 w 418"/>
                  <a:gd name="T10" fmla="+- 0 10937 10937"/>
                  <a:gd name="T11" fmla="*/ 10937 h 7"/>
                  <a:gd name="T12" fmla="+- 0 7118 6700"/>
                  <a:gd name="T13" fmla="*/ T12 w 418"/>
                  <a:gd name="T14" fmla="+- 0 10944 10937"/>
                  <a:gd name="T15" fmla="*/ 1094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8" h="7">
                    <a:moveTo>
                      <a:pt x="418" y="7"/>
                    </a:moveTo>
                    <a:lnTo>
                      <a:pt x="0" y="0"/>
                    </a:lnTo>
                    <a:lnTo>
                      <a:pt x="410" y="0"/>
                    </a:lnTo>
                    <a:lnTo>
                      <a:pt x="418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64" name="Group 9483"/>
            <p:cNvGrpSpPr>
              <a:grpSpLocks/>
            </p:cNvGrpSpPr>
            <p:nvPr/>
          </p:nvGrpSpPr>
          <p:grpSpPr bwMode="auto">
            <a:xfrm>
              <a:off x="6705" y="10944"/>
              <a:ext cx="4255" cy="24"/>
              <a:chOff x="6705" y="10944"/>
              <a:chExt cx="4255" cy="24"/>
            </a:xfrm>
          </p:grpSpPr>
          <p:sp>
            <p:nvSpPr>
              <p:cNvPr id="21430" name="Freeform 9484"/>
              <p:cNvSpPr>
                <a:spLocks/>
              </p:cNvSpPr>
              <p:nvPr/>
            </p:nvSpPr>
            <p:spPr bwMode="auto">
              <a:xfrm>
                <a:off x="6705" y="10944"/>
                <a:ext cx="4255" cy="24"/>
              </a:xfrm>
              <a:custGeom>
                <a:avLst/>
                <a:gdLst>
                  <a:gd name="T0" fmla="+- 0 6705 6705"/>
                  <a:gd name="T1" fmla="*/ T0 w 4255"/>
                  <a:gd name="T2" fmla="+- 0 10944 10944"/>
                  <a:gd name="T3" fmla="*/ 10944 h 24"/>
                  <a:gd name="T4" fmla="+- 0 6722 6705"/>
                  <a:gd name="T5" fmla="*/ T4 w 4255"/>
                  <a:gd name="T6" fmla="+- 0 10968 10944"/>
                  <a:gd name="T7" fmla="*/ 10968 h 24"/>
                  <a:gd name="T8" fmla="+- 0 10946 6705"/>
                  <a:gd name="T9" fmla="*/ T8 w 4255"/>
                  <a:gd name="T10" fmla="+- 0 10968 10944"/>
                  <a:gd name="T11" fmla="*/ 10968 h 24"/>
                  <a:gd name="T12" fmla="+- 0 6705 6705"/>
                  <a:gd name="T13" fmla="*/ T12 w 4255"/>
                  <a:gd name="T14" fmla="+- 0 10944 10944"/>
                  <a:gd name="T15" fmla="*/ 1094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55" h="24">
                    <a:moveTo>
                      <a:pt x="0" y="0"/>
                    </a:moveTo>
                    <a:lnTo>
                      <a:pt x="17" y="24"/>
                    </a:lnTo>
                    <a:lnTo>
                      <a:pt x="4241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31" name="Freeform 9485"/>
              <p:cNvSpPr>
                <a:spLocks/>
              </p:cNvSpPr>
              <p:nvPr/>
            </p:nvSpPr>
            <p:spPr bwMode="auto">
              <a:xfrm>
                <a:off x="6705" y="10944"/>
                <a:ext cx="4255" cy="24"/>
              </a:xfrm>
              <a:custGeom>
                <a:avLst/>
                <a:gdLst>
                  <a:gd name="T0" fmla="+- 0 10960 6705"/>
                  <a:gd name="T1" fmla="*/ T0 w 4255"/>
                  <a:gd name="T2" fmla="+- 0 10944 10944"/>
                  <a:gd name="T3" fmla="*/ 10944 h 24"/>
                  <a:gd name="T4" fmla="+- 0 6705 6705"/>
                  <a:gd name="T5" fmla="*/ T4 w 4255"/>
                  <a:gd name="T6" fmla="+- 0 10944 10944"/>
                  <a:gd name="T7" fmla="*/ 10944 h 24"/>
                  <a:gd name="T8" fmla="+- 0 10946 6705"/>
                  <a:gd name="T9" fmla="*/ T8 w 4255"/>
                  <a:gd name="T10" fmla="+- 0 10968 10944"/>
                  <a:gd name="T11" fmla="*/ 10968 h 24"/>
                  <a:gd name="T12" fmla="+- 0 10960 6705"/>
                  <a:gd name="T13" fmla="*/ T12 w 4255"/>
                  <a:gd name="T14" fmla="+- 0 10944 10944"/>
                  <a:gd name="T15" fmla="*/ 1094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55" h="24">
                    <a:moveTo>
                      <a:pt x="4255" y="0"/>
                    </a:moveTo>
                    <a:lnTo>
                      <a:pt x="0" y="0"/>
                    </a:lnTo>
                    <a:lnTo>
                      <a:pt x="4241" y="24"/>
                    </a:lnTo>
                    <a:lnTo>
                      <a:pt x="425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65" name="Group 9486"/>
            <p:cNvGrpSpPr>
              <a:grpSpLocks/>
            </p:cNvGrpSpPr>
            <p:nvPr/>
          </p:nvGrpSpPr>
          <p:grpSpPr bwMode="auto">
            <a:xfrm>
              <a:off x="6705" y="10944"/>
              <a:ext cx="4241" cy="24"/>
              <a:chOff x="6705" y="10944"/>
              <a:chExt cx="4241" cy="24"/>
            </a:xfrm>
          </p:grpSpPr>
          <p:sp>
            <p:nvSpPr>
              <p:cNvPr id="21429" name="Freeform 9487"/>
              <p:cNvSpPr>
                <a:spLocks/>
              </p:cNvSpPr>
              <p:nvPr/>
            </p:nvSpPr>
            <p:spPr bwMode="auto">
              <a:xfrm>
                <a:off x="6705" y="10944"/>
                <a:ext cx="4241" cy="24"/>
              </a:xfrm>
              <a:custGeom>
                <a:avLst/>
                <a:gdLst>
                  <a:gd name="T0" fmla="+- 0 6722 6705"/>
                  <a:gd name="T1" fmla="*/ T0 w 4241"/>
                  <a:gd name="T2" fmla="+- 0 10968 10944"/>
                  <a:gd name="T3" fmla="*/ 10968 h 24"/>
                  <a:gd name="T4" fmla="+- 0 10946 6705"/>
                  <a:gd name="T5" fmla="*/ T4 w 4241"/>
                  <a:gd name="T6" fmla="+- 0 10968 10944"/>
                  <a:gd name="T7" fmla="*/ 10968 h 24"/>
                  <a:gd name="T8" fmla="+- 0 6705 6705"/>
                  <a:gd name="T9" fmla="*/ T8 w 4241"/>
                  <a:gd name="T10" fmla="+- 0 10944 10944"/>
                  <a:gd name="T11" fmla="*/ 10944 h 24"/>
                  <a:gd name="T12" fmla="+- 0 6722 6705"/>
                  <a:gd name="T13" fmla="*/ T12 w 4241"/>
                  <a:gd name="T14" fmla="+- 0 10968 10944"/>
                  <a:gd name="T15" fmla="*/ 1096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41" h="24">
                    <a:moveTo>
                      <a:pt x="17" y="24"/>
                    </a:moveTo>
                    <a:lnTo>
                      <a:pt x="4241" y="24"/>
                    </a:lnTo>
                    <a:lnTo>
                      <a:pt x="0" y="0"/>
                    </a:lnTo>
                    <a:lnTo>
                      <a:pt x="17" y="2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66" name="Group 9488"/>
            <p:cNvGrpSpPr>
              <a:grpSpLocks/>
            </p:cNvGrpSpPr>
            <p:nvPr/>
          </p:nvGrpSpPr>
          <p:grpSpPr bwMode="auto">
            <a:xfrm>
              <a:off x="6705" y="10944"/>
              <a:ext cx="4255" cy="24"/>
              <a:chOff x="6705" y="10944"/>
              <a:chExt cx="4255" cy="24"/>
            </a:xfrm>
          </p:grpSpPr>
          <p:sp>
            <p:nvSpPr>
              <p:cNvPr id="21428" name="Freeform 9489"/>
              <p:cNvSpPr>
                <a:spLocks/>
              </p:cNvSpPr>
              <p:nvPr/>
            </p:nvSpPr>
            <p:spPr bwMode="auto">
              <a:xfrm>
                <a:off x="6705" y="10944"/>
                <a:ext cx="4255" cy="24"/>
              </a:xfrm>
              <a:custGeom>
                <a:avLst/>
                <a:gdLst>
                  <a:gd name="T0" fmla="+- 0 10946 6705"/>
                  <a:gd name="T1" fmla="*/ T0 w 4255"/>
                  <a:gd name="T2" fmla="+- 0 10968 10944"/>
                  <a:gd name="T3" fmla="*/ 10968 h 24"/>
                  <a:gd name="T4" fmla="+- 0 6705 6705"/>
                  <a:gd name="T5" fmla="*/ T4 w 4255"/>
                  <a:gd name="T6" fmla="+- 0 10944 10944"/>
                  <a:gd name="T7" fmla="*/ 10944 h 24"/>
                  <a:gd name="T8" fmla="+- 0 10960 6705"/>
                  <a:gd name="T9" fmla="*/ T8 w 4255"/>
                  <a:gd name="T10" fmla="+- 0 10944 10944"/>
                  <a:gd name="T11" fmla="*/ 10944 h 24"/>
                  <a:gd name="T12" fmla="+- 0 10946 6705"/>
                  <a:gd name="T13" fmla="*/ T12 w 4255"/>
                  <a:gd name="T14" fmla="+- 0 10968 10944"/>
                  <a:gd name="T15" fmla="*/ 1096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55" h="24">
                    <a:moveTo>
                      <a:pt x="4241" y="24"/>
                    </a:moveTo>
                    <a:lnTo>
                      <a:pt x="0" y="0"/>
                    </a:lnTo>
                    <a:lnTo>
                      <a:pt x="4255" y="0"/>
                    </a:lnTo>
                    <a:lnTo>
                      <a:pt x="4241" y="2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67" name="Group 9490"/>
            <p:cNvGrpSpPr>
              <a:grpSpLocks/>
            </p:cNvGrpSpPr>
            <p:nvPr/>
          </p:nvGrpSpPr>
          <p:grpSpPr bwMode="auto">
            <a:xfrm>
              <a:off x="6503" y="11030"/>
              <a:ext cx="79" cy="36"/>
              <a:chOff x="6503" y="11030"/>
              <a:chExt cx="79" cy="36"/>
            </a:xfrm>
          </p:grpSpPr>
          <p:sp>
            <p:nvSpPr>
              <p:cNvPr id="21427" name="Freeform 9491"/>
              <p:cNvSpPr>
                <a:spLocks/>
              </p:cNvSpPr>
              <p:nvPr/>
            </p:nvSpPr>
            <p:spPr bwMode="auto">
              <a:xfrm>
                <a:off x="6503" y="11030"/>
                <a:ext cx="79" cy="36"/>
              </a:xfrm>
              <a:custGeom>
                <a:avLst/>
                <a:gdLst>
                  <a:gd name="T0" fmla="+- 0 6556 6503"/>
                  <a:gd name="T1" fmla="*/ T0 w 79"/>
                  <a:gd name="T2" fmla="+- 0 11030 11030"/>
                  <a:gd name="T3" fmla="*/ 11030 h 36"/>
                  <a:gd name="T4" fmla="+- 0 6503 6503"/>
                  <a:gd name="T5" fmla="*/ T4 w 79"/>
                  <a:gd name="T6" fmla="+- 0 11066 11030"/>
                  <a:gd name="T7" fmla="*/ 11066 h 36"/>
                  <a:gd name="T8" fmla="+- 0 6582 6503"/>
                  <a:gd name="T9" fmla="*/ T8 w 79"/>
                  <a:gd name="T10" fmla="+- 0 11066 11030"/>
                  <a:gd name="T11" fmla="*/ 11066 h 36"/>
                  <a:gd name="T12" fmla="+- 0 6556 6503"/>
                  <a:gd name="T13" fmla="*/ T12 w 79"/>
                  <a:gd name="T14" fmla="+- 0 11030 11030"/>
                  <a:gd name="T15" fmla="*/ 11030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36">
                    <a:moveTo>
                      <a:pt x="53" y="0"/>
                    </a:moveTo>
                    <a:lnTo>
                      <a:pt x="0" y="36"/>
                    </a:lnTo>
                    <a:lnTo>
                      <a:pt x="79" y="36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68" name="Group 9492"/>
            <p:cNvGrpSpPr>
              <a:grpSpLocks/>
            </p:cNvGrpSpPr>
            <p:nvPr/>
          </p:nvGrpSpPr>
          <p:grpSpPr bwMode="auto">
            <a:xfrm>
              <a:off x="6503" y="11030"/>
              <a:ext cx="79" cy="36"/>
              <a:chOff x="6503" y="11030"/>
              <a:chExt cx="79" cy="36"/>
            </a:xfrm>
          </p:grpSpPr>
          <p:sp>
            <p:nvSpPr>
              <p:cNvPr id="21426" name="Freeform 9493"/>
              <p:cNvSpPr>
                <a:spLocks/>
              </p:cNvSpPr>
              <p:nvPr/>
            </p:nvSpPr>
            <p:spPr bwMode="auto">
              <a:xfrm>
                <a:off x="6503" y="11030"/>
                <a:ext cx="79" cy="36"/>
              </a:xfrm>
              <a:custGeom>
                <a:avLst/>
                <a:gdLst>
                  <a:gd name="T0" fmla="+- 0 6556 6503"/>
                  <a:gd name="T1" fmla="*/ T0 w 79"/>
                  <a:gd name="T2" fmla="+- 0 11030 11030"/>
                  <a:gd name="T3" fmla="*/ 11030 h 36"/>
                  <a:gd name="T4" fmla="+- 0 6503 6503"/>
                  <a:gd name="T5" fmla="*/ T4 w 79"/>
                  <a:gd name="T6" fmla="+- 0 11066 11030"/>
                  <a:gd name="T7" fmla="*/ 11066 h 36"/>
                  <a:gd name="T8" fmla="+- 0 6582 6503"/>
                  <a:gd name="T9" fmla="*/ T8 w 79"/>
                  <a:gd name="T10" fmla="+- 0 11066 11030"/>
                  <a:gd name="T11" fmla="*/ 11066 h 36"/>
                  <a:gd name="T12" fmla="+- 0 6556 6503"/>
                  <a:gd name="T13" fmla="*/ T12 w 79"/>
                  <a:gd name="T14" fmla="+- 0 11030 11030"/>
                  <a:gd name="T15" fmla="*/ 11030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" h="36">
                    <a:moveTo>
                      <a:pt x="53" y="0"/>
                    </a:moveTo>
                    <a:lnTo>
                      <a:pt x="0" y="36"/>
                    </a:lnTo>
                    <a:lnTo>
                      <a:pt x="79" y="36"/>
                    </a:lnTo>
                    <a:lnTo>
                      <a:pt x="53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69" name="Group 9494"/>
            <p:cNvGrpSpPr>
              <a:grpSpLocks/>
            </p:cNvGrpSpPr>
            <p:nvPr/>
          </p:nvGrpSpPr>
          <p:grpSpPr bwMode="auto">
            <a:xfrm>
              <a:off x="6582" y="10968"/>
              <a:ext cx="4363" cy="98"/>
              <a:chOff x="6582" y="10968"/>
              <a:chExt cx="4363" cy="98"/>
            </a:xfrm>
          </p:grpSpPr>
          <p:sp>
            <p:nvSpPr>
              <p:cNvPr id="21424" name="Freeform 9495"/>
              <p:cNvSpPr>
                <a:spLocks/>
              </p:cNvSpPr>
              <p:nvPr/>
            </p:nvSpPr>
            <p:spPr bwMode="auto">
              <a:xfrm>
                <a:off x="6582" y="10968"/>
                <a:ext cx="4363" cy="98"/>
              </a:xfrm>
              <a:custGeom>
                <a:avLst/>
                <a:gdLst>
                  <a:gd name="T0" fmla="+- 0 6722 6582"/>
                  <a:gd name="T1" fmla="*/ T0 w 4363"/>
                  <a:gd name="T2" fmla="+- 0 10968 10968"/>
                  <a:gd name="T3" fmla="*/ 10968 h 98"/>
                  <a:gd name="T4" fmla="+- 0 6582 6582"/>
                  <a:gd name="T5" fmla="*/ T4 w 4363"/>
                  <a:gd name="T6" fmla="+- 0 11066 10968"/>
                  <a:gd name="T7" fmla="*/ 11066 h 98"/>
                  <a:gd name="T8" fmla="+- 0 10888 6582"/>
                  <a:gd name="T9" fmla="*/ T8 w 4363"/>
                  <a:gd name="T10" fmla="+- 0 11066 10968"/>
                  <a:gd name="T11" fmla="*/ 11066 h 98"/>
                  <a:gd name="T12" fmla="+- 0 6722 6582"/>
                  <a:gd name="T13" fmla="*/ T12 w 4363"/>
                  <a:gd name="T14" fmla="+- 0 10968 10968"/>
                  <a:gd name="T15" fmla="*/ 10968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63" h="98">
                    <a:moveTo>
                      <a:pt x="140" y="0"/>
                    </a:moveTo>
                    <a:lnTo>
                      <a:pt x="0" y="98"/>
                    </a:lnTo>
                    <a:lnTo>
                      <a:pt x="4306" y="98"/>
                    </a:lnTo>
                    <a:lnTo>
                      <a:pt x="14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25" name="Freeform 9496"/>
              <p:cNvSpPr>
                <a:spLocks/>
              </p:cNvSpPr>
              <p:nvPr/>
            </p:nvSpPr>
            <p:spPr bwMode="auto">
              <a:xfrm>
                <a:off x="6582" y="10968"/>
                <a:ext cx="4363" cy="98"/>
              </a:xfrm>
              <a:custGeom>
                <a:avLst/>
                <a:gdLst>
                  <a:gd name="T0" fmla="+- 0 10946 6582"/>
                  <a:gd name="T1" fmla="*/ T0 w 4363"/>
                  <a:gd name="T2" fmla="+- 0 10968 10968"/>
                  <a:gd name="T3" fmla="*/ 10968 h 98"/>
                  <a:gd name="T4" fmla="+- 0 6722 6582"/>
                  <a:gd name="T5" fmla="*/ T4 w 4363"/>
                  <a:gd name="T6" fmla="+- 0 10968 10968"/>
                  <a:gd name="T7" fmla="*/ 10968 h 98"/>
                  <a:gd name="T8" fmla="+- 0 10888 6582"/>
                  <a:gd name="T9" fmla="*/ T8 w 4363"/>
                  <a:gd name="T10" fmla="+- 0 11066 10968"/>
                  <a:gd name="T11" fmla="*/ 11066 h 98"/>
                  <a:gd name="T12" fmla="+- 0 10946 6582"/>
                  <a:gd name="T13" fmla="*/ T12 w 4363"/>
                  <a:gd name="T14" fmla="+- 0 10968 10968"/>
                  <a:gd name="T15" fmla="*/ 10968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63" h="98">
                    <a:moveTo>
                      <a:pt x="4364" y="0"/>
                    </a:moveTo>
                    <a:lnTo>
                      <a:pt x="140" y="0"/>
                    </a:lnTo>
                    <a:lnTo>
                      <a:pt x="4306" y="98"/>
                    </a:lnTo>
                    <a:lnTo>
                      <a:pt x="436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70" name="Group 9497"/>
            <p:cNvGrpSpPr>
              <a:grpSpLocks/>
            </p:cNvGrpSpPr>
            <p:nvPr/>
          </p:nvGrpSpPr>
          <p:grpSpPr bwMode="auto">
            <a:xfrm>
              <a:off x="6582" y="10968"/>
              <a:ext cx="4306" cy="98"/>
              <a:chOff x="6582" y="10968"/>
              <a:chExt cx="4306" cy="98"/>
            </a:xfrm>
          </p:grpSpPr>
          <p:sp>
            <p:nvSpPr>
              <p:cNvPr id="21423" name="Freeform 9498"/>
              <p:cNvSpPr>
                <a:spLocks/>
              </p:cNvSpPr>
              <p:nvPr/>
            </p:nvSpPr>
            <p:spPr bwMode="auto">
              <a:xfrm>
                <a:off x="6582" y="10968"/>
                <a:ext cx="4306" cy="98"/>
              </a:xfrm>
              <a:custGeom>
                <a:avLst/>
                <a:gdLst>
                  <a:gd name="T0" fmla="+- 0 6582 6582"/>
                  <a:gd name="T1" fmla="*/ T0 w 4306"/>
                  <a:gd name="T2" fmla="+- 0 11066 10968"/>
                  <a:gd name="T3" fmla="*/ 11066 h 98"/>
                  <a:gd name="T4" fmla="+- 0 10888 6582"/>
                  <a:gd name="T5" fmla="*/ T4 w 4306"/>
                  <a:gd name="T6" fmla="+- 0 11066 10968"/>
                  <a:gd name="T7" fmla="*/ 11066 h 98"/>
                  <a:gd name="T8" fmla="+- 0 6722 6582"/>
                  <a:gd name="T9" fmla="*/ T8 w 4306"/>
                  <a:gd name="T10" fmla="+- 0 10968 10968"/>
                  <a:gd name="T11" fmla="*/ 10968 h 98"/>
                  <a:gd name="T12" fmla="+- 0 6582 6582"/>
                  <a:gd name="T13" fmla="*/ T12 w 4306"/>
                  <a:gd name="T14" fmla="+- 0 11066 10968"/>
                  <a:gd name="T15" fmla="*/ 11066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06" h="98">
                    <a:moveTo>
                      <a:pt x="0" y="98"/>
                    </a:moveTo>
                    <a:lnTo>
                      <a:pt x="4306" y="98"/>
                    </a:lnTo>
                    <a:lnTo>
                      <a:pt x="140" y="0"/>
                    </a:lnTo>
                    <a:lnTo>
                      <a:pt x="0" y="9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71" name="Group 9499"/>
            <p:cNvGrpSpPr>
              <a:grpSpLocks/>
            </p:cNvGrpSpPr>
            <p:nvPr/>
          </p:nvGrpSpPr>
          <p:grpSpPr bwMode="auto">
            <a:xfrm>
              <a:off x="6722" y="10968"/>
              <a:ext cx="4224" cy="98"/>
              <a:chOff x="6722" y="10968"/>
              <a:chExt cx="4224" cy="98"/>
            </a:xfrm>
          </p:grpSpPr>
          <p:sp>
            <p:nvSpPr>
              <p:cNvPr id="21422" name="Freeform 9500"/>
              <p:cNvSpPr>
                <a:spLocks/>
              </p:cNvSpPr>
              <p:nvPr/>
            </p:nvSpPr>
            <p:spPr bwMode="auto">
              <a:xfrm>
                <a:off x="6722" y="10968"/>
                <a:ext cx="4224" cy="98"/>
              </a:xfrm>
              <a:custGeom>
                <a:avLst/>
                <a:gdLst>
                  <a:gd name="T0" fmla="+- 0 10888 6722"/>
                  <a:gd name="T1" fmla="*/ T0 w 4224"/>
                  <a:gd name="T2" fmla="+- 0 11066 10968"/>
                  <a:gd name="T3" fmla="*/ 11066 h 98"/>
                  <a:gd name="T4" fmla="+- 0 6722 6722"/>
                  <a:gd name="T5" fmla="*/ T4 w 4224"/>
                  <a:gd name="T6" fmla="+- 0 10968 10968"/>
                  <a:gd name="T7" fmla="*/ 10968 h 98"/>
                  <a:gd name="T8" fmla="+- 0 10946 6722"/>
                  <a:gd name="T9" fmla="*/ T8 w 4224"/>
                  <a:gd name="T10" fmla="+- 0 10968 10968"/>
                  <a:gd name="T11" fmla="*/ 10968 h 98"/>
                  <a:gd name="T12" fmla="+- 0 10888 6722"/>
                  <a:gd name="T13" fmla="*/ T12 w 4224"/>
                  <a:gd name="T14" fmla="+- 0 11066 10968"/>
                  <a:gd name="T15" fmla="*/ 11066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24" h="98">
                    <a:moveTo>
                      <a:pt x="4166" y="98"/>
                    </a:moveTo>
                    <a:lnTo>
                      <a:pt x="0" y="0"/>
                    </a:lnTo>
                    <a:lnTo>
                      <a:pt x="4224" y="0"/>
                    </a:lnTo>
                    <a:lnTo>
                      <a:pt x="4166" y="9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72" name="Group 9501"/>
            <p:cNvGrpSpPr>
              <a:grpSpLocks/>
            </p:cNvGrpSpPr>
            <p:nvPr/>
          </p:nvGrpSpPr>
          <p:grpSpPr bwMode="auto">
            <a:xfrm>
              <a:off x="6470" y="11066"/>
              <a:ext cx="4418" cy="24"/>
              <a:chOff x="6470" y="11066"/>
              <a:chExt cx="4418" cy="24"/>
            </a:xfrm>
          </p:grpSpPr>
          <p:sp>
            <p:nvSpPr>
              <p:cNvPr id="21420" name="Freeform 9502"/>
              <p:cNvSpPr>
                <a:spLocks/>
              </p:cNvSpPr>
              <p:nvPr/>
            </p:nvSpPr>
            <p:spPr bwMode="auto">
              <a:xfrm>
                <a:off x="6470" y="11066"/>
                <a:ext cx="4418" cy="24"/>
              </a:xfrm>
              <a:custGeom>
                <a:avLst/>
                <a:gdLst>
                  <a:gd name="T0" fmla="+- 0 6503 6470"/>
                  <a:gd name="T1" fmla="*/ T0 w 4418"/>
                  <a:gd name="T2" fmla="+- 0 11066 11066"/>
                  <a:gd name="T3" fmla="*/ 11066 h 24"/>
                  <a:gd name="T4" fmla="+- 0 6470 6470"/>
                  <a:gd name="T5" fmla="*/ T4 w 4418"/>
                  <a:gd name="T6" fmla="+- 0 11090 11066"/>
                  <a:gd name="T7" fmla="*/ 11090 h 24"/>
                  <a:gd name="T8" fmla="+- 0 10876 6470"/>
                  <a:gd name="T9" fmla="*/ T8 w 4418"/>
                  <a:gd name="T10" fmla="+- 0 11090 11066"/>
                  <a:gd name="T11" fmla="*/ 11090 h 24"/>
                  <a:gd name="T12" fmla="+- 0 6503 6470"/>
                  <a:gd name="T13" fmla="*/ T12 w 4418"/>
                  <a:gd name="T14" fmla="+- 0 11066 11066"/>
                  <a:gd name="T15" fmla="*/ 1106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18" h="24">
                    <a:moveTo>
                      <a:pt x="33" y="0"/>
                    </a:moveTo>
                    <a:lnTo>
                      <a:pt x="0" y="24"/>
                    </a:lnTo>
                    <a:lnTo>
                      <a:pt x="4406" y="24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21" name="Freeform 9503"/>
              <p:cNvSpPr>
                <a:spLocks/>
              </p:cNvSpPr>
              <p:nvPr/>
            </p:nvSpPr>
            <p:spPr bwMode="auto">
              <a:xfrm>
                <a:off x="6470" y="11066"/>
                <a:ext cx="4418" cy="24"/>
              </a:xfrm>
              <a:custGeom>
                <a:avLst/>
                <a:gdLst>
                  <a:gd name="T0" fmla="+- 0 10888 6470"/>
                  <a:gd name="T1" fmla="*/ T0 w 4418"/>
                  <a:gd name="T2" fmla="+- 0 11066 11066"/>
                  <a:gd name="T3" fmla="*/ 11066 h 24"/>
                  <a:gd name="T4" fmla="+- 0 6503 6470"/>
                  <a:gd name="T5" fmla="*/ T4 w 4418"/>
                  <a:gd name="T6" fmla="+- 0 11066 11066"/>
                  <a:gd name="T7" fmla="*/ 11066 h 24"/>
                  <a:gd name="T8" fmla="+- 0 10876 6470"/>
                  <a:gd name="T9" fmla="*/ T8 w 4418"/>
                  <a:gd name="T10" fmla="+- 0 11090 11066"/>
                  <a:gd name="T11" fmla="*/ 11090 h 24"/>
                  <a:gd name="T12" fmla="+- 0 10888 6470"/>
                  <a:gd name="T13" fmla="*/ T12 w 4418"/>
                  <a:gd name="T14" fmla="+- 0 11066 11066"/>
                  <a:gd name="T15" fmla="*/ 1106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18" h="24">
                    <a:moveTo>
                      <a:pt x="4418" y="0"/>
                    </a:moveTo>
                    <a:lnTo>
                      <a:pt x="33" y="0"/>
                    </a:lnTo>
                    <a:lnTo>
                      <a:pt x="4406" y="24"/>
                    </a:lnTo>
                    <a:lnTo>
                      <a:pt x="441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73" name="Group 9504"/>
            <p:cNvGrpSpPr>
              <a:grpSpLocks/>
            </p:cNvGrpSpPr>
            <p:nvPr/>
          </p:nvGrpSpPr>
          <p:grpSpPr bwMode="auto">
            <a:xfrm>
              <a:off x="6470" y="11066"/>
              <a:ext cx="4406" cy="24"/>
              <a:chOff x="6470" y="11066"/>
              <a:chExt cx="4406" cy="24"/>
            </a:xfrm>
          </p:grpSpPr>
          <p:sp>
            <p:nvSpPr>
              <p:cNvPr id="21419" name="Freeform 9505"/>
              <p:cNvSpPr>
                <a:spLocks/>
              </p:cNvSpPr>
              <p:nvPr/>
            </p:nvSpPr>
            <p:spPr bwMode="auto">
              <a:xfrm>
                <a:off x="6470" y="11066"/>
                <a:ext cx="4406" cy="24"/>
              </a:xfrm>
              <a:custGeom>
                <a:avLst/>
                <a:gdLst>
                  <a:gd name="T0" fmla="+- 0 6470 6470"/>
                  <a:gd name="T1" fmla="*/ T0 w 4406"/>
                  <a:gd name="T2" fmla="+- 0 11090 11066"/>
                  <a:gd name="T3" fmla="*/ 11090 h 24"/>
                  <a:gd name="T4" fmla="+- 0 10876 6470"/>
                  <a:gd name="T5" fmla="*/ T4 w 4406"/>
                  <a:gd name="T6" fmla="+- 0 11090 11066"/>
                  <a:gd name="T7" fmla="*/ 11090 h 24"/>
                  <a:gd name="T8" fmla="+- 0 6503 6470"/>
                  <a:gd name="T9" fmla="*/ T8 w 4406"/>
                  <a:gd name="T10" fmla="+- 0 11066 11066"/>
                  <a:gd name="T11" fmla="*/ 11066 h 24"/>
                  <a:gd name="T12" fmla="+- 0 6470 6470"/>
                  <a:gd name="T13" fmla="*/ T12 w 4406"/>
                  <a:gd name="T14" fmla="+- 0 11090 11066"/>
                  <a:gd name="T15" fmla="*/ 1109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06" h="24">
                    <a:moveTo>
                      <a:pt x="0" y="24"/>
                    </a:moveTo>
                    <a:lnTo>
                      <a:pt x="4406" y="24"/>
                    </a:lnTo>
                    <a:lnTo>
                      <a:pt x="33" y="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74" name="Group 9506"/>
            <p:cNvGrpSpPr>
              <a:grpSpLocks/>
            </p:cNvGrpSpPr>
            <p:nvPr/>
          </p:nvGrpSpPr>
          <p:grpSpPr bwMode="auto">
            <a:xfrm>
              <a:off x="6503" y="11066"/>
              <a:ext cx="4385" cy="24"/>
              <a:chOff x="6503" y="11066"/>
              <a:chExt cx="4385" cy="24"/>
            </a:xfrm>
          </p:grpSpPr>
          <p:sp>
            <p:nvSpPr>
              <p:cNvPr id="21418" name="Freeform 9507"/>
              <p:cNvSpPr>
                <a:spLocks/>
              </p:cNvSpPr>
              <p:nvPr/>
            </p:nvSpPr>
            <p:spPr bwMode="auto">
              <a:xfrm>
                <a:off x="6503" y="11066"/>
                <a:ext cx="4385" cy="24"/>
              </a:xfrm>
              <a:custGeom>
                <a:avLst/>
                <a:gdLst>
                  <a:gd name="T0" fmla="+- 0 10876 6503"/>
                  <a:gd name="T1" fmla="*/ T0 w 4385"/>
                  <a:gd name="T2" fmla="+- 0 11090 11066"/>
                  <a:gd name="T3" fmla="*/ 11090 h 24"/>
                  <a:gd name="T4" fmla="+- 0 6503 6503"/>
                  <a:gd name="T5" fmla="*/ T4 w 4385"/>
                  <a:gd name="T6" fmla="+- 0 11066 11066"/>
                  <a:gd name="T7" fmla="*/ 11066 h 24"/>
                  <a:gd name="T8" fmla="+- 0 10888 6503"/>
                  <a:gd name="T9" fmla="*/ T8 w 4385"/>
                  <a:gd name="T10" fmla="+- 0 11066 11066"/>
                  <a:gd name="T11" fmla="*/ 11066 h 24"/>
                  <a:gd name="T12" fmla="+- 0 10876 6503"/>
                  <a:gd name="T13" fmla="*/ T12 w 4385"/>
                  <a:gd name="T14" fmla="+- 0 11090 11066"/>
                  <a:gd name="T15" fmla="*/ 1109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85" h="24">
                    <a:moveTo>
                      <a:pt x="4373" y="24"/>
                    </a:moveTo>
                    <a:lnTo>
                      <a:pt x="0" y="0"/>
                    </a:lnTo>
                    <a:lnTo>
                      <a:pt x="4385" y="0"/>
                    </a:lnTo>
                    <a:lnTo>
                      <a:pt x="4373" y="2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75" name="Group 9508"/>
            <p:cNvGrpSpPr>
              <a:grpSpLocks/>
            </p:cNvGrpSpPr>
            <p:nvPr/>
          </p:nvGrpSpPr>
          <p:grpSpPr bwMode="auto">
            <a:xfrm>
              <a:off x="6470" y="11099"/>
              <a:ext cx="4406" cy="2"/>
              <a:chOff x="6470" y="11099"/>
              <a:chExt cx="4406" cy="2"/>
            </a:xfrm>
          </p:grpSpPr>
          <p:sp>
            <p:nvSpPr>
              <p:cNvPr id="21417" name="Freeform 9509"/>
              <p:cNvSpPr>
                <a:spLocks/>
              </p:cNvSpPr>
              <p:nvPr/>
            </p:nvSpPr>
            <p:spPr bwMode="auto">
              <a:xfrm>
                <a:off x="6470" y="11099"/>
                <a:ext cx="4406" cy="2"/>
              </a:xfrm>
              <a:custGeom>
                <a:avLst/>
                <a:gdLst>
                  <a:gd name="T0" fmla="+- 0 6470 6470"/>
                  <a:gd name="T1" fmla="*/ T0 w 4406"/>
                  <a:gd name="T2" fmla="+- 0 10876 6470"/>
                  <a:gd name="T3" fmla="*/ T2 w 440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4406">
                    <a:moveTo>
                      <a:pt x="0" y="0"/>
                    </a:moveTo>
                    <a:lnTo>
                      <a:pt x="4406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76" name="Group 9510"/>
            <p:cNvGrpSpPr>
              <a:grpSpLocks/>
            </p:cNvGrpSpPr>
            <p:nvPr/>
          </p:nvGrpSpPr>
          <p:grpSpPr bwMode="auto">
            <a:xfrm>
              <a:off x="6470" y="11090"/>
              <a:ext cx="4394" cy="17"/>
              <a:chOff x="6470" y="11090"/>
              <a:chExt cx="4394" cy="17"/>
            </a:xfrm>
          </p:grpSpPr>
          <p:sp>
            <p:nvSpPr>
              <p:cNvPr id="21416" name="Freeform 9511"/>
              <p:cNvSpPr>
                <a:spLocks/>
              </p:cNvSpPr>
              <p:nvPr/>
            </p:nvSpPr>
            <p:spPr bwMode="auto">
              <a:xfrm>
                <a:off x="6470" y="11090"/>
                <a:ext cx="4394" cy="17"/>
              </a:xfrm>
              <a:custGeom>
                <a:avLst/>
                <a:gdLst>
                  <a:gd name="T0" fmla="+- 0 6482 6470"/>
                  <a:gd name="T1" fmla="*/ T0 w 4394"/>
                  <a:gd name="T2" fmla="+- 0 11107 11090"/>
                  <a:gd name="T3" fmla="*/ 11107 h 17"/>
                  <a:gd name="T4" fmla="+- 0 10864 6470"/>
                  <a:gd name="T5" fmla="*/ T4 w 4394"/>
                  <a:gd name="T6" fmla="+- 0 11107 11090"/>
                  <a:gd name="T7" fmla="*/ 11107 h 17"/>
                  <a:gd name="T8" fmla="+- 0 6470 6470"/>
                  <a:gd name="T9" fmla="*/ T8 w 4394"/>
                  <a:gd name="T10" fmla="+- 0 11090 11090"/>
                  <a:gd name="T11" fmla="*/ 11090 h 17"/>
                  <a:gd name="T12" fmla="+- 0 6482 6470"/>
                  <a:gd name="T13" fmla="*/ T12 w 4394"/>
                  <a:gd name="T14" fmla="+- 0 11107 11090"/>
                  <a:gd name="T15" fmla="*/ 11107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94" h="17">
                    <a:moveTo>
                      <a:pt x="12" y="17"/>
                    </a:moveTo>
                    <a:lnTo>
                      <a:pt x="4394" y="17"/>
                    </a:lnTo>
                    <a:lnTo>
                      <a:pt x="0" y="0"/>
                    </a:lnTo>
                    <a:lnTo>
                      <a:pt x="12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77" name="Group 9512"/>
            <p:cNvGrpSpPr>
              <a:grpSpLocks/>
            </p:cNvGrpSpPr>
            <p:nvPr/>
          </p:nvGrpSpPr>
          <p:grpSpPr bwMode="auto">
            <a:xfrm>
              <a:off x="6470" y="11090"/>
              <a:ext cx="4406" cy="17"/>
              <a:chOff x="6470" y="11090"/>
              <a:chExt cx="4406" cy="17"/>
            </a:xfrm>
          </p:grpSpPr>
          <p:sp>
            <p:nvSpPr>
              <p:cNvPr id="21415" name="Freeform 9513"/>
              <p:cNvSpPr>
                <a:spLocks/>
              </p:cNvSpPr>
              <p:nvPr/>
            </p:nvSpPr>
            <p:spPr bwMode="auto">
              <a:xfrm>
                <a:off x="6470" y="11090"/>
                <a:ext cx="4406" cy="17"/>
              </a:xfrm>
              <a:custGeom>
                <a:avLst/>
                <a:gdLst>
                  <a:gd name="T0" fmla="+- 0 10864 6470"/>
                  <a:gd name="T1" fmla="*/ T0 w 4406"/>
                  <a:gd name="T2" fmla="+- 0 11107 11090"/>
                  <a:gd name="T3" fmla="*/ 11107 h 17"/>
                  <a:gd name="T4" fmla="+- 0 6470 6470"/>
                  <a:gd name="T5" fmla="*/ T4 w 4406"/>
                  <a:gd name="T6" fmla="+- 0 11090 11090"/>
                  <a:gd name="T7" fmla="*/ 11090 h 17"/>
                  <a:gd name="T8" fmla="+- 0 10876 6470"/>
                  <a:gd name="T9" fmla="*/ T8 w 4406"/>
                  <a:gd name="T10" fmla="+- 0 11090 11090"/>
                  <a:gd name="T11" fmla="*/ 11090 h 17"/>
                  <a:gd name="T12" fmla="+- 0 10864 6470"/>
                  <a:gd name="T13" fmla="*/ T12 w 4406"/>
                  <a:gd name="T14" fmla="+- 0 11107 11090"/>
                  <a:gd name="T15" fmla="*/ 11107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06" h="17">
                    <a:moveTo>
                      <a:pt x="4394" y="17"/>
                    </a:moveTo>
                    <a:lnTo>
                      <a:pt x="0" y="0"/>
                    </a:lnTo>
                    <a:lnTo>
                      <a:pt x="4406" y="0"/>
                    </a:lnTo>
                    <a:lnTo>
                      <a:pt x="4394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78" name="Group 9514"/>
            <p:cNvGrpSpPr>
              <a:grpSpLocks/>
            </p:cNvGrpSpPr>
            <p:nvPr/>
          </p:nvGrpSpPr>
          <p:grpSpPr bwMode="auto">
            <a:xfrm>
              <a:off x="6455" y="11107"/>
              <a:ext cx="4399" cy="19"/>
              <a:chOff x="6455" y="11107"/>
              <a:chExt cx="4399" cy="19"/>
            </a:xfrm>
          </p:grpSpPr>
          <p:sp>
            <p:nvSpPr>
              <p:cNvPr id="21414" name="Freeform 9515"/>
              <p:cNvSpPr>
                <a:spLocks/>
              </p:cNvSpPr>
              <p:nvPr/>
            </p:nvSpPr>
            <p:spPr bwMode="auto">
              <a:xfrm>
                <a:off x="6455" y="11107"/>
                <a:ext cx="4399" cy="19"/>
              </a:xfrm>
              <a:custGeom>
                <a:avLst/>
                <a:gdLst>
                  <a:gd name="T0" fmla="+- 0 6482 6455"/>
                  <a:gd name="T1" fmla="*/ T0 w 4399"/>
                  <a:gd name="T2" fmla="+- 0 11107 11107"/>
                  <a:gd name="T3" fmla="*/ 11107 h 19"/>
                  <a:gd name="T4" fmla="+- 0 6455 6455"/>
                  <a:gd name="T5" fmla="*/ T4 w 4399"/>
                  <a:gd name="T6" fmla="+- 0 11126 11107"/>
                  <a:gd name="T7" fmla="*/ 11126 h 19"/>
                  <a:gd name="T8" fmla="+- 0 10854 6455"/>
                  <a:gd name="T9" fmla="*/ T8 w 4399"/>
                  <a:gd name="T10" fmla="+- 0 11126 11107"/>
                  <a:gd name="T11" fmla="*/ 11126 h 19"/>
                  <a:gd name="T12" fmla="+- 0 6482 6455"/>
                  <a:gd name="T13" fmla="*/ T12 w 4399"/>
                  <a:gd name="T14" fmla="+- 0 11107 11107"/>
                  <a:gd name="T15" fmla="*/ 1110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99" h="19">
                    <a:moveTo>
                      <a:pt x="27" y="0"/>
                    </a:moveTo>
                    <a:lnTo>
                      <a:pt x="0" y="19"/>
                    </a:lnTo>
                    <a:lnTo>
                      <a:pt x="4399" y="19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79" name="Group 9516"/>
            <p:cNvGrpSpPr>
              <a:grpSpLocks/>
            </p:cNvGrpSpPr>
            <p:nvPr/>
          </p:nvGrpSpPr>
          <p:grpSpPr bwMode="auto">
            <a:xfrm>
              <a:off x="6482" y="11107"/>
              <a:ext cx="4382" cy="19"/>
              <a:chOff x="6482" y="11107"/>
              <a:chExt cx="4382" cy="19"/>
            </a:xfrm>
          </p:grpSpPr>
          <p:sp>
            <p:nvSpPr>
              <p:cNvPr id="21413" name="Freeform 9517"/>
              <p:cNvSpPr>
                <a:spLocks/>
              </p:cNvSpPr>
              <p:nvPr/>
            </p:nvSpPr>
            <p:spPr bwMode="auto">
              <a:xfrm>
                <a:off x="6482" y="11107"/>
                <a:ext cx="4382" cy="19"/>
              </a:xfrm>
              <a:custGeom>
                <a:avLst/>
                <a:gdLst>
                  <a:gd name="T0" fmla="+- 0 10864 6482"/>
                  <a:gd name="T1" fmla="*/ T0 w 4382"/>
                  <a:gd name="T2" fmla="+- 0 11107 11107"/>
                  <a:gd name="T3" fmla="*/ 11107 h 19"/>
                  <a:gd name="T4" fmla="+- 0 6482 6482"/>
                  <a:gd name="T5" fmla="*/ T4 w 4382"/>
                  <a:gd name="T6" fmla="+- 0 11107 11107"/>
                  <a:gd name="T7" fmla="*/ 11107 h 19"/>
                  <a:gd name="T8" fmla="+- 0 10854 6482"/>
                  <a:gd name="T9" fmla="*/ T8 w 4382"/>
                  <a:gd name="T10" fmla="+- 0 11126 11107"/>
                  <a:gd name="T11" fmla="*/ 11126 h 19"/>
                  <a:gd name="T12" fmla="+- 0 10864 6482"/>
                  <a:gd name="T13" fmla="*/ T12 w 4382"/>
                  <a:gd name="T14" fmla="+- 0 11107 11107"/>
                  <a:gd name="T15" fmla="*/ 1110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82" h="19">
                    <a:moveTo>
                      <a:pt x="4382" y="0"/>
                    </a:moveTo>
                    <a:lnTo>
                      <a:pt x="0" y="0"/>
                    </a:lnTo>
                    <a:lnTo>
                      <a:pt x="4372" y="19"/>
                    </a:lnTo>
                    <a:lnTo>
                      <a:pt x="438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80" name="Group 9518"/>
            <p:cNvGrpSpPr>
              <a:grpSpLocks/>
            </p:cNvGrpSpPr>
            <p:nvPr/>
          </p:nvGrpSpPr>
          <p:grpSpPr bwMode="auto">
            <a:xfrm>
              <a:off x="6455" y="11107"/>
              <a:ext cx="4399" cy="19"/>
              <a:chOff x="6455" y="11107"/>
              <a:chExt cx="4399" cy="19"/>
            </a:xfrm>
          </p:grpSpPr>
          <p:sp>
            <p:nvSpPr>
              <p:cNvPr id="21412" name="Freeform 9519"/>
              <p:cNvSpPr>
                <a:spLocks/>
              </p:cNvSpPr>
              <p:nvPr/>
            </p:nvSpPr>
            <p:spPr bwMode="auto">
              <a:xfrm>
                <a:off x="6455" y="11107"/>
                <a:ext cx="4399" cy="19"/>
              </a:xfrm>
              <a:custGeom>
                <a:avLst/>
                <a:gdLst>
                  <a:gd name="T0" fmla="+- 0 6455 6455"/>
                  <a:gd name="T1" fmla="*/ T0 w 4399"/>
                  <a:gd name="T2" fmla="+- 0 11126 11107"/>
                  <a:gd name="T3" fmla="*/ 11126 h 19"/>
                  <a:gd name="T4" fmla="+- 0 10854 6455"/>
                  <a:gd name="T5" fmla="*/ T4 w 4399"/>
                  <a:gd name="T6" fmla="+- 0 11126 11107"/>
                  <a:gd name="T7" fmla="*/ 11126 h 19"/>
                  <a:gd name="T8" fmla="+- 0 6482 6455"/>
                  <a:gd name="T9" fmla="*/ T8 w 4399"/>
                  <a:gd name="T10" fmla="+- 0 11107 11107"/>
                  <a:gd name="T11" fmla="*/ 11107 h 19"/>
                  <a:gd name="T12" fmla="+- 0 6455 6455"/>
                  <a:gd name="T13" fmla="*/ T12 w 4399"/>
                  <a:gd name="T14" fmla="+- 0 11126 11107"/>
                  <a:gd name="T15" fmla="*/ 1112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99" h="19">
                    <a:moveTo>
                      <a:pt x="0" y="19"/>
                    </a:moveTo>
                    <a:lnTo>
                      <a:pt x="4399" y="19"/>
                    </a:lnTo>
                    <a:lnTo>
                      <a:pt x="27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81" name="Group 9520"/>
            <p:cNvGrpSpPr>
              <a:grpSpLocks/>
            </p:cNvGrpSpPr>
            <p:nvPr/>
          </p:nvGrpSpPr>
          <p:grpSpPr bwMode="auto">
            <a:xfrm>
              <a:off x="6482" y="11107"/>
              <a:ext cx="4382" cy="19"/>
              <a:chOff x="6482" y="11107"/>
              <a:chExt cx="4382" cy="19"/>
            </a:xfrm>
          </p:grpSpPr>
          <p:sp>
            <p:nvSpPr>
              <p:cNvPr id="21411" name="Freeform 9521"/>
              <p:cNvSpPr>
                <a:spLocks/>
              </p:cNvSpPr>
              <p:nvPr/>
            </p:nvSpPr>
            <p:spPr bwMode="auto">
              <a:xfrm>
                <a:off x="6482" y="11107"/>
                <a:ext cx="4382" cy="19"/>
              </a:xfrm>
              <a:custGeom>
                <a:avLst/>
                <a:gdLst>
                  <a:gd name="T0" fmla="+- 0 10854 6482"/>
                  <a:gd name="T1" fmla="*/ T0 w 4382"/>
                  <a:gd name="T2" fmla="+- 0 11126 11107"/>
                  <a:gd name="T3" fmla="*/ 11126 h 19"/>
                  <a:gd name="T4" fmla="+- 0 6482 6482"/>
                  <a:gd name="T5" fmla="*/ T4 w 4382"/>
                  <a:gd name="T6" fmla="+- 0 11107 11107"/>
                  <a:gd name="T7" fmla="*/ 11107 h 19"/>
                  <a:gd name="T8" fmla="+- 0 10864 6482"/>
                  <a:gd name="T9" fmla="*/ T8 w 4382"/>
                  <a:gd name="T10" fmla="+- 0 11107 11107"/>
                  <a:gd name="T11" fmla="*/ 11107 h 19"/>
                  <a:gd name="T12" fmla="+- 0 10854 6482"/>
                  <a:gd name="T13" fmla="*/ T12 w 4382"/>
                  <a:gd name="T14" fmla="+- 0 11126 11107"/>
                  <a:gd name="T15" fmla="*/ 1112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82" h="19">
                    <a:moveTo>
                      <a:pt x="4372" y="19"/>
                    </a:moveTo>
                    <a:lnTo>
                      <a:pt x="0" y="0"/>
                    </a:lnTo>
                    <a:lnTo>
                      <a:pt x="4382" y="0"/>
                    </a:lnTo>
                    <a:lnTo>
                      <a:pt x="4372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82" name="Group 9522"/>
            <p:cNvGrpSpPr>
              <a:grpSpLocks/>
            </p:cNvGrpSpPr>
            <p:nvPr/>
          </p:nvGrpSpPr>
          <p:grpSpPr bwMode="auto">
            <a:xfrm>
              <a:off x="6868" y="11131"/>
              <a:ext cx="3986" cy="2"/>
              <a:chOff x="6868" y="11131"/>
              <a:chExt cx="3986" cy="2"/>
            </a:xfrm>
          </p:grpSpPr>
          <p:sp>
            <p:nvSpPr>
              <p:cNvPr id="21410" name="Freeform 9523"/>
              <p:cNvSpPr>
                <a:spLocks/>
              </p:cNvSpPr>
              <p:nvPr/>
            </p:nvSpPr>
            <p:spPr bwMode="auto">
              <a:xfrm>
                <a:off x="6868" y="11131"/>
                <a:ext cx="3986" cy="2"/>
              </a:xfrm>
              <a:custGeom>
                <a:avLst/>
                <a:gdLst>
                  <a:gd name="T0" fmla="+- 0 6868 6868"/>
                  <a:gd name="T1" fmla="*/ T0 w 3986"/>
                  <a:gd name="T2" fmla="+- 0 10854 6868"/>
                  <a:gd name="T3" fmla="*/ T2 w 39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986">
                    <a:moveTo>
                      <a:pt x="0" y="0"/>
                    </a:moveTo>
                    <a:lnTo>
                      <a:pt x="3986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83" name="Group 9524"/>
            <p:cNvGrpSpPr>
              <a:grpSpLocks/>
            </p:cNvGrpSpPr>
            <p:nvPr/>
          </p:nvGrpSpPr>
          <p:grpSpPr bwMode="auto">
            <a:xfrm>
              <a:off x="6868" y="11126"/>
              <a:ext cx="3979" cy="10"/>
              <a:chOff x="6868" y="11126"/>
              <a:chExt cx="3979" cy="10"/>
            </a:xfrm>
          </p:grpSpPr>
          <p:sp>
            <p:nvSpPr>
              <p:cNvPr id="21409" name="Freeform 9525"/>
              <p:cNvSpPr>
                <a:spLocks/>
              </p:cNvSpPr>
              <p:nvPr/>
            </p:nvSpPr>
            <p:spPr bwMode="auto">
              <a:xfrm>
                <a:off x="6868" y="11126"/>
                <a:ext cx="3979" cy="10"/>
              </a:xfrm>
              <a:custGeom>
                <a:avLst/>
                <a:gdLst>
                  <a:gd name="T0" fmla="+- 0 6880 6868"/>
                  <a:gd name="T1" fmla="*/ T0 w 3979"/>
                  <a:gd name="T2" fmla="+- 0 11136 11126"/>
                  <a:gd name="T3" fmla="*/ 11136 h 10"/>
                  <a:gd name="T4" fmla="+- 0 10847 6868"/>
                  <a:gd name="T5" fmla="*/ T4 w 3979"/>
                  <a:gd name="T6" fmla="+- 0 11136 11126"/>
                  <a:gd name="T7" fmla="*/ 11136 h 10"/>
                  <a:gd name="T8" fmla="+- 0 6868 6868"/>
                  <a:gd name="T9" fmla="*/ T8 w 3979"/>
                  <a:gd name="T10" fmla="+- 0 11126 11126"/>
                  <a:gd name="T11" fmla="*/ 11126 h 10"/>
                  <a:gd name="T12" fmla="+- 0 6880 6868"/>
                  <a:gd name="T13" fmla="*/ T12 w 3979"/>
                  <a:gd name="T14" fmla="+- 0 11136 11126"/>
                  <a:gd name="T15" fmla="*/ 1113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79" h="10">
                    <a:moveTo>
                      <a:pt x="12" y="10"/>
                    </a:moveTo>
                    <a:lnTo>
                      <a:pt x="3979" y="10"/>
                    </a:lnTo>
                    <a:lnTo>
                      <a:pt x="0" y="0"/>
                    </a:lnTo>
                    <a:lnTo>
                      <a:pt x="12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84" name="Group 9526"/>
            <p:cNvGrpSpPr>
              <a:grpSpLocks/>
            </p:cNvGrpSpPr>
            <p:nvPr/>
          </p:nvGrpSpPr>
          <p:grpSpPr bwMode="auto">
            <a:xfrm>
              <a:off x="6868" y="11126"/>
              <a:ext cx="3986" cy="10"/>
              <a:chOff x="6868" y="11126"/>
              <a:chExt cx="3986" cy="10"/>
            </a:xfrm>
          </p:grpSpPr>
          <p:sp>
            <p:nvSpPr>
              <p:cNvPr id="21408" name="Freeform 9527"/>
              <p:cNvSpPr>
                <a:spLocks/>
              </p:cNvSpPr>
              <p:nvPr/>
            </p:nvSpPr>
            <p:spPr bwMode="auto">
              <a:xfrm>
                <a:off x="6868" y="11126"/>
                <a:ext cx="3986" cy="10"/>
              </a:xfrm>
              <a:custGeom>
                <a:avLst/>
                <a:gdLst>
                  <a:gd name="T0" fmla="+- 0 10847 6868"/>
                  <a:gd name="T1" fmla="*/ T0 w 3986"/>
                  <a:gd name="T2" fmla="+- 0 11136 11126"/>
                  <a:gd name="T3" fmla="*/ 11136 h 10"/>
                  <a:gd name="T4" fmla="+- 0 6868 6868"/>
                  <a:gd name="T5" fmla="*/ T4 w 3986"/>
                  <a:gd name="T6" fmla="+- 0 11126 11126"/>
                  <a:gd name="T7" fmla="*/ 11126 h 10"/>
                  <a:gd name="T8" fmla="+- 0 10854 6868"/>
                  <a:gd name="T9" fmla="*/ T8 w 3986"/>
                  <a:gd name="T10" fmla="+- 0 11126 11126"/>
                  <a:gd name="T11" fmla="*/ 11126 h 10"/>
                  <a:gd name="T12" fmla="+- 0 10847 6868"/>
                  <a:gd name="T13" fmla="*/ T12 w 3986"/>
                  <a:gd name="T14" fmla="+- 0 11136 11126"/>
                  <a:gd name="T15" fmla="*/ 1113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86" h="10">
                    <a:moveTo>
                      <a:pt x="3979" y="10"/>
                    </a:moveTo>
                    <a:lnTo>
                      <a:pt x="0" y="0"/>
                    </a:lnTo>
                    <a:lnTo>
                      <a:pt x="3986" y="0"/>
                    </a:lnTo>
                    <a:lnTo>
                      <a:pt x="3979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85" name="Group 9528"/>
            <p:cNvGrpSpPr>
              <a:grpSpLocks/>
            </p:cNvGrpSpPr>
            <p:nvPr/>
          </p:nvGrpSpPr>
          <p:grpSpPr bwMode="auto">
            <a:xfrm>
              <a:off x="6410" y="11126"/>
              <a:ext cx="458" cy="31"/>
              <a:chOff x="6410" y="11126"/>
              <a:chExt cx="458" cy="31"/>
            </a:xfrm>
          </p:grpSpPr>
          <p:sp>
            <p:nvSpPr>
              <p:cNvPr id="21406" name="Freeform 9529"/>
              <p:cNvSpPr>
                <a:spLocks/>
              </p:cNvSpPr>
              <p:nvPr/>
            </p:nvSpPr>
            <p:spPr bwMode="auto">
              <a:xfrm>
                <a:off x="6410" y="11126"/>
                <a:ext cx="458" cy="31"/>
              </a:xfrm>
              <a:custGeom>
                <a:avLst/>
                <a:gdLst>
                  <a:gd name="T0" fmla="+- 0 6455 6410"/>
                  <a:gd name="T1" fmla="*/ T0 w 458"/>
                  <a:gd name="T2" fmla="+- 0 11126 11126"/>
                  <a:gd name="T3" fmla="*/ 11126 h 31"/>
                  <a:gd name="T4" fmla="+- 0 6410 6410"/>
                  <a:gd name="T5" fmla="*/ T4 w 458"/>
                  <a:gd name="T6" fmla="+- 0 11158 11126"/>
                  <a:gd name="T7" fmla="*/ 11158 h 31"/>
                  <a:gd name="T8" fmla="+- 0 6813 6410"/>
                  <a:gd name="T9" fmla="*/ T8 w 458"/>
                  <a:gd name="T10" fmla="+- 0 11158 11126"/>
                  <a:gd name="T11" fmla="*/ 11158 h 31"/>
                  <a:gd name="T12" fmla="+- 0 6455 6410"/>
                  <a:gd name="T13" fmla="*/ T12 w 458"/>
                  <a:gd name="T14" fmla="+- 0 11126 11126"/>
                  <a:gd name="T15" fmla="*/ 11126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8" h="31">
                    <a:moveTo>
                      <a:pt x="45" y="0"/>
                    </a:moveTo>
                    <a:lnTo>
                      <a:pt x="0" y="32"/>
                    </a:lnTo>
                    <a:lnTo>
                      <a:pt x="403" y="32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07" name="Freeform 9530"/>
              <p:cNvSpPr>
                <a:spLocks/>
              </p:cNvSpPr>
              <p:nvPr/>
            </p:nvSpPr>
            <p:spPr bwMode="auto">
              <a:xfrm>
                <a:off x="6410" y="11126"/>
                <a:ext cx="458" cy="31"/>
              </a:xfrm>
              <a:custGeom>
                <a:avLst/>
                <a:gdLst>
                  <a:gd name="T0" fmla="+- 0 6868 6410"/>
                  <a:gd name="T1" fmla="*/ T0 w 458"/>
                  <a:gd name="T2" fmla="+- 0 11126 11126"/>
                  <a:gd name="T3" fmla="*/ 11126 h 31"/>
                  <a:gd name="T4" fmla="+- 0 6455 6410"/>
                  <a:gd name="T5" fmla="*/ T4 w 458"/>
                  <a:gd name="T6" fmla="+- 0 11126 11126"/>
                  <a:gd name="T7" fmla="*/ 11126 h 31"/>
                  <a:gd name="T8" fmla="+- 0 6813 6410"/>
                  <a:gd name="T9" fmla="*/ T8 w 458"/>
                  <a:gd name="T10" fmla="+- 0 11158 11126"/>
                  <a:gd name="T11" fmla="*/ 11158 h 31"/>
                  <a:gd name="T12" fmla="+- 0 6868 6410"/>
                  <a:gd name="T13" fmla="*/ T12 w 458"/>
                  <a:gd name="T14" fmla="+- 0 11126 11126"/>
                  <a:gd name="T15" fmla="*/ 11126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58" h="31">
                    <a:moveTo>
                      <a:pt x="458" y="0"/>
                    </a:moveTo>
                    <a:lnTo>
                      <a:pt x="45" y="0"/>
                    </a:lnTo>
                    <a:lnTo>
                      <a:pt x="403" y="32"/>
                    </a:lnTo>
                    <a:lnTo>
                      <a:pt x="45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86" name="Group 9531"/>
            <p:cNvGrpSpPr>
              <a:grpSpLocks/>
            </p:cNvGrpSpPr>
            <p:nvPr/>
          </p:nvGrpSpPr>
          <p:grpSpPr bwMode="auto">
            <a:xfrm>
              <a:off x="6410" y="11126"/>
              <a:ext cx="403" cy="31"/>
              <a:chOff x="6410" y="11126"/>
              <a:chExt cx="403" cy="31"/>
            </a:xfrm>
          </p:grpSpPr>
          <p:sp>
            <p:nvSpPr>
              <p:cNvPr id="21405" name="Freeform 9532"/>
              <p:cNvSpPr>
                <a:spLocks/>
              </p:cNvSpPr>
              <p:nvPr/>
            </p:nvSpPr>
            <p:spPr bwMode="auto">
              <a:xfrm>
                <a:off x="6410" y="11126"/>
                <a:ext cx="403" cy="31"/>
              </a:xfrm>
              <a:custGeom>
                <a:avLst/>
                <a:gdLst>
                  <a:gd name="T0" fmla="+- 0 6410 6410"/>
                  <a:gd name="T1" fmla="*/ T0 w 403"/>
                  <a:gd name="T2" fmla="+- 0 11158 11126"/>
                  <a:gd name="T3" fmla="*/ 11158 h 31"/>
                  <a:gd name="T4" fmla="+- 0 6813 6410"/>
                  <a:gd name="T5" fmla="*/ T4 w 403"/>
                  <a:gd name="T6" fmla="+- 0 11158 11126"/>
                  <a:gd name="T7" fmla="*/ 11158 h 31"/>
                  <a:gd name="T8" fmla="+- 0 6455 6410"/>
                  <a:gd name="T9" fmla="*/ T8 w 403"/>
                  <a:gd name="T10" fmla="+- 0 11126 11126"/>
                  <a:gd name="T11" fmla="*/ 11126 h 31"/>
                  <a:gd name="T12" fmla="+- 0 6410 6410"/>
                  <a:gd name="T13" fmla="*/ T12 w 403"/>
                  <a:gd name="T14" fmla="+- 0 11158 11126"/>
                  <a:gd name="T15" fmla="*/ 11158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3" h="31">
                    <a:moveTo>
                      <a:pt x="0" y="32"/>
                    </a:moveTo>
                    <a:lnTo>
                      <a:pt x="403" y="32"/>
                    </a:lnTo>
                    <a:lnTo>
                      <a:pt x="45" y="0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87" name="Group 9533"/>
            <p:cNvGrpSpPr>
              <a:grpSpLocks/>
            </p:cNvGrpSpPr>
            <p:nvPr/>
          </p:nvGrpSpPr>
          <p:grpSpPr bwMode="auto">
            <a:xfrm>
              <a:off x="6455" y="11126"/>
              <a:ext cx="413" cy="31"/>
              <a:chOff x="6455" y="11126"/>
              <a:chExt cx="413" cy="31"/>
            </a:xfrm>
          </p:grpSpPr>
          <p:sp>
            <p:nvSpPr>
              <p:cNvPr id="21404" name="Freeform 9534"/>
              <p:cNvSpPr>
                <a:spLocks/>
              </p:cNvSpPr>
              <p:nvPr/>
            </p:nvSpPr>
            <p:spPr bwMode="auto">
              <a:xfrm>
                <a:off x="6455" y="11126"/>
                <a:ext cx="413" cy="31"/>
              </a:xfrm>
              <a:custGeom>
                <a:avLst/>
                <a:gdLst>
                  <a:gd name="T0" fmla="+- 0 6813 6455"/>
                  <a:gd name="T1" fmla="*/ T0 w 413"/>
                  <a:gd name="T2" fmla="+- 0 11158 11126"/>
                  <a:gd name="T3" fmla="*/ 11158 h 31"/>
                  <a:gd name="T4" fmla="+- 0 6455 6455"/>
                  <a:gd name="T5" fmla="*/ T4 w 413"/>
                  <a:gd name="T6" fmla="+- 0 11126 11126"/>
                  <a:gd name="T7" fmla="*/ 11126 h 31"/>
                  <a:gd name="T8" fmla="+- 0 6868 6455"/>
                  <a:gd name="T9" fmla="*/ T8 w 413"/>
                  <a:gd name="T10" fmla="+- 0 11126 11126"/>
                  <a:gd name="T11" fmla="*/ 11126 h 31"/>
                  <a:gd name="T12" fmla="+- 0 6813 6455"/>
                  <a:gd name="T13" fmla="*/ T12 w 413"/>
                  <a:gd name="T14" fmla="+- 0 11158 11126"/>
                  <a:gd name="T15" fmla="*/ 11158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" h="31">
                    <a:moveTo>
                      <a:pt x="358" y="32"/>
                    </a:moveTo>
                    <a:lnTo>
                      <a:pt x="0" y="0"/>
                    </a:lnTo>
                    <a:lnTo>
                      <a:pt x="413" y="0"/>
                    </a:lnTo>
                    <a:lnTo>
                      <a:pt x="358" y="3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88" name="Group 9535"/>
            <p:cNvGrpSpPr>
              <a:grpSpLocks/>
            </p:cNvGrpSpPr>
            <p:nvPr/>
          </p:nvGrpSpPr>
          <p:grpSpPr bwMode="auto">
            <a:xfrm>
              <a:off x="6880" y="11136"/>
              <a:ext cx="3967" cy="31"/>
              <a:chOff x="6880" y="11136"/>
              <a:chExt cx="3967" cy="31"/>
            </a:xfrm>
          </p:grpSpPr>
          <p:sp>
            <p:nvSpPr>
              <p:cNvPr id="21402" name="Freeform 9536"/>
              <p:cNvSpPr>
                <a:spLocks/>
              </p:cNvSpPr>
              <p:nvPr/>
            </p:nvSpPr>
            <p:spPr bwMode="auto">
              <a:xfrm>
                <a:off x="6880" y="11136"/>
                <a:ext cx="3967" cy="31"/>
              </a:xfrm>
              <a:custGeom>
                <a:avLst/>
                <a:gdLst>
                  <a:gd name="T0" fmla="+- 0 6880 6880"/>
                  <a:gd name="T1" fmla="*/ T0 w 3967"/>
                  <a:gd name="T2" fmla="+- 0 11136 11136"/>
                  <a:gd name="T3" fmla="*/ 11136 h 31"/>
                  <a:gd name="T4" fmla="+- 0 6921 6880"/>
                  <a:gd name="T5" fmla="*/ T4 w 3967"/>
                  <a:gd name="T6" fmla="+- 0 11167 11136"/>
                  <a:gd name="T7" fmla="*/ 11167 h 31"/>
                  <a:gd name="T8" fmla="+- 0 10797 6880"/>
                  <a:gd name="T9" fmla="*/ T8 w 3967"/>
                  <a:gd name="T10" fmla="+- 0 11167 11136"/>
                  <a:gd name="T11" fmla="*/ 11167 h 31"/>
                  <a:gd name="T12" fmla="+- 0 6880 6880"/>
                  <a:gd name="T13" fmla="*/ T12 w 3967"/>
                  <a:gd name="T14" fmla="+- 0 11136 11136"/>
                  <a:gd name="T15" fmla="*/ 11136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67" h="31">
                    <a:moveTo>
                      <a:pt x="0" y="0"/>
                    </a:moveTo>
                    <a:lnTo>
                      <a:pt x="41" y="31"/>
                    </a:lnTo>
                    <a:lnTo>
                      <a:pt x="3917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03" name="Freeform 9537"/>
              <p:cNvSpPr>
                <a:spLocks/>
              </p:cNvSpPr>
              <p:nvPr/>
            </p:nvSpPr>
            <p:spPr bwMode="auto">
              <a:xfrm>
                <a:off x="6880" y="11136"/>
                <a:ext cx="3967" cy="31"/>
              </a:xfrm>
              <a:custGeom>
                <a:avLst/>
                <a:gdLst>
                  <a:gd name="T0" fmla="+- 0 10847 6880"/>
                  <a:gd name="T1" fmla="*/ T0 w 3967"/>
                  <a:gd name="T2" fmla="+- 0 11136 11136"/>
                  <a:gd name="T3" fmla="*/ 11136 h 31"/>
                  <a:gd name="T4" fmla="+- 0 6880 6880"/>
                  <a:gd name="T5" fmla="*/ T4 w 3967"/>
                  <a:gd name="T6" fmla="+- 0 11136 11136"/>
                  <a:gd name="T7" fmla="*/ 11136 h 31"/>
                  <a:gd name="T8" fmla="+- 0 10797 6880"/>
                  <a:gd name="T9" fmla="*/ T8 w 3967"/>
                  <a:gd name="T10" fmla="+- 0 11167 11136"/>
                  <a:gd name="T11" fmla="*/ 11167 h 31"/>
                  <a:gd name="T12" fmla="+- 0 10847 6880"/>
                  <a:gd name="T13" fmla="*/ T12 w 3967"/>
                  <a:gd name="T14" fmla="+- 0 11136 11136"/>
                  <a:gd name="T15" fmla="*/ 11136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67" h="31">
                    <a:moveTo>
                      <a:pt x="3967" y="0"/>
                    </a:moveTo>
                    <a:lnTo>
                      <a:pt x="0" y="0"/>
                    </a:lnTo>
                    <a:lnTo>
                      <a:pt x="3917" y="31"/>
                    </a:lnTo>
                    <a:lnTo>
                      <a:pt x="396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89" name="Group 9538"/>
            <p:cNvGrpSpPr>
              <a:grpSpLocks/>
            </p:cNvGrpSpPr>
            <p:nvPr/>
          </p:nvGrpSpPr>
          <p:grpSpPr bwMode="auto">
            <a:xfrm>
              <a:off x="6880" y="11136"/>
              <a:ext cx="3917" cy="31"/>
              <a:chOff x="6880" y="11136"/>
              <a:chExt cx="3917" cy="31"/>
            </a:xfrm>
          </p:grpSpPr>
          <p:sp>
            <p:nvSpPr>
              <p:cNvPr id="21401" name="Freeform 9539"/>
              <p:cNvSpPr>
                <a:spLocks/>
              </p:cNvSpPr>
              <p:nvPr/>
            </p:nvSpPr>
            <p:spPr bwMode="auto">
              <a:xfrm>
                <a:off x="6880" y="11136"/>
                <a:ext cx="3917" cy="31"/>
              </a:xfrm>
              <a:custGeom>
                <a:avLst/>
                <a:gdLst>
                  <a:gd name="T0" fmla="+- 0 6921 6880"/>
                  <a:gd name="T1" fmla="*/ T0 w 3917"/>
                  <a:gd name="T2" fmla="+- 0 11167 11136"/>
                  <a:gd name="T3" fmla="*/ 11167 h 31"/>
                  <a:gd name="T4" fmla="+- 0 10797 6880"/>
                  <a:gd name="T5" fmla="*/ T4 w 3917"/>
                  <a:gd name="T6" fmla="+- 0 11167 11136"/>
                  <a:gd name="T7" fmla="*/ 11167 h 31"/>
                  <a:gd name="T8" fmla="+- 0 6880 6880"/>
                  <a:gd name="T9" fmla="*/ T8 w 3917"/>
                  <a:gd name="T10" fmla="+- 0 11136 11136"/>
                  <a:gd name="T11" fmla="*/ 11136 h 31"/>
                  <a:gd name="T12" fmla="+- 0 6921 6880"/>
                  <a:gd name="T13" fmla="*/ T12 w 3917"/>
                  <a:gd name="T14" fmla="+- 0 11167 11136"/>
                  <a:gd name="T15" fmla="*/ 11167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17" h="31">
                    <a:moveTo>
                      <a:pt x="41" y="31"/>
                    </a:moveTo>
                    <a:lnTo>
                      <a:pt x="3917" y="31"/>
                    </a:lnTo>
                    <a:lnTo>
                      <a:pt x="0" y="0"/>
                    </a:lnTo>
                    <a:lnTo>
                      <a:pt x="41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90" name="Group 9540"/>
            <p:cNvGrpSpPr>
              <a:grpSpLocks/>
            </p:cNvGrpSpPr>
            <p:nvPr/>
          </p:nvGrpSpPr>
          <p:grpSpPr bwMode="auto">
            <a:xfrm>
              <a:off x="6880" y="11136"/>
              <a:ext cx="3967" cy="31"/>
              <a:chOff x="6880" y="11136"/>
              <a:chExt cx="3967" cy="31"/>
            </a:xfrm>
          </p:grpSpPr>
          <p:sp>
            <p:nvSpPr>
              <p:cNvPr id="21400" name="Freeform 9541"/>
              <p:cNvSpPr>
                <a:spLocks/>
              </p:cNvSpPr>
              <p:nvPr/>
            </p:nvSpPr>
            <p:spPr bwMode="auto">
              <a:xfrm>
                <a:off x="6880" y="11136"/>
                <a:ext cx="3967" cy="31"/>
              </a:xfrm>
              <a:custGeom>
                <a:avLst/>
                <a:gdLst>
                  <a:gd name="T0" fmla="+- 0 10797 6880"/>
                  <a:gd name="T1" fmla="*/ T0 w 3967"/>
                  <a:gd name="T2" fmla="+- 0 11167 11136"/>
                  <a:gd name="T3" fmla="*/ 11167 h 31"/>
                  <a:gd name="T4" fmla="+- 0 6880 6880"/>
                  <a:gd name="T5" fmla="*/ T4 w 3967"/>
                  <a:gd name="T6" fmla="+- 0 11136 11136"/>
                  <a:gd name="T7" fmla="*/ 11136 h 31"/>
                  <a:gd name="T8" fmla="+- 0 10847 6880"/>
                  <a:gd name="T9" fmla="*/ T8 w 3967"/>
                  <a:gd name="T10" fmla="+- 0 11136 11136"/>
                  <a:gd name="T11" fmla="*/ 11136 h 31"/>
                  <a:gd name="T12" fmla="+- 0 10797 6880"/>
                  <a:gd name="T13" fmla="*/ T12 w 3967"/>
                  <a:gd name="T14" fmla="+- 0 11167 11136"/>
                  <a:gd name="T15" fmla="*/ 11167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67" h="31">
                    <a:moveTo>
                      <a:pt x="3917" y="31"/>
                    </a:moveTo>
                    <a:lnTo>
                      <a:pt x="0" y="0"/>
                    </a:lnTo>
                    <a:lnTo>
                      <a:pt x="3967" y="0"/>
                    </a:lnTo>
                    <a:lnTo>
                      <a:pt x="3917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91" name="Group 9542"/>
            <p:cNvGrpSpPr>
              <a:grpSpLocks/>
            </p:cNvGrpSpPr>
            <p:nvPr/>
          </p:nvGrpSpPr>
          <p:grpSpPr bwMode="auto">
            <a:xfrm>
              <a:off x="6921" y="11167"/>
              <a:ext cx="3845" cy="19"/>
              <a:chOff x="6921" y="11167"/>
              <a:chExt cx="3845" cy="19"/>
            </a:xfrm>
          </p:grpSpPr>
          <p:sp>
            <p:nvSpPr>
              <p:cNvPr id="21399" name="Freeform 9543"/>
              <p:cNvSpPr>
                <a:spLocks/>
              </p:cNvSpPr>
              <p:nvPr/>
            </p:nvSpPr>
            <p:spPr bwMode="auto">
              <a:xfrm>
                <a:off x="6921" y="11167"/>
                <a:ext cx="3845" cy="19"/>
              </a:xfrm>
              <a:custGeom>
                <a:avLst/>
                <a:gdLst>
                  <a:gd name="T0" fmla="+- 0 6921 6921"/>
                  <a:gd name="T1" fmla="*/ T0 w 3845"/>
                  <a:gd name="T2" fmla="+- 0 11167 11167"/>
                  <a:gd name="T3" fmla="*/ 11167 h 19"/>
                  <a:gd name="T4" fmla="+- 0 6940 6921"/>
                  <a:gd name="T5" fmla="*/ T4 w 3845"/>
                  <a:gd name="T6" fmla="+- 0 11186 11167"/>
                  <a:gd name="T7" fmla="*/ 11186 h 19"/>
                  <a:gd name="T8" fmla="+- 0 10766 6921"/>
                  <a:gd name="T9" fmla="*/ T8 w 3845"/>
                  <a:gd name="T10" fmla="+- 0 11186 11167"/>
                  <a:gd name="T11" fmla="*/ 11186 h 19"/>
                  <a:gd name="T12" fmla="+- 0 6921 6921"/>
                  <a:gd name="T13" fmla="*/ T12 w 3845"/>
                  <a:gd name="T14" fmla="+- 0 11167 11167"/>
                  <a:gd name="T15" fmla="*/ 1116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45" h="19">
                    <a:moveTo>
                      <a:pt x="0" y="0"/>
                    </a:moveTo>
                    <a:lnTo>
                      <a:pt x="19" y="19"/>
                    </a:lnTo>
                    <a:lnTo>
                      <a:pt x="3845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92" name="Group 9544"/>
            <p:cNvGrpSpPr>
              <a:grpSpLocks/>
            </p:cNvGrpSpPr>
            <p:nvPr/>
          </p:nvGrpSpPr>
          <p:grpSpPr bwMode="auto">
            <a:xfrm>
              <a:off x="6921" y="11167"/>
              <a:ext cx="3876" cy="19"/>
              <a:chOff x="6921" y="11167"/>
              <a:chExt cx="3876" cy="19"/>
            </a:xfrm>
          </p:grpSpPr>
          <p:sp>
            <p:nvSpPr>
              <p:cNvPr id="21398" name="Freeform 9545"/>
              <p:cNvSpPr>
                <a:spLocks/>
              </p:cNvSpPr>
              <p:nvPr/>
            </p:nvSpPr>
            <p:spPr bwMode="auto">
              <a:xfrm>
                <a:off x="6921" y="11167"/>
                <a:ext cx="3876" cy="19"/>
              </a:xfrm>
              <a:custGeom>
                <a:avLst/>
                <a:gdLst>
                  <a:gd name="T0" fmla="+- 0 10797 6921"/>
                  <a:gd name="T1" fmla="*/ T0 w 3876"/>
                  <a:gd name="T2" fmla="+- 0 11167 11167"/>
                  <a:gd name="T3" fmla="*/ 11167 h 19"/>
                  <a:gd name="T4" fmla="+- 0 6921 6921"/>
                  <a:gd name="T5" fmla="*/ T4 w 3876"/>
                  <a:gd name="T6" fmla="+- 0 11167 11167"/>
                  <a:gd name="T7" fmla="*/ 11167 h 19"/>
                  <a:gd name="T8" fmla="+- 0 10766 6921"/>
                  <a:gd name="T9" fmla="*/ T8 w 3876"/>
                  <a:gd name="T10" fmla="+- 0 11186 11167"/>
                  <a:gd name="T11" fmla="*/ 11186 h 19"/>
                  <a:gd name="T12" fmla="+- 0 10797 6921"/>
                  <a:gd name="T13" fmla="*/ T12 w 3876"/>
                  <a:gd name="T14" fmla="+- 0 11167 11167"/>
                  <a:gd name="T15" fmla="*/ 1116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76" h="19">
                    <a:moveTo>
                      <a:pt x="3876" y="0"/>
                    </a:moveTo>
                    <a:lnTo>
                      <a:pt x="0" y="0"/>
                    </a:lnTo>
                    <a:lnTo>
                      <a:pt x="3845" y="19"/>
                    </a:lnTo>
                    <a:lnTo>
                      <a:pt x="387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93" name="Group 9546"/>
            <p:cNvGrpSpPr>
              <a:grpSpLocks/>
            </p:cNvGrpSpPr>
            <p:nvPr/>
          </p:nvGrpSpPr>
          <p:grpSpPr bwMode="auto">
            <a:xfrm>
              <a:off x="6921" y="11167"/>
              <a:ext cx="3845" cy="19"/>
              <a:chOff x="6921" y="11167"/>
              <a:chExt cx="3845" cy="19"/>
            </a:xfrm>
          </p:grpSpPr>
          <p:sp>
            <p:nvSpPr>
              <p:cNvPr id="21397" name="Freeform 9547"/>
              <p:cNvSpPr>
                <a:spLocks/>
              </p:cNvSpPr>
              <p:nvPr/>
            </p:nvSpPr>
            <p:spPr bwMode="auto">
              <a:xfrm>
                <a:off x="6921" y="11167"/>
                <a:ext cx="3845" cy="19"/>
              </a:xfrm>
              <a:custGeom>
                <a:avLst/>
                <a:gdLst>
                  <a:gd name="T0" fmla="+- 0 6940 6921"/>
                  <a:gd name="T1" fmla="*/ T0 w 3845"/>
                  <a:gd name="T2" fmla="+- 0 11186 11167"/>
                  <a:gd name="T3" fmla="*/ 11186 h 19"/>
                  <a:gd name="T4" fmla="+- 0 10766 6921"/>
                  <a:gd name="T5" fmla="*/ T4 w 3845"/>
                  <a:gd name="T6" fmla="+- 0 11186 11167"/>
                  <a:gd name="T7" fmla="*/ 11186 h 19"/>
                  <a:gd name="T8" fmla="+- 0 6921 6921"/>
                  <a:gd name="T9" fmla="*/ T8 w 3845"/>
                  <a:gd name="T10" fmla="+- 0 11167 11167"/>
                  <a:gd name="T11" fmla="*/ 11167 h 19"/>
                  <a:gd name="T12" fmla="+- 0 6940 6921"/>
                  <a:gd name="T13" fmla="*/ T12 w 3845"/>
                  <a:gd name="T14" fmla="+- 0 11186 11167"/>
                  <a:gd name="T15" fmla="*/ 1118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45" h="19">
                    <a:moveTo>
                      <a:pt x="19" y="19"/>
                    </a:moveTo>
                    <a:lnTo>
                      <a:pt x="3845" y="19"/>
                    </a:lnTo>
                    <a:lnTo>
                      <a:pt x="0" y="0"/>
                    </a:lnTo>
                    <a:lnTo>
                      <a:pt x="19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94" name="Group 9548"/>
            <p:cNvGrpSpPr>
              <a:grpSpLocks/>
            </p:cNvGrpSpPr>
            <p:nvPr/>
          </p:nvGrpSpPr>
          <p:grpSpPr bwMode="auto">
            <a:xfrm>
              <a:off x="6921" y="11167"/>
              <a:ext cx="3876" cy="19"/>
              <a:chOff x="6921" y="11167"/>
              <a:chExt cx="3876" cy="19"/>
            </a:xfrm>
          </p:grpSpPr>
          <p:sp>
            <p:nvSpPr>
              <p:cNvPr id="21396" name="Freeform 9549"/>
              <p:cNvSpPr>
                <a:spLocks/>
              </p:cNvSpPr>
              <p:nvPr/>
            </p:nvSpPr>
            <p:spPr bwMode="auto">
              <a:xfrm>
                <a:off x="6921" y="11167"/>
                <a:ext cx="3876" cy="19"/>
              </a:xfrm>
              <a:custGeom>
                <a:avLst/>
                <a:gdLst>
                  <a:gd name="T0" fmla="+- 0 10766 6921"/>
                  <a:gd name="T1" fmla="*/ T0 w 3876"/>
                  <a:gd name="T2" fmla="+- 0 11186 11167"/>
                  <a:gd name="T3" fmla="*/ 11186 h 19"/>
                  <a:gd name="T4" fmla="+- 0 6921 6921"/>
                  <a:gd name="T5" fmla="*/ T4 w 3876"/>
                  <a:gd name="T6" fmla="+- 0 11167 11167"/>
                  <a:gd name="T7" fmla="*/ 11167 h 19"/>
                  <a:gd name="T8" fmla="+- 0 10797 6921"/>
                  <a:gd name="T9" fmla="*/ T8 w 3876"/>
                  <a:gd name="T10" fmla="+- 0 11167 11167"/>
                  <a:gd name="T11" fmla="*/ 11167 h 19"/>
                  <a:gd name="T12" fmla="+- 0 10766 6921"/>
                  <a:gd name="T13" fmla="*/ T12 w 3876"/>
                  <a:gd name="T14" fmla="+- 0 11186 11167"/>
                  <a:gd name="T15" fmla="*/ 1118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76" h="19">
                    <a:moveTo>
                      <a:pt x="3845" y="19"/>
                    </a:moveTo>
                    <a:lnTo>
                      <a:pt x="0" y="0"/>
                    </a:lnTo>
                    <a:lnTo>
                      <a:pt x="3876" y="0"/>
                    </a:lnTo>
                    <a:lnTo>
                      <a:pt x="3845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95" name="Group 9550"/>
            <p:cNvGrpSpPr>
              <a:grpSpLocks/>
            </p:cNvGrpSpPr>
            <p:nvPr/>
          </p:nvGrpSpPr>
          <p:grpSpPr bwMode="auto">
            <a:xfrm>
              <a:off x="6940" y="11186"/>
              <a:ext cx="3826" cy="26"/>
              <a:chOff x="6940" y="11186"/>
              <a:chExt cx="3826" cy="26"/>
            </a:xfrm>
          </p:grpSpPr>
          <p:sp>
            <p:nvSpPr>
              <p:cNvPr id="21394" name="Freeform 9551"/>
              <p:cNvSpPr>
                <a:spLocks/>
              </p:cNvSpPr>
              <p:nvPr/>
            </p:nvSpPr>
            <p:spPr bwMode="auto">
              <a:xfrm>
                <a:off x="6940" y="11186"/>
                <a:ext cx="3826" cy="26"/>
              </a:xfrm>
              <a:custGeom>
                <a:avLst/>
                <a:gdLst>
                  <a:gd name="T0" fmla="+- 0 6940 6940"/>
                  <a:gd name="T1" fmla="*/ T0 w 3826"/>
                  <a:gd name="T2" fmla="+- 0 11186 11186"/>
                  <a:gd name="T3" fmla="*/ 11186 h 26"/>
                  <a:gd name="T4" fmla="+- 0 6966 6940"/>
                  <a:gd name="T5" fmla="*/ T4 w 3826"/>
                  <a:gd name="T6" fmla="+- 0 11213 11186"/>
                  <a:gd name="T7" fmla="*/ 11213 h 26"/>
                  <a:gd name="T8" fmla="+- 0 10739 6940"/>
                  <a:gd name="T9" fmla="*/ T8 w 3826"/>
                  <a:gd name="T10" fmla="+- 0 11213 11186"/>
                  <a:gd name="T11" fmla="*/ 11213 h 26"/>
                  <a:gd name="T12" fmla="+- 0 6940 6940"/>
                  <a:gd name="T13" fmla="*/ T12 w 3826"/>
                  <a:gd name="T14" fmla="+- 0 11186 11186"/>
                  <a:gd name="T15" fmla="*/ 1118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6" h="26">
                    <a:moveTo>
                      <a:pt x="0" y="0"/>
                    </a:moveTo>
                    <a:lnTo>
                      <a:pt x="26" y="27"/>
                    </a:lnTo>
                    <a:lnTo>
                      <a:pt x="3799" y="2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95" name="Freeform 9552"/>
              <p:cNvSpPr>
                <a:spLocks/>
              </p:cNvSpPr>
              <p:nvPr/>
            </p:nvSpPr>
            <p:spPr bwMode="auto">
              <a:xfrm>
                <a:off x="6940" y="11186"/>
                <a:ext cx="3826" cy="26"/>
              </a:xfrm>
              <a:custGeom>
                <a:avLst/>
                <a:gdLst>
                  <a:gd name="T0" fmla="+- 0 10766 6940"/>
                  <a:gd name="T1" fmla="*/ T0 w 3826"/>
                  <a:gd name="T2" fmla="+- 0 11186 11186"/>
                  <a:gd name="T3" fmla="*/ 11186 h 26"/>
                  <a:gd name="T4" fmla="+- 0 6940 6940"/>
                  <a:gd name="T5" fmla="*/ T4 w 3826"/>
                  <a:gd name="T6" fmla="+- 0 11186 11186"/>
                  <a:gd name="T7" fmla="*/ 11186 h 26"/>
                  <a:gd name="T8" fmla="+- 0 10739 6940"/>
                  <a:gd name="T9" fmla="*/ T8 w 3826"/>
                  <a:gd name="T10" fmla="+- 0 11213 11186"/>
                  <a:gd name="T11" fmla="*/ 11213 h 26"/>
                  <a:gd name="T12" fmla="+- 0 10766 6940"/>
                  <a:gd name="T13" fmla="*/ T12 w 3826"/>
                  <a:gd name="T14" fmla="+- 0 11186 11186"/>
                  <a:gd name="T15" fmla="*/ 1118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6" h="26">
                    <a:moveTo>
                      <a:pt x="3826" y="0"/>
                    </a:moveTo>
                    <a:lnTo>
                      <a:pt x="0" y="0"/>
                    </a:lnTo>
                    <a:lnTo>
                      <a:pt x="3799" y="27"/>
                    </a:lnTo>
                    <a:lnTo>
                      <a:pt x="382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96" name="Group 9553"/>
            <p:cNvGrpSpPr>
              <a:grpSpLocks/>
            </p:cNvGrpSpPr>
            <p:nvPr/>
          </p:nvGrpSpPr>
          <p:grpSpPr bwMode="auto">
            <a:xfrm>
              <a:off x="6940" y="11186"/>
              <a:ext cx="3799" cy="26"/>
              <a:chOff x="6940" y="11186"/>
              <a:chExt cx="3799" cy="26"/>
            </a:xfrm>
          </p:grpSpPr>
          <p:sp>
            <p:nvSpPr>
              <p:cNvPr id="21393" name="Freeform 9554"/>
              <p:cNvSpPr>
                <a:spLocks/>
              </p:cNvSpPr>
              <p:nvPr/>
            </p:nvSpPr>
            <p:spPr bwMode="auto">
              <a:xfrm>
                <a:off x="6940" y="11186"/>
                <a:ext cx="3799" cy="26"/>
              </a:xfrm>
              <a:custGeom>
                <a:avLst/>
                <a:gdLst>
                  <a:gd name="T0" fmla="+- 0 6966 6940"/>
                  <a:gd name="T1" fmla="*/ T0 w 3799"/>
                  <a:gd name="T2" fmla="+- 0 11213 11186"/>
                  <a:gd name="T3" fmla="*/ 11213 h 26"/>
                  <a:gd name="T4" fmla="+- 0 10739 6940"/>
                  <a:gd name="T5" fmla="*/ T4 w 3799"/>
                  <a:gd name="T6" fmla="+- 0 11213 11186"/>
                  <a:gd name="T7" fmla="*/ 11213 h 26"/>
                  <a:gd name="T8" fmla="+- 0 6940 6940"/>
                  <a:gd name="T9" fmla="*/ T8 w 3799"/>
                  <a:gd name="T10" fmla="+- 0 11186 11186"/>
                  <a:gd name="T11" fmla="*/ 11186 h 26"/>
                  <a:gd name="T12" fmla="+- 0 6966 6940"/>
                  <a:gd name="T13" fmla="*/ T12 w 3799"/>
                  <a:gd name="T14" fmla="+- 0 11213 11186"/>
                  <a:gd name="T15" fmla="*/ 1121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99" h="26">
                    <a:moveTo>
                      <a:pt x="26" y="27"/>
                    </a:moveTo>
                    <a:lnTo>
                      <a:pt x="3799" y="27"/>
                    </a:lnTo>
                    <a:lnTo>
                      <a:pt x="0" y="0"/>
                    </a:lnTo>
                    <a:lnTo>
                      <a:pt x="26" y="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97" name="Group 9555"/>
            <p:cNvGrpSpPr>
              <a:grpSpLocks/>
            </p:cNvGrpSpPr>
            <p:nvPr/>
          </p:nvGrpSpPr>
          <p:grpSpPr bwMode="auto">
            <a:xfrm>
              <a:off x="6940" y="11186"/>
              <a:ext cx="3826" cy="26"/>
              <a:chOff x="6940" y="11186"/>
              <a:chExt cx="3826" cy="26"/>
            </a:xfrm>
          </p:grpSpPr>
          <p:sp>
            <p:nvSpPr>
              <p:cNvPr id="21392" name="Freeform 9556"/>
              <p:cNvSpPr>
                <a:spLocks/>
              </p:cNvSpPr>
              <p:nvPr/>
            </p:nvSpPr>
            <p:spPr bwMode="auto">
              <a:xfrm>
                <a:off x="6940" y="11186"/>
                <a:ext cx="3826" cy="26"/>
              </a:xfrm>
              <a:custGeom>
                <a:avLst/>
                <a:gdLst>
                  <a:gd name="T0" fmla="+- 0 10739 6940"/>
                  <a:gd name="T1" fmla="*/ T0 w 3826"/>
                  <a:gd name="T2" fmla="+- 0 11213 11186"/>
                  <a:gd name="T3" fmla="*/ 11213 h 26"/>
                  <a:gd name="T4" fmla="+- 0 6940 6940"/>
                  <a:gd name="T5" fmla="*/ T4 w 3826"/>
                  <a:gd name="T6" fmla="+- 0 11186 11186"/>
                  <a:gd name="T7" fmla="*/ 11186 h 26"/>
                  <a:gd name="T8" fmla="+- 0 10766 6940"/>
                  <a:gd name="T9" fmla="*/ T8 w 3826"/>
                  <a:gd name="T10" fmla="+- 0 11186 11186"/>
                  <a:gd name="T11" fmla="*/ 11186 h 26"/>
                  <a:gd name="T12" fmla="+- 0 10739 6940"/>
                  <a:gd name="T13" fmla="*/ T12 w 3826"/>
                  <a:gd name="T14" fmla="+- 0 11213 11186"/>
                  <a:gd name="T15" fmla="*/ 1121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6" h="26">
                    <a:moveTo>
                      <a:pt x="3799" y="27"/>
                    </a:moveTo>
                    <a:lnTo>
                      <a:pt x="0" y="0"/>
                    </a:lnTo>
                    <a:lnTo>
                      <a:pt x="3826" y="0"/>
                    </a:lnTo>
                    <a:lnTo>
                      <a:pt x="3799" y="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98" name="Group 9557"/>
            <p:cNvGrpSpPr>
              <a:grpSpLocks/>
            </p:cNvGrpSpPr>
            <p:nvPr/>
          </p:nvGrpSpPr>
          <p:grpSpPr bwMode="auto">
            <a:xfrm>
              <a:off x="6378" y="11158"/>
              <a:ext cx="434" cy="84"/>
              <a:chOff x="6378" y="11158"/>
              <a:chExt cx="434" cy="84"/>
            </a:xfrm>
          </p:grpSpPr>
          <p:sp>
            <p:nvSpPr>
              <p:cNvPr id="21390" name="Freeform 9558"/>
              <p:cNvSpPr>
                <a:spLocks/>
              </p:cNvSpPr>
              <p:nvPr/>
            </p:nvSpPr>
            <p:spPr bwMode="auto">
              <a:xfrm>
                <a:off x="6378" y="11158"/>
                <a:ext cx="434" cy="84"/>
              </a:xfrm>
              <a:custGeom>
                <a:avLst/>
                <a:gdLst>
                  <a:gd name="T0" fmla="+- 0 6410 6378"/>
                  <a:gd name="T1" fmla="*/ T0 w 434"/>
                  <a:gd name="T2" fmla="+- 0 11158 11158"/>
                  <a:gd name="T3" fmla="*/ 11158 h 84"/>
                  <a:gd name="T4" fmla="+- 0 6378 6378"/>
                  <a:gd name="T5" fmla="*/ T4 w 434"/>
                  <a:gd name="T6" fmla="+- 0 11242 11158"/>
                  <a:gd name="T7" fmla="*/ 11242 h 84"/>
                  <a:gd name="T8" fmla="+- 0 6669 6378"/>
                  <a:gd name="T9" fmla="*/ T8 w 434"/>
                  <a:gd name="T10" fmla="+- 0 11242 11158"/>
                  <a:gd name="T11" fmla="*/ 11242 h 84"/>
                  <a:gd name="T12" fmla="+- 0 6410 6378"/>
                  <a:gd name="T13" fmla="*/ T12 w 434"/>
                  <a:gd name="T14" fmla="+- 0 11158 11158"/>
                  <a:gd name="T15" fmla="*/ 11158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4" h="84">
                    <a:moveTo>
                      <a:pt x="32" y="0"/>
                    </a:moveTo>
                    <a:lnTo>
                      <a:pt x="0" y="84"/>
                    </a:lnTo>
                    <a:lnTo>
                      <a:pt x="291" y="84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91" name="Freeform 9559"/>
              <p:cNvSpPr>
                <a:spLocks/>
              </p:cNvSpPr>
              <p:nvPr/>
            </p:nvSpPr>
            <p:spPr bwMode="auto">
              <a:xfrm>
                <a:off x="6378" y="11158"/>
                <a:ext cx="434" cy="84"/>
              </a:xfrm>
              <a:custGeom>
                <a:avLst/>
                <a:gdLst>
                  <a:gd name="T0" fmla="+- 0 6813 6378"/>
                  <a:gd name="T1" fmla="*/ T0 w 434"/>
                  <a:gd name="T2" fmla="+- 0 11158 11158"/>
                  <a:gd name="T3" fmla="*/ 11158 h 84"/>
                  <a:gd name="T4" fmla="+- 0 6410 6378"/>
                  <a:gd name="T5" fmla="*/ T4 w 434"/>
                  <a:gd name="T6" fmla="+- 0 11158 11158"/>
                  <a:gd name="T7" fmla="*/ 11158 h 84"/>
                  <a:gd name="T8" fmla="+- 0 6669 6378"/>
                  <a:gd name="T9" fmla="*/ T8 w 434"/>
                  <a:gd name="T10" fmla="+- 0 11242 11158"/>
                  <a:gd name="T11" fmla="*/ 11242 h 84"/>
                  <a:gd name="T12" fmla="+- 0 6813 6378"/>
                  <a:gd name="T13" fmla="*/ T12 w 434"/>
                  <a:gd name="T14" fmla="+- 0 11158 11158"/>
                  <a:gd name="T15" fmla="*/ 11158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4" h="84">
                    <a:moveTo>
                      <a:pt x="435" y="0"/>
                    </a:moveTo>
                    <a:lnTo>
                      <a:pt x="32" y="0"/>
                    </a:lnTo>
                    <a:lnTo>
                      <a:pt x="291" y="84"/>
                    </a:lnTo>
                    <a:lnTo>
                      <a:pt x="43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699" name="Group 9560"/>
            <p:cNvGrpSpPr>
              <a:grpSpLocks/>
            </p:cNvGrpSpPr>
            <p:nvPr/>
          </p:nvGrpSpPr>
          <p:grpSpPr bwMode="auto">
            <a:xfrm>
              <a:off x="6378" y="11158"/>
              <a:ext cx="290" cy="84"/>
              <a:chOff x="6378" y="11158"/>
              <a:chExt cx="290" cy="84"/>
            </a:xfrm>
          </p:grpSpPr>
          <p:sp>
            <p:nvSpPr>
              <p:cNvPr id="21389" name="Freeform 9561"/>
              <p:cNvSpPr>
                <a:spLocks/>
              </p:cNvSpPr>
              <p:nvPr/>
            </p:nvSpPr>
            <p:spPr bwMode="auto">
              <a:xfrm>
                <a:off x="6378" y="11158"/>
                <a:ext cx="290" cy="84"/>
              </a:xfrm>
              <a:custGeom>
                <a:avLst/>
                <a:gdLst>
                  <a:gd name="T0" fmla="+- 0 6378 6378"/>
                  <a:gd name="T1" fmla="*/ T0 w 290"/>
                  <a:gd name="T2" fmla="+- 0 11242 11158"/>
                  <a:gd name="T3" fmla="*/ 11242 h 84"/>
                  <a:gd name="T4" fmla="+- 0 6669 6378"/>
                  <a:gd name="T5" fmla="*/ T4 w 290"/>
                  <a:gd name="T6" fmla="+- 0 11242 11158"/>
                  <a:gd name="T7" fmla="*/ 11242 h 84"/>
                  <a:gd name="T8" fmla="+- 0 6410 6378"/>
                  <a:gd name="T9" fmla="*/ T8 w 290"/>
                  <a:gd name="T10" fmla="+- 0 11158 11158"/>
                  <a:gd name="T11" fmla="*/ 11158 h 84"/>
                  <a:gd name="T12" fmla="+- 0 6378 6378"/>
                  <a:gd name="T13" fmla="*/ T12 w 290"/>
                  <a:gd name="T14" fmla="+- 0 11242 11158"/>
                  <a:gd name="T15" fmla="*/ 11242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0" h="84">
                    <a:moveTo>
                      <a:pt x="0" y="84"/>
                    </a:moveTo>
                    <a:lnTo>
                      <a:pt x="291" y="84"/>
                    </a:lnTo>
                    <a:lnTo>
                      <a:pt x="32" y="0"/>
                    </a:lnTo>
                    <a:lnTo>
                      <a:pt x="0" y="8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00" name="Group 9562"/>
            <p:cNvGrpSpPr>
              <a:grpSpLocks/>
            </p:cNvGrpSpPr>
            <p:nvPr/>
          </p:nvGrpSpPr>
          <p:grpSpPr bwMode="auto">
            <a:xfrm>
              <a:off x="6410" y="11158"/>
              <a:ext cx="403" cy="84"/>
              <a:chOff x="6410" y="11158"/>
              <a:chExt cx="403" cy="84"/>
            </a:xfrm>
          </p:grpSpPr>
          <p:sp>
            <p:nvSpPr>
              <p:cNvPr id="21388" name="Freeform 9563"/>
              <p:cNvSpPr>
                <a:spLocks/>
              </p:cNvSpPr>
              <p:nvPr/>
            </p:nvSpPr>
            <p:spPr bwMode="auto">
              <a:xfrm>
                <a:off x="6410" y="11158"/>
                <a:ext cx="403" cy="84"/>
              </a:xfrm>
              <a:custGeom>
                <a:avLst/>
                <a:gdLst>
                  <a:gd name="T0" fmla="+- 0 6669 6410"/>
                  <a:gd name="T1" fmla="*/ T0 w 403"/>
                  <a:gd name="T2" fmla="+- 0 11242 11158"/>
                  <a:gd name="T3" fmla="*/ 11242 h 84"/>
                  <a:gd name="T4" fmla="+- 0 6410 6410"/>
                  <a:gd name="T5" fmla="*/ T4 w 403"/>
                  <a:gd name="T6" fmla="+- 0 11158 11158"/>
                  <a:gd name="T7" fmla="*/ 11158 h 84"/>
                  <a:gd name="T8" fmla="+- 0 6813 6410"/>
                  <a:gd name="T9" fmla="*/ T8 w 403"/>
                  <a:gd name="T10" fmla="+- 0 11158 11158"/>
                  <a:gd name="T11" fmla="*/ 11158 h 84"/>
                  <a:gd name="T12" fmla="+- 0 6669 6410"/>
                  <a:gd name="T13" fmla="*/ T12 w 403"/>
                  <a:gd name="T14" fmla="+- 0 11242 11158"/>
                  <a:gd name="T15" fmla="*/ 11242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3" h="84">
                    <a:moveTo>
                      <a:pt x="259" y="84"/>
                    </a:moveTo>
                    <a:lnTo>
                      <a:pt x="0" y="0"/>
                    </a:lnTo>
                    <a:lnTo>
                      <a:pt x="403" y="0"/>
                    </a:lnTo>
                    <a:lnTo>
                      <a:pt x="259" y="8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01" name="Group 9564"/>
            <p:cNvGrpSpPr>
              <a:grpSpLocks/>
            </p:cNvGrpSpPr>
            <p:nvPr/>
          </p:nvGrpSpPr>
          <p:grpSpPr bwMode="auto">
            <a:xfrm>
              <a:off x="6966" y="11213"/>
              <a:ext cx="3773" cy="53"/>
              <a:chOff x="6966" y="11213"/>
              <a:chExt cx="3773" cy="53"/>
            </a:xfrm>
          </p:grpSpPr>
          <p:sp>
            <p:nvSpPr>
              <p:cNvPr id="21386" name="Freeform 9565"/>
              <p:cNvSpPr>
                <a:spLocks/>
              </p:cNvSpPr>
              <p:nvPr/>
            </p:nvSpPr>
            <p:spPr bwMode="auto">
              <a:xfrm>
                <a:off x="6966" y="11213"/>
                <a:ext cx="3773" cy="53"/>
              </a:xfrm>
              <a:custGeom>
                <a:avLst/>
                <a:gdLst>
                  <a:gd name="T0" fmla="+- 0 6966 6966"/>
                  <a:gd name="T1" fmla="*/ T0 w 3773"/>
                  <a:gd name="T2" fmla="+- 0 11213 11213"/>
                  <a:gd name="T3" fmla="*/ 11213 h 53"/>
                  <a:gd name="T4" fmla="+- 0 7007 6966"/>
                  <a:gd name="T5" fmla="*/ T4 w 3773"/>
                  <a:gd name="T6" fmla="+- 0 11266 11213"/>
                  <a:gd name="T7" fmla="*/ 11266 h 53"/>
                  <a:gd name="T8" fmla="+- 0 10691 6966"/>
                  <a:gd name="T9" fmla="*/ T8 w 3773"/>
                  <a:gd name="T10" fmla="+- 0 11266 11213"/>
                  <a:gd name="T11" fmla="*/ 11266 h 53"/>
                  <a:gd name="T12" fmla="+- 0 6966 6966"/>
                  <a:gd name="T13" fmla="*/ T12 w 3773"/>
                  <a:gd name="T14" fmla="+- 0 11213 11213"/>
                  <a:gd name="T15" fmla="*/ 11213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73" h="53">
                    <a:moveTo>
                      <a:pt x="0" y="0"/>
                    </a:moveTo>
                    <a:lnTo>
                      <a:pt x="41" y="53"/>
                    </a:lnTo>
                    <a:lnTo>
                      <a:pt x="3725" y="5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87" name="Freeform 9566"/>
              <p:cNvSpPr>
                <a:spLocks/>
              </p:cNvSpPr>
              <p:nvPr/>
            </p:nvSpPr>
            <p:spPr bwMode="auto">
              <a:xfrm>
                <a:off x="6966" y="11213"/>
                <a:ext cx="3773" cy="53"/>
              </a:xfrm>
              <a:custGeom>
                <a:avLst/>
                <a:gdLst>
                  <a:gd name="T0" fmla="+- 0 10739 6966"/>
                  <a:gd name="T1" fmla="*/ T0 w 3773"/>
                  <a:gd name="T2" fmla="+- 0 11213 11213"/>
                  <a:gd name="T3" fmla="*/ 11213 h 53"/>
                  <a:gd name="T4" fmla="+- 0 6966 6966"/>
                  <a:gd name="T5" fmla="*/ T4 w 3773"/>
                  <a:gd name="T6" fmla="+- 0 11213 11213"/>
                  <a:gd name="T7" fmla="*/ 11213 h 53"/>
                  <a:gd name="T8" fmla="+- 0 10691 6966"/>
                  <a:gd name="T9" fmla="*/ T8 w 3773"/>
                  <a:gd name="T10" fmla="+- 0 11266 11213"/>
                  <a:gd name="T11" fmla="*/ 11266 h 53"/>
                  <a:gd name="T12" fmla="+- 0 10739 6966"/>
                  <a:gd name="T13" fmla="*/ T12 w 3773"/>
                  <a:gd name="T14" fmla="+- 0 11213 11213"/>
                  <a:gd name="T15" fmla="*/ 11213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73" h="53">
                    <a:moveTo>
                      <a:pt x="3773" y="0"/>
                    </a:moveTo>
                    <a:lnTo>
                      <a:pt x="0" y="0"/>
                    </a:lnTo>
                    <a:lnTo>
                      <a:pt x="3725" y="53"/>
                    </a:lnTo>
                    <a:lnTo>
                      <a:pt x="377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02" name="Group 9567"/>
            <p:cNvGrpSpPr>
              <a:grpSpLocks/>
            </p:cNvGrpSpPr>
            <p:nvPr/>
          </p:nvGrpSpPr>
          <p:grpSpPr bwMode="auto">
            <a:xfrm>
              <a:off x="6966" y="11213"/>
              <a:ext cx="3725" cy="53"/>
              <a:chOff x="6966" y="11213"/>
              <a:chExt cx="3725" cy="53"/>
            </a:xfrm>
          </p:grpSpPr>
          <p:sp>
            <p:nvSpPr>
              <p:cNvPr id="21385" name="Freeform 9568"/>
              <p:cNvSpPr>
                <a:spLocks/>
              </p:cNvSpPr>
              <p:nvPr/>
            </p:nvSpPr>
            <p:spPr bwMode="auto">
              <a:xfrm>
                <a:off x="6966" y="11213"/>
                <a:ext cx="3725" cy="53"/>
              </a:xfrm>
              <a:custGeom>
                <a:avLst/>
                <a:gdLst>
                  <a:gd name="T0" fmla="+- 0 7007 6966"/>
                  <a:gd name="T1" fmla="*/ T0 w 3725"/>
                  <a:gd name="T2" fmla="+- 0 11266 11213"/>
                  <a:gd name="T3" fmla="*/ 11266 h 53"/>
                  <a:gd name="T4" fmla="+- 0 10691 6966"/>
                  <a:gd name="T5" fmla="*/ T4 w 3725"/>
                  <a:gd name="T6" fmla="+- 0 11266 11213"/>
                  <a:gd name="T7" fmla="*/ 11266 h 53"/>
                  <a:gd name="T8" fmla="+- 0 6966 6966"/>
                  <a:gd name="T9" fmla="*/ T8 w 3725"/>
                  <a:gd name="T10" fmla="+- 0 11213 11213"/>
                  <a:gd name="T11" fmla="*/ 11213 h 53"/>
                  <a:gd name="T12" fmla="+- 0 7007 6966"/>
                  <a:gd name="T13" fmla="*/ T12 w 3725"/>
                  <a:gd name="T14" fmla="+- 0 11266 11213"/>
                  <a:gd name="T15" fmla="*/ 11266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25" h="53">
                    <a:moveTo>
                      <a:pt x="41" y="53"/>
                    </a:moveTo>
                    <a:lnTo>
                      <a:pt x="3725" y="53"/>
                    </a:lnTo>
                    <a:lnTo>
                      <a:pt x="0" y="0"/>
                    </a:lnTo>
                    <a:lnTo>
                      <a:pt x="41" y="5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03" name="Group 9569"/>
            <p:cNvGrpSpPr>
              <a:grpSpLocks/>
            </p:cNvGrpSpPr>
            <p:nvPr/>
          </p:nvGrpSpPr>
          <p:grpSpPr bwMode="auto">
            <a:xfrm>
              <a:off x="6966" y="11213"/>
              <a:ext cx="3773" cy="53"/>
              <a:chOff x="6966" y="11213"/>
              <a:chExt cx="3773" cy="53"/>
            </a:xfrm>
          </p:grpSpPr>
          <p:sp>
            <p:nvSpPr>
              <p:cNvPr id="21384" name="Freeform 9570"/>
              <p:cNvSpPr>
                <a:spLocks/>
              </p:cNvSpPr>
              <p:nvPr/>
            </p:nvSpPr>
            <p:spPr bwMode="auto">
              <a:xfrm>
                <a:off x="6966" y="11213"/>
                <a:ext cx="3773" cy="53"/>
              </a:xfrm>
              <a:custGeom>
                <a:avLst/>
                <a:gdLst>
                  <a:gd name="T0" fmla="+- 0 10691 6966"/>
                  <a:gd name="T1" fmla="*/ T0 w 3773"/>
                  <a:gd name="T2" fmla="+- 0 11266 11213"/>
                  <a:gd name="T3" fmla="*/ 11266 h 53"/>
                  <a:gd name="T4" fmla="+- 0 6966 6966"/>
                  <a:gd name="T5" fmla="*/ T4 w 3773"/>
                  <a:gd name="T6" fmla="+- 0 11213 11213"/>
                  <a:gd name="T7" fmla="*/ 11213 h 53"/>
                  <a:gd name="T8" fmla="+- 0 10739 6966"/>
                  <a:gd name="T9" fmla="*/ T8 w 3773"/>
                  <a:gd name="T10" fmla="+- 0 11213 11213"/>
                  <a:gd name="T11" fmla="*/ 11213 h 53"/>
                  <a:gd name="T12" fmla="+- 0 10691 6966"/>
                  <a:gd name="T13" fmla="*/ T12 w 3773"/>
                  <a:gd name="T14" fmla="+- 0 11266 11213"/>
                  <a:gd name="T15" fmla="*/ 11266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73" h="53">
                    <a:moveTo>
                      <a:pt x="3725" y="53"/>
                    </a:moveTo>
                    <a:lnTo>
                      <a:pt x="0" y="0"/>
                    </a:lnTo>
                    <a:lnTo>
                      <a:pt x="3773" y="0"/>
                    </a:lnTo>
                    <a:lnTo>
                      <a:pt x="3725" y="5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04" name="Group 9571"/>
            <p:cNvGrpSpPr>
              <a:grpSpLocks/>
            </p:cNvGrpSpPr>
            <p:nvPr/>
          </p:nvGrpSpPr>
          <p:grpSpPr bwMode="auto">
            <a:xfrm>
              <a:off x="6290" y="11242"/>
              <a:ext cx="379" cy="34"/>
              <a:chOff x="6290" y="11242"/>
              <a:chExt cx="379" cy="34"/>
            </a:xfrm>
          </p:grpSpPr>
          <p:sp>
            <p:nvSpPr>
              <p:cNvPr id="21382" name="Freeform 9572"/>
              <p:cNvSpPr>
                <a:spLocks/>
              </p:cNvSpPr>
              <p:nvPr/>
            </p:nvSpPr>
            <p:spPr bwMode="auto">
              <a:xfrm>
                <a:off x="6290" y="11242"/>
                <a:ext cx="379" cy="34"/>
              </a:xfrm>
              <a:custGeom>
                <a:avLst/>
                <a:gdLst>
                  <a:gd name="T0" fmla="+- 0 6378 6290"/>
                  <a:gd name="T1" fmla="*/ T0 w 379"/>
                  <a:gd name="T2" fmla="+- 0 11242 11242"/>
                  <a:gd name="T3" fmla="*/ 11242 h 34"/>
                  <a:gd name="T4" fmla="+- 0 6290 6290"/>
                  <a:gd name="T5" fmla="*/ T4 w 379"/>
                  <a:gd name="T6" fmla="+- 0 11275 11242"/>
                  <a:gd name="T7" fmla="*/ 11275 h 34"/>
                  <a:gd name="T8" fmla="+- 0 6611 6290"/>
                  <a:gd name="T9" fmla="*/ T8 w 379"/>
                  <a:gd name="T10" fmla="+- 0 11275 11242"/>
                  <a:gd name="T11" fmla="*/ 11275 h 34"/>
                  <a:gd name="T12" fmla="+- 0 6378 6290"/>
                  <a:gd name="T13" fmla="*/ T12 w 379"/>
                  <a:gd name="T14" fmla="+- 0 11242 11242"/>
                  <a:gd name="T15" fmla="*/ 11242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9" h="34">
                    <a:moveTo>
                      <a:pt x="88" y="0"/>
                    </a:moveTo>
                    <a:lnTo>
                      <a:pt x="0" y="33"/>
                    </a:lnTo>
                    <a:lnTo>
                      <a:pt x="321" y="33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83" name="Freeform 9573"/>
              <p:cNvSpPr>
                <a:spLocks/>
              </p:cNvSpPr>
              <p:nvPr/>
            </p:nvSpPr>
            <p:spPr bwMode="auto">
              <a:xfrm>
                <a:off x="6290" y="11242"/>
                <a:ext cx="379" cy="34"/>
              </a:xfrm>
              <a:custGeom>
                <a:avLst/>
                <a:gdLst>
                  <a:gd name="T0" fmla="+- 0 6669 6290"/>
                  <a:gd name="T1" fmla="*/ T0 w 379"/>
                  <a:gd name="T2" fmla="+- 0 11242 11242"/>
                  <a:gd name="T3" fmla="*/ 11242 h 34"/>
                  <a:gd name="T4" fmla="+- 0 6378 6290"/>
                  <a:gd name="T5" fmla="*/ T4 w 379"/>
                  <a:gd name="T6" fmla="+- 0 11242 11242"/>
                  <a:gd name="T7" fmla="*/ 11242 h 34"/>
                  <a:gd name="T8" fmla="+- 0 6611 6290"/>
                  <a:gd name="T9" fmla="*/ T8 w 379"/>
                  <a:gd name="T10" fmla="+- 0 11275 11242"/>
                  <a:gd name="T11" fmla="*/ 11275 h 34"/>
                  <a:gd name="T12" fmla="+- 0 6669 6290"/>
                  <a:gd name="T13" fmla="*/ T12 w 379"/>
                  <a:gd name="T14" fmla="+- 0 11242 11242"/>
                  <a:gd name="T15" fmla="*/ 11242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9" h="34">
                    <a:moveTo>
                      <a:pt x="379" y="0"/>
                    </a:moveTo>
                    <a:lnTo>
                      <a:pt x="88" y="0"/>
                    </a:lnTo>
                    <a:lnTo>
                      <a:pt x="321" y="33"/>
                    </a:lnTo>
                    <a:lnTo>
                      <a:pt x="37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05" name="Group 9574"/>
            <p:cNvGrpSpPr>
              <a:grpSpLocks/>
            </p:cNvGrpSpPr>
            <p:nvPr/>
          </p:nvGrpSpPr>
          <p:grpSpPr bwMode="auto">
            <a:xfrm>
              <a:off x="6290" y="11242"/>
              <a:ext cx="322" cy="34"/>
              <a:chOff x="6290" y="11242"/>
              <a:chExt cx="322" cy="34"/>
            </a:xfrm>
          </p:grpSpPr>
          <p:sp>
            <p:nvSpPr>
              <p:cNvPr id="21381" name="Freeform 9575"/>
              <p:cNvSpPr>
                <a:spLocks/>
              </p:cNvSpPr>
              <p:nvPr/>
            </p:nvSpPr>
            <p:spPr bwMode="auto">
              <a:xfrm>
                <a:off x="6290" y="11242"/>
                <a:ext cx="322" cy="34"/>
              </a:xfrm>
              <a:custGeom>
                <a:avLst/>
                <a:gdLst>
                  <a:gd name="T0" fmla="+- 0 6290 6290"/>
                  <a:gd name="T1" fmla="*/ T0 w 322"/>
                  <a:gd name="T2" fmla="+- 0 11275 11242"/>
                  <a:gd name="T3" fmla="*/ 11275 h 34"/>
                  <a:gd name="T4" fmla="+- 0 6611 6290"/>
                  <a:gd name="T5" fmla="*/ T4 w 322"/>
                  <a:gd name="T6" fmla="+- 0 11275 11242"/>
                  <a:gd name="T7" fmla="*/ 11275 h 34"/>
                  <a:gd name="T8" fmla="+- 0 6378 6290"/>
                  <a:gd name="T9" fmla="*/ T8 w 322"/>
                  <a:gd name="T10" fmla="+- 0 11242 11242"/>
                  <a:gd name="T11" fmla="*/ 11242 h 34"/>
                  <a:gd name="T12" fmla="+- 0 6290 6290"/>
                  <a:gd name="T13" fmla="*/ T12 w 322"/>
                  <a:gd name="T14" fmla="+- 0 11275 11242"/>
                  <a:gd name="T15" fmla="*/ 11275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2" h="34">
                    <a:moveTo>
                      <a:pt x="0" y="33"/>
                    </a:moveTo>
                    <a:lnTo>
                      <a:pt x="321" y="33"/>
                    </a:lnTo>
                    <a:lnTo>
                      <a:pt x="88" y="0"/>
                    </a:lnTo>
                    <a:lnTo>
                      <a:pt x="0" y="3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06" name="Group 9576"/>
            <p:cNvGrpSpPr>
              <a:grpSpLocks/>
            </p:cNvGrpSpPr>
            <p:nvPr/>
          </p:nvGrpSpPr>
          <p:grpSpPr bwMode="auto">
            <a:xfrm>
              <a:off x="6378" y="11242"/>
              <a:ext cx="290" cy="34"/>
              <a:chOff x="6378" y="11242"/>
              <a:chExt cx="290" cy="34"/>
            </a:xfrm>
          </p:grpSpPr>
          <p:sp>
            <p:nvSpPr>
              <p:cNvPr id="21380" name="Freeform 9577"/>
              <p:cNvSpPr>
                <a:spLocks/>
              </p:cNvSpPr>
              <p:nvPr/>
            </p:nvSpPr>
            <p:spPr bwMode="auto">
              <a:xfrm>
                <a:off x="6378" y="11242"/>
                <a:ext cx="290" cy="34"/>
              </a:xfrm>
              <a:custGeom>
                <a:avLst/>
                <a:gdLst>
                  <a:gd name="T0" fmla="+- 0 6611 6378"/>
                  <a:gd name="T1" fmla="*/ T0 w 290"/>
                  <a:gd name="T2" fmla="+- 0 11275 11242"/>
                  <a:gd name="T3" fmla="*/ 11275 h 34"/>
                  <a:gd name="T4" fmla="+- 0 6378 6378"/>
                  <a:gd name="T5" fmla="*/ T4 w 290"/>
                  <a:gd name="T6" fmla="+- 0 11242 11242"/>
                  <a:gd name="T7" fmla="*/ 11242 h 34"/>
                  <a:gd name="T8" fmla="+- 0 6669 6378"/>
                  <a:gd name="T9" fmla="*/ T8 w 290"/>
                  <a:gd name="T10" fmla="+- 0 11242 11242"/>
                  <a:gd name="T11" fmla="*/ 11242 h 34"/>
                  <a:gd name="T12" fmla="+- 0 6611 6378"/>
                  <a:gd name="T13" fmla="*/ T12 w 290"/>
                  <a:gd name="T14" fmla="+- 0 11275 11242"/>
                  <a:gd name="T15" fmla="*/ 11275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0" h="34">
                    <a:moveTo>
                      <a:pt x="233" y="33"/>
                    </a:moveTo>
                    <a:lnTo>
                      <a:pt x="0" y="0"/>
                    </a:lnTo>
                    <a:lnTo>
                      <a:pt x="291" y="0"/>
                    </a:lnTo>
                    <a:lnTo>
                      <a:pt x="233" y="3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07" name="Group 9578"/>
            <p:cNvGrpSpPr>
              <a:grpSpLocks/>
            </p:cNvGrpSpPr>
            <p:nvPr/>
          </p:nvGrpSpPr>
          <p:grpSpPr bwMode="auto">
            <a:xfrm>
              <a:off x="7007" y="11266"/>
              <a:ext cx="3684" cy="41"/>
              <a:chOff x="7007" y="11266"/>
              <a:chExt cx="3684" cy="41"/>
            </a:xfrm>
          </p:grpSpPr>
          <p:sp>
            <p:nvSpPr>
              <p:cNvPr id="21378" name="Freeform 9579"/>
              <p:cNvSpPr>
                <a:spLocks/>
              </p:cNvSpPr>
              <p:nvPr/>
            </p:nvSpPr>
            <p:spPr bwMode="auto">
              <a:xfrm>
                <a:off x="7007" y="11266"/>
                <a:ext cx="3684" cy="41"/>
              </a:xfrm>
              <a:custGeom>
                <a:avLst/>
                <a:gdLst>
                  <a:gd name="T0" fmla="+- 0 7007 7007"/>
                  <a:gd name="T1" fmla="*/ T0 w 3684"/>
                  <a:gd name="T2" fmla="+- 0 11266 11266"/>
                  <a:gd name="T3" fmla="*/ 11266 h 41"/>
                  <a:gd name="T4" fmla="+- 0 7029 7007"/>
                  <a:gd name="T5" fmla="*/ T4 w 3684"/>
                  <a:gd name="T6" fmla="+- 0 11306 11266"/>
                  <a:gd name="T7" fmla="*/ 11306 h 41"/>
                  <a:gd name="T8" fmla="+- 0 10653 7007"/>
                  <a:gd name="T9" fmla="*/ T8 w 3684"/>
                  <a:gd name="T10" fmla="+- 0 11306 11266"/>
                  <a:gd name="T11" fmla="*/ 11306 h 41"/>
                  <a:gd name="T12" fmla="+- 0 7007 7007"/>
                  <a:gd name="T13" fmla="*/ T12 w 3684"/>
                  <a:gd name="T14" fmla="+- 0 11266 11266"/>
                  <a:gd name="T15" fmla="*/ 1126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84" h="41">
                    <a:moveTo>
                      <a:pt x="0" y="0"/>
                    </a:moveTo>
                    <a:lnTo>
                      <a:pt x="22" y="40"/>
                    </a:lnTo>
                    <a:lnTo>
                      <a:pt x="3646" y="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79" name="Freeform 9580"/>
              <p:cNvSpPr>
                <a:spLocks/>
              </p:cNvSpPr>
              <p:nvPr/>
            </p:nvSpPr>
            <p:spPr bwMode="auto">
              <a:xfrm>
                <a:off x="7007" y="11266"/>
                <a:ext cx="3684" cy="41"/>
              </a:xfrm>
              <a:custGeom>
                <a:avLst/>
                <a:gdLst>
                  <a:gd name="T0" fmla="+- 0 10691 7007"/>
                  <a:gd name="T1" fmla="*/ T0 w 3684"/>
                  <a:gd name="T2" fmla="+- 0 11266 11266"/>
                  <a:gd name="T3" fmla="*/ 11266 h 41"/>
                  <a:gd name="T4" fmla="+- 0 7007 7007"/>
                  <a:gd name="T5" fmla="*/ T4 w 3684"/>
                  <a:gd name="T6" fmla="+- 0 11266 11266"/>
                  <a:gd name="T7" fmla="*/ 11266 h 41"/>
                  <a:gd name="T8" fmla="+- 0 10653 7007"/>
                  <a:gd name="T9" fmla="*/ T8 w 3684"/>
                  <a:gd name="T10" fmla="+- 0 11306 11266"/>
                  <a:gd name="T11" fmla="*/ 11306 h 41"/>
                  <a:gd name="T12" fmla="+- 0 10691 7007"/>
                  <a:gd name="T13" fmla="*/ T12 w 3684"/>
                  <a:gd name="T14" fmla="+- 0 11266 11266"/>
                  <a:gd name="T15" fmla="*/ 1126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84" h="41">
                    <a:moveTo>
                      <a:pt x="3684" y="0"/>
                    </a:moveTo>
                    <a:lnTo>
                      <a:pt x="0" y="0"/>
                    </a:lnTo>
                    <a:lnTo>
                      <a:pt x="3646" y="40"/>
                    </a:lnTo>
                    <a:lnTo>
                      <a:pt x="368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08" name="Group 9581"/>
            <p:cNvGrpSpPr>
              <a:grpSpLocks/>
            </p:cNvGrpSpPr>
            <p:nvPr/>
          </p:nvGrpSpPr>
          <p:grpSpPr bwMode="auto">
            <a:xfrm>
              <a:off x="7007" y="11266"/>
              <a:ext cx="3646" cy="41"/>
              <a:chOff x="7007" y="11266"/>
              <a:chExt cx="3646" cy="41"/>
            </a:xfrm>
          </p:grpSpPr>
          <p:sp>
            <p:nvSpPr>
              <p:cNvPr id="21377" name="Freeform 9582"/>
              <p:cNvSpPr>
                <a:spLocks/>
              </p:cNvSpPr>
              <p:nvPr/>
            </p:nvSpPr>
            <p:spPr bwMode="auto">
              <a:xfrm>
                <a:off x="7007" y="11266"/>
                <a:ext cx="3646" cy="41"/>
              </a:xfrm>
              <a:custGeom>
                <a:avLst/>
                <a:gdLst>
                  <a:gd name="T0" fmla="+- 0 7029 7007"/>
                  <a:gd name="T1" fmla="*/ T0 w 3646"/>
                  <a:gd name="T2" fmla="+- 0 11306 11266"/>
                  <a:gd name="T3" fmla="*/ 11306 h 41"/>
                  <a:gd name="T4" fmla="+- 0 10653 7007"/>
                  <a:gd name="T5" fmla="*/ T4 w 3646"/>
                  <a:gd name="T6" fmla="+- 0 11306 11266"/>
                  <a:gd name="T7" fmla="*/ 11306 h 41"/>
                  <a:gd name="T8" fmla="+- 0 7007 7007"/>
                  <a:gd name="T9" fmla="*/ T8 w 3646"/>
                  <a:gd name="T10" fmla="+- 0 11266 11266"/>
                  <a:gd name="T11" fmla="*/ 11266 h 41"/>
                  <a:gd name="T12" fmla="+- 0 7029 7007"/>
                  <a:gd name="T13" fmla="*/ T12 w 3646"/>
                  <a:gd name="T14" fmla="+- 0 11306 11266"/>
                  <a:gd name="T15" fmla="*/ 1130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46" h="41">
                    <a:moveTo>
                      <a:pt x="22" y="40"/>
                    </a:moveTo>
                    <a:lnTo>
                      <a:pt x="3646" y="40"/>
                    </a:lnTo>
                    <a:lnTo>
                      <a:pt x="0" y="0"/>
                    </a:lnTo>
                    <a:lnTo>
                      <a:pt x="22" y="4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09" name="Group 9583"/>
            <p:cNvGrpSpPr>
              <a:grpSpLocks/>
            </p:cNvGrpSpPr>
            <p:nvPr/>
          </p:nvGrpSpPr>
          <p:grpSpPr bwMode="auto">
            <a:xfrm>
              <a:off x="7007" y="11266"/>
              <a:ext cx="3684" cy="41"/>
              <a:chOff x="7007" y="11266"/>
              <a:chExt cx="3684" cy="41"/>
            </a:xfrm>
          </p:grpSpPr>
          <p:sp>
            <p:nvSpPr>
              <p:cNvPr id="21376" name="Freeform 9584"/>
              <p:cNvSpPr>
                <a:spLocks/>
              </p:cNvSpPr>
              <p:nvPr/>
            </p:nvSpPr>
            <p:spPr bwMode="auto">
              <a:xfrm>
                <a:off x="7007" y="11266"/>
                <a:ext cx="3684" cy="41"/>
              </a:xfrm>
              <a:custGeom>
                <a:avLst/>
                <a:gdLst>
                  <a:gd name="T0" fmla="+- 0 10653 7007"/>
                  <a:gd name="T1" fmla="*/ T0 w 3684"/>
                  <a:gd name="T2" fmla="+- 0 11306 11266"/>
                  <a:gd name="T3" fmla="*/ 11306 h 41"/>
                  <a:gd name="T4" fmla="+- 0 7007 7007"/>
                  <a:gd name="T5" fmla="*/ T4 w 3684"/>
                  <a:gd name="T6" fmla="+- 0 11266 11266"/>
                  <a:gd name="T7" fmla="*/ 11266 h 41"/>
                  <a:gd name="T8" fmla="+- 0 10691 7007"/>
                  <a:gd name="T9" fmla="*/ T8 w 3684"/>
                  <a:gd name="T10" fmla="+- 0 11266 11266"/>
                  <a:gd name="T11" fmla="*/ 11266 h 41"/>
                  <a:gd name="T12" fmla="+- 0 10653 7007"/>
                  <a:gd name="T13" fmla="*/ T12 w 3684"/>
                  <a:gd name="T14" fmla="+- 0 11306 11266"/>
                  <a:gd name="T15" fmla="*/ 1130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84" h="41">
                    <a:moveTo>
                      <a:pt x="3646" y="40"/>
                    </a:moveTo>
                    <a:lnTo>
                      <a:pt x="0" y="0"/>
                    </a:lnTo>
                    <a:lnTo>
                      <a:pt x="3684" y="0"/>
                    </a:lnTo>
                    <a:lnTo>
                      <a:pt x="3646" y="4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10" name="Group 9585"/>
            <p:cNvGrpSpPr>
              <a:grpSpLocks/>
            </p:cNvGrpSpPr>
            <p:nvPr/>
          </p:nvGrpSpPr>
          <p:grpSpPr bwMode="auto">
            <a:xfrm>
              <a:off x="7029" y="11315"/>
              <a:ext cx="3624" cy="2"/>
              <a:chOff x="7029" y="11315"/>
              <a:chExt cx="3624" cy="2"/>
            </a:xfrm>
          </p:grpSpPr>
          <p:sp>
            <p:nvSpPr>
              <p:cNvPr id="21375" name="Freeform 9586"/>
              <p:cNvSpPr>
                <a:spLocks/>
              </p:cNvSpPr>
              <p:nvPr/>
            </p:nvSpPr>
            <p:spPr bwMode="auto">
              <a:xfrm>
                <a:off x="7029" y="11315"/>
                <a:ext cx="3624" cy="2"/>
              </a:xfrm>
              <a:custGeom>
                <a:avLst/>
                <a:gdLst>
                  <a:gd name="T0" fmla="+- 0 7029 7029"/>
                  <a:gd name="T1" fmla="*/ T0 w 3624"/>
                  <a:gd name="T2" fmla="+- 0 10653 7029"/>
                  <a:gd name="T3" fmla="*/ T2 w 362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624">
                    <a:moveTo>
                      <a:pt x="0" y="0"/>
                    </a:moveTo>
                    <a:lnTo>
                      <a:pt x="3624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11" name="Group 9587"/>
            <p:cNvGrpSpPr>
              <a:grpSpLocks/>
            </p:cNvGrpSpPr>
            <p:nvPr/>
          </p:nvGrpSpPr>
          <p:grpSpPr bwMode="auto">
            <a:xfrm>
              <a:off x="7029" y="11306"/>
              <a:ext cx="3624" cy="17"/>
              <a:chOff x="7029" y="11306"/>
              <a:chExt cx="3624" cy="17"/>
            </a:xfrm>
          </p:grpSpPr>
          <p:sp>
            <p:nvSpPr>
              <p:cNvPr id="21374" name="Freeform 9588"/>
              <p:cNvSpPr>
                <a:spLocks/>
              </p:cNvSpPr>
              <p:nvPr/>
            </p:nvSpPr>
            <p:spPr bwMode="auto">
              <a:xfrm>
                <a:off x="7029" y="11306"/>
                <a:ext cx="3624" cy="17"/>
              </a:xfrm>
              <a:custGeom>
                <a:avLst/>
                <a:gdLst>
                  <a:gd name="T0" fmla="+- 0 7041 7029"/>
                  <a:gd name="T1" fmla="*/ T0 w 3624"/>
                  <a:gd name="T2" fmla="+- 0 11323 11306"/>
                  <a:gd name="T3" fmla="*/ 11323 h 17"/>
                  <a:gd name="T4" fmla="+- 0 10653 7029"/>
                  <a:gd name="T5" fmla="*/ T4 w 3624"/>
                  <a:gd name="T6" fmla="+- 0 11323 11306"/>
                  <a:gd name="T7" fmla="*/ 11323 h 17"/>
                  <a:gd name="T8" fmla="+- 0 7029 7029"/>
                  <a:gd name="T9" fmla="*/ T8 w 3624"/>
                  <a:gd name="T10" fmla="+- 0 11306 11306"/>
                  <a:gd name="T11" fmla="*/ 11306 h 17"/>
                  <a:gd name="T12" fmla="+- 0 7041 7029"/>
                  <a:gd name="T13" fmla="*/ T12 w 3624"/>
                  <a:gd name="T14" fmla="+- 0 11323 11306"/>
                  <a:gd name="T15" fmla="*/ 1132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24" h="17">
                    <a:moveTo>
                      <a:pt x="12" y="17"/>
                    </a:moveTo>
                    <a:lnTo>
                      <a:pt x="3624" y="17"/>
                    </a:lnTo>
                    <a:lnTo>
                      <a:pt x="0" y="0"/>
                    </a:lnTo>
                    <a:lnTo>
                      <a:pt x="12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12" name="Group 9589"/>
            <p:cNvGrpSpPr>
              <a:grpSpLocks/>
            </p:cNvGrpSpPr>
            <p:nvPr/>
          </p:nvGrpSpPr>
          <p:grpSpPr bwMode="auto">
            <a:xfrm>
              <a:off x="7029" y="11306"/>
              <a:ext cx="3624" cy="17"/>
              <a:chOff x="7029" y="11306"/>
              <a:chExt cx="3624" cy="17"/>
            </a:xfrm>
          </p:grpSpPr>
          <p:sp>
            <p:nvSpPr>
              <p:cNvPr id="21373" name="Freeform 9590"/>
              <p:cNvSpPr>
                <a:spLocks/>
              </p:cNvSpPr>
              <p:nvPr/>
            </p:nvSpPr>
            <p:spPr bwMode="auto">
              <a:xfrm>
                <a:off x="7029" y="11306"/>
                <a:ext cx="3624" cy="17"/>
              </a:xfrm>
              <a:custGeom>
                <a:avLst/>
                <a:gdLst>
                  <a:gd name="T0" fmla="+- 0 10653 7029"/>
                  <a:gd name="T1" fmla="*/ T0 w 3624"/>
                  <a:gd name="T2" fmla="+- 0 11323 11306"/>
                  <a:gd name="T3" fmla="*/ 11323 h 17"/>
                  <a:gd name="T4" fmla="+- 0 7029 7029"/>
                  <a:gd name="T5" fmla="*/ T4 w 3624"/>
                  <a:gd name="T6" fmla="+- 0 11306 11306"/>
                  <a:gd name="T7" fmla="*/ 11306 h 17"/>
                  <a:gd name="T8" fmla="+- 0 10653 7029"/>
                  <a:gd name="T9" fmla="*/ T8 w 3624"/>
                  <a:gd name="T10" fmla="+- 0 11306 11306"/>
                  <a:gd name="T11" fmla="*/ 11306 h 17"/>
                  <a:gd name="T12" fmla="+- 0 10653 7029"/>
                  <a:gd name="T13" fmla="*/ T12 w 3624"/>
                  <a:gd name="T14" fmla="+- 0 11323 11306"/>
                  <a:gd name="T15" fmla="*/ 1132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24" h="17">
                    <a:moveTo>
                      <a:pt x="3624" y="17"/>
                    </a:moveTo>
                    <a:lnTo>
                      <a:pt x="0" y="0"/>
                    </a:lnTo>
                    <a:lnTo>
                      <a:pt x="3624" y="0"/>
                    </a:lnTo>
                    <a:lnTo>
                      <a:pt x="3624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13" name="Group 9591"/>
            <p:cNvGrpSpPr>
              <a:grpSpLocks/>
            </p:cNvGrpSpPr>
            <p:nvPr/>
          </p:nvGrpSpPr>
          <p:grpSpPr bwMode="auto">
            <a:xfrm>
              <a:off x="7041" y="11323"/>
              <a:ext cx="3612" cy="62"/>
              <a:chOff x="7041" y="11323"/>
              <a:chExt cx="3612" cy="62"/>
            </a:xfrm>
          </p:grpSpPr>
          <p:sp>
            <p:nvSpPr>
              <p:cNvPr id="21371" name="Freeform 9592"/>
              <p:cNvSpPr>
                <a:spLocks/>
              </p:cNvSpPr>
              <p:nvPr/>
            </p:nvSpPr>
            <p:spPr bwMode="auto">
              <a:xfrm>
                <a:off x="7041" y="11323"/>
                <a:ext cx="3612" cy="62"/>
              </a:xfrm>
              <a:custGeom>
                <a:avLst/>
                <a:gdLst>
                  <a:gd name="T0" fmla="+- 0 7041 7041"/>
                  <a:gd name="T1" fmla="*/ T0 w 3612"/>
                  <a:gd name="T2" fmla="+- 0 11323 11323"/>
                  <a:gd name="T3" fmla="*/ 11323 h 62"/>
                  <a:gd name="T4" fmla="+- 0 7065 7041"/>
                  <a:gd name="T5" fmla="*/ T4 w 3612"/>
                  <a:gd name="T6" fmla="+- 0 11386 11323"/>
                  <a:gd name="T7" fmla="*/ 11386 h 62"/>
                  <a:gd name="T8" fmla="+- 0 10653 7041"/>
                  <a:gd name="T9" fmla="*/ T8 w 3612"/>
                  <a:gd name="T10" fmla="+- 0 11386 11323"/>
                  <a:gd name="T11" fmla="*/ 11386 h 62"/>
                  <a:gd name="T12" fmla="+- 0 7041 7041"/>
                  <a:gd name="T13" fmla="*/ T12 w 3612"/>
                  <a:gd name="T14" fmla="+- 0 11323 11323"/>
                  <a:gd name="T15" fmla="*/ 11323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12" h="62">
                    <a:moveTo>
                      <a:pt x="0" y="0"/>
                    </a:moveTo>
                    <a:lnTo>
                      <a:pt x="24" y="63"/>
                    </a:lnTo>
                    <a:lnTo>
                      <a:pt x="3612" y="6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72" name="Freeform 9593"/>
              <p:cNvSpPr>
                <a:spLocks/>
              </p:cNvSpPr>
              <p:nvPr/>
            </p:nvSpPr>
            <p:spPr bwMode="auto">
              <a:xfrm>
                <a:off x="7041" y="11323"/>
                <a:ext cx="3612" cy="62"/>
              </a:xfrm>
              <a:custGeom>
                <a:avLst/>
                <a:gdLst>
                  <a:gd name="T0" fmla="+- 0 10653 7041"/>
                  <a:gd name="T1" fmla="*/ T0 w 3612"/>
                  <a:gd name="T2" fmla="+- 0 11323 11323"/>
                  <a:gd name="T3" fmla="*/ 11323 h 62"/>
                  <a:gd name="T4" fmla="+- 0 7041 7041"/>
                  <a:gd name="T5" fmla="*/ T4 w 3612"/>
                  <a:gd name="T6" fmla="+- 0 11323 11323"/>
                  <a:gd name="T7" fmla="*/ 11323 h 62"/>
                  <a:gd name="T8" fmla="+- 0 10653 7041"/>
                  <a:gd name="T9" fmla="*/ T8 w 3612"/>
                  <a:gd name="T10" fmla="+- 0 11386 11323"/>
                  <a:gd name="T11" fmla="*/ 11386 h 62"/>
                  <a:gd name="T12" fmla="+- 0 10653 7041"/>
                  <a:gd name="T13" fmla="*/ T12 w 3612"/>
                  <a:gd name="T14" fmla="+- 0 11323 11323"/>
                  <a:gd name="T15" fmla="*/ 11323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12" h="62">
                    <a:moveTo>
                      <a:pt x="3612" y="0"/>
                    </a:moveTo>
                    <a:lnTo>
                      <a:pt x="0" y="0"/>
                    </a:lnTo>
                    <a:lnTo>
                      <a:pt x="3612" y="63"/>
                    </a:lnTo>
                    <a:lnTo>
                      <a:pt x="36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14" name="Group 9594"/>
            <p:cNvGrpSpPr>
              <a:grpSpLocks/>
            </p:cNvGrpSpPr>
            <p:nvPr/>
          </p:nvGrpSpPr>
          <p:grpSpPr bwMode="auto">
            <a:xfrm>
              <a:off x="7041" y="11323"/>
              <a:ext cx="3612" cy="62"/>
              <a:chOff x="7041" y="11323"/>
              <a:chExt cx="3612" cy="62"/>
            </a:xfrm>
          </p:grpSpPr>
          <p:sp>
            <p:nvSpPr>
              <p:cNvPr id="21370" name="Freeform 9595"/>
              <p:cNvSpPr>
                <a:spLocks/>
              </p:cNvSpPr>
              <p:nvPr/>
            </p:nvSpPr>
            <p:spPr bwMode="auto">
              <a:xfrm>
                <a:off x="7041" y="11323"/>
                <a:ext cx="3612" cy="62"/>
              </a:xfrm>
              <a:custGeom>
                <a:avLst/>
                <a:gdLst>
                  <a:gd name="T0" fmla="+- 0 7065 7041"/>
                  <a:gd name="T1" fmla="*/ T0 w 3612"/>
                  <a:gd name="T2" fmla="+- 0 11386 11323"/>
                  <a:gd name="T3" fmla="*/ 11386 h 62"/>
                  <a:gd name="T4" fmla="+- 0 10653 7041"/>
                  <a:gd name="T5" fmla="*/ T4 w 3612"/>
                  <a:gd name="T6" fmla="+- 0 11386 11323"/>
                  <a:gd name="T7" fmla="*/ 11386 h 62"/>
                  <a:gd name="T8" fmla="+- 0 7041 7041"/>
                  <a:gd name="T9" fmla="*/ T8 w 3612"/>
                  <a:gd name="T10" fmla="+- 0 11323 11323"/>
                  <a:gd name="T11" fmla="*/ 11323 h 62"/>
                  <a:gd name="T12" fmla="+- 0 7065 7041"/>
                  <a:gd name="T13" fmla="*/ T12 w 3612"/>
                  <a:gd name="T14" fmla="+- 0 11386 11323"/>
                  <a:gd name="T15" fmla="*/ 11386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12" h="62">
                    <a:moveTo>
                      <a:pt x="24" y="63"/>
                    </a:moveTo>
                    <a:lnTo>
                      <a:pt x="3612" y="63"/>
                    </a:lnTo>
                    <a:lnTo>
                      <a:pt x="0" y="0"/>
                    </a:lnTo>
                    <a:lnTo>
                      <a:pt x="24" y="6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15" name="Group 9596"/>
            <p:cNvGrpSpPr>
              <a:grpSpLocks/>
            </p:cNvGrpSpPr>
            <p:nvPr/>
          </p:nvGrpSpPr>
          <p:grpSpPr bwMode="auto">
            <a:xfrm>
              <a:off x="7041" y="11323"/>
              <a:ext cx="3612" cy="62"/>
              <a:chOff x="7041" y="11323"/>
              <a:chExt cx="3612" cy="62"/>
            </a:xfrm>
          </p:grpSpPr>
          <p:sp>
            <p:nvSpPr>
              <p:cNvPr id="21369" name="Freeform 9597"/>
              <p:cNvSpPr>
                <a:spLocks/>
              </p:cNvSpPr>
              <p:nvPr/>
            </p:nvSpPr>
            <p:spPr bwMode="auto">
              <a:xfrm>
                <a:off x="7041" y="11323"/>
                <a:ext cx="3612" cy="62"/>
              </a:xfrm>
              <a:custGeom>
                <a:avLst/>
                <a:gdLst>
                  <a:gd name="T0" fmla="+- 0 10653 7041"/>
                  <a:gd name="T1" fmla="*/ T0 w 3612"/>
                  <a:gd name="T2" fmla="+- 0 11386 11323"/>
                  <a:gd name="T3" fmla="*/ 11386 h 62"/>
                  <a:gd name="T4" fmla="+- 0 7041 7041"/>
                  <a:gd name="T5" fmla="*/ T4 w 3612"/>
                  <a:gd name="T6" fmla="+- 0 11323 11323"/>
                  <a:gd name="T7" fmla="*/ 11323 h 62"/>
                  <a:gd name="T8" fmla="+- 0 10653 7041"/>
                  <a:gd name="T9" fmla="*/ T8 w 3612"/>
                  <a:gd name="T10" fmla="+- 0 11323 11323"/>
                  <a:gd name="T11" fmla="*/ 11323 h 62"/>
                  <a:gd name="T12" fmla="+- 0 10653 7041"/>
                  <a:gd name="T13" fmla="*/ T12 w 3612"/>
                  <a:gd name="T14" fmla="+- 0 11386 11323"/>
                  <a:gd name="T15" fmla="*/ 11386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12" h="62">
                    <a:moveTo>
                      <a:pt x="3612" y="63"/>
                    </a:moveTo>
                    <a:lnTo>
                      <a:pt x="0" y="0"/>
                    </a:lnTo>
                    <a:lnTo>
                      <a:pt x="3612" y="0"/>
                    </a:lnTo>
                    <a:lnTo>
                      <a:pt x="3612" y="6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16" name="Group 9598"/>
            <p:cNvGrpSpPr>
              <a:grpSpLocks/>
            </p:cNvGrpSpPr>
            <p:nvPr/>
          </p:nvGrpSpPr>
          <p:grpSpPr bwMode="auto">
            <a:xfrm>
              <a:off x="7065" y="11390"/>
              <a:ext cx="3588" cy="2"/>
              <a:chOff x="7065" y="11390"/>
              <a:chExt cx="3588" cy="2"/>
            </a:xfrm>
          </p:grpSpPr>
          <p:sp>
            <p:nvSpPr>
              <p:cNvPr id="21368" name="Freeform 9599"/>
              <p:cNvSpPr>
                <a:spLocks/>
              </p:cNvSpPr>
              <p:nvPr/>
            </p:nvSpPr>
            <p:spPr bwMode="auto">
              <a:xfrm>
                <a:off x="7065" y="11390"/>
                <a:ext cx="3588" cy="2"/>
              </a:xfrm>
              <a:custGeom>
                <a:avLst/>
                <a:gdLst>
                  <a:gd name="T0" fmla="+- 0 7065 7065"/>
                  <a:gd name="T1" fmla="*/ T0 w 3588"/>
                  <a:gd name="T2" fmla="+- 0 10653 7065"/>
                  <a:gd name="T3" fmla="*/ T2 w 358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588">
                    <a:moveTo>
                      <a:pt x="0" y="0"/>
                    </a:moveTo>
                    <a:lnTo>
                      <a:pt x="3588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17" name="Group 9600"/>
            <p:cNvGrpSpPr>
              <a:grpSpLocks/>
            </p:cNvGrpSpPr>
            <p:nvPr/>
          </p:nvGrpSpPr>
          <p:grpSpPr bwMode="auto">
            <a:xfrm>
              <a:off x="7065" y="11386"/>
              <a:ext cx="3588" cy="10"/>
              <a:chOff x="7065" y="11386"/>
              <a:chExt cx="3588" cy="10"/>
            </a:xfrm>
          </p:grpSpPr>
          <p:sp>
            <p:nvSpPr>
              <p:cNvPr id="21367" name="Freeform 9601"/>
              <p:cNvSpPr>
                <a:spLocks/>
              </p:cNvSpPr>
              <p:nvPr/>
            </p:nvSpPr>
            <p:spPr bwMode="auto">
              <a:xfrm>
                <a:off x="7065" y="11386"/>
                <a:ext cx="3588" cy="10"/>
              </a:xfrm>
              <a:custGeom>
                <a:avLst/>
                <a:gdLst>
                  <a:gd name="T0" fmla="+- 0 7067 7065"/>
                  <a:gd name="T1" fmla="*/ T0 w 3588"/>
                  <a:gd name="T2" fmla="+- 0 11395 11386"/>
                  <a:gd name="T3" fmla="*/ 11395 h 10"/>
                  <a:gd name="T4" fmla="+- 0 10653 7065"/>
                  <a:gd name="T5" fmla="*/ T4 w 3588"/>
                  <a:gd name="T6" fmla="+- 0 11395 11386"/>
                  <a:gd name="T7" fmla="*/ 11395 h 10"/>
                  <a:gd name="T8" fmla="+- 0 7065 7065"/>
                  <a:gd name="T9" fmla="*/ T8 w 3588"/>
                  <a:gd name="T10" fmla="+- 0 11386 11386"/>
                  <a:gd name="T11" fmla="*/ 11386 h 10"/>
                  <a:gd name="T12" fmla="+- 0 7067 7065"/>
                  <a:gd name="T13" fmla="*/ T12 w 3588"/>
                  <a:gd name="T14" fmla="+- 0 11395 11386"/>
                  <a:gd name="T15" fmla="*/ 1139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88" h="10">
                    <a:moveTo>
                      <a:pt x="2" y="9"/>
                    </a:moveTo>
                    <a:lnTo>
                      <a:pt x="3588" y="9"/>
                    </a:lnTo>
                    <a:lnTo>
                      <a:pt x="0" y="0"/>
                    </a:lnTo>
                    <a:lnTo>
                      <a:pt x="2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18" name="Group 9602"/>
            <p:cNvGrpSpPr>
              <a:grpSpLocks/>
            </p:cNvGrpSpPr>
            <p:nvPr/>
          </p:nvGrpSpPr>
          <p:grpSpPr bwMode="auto">
            <a:xfrm>
              <a:off x="7065" y="11386"/>
              <a:ext cx="3588" cy="10"/>
              <a:chOff x="7065" y="11386"/>
              <a:chExt cx="3588" cy="10"/>
            </a:xfrm>
          </p:grpSpPr>
          <p:sp>
            <p:nvSpPr>
              <p:cNvPr id="21366" name="Freeform 9603"/>
              <p:cNvSpPr>
                <a:spLocks/>
              </p:cNvSpPr>
              <p:nvPr/>
            </p:nvSpPr>
            <p:spPr bwMode="auto">
              <a:xfrm>
                <a:off x="7065" y="11386"/>
                <a:ext cx="3588" cy="10"/>
              </a:xfrm>
              <a:custGeom>
                <a:avLst/>
                <a:gdLst>
                  <a:gd name="T0" fmla="+- 0 10653 7065"/>
                  <a:gd name="T1" fmla="*/ T0 w 3588"/>
                  <a:gd name="T2" fmla="+- 0 11395 11386"/>
                  <a:gd name="T3" fmla="*/ 11395 h 10"/>
                  <a:gd name="T4" fmla="+- 0 7065 7065"/>
                  <a:gd name="T5" fmla="*/ T4 w 3588"/>
                  <a:gd name="T6" fmla="+- 0 11386 11386"/>
                  <a:gd name="T7" fmla="*/ 11386 h 10"/>
                  <a:gd name="T8" fmla="+- 0 10653 7065"/>
                  <a:gd name="T9" fmla="*/ T8 w 3588"/>
                  <a:gd name="T10" fmla="+- 0 11386 11386"/>
                  <a:gd name="T11" fmla="*/ 11386 h 10"/>
                  <a:gd name="T12" fmla="+- 0 10653 7065"/>
                  <a:gd name="T13" fmla="*/ T12 w 3588"/>
                  <a:gd name="T14" fmla="+- 0 11395 11386"/>
                  <a:gd name="T15" fmla="*/ 1139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88" h="10">
                    <a:moveTo>
                      <a:pt x="3588" y="9"/>
                    </a:moveTo>
                    <a:lnTo>
                      <a:pt x="0" y="0"/>
                    </a:lnTo>
                    <a:lnTo>
                      <a:pt x="3588" y="0"/>
                    </a:lnTo>
                    <a:lnTo>
                      <a:pt x="3588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19" name="Group 9604"/>
            <p:cNvGrpSpPr>
              <a:grpSpLocks/>
            </p:cNvGrpSpPr>
            <p:nvPr/>
          </p:nvGrpSpPr>
          <p:grpSpPr bwMode="auto">
            <a:xfrm>
              <a:off x="7067" y="11395"/>
              <a:ext cx="3610" cy="55"/>
              <a:chOff x="7067" y="11395"/>
              <a:chExt cx="3610" cy="55"/>
            </a:xfrm>
          </p:grpSpPr>
          <p:sp>
            <p:nvSpPr>
              <p:cNvPr id="21364" name="Freeform 9605"/>
              <p:cNvSpPr>
                <a:spLocks/>
              </p:cNvSpPr>
              <p:nvPr/>
            </p:nvSpPr>
            <p:spPr bwMode="auto">
              <a:xfrm>
                <a:off x="7067" y="11395"/>
                <a:ext cx="3610" cy="55"/>
              </a:xfrm>
              <a:custGeom>
                <a:avLst/>
                <a:gdLst>
                  <a:gd name="T0" fmla="+- 0 7067 7067"/>
                  <a:gd name="T1" fmla="*/ T0 w 3610"/>
                  <a:gd name="T2" fmla="+- 0 11395 11395"/>
                  <a:gd name="T3" fmla="*/ 11395 h 55"/>
                  <a:gd name="T4" fmla="+- 0 7082 7067"/>
                  <a:gd name="T5" fmla="*/ T4 w 3610"/>
                  <a:gd name="T6" fmla="+- 0 11450 11395"/>
                  <a:gd name="T7" fmla="*/ 11450 h 55"/>
                  <a:gd name="T8" fmla="+- 0 10677 7067"/>
                  <a:gd name="T9" fmla="*/ T8 w 3610"/>
                  <a:gd name="T10" fmla="+- 0 11450 11395"/>
                  <a:gd name="T11" fmla="*/ 11450 h 55"/>
                  <a:gd name="T12" fmla="+- 0 7067 7067"/>
                  <a:gd name="T13" fmla="*/ T12 w 3610"/>
                  <a:gd name="T14" fmla="+- 0 11395 11395"/>
                  <a:gd name="T15" fmla="*/ 11395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10" h="55">
                    <a:moveTo>
                      <a:pt x="0" y="0"/>
                    </a:moveTo>
                    <a:lnTo>
                      <a:pt x="15" y="55"/>
                    </a:lnTo>
                    <a:lnTo>
                      <a:pt x="3610" y="5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65" name="Freeform 9606"/>
              <p:cNvSpPr>
                <a:spLocks/>
              </p:cNvSpPr>
              <p:nvPr/>
            </p:nvSpPr>
            <p:spPr bwMode="auto">
              <a:xfrm>
                <a:off x="7067" y="11395"/>
                <a:ext cx="3610" cy="55"/>
              </a:xfrm>
              <a:custGeom>
                <a:avLst/>
                <a:gdLst>
                  <a:gd name="T0" fmla="+- 0 10653 7067"/>
                  <a:gd name="T1" fmla="*/ T0 w 3610"/>
                  <a:gd name="T2" fmla="+- 0 11395 11395"/>
                  <a:gd name="T3" fmla="*/ 11395 h 55"/>
                  <a:gd name="T4" fmla="+- 0 7067 7067"/>
                  <a:gd name="T5" fmla="*/ T4 w 3610"/>
                  <a:gd name="T6" fmla="+- 0 11395 11395"/>
                  <a:gd name="T7" fmla="*/ 11395 h 55"/>
                  <a:gd name="T8" fmla="+- 0 10677 7067"/>
                  <a:gd name="T9" fmla="*/ T8 w 3610"/>
                  <a:gd name="T10" fmla="+- 0 11450 11395"/>
                  <a:gd name="T11" fmla="*/ 11450 h 55"/>
                  <a:gd name="T12" fmla="+- 0 10653 7067"/>
                  <a:gd name="T13" fmla="*/ T12 w 3610"/>
                  <a:gd name="T14" fmla="+- 0 11395 11395"/>
                  <a:gd name="T15" fmla="*/ 11395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10" h="55">
                    <a:moveTo>
                      <a:pt x="3586" y="0"/>
                    </a:moveTo>
                    <a:lnTo>
                      <a:pt x="0" y="0"/>
                    </a:lnTo>
                    <a:lnTo>
                      <a:pt x="3610" y="55"/>
                    </a:lnTo>
                    <a:lnTo>
                      <a:pt x="358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20" name="Group 9607"/>
            <p:cNvGrpSpPr>
              <a:grpSpLocks/>
            </p:cNvGrpSpPr>
            <p:nvPr/>
          </p:nvGrpSpPr>
          <p:grpSpPr bwMode="auto">
            <a:xfrm>
              <a:off x="7067" y="11395"/>
              <a:ext cx="3610" cy="55"/>
              <a:chOff x="7067" y="11395"/>
              <a:chExt cx="3610" cy="55"/>
            </a:xfrm>
          </p:grpSpPr>
          <p:sp>
            <p:nvSpPr>
              <p:cNvPr id="21363" name="Freeform 9608"/>
              <p:cNvSpPr>
                <a:spLocks/>
              </p:cNvSpPr>
              <p:nvPr/>
            </p:nvSpPr>
            <p:spPr bwMode="auto">
              <a:xfrm>
                <a:off x="7067" y="11395"/>
                <a:ext cx="3610" cy="55"/>
              </a:xfrm>
              <a:custGeom>
                <a:avLst/>
                <a:gdLst>
                  <a:gd name="T0" fmla="+- 0 7082 7067"/>
                  <a:gd name="T1" fmla="*/ T0 w 3610"/>
                  <a:gd name="T2" fmla="+- 0 11450 11395"/>
                  <a:gd name="T3" fmla="*/ 11450 h 55"/>
                  <a:gd name="T4" fmla="+- 0 10677 7067"/>
                  <a:gd name="T5" fmla="*/ T4 w 3610"/>
                  <a:gd name="T6" fmla="+- 0 11450 11395"/>
                  <a:gd name="T7" fmla="*/ 11450 h 55"/>
                  <a:gd name="T8" fmla="+- 0 7067 7067"/>
                  <a:gd name="T9" fmla="*/ T8 w 3610"/>
                  <a:gd name="T10" fmla="+- 0 11395 11395"/>
                  <a:gd name="T11" fmla="*/ 11395 h 55"/>
                  <a:gd name="T12" fmla="+- 0 7082 7067"/>
                  <a:gd name="T13" fmla="*/ T12 w 3610"/>
                  <a:gd name="T14" fmla="+- 0 11450 11395"/>
                  <a:gd name="T15" fmla="*/ 11450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10" h="55">
                    <a:moveTo>
                      <a:pt x="15" y="55"/>
                    </a:moveTo>
                    <a:lnTo>
                      <a:pt x="3610" y="55"/>
                    </a:lnTo>
                    <a:lnTo>
                      <a:pt x="0" y="0"/>
                    </a:lnTo>
                    <a:lnTo>
                      <a:pt x="15" y="5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21" name="Group 9609"/>
            <p:cNvGrpSpPr>
              <a:grpSpLocks/>
            </p:cNvGrpSpPr>
            <p:nvPr/>
          </p:nvGrpSpPr>
          <p:grpSpPr bwMode="auto">
            <a:xfrm>
              <a:off x="7067" y="11395"/>
              <a:ext cx="3610" cy="55"/>
              <a:chOff x="7067" y="11395"/>
              <a:chExt cx="3610" cy="55"/>
            </a:xfrm>
          </p:grpSpPr>
          <p:sp>
            <p:nvSpPr>
              <p:cNvPr id="21362" name="Freeform 9610"/>
              <p:cNvSpPr>
                <a:spLocks/>
              </p:cNvSpPr>
              <p:nvPr/>
            </p:nvSpPr>
            <p:spPr bwMode="auto">
              <a:xfrm>
                <a:off x="7067" y="11395"/>
                <a:ext cx="3610" cy="55"/>
              </a:xfrm>
              <a:custGeom>
                <a:avLst/>
                <a:gdLst>
                  <a:gd name="T0" fmla="+- 0 10677 7067"/>
                  <a:gd name="T1" fmla="*/ T0 w 3610"/>
                  <a:gd name="T2" fmla="+- 0 11450 11395"/>
                  <a:gd name="T3" fmla="*/ 11450 h 55"/>
                  <a:gd name="T4" fmla="+- 0 7067 7067"/>
                  <a:gd name="T5" fmla="*/ T4 w 3610"/>
                  <a:gd name="T6" fmla="+- 0 11395 11395"/>
                  <a:gd name="T7" fmla="*/ 11395 h 55"/>
                  <a:gd name="T8" fmla="+- 0 10653 7067"/>
                  <a:gd name="T9" fmla="*/ T8 w 3610"/>
                  <a:gd name="T10" fmla="+- 0 11395 11395"/>
                  <a:gd name="T11" fmla="*/ 11395 h 55"/>
                  <a:gd name="T12" fmla="+- 0 10677 7067"/>
                  <a:gd name="T13" fmla="*/ T12 w 3610"/>
                  <a:gd name="T14" fmla="+- 0 11450 11395"/>
                  <a:gd name="T15" fmla="*/ 11450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10" h="55">
                    <a:moveTo>
                      <a:pt x="3610" y="55"/>
                    </a:moveTo>
                    <a:lnTo>
                      <a:pt x="0" y="0"/>
                    </a:lnTo>
                    <a:lnTo>
                      <a:pt x="3586" y="0"/>
                    </a:lnTo>
                    <a:lnTo>
                      <a:pt x="3610" y="5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22" name="Group 9611"/>
            <p:cNvGrpSpPr>
              <a:grpSpLocks/>
            </p:cNvGrpSpPr>
            <p:nvPr/>
          </p:nvGrpSpPr>
          <p:grpSpPr bwMode="auto">
            <a:xfrm>
              <a:off x="6138" y="11275"/>
              <a:ext cx="473" cy="230"/>
              <a:chOff x="6138" y="11275"/>
              <a:chExt cx="473" cy="230"/>
            </a:xfrm>
          </p:grpSpPr>
          <p:sp>
            <p:nvSpPr>
              <p:cNvPr id="21360" name="Freeform 9612"/>
              <p:cNvSpPr>
                <a:spLocks/>
              </p:cNvSpPr>
              <p:nvPr/>
            </p:nvSpPr>
            <p:spPr bwMode="auto">
              <a:xfrm>
                <a:off x="6138" y="11275"/>
                <a:ext cx="473" cy="230"/>
              </a:xfrm>
              <a:custGeom>
                <a:avLst/>
                <a:gdLst>
                  <a:gd name="T0" fmla="+- 0 6290 6138"/>
                  <a:gd name="T1" fmla="*/ T0 w 473"/>
                  <a:gd name="T2" fmla="+- 0 11275 11275"/>
                  <a:gd name="T3" fmla="*/ 11275 h 230"/>
                  <a:gd name="T4" fmla="+- 0 6138 6138"/>
                  <a:gd name="T5" fmla="*/ T4 w 473"/>
                  <a:gd name="T6" fmla="+- 0 11506 11275"/>
                  <a:gd name="T7" fmla="*/ 11506 h 230"/>
                  <a:gd name="T8" fmla="+- 0 6208 6138"/>
                  <a:gd name="T9" fmla="*/ T8 w 473"/>
                  <a:gd name="T10" fmla="+- 0 11506 11275"/>
                  <a:gd name="T11" fmla="*/ 11506 h 230"/>
                  <a:gd name="T12" fmla="+- 0 6290 6138"/>
                  <a:gd name="T13" fmla="*/ T12 w 473"/>
                  <a:gd name="T14" fmla="+- 0 11275 11275"/>
                  <a:gd name="T15" fmla="*/ 11275 h 2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3" h="230">
                    <a:moveTo>
                      <a:pt x="152" y="0"/>
                    </a:moveTo>
                    <a:lnTo>
                      <a:pt x="0" y="231"/>
                    </a:lnTo>
                    <a:lnTo>
                      <a:pt x="70" y="231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61" name="Freeform 9613"/>
              <p:cNvSpPr>
                <a:spLocks/>
              </p:cNvSpPr>
              <p:nvPr/>
            </p:nvSpPr>
            <p:spPr bwMode="auto">
              <a:xfrm>
                <a:off x="6138" y="11275"/>
                <a:ext cx="473" cy="230"/>
              </a:xfrm>
              <a:custGeom>
                <a:avLst/>
                <a:gdLst>
                  <a:gd name="T0" fmla="+- 0 6611 6138"/>
                  <a:gd name="T1" fmla="*/ T0 w 473"/>
                  <a:gd name="T2" fmla="+- 0 11275 11275"/>
                  <a:gd name="T3" fmla="*/ 11275 h 230"/>
                  <a:gd name="T4" fmla="+- 0 6290 6138"/>
                  <a:gd name="T5" fmla="*/ T4 w 473"/>
                  <a:gd name="T6" fmla="+- 0 11275 11275"/>
                  <a:gd name="T7" fmla="*/ 11275 h 230"/>
                  <a:gd name="T8" fmla="+- 0 6208 6138"/>
                  <a:gd name="T9" fmla="*/ T8 w 473"/>
                  <a:gd name="T10" fmla="+- 0 11506 11275"/>
                  <a:gd name="T11" fmla="*/ 11506 h 230"/>
                  <a:gd name="T12" fmla="+- 0 6611 6138"/>
                  <a:gd name="T13" fmla="*/ T12 w 473"/>
                  <a:gd name="T14" fmla="+- 0 11275 11275"/>
                  <a:gd name="T15" fmla="*/ 11275 h 2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3" h="230">
                    <a:moveTo>
                      <a:pt x="473" y="0"/>
                    </a:moveTo>
                    <a:lnTo>
                      <a:pt x="152" y="0"/>
                    </a:lnTo>
                    <a:lnTo>
                      <a:pt x="70" y="231"/>
                    </a:lnTo>
                    <a:lnTo>
                      <a:pt x="47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23" name="Group 9614"/>
            <p:cNvGrpSpPr>
              <a:grpSpLocks/>
            </p:cNvGrpSpPr>
            <p:nvPr/>
          </p:nvGrpSpPr>
          <p:grpSpPr bwMode="auto">
            <a:xfrm>
              <a:off x="6138" y="11275"/>
              <a:ext cx="151" cy="230"/>
              <a:chOff x="6138" y="11275"/>
              <a:chExt cx="151" cy="230"/>
            </a:xfrm>
          </p:grpSpPr>
          <p:sp>
            <p:nvSpPr>
              <p:cNvPr id="21359" name="Freeform 9615"/>
              <p:cNvSpPr>
                <a:spLocks/>
              </p:cNvSpPr>
              <p:nvPr/>
            </p:nvSpPr>
            <p:spPr bwMode="auto">
              <a:xfrm>
                <a:off x="6138" y="11275"/>
                <a:ext cx="151" cy="230"/>
              </a:xfrm>
              <a:custGeom>
                <a:avLst/>
                <a:gdLst>
                  <a:gd name="T0" fmla="+- 0 6138 6138"/>
                  <a:gd name="T1" fmla="*/ T0 w 151"/>
                  <a:gd name="T2" fmla="+- 0 11506 11275"/>
                  <a:gd name="T3" fmla="*/ 11506 h 230"/>
                  <a:gd name="T4" fmla="+- 0 6208 6138"/>
                  <a:gd name="T5" fmla="*/ T4 w 151"/>
                  <a:gd name="T6" fmla="+- 0 11506 11275"/>
                  <a:gd name="T7" fmla="*/ 11506 h 230"/>
                  <a:gd name="T8" fmla="+- 0 6290 6138"/>
                  <a:gd name="T9" fmla="*/ T8 w 151"/>
                  <a:gd name="T10" fmla="+- 0 11275 11275"/>
                  <a:gd name="T11" fmla="*/ 11275 h 230"/>
                  <a:gd name="T12" fmla="+- 0 6138 6138"/>
                  <a:gd name="T13" fmla="*/ T12 w 151"/>
                  <a:gd name="T14" fmla="+- 0 11506 11275"/>
                  <a:gd name="T15" fmla="*/ 11506 h 2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1" h="230">
                    <a:moveTo>
                      <a:pt x="0" y="231"/>
                    </a:moveTo>
                    <a:lnTo>
                      <a:pt x="70" y="231"/>
                    </a:lnTo>
                    <a:lnTo>
                      <a:pt x="152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24" name="Group 9616"/>
            <p:cNvGrpSpPr>
              <a:grpSpLocks/>
            </p:cNvGrpSpPr>
            <p:nvPr/>
          </p:nvGrpSpPr>
          <p:grpSpPr bwMode="auto">
            <a:xfrm>
              <a:off x="6208" y="11275"/>
              <a:ext cx="403" cy="230"/>
              <a:chOff x="6208" y="11275"/>
              <a:chExt cx="403" cy="230"/>
            </a:xfrm>
          </p:grpSpPr>
          <p:sp>
            <p:nvSpPr>
              <p:cNvPr id="21358" name="Freeform 9617"/>
              <p:cNvSpPr>
                <a:spLocks/>
              </p:cNvSpPr>
              <p:nvPr/>
            </p:nvSpPr>
            <p:spPr bwMode="auto">
              <a:xfrm>
                <a:off x="6208" y="11275"/>
                <a:ext cx="403" cy="230"/>
              </a:xfrm>
              <a:custGeom>
                <a:avLst/>
                <a:gdLst>
                  <a:gd name="T0" fmla="+- 0 6208 6208"/>
                  <a:gd name="T1" fmla="*/ T0 w 403"/>
                  <a:gd name="T2" fmla="+- 0 11506 11275"/>
                  <a:gd name="T3" fmla="*/ 11506 h 230"/>
                  <a:gd name="T4" fmla="+- 0 6290 6208"/>
                  <a:gd name="T5" fmla="*/ T4 w 403"/>
                  <a:gd name="T6" fmla="+- 0 11275 11275"/>
                  <a:gd name="T7" fmla="*/ 11275 h 230"/>
                  <a:gd name="T8" fmla="+- 0 6611 6208"/>
                  <a:gd name="T9" fmla="*/ T8 w 403"/>
                  <a:gd name="T10" fmla="+- 0 11275 11275"/>
                  <a:gd name="T11" fmla="*/ 11275 h 230"/>
                  <a:gd name="T12" fmla="+- 0 6208 6208"/>
                  <a:gd name="T13" fmla="*/ T12 w 403"/>
                  <a:gd name="T14" fmla="+- 0 11506 11275"/>
                  <a:gd name="T15" fmla="*/ 11506 h 2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3" h="230">
                    <a:moveTo>
                      <a:pt x="0" y="231"/>
                    </a:moveTo>
                    <a:lnTo>
                      <a:pt x="82" y="0"/>
                    </a:lnTo>
                    <a:lnTo>
                      <a:pt x="403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25" name="Group 9618"/>
            <p:cNvGrpSpPr>
              <a:grpSpLocks/>
            </p:cNvGrpSpPr>
            <p:nvPr/>
          </p:nvGrpSpPr>
          <p:grpSpPr bwMode="auto">
            <a:xfrm>
              <a:off x="7082" y="11450"/>
              <a:ext cx="3624" cy="65"/>
              <a:chOff x="7082" y="11450"/>
              <a:chExt cx="3624" cy="65"/>
            </a:xfrm>
          </p:grpSpPr>
          <p:sp>
            <p:nvSpPr>
              <p:cNvPr id="21356" name="Freeform 9619"/>
              <p:cNvSpPr>
                <a:spLocks/>
              </p:cNvSpPr>
              <p:nvPr/>
            </p:nvSpPr>
            <p:spPr bwMode="auto">
              <a:xfrm>
                <a:off x="7082" y="11450"/>
                <a:ext cx="3624" cy="65"/>
              </a:xfrm>
              <a:custGeom>
                <a:avLst/>
                <a:gdLst>
                  <a:gd name="T0" fmla="+- 0 7082 7082"/>
                  <a:gd name="T1" fmla="*/ T0 w 3624"/>
                  <a:gd name="T2" fmla="+- 0 11450 11450"/>
                  <a:gd name="T3" fmla="*/ 11450 h 65"/>
                  <a:gd name="T4" fmla="+- 0 7091 7082"/>
                  <a:gd name="T5" fmla="*/ T4 w 3624"/>
                  <a:gd name="T6" fmla="+- 0 11515 11450"/>
                  <a:gd name="T7" fmla="*/ 11515 h 65"/>
                  <a:gd name="T8" fmla="+- 0 10706 7082"/>
                  <a:gd name="T9" fmla="*/ T8 w 3624"/>
                  <a:gd name="T10" fmla="+- 0 11515 11450"/>
                  <a:gd name="T11" fmla="*/ 11515 h 65"/>
                  <a:gd name="T12" fmla="+- 0 7082 7082"/>
                  <a:gd name="T13" fmla="*/ T12 w 3624"/>
                  <a:gd name="T14" fmla="+- 0 11450 11450"/>
                  <a:gd name="T15" fmla="*/ 11450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24" h="65">
                    <a:moveTo>
                      <a:pt x="0" y="0"/>
                    </a:moveTo>
                    <a:lnTo>
                      <a:pt x="9" y="65"/>
                    </a:lnTo>
                    <a:lnTo>
                      <a:pt x="3624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57" name="Freeform 9620"/>
              <p:cNvSpPr>
                <a:spLocks/>
              </p:cNvSpPr>
              <p:nvPr/>
            </p:nvSpPr>
            <p:spPr bwMode="auto">
              <a:xfrm>
                <a:off x="7082" y="11450"/>
                <a:ext cx="3624" cy="65"/>
              </a:xfrm>
              <a:custGeom>
                <a:avLst/>
                <a:gdLst>
                  <a:gd name="T0" fmla="+- 0 10677 7082"/>
                  <a:gd name="T1" fmla="*/ T0 w 3624"/>
                  <a:gd name="T2" fmla="+- 0 11450 11450"/>
                  <a:gd name="T3" fmla="*/ 11450 h 65"/>
                  <a:gd name="T4" fmla="+- 0 7082 7082"/>
                  <a:gd name="T5" fmla="*/ T4 w 3624"/>
                  <a:gd name="T6" fmla="+- 0 11450 11450"/>
                  <a:gd name="T7" fmla="*/ 11450 h 65"/>
                  <a:gd name="T8" fmla="+- 0 10706 7082"/>
                  <a:gd name="T9" fmla="*/ T8 w 3624"/>
                  <a:gd name="T10" fmla="+- 0 11515 11450"/>
                  <a:gd name="T11" fmla="*/ 11515 h 65"/>
                  <a:gd name="T12" fmla="+- 0 10677 7082"/>
                  <a:gd name="T13" fmla="*/ T12 w 3624"/>
                  <a:gd name="T14" fmla="+- 0 11450 11450"/>
                  <a:gd name="T15" fmla="*/ 11450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24" h="65">
                    <a:moveTo>
                      <a:pt x="3595" y="0"/>
                    </a:moveTo>
                    <a:lnTo>
                      <a:pt x="0" y="0"/>
                    </a:lnTo>
                    <a:lnTo>
                      <a:pt x="3624" y="65"/>
                    </a:lnTo>
                    <a:lnTo>
                      <a:pt x="359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26" name="Group 9621"/>
            <p:cNvGrpSpPr>
              <a:grpSpLocks/>
            </p:cNvGrpSpPr>
            <p:nvPr/>
          </p:nvGrpSpPr>
          <p:grpSpPr bwMode="auto">
            <a:xfrm>
              <a:off x="7082" y="11450"/>
              <a:ext cx="3624" cy="65"/>
              <a:chOff x="7082" y="11450"/>
              <a:chExt cx="3624" cy="65"/>
            </a:xfrm>
          </p:grpSpPr>
          <p:sp>
            <p:nvSpPr>
              <p:cNvPr id="21355" name="Freeform 9622"/>
              <p:cNvSpPr>
                <a:spLocks/>
              </p:cNvSpPr>
              <p:nvPr/>
            </p:nvSpPr>
            <p:spPr bwMode="auto">
              <a:xfrm>
                <a:off x="7082" y="11450"/>
                <a:ext cx="3624" cy="65"/>
              </a:xfrm>
              <a:custGeom>
                <a:avLst/>
                <a:gdLst>
                  <a:gd name="T0" fmla="+- 0 7091 7082"/>
                  <a:gd name="T1" fmla="*/ T0 w 3624"/>
                  <a:gd name="T2" fmla="+- 0 11515 11450"/>
                  <a:gd name="T3" fmla="*/ 11515 h 65"/>
                  <a:gd name="T4" fmla="+- 0 10706 7082"/>
                  <a:gd name="T5" fmla="*/ T4 w 3624"/>
                  <a:gd name="T6" fmla="+- 0 11515 11450"/>
                  <a:gd name="T7" fmla="*/ 11515 h 65"/>
                  <a:gd name="T8" fmla="+- 0 7082 7082"/>
                  <a:gd name="T9" fmla="*/ T8 w 3624"/>
                  <a:gd name="T10" fmla="+- 0 11450 11450"/>
                  <a:gd name="T11" fmla="*/ 11450 h 65"/>
                  <a:gd name="T12" fmla="+- 0 7091 7082"/>
                  <a:gd name="T13" fmla="*/ T12 w 3624"/>
                  <a:gd name="T14" fmla="+- 0 11515 11450"/>
                  <a:gd name="T15" fmla="*/ 11515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24" h="65">
                    <a:moveTo>
                      <a:pt x="9" y="65"/>
                    </a:moveTo>
                    <a:lnTo>
                      <a:pt x="3624" y="65"/>
                    </a:lnTo>
                    <a:lnTo>
                      <a:pt x="0" y="0"/>
                    </a:lnTo>
                    <a:lnTo>
                      <a:pt x="9" y="6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27" name="Group 9623"/>
            <p:cNvGrpSpPr>
              <a:grpSpLocks/>
            </p:cNvGrpSpPr>
            <p:nvPr/>
          </p:nvGrpSpPr>
          <p:grpSpPr bwMode="auto">
            <a:xfrm>
              <a:off x="7082" y="11450"/>
              <a:ext cx="3624" cy="65"/>
              <a:chOff x="7082" y="11450"/>
              <a:chExt cx="3624" cy="65"/>
            </a:xfrm>
          </p:grpSpPr>
          <p:sp>
            <p:nvSpPr>
              <p:cNvPr id="21354" name="Freeform 9624"/>
              <p:cNvSpPr>
                <a:spLocks/>
              </p:cNvSpPr>
              <p:nvPr/>
            </p:nvSpPr>
            <p:spPr bwMode="auto">
              <a:xfrm>
                <a:off x="7082" y="11450"/>
                <a:ext cx="3624" cy="65"/>
              </a:xfrm>
              <a:custGeom>
                <a:avLst/>
                <a:gdLst>
                  <a:gd name="T0" fmla="+- 0 10706 7082"/>
                  <a:gd name="T1" fmla="*/ T0 w 3624"/>
                  <a:gd name="T2" fmla="+- 0 11515 11450"/>
                  <a:gd name="T3" fmla="*/ 11515 h 65"/>
                  <a:gd name="T4" fmla="+- 0 7082 7082"/>
                  <a:gd name="T5" fmla="*/ T4 w 3624"/>
                  <a:gd name="T6" fmla="+- 0 11450 11450"/>
                  <a:gd name="T7" fmla="*/ 11450 h 65"/>
                  <a:gd name="T8" fmla="+- 0 10677 7082"/>
                  <a:gd name="T9" fmla="*/ T8 w 3624"/>
                  <a:gd name="T10" fmla="+- 0 11450 11450"/>
                  <a:gd name="T11" fmla="*/ 11450 h 65"/>
                  <a:gd name="T12" fmla="+- 0 10706 7082"/>
                  <a:gd name="T13" fmla="*/ T12 w 3624"/>
                  <a:gd name="T14" fmla="+- 0 11515 11450"/>
                  <a:gd name="T15" fmla="*/ 11515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24" h="65">
                    <a:moveTo>
                      <a:pt x="3624" y="65"/>
                    </a:moveTo>
                    <a:lnTo>
                      <a:pt x="0" y="0"/>
                    </a:lnTo>
                    <a:lnTo>
                      <a:pt x="3595" y="0"/>
                    </a:lnTo>
                    <a:lnTo>
                      <a:pt x="3624" y="6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28" name="Group 9625"/>
            <p:cNvGrpSpPr>
              <a:grpSpLocks/>
            </p:cNvGrpSpPr>
            <p:nvPr/>
          </p:nvGrpSpPr>
          <p:grpSpPr bwMode="auto">
            <a:xfrm>
              <a:off x="7091" y="11515"/>
              <a:ext cx="3629" cy="29"/>
              <a:chOff x="7091" y="11515"/>
              <a:chExt cx="3629" cy="29"/>
            </a:xfrm>
          </p:grpSpPr>
          <p:sp>
            <p:nvSpPr>
              <p:cNvPr id="21352" name="Freeform 9626"/>
              <p:cNvSpPr>
                <a:spLocks/>
              </p:cNvSpPr>
              <p:nvPr/>
            </p:nvSpPr>
            <p:spPr bwMode="auto">
              <a:xfrm>
                <a:off x="7091" y="11515"/>
                <a:ext cx="3629" cy="29"/>
              </a:xfrm>
              <a:custGeom>
                <a:avLst/>
                <a:gdLst>
                  <a:gd name="T0" fmla="+- 0 7091 7091"/>
                  <a:gd name="T1" fmla="*/ T0 w 3629"/>
                  <a:gd name="T2" fmla="+- 0 11515 11515"/>
                  <a:gd name="T3" fmla="*/ 11515 h 29"/>
                  <a:gd name="T4" fmla="+- 0 7091 7091"/>
                  <a:gd name="T5" fmla="*/ T4 w 3629"/>
                  <a:gd name="T6" fmla="+- 0 11544 11515"/>
                  <a:gd name="T7" fmla="*/ 11544 h 29"/>
                  <a:gd name="T8" fmla="+- 0 10720 7091"/>
                  <a:gd name="T9" fmla="*/ T8 w 3629"/>
                  <a:gd name="T10" fmla="+- 0 11544 11515"/>
                  <a:gd name="T11" fmla="*/ 11544 h 29"/>
                  <a:gd name="T12" fmla="+- 0 7091 7091"/>
                  <a:gd name="T13" fmla="*/ T12 w 3629"/>
                  <a:gd name="T14" fmla="+- 0 11515 11515"/>
                  <a:gd name="T15" fmla="*/ 11515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29" h="29">
                    <a:moveTo>
                      <a:pt x="0" y="0"/>
                    </a:moveTo>
                    <a:lnTo>
                      <a:pt x="0" y="29"/>
                    </a:lnTo>
                    <a:lnTo>
                      <a:pt x="3629" y="2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53" name="Freeform 9627"/>
              <p:cNvSpPr>
                <a:spLocks/>
              </p:cNvSpPr>
              <p:nvPr/>
            </p:nvSpPr>
            <p:spPr bwMode="auto">
              <a:xfrm>
                <a:off x="7091" y="11515"/>
                <a:ext cx="3629" cy="29"/>
              </a:xfrm>
              <a:custGeom>
                <a:avLst/>
                <a:gdLst>
                  <a:gd name="T0" fmla="+- 0 10706 7091"/>
                  <a:gd name="T1" fmla="*/ T0 w 3629"/>
                  <a:gd name="T2" fmla="+- 0 11515 11515"/>
                  <a:gd name="T3" fmla="*/ 11515 h 29"/>
                  <a:gd name="T4" fmla="+- 0 7091 7091"/>
                  <a:gd name="T5" fmla="*/ T4 w 3629"/>
                  <a:gd name="T6" fmla="+- 0 11515 11515"/>
                  <a:gd name="T7" fmla="*/ 11515 h 29"/>
                  <a:gd name="T8" fmla="+- 0 10720 7091"/>
                  <a:gd name="T9" fmla="*/ T8 w 3629"/>
                  <a:gd name="T10" fmla="+- 0 11544 11515"/>
                  <a:gd name="T11" fmla="*/ 11544 h 29"/>
                  <a:gd name="T12" fmla="+- 0 10706 7091"/>
                  <a:gd name="T13" fmla="*/ T12 w 3629"/>
                  <a:gd name="T14" fmla="+- 0 11515 11515"/>
                  <a:gd name="T15" fmla="*/ 11515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29" h="29">
                    <a:moveTo>
                      <a:pt x="3615" y="0"/>
                    </a:moveTo>
                    <a:lnTo>
                      <a:pt x="0" y="0"/>
                    </a:lnTo>
                    <a:lnTo>
                      <a:pt x="3629" y="29"/>
                    </a:lnTo>
                    <a:lnTo>
                      <a:pt x="36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29" name="Group 9628"/>
            <p:cNvGrpSpPr>
              <a:grpSpLocks/>
            </p:cNvGrpSpPr>
            <p:nvPr/>
          </p:nvGrpSpPr>
          <p:grpSpPr bwMode="auto">
            <a:xfrm>
              <a:off x="7091" y="11515"/>
              <a:ext cx="3629" cy="29"/>
              <a:chOff x="7091" y="11515"/>
              <a:chExt cx="3629" cy="29"/>
            </a:xfrm>
          </p:grpSpPr>
          <p:sp>
            <p:nvSpPr>
              <p:cNvPr id="21351" name="Freeform 9629"/>
              <p:cNvSpPr>
                <a:spLocks/>
              </p:cNvSpPr>
              <p:nvPr/>
            </p:nvSpPr>
            <p:spPr bwMode="auto">
              <a:xfrm>
                <a:off x="7091" y="11515"/>
                <a:ext cx="3629" cy="29"/>
              </a:xfrm>
              <a:custGeom>
                <a:avLst/>
                <a:gdLst>
                  <a:gd name="T0" fmla="+- 0 7091 7091"/>
                  <a:gd name="T1" fmla="*/ T0 w 3629"/>
                  <a:gd name="T2" fmla="+- 0 11544 11515"/>
                  <a:gd name="T3" fmla="*/ 11544 h 29"/>
                  <a:gd name="T4" fmla="+- 0 10720 7091"/>
                  <a:gd name="T5" fmla="*/ T4 w 3629"/>
                  <a:gd name="T6" fmla="+- 0 11544 11515"/>
                  <a:gd name="T7" fmla="*/ 11544 h 29"/>
                  <a:gd name="T8" fmla="+- 0 7091 7091"/>
                  <a:gd name="T9" fmla="*/ T8 w 3629"/>
                  <a:gd name="T10" fmla="+- 0 11515 11515"/>
                  <a:gd name="T11" fmla="*/ 11515 h 29"/>
                  <a:gd name="T12" fmla="+- 0 7091 7091"/>
                  <a:gd name="T13" fmla="*/ T12 w 3629"/>
                  <a:gd name="T14" fmla="+- 0 11544 11515"/>
                  <a:gd name="T15" fmla="*/ 1154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29" h="29">
                    <a:moveTo>
                      <a:pt x="0" y="29"/>
                    </a:moveTo>
                    <a:lnTo>
                      <a:pt x="3629" y="29"/>
                    </a:lnTo>
                    <a:lnTo>
                      <a:pt x="0" y="0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30" name="Group 9630"/>
            <p:cNvGrpSpPr>
              <a:grpSpLocks/>
            </p:cNvGrpSpPr>
            <p:nvPr/>
          </p:nvGrpSpPr>
          <p:grpSpPr bwMode="auto">
            <a:xfrm>
              <a:off x="7091" y="11515"/>
              <a:ext cx="3629" cy="29"/>
              <a:chOff x="7091" y="11515"/>
              <a:chExt cx="3629" cy="29"/>
            </a:xfrm>
          </p:grpSpPr>
          <p:sp>
            <p:nvSpPr>
              <p:cNvPr id="21350" name="Freeform 9631"/>
              <p:cNvSpPr>
                <a:spLocks/>
              </p:cNvSpPr>
              <p:nvPr/>
            </p:nvSpPr>
            <p:spPr bwMode="auto">
              <a:xfrm>
                <a:off x="7091" y="11515"/>
                <a:ext cx="3629" cy="29"/>
              </a:xfrm>
              <a:custGeom>
                <a:avLst/>
                <a:gdLst>
                  <a:gd name="T0" fmla="+- 0 10720 7091"/>
                  <a:gd name="T1" fmla="*/ T0 w 3629"/>
                  <a:gd name="T2" fmla="+- 0 11544 11515"/>
                  <a:gd name="T3" fmla="*/ 11544 h 29"/>
                  <a:gd name="T4" fmla="+- 0 7091 7091"/>
                  <a:gd name="T5" fmla="*/ T4 w 3629"/>
                  <a:gd name="T6" fmla="+- 0 11515 11515"/>
                  <a:gd name="T7" fmla="*/ 11515 h 29"/>
                  <a:gd name="T8" fmla="+- 0 10706 7091"/>
                  <a:gd name="T9" fmla="*/ T8 w 3629"/>
                  <a:gd name="T10" fmla="+- 0 11515 11515"/>
                  <a:gd name="T11" fmla="*/ 11515 h 29"/>
                  <a:gd name="T12" fmla="+- 0 10720 7091"/>
                  <a:gd name="T13" fmla="*/ T12 w 3629"/>
                  <a:gd name="T14" fmla="+- 0 11544 11515"/>
                  <a:gd name="T15" fmla="*/ 1154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29" h="29">
                    <a:moveTo>
                      <a:pt x="3629" y="29"/>
                    </a:moveTo>
                    <a:lnTo>
                      <a:pt x="0" y="0"/>
                    </a:lnTo>
                    <a:lnTo>
                      <a:pt x="3615" y="0"/>
                    </a:lnTo>
                    <a:lnTo>
                      <a:pt x="3629" y="2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31" name="Group 9632"/>
            <p:cNvGrpSpPr>
              <a:grpSpLocks/>
            </p:cNvGrpSpPr>
            <p:nvPr/>
          </p:nvGrpSpPr>
          <p:grpSpPr bwMode="auto">
            <a:xfrm>
              <a:off x="7091" y="11544"/>
              <a:ext cx="3694" cy="38"/>
              <a:chOff x="7091" y="11544"/>
              <a:chExt cx="3694" cy="38"/>
            </a:xfrm>
          </p:grpSpPr>
          <p:sp>
            <p:nvSpPr>
              <p:cNvPr id="21348" name="Freeform 9633"/>
              <p:cNvSpPr>
                <a:spLocks/>
              </p:cNvSpPr>
              <p:nvPr/>
            </p:nvSpPr>
            <p:spPr bwMode="auto">
              <a:xfrm>
                <a:off x="7091" y="11544"/>
                <a:ext cx="3694" cy="38"/>
              </a:xfrm>
              <a:custGeom>
                <a:avLst/>
                <a:gdLst>
                  <a:gd name="T0" fmla="+- 0 7091 7091"/>
                  <a:gd name="T1" fmla="*/ T0 w 3694"/>
                  <a:gd name="T2" fmla="+- 0 11544 11544"/>
                  <a:gd name="T3" fmla="*/ 11544 h 38"/>
                  <a:gd name="T4" fmla="+- 0 7091 7091"/>
                  <a:gd name="T5" fmla="*/ T4 w 3694"/>
                  <a:gd name="T6" fmla="+- 0 11582 11544"/>
                  <a:gd name="T7" fmla="*/ 11582 h 38"/>
                  <a:gd name="T8" fmla="+- 0 10785 7091"/>
                  <a:gd name="T9" fmla="*/ T8 w 3694"/>
                  <a:gd name="T10" fmla="+- 0 11582 11544"/>
                  <a:gd name="T11" fmla="*/ 11582 h 38"/>
                  <a:gd name="T12" fmla="+- 0 7091 7091"/>
                  <a:gd name="T13" fmla="*/ T12 w 3694"/>
                  <a:gd name="T14" fmla="+- 0 11544 11544"/>
                  <a:gd name="T15" fmla="*/ 11544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94" h="38">
                    <a:moveTo>
                      <a:pt x="0" y="0"/>
                    </a:moveTo>
                    <a:lnTo>
                      <a:pt x="0" y="38"/>
                    </a:lnTo>
                    <a:lnTo>
                      <a:pt x="3694" y="3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49" name="Freeform 9634"/>
              <p:cNvSpPr>
                <a:spLocks/>
              </p:cNvSpPr>
              <p:nvPr/>
            </p:nvSpPr>
            <p:spPr bwMode="auto">
              <a:xfrm>
                <a:off x="7091" y="11544"/>
                <a:ext cx="3694" cy="38"/>
              </a:xfrm>
              <a:custGeom>
                <a:avLst/>
                <a:gdLst>
                  <a:gd name="T0" fmla="+- 0 10720 7091"/>
                  <a:gd name="T1" fmla="*/ T0 w 3694"/>
                  <a:gd name="T2" fmla="+- 0 11544 11544"/>
                  <a:gd name="T3" fmla="*/ 11544 h 38"/>
                  <a:gd name="T4" fmla="+- 0 7091 7091"/>
                  <a:gd name="T5" fmla="*/ T4 w 3694"/>
                  <a:gd name="T6" fmla="+- 0 11544 11544"/>
                  <a:gd name="T7" fmla="*/ 11544 h 38"/>
                  <a:gd name="T8" fmla="+- 0 10785 7091"/>
                  <a:gd name="T9" fmla="*/ T8 w 3694"/>
                  <a:gd name="T10" fmla="+- 0 11582 11544"/>
                  <a:gd name="T11" fmla="*/ 11582 h 38"/>
                  <a:gd name="T12" fmla="+- 0 10720 7091"/>
                  <a:gd name="T13" fmla="*/ T12 w 3694"/>
                  <a:gd name="T14" fmla="+- 0 11544 11544"/>
                  <a:gd name="T15" fmla="*/ 11544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94" h="38">
                    <a:moveTo>
                      <a:pt x="3629" y="0"/>
                    </a:moveTo>
                    <a:lnTo>
                      <a:pt x="0" y="0"/>
                    </a:lnTo>
                    <a:lnTo>
                      <a:pt x="3694" y="38"/>
                    </a:lnTo>
                    <a:lnTo>
                      <a:pt x="362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32" name="Group 9635"/>
            <p:cNvGrpSpPr>
              <a:grpSpLocks/>
            </p:cNvGrpSpPr>
            <p:nvPr/>
          </p:nvGrpSpPr>
          <p:grpSpPr bwMode="auto">
            <a:xfrm>
              <a:off x="7091" y="11544"/>
              <a:ext cx="3694" cy="38"/>
              <a:chOff x="7091" y="11544"/>
              <a:chExt cx="3694" cy="38"/>
            </a:xfrm>
          </p:grpSpPr>
          <p:sp>
            <p:nvSpPr>
              <p:cNvPr id="21347" name="Freeform 9636"/>
              <p:cNvSpPr>
                <a:spLocks/>
              </p:cNvSpPr>
              <p:nvPr/>
            </p:nvSpPr>
            <p:spPr bwMode="auto">
              <a:xfrm>
                <a:off x="7091" y="11544"/>
                <a:ext cx="3694" cy="38"/>
              </a:xfrm>
              <a:custGeom>
                <a:avLst/>
                <a:gdLst>
                  <a:gd name="T0" fmla="+- 0 7091 7091"/>
                  <a:gd name="T1" fmla="*/ T0 w 3694"/>
                  <a:gd name="T2" fmla="+- 0 11582 11544"/>
                  <a:gd name="T3" fmla="*/ 11582 h 38"/>
                  <a:gd name="T4" fmla="+- 0 10785 7091"/>
                  <a:gd name="T5" fmla="*/ T4 w 3694"/>
                  <a:gd name="T6" fmla="+- 0 11582 11544"/>
                  <a:gd name="T7" fmla="*/ 11582 h 38"/>
                  <a:gd name="T8" fmla="+- 0 7091 7091"/>
                  <a:gd name="T9" fmla="*/ T8 w 3694"/>
                  <a:gd name="T10" fmla="+- 0 11544 11544"/>
                  <a:gd name="T11" fmla="*/ 11544 h 38"/>
                  <a:gd name="T12" fmla="+- 0 7091 7091"/>
                  <a:gd name="T13" fmla="*/ T12 w 3694"/>
                  <a:gd name="T14" fmla="+- 0 11582 11544"/>
                  <a:gd name="T15" fmla="*/ 11582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94" h="38">
                    <a:moveTo>
                      <a:pt x="0" y="38"/>
                    </a:moveTo>
                    <a:lnTo>
                      <a:pt x="3694" y="38"/>
                    </a:lnTo>
                    <a:lnTo>
                      <a:pt x="0" y="0"/>
                    </a:lnTo>
                    <a:lnTo>
                      <a:pt x="0" y="3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33" name="Group 9637"/>
            <p:cNvGrpSpPr>
              <a:grpSpLocks/>
            </p:cNvGrpSpPr>
            <p:nvPr/>
          </p:nvGrpSpPr>
          <p:grpSpPr bwMode="auto">
            <a:xfrm>
              <a:off x="7091" y="11544"/>
              <a:ext cx="3694" cy="38"/>
              <a:chOff x="7091" y="11544"/>
              <a:chExt cx="3694" cy="38"/>
            </a:xfrm>
          </p:grpSpPr>
          <p:sp>
            <p:nvSpPr>
              <p:cNvPr id="21346" name="Freeform 9638"/>
              <p:cNvSpPr>
                <a:spLocks/>
              </p:cNvSpPr>
              <p:nvPr/>
            </p:nvSpPr>
            <p:spPr bwMode="auto">
              <a:xfrm>
                <a:off x="7091" y="11544"/>
                <a:ext cx="3694" cy="38"/>
              </a:xfrm>
              <a:custGeom>
                <a:avLst/>
                <a:gdLst>
                  <a:gd name="T0" fmla="+- 0 10785 7091"/>
                  <a:gd name="T1" fmla="*/ T0 w 3694"/>
                  <a:gd name="T2" fmla="+- 0 11582 11544"/>
                  <a:gd name="T3" fmla="*/ 11582 h 38"/>
                  <a:gd name="T4" fmla="+- 0 7091 7091"/>
                  <a:gd name="T5" fmla="*/ T4 w 3694"/>
                  <a:gd name="T6" fmla="+- 0 11544 11544"/>
                  <a:gd name="T7" fmla="*/ 11544 h 38"/>
                  <a:gd name="T8" fmla="+- 0 10720 7091"/>
                  <a:gd name="T9" fmla="*/ T8 w 3694"/>
                  <a:gd name="T10" fmla="+- 0 11544 11544"/>
                  <a:gd name="T11" fmla="*/ 11544 h 38"/>
                  <a:gd name="T12" fmla="+- 0 10785 7091"/>
                  <a:gd name="T13" fmla="*/ T12 w 3694"/>
                  <a:gd name="T14" fmla="+- 0 11582 11544"/>
                  <a:gd name="T15" fmla="*/ 11582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94" h="38">
                    <a:moveTo>
                      <a:pt x="3694" y="38"/>
                    </a:moveTo>
                    <a:lnTo>
                      <a:pt x="0" y="0"/>
                    </a:lnTo>
                    <a:lnTo>
                      <a:pt x="3629" y="0"/>
                    </a:lnTo>
                    <a:lnTo>
                      <a:pt x="3694" y="3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34" name="Group 9639"/>
            <p:cNvGrpSpPr>
              <a:grpSpLocks/>
            </p:cNvGrpSpPr>
            <p:nvPr/>
          </p:nvGrpSpPr>
          <p:grpSpPr bwMode="auto">
            <a:xfrm>
              <a:off x="5872" y="11506"/>
              <a:ext cx="336" cy="77"/>
              <a:chOff x="5872" y="11506"/>
              <a:chExt cx="336" cy="77"/>
            </a:xfrm>
          </p:grpSpPr>
          <p:sp>
            <p:nvSpPr>
              <p:cNvPr id="21344" name="Freeform 9640"/>
              <p:cNvSpPr>
                <a:spLocks/>
              </p:cNvSpPr>
              <p:nvPr/>
            </p:nvSpPr>
            <p:spPr bwMode="auto">
              <a:xfrm>
                <a:off x="5872" y="11506"/>
                <a:ext cx="336" cy="77"/>
              </a:xfrm>
              <a:custGeom>
                <a:avLst/>
                <a:gdLst>
                  <a:gd name="T0" fmla="+- 0 6138 5872"/>
                  <a:gd name="T1" fmla="*/ T0 w 336"/>
                  <a:gd name="T2" fmla="+- 0 11506 11506"/>
                  <a:gd name="T3" fmla="*/ 11506 h 77"/>
                  <a:gd name="T4" fmla="+- 0 5872 5872"/>
                  <a:gd name="T5" fmla="*/ T4 w 336"/>
                  <a:gd name="T6" fmla="+- 0 11582 11506"/>
                  <a:gd name="T7" fmla="*/ 11582 h 77"/>
                  <a:gd name="T8" fmla="+- 0 6076 5872"/>
                  <a:gd name="T9" fmla="*/ T8 w 336"/>
                  <a:gd name="T10" fmla="+- 0 11582 11506"/>
                  <a:gd name="T11" fmla="*/ 11582 h 77"/>
                  <a:gd name="T12" fmla="+- 0 6138 5872"/>
                  <a:gd name="T13" fmla="*/ T12 w 336"/>
                  <a:gd name="T14" fmla="+- 0 11506 11506"/>
                  <a:gd name="T15" fmla="*/ 11506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" h="77">
                    <a:moveTo>
                      <a:pt x="266" y="0"/>
                    </a:moveTo>
                    <a:lnTo>
                      <a:pt x="0" y="76"/>
                    </a:lnTo>
                    <a:lnTo>
                      <a:pt x="204" y="76"/>
                    </a:lnTo>
                    <a:lnTo>
                      <a:pt x="26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45" name="Freeform 9641"/>
              <p:cNvSpPr>
                <a:spLocks/>
              </p:cNvSpPr>
              <p:nvPr/>
            </p:nvSpPr>
            <p:spPr bwMode="auto">
              <a:xfrm>
                <a:off x="5872" y="11506"/>
                <a:ext cx="336" cy="77"/>
              </a:xfrm>
              <a:custGeom>
                <a:avLst/>
                <a:gdLst>
                  <a:gd name="T0" fmla="+- 0 6208 5872"/>
                  <a:gd name="T1" fmla="*/ T0 w 336"/>
                  <a:gd name="T2" fmla="+- 0 11506 11506"/>
                  <a:gd name="T3" fmla="*/ 11506 h 77"/>
                  <a:gd name="T4" fmla="+- 0 6138 5872"/>
                  <a:gd name="T5" fmla="*/ T4 w 336"/>
                  <a:gd name="T6" fmla="+- 0 11506 11506"/>
                  <a:gd name="T7" fmla="*/ 11506 h 77"/>
                  <a:gd name="T8" fmla="+- 0 6076 5872"/>
                  <a:gd name="T9" fmla="*/ T8 w 336"/>
                  <a:gd name="T10" fmla="+- 0 11582 11506"/>
                  <a:gd name="T11" fmla="*/ 11582 h 77"/>
                  <a:gd name="T12" fmla="+- 0 6208 5872"/>
                  <a:gd name="T13" fmla="*/ T12 w 336"/>
                  <a:gd name="T14" fmla="+- 0 11506 11506"/>
                  <a:gd name="T15" fmla="*/ 11506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6" h="77">
                    <a:moveTo>
                      <a:pt x="336" y="0"/>
                    </a:moveTo>
                    <a:lnTo>
                      <a:pt x="266" y="0"/>
                    </a:lnTo>
                    <a:lnTo>
                      <a:pt x="204" y="76"/>
                    </a:lnTo>
                    <a:lnTo>
                      <a:pt x="33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35" name="Group 9642"/>
            <p:cNvGrpSpPr>
              <a:grpSpLocks/>
            </p:cNvGrpSpPr>
            <p:nvPr/>
          </p:nvGrpSpPr>
          <p:grpSpPr bwMode="auto">
            <a:xfrm>
              <a:off x="5872" y="11506"/>
              <a:ext cx="266" cy="77"/>
              <a:chOff x="5872" y="11506"/>
              <a:chExt cx="266" cy="77"/>
            </a:xfrm>
          </p:grpSpPr>
          <p:sp>
            <p:nvSpPr>
              <p:cNvPr id="21343" name="Freeform 9643"/>
              <p:cNvSpPr>
                <a:spLocks/>
              </p:cNvSpPr>
              <p:nvPr/>
            </p:nvSpPr>
            <p:spPr bwMode="auto">
              <a:xfrm>
                <a:off x="5872" y="11506"/>
                <a:ext cx="266" cy="77"/>
              </a:xfrm>
              <a:custGeom>
                <a:avLst/>
                <a:gdLst>
                  <a:gd name="T0" fmla="+- 0 5872 5872"/>
                  <a:gd name="T1" fmla="*/ T0 w 266"/>
                  <a:gd name="T2" fmla="+- 0 11582 11506"/>
                  <a:gd name="T3" fmla="*/ 11582 h 77"/>
                  <a:gd name="T4" fmla="+- 0 6076 5872"/>
                  <a:gd name="T5" fmla="*/ T4 w 266"/>
                  <a:gd name="T6" fmla="+- 0 11582 11506"/>
                  <a:gd name="T7" fmla="*/ 11582 h 77"/>
                  <a:gd name="T8" fmla="+- 0 6138 5872"/>
                  <a:gd name="T9" fmla="*/ T8 w 266"/>
                  <a:gd name="T10" fmla="+- 0 11506 11506"/>
                  <a:gd name="T11" fmla="*/ 11506 h 77"/>
                  <a:gd name="T12" fmla="+- 0 5872 5872"/>
                  <a:gd name="T13" fmla="*/ T12 w 266"/>
                  <a:gd name="T14" fmla="+- 0 11582 11506"/>
                  <a:gd name="T15" fmla="*/ 11582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" h="77">
                    <a:moveTo>
                      <a:pt x="0" y="76"/>
                    </a:moveTo>
                    <a:lnTo>
                      <a:pt x="204" y="76"/>
                    </a:lnTo>
                    <a:lnTo>
                      <a:pt x="266" y="0"/>
                    </a:lnTo>
                    <a:lnTo>
                      <a:pt x="0" y="7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36" name="Group 9644"/>
            <p:cNvGrpSpPr>
              <a:grpSpLocks/>
            </p:cNvGrpSpPr>
            <p:nvPr/>
          </p:nvGrpSpPr>
          <p:grpSpPr bwMode="auto">
            <a:xfrm>
              <a:off x="6076" y="11506"/>
              <a:ext cx="132" cy="77"/>
              <a:chOff x="6076" y="11506"/>
              <a:chExt cx="132" cy="77"/>
            </a:xfrm>
          </p:grpSpPr>
          <p:sp>
            <p:nvSpPr>
              <p:cNvPr id="21342" name="Freeform 9645"/>
              <p:cNvSpPr>
                <a:spLocks/>
              </p:cNvSpPr>
              <p:nvPr/>
            </p:nvSpPr>
            <p:spPr bwMode="auto">
              <a:xfrm>
                <a:off x="6076" y="11506"/>
                <a:ext cx="132" cy="77"/>
              </a:xfrm>
              <a:custGeom>
                <a:avLst/>
                <a:gdLst>
                  <a:gd name="T0" fmla="+- 0 6076 6076"/>
                  <a:gd name="T1" fmla="*/ T0 w 132"/>
                  <a:gd name="T2" fmla="+- 0 11582 11506"/>
                  <a:gd name="T3" fmla="*/ 11582 h 77"/>
                  <a:gd name="T4" fmla="+- 0 6138 6076"/>
                  <a:gd name="T5" fmla="*/ T4 w 132"/>
                  <a:gd name="T6" fmla="+- 0 11506 11506"/>
                  <a:gd name="T7" fmla="*/ 11506 h 77"/>
                  <a:gd name="T8" fmla="+- 0 6208 6076"/>
                  <a:gd name="T9" fmla="*/ T8 w 132"/>
                  <a:gd name="T10" fmla="+- 0 11506 11506"/>
                  <a:gd name="T11" fmla="*/ 11506 h 77"/>
                  <a:gd name="T12" fmla="+- 0 6076 6076"/>
                  <a:gd name="T13" fmla="*/ T12 w 132"/>
                  <a:gd name="T14" fmla="+- 0 11582 11506"/>
                  <a:gd name="T15" fmla="*/ 11582 h 7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2" h="77">
                    <a:moveTo>
                      <a:pt x="0" y="76"/>
                    </a:moveTo>
                    <a:lnTo>
                      <a:pt x="62" y="0"/>
                    </a:lnTo>
                    <a:lnTo>
                      <a:pt x="132" y="0"/>
                    </a:lnTo>
                    <a:lnTo>
                      <a:pt x="0" y="7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37" name="Group 9646"/>
            <p:cNvGrpSpPr>
              <a:grpSpLocks/>
            </p:cNvGrpSpPr>
            <p:nvPr/>
          </p:nvGrpSpPr>
          <p:grpSpPr bwMode="auto">
            <a:xfrm>
              <a:off x="5843" y="11582"/>
              <a:ext cx="233" cy="10"/>
              <a:chOff x="5843" y="11582"/>
              <a:chExt cx="233" cy="10"/>
            </a:xfrm>
          </p:grpSpPr>
          <p:sp>
            <p:nvSpPr>
              <p:cNvPr id="21341" name="Freeform 9647"/>
              <p:cNvSpPr>
                <a:spLocks/>
              </p:cNvSpPr>
              <p:nvPr/>
            </p:nvSpPr>
            <p:spPr bwMode="auto">
              <a:xfrm>
                <a:off x="5843" y="11582"/>
                <a:ext cx="233" cy="10"/>
              </a:xfrm>
              <a:custGeom>
                <a:avLst/>
                <a:gdLst>
                  <a:gd name="T0" fmla="+- 0 5872 5843"/>
                  <a:gd name="T1" fmla="*/ T0 w 233"/>
                  <a:gd name="T2" fmla="+- 0 11582 11582"/>
                  <a:gd name="T3" fmla="*/ 11582 h 10"/>
                  <a:gd name="T4" fmla="+- 0 5843 5843"/>
                  <a:gd name="T5" fmla="*/ T4 w 233"/>
                  <a:gd name="T6" fmla="+- 0 11592 11582"/>
                  <a:gd name="T7" fmla="*/ 11592 h 10"/>
                  <a:gd name="T8" fmla="+- 0 6076 5843"/>
                  <a:gd name="T9" fmla="*/ T8 w 233"/>
                  <a:gd name="T10" fmla="+- 0 11592 11582"/>
                  <a:gd name="T11" fmla="*/ 11592 h 10"/>
                  <a:gd name="T12" fmla="+- 0 5872 5843"/>
                  <a:gd name="T13" fmla="*/ T12 w 233"/>
                  <a:gd name="T14" fmla="+- 0 11582 11582"/>
                  <a:gd name="T15" fmla="*/ 1158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3" h="10">
                    <a:moveTo>
                      <a:pt x="29" y="0"/>
                    </a:moveTo>
                    <a:lnTo>
                      <a:pt x="0" y="10"/>
                    </a:lnTo>
                    <a:lnTo>
                      <a:pt x="233" y="10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38" name="Group 9648"/>
            <p:cNvGrpSpPr>
              <a:grpSpLocks/>
            </p:cNvGrpSpPr>
            <p:nvPr/>
          </p:nvGrpSpPr>
          <p:grpSpPr bwMode="auto">
            <a:xfrm>
              <a:off x="5872" y="11582"/>
              <a:ext cx="204" cy="10"/>
              <a:chOff x="5872" y="11582"/>
              <a:chExt cx="204" cy="10"/>
            </a:xfrm>
          </p:grpSpPr>
          <p:sp>
            <p:nvSpPr>
              <p:cNvPr id="21340" name="Freeform 9649"/>
              <p:cNvSpPr>
                <a:spLocks/>
              </p:cNvSpPr>
              <p:nvPr/>
            </p:nvSpPr>
            <p:spPr bwMode="auto">
              <a:xfrm>
                <a:off x="5872" y="11582"/>
                <a:ext cx="204" cy="10"/>
              </a:xfrm>
              <a:custGeom>
                <a:avLst/>
                <a:gdLst>
                  <a:gd name="T0" fmla="+- 0 6076 5872"/>
                  <a:gd name="T1" fmla="*/ T0 w 204"/>
                  <a:gd name="T2" fmla="+- 0 11582 11582"/>
                  <a:gd name="T3" fmla="*/ 11582 h 10"/>
                  <a:gd name="T4" fmla="+- 0 5872 5872"/>
                  <a:gd name="T5" fmla="*/ T4 w 204"/>
                  <a:gd name="T6" fmla="+- 0 11582 11582"/>
                  <a:gd name="T7" fmla="*/ 11582 h 10"/>
                  <a:gd name="T8" fmla="+- 0 6076 5872"/>
                  <a:gd name="T9" fmla="*/ T8 w 204"/>
                  <a:gd name="T10" fmla="+- 0 11592 11582"/>
                  <a:gd name="T11" fmla="*/ 11592 h 10"/>
                  <a:gd name="T12" fmla="+- 0 6076 5872"/>
                  <a:gd name="T13" fmla="*/ T12 w 204"/>
                  <a:gd name="T14" fmla="+- 0 11582 11582"/>
                  <a:gd name="T15" fmla="*/ 1158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4" h="10">
                    <a:moveTo>
                      <a:pt x="204" y="0"/>
                    </a:moveTo>
                    <a:lnTo>
                      <a:pt x="0" y="0"/>
                    </a:lnTo>
                    <a:lnTo>
                      <a:pt x="204" y="10"/>
                    </a:lnTo>
                    <a:lnTo>
                      <a:pt x="20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39" name="Group 9650"/>
            <p:cNvGrpSpPr>
              <a:grpSpLocks/>
            </p:cNvGrpSpPr>
            <p:nvPr/>
          </p:nvGrpSpPr>
          <p:grpSpPr bwMode="auto">
            <a:xfrm>
              <a:off x="5843" y="11582"/>
              <a:ext cx="233" cy="10"/>
              <a:chOff x="5843" y="11582"/>
              <a:chExt cx="233" cy="10"/>
            </a:xfrm>
          </p:grpSpPr>
          <p:sp>
            <p:nvSpPr>
              <p:cNvPr id="21339" name="Freeform 9651"/>
              <p:cNvSpPr>
                <a:spLocks/>
              </p:cNvSpPr>
              <p:nvPr/>
            </p:nvSpPr>
            <p:spPr bwMode="auto">
              <a:xfrm>
                <a:off x="5843" y="11582"/>
                <a:ext cx="233" cy="10"/>
              </a:xfrm>
              <a:custGeom>
                <a:avLst/>
                <a:gdLst>
                  <a:gd name="T0" fmla="+- 0 5843 5843"/>
                  <a:gd name="T1" fmla="*/ T0 w 233"/>
                  <a:gd name="T2" fmla="+- 0 11592 11582"/>
                  <a:gd name="T3" fmla="*/ 11592 h 10"/>
                  <a:gd name="T4" fmla="+- 0 6076 5843"/>
                  <a:gd name="T5" fmla="*/ T4 w 233"/>
                  <a:gd name="T6" fmla="+- 0 11592 11582"/>
                  <a:gd name="T7" fmla="*/ 11592 h 10"/>
                  <a:gd name="T8" fmla="+- 0 5872 5843"/>
                  <a:gd name="T9" fmla="*/ T8 w 233"/>
                  <a:gd name="T10" fmla="+- 0 11582 11582"/>
                  <a:gd name="T11" fmla="*/ 11582 h 10"/>
                  <a:gd name="T12" fmla="+- 0 5843 5843"/>
                  <a:gd name="T13" fmla="*/ T12 w 233"/>
                  <a:gd name="T14" fmla="+- 0 11592 11582"/>
                  <a:gd name="T15" fmla="*/ 1159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3" h="10">
                    <a:moveTo>
                      <a:pt x="0" y="10"/>
                    </a:moveTo>
                    <a:lnTo>
                      <a:pt x="233" y="10"/>
                    </a:lnTo>
                    <a:lnTo>
                      <a:pt x="29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40" name="Group 9652"/>
            <p:cNvGrpSpPr>
              <a:grpSpLocks/>
            </p:cNvGrpSpPr>
            <p:nvPr/>
          </p:nvGrpSpPr>
          <p:grpSpPr bwMode="auto">
            <a:xfrm>
              <a:off x="5872" y="11582"/>
              <a:ext cx="204" cy="10"/>
              <a:chOff x="5872" y="11582"/>
              <a:chExt cx="204" cy="10"/>
            </a:xfrm>
          </p:grpSpPr>
          <p:sp>
            <p:nvSpPr>
              <p:cNvPr id="21338" name="Freeform 9653"/>
              <p:cNvSpPr>
                <a:spLocks/>
              </p:cNvSpPr>
              <p:nvPr/>
            </p:nvSpPr>
            <p:spPr bwMode="auto">
              <a:xfrm>
                <a:off x="5872" y="11582"/>
                <a:ext cx="204" cy="10"/>
              </a:xfrm>
              <a:custGeom>
                <a:avLst/>
                <a:gdLst>
                  <a:gd name="T0" fmla="+- 0 6076 5872"/>
                  <a:gd name="T1" fmla="*/ T0 w 204"/>
                  <a:gd name="T2" fmla="+- 0 11592 11582"/>
                  <a:gd name="T3" fmla="*/ 11592 h 10"/>
                  <a:gd name="T4" fmla="+- 0 5872 5872"/>
                  <a:gd name="T5" fmla="*/ T4 w 204"/>
                  <a:gd name="T6" fmla="+- 0 11582 11582"/>
                  <a:gd name="T7" fmla="*/ 11582 h 10"/>
                  <a:gd name="T8" fmla="+- 0 6076 5872"/>
                  <a:gd name="T9" fmla="*/ T8 w 204"/>
                  <a:gd name="T10" fmla="+- 0 11582 11582"/>
                  <a:gd name="T11" fmla="*/ 11582 h 10"/>
                  <a:gd name="T12" fmla="+- 0 6076 5872"/>
                  <a:gd name="T13" fmla="*/ T12 w 204"/>
                  <a:gd name="T14" fmla="+- 0 11592 11582"/>
                  <a:gd name="T15" fmla="*/ 1159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4" h="10">
                    <a:moveTo>
                      <a:pt x="204" y="10"/>
                    </a:moveTo>
                    <a:lnTo>
                      <a:pt x="0" y="0"/>
                    </a:lnTo>
                    <a:lnTo>
                      <a:pt x="204" y="0"/>
                    </a:lnTo>
                    <a:lnTo>
                      <a:pt x="204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41" name="Group 9654"/>
            <p:cNvGrpSpPr>
              <a:grpSpLocks/>
            </p:cNvGrpSpPr>
            <p:nvPr/>
          </p:nvGrpSpPr>
          <p:grpSpPr bwMode="auto">
            <a:xfrm>
              <a:off x="7082" y="11582"/>
              <a:ext cx="3806" cy="60"/>
              <a:chOff x="7082" y="11582"/>
              <a:chExt cx="3806" cy="60"/>
            </a:xfrm>
          </p:grpSpPr>
          <p:sp>
            <p:nvSpPr>
              <p:cNvPr id="21336" name="Freeform 9655"/>
              <p:cNvSpPr>
                <a:spLocks/>
              </p:cNvSpPr>
              <p:nvPr/>
            </p:nvSpPr>
            <p:spPr bwMode="auto">
              <a:xfrm>
                <a:off x="7082" y="11582"/>
                <a:ext cx="3806" cy="60"/>
              </a:xfrm>
              <a:custGeom>
                <a:avLst/>
                <a:gdLst>
                  <a:gd name="T0" fmla="+- 0 7091 7082"/>
                  <a:gd name="T1" fmla="*/ T0 w 3806"/>
                  <a:gd name="T2" fmla="+- 0 11582 11582"/>
                  <a:gd name="T3" fmla="*/ 11582 h 60"/>
                  <a:gd name="T4" fmla="+- 0 7082 7082"/>
                  <a:gd name="T5" fmla="*/ T4 w 3806"/>
                  <a:gd name="T6" fmla="+- 0 11642 11582"/>
                  <a:gd name="T7" fmla="*/ 11642 h 60"/>
                  <a:gd name="T8" fmla="+- 0 10888 7082"/>
                  <a:gd name="T9" fmla="*/ T8 w 3806"/>
                  <a:gd name="T10" fmla="+- 0 11642 11582"/>
                  <a:gd name="T11" fmla="*/ 11642 h 60"/>
                  <a:gd name="T12" fmla="+- 0 7091 7082"/>
                  <a:gd name="T13" fmla="*/ T12 w 3806"/>
                  <a:gd name="T14" fmla="+- 0 11582 11582"/>
                  <a:gd name="T15" fmla="*/ 11582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6" h="60">
                    <a:moveTo>
                      <a:pt x="9" y="0"/>
                    </a:moveTo>
                    <a:lnTo>
                      <a:pt x="0" y="60"/>
                    </a:lnTo>
                    <a:lnTo>
                      <a:pt x="3806" y="60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37" name="Freeform 9656"/>
              <p:cNvSpPr>
                <a:spLocks/>
              </p:cNvSpPr>
              <p:nvPr/>
            </p:nvSpPr>
            <p:spPr bwMode="auto">
              <a:xfrm>
                <a:off x="7082" y="11582"/>
                <a:ext cx="3806" cy="60"/>
              </a:xfrm>
              <a:custGeom>
                <a:avLst/>
                <a:gdLst>
                  <a:gd name="T0" fmla="+- 0 10785 7082"/>
                  <a:gd name="T1" fmla="*/ T0 w 3806"/>
                  <a:gd name="T2" fmla="+- 0 11582 11582"/>
                  <a:gd name="T3" fmla="*/ 11582 h 60"/>
                  <a:gd name="T4" fmla="+- 0 7091 7082"/>
                  <a:gd name="T5" fmla="*/ T4 w 3806"/>
                  <a:gd name="T6" fmla="+- 0 11582 11582"/>
                  <a:gd name="T7" fmla="*/ 11582 h 60"/>
                  <a:gd name="T8" fmla="+- 0 10888 7082"/>
                  <a:gd name="T9" fmla="*/ T8 w 3806"/>
                  <a:gd name="T10" fmla="+- 0 11642 11582"/>
                  <a:gd name="T11" fmla="*/ 11642 h 60"/>
                  <a:gd name="T12" fmla="+- 0 10785 7082"/>
                  <a:gd name="T13" fmla="*/ T12 w 3806"/>
                  <a:gd name="T14" fmla="+- 0 11582 11582"/>
                  <a:gd name="T15" fmla="*/ 11582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6" h="60">
                    <a:moveTo>
                      <a:pt x="3703" y="0"/>
                    </a:moveTo>
                    <a:lnTo>
                      <a:pt x="9" y="0"/>
                    </a:lnTo>
                    <a:lnTo>
                      <a:pt x="3806" y="60"/>
                    </a:lnTo>
                    <a:lnTo>
                      <a:pt x="370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42" name="Group 9657"/>
            <p:cNvGrpSpPr>
              <a:grpSpLocks/>
            </p:cNvGrpSpPr>
            <p:nvPr/>
          </p:nvGrpSpPr>
          <p:grpSpPr bwMode="auto">
            <a:xfrm>
              <a:off x="7082" y="11582"/>
              <a:ext cx="3806" cy="60"/>
              <a:chOff x="7082" y="11582"/>
              <a:chExt cx="3806" cy="60"/>
            </a:xfrm>
          </p:grpSpPr>
          <p:sp>
            <p:nvSpPr>
              <p:cNvPr id="21335" name="Freeform 9658"/>
              <p:cNvSpPr>
                <a:spLocks/>
              </p:cNvSpPr>
              <p:nvPr/>
            </p:nvSpPr>
            <p:spPr bwMode="auto">
              <a:xfrm>
                <a:off x="7082" y="11582"/>
                <a:ext cx="3806" cy="60"/>
              </a:xfrm>
              <a:custGeom>
                <a:avLst/>
                <a:gdLst>
                  <a:gd name="T0" fmla="+- 0 7082 7082"/>
                  <a:gd name="T1" fmla="*/ T0 w 3806"/>
                  <a:gd name="T2" fmla="+- 0 11642 11582"/>
                  <a:gd name="T3" fmla="*/ 11642 h 60"/>
                  <a:gd name="T4" fmla="+- 0 10888 7082"/>
                  <a:gd name="T5" fmla="*/ T4 w 3806"/>
                  <a:gd name="T6" fmla="+- 0 11642 11582"/>
                  <a:gd name="T7" fmla="*/ 11642 h 60"/>
                  <a:gd name="T8" fmla="+- 0 7091 7082"/>
                  <a:gd name="T9" fmla="*/ T8 w 3806"/>
                  <a:gd name="T10" fmla="+- 0 11582 11582"/>
                  <a:gd name="T11" fmla="*/ 11582 h 60"/>
                  <a:gd name="T12" fmla="+- 0 7082 7082"/>
                  <a:gd name="T13" fmla="*/ T12 w 3806"/>
                  <a:gd name="T14" fmla="+- 0 11642 11582"/>
                  <a:gd name="T15" fmla="*/ 11642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06" h="60">
                    <a:moveTo>
                      <a:pt x="0" y="60"/>
                    </a:moveTo>
                    <a:lnTo>
                      <a:pt x="3806" y="60"/>
                    </a:lnTo>
                    <a:lnTo>
                      <a:pt x="9" y="0"/>
                    </a:lnTo>
                    <a:lnTo>
                      <a:pt x="0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43" name="Group 9659"/>
            <p:cNvGrpSpPr>
              <a:grpSpLocks/>
            </p:cNvGrpSpPr>
            <p:nvPr/>
          </p:nvGrpSpPr>
          <p:grpSpPr bwMode="auto">
            <a:xfrm>
              <a:off x="7091" y="11582"/>
              <a:ext cx="3797" cy="60"/>
              <a:chOff x="7091" y="11582"/>
              <a:chExt cx="3797" cy="60"/>
            </a:xfrm>
          </p:grpSpPr>
          <p:sp>
            <p:nvSpPr>
              <p:cNvPr id="21334" name="Freeform 9660"/>
              <p:cNvSpPr>
                <a:spLocks/>
              </p:cNvSpPr>
              <p:nvPr/>
            </p:nvSpPr>
            <p:spPr bwMode="auto">
              <a:xfrm>
                <a:off x="7091" y="11582"/>
                <a:ext cx="3797" cy="60"/>
              </a:xfrm>
              <a:custGeom>
                <a:avLst/>
                <a:gdLst>
                  <a:gd name="T0" fmla="+- 0 10888 7091"/>
                  <a:gd name="T1" fmla="*/ T0 w 3797"/>
                  <a:gd name="T2" fmla="+- 0 11642 11582"/>
                  <a:gd name="T3" fmla="*/ 11642 h 60"/>
                  <a:gd name="T4" fmla="+- 0 7091 7091"/>
                  <a:gd name="T5" fmla="*/ T4 w 3797"/>
                  <a:gd name="T6" fmla="+- 0 11582 11582"/>
                  <a:gd name="T7" fmla="*/ 11582 h 60"/>
                  <a:gd name="T8" fmla="+- 0 10785 7091"/>
                  <a:gd name="T9" fmla="*/ T8 w 3797"/>
                  <a:gd name="T10" fmla="+- 0 11582 11582"/>
                  <a:gd name="T11" fmla="*/ 11582 h 60"/>
                  <a:gd name="T12" fmla="+- 0 10888 7091"/>
                  <a:gd name="T13" fmla="*/ T12 w 3797"/>
                  <a:gd name="T14" fmla="+- 0 11642 11582"/>
                  <a:gd name="T15" fmla="*/ 11642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97" h="60">
                    <a:moveTo>
                      <a:pt x="3797" y="60"/>
                    </a:moveTo>
                    <a:lnTo>
                      <a:pt x="0" y="0"/>
                    </a:lnTo>
                    <a:lnTo>
                      <a:pt x="3694" y="0"/>
                    </a:lnTo>
                    <a:lnTo>
                      <a:pt x="3797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44" name="Group 9661"/>
            <p:cNvGrpSpPr>
              <a:grpSpLocks/>
            </p:cNvGrpSpPr>
            <p:nvPr/>
          </p:nvGrpSpPr>
          <p:grpSpPr bwMode="auto">
            <a:xfrm>
              <a:off x="5615" y="11592"/>
              <a:ext cx="468" cy="50"/>
              <a:chOff x="5615" y="11592"/>
              <a:chExt cx="468" cy="50"/>
            </a:xfrm>
          </p:grpSpPr>
          <p:sp>
            <p:nvSpPr>
              <p:cNvPr id="21332" name="Freeform 9662"/>
              <p:cNvSpPr>
                <a:spLocks/>
              </p:cNvSpPr>
              <p:nvPr/>
            </p:nvSpPr>
            <p:spPr bwMode="auto">
              <a:xfrm>
                <a:off x="5615" y="11592"/>
                <a:ext cx="468" cy="50"/>
              </a:xfrm>
              <a:custGeom>
                <a:avLst/>
                <a:gdLst>
                  <a:gd name="T0" fmla="+- 0 5843 5615"/>
                  <a:gd name="T1" fmla="*/ T0 w 468"/>
                  <a:gd name="T2" fmla="+- 0 11592 11592"/>
                  <a:gd name="T3" fmla="*/ 11592 h 50"/>
                  <a:gd name="T4" fmla="+- 0 5615 5615"/>
                  <a:gd name="T5" fmla="*/ T4 w 468"/>
                  <a:gd name="T6" fmla="+- 0 11642 11592"/>
                  <a:gd name="T7" fmla="*/ 11642 h 50"/>
                  <a:gd name="T8" fmla="+- 0 6083 5615"/>
                  <a:gd name="T9" fmla="*/ T8 w 468"/>
                  <a:gd name="T10" fmla="+- 0 11642 11592"/>
                  <a:gd name="T11" fmla="*/ 11642 h 50"/>
                  <a:gd name="T12" fmla="+- 0 5843 5615"/>
                  <a:gd name="T13" fmla="*/ T12 w 468"/>
                  <a:gd name="T14" fmla="+- 0 11592 11592"/>
                  <a:gd name="T15" fmla="*/ 11592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8" h="50">
                    <a:moveTo>
                      <a:pt x="228" y="0"/>
                    </a:moveTo>
                    <a:lnTo>
                      <a:pt x="0" y="50"/>
                    </a:lnTo>
                    <a:lnTo>
                      <a:pt x="468" y="50"/>
                    </a:lnTo>
                    <a:lnTo>
                      <a:pt x="22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33" name="Freeform 9663"/>
              <p:cNvSpPr>
                <a:spLocks/>
              </p:cNvSpPr>
              <p:nvPr/>
            </p:nvSpPr>
            <p:spPr bwMode="auto">
              <a:xfrm>
                <a:off x="5615" y="11592"/>
                <a:ext cx="468" cy="50"/>
              </a:xfrm>
              <a:custGeom>
                <a:avLst/>
                <a:gdLst>
                  <a:gd name="T0" fmla="+- 0 6076 5615"/>
                  <a:gd name="T1" fmla="*/ T0 w 468"/>
                  <a:gd name="T2" fmla="+- 0 11592 11592"/>
                  <a:gd name="T3" fmla="*/ 11592 h 50"/>
                  <a:gd name="T4" fmla="+- 0 5843 5615"/>
                  <a:gd name="T5" fmla="*/ T4 w 468"/>
                  <a:gd name="T6" fmla="+- 0 11592 11592"/>
                  <a:gd name="T7" fmla="*/ 11592 h 50"/>
                  <a:gd name="T8" fmla="+- 0 6083 5615"/>
                  <a:gd name="T9" fmla="*/ T8 w 468"/>
                  <a:gd name="T10" fmla="+- 0 11642 11592"/>
                  <a:gd name="T11" fmla="*/ 11642 h 50"/>
                  <a:gd name="T12" fmla="+- 0 6076 5615"/>
                  <a:gd name="T13" fmla="*/ T12 w 468"/>
                  <a:gd name="T14" fmla="+- 0 11592 11592"/>
                  <a:gd name="T15" fmla="*/ 11592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8" h="50">
                    <a:moveTo>
                      <a:pt x="461" y="0"/>
                    </a:moveTo>
                    <a:lnTo>
                      <a:pt x="228" y="0"/>
                    </a:lnTo>
                    <a:lnTo>
                      <a:pt x="468" y="50"/>
                    </a:lnTo>
                    <a:lnTo>
                      <a:pt x="46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45" name="Group 9664"/>
            <p:cNvGrpSpPr>
              <a:grpSpLocks/>
            </p:cNvGrpSpPr>
            <p:nvPr/>
          </p:nvGrpSpPr>
          <p:grpSpPr bwMode="auto">
            <a:xfrm>
              <a:off x="5615" y="11592"/>
              <a:ext cx="468" cy="50"/>
              <a:chOff x="5615" y="11592"/>
              <a:chExt cx="468" cy="50"/>
            </a:xfrm>
          </p:grpSpPr>
          <p:sp>
            <p:nvSpPr>
              <p:cNvPr id="21331" name="Freeform 9665"/>
              <p:cNvSpPr>
                <a:spLocks/>
              </p:cNvSpPr>
              <p:nvPr/>
            </p:nvSpPr>
            <p:spPr bwMode="auto">
              <a:xfrm>
                <a:off x="5615" y="11592"/>
                <a:ext cx="468" cy="50"/>
              </a:xfrm>
              <a:custGeom>
                <a:avLst/>
                <a:gdLst>
                  <a:gd name="T0" fmla="+- 0 5615 5615"/>
                  <a:gd name="T1" fmla="*/ T0 w 468"/>
                  <a:gd name="T2" fmla="+- 0 11642 11592"/>
                  <a:gd name="T3" fmla="*/ 11642 h 50"/>
                  <a:gd name="T4" fmla="+- 0 6083 5615"/>
                  <a:gd name="T5" fmla="*/ T4 w 468"/>
                  <a:gd name="T6" fmla="+- 0 11642 11592"/>
                  <a:gd name="T7" fmla="*/ 11642 h 50"/>
                  <a:gd name="T8" fmla="+- 0 5843 5615"/>
                  <a:gd name="T9" fmla="*/ T8 w 468"/>
                  <a:gd name="T10" fmla="+- 0 11592 11592"/>
                  <a:gd name="T11" fmla="*/ 11592 h 50"/>
                  <a:gd name="T12" fmla="+- 0 5615 5615"/>
                  <a:gd name="T13" fmla="*/ T12 w 468"/>
                  <a:gd name="T14" fmla="+- 0 11642 11592"/>
                  <a:gd name="T15" fmla="*/ 11642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8" h="50">
                    <a:moveTo>
                      <a:pt x="0" y="50"/>
                    </a:moveTo>
                    <a:lnTo>
                      <a:pt x="468" y="50"/>
                    </a:lnTo>
                    <a:lnTo>
                      <a:pt x="228" y="0"/>
                    </a:lnTo>
                    <a:lnTo>
                      <a:pt x="0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46" name="Group 9666"/>
            <p:cNvGrpSpPr>
              <a:grpSpLocks/>
            </p:cNvGrpSpPr>
            <p:nvPr/>
          </p:nvGrpSpPr>
          <p:grpSpPr bwMode="auto">
            <a:xfrm>
              <a:off x="5843" y="11592"/>
              <a:ext cx="240" cy="50"/>
              <a:chOff x="5843" y="11592"/>
              <a:chExt cx="240" cy="50"/>
            </a:xfrm>
          </p:grpSpPr>
          <p:sp>
            <p:nvSpPr>
              <p:cNvPr id="21330" name="Freeform 9667"/>
              <p:cNvSpPr>
                <a:spLocks/>
              </p:cNvSpPr>
              <p:nvPr/>
            </p:nvSpPr>
            <p:spPr bwMode="auto">
              <a:xfrm>
                <a:off x="5843" y="11592"/>
                <a:ext cx="240" cy="50"/>
              </a:xfrm>
              <a:custGeom>
                <a:avLst/>
                <a:gdLst>
                  <a:gd name="T0" fmla="+- 0 6083 5843"/>
                  <a:gd name="T1" fmla="*/ T0 w 240"/>
                  <a:gd name="T2" fmla="+- 0 11642 11592"/>
                  <a:gd name="T3" fmla="*/ 11642 h 50"/>
                  <a:gd name="T4" fmla="+- 0 5843 5843"/>
                  <a:gd name="T5" fmla="*/ T4 w 240"/>
                  <a:gd name="T6" fmla="+- 0 11592 11592"/>
                  <a:gd name="T7" fmla="*/ 11592 h 50"/>
                  <a:gd name="T8" fmla="+- 0 6076 5843"/>
                  <a:gd name="T9" fmla="*/ T8 w 240"/>
                  <a:gd name="T10" fmla="+- 0 11592 11592"/>
                  <a:gd name="T11" fmla="*/ 11592 h 50"/>
                  <a:gd name="T12" fmla="+- 0 6083 5843"/>
                  <a:gd name="T13" fmla="*/ T12 w 240"/>
                  <a:gd name="T14" fmla="+- 0 11642 11592"/>
                  <a:gd name="T15" fmla="*/ 11642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0" h="50">
                    <a:moveTo>
                      <a:pt x="240" y="50"/>
                    </a:moveTo>
                    <a:lnTo>
                      <a:pt x="0" y="0"/>
                    </a:lnTo>
                    <a:lnTo>
                      <a:pt x="233" y="0"/>
                    </a:lnTo>
                    <a:lnTo>
                      <a:pt x="240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47" name="Group 9668"/>
            <p:cNvGrpSpPr>
              <a:grpSpLocks/>
            </p:cNvGrpSpPr>
            <p:nvPr/>
          </p:nvGrpSpPr>
          <p:grpSpPr bwMode="auto">
            <a:xfrm>
              <a:off x="5615" y="11642"/>
              <a:ext cx="427" cy="14"/>
              <a:chOff x="5615" y="11642"/>
              <a:chExt cx="427" cy="14"/>
            </a:xfrm>
          </p:grpSpPr>
          <p:sp>
            <p:nvSpPr>
              <p:cNvPr id="21329" name="Freeform 9669"/>
              <p:cNvSpPr>
                <a:spLocks/>
              </p:cNvSpPr>
              <p:nvPr/>
            </p:nvSpPr>
            <p:spPr bwMode="auto">
              <a:xfrm>
                <a:off x="5615" y="11642"/>
                <a:ext cx="427" cy="14"/>
              </a:xfrm>
              <a:custGeom>
                <a:avLst/>
                <a:gdLst>
                  <a:gd name="T0" fmla="+- 0 6042 5615"/>
                  <a:gd name="T1" fmla="*/ T0 w 427"/>
                  <a:gd name="T2" fmla="+- 0 11642 11642"/>
                  <a:gd name="T3" fmla="*/ 11642 h 14"/>
                  <a:gd name="T4" fmla="+- 0 5615 5615"/>
                  <a:gd name="T5" fmla="*/ T4 w 427"/>
                  <a:gd name="T6" fmla="+- 0 11642 11642"/>
                  <a:gd name="T7" fmla="*/ 11642 h 14"/>
                  <a:gd name="T8" fmla="+- 0 6042 5615"/>
                  <a:gd name="T9" fmla="*/ T8 w 427"/>
                  <a:gd name="T10" fmla="+- 0 11657 11642"/>
                  <a:gd name="T11" fmla="*/ 11657 h 14"/>
                  <a:gd name="T12" fmla="+- 0 6042 5615"/>
                  <a:gd name="T13" fmla="*/ T12 w 427"/>
                  <a:gd name="T14" fmla="+- 0 11642 11642"/>
                  <a:gd name="T15" fmla="*/ 1164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7" h="14">
                    <a:moveTo>
                      <a:pt x="427" y="0"/>
                    </a:moveTo>
                    <a:lnTo>
                      <a:pt x="0" y="0"/>
                    </a:lnTo>
                    <a:lnTo>
                      <a:pt x="427" y="15"/>
                    </a:lnTo>
                    <a:lnTo>
                      <a:pt x="42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48" name="Group 9670"/>
            <p:cNvGrpSpPr>
              <a:grpSpLocks/>
            </p:cNvGrpSpPr>
            <p:nvPr/>
          </p:nvGrpSpPr>
          <p:grpSpPr bwMode="auto">
            <a:xfrm>
              <a:off x="5546" y="11642"/>
              <a:ext cx="497" cy="14"/>
              <a:chOff x="5546" y="11642"/>
              <a:chExt cx="497" cy="14"/>
            </a:xfrm>
          </p:grpSpPr>
          <p:sp>
            <p:nvSpPr>
              <p:cNvPr id="21328" name="Freeform 9671"/>
              <p:cNvSpPr>
                <a:spLocks/>
              </p:cNvSpPr>
              <p:nvPr/>
            </p:nvSpPr>
            <p:spPr bwMode="auto">
              <a:xfrm>
                <a:off x="5546" y="11642"/>
                <a:ext cx="497" cy="14"/>
              </a:xfrm>
              <a:custGeom>
                <a:avLst/>
                <a:gdLst>
                  <a:gd name="T0" fmla="+- 0 5546 5546"/>
                  <a:gd name="T1" fmla="*/ T0 w 497"/>
                  <a:gd name="T2" fmla="+- 0 11657 11642"/>
                  <a:gd name="T3" fmla="*/ 11657 h 14"/>
                  <a:gd name="T4" fmla="+- 0 6042 5546"/>
                  <a:gd name="T5" fmla="*/ T4 w 497"/>
                  <a:gd name="T6" fmla="+- 0 11657 11642"/>
                  <a:gd name="T7" fmla="*/ 11657 h 14"/>
                  <a:gd name="T8" fmla="+- 0 5615 5546"/>
                  <a:gd name="T9" fmla="*/ T8 w 497"/>
                  <a:gd name="T10" fmla="+- 0 11642 11642"/>
                  <a:gd name="T11" fmla="*/ 11642 h 14"/>
                  <a:gd name="T12" fmla="+- 0 5546 5546"/>
                  <a:gd name="T13" fmla="*/ T12 w 497"/>
                  <a:gd name="T14" fmla="+- 0 11657 11642"/>
                  <a:gd name="T15" fmla="*/ 11657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97" h="14">
                    <a:moveTo>
                      <a:pt x="0" y="15"/>
                    </a:moveTo>
                    <a:lnTo>
                      <a:pt x="496" y="15"/>
                    </a:lnTo>
                    <a:lnTo>
                      <a:pt x="69" y="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49" name="Group 9672"/>
            <p:cNvGrpSpPr>
              <a:grpSpLocks/>
            </p:cNvGrpSpPr>
            <p:nvPr/>
          </p:nvGrpSpPr>
          <p:grpSpPr bwMode="auto">
            <a:xfrm>
              <a:off x="5615" y="11642"/>
              <a:ext cx="427" cy="14"/>
              <a:chOff x="5615" y="11642"/>
              <a:chExt cx="427" cy="14"/>
            </a:xfrm>
          </p:grpSpPr>
          <p:sp>
            <p:nvSpPr>
              <p:cNvPr id="21327" name="Freeform 9673"/>
              <p:cNvSpPr>
                <a:spLocks/>
              </p:cNvSpPr>
              <p:nvPr/>
            </p:nvSpPr>
            <p:spPr bwMode="auto">
              <a:xfrm>
                <a:off x="5615" y="11642"/>
                <a:ext cx="427" cy="14"/>
              </a:xfrm>
              <a:custGeom>
                <a:avLst/>
                <a:gdLst>
                  <a:gd name="T0" fmla="+- 0 6042 5615"/>
                  <a:gd name="T1" fmla="*/ T0 w 427"/>
                  <a:gd name="T2" fmla="+- 0 11657 11642"/>
                  <a:gd name="T3" fmla="*/ 11657 h 14"/>
                  <a:gd name="T4" fmla="+- 0 5615 5615"/>
                  <a:gd name="T5" fmla="*/ T4 w 427"/>
                  <a:gd name="T6" fmla="+- 0 11642 11642"/>
                  <a:gd name="T7" fmla="*/ 11642 h 14"/>
                  <a:gd name="T8" fmla="+- 0 6042 5615"/>
                  <a:gd name="T9" fmla="*/ T8 w 427"/>
                  <a:gd name="T10" fmla="+- 0 11642 11642"/>
                  <a:gd name="T11" fmla="*/ 11642 h 14"/>
                  <a:gd name="T12" fmla="+- 0 6042 5615"/>
                  <a:gd name="T13" fmla="*/ T12 w 427"/>
                  <a:gd name="T14" fmla="+- 0 11657 11642"/>
                  <a:gd name="T15" fmla="*/ 11657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7" h="14">
                    <a:moveTo>
                      <a:pt x="427" y="15"/>
                    </a:moveTo>
                    <a:lnTo>
                      <a:pt x="0" y="0"/>
                    </a:lnTo>
                    <a:lnTo>
                      <a:pt x="427" y="0"/>
                    </a:lnTo>
                    <a:lnTo>
                      <a:pt x="427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50" name="Group 9674"/>
            <p:cNvGrpSpPr>
              <a:grpSpLocks/>
            </p:cNvGrpSpPr>
            <p:nvPr/>
          </p:nvGrpSpPr>
          <p:grpSpPr bwMode="auto">
            <a:xfrm>
              <a:off x="5524" y="11657"/>
              <a:ext cx="103" cy="5"/>
              <a:chOff x="5524" y="11657"/>
              <a:chExt cx="103" cy="5"/>
            </a:xfrm>
          </p:grpSpPr>
          <p:sp>
            <p:nvSpPr>
              <p:cNvPr id="21326" name="Freeform 9675"/>
              <p:cNvSpPr>
                <a:spLocks/>
              </p:cNvSpPr>
              <p:nvPr/>
            </p:nvSpPr>
            <p:spPr bwMode="auto">
              <a:xfrm>
                <a:off x="5524" y="11657"/>
                <a:ext cx="103" cy="5"/>
              </a:xfrm>
              <a:custGeom>
                <a:avLst/>
                <a:gdLst>
                  <a:gd name="T0" fmla="+- 0 5546 5524"/>
                  <a:gd name="T1" fmla="*/ T0 w 103"/>
                  <a:gd name="T2" fmla="+- 0 11657 11657"/>
                  <a:gd name="T3" fmla="*/ 11657 h 5"/>
                  <a:gd name="T4" fmla="+- 0 5524 5524"/>
                  <a:gd name="T5" fmla="*/ T4 w 103"/>
                  <a:gd name="T6" fmla="+- 0 11662 11657"/>
                  <a:gd name="T7" fmla="*/ 11662 h 5"/>
                  <a:gd name="T8" fmla="+- 0 5627 5524"/>
                  <a:gd name="T9" fmla="*/ T8 w 103"/>
                  <a:gd name="T10" fmla="+- 0 11662 11657"/>
                  <a:gd name="T11" fmla="*/ 11662 h 5"/>
                  <a:gd name="T12" fmla="+- 0 5546 5524"/>
                  <a:gd name="T13" fmla="*/ T12 w 103"/>
                  <a:gd name="T14" fmla="+- 0 11657 11657"/>
                  <a:gd name="T15" fmla="*/ 1165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3" h="5">
                    <a:moveTo>
                      <a:pt x="22" y="0"/>
                    </a:moveTo>
                    <a:lnTo>
                      <a:pt x="0" y="5"/>
                    </a:lnTo>
                    <a:lnTo>
                      <a:pt x="103" y="5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51" name="Group 9676"/>
            <p:cNvGrpSpPr>
              <a:grpSpLocks/>
            </p:cNvGrpSpPr>
            <p:nvPr/>
          </p:nvGrpSpPr>
          <p:grpSpPr bwMode="auto">
            <a:xfrm>
              <a:off x="5546" y="11657"/>
              <a:ext cx="106" cy="5"/>
              <a:chOff x="5546" y="11657"/>
              <a:chExt cx="106" cy="5"/>
            </a:xfrm>
          </p:grpSpPr>
          <p:sp>
            <p:nvSpPr>
              <p:cNvPr id="21325" name="Freeform 9677"/>
              <p:cNvSpPr>
                <a:spLocks/>
              </p:cNvSpPr>
              <p:nvPr/>
            </p:nvSpPr>
            <p:spPr bwMode="auto">
              <a:xfrm>
                <a:off x="5546" y="11657"/>
                <a:ext cx="106" cy="5"/>
              </a:xfrm>
              <a:custGeom>
                <a:avLst/>
                <a:gdLst>
                  <a:gd name="T0" fmla="+- 0 5651 5546"/>
                  <a:gd name="T1" fmla="*/ T0 w 106"/>
                  <a:gd name="T2" fmla="+- 0 11657 11657"/>
                  <a:gd name="T3" fmla="*/ 11657 h 5"/>
                  <a:gd name="T4" fmla="+- 0 5546 5546"/>
                  <a:gd name="T5" fmla="*/ T4 w 106"/>
                  <a:gd name="T6" fmla="+- 0 11657 11657"/>
                  <a:gd name="T7" fmla="*/ 11657 h 5"/>
                  <a:gd name="T8" fmla="+- 0 5627 5546"/>
                  <a:gd name="T9" fmla="*/ T8 w 106"/>
                  <a:gd name="T10" fmla="+- 0 11662 11657"/>
                  <a:gd name="T11" fmla="*/ 11662 h 5"/>
                  <a:gd name="T12" fmla="+- 0 5651 5546"/>
                  <a:gd name="T13" fmla="*/ T12 w 106"/>
                  <a:gd name="T14" fmla="+- 0 11657 11657"/>
                  <a:gd name="T15" fmla="*/ 1165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6" h="5">
                    <a:moveTo>
                      <a:pt x="105" y="0"/>
                    </a:moveTo>
                    <a:lnTo>
                      <a:pt x="0" y="0"/>
                    </a:lnTo>
                    <a:lnTo>
                      <a:pt x="81" y="5"/>
                    </a:lnTo>
                    <a:lnTo>
                      <a:pt x="10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52" name="Group 9678"/>
            <p:cNvGrpSpPr>
              <a:grpSpLocks/>
            </p:cNvGrpSpPr>
            <p:nvPr/>
          </p:nvGrpSpPr>
          <p:grpSpPr bwMode="auto">
            <a:xfrm>
              <a:off x="5524" y="11657"/>
              <a:ext cx="103" cy="5"/>
              <a:chOff x="5524" y="11657"/>
              <a:chExt cx="103" cy="5"/>
            </a:xfrm>
          </p:grpSpPr>
          <p:sp>
            <p:nvSpPr>
              <p:cNvPr id="21324" name="Freeform 9679"/>
              <p:cNvSpPr>
                <a:spLocks/>
              </p:cNvSpPr>
              <p:nvPr/>
            </p:nvSpPr>
            <p:spPr bwMode="auto">
              <a:xfrm>
                <a:off x="5524" y="11657"/>
                <a:ext cx="103" cy="5"/>
              </a:xfrm>
              <a:custGeom>
                <a:avLst/>
                <a:gdLst>
                  <a:gd name="T0" fmla="+- 0 5524 5524"/>
                  <a:gd name="T1" fmla="*/ T0 w 103"/>
                  <a:gd name="T2" fmla="+- 0 11662 11657"/>
                  <a:gd name="T3" fmla="*/ 11662 h 5"/>
                  <a:gd name="T4" fmla="+- 0 5627 5524"/>
                  <a:gd name="T5" fmla="*/ T4 w 103"/>
                  <a:gd name="T6" fmla="+- 0 11662 11657"/>
                  <a:gd name="T7" fmla="*/ 11662 h 5"/>
                  <a:gd name="T8" fmla="+- 0 5546 5524"/>
                  <a:gd name="T9" fmla="*/ T8 w 103"/>
                  <a:gd name="T10" fmla="+- 0 11657 11657"/>
                  <a:gd name="T11" fmla="*/ 11657 h 5"/>
                  <a:gd name="T12" fmla="+- 0 5524 5524"/>
                  <a:gd name="T13" fmla="*/ T12 w 103"/>
                  <a:gd name="T14" fmla="+- 0 11662 11657"/>
                  <a:gd name="T15" fmla="*/ 1166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3" h="5">
                    <a:moveTo>
                      <a:pt x="0" y="5"/>
                    </a:moveTo>
                    <a:lnTo>
                      <a:pt x="103" y="5"/>
                    </a:lnTo>
                    <a:lnTo>
                      <a:pt x="22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53" name="Group 9680"/>
            <p:cNvGrpSpPr>
              <a:grpSpLocks/>
            </p:cNvGrpSpPr>
            <p:nvPr/>
          </p:nvGrpSpPr>
          <p:grpSpPr bwMode="auto">
            <a:xfrm>
              <a:off x="5546" y="11657"/>
              <a:ext cx="106" cy="5"/>
              <a:chOff x="5546" y="11657"/>
              <a:chExt cx="106" cy="5"/>
            </a:xfrm>
          </p:grpSpPr>
          <p:sp>
            <p:nvSpPr>
              <p:cNvPr id="21323" name="Freeform 9681"/>
              <p:cNvSpPr>
                <a:spLocks/>
              </p:cNvSpPr>
              <p:nvPr/>
            </p:nvSpPr>
            <p:spPr bwMode="auto">
              <a:xfrm>
                <a:off x="5546" y="11657"/>
                <a:ext cx="106" cy="5"/>
              </a:xfrm>
              <a:custGeom>
                <a:avLst/>
                <a:gdLst>
                  <a:gd name="T0" fmla="+- 0 5627 5546"/>
                  <a:gd name="T1" fmla="*/ T0 w 106"/>
                  <a:gd name="T2" fmla="+- 0 11662 11657"/>
                  <a:gd name="T3" fmla="*/ 11662 h 5"/>
                  <a:gd name="T4" fmla="+- 0 5546 5546"/>
                  <a:gd name="T5" fmla="*/ T4 w 106"/>
                  <a:gd name="T6" fmla="+- 0 11657 11657"/>
                  <a:gd name="T7" fmla="*/ 11657 h 5"/>
                  <a:gd name="T8" fmla="+- 0 5651 5546"/>
                  <a:gd name="T9" fmla="*/ T8 w 106"/>
                  <a:gd name="T10" fmla="+- 0 11657 11657"/>
                  <a:gd name="T11" fmla="*/ 11657 h 5"/>
                  <a:gd name="T12" fmla="+- 0 5627 5546"/>
                  <a:gd name="T13" fmla="*/ T12 w 106"/>
                  <a:gd name="T14" fmla="+- 0 11662 11657"/>
                  <a:gd name="T15" fmla="*/ 1166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6" h="5">
                    <a:moveTo>
                      <a:pt x="81" y="5"/>
                    </a:moveTo>
                    <a:lnTo>
                      <a:pt x="0" y="0"/>
                    </a:lnTo>
                    <a:lnTo>
                      <a:pt x="105" y="0"/>
                    </a:lnTo>
                    <a:lnTo>
                      <a:pt x="81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54" name="Group 9682"/>
            <p:cNvGrpSpPr>
              <a:grpSpLocks/>
            </p:cNvGrpSpPr>
            <p:nvPr/>
          </p:nvGrpSpPr>
          <p:grpSpPr bwMode="auto">
            <a:xfrm>
              <a:off x="11584" y="11664"/>
              <a:ext cx="43" cy="2"/>
              <a:chOff x="11584" y="11664"/>
              <a:chExt cx="43" cy="2"/>
            </a:xfrm>
          </p:grpSpPr>
          <p:sp>
            <p:nvSpPr>
              <p:cNvPr id="21322" name="Freeform 9683"/>
              <p:cNvSpPr>
                <a:spLocks/>
              </p:cNvSpPr>
              <p:nvPr/>
            </p:nvSpPr>
            <p:spPr bwMode="auto">
              <a:xfrm>
                <a:off x="11584" y="11664"/>
                <a:ext cx="43" cy="2"/>
              </a:xfrm>
              <a:custGeom>
                <a:avLst/>
                <a:gdLst>
                  <a:gd name="T0" fmla="+- 0 11589 11584"/>
                  <a:gd name="T1" fmla="*/ T0 w 43"/>
                  <a:gd name="T2" fmla="+- 0 11664 11664"/>
                  <a:gd name="T3" fmla="*/ 11664 h 2"/>
                  <a:gd name="T4" fmla="+- 0 11584 11584"/>
                  <a:gd name="T5" fmla="*/ T4 w 43"/>
                  <a:gd name="T6" fmla="+- 0 11666 11664"/>
                  <a:gd name="T7" fmla="*/ 11666 h 2"/>
                  <a:gd name="T8" fmla="+- 0 11627 11584"/>
                  <a:gd name="T9" fmla="*/ T8 w 43"/>
                  <a:gd name="T10" fmla="+- 0 11666 11664"/>
                  <a:gd name="T11" fmla="*/ 11666 h 2"/>
                  <a:gd name="T12" fmla="+- 0 11589 11584"/>
                  <a:gd name="T13" fmla="*/ T12 w 43"/>
                  <a:gd name="T14" fmla="+- 0 11664 11664"/>
                  <a:gd name="T15" fmla="*/ 1166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2">
                    <a:moveTo>
                      <a:pt x="5" y="0"/>
                    </a:moveTo>
                    <a:lnTo>
                      <a:pt x="0" y="2"/>
                    </a:lnTo>
                    <a:lnTo>
                      <a:pt x="43" y="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55" name="Group 9684"/>
            <p:cNvGrpSpPr>
              <a:grpSpLocks/>
            </p:cNvGrpSpPr>
            <p:nvPr/>
          </p:nvGrpSpPr>
          <p:grpSpPr bwMode="auto">
            <a:xfrm>
              <a:off x="11584" y="11664"/>
              <a:ext cx="43" cy="2"/>
              <a:chOff x="11584" y="11664"/>
              <a:chExt cx="43" cy="2"/>
            </a:xfrm>
          </p:grpSpPr>
          <p:sp>
            <p:nvSpPr>
              <p:cNvPr id="21321" name="Freeform 9685"/>
              <p:cNvSpPr>
                <a:spLocks/>
              </p:cNvSpPr>
              <p:nvPr/>
            </p:nvSpPr>
            <p:spPr bwMode="auto">
              <a:xfrm>
                <a:off x="11584" y="11664"/>
                <a:ext cx="43" cy="2"/>
              </a:xfrm>
              <a:custGeom>
                <a:avLst/>
                <a:gdLst>
                  <a:gd name="T0" fmla="+- 0 11589 11584"/>
                  <a:gd name="T1" fmla="*/ T0 w 43"/>
                  <a:gd name="T2" fmla="+- 0 11664 11664"/>
                  <a:gd name="T3" fmla="*/ 11664 h 2"/>
                  <a:gd name="T4" fmla="+- 0 11584 11584"/>
                  <a:gd name="T5" fmla="*/ T4 w 43"/>
                  <a:gd name="T6" fmla="+- 0 11666 11664"/>
                  <a:gd name="T7" fmla="*/ 11666 h 2"/>
                  <a:gd name="T8" fmla="+- 0 11627 11584"/>
                  <a:gd name="T9" fmla="*/ T8 w 43"/>
                  <a:gd name="T10" fmla="+- 0 11666 11664"/>
                  <a:gd name="T11" fmla="*/ 11666 h 2"/>
                  <a:gd name="T12" fmla="+- 0 11589 11584"/>
                  <a:gd name="T13" fmla="*/ T12 w 43"/>
                  <a:gd name="T14" fmla="+- 0 11664 11664"/>
                  <a:gd name="T15" fmla="*/ 1166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2">
                    <a:moveTo>
                      <a:pt x="5" y="0"/>
                    </a:moveTo>
                    <a:lnTo>
                      <a:pt x="0" y="2"/>
                    </a:lnTo>
                    <a:lnTo>
                      <a:pt x="43" y="2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56" name="Group 9686"/>
            <p:cNvGrpSpPr>
              <a:grpSpLocks/>
            </p:cNvGrpSpPr>
            <p:nvPr/>
          </p:nvGrpSpPr>
          <p:grpSpPr bwMode="auto">
            <a:xfrm>
              <a:off x="5505" y="11662"/>
              <a:ext cx="122" cy="5"/>
              <a:chOff x="5505" y="11662"/>
              <a:chExt cx="122" cy="5"/>
            </a:xfrm>
          </p:grpSpPr>
          <p:sp>
            <p:nvSpPr>
              <p:cNvPr id="21320" name="Freeform 9687"/>
              <p:cNvSpPr>
                <a:spLocks/>
              </p:cNvSpPr>
              <p:nvPr/>
            </p:nvSpPr>
            <p:spPr bwMode="auto">
              <a:xfrm>
                <a:off x="5505" y="11662"/>
                <a:ext cx="122" cy="5"/>
              </a:xfrm>
              <a:custGeom>
                <a:avLst/>
                <a:gdLst>
                  <a:gd name="T0" fmla="+- 0 5524 5505"/>
                  <a:gd name="T1" fmla="*/ T0 w 122"/>
                  <a:gd name="T2" fmla="+- 0 11662 11662"/>
                  <a:gd name="T3" fmla="*/ 11662 h 5"/>
                  <a:gd name="T4" fmla="+- 0 5505 5505"/>
                  <a:gd name="T5" fmla="*/ T4 w 122"/>
                  <a:gd name="T6" fmla="+- 0 11666 11662"/>
                  <a:gd name="T7" fmla="*/ 11666 h 5"/>
                  <a:gd name="T8" fmla="+- 0 5627 5505"/>
                  <a:gd name="T9" fmla="*/ T8 w 122"/>
                  <a:gd name="T10" fmla="+- 0 11666 11662"/>
                  <a:gd name="T11" fmla="*/ 11666 h 5"/>
                  <a:gd name="T12" fmla="+- 0 5524 5505"/>
                  <a:gd name="T13" fmla="*/ T12 w 122"/>
                  <a:gd name="T14" fmla="+- 0 11662 11662"/>
                  <a:gd name="T15" fmla="*/ 1166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2" h="5">
                    <a:moveTo>
                      <a:pt x="19" y="0"/>
                    </a:moveTo>
                    <a:lnTo>
                      <a:pt x="0" y="4"/>
                    </a:lnTo>
                    <a:lnTo>
                      <a:pt x="122" y="4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57" name="Group 9688"/>
            <p:cNvGrpSpPr>
              <a:grpSpLocks/>
            </p:cNvGrpSpPr>
            <p:nvPr/>
          </p:nvGrpSpPr>
          <p:grpSpPr bwMode="auto">
            <a:xfrm>
              <a:off x="5524" y="11662"/>
              <a:ext cx="103" cy="5"/>
              <a:chOff x="5524" y="11662"/>
              <a:chExt cx="103" cy="5"/>
            </a:xfrm>
          </p:grpSpPr>
          <p:sp>
            <p:nvSpPr>
              <p:cNvPr id="21319" name="Freeform 9689"/>
              <p:cNvSpPr>
                <a:spLocks/>
              </p:cNvSpPr>
              <p:nvPr/>
            </p:nvSpPr>
            <p:spPr bwMode="auto">
              <a:xfrm>
                <a:off x="5524" y="11662"/>
                <a:ext cx="103" cy="5"/>
              </a:xfrm>
              <a:custGeom>
                <a:avLst/>
                <a:gdLst>
                  <a:gd name="T0" fmla="+- 0 5627 5524"/>
                  <a:gd name="T1" fmla="*/ T0 w 103"/>
                  <a:gd name="T2" fmla="+- 0 11662 11662"/>
                  <a:gd name="T3" fmla="*/ 11662 h 5"/>
                  <a:gd name="T4" fmla="+- 0 5524 5524"/>
                  <a:gd name="T5" fmla="*/ T4 w 103"/>
                  <a:gd name="T6" fmla="+- 0 11662 11662"/>
                  <a:gd name="T7" fmla="*/ 11662 h 5"/>
                  <a:gd name="T8" fmla="+- 0 5627 5524"/>
                  <a:gd name="T9" fmla="*/ T8 w 103"/>
                  <a:gd name="T10" fmla="+- 0 11666 11662"/>
                  <a:gd name="T11" fmla="*/ 11666 h 5"/>
                  <a:gd name="T12" fmla="+- 0 5627 5524"/>
                  <a:gd name="T13" fmla="*/ T12 w 103"/>
                  <a:gd name="T14" fmla="+- 0 11662 11662"/>
                  <a:gd name="T15" fmla="*/ 1166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3" h="5">
                    <a:moveTo>
                      <a:pt x="103" y="0"/>
                    </a:moveTo>
                    <a:lnTo>
                      <a:pt x="0" y="0"/>
                    </a:lnTo>
                    <a:lnTo>
                      <a:pt x="103" y="4"/>
                    </a:lnTo>
                    <a:lnTo>
                      <a:pt x="10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58" name="Group 9690"/>
            <p:cNvGrpSpPr>
              <a:grpSpLocks/>
            </p:cNvGrpSpPr>
            <p:nvPr/>
          </p:nvGrpSpPr>
          <p:grpSpPr bwMode="auto">
            <a:xfrm>
              <a:off x="5505" y="11662"/>
              <a:ext cx="122" cy="5"/>
              <a:chOff x="5505" y="11662"/>
              <a:chExt cx="122" cy="5"/>
            </a:xfrm>
          </p:grpSpPr>
          <p:sp>
            <p:nvSpPr>
              <p:cNvPr id="21318" name="Freeform 9691"/>
              <p:cNvSpPr>
                <a:spLocks/>
              </p:cNvSpPr>
              <p:nvPr/>
            </p:nvSpPr>
            <p:spPr bwMode="auto">
              <a:xfrm>
                <a:off x="5505" y="11662"/>
                <a:ext cx="122" cy="5"/>
              </a:xfrm>
              <a:custGeom>
                <a:avLst/>
                <a:gdLst>
                  <a:gd name="T0" fmla="+- 0 5505 5505"/>
                  <a:gd name="T1" fmla="*/ T0 w 122"/>
                  <a:gd name="T2" fmla="+- 0 11666 11662"/>
                  <a:gd name="T3" fmla="*/ 11666 h 5"/>
                  <a:gd name="T4" fmla="+- 0 5627 5505"/>
                  <a:gd name="T5" fmla="*/ T4 w 122"/>
                  <a:gd name="T6" fmla="+- 0 11666 11662"/>
                  <a:gd name="T7" fmla="*/ 11666 h 5"/>
                  <a:gd name="T8" fmla="+- 0 5524 5505"/>
                  <a:gd name="T9" fmla="*/ T8 w 122"/>
                  <a:gd name="T10" fmla="+- 0 11662 11662"/>
                  <a:gd name="T11" fmla="*/ 11662 h 5"/>
                  <a:gd name="T12" fmla="+- 0 5505 5505"/>
                  <a:gd name="T13" fmla="*/ T12 w 122"/>
                  <a:gd name="T14" fmla="+- 0 11666 11662"/>
                  <a:gd name="T15" fmla="*/ 1166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2" h="5">
                    <a:moveTo>
                      <a:pt x="0" y="4"/>
                    </a:moveTo>
                    <a:lnTo>
                      <a:pt x="122" y="4"/>
                    </a:lnTo>
                    <a:lnTo>
                      <a:pt x="19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59" name="Group 9692"/>
            <p:cNvGrpSpPr>
              <a:grpSpLocks/>
            </p:cNvGrpSpPr>
            <p:nvPr/>
          </p:nvGrpSpPr>
          <p:grpSpPr bwMode="auto">
            <a:xfrm>
              <a:off x="5524" y="11662"/>
              <a:ext cx="103" cy="5"/>
              <a:chOff x="5524" y="11662"/>
              <a:chExt cx="103" cy="5"/>
            </a:xfrm>
          </p:grpSpPr>
          <p:sp>
            <p:nvSpPr>
              <p:cNvPr id="21317" name="Freeform 9693"/>
              <p:cNvSpPr>
                <a:spLocks/>
              </p:cNvSpPr>
              <p:nvPr/>
            </p:nvSpPr>
            <p:spPr bwMode="auto">
              <a:xfrm>
                <a:off x="5524" y="11662"/>
                <a:ext cx="103" cy="5"/>
              </a:xfrm>
              <a:custGeom>
                <a:avLst/>
                <a:gdLst>
                  <a:gd name="T0" fmla="+- 0 5627 5524"/>
                  <a:gd name="T1" fmla="*/ T0 w 103"/>
                  <a:gd name="T2" fmla="+- 0 11666 11662"/>
                  <a:gd name="T3" fmla="*/ 11666 h 5"/>
                  <a:gd name="T4" fmla="+- 0 5524 5524"/>
                  <a:gd name="T5" fmla="*/ T4 w 103"/>
                  <a:gd name="T6" fmla="+- 0 11662 11662"/>
                  <a:gd name="T7" fmla="*/ 11662 h 5"/>
                  <a:gd name="T8" fmla="+- 0 5627 5524"/>
                  <a:gd name="T9" fmla="*/ T8 w 103"/>
                  <a:gd name="T10" fmla="+- 0 11662 11662"/>
                  <a:gd name="T11" fmla="*/ 11662 h 5"/>
                  <a:gd name="T12" fmla="+- 0 5627 5524"/>
                  <a:gd name="T13" fmla="*/ T12 w 103"/>
                  <a:gd name="T14" fmla="+- 0 11666 11662"/>
                  <a:gd name="T15" fmla="*/ 1166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3" h="5">
                    <a:moveTo>
                      <a:pt x="103" y="4"/>
                    </a:moveTo>
                    <a:lnTo>
                      <a:pt x="0" y="0"/>
                    </a:lnTo>
                    <a:lnTo>
                      <a:pt x="103" y="0"/>
                    </a:lnTo>
                    <a:lnTo>
                      <a:pt x="103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60" name="Group 9694"/>
            <p:cNvGrpSpPr>
              <a:grpSpLocks/>
            </p:cNvGrpSpPr>
            <p:nvPr/>
          </p:nvGrpSpPr>
          <p:grpSpPr bwMode="auto">
            <a:xfrm>
              <a:off x="5651" y="11657"/>
              <a:ext cx="391" cy="10"/>
              <a:chOff x="5651" y="11657"/>
              <a:chExt cx="391" cy="10"/>
            </a:xfrm>
          </p:grpSpPr>
          <p:sp>
            <p:nvSpPr>
              <p:cNvPr id="21316" name="Freeform 9695"/>
              <p:cNvSpPr>
                <a:spLocks/>
              </p:cNvSpPr>
              <p:nvPr/>
            </p:nvSpPr>
            <p:spPr bwMode="auto">
              <a:xfrm>
                <a:off x="5651" y="11657"/>
                <a:ext cx="391" cy="10"/>
              </a:xfrm>
              <a:custGeom>
                <a:avLst/>
                <a:gdLst>
                  <a:gd name="T0" fmla="+- 0 5651 5651"/>
                  <a:gd name="T1" fmla="*/ T0 w 391"/>
                  <a:gd name="T2" fmla="+- 0 11657 11657"/>
                  <a:gd name="T3" fmla="*/ 11657 h 10"/>
                  <a:gd name="T4" fmla="+- 0 5654 5651"/>
                  <a:gd name="T5" fmla="*/ T4 w 391"/>
                  <a:gd name="T6" fmla="+- 0 11666 11657"/>
                  <a:gd name="T7" fmla="*/ 11666 h 10"/>
                  <a:gd name="T8" fmla="+- 0 6042 5651"/>
                  <a:gd name="T9" fmla="*/ T8 w 391"/>
                  <a:gd name="T10" fmla="+- 0 11666 11657"/>
                  <a:gd name="T11" fmla="*/ 11666 h 10"/>
                  <a:gd name="T12" fmla="+- 0 5651 5651"/>
                  <a:gd name="T13" fmla="*/ T12 w 391"/>
                  <a:gd name="T14" fmla="+- 0 11657 11657"/>
                  <a:gd name="T15" fmla="*/ 1165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1" h="10">
                    <a:moveTo>
                      <a:pt x="0" y="0"/>
                    </a:moveTo>
                    <a:lnTo>
                      <a:pt x="3" y="9"/>
                    </a:lnTo>
                    <a:lnTo>
                      <a:pt x="391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61" name="Group 9696"/>
            <p:cNvGrpSpPr>
              <a:grpSpLocks/>
            </p:cNvGrpSpPr>
            <p:nvPr/>
          </p:nvGrpSpPr>
          <p:grpSpPr bwMode="auto">
            <a:xfrm>
              <a:off x="5651" y="11657"/>
              <a:ext cx="391" cy="10"/>
              <a:chOff x="5651" y="11657"/>
              <a:chExt cx="391" cy="10"/>
            </a:xfrm>
          </p:grpSpPr>
          <p:sp>
            <p:nvSpPr>
              <p:cNvPr id="21315" name="Freeform 9697"/>
              <p:cNvSpPr>
                <a:spLocks/>
              </p:cNvSpPr>
              <p:nvPr/>
            </p:nvSpPr>
            <p:spPr bwMode="auto">
              <a:xfrm>
                <a:off x="5651" y="11657"/>
                <a:ext cx="391" cy="10"/>
              </a:xfrm>
              <a:custGeom>
                <a:avLst/>
                <a:gdLst>
                  <a:gd name="T0" fmla="+- 0 6042 5651"/>
                  <a:gd name="T1" fmla="*/ T0 w 391"/>
                  <a:gd name="T2" fmla="+- 0 11657 11657"/>
                  <a:gd name="T3" fmla="*/ 11657 h 10"/>
                  <a:gd name="T4" fmla="+- 0 5651 5651"/>
                  <a:gd name="T5" fmla="*/ T4 w 391"/>
                  <a:gd name="T6" fmla="+- 0 11657 11657"/>
                  <a:gd name="T7" fmla="*/ 11657 h 10"/>
                  <a:gd name="T8" fmla="+- 0 6042 5651"/>
                  <a:gd name="T9" fmla="*/ T8 w 391"/>
                  <a:gd name="T10" fmla="+- 0 11666 11657"/>
                  <a:gd name="T11" fmla="*/ 11666 h 10"/>
                  <a:gd name="T12" fmla="+- 0 6042 5651"/>
                  <a:gd name="T13" fmla="*/ T12 w 391"/>
                  <a:gd name="T14" fmla="+- 0 11657 11657"/>
                  <a:gd name="T15" fmla="*/ 1165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1" h="10">
                    <a:moveTo>
                      <a:pt x="391" y="0"/>
                    </a:moveTo>
                    <a:lnTo>
                      <a:pt x="0" y="0"/>
                    </a:lnTo>
                    <a:lnTo>
                      <a:pt x="391" y="9"/>
                    </a:lnTo>
                    <a:lnTo>
                      <a:pt x="39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62" name="Group 9698"/>
            <p:cNvGrpSpPr>
              <a:grpSpLocks/>
            </p:cNvGrpSpPr>
            <p:nvPr/>
          </p:nvGrpSpPr>
          <p:grpSpPr bwMode="auto">
            <a:xfrm>
              <a:off x="5651" y="11657"/>
              <a:ext cx="391" cy="10"/>
              <a:chOff x="5651" y="11657"/>
              <a:chExt cx="391" cy="10"/>
            </a:xfrm>
          </p:grpSpPr>
          <p:sp>
            <p:nvSpPr>
              <p:cNvPr id="21314" name="Freeform 9699"/>
              <p:cNvSpPr>
                <a:spLocks/>
              </p:cNvSpPr>
              <p:nvPr/>
            </p:nvSpPr>
            <p:spPr bwMode="auto">
              <a:xfrm>
                <a:off x="5651" y="11657"/>
                <a:ext cx="391" cy="10"/>
              </a:xfrm>
              <a:custGeom>
                <a:avLst/>
                <a:gdLst>
                  <a:gd name="T0" fmla="+- 0 5654 5651"/>
                  <a:gd name="T1" fmla="*/ T0 w 391"/>
                  <a:gd name="T2" fmla="+- 0 11666 11657"/>
                  <a:gd name="T3" fmla="*/ 11666 h 10"/>
                  <a:gd name="T4" fmla="+- 0 6042 5651"/>
                  <a:gd name="T5" fmla="*/ T4 w 391"/>
                  <a:gd name="T6" fmla="+- 0 11666 11657"/>
                  <a:gd name="T7" fmla="*/ 11666 h 10"/>
                  <a:gd name="T8" fmla="+- 0 5651 5651"/>
                  <a:gd name="T9" fmla="*/ T8 w 391"/>
                  <a:gd name="T10" fmla="+- 0 11657 11657"/>
                  <a:gd name="T11" fmla="*/ 11657 h 10"/>
                  <a:gd name="T12" fmla="+- 0 5654 5651"/>
                  <a:gd name="T13" fmla="*/ T12 w 391"/>
                  <a:gd name="T14" fmla="+- 0 11666 11657"/>
                  <a:gd name="T15" fmla="*/ 1166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1" h="10">
                    <a:moveTo>
                      <a:pt x="3" y="9"/>
                    </a:moveTo>
                    <a:lnTo>
                      <a:pt x="391" y="9"/>
                    </a:lnTo>
                    <a:lnTo>
                      <a:pt x="0" y="0"/>
                    </a:lnTo>
                    <a:lnTo>
                      <a:pt x="3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63" name="Group 9700"/>
            <p:cNvGrpSpPr>
              <a:grpSpLocks/>
            </p:cNvGrpSpPr>
            <p:nvPr/>
          </p:nvGrpSpPr>
          <p:grpSpPr bwMode="auto">
            <a:xfrm>
              <a:off x="5651" y="11657"/>
              <a:ext cx="391" cy="10"/>
              <a:chOff x="5651" y="11657"/>
              <a:chExt cx="391" cy="10"/>
            </a:xfrm>
          </p:grpSpPr>
          <p:sp>
            <p:nvSpPr>
              <p:cNvPr id="21313" name="Freeform 9701"/>
              <p:cNvSpPr>
                <a:spLocks/>
              </p:cNvSpPr>
              <p:nvPr/>
            </p:nvSpPr>
            <p:spPr bwMode="auto">
              <a:xfrm>
                <a:off x="5651" y="11657"/>
                <a:ext cx="391" cy="10"/>
              </a:xfrm>
              <a:custGeom>
                <a:avLst/>
                <a:gdLst>
                  <a:gd name="T0" fmla="+- 0 6042 5651"/>
                  <a:gd name="T1" fmla="*/ T0 w 391"/>
                  <a:gd name="T2" fmla="+- 0 11666 11657"/>
                  <a:gd name="T3" fmla="*/ 11666 h 10"/>
                  <a:gd name="T4" fmla="+- 0 5651 5651"/>
                  <a:gd name="T5" fmla="*/ T4 w 391"/>
                  <a:gd name="T6" fmla="+- 0 11657 11657"/>
                  <a:gd name="T7" fmla="*/ 11657 h 10"/>
                  <a:gd name="T8" fmla="+- 0 6042 5651"/>
                  <a:gd name="T9" fmla="*/ T8 w 391"/>
                  <a:gd name="T10" fmla="+- 0 11657 11657"/>
                  <a:gd name="T11" fmla="*/ 11657 h 10"/>
                  <a:gd name="T12" fmla="+- 0 6042 5651"/>
                  <a:gd name="T13" fmla="*/ T12 w 391"/>
                  <a:gd name="T14" fmla="+- 0 11666 11657"/>
                  <a:gd name="T15" fmla="*/ 1166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1" h="10">
                    <a:moveTo>
                      <a:pt x="391" y="9"/>
                    </a:moveTo>
                    <a:lnTo>
                      <a:pt x="0" y="0"/>
                    </a:lnTo>
                    <a:lnTo>
                      <a:pt x="391" y="0"/>
                    </a:lnTo>
                    <a:lnTo>
                      <a:pt x="391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64" name="Group 9702"/>
            <p:cNvGrpSpPr>
              <a:grpSpLocks/>
            </p:cNvGrpSpPr>
            <p:nvPr/>
          </p:nvGrpSpPr>
          <p:grpSpPr bwMode="auto">
            <a:xfrm>
              <a:off x="5601" y="11666"/>
              <a:ext cx="26" cy="2"/>
              <a:chOff x="5601" y="11666"/>
              <a:chExt cx="26" cy="2"/>
            </a:xfrm>
          </p:grpSpPr>
          <p:sp>
            <p:nvSpPr>
              <p:cNvPr id="21311" name="Freeform 9703"/>
              <p:cNvSpPr>
                <a:spLocks/>
              </p:cNvSpPr>
              <p:nvPr/>
            </p:nvSpPr>
            <p:spPr bwMode="auto">
              <a:xfrm>
                <a:off x="5601" y="11666"/>
                <a:ext cx="26" cy="2"/>
              </a:xfrm>
              <a:custGeom>
                <a:avLst/>
                <a:gdLst>
                  <a:gd name="T0" fmla="+- 0 5603 5601"/>
                  <a:gd name="T1" fmla="*/ T0 w 26"/>
                  <a:gd name="T2" fmla="+- 0 5627 5601"/>
                  <a:gd name="T3" fmla="*/ T2 w 26"/>
                  <a:gd name="T4" fmla="+- 0 5601 5601"/>
                  <a:gd name="T5" fmla="*/ T4 w 26"/>
                  <a:gd name="T6" fmla="+- 0 5603 5601"/>
                  <a:gd name="T7" fmla="*/ T6 w 2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  <a:cxn ang="0">
                    <a:pos x="T7" y="0"/>
                  </a:cxn>
                </a:cxnLst>
                <a:rect l="0" t="0" r="r" b="b"/>
                <a:pathLst>
                  <a:path w="26">
                    <a:moveTo>
                      <a:pt x="2" y="0"/>
                    </a:moveTo>
                    <a:lnTo>
                      <a:pt x="26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12" name="Freeform 9704"/>
              <p:cNvSpPr>
                <a:spLocks/>
              </p:cNvSpPr>
              <p:nvPr/>
            </p:nvSpPr>
            <p:spPr bwMode="auto">
              <a:xfrm>
                <a:off x="5601" y="11666"/>
                <a:ext cx="26" cy="2"/>
              </a:xfrm>
              <a:custGeom>
                <a:avLst/>
                <a:gdLst>
                  <a:gd name="T0" fmla="+- 0 5627 5601"/>
                  <a:gd name="T1" fmla="*/ T0 w 26"/>
                  <a:gd name="T2" fmla="+- 0 5601 5601"/>
                  <a:gd name="T3" fmla="*/ T2 w 26"/>
                  <a:gd name="T4" fmla="+- 0 5627 5601"/>
                  <a:gd name="T5" fmla="*/ T4 w 2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26">
                    <a:moveTo>
                      <a:pt x="26" y="0"/>
                    </a:moveTo>
                    <a:lnTo>
                      <a:pt x="0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65" name="Group 9705"/>
            <p:cNvGrpSpPr>
              <a:grpSpLocks/>
            </p:cNvGrpSpPr>
            <p:nvPr/>
          </p:nvGrpSpPr>
          <p:grpSpPr bwMode="auto">
            <a:xfrm>
              <a:off x="5498" y="11666"/>
              <a:ext cx="130" cy="2"/>
              <a:chOff x="5498" y="11666"/>
              <a:chExt cx="130" cy="2"/>
            </a:xfrm>
          </p:grpSpPr>
          <p:sp>
            <p:nvSpPr>
              <p:cNvPr id="21310" name="Freeform 9706"/>
              <p:cNvSpPr>
                <a:spLocks/>
              </p:cNvSpPr>
              <p:nvPr/>
            </p:nvSpPr>
            <p:spPr bwMode="auto">
              <a:xfrm>
                <a:off x="5498" y="11666"/>
                <a:ext cx="130" cy="2"/>
              </a:xfrm>
              <a:custGeom>
                <a:avLst/>
                <a:gdLst>
                  <a:gd name="T0" fmla="+- 0 5498 5498"/>
                  <a:gd name="T1" fmla="*/ T0 w 130"/>
                  <a:gd name="T2" fmla="+- 0 5627 5498"/>
                  <a:gd name="T3" fmla="*/ T2 w 13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30">
                    <a:moveTo>
                      <a:pt x="0" y="0"/>
                    </a:moveTo>
                    <a:lnTo>
                      <a:pt x="129" y="0"/>
                    </a:lnTo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66" name="Group 9707"/>
            <p:cNvGrpSpPr>
              <a:grpSpLocks/>
            </p:cNvGrpSpPr>
            <p:nvPr/>
          </p:nvGrpSpPr>
          <p:grpSpPr bwMode="auto">
            <a:xfrm>
              <a:off x="5498" y="11666"/>
              <a:ext cx="96" cy="2"/>
              <a:chOff x="5498" y="11666"/>
              <a:chExt cx="96" cy="2"/>
            </a:xfrm>
          </p:grpSpPr>
          <p:sp>
            <p:nvSpPr>
              <p:cNvPr id="21309" name="Freeform 9708"/>
              <p:cNvSpPr>
                <a:spLocks/>
              </p:cNvSpPr>
              <p:nvPr/>
            </p:nvSpPr>
            <p:spPr bwMode="auto">
              <a:xfrm>
                <a:off x="5498" y="11666"/>
                <a:ext cx="96" cy="2"/>
              </a:xfrm>
              <a:custGeom>
                <a:avLst/>
                <a:gdLst>
                  <a:gd name="T0" fmla="+- 0 5498 5498"/>
                  <a:gd name="T1" fmla="*/ T0 w 96"/>
                  <a:gd name="T2" fmla="+- 0 5594 5498"/>
                  <a:gd name="T3" fmla="*/ T2 w 96"/>
                  <a:gd name="T4" fmla="+- 0 5505 5498"/>
                  <a:gd name="T5" fmla="*/ T4 w 96"/>
                  <a:gd name="T6" fmla="+- 0 5498 5498"/>
                  <a:gd name="T7" fmla="*/ T6 w 9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  <a:cxn ang="0">
                    <a:pos x="T7" y="0"/>
                  </a:cxn>
                </a:cxnLst>
                <a:rect l="0" t="0" r="r" b="b"/>
                <a:pathLst>
                  <a:path w="96">
                    <a:moveTo>
                      <a:pt x="0" y="0"/>
                    </a:moveTo>
                    <a:lnTo>
                      <a:pt x="96" y="0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67" name="Group 9709"/>
            <p:cNvGrpSpPr>
              <a:grpSpLocks/>
            </p:cNvGrpSpPr>
            <p:nvPr/>
          </p:nvGrpSpPr>
          <p:grpSpPr bwMode="auto">
            <a:xfrm>
              <a:off x="5505" y="11666"/>
              <a:ext cx="96" cy="2"/>
              <a:chOff x="5505" y="11666"/>
              <a:chExt cx="96" cy="2"/>
            </a:xfrm>
          </p:grpSpPr>
          <p:sp>
            <p:nvSpPr>
              <p:cNvPr id="21308" name="Freeform 9710"/>
              <p:cNvSpPr>
                <a:spLocks/>
              </p:cNvSpPr>
              <p:nvPr/>
            </p:nvSpPr>
            <p:spPr bwMode="auto">
              <a:xfrm>
                <a:off x="5505" y="11666"/>
                <a:ext cx="96" cy="2"/>
              </a:xfrm>
              <a:custGeom>
                <a:avLst/>
                <a:gdLst>
                  <a:gd name="T0" fmla="+- 0 5594 5505"/>
                  <a:gd name="T1" fmla="*/ T0 w 96"/>
                  <a:gd name="T2" fmla="+- 0 5505 5505"/>
                  <a:gd name="T3" fmla="*/ T2 w 96"/>
                  <a:gd name="T4" fmla="+- 0 5601 5505"/>
                  <a:gd name="T5" fmla="*/ T4 w 96"/>
                  <a:gd name="T6" fmla="+- 0 5594 5505"/>
                  <a:gd name="T7" fmla="*/ T6 w 9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  <a:cxn ang="0">
                    <a:pos x="T7" y="0"/>
                  </a:cxn>
                </a:cxnLst>
                <a:rect l="0" t="0" r="r" b="b"/>
                <a:pathLst>
                  <a:path w="96">
                    <a:moveTo>
                      <a:pt x="89" y="0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68" name="Group 9711"/>
            <p:cNvGrpSpPr>
              <a:grpSpLocks/>
            </p:cNvGrpSpPr>
            <p:nvPr/>
          </p:nvGrpSpPr>
          <p:grpSpPr bwMode="auto">
            <a:xfrm>
              <a:off x="5483" y="11666"/>
              <a:ext cx="94" cy="5"/>
              <a:chOff x="5483" y="11666"/>
              <a:chExt cx="94" cy="5"/>
            </a:xfrm>
          </p:grpSpPr>
          <p:sp>
            <p:nvSpPr>
              <p:cNvPr id="21307" name="Freeform 9712"/>
              <p:cNvSpPr>
                <a:spLocks/>
              </p:cNvSpPr>
              <p:nvPr/>
            </p:nvSpPr>
            <p:spPr bwMode="auto">
              <a:xfrm>
                <a:off x="5483" y="11666"/>
                <a:ext cx="94" cy="5"/>
              </a:xfrm>
              <a:custGeom>
                <a:avLst/>
                <a:gdLst>
                  <a:gd name="T0" fmla="+- 0 5498 5483"/>
                  <a:gd name="T1" fmla="*/ T0 w 94"/>
                  <a:gd name="T2" fmla="+- 0 11666 11666"/>
                  <a:gd name="T3" fmla="*/ 11666 h 5"/>
                  <a:gd name="T4" fmla="+- 0 5483 5483"/>
                  <a:gd name="T5" fmla="*/ T4 w 94"/>
                  <a:gd name="T6" fmla="+- 0 11671 11666"/>
                  <a:gd name="T7" fmla="*/ 11671 h 5"/>
                  <a:gd name="T8" fmla="+- 0 5577 5483"/>
                  <a:gd name="T9" fmla="*/ T8 w 94"/>
                  <a:gd name="T10" fmla="+- 0 11671 11666"/>
                  <a:gd name="T11" fmla="*/ 11671 h 5"/>
                  <a:gd name="T12" fmla="+- 0 5498 5483"/>
                  <a:gd name="T13" fmla="*/ T12 w 94"/>
                  <a:gd name="T14" fmla="+- 0 11666 11666"/>
                  <a:gd name="T15" fmla="*/ 1166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4" h="5">
                    <a:moveTo>
                      <a:pt x="15" y="0"/>
                    </a:moveTo>
                    <a:lnTo>
                      <a:pt x="0" y="5"/>
                    </a:lnTo>
                    <a:lnTo>
                      <a:pt x="94" y="5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69" name="Group 9713"/>
            <p:cNvGrpSpPr>
              <a:grpSpLocks/>
            </p:cNvGrpSpPr>
            <p:nvPr/>
          </p:nvGrpSpPr>
          <p:grpSpPr bwMode="auto">
            <a:xfrm>
              <a:off x="5498" y="11666"/>
              <a:ext cx="96" cy="5"/>
              <a:chOff x="5498" y="11666"/>
              <a:chExt cx="96" cy="5"/>
            </a:xfrm>
          </p:grpSpPr>
          <p:sp>
            <p:nvSpPr>
              <p:cNvPr id="21306" name="Freeform 9714"/>
              <p:cNvSpPr>
                <a:spLocks/>
              </p:cNvSpPr>
              <p:nvPr/>
            </p:nvSpPr>
            <p:spPr bwMode="auto">
              <a:xfrm>
                <a:off x="5498" y="11666"/>
                <a:ext cx="96" cy="5"/>
              </a:xfrm>
              <a:custGeom>
                <a:avLst/>
                <a:gdLst>
                  <a:gd name="T0" fmla="+- 0 5594 5498"/>
                  <a:gd name="T1" fmla="*/ T0 w 96"/>
                  <a:gd name="T2" fmla="+- 0 11666 11666"/>
                  <a:gd name="T3" fmla="*/ 11666 h 5"/>
                  <a:gd name="T4" fmla="+- 0 5498 5498"/>
                  <a:gd name="T5" fmla="*/ T4 w 96"/>
                  <a:gd name="T6" fmla="+- 0 11666 11666"/>
                  <a:gd name="T7" fmla="*/ 11666 h 5"/>
                  <a:gd name="T8" fmla="+- 0 5577 5498"/>
                  <a:gd name="T9" fmla="*/ T8 w 96"/>
                  <a:gd name="T10" fmla="+- 0 11671 11666"/>
                  <a:gd name="T11" fmla="*/ 11671 h 5"/>
                  <a:gd name="T12" fmla="+- 0 5594 5498"/>
                  <a:gd name="T13" fmla="*/ T12 w 96"/>
                  <a:gd name="T14" fmla="+- 0 11666 11666"/>
                  <a:gd name="T15" fmla="*/ 1166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6" h="5">
                    <a:moveTo>
                      <a:pt x="96" y="0"/>
                    </a:moveTo>
                    <a:lnTo>
                      <a:pt x="0" y="0"/>
                    </a:lnTo>
                    <a:lnTo>
                      <a:pt x="79" y="5"/>
                    </a:lnTo>
                    <a:lnTo>
                      <a:pt x="9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70" name="Group 9715"/>
            <p:cNvGrpSpPr>
              <a:grpSpLocks/>
            </p:cNvGrpSpPr>
            <p:nvPr/>
          </p:nvGrpSpPr>
          <p:grpSpPr bwMode="auto">
            <a:xfrm>
              <a:off x="5483" y="11666"/>
              <a:ext cx="94" cy="5"/>
              <a:chOff x="5483" y="11666"/>
              <a:chExt cx="94" cy="5"/>
            </a:xfrm>
          </p:grpSpPr>
          <p:sp>
            <p:nvSpPr>
              <p:cNvPr id="21305" name="Freeform 9716"/>
              <p:cNvSpPr>
                <a:spLocks/>
              </p:cNvSpPr>
              <p:nvPr/>
            </p:nvSpPr>
            <p:spPr bwMode="auto">
              <a:xfrm>
                <a:off x="5483" y="11666"/>
                <a:ext cx="94" cy="5"/>
              </a:xfrm>
              <a:custGeom>
                <a:avLst/>
                <a:gdLst>
                  <a:gd name="T0" fmla="+- 0 5483 5483"/>
                  <a:gd name="T1" fmla="*/ T0 w 94"/>
                  <a:gd name="T2" fmla="+- 0 11671 11666"/>
                  <a:gd name="T3" fmla="*/ 11671 h 5"/>
                  <a:gd name="T4" fmla="+- 0 5577 5483"/>
                  <a:gd name="T5" fmla="*/ T4 w 94"/>
                  <a:gd name="T6" fmla="+- 0 11671 11666"/>
                  <a:gd name="T7" fmla="*/ 11671 h 5"/>
                  <a:gd name="T8" fmla="+- 0 5498 5483"/>
                  <a:gd name="T9" fmla="*/ T8 w 94"/>
                  <a:gd name="T10" fmla="+- 0 11666 11666"/>
                  <a:gd name="T11" fmla="*/ 11666 h 5"/>
                  <a:gd name="T12" fmla="+- 0 5483 5483"/>
                  <a:gd name="T13" fmla="*/ T12 w 94"/>
                  <a:gd name="T14" fmla="+- 0 11671 11666"/>
                  <a:gd name="T15" fmla="*/ 1167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4" h="5">
                    <a:moveTo>
                      <a:pt x="0" y="5"/>
                    </a:moveTo>
                    <a:lnTo>
                      <a:pt x="94" y="5"/>
                    </a:lnTo>
                    <a:lnTo>
                      <a:pt x="15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71" name="Group 9717"/>
            <p:cNvGrpSpPr>
              <a:grpSpLocks/>
            </p:cNvGrpSpPr>
            <p:nvPr/>
          </p:nvGrpSpPr>
          <p:grpSpPr bwMode="auto">
            <a:xfrm>
              <a:off x="5498" y="11666"/>
              <a:ext cx="96" cy="5"/>
              <a:chOff x="5498" y="11666"/>
              <a:chExt cx="96" cy="5"/>
            </a:xfrm>
          </p:grpSpPr>
          <p:sp>
            <p:nvSpPr>
              <p:cNvPr id="21304" name="Freeform 9718"/>
              <p:cNvSpPr>
                <a:spLocks/>
              </p:cNvSpPr>
              <p:nvPr/>
            </p:nvSpPr>
            <p:spPr bwMode="auto">
              <a:xfrm>
                <a:off x="5498" y="11666"/>
                <a:ext cx="96" cy="5"/>
              </a:xfrm>
              <a:custGeom>
                <a:avLst/>
                <a:gdLst>
                  <a:gd name="T0" fmla="+- 0 5577 5498"/>
                  <a:gd name="T1" fmla="*/ T0 w 96"/>
                  <a:gd name="T2" fmla="+- 0 11671 11666"/>
                  <a:gd name="T3" fmla="*/ 11671 h 5"/>
                  <a:gd name="T4" fmla="+- 0 5498 5498"/>
                  <a:gd name="T5" fmla="*/ T4 w 96"/>
                  <a:gd name="T6" fmla="+- 0 11666 11666"/>
                  <a:gd name="T7" fmla="*/ 11666 h 5"/>
                  <a:gd name="T8" fmla="+- 0 5594 5498"/>
                  <a:gd name="T9" fmla="*/ T8 w 96"/>
                  <a:gd name="T10" fmla="+- 0 11666 11666"/>
                  <a:gd name="T11" fmla="*/ 11666 h 5"/>
                  <a:gd name="T12" fmla="+- 0 5577 5498"/>
                  <a:gd name="T13" fmla="*/ T12 w 96"/>
                  <a:gd name="T14" fmla="+- 0 11671 11666"/>
                  <a:gd name="T15" fmla="*/ 1167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6" h="5">
                    <a:moveTo>
                      <a:pt x="79" y="5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79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72" name="Group 9719"/>
            <p:cNvGrpSpPr>
              <a:grpSpLocks/>
            </p:cNvGrpSpPr>
            <p:nvPr/>
          </p:nvGrpSpPr>
          <p:grpSpPr bwMode="auto">
            <a:xfrm>
              <a:off x="5603" y="11666"/>
              <a:ext cx="26" cy="5"/>
              <a:chOff x="5603" y="11666"/>
              <a:chExt cx="26" cy="5"/>
            </a:xfrm>
          </p:grpSpPr>
          <p:sp>
            <p:nvSpPr>
              <p:cNvPr id="21302" name="Freeform 9720"/>
              <p:cNvSpPr>
                <a:spLocks/>
              </p:cNvSpPr>
              <p:nvPr/>
            </p:nvSpPr>
            <p:spPr bwMode="auto">
              <a:xfrm>
                <a:off x="5603" y="11666"/>
                <a:ext cx="26" cy="5"/>
              </a:xfrm>
              <a:custGeom>
                <a:avLst/>
                <a:gdLst>
                  <a:gd name="T0" fmla="+- 0 5603 5603"/>
                  <a:gd name="T1" fmla="*/ T0 w 26"/>
                  <a:gd name="T2" fmla="+- 0 11666 11666"/>
                  <a:gd name="T3" fmla="*/ 11666 h 5"/>
                  <a:gd name="T4" fmla="+- 0 5603 5603"/>
                  <a:gd name="T5" fmla="*/ T4 w 26"/>
                  <a:gd name="T6" fmla="+- 0 11671 11666"/>
                  <a:gd name="T7" fmla="*/ 11671 h 5"/>
                  <a:gd name="T8" fmla="+- 0 5630 5603"/>
                  <a:gd name="T9" fmla="*/ T8 w 26"/>
                  <a:gd name="T10" fmla="+- 0 11671 11666"/>
                  <a:gd name="T11" fmla="*/ 11671 h 5"/>
                  <a:gd name="T12" fmla="+- 0 5603 5603"/>
                  <a:gd name="T13" fmla="*/ T12 w 26"/>
                  <a:gd name="T14" fmla="+- 0 11666 11666"/>
                  <a:gd name="T15" fmla="*/ 1166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5">
                    <a:moveTo>
                      <a:pt x="0" y="0"/>
                    </a:moveTo>
                    <a:lnTo>
                      <a:pt x="0" y="5"/>
                    </a:lnTo>
                    <a:lnTo>
                      <a:pt x="27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03" name="Freeform 9721"/>
              <p:cNvSpPr>
                <a:spLocks/>
              </p:cNvSpPr>
              <p:nvPr/>
            </p:nvSpPr>
            <p:spPr bwMode="auto">
              <a:xfrm>
                <a:off x="5603" y="11666"/>
                <a:ext cx="26" cy="5"/>
              </a:xfrm>
              <a:custGeom>
                <a:avLst/>
                <a:gdLst>
                  <a:gd name="T0" fmla="+- 0 5627 5603"/>
                  <a:gd name="T1" fmla="*/ T0 w 26"/>
                  <a:gd name="T2" fmla="+- 0 11666 11666"/>
                  <a:gd name="T3" fmla="*/ 11666 h 5"/>
                  <a:gd name="T4" fmla="+- 0 5603 5603"/>
                  <a:gd name="T5" fmla="*/ T4 w 26"/>
                  <a:gd name="T6" fmla="+- 0 11666 11666"/>
                  <a:gd name="T7" fmla="*/ 11666 h 5"/>
                  <a:gd name="T8" fmla="+- 0 5630 5603"/>
                  <a:gd name="T9" fmla="*/ T8 w 26"/>
                  <a:gd name="T10" fmla="+- 0 11671 11666"/>
                  <a:gd name="T11" fmla="*/ 11671 h 5"/>
                  <a:gd name="T12" fmla="+- 0 5627 5603"/>
                  <a:gd name="T13" fmla="*/ T12 w 26"/>
                  <a:gd name="T14" fmla="+- 0 11666 11666"/>
                  <a:gd name="T15" fmla="*/ 1166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5">
                    <a:moveTo>
                      <a:pt x="24" y="0"/>
                    </a:moveTo>
                    <a:lnTo>
                      <a:pt x="0" y="0"/>
                    </a:lnTo>
                    <a:lnTo>
                      <a:pt x="27" y="5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73" name="Group 9722"/>
            <p:cNvGrpSpPr>
              <a:grpSpLocks/>
            </p:cNvGrpSpPr>
            <p:nvPr/>
          </p:nvGrpSpPr>
          <p:grpSpPr bwMode="auto">
            <a:xfrm>
              <a:off x="5603" y="11666"/>
              <a:ext cx="26" cy="5"/>
              <a:chOff x="5603" y="11666"/>
              <a:chExt cx="26" cy="5"/>
            </a:xfrm>
          </p:grpSpPr>
          <p:sp>
            <p:nvSpPr>
              <p:cNvPr id="21301" name="Freeform 9723"/>
              <p:cNvSpPr>
                <a:spLocks/>
              </p:cNvSpPr>
              <p:nvPr/>
            </p:nvSpPr>
            <p:spPr bwMode="auto">
              <a:xfrm>
                <a:off x="5603" y="11666"/>
                <a:ext cx="26" cy="5"/>
              </a:xfrm>
              <a:custGeom>
                <a:avLst/>
                <a:gdLst>
                  <a:gd name="T0" fmla="+- 0 5603 5603"/>
                  <a:gd name="T1" fmla="*/ T0 w 26"/>
                  <a:gd name="T2" fmla="+- 0 11671 11666"/>
                  <a:gd name="T3" fmla="*/ 11671 h 5"/>
                  <a:gd name="T4" fmla="+- 0 5630 5603"/>
                  <a:gd name="T5" fmla="*/ T4 w 26"/>
                  <a:gd name="T6" fmla="+- 0 11671 11666"/>
                  <a:gd name="T7" fmla="*/ 11671 h 5"/>
                  <a:gd name="T8" fmla="+- 0 5603 5603"/>
                  <a:gd name="T9" fmla="*/ T8 w 26"/>
                  <a:gd name="T10" fmla="+- 0 11666 11666"/>
                  <a:gd name="T11" fmla="*/ 11666 h 5"/>
                  <a:gd name="T12" fmla="+- 0 5603 5603"/>
                  <a:gd name="T13" fmla="*/ T12 w 26"/>
                  <a:gd name="T14" fmla="+- 0 11671 11666"/>
                  <a:gd name="T15" fmla="*/ 1167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5">
                    <a:moveTo>
                      <a:pt x="0" y="5"/>
                    </a:moveTo>
                    <a:lnTo>
                      <a:pt x="27" y="5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74" name="Group 9724"/>
            <p:cNvGrpSpPr>
              <a:grpSpLocks/>
            </p:cNvGrpSpPr>
            <p:nvPr/>
          </p:nvGrpSpPr>
          <p:grpSpPr bwMode="auto">
            <a:xfrm>
              <a:off x="5603" y="11666"/>
              <a:ext cx="26" cy="5"/>
              <a:chOff x="5603" y="11666"/>
              <a:chExt cx="26" cy="5"/>
            </a:xfrm>
          </p:grpSpPr>
          <p:sp>
            <p:nvSpPr>
              <p:cNvPr id="21300" name="Freeform 9725"/>
              <p:cNvSpPr>
                <a:spLocks/>
              </p:cNvSpPr>
              <p:nvPr/>
            </p:nvSpPr>
            <p:spPr bwMode="auto">
              <a:xfrm>
                <a:off x="5603" y="11666"/>
                <a:ext cx="26" cy="5"/>
              </a:xfrm>
              <a:custGeom>
                <a:avLst/>
                <a:gdLst>
                  <a:gd name="T0" fmla="+- 0 5630 5603"/>
                  <a:gd name="T1" fmla="*/ T0 w 26"/>
                  <a:gd name="T2" fmla="+- 0 11671 11666"/>
                  <a:gd name="T3" fmla="*/ 11671 h 5"/>
                  <a:gd name="T4" fmla="+- 0 5603 5603"/>
                  <a:gd name="T5" fmla="*/ T4 w 26"/>
                  <a:gd name="T6" fmla="+- 0 11666 11666"/>
                  <a:gd name="T7" fmla="*/ 11666 h 5"/>
                  <a:gd name="T8" fmla="+- 0 5627 5603"/>
                  <a:gd name="T9" fmla="*/ T8 w 26"/>
                  <a:gd name="T10" fmla="+- 0 11666 11666"/>
                  <a:gd name="T11" fmla="*/ 11666 h 5"/>
                  <a:gd name="T12" fmla="+- 0 5630 5603"/>
                  <a:gd name="T13" fmla="*/ T12 w 26"/>
                  <a:gd name="T14" fmla="+- 0 11671 11666"/>
                  <a:gd name="T15" fmla="*/ 1167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5">
                    <a:moveTo>
                      <a:pt x="27" y="5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7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75" name="Group 9726"/>
            <p:cNvGrpSpPr>
              <a:grpSpLocks/>
            </p:cNvGrpSpPr>
            <p:nvPr/>
          </p:nvGrpSpPr>
          <p:grpSpPr bwMode="auto">
            <a:xfrm>
              <a:off x="5464" y="11671"/>
              <a:ext cx="113" cy="2"/>
              <a:chOff x="5464" y="11671"/>
              <a:chExt cx="113" cy="2"/>
            </a:xfrm>
          </p:grpSpPr>
          <p:sp>
            <p:nvSpPr>
              <p:cNvPr id="21299" name="Freeform 9727"/>
              <p:cNvSpPr>
                <a:spLocks/>
              </p:cNvSpPr>
              <p:nvPr/>
            </p:nvSpPr>
            <p:spPr bwMode="auto">
              <a:xfrm>
                <a:off x="5464" y="11671"/>
                <a:ext cx="113" cy="2"/>
              </a:xfrm>
              <a:custGeom>
                <a:avLst/>
                <a:gdLst>
                  <a:gd name="T0" fmla="+- 0 5483 5464"/>
                  <a:gd name="T1" fmla="*/ T0 w 113"/>
                  <a:gd name="T2" fmla="+- 0 11671 11671"/>
                  <a:gd name="T3" fmla="*/ 11671 h 2"/>
                  <a:gd name="T4" fmla="+- 0 5464 5464"/>
                  <a:gd name="T5" fmla="*/ T4 w 113"/>
                  <a:gd name="T6" fmla="+- 0 11674 11671"/>
                  <a:gd name="T7" fmla="*/ 11674 h 2"/>
                  <a:gd name="T8" fmla="+- 0 5577 5464"/>
                  <a:gd name="T9" fmla="*/ T8 w 113"/>
                  <a:gd name="T10" fmla="+- 0 11674 11671"/>
                  <a:gd name="T11" fmla="*/ 11674 h 2"/>
                  <a:gd name="T12" fmla="+- 0 5483 5464"/>
                  <a:gd name="T13" fmla="*/ T12 w 113"/>
                  <a:gd name="T14" fmla="+- 0 11671 11671"/>
                  <a:gd name="T15" fmla="*/ 1167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3" h="2">
                    <a:moveTo>
                      <a:pt x="19" y="0"/>
                    </a:moveTo>
                    <a:lnTo>
                      <a:pt x="0" y="3"/>
                    </a:lnTo>
                    <a:lnTo>
                      <a:pt x="113" y="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76" name="Group 9728"/>
            <p:cNvGrpSpPr>
              <a:grpSpLocks/>
            </p:cNvGrpSpPr>
            <p:nvPr/>
          </p:nvGrpSpPr>
          <p:grpSpPr bwMode="auto">
            <a:xfrm>
              <a:off x="5483" y="11671"/>
              <a:ext cx="94" cy="2"/>
              <a:chOff x="5483" y="11671"/>
              <a:chExt cx="94" cy="2"/>
            </a:xfrm>
          </p:grpSpPr>
          <p:sp>
            <p:nvSpPr>
              <p:cNvPr id="21298" name="Freeform 9729"/>
              <p:cNvSpPr>
                <a:spLocks/>
              </p:cNvSpPr>
              <p:nvPr/>
            </p:nvSpPr>
            <p:spPr bwMode="auto">
              <a:xfrm>
                <a:off x="5483" y="11671"/>
                <a:ext cx="94" cy="2"/>
              </a:xfrm>
              <a:custGeom>
                <a:avLst/>
                <a:gdLst>
                  <a:gd name="T0" fmla="+- 0 5577 5483"/>
                  <a:gd name="T1" fmla="*/ T0 w 94"/>
                  <a:gd name="T2" fmla="+- 0 11671 11671"/>
                  <a:gd name="T3" fmla="*/ 11671 h 2"/>
                  <a:gd name="T4" fmla="+- 0 5483 5483"/>
                  <a:gd name="T5" fmla="*/ T4 w 94"/>
                  <a:gd name="T6" fmla="+- 0 11671 11671"/>
                  <a:gd name="T7" fmla="*/ 11671 h 2"/>
                  <a:gd name="T8" fmla="+- 0 5577 5483"/>
                  <a:gd name="T9" fmla="*/ T8 w 94"/>
                  <a:gd name="T10" fmla="+- 0 11674 11671"/>
                  <a:gd name="T11" fmla="*/ 11674 h 2"/>
                  <a:gd name="T12" fmla="+- 0 5577 5483"/>
                  <a:gd name="T13" fmla="*/ T12 w 94"/>
                  <a:gd name="T14" fmla="+- 0 11671 11671"/>
                  <a:gd name="T15" fmla="*/ 1167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4" h="2">
                    <a:moveTo>
                      <a:pt x="94" y="0"/>
                    </a:moveTo>
                    <a:lnTo>
                      <a:pt x="0" y="0"/>
                    </a:lnTo>
                    <a:lnTo>
                      <a:pt x="94" y="3"/>
                    </a:lnTo>
                    <a:lnTo>
                      <a:pt x="9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77" name="Group 9730"/>
            <p:cNvGrpSpPr>
              <a:grpSpLocks/>
            </p:cNvGrpSpPr>
            <p:nvPr/>
          </p:nvGrpSpPr>
          <p:grpSpPr bwMode="auto">
            <a:xfrm>
              <a:off x="5464" y="11671"/>
              <a:ext cx="113" cy="2"/>
              <a:chOff x="5464" y="11671"/>
              <a:chExt cx="113" cy="2"/>
            </a:xfrm>
          </p:grpSpPr>
          <p:sp>
            <p:nvSpPr>
              <p:cNvPr id="21297" name="Freeform 9731"/>
              <p:cNvSpPr>
                <a:spLocks/>
              </p:cNvSpPr>
              <p:nvPr/>
            </p:nvSpPr>
            <p:spPr bwMode="auto">
              <a:xfrm>
                <a:off x="5464" y="11671"/>
                <a:ext cx="113" cy="2"/>
              </a:xfrm>
              <a:custGeom>
                <a:avLst/>
                <a:gdLst>
                  <a:gd name="T0" fmla="+- 0 5464 5464"/>
                  <a:gd name="T1" fmla="*/ T0 w 113"/>
                  <a:gd name="T2" fmla="+- 0 11674 11671"/>
                  <a:gd name="T3" fmla="*/ 11674 h 2"/>
                  <a:gd name="T4" fmla="+- 0 5577 5464"/>
                  <a:gd name="T5" fmla="*/ T4 w 113"/>
                  <a:gd name="T6" fmla="+- 0 11674 11671"/>
                  <a:gd name="T7" fmla="*/ 11674 h 2"/>
                  <a:gd name="T8" fmla="+- 0 5483 5464"/>
                  <a:gd name="T9" fmla="*/ T8 w 113"/>
                  <a:gd name="T10" fmla="+- 0 11671 11671"/>
                  <a:gd name="T11" fmla="*/ 11671 h 2"/>
                  <a:gd name="T12" fmla="+- 0 5464 5464"/>
                  <a:gd name="T13" fmla="*/ T12 w 113"/>
                  <a:gd name="T14" fmla="+- 0 11674 11671"/>
                  <a:gd name="T15" fmla="*/ 1167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3" h="2">
                    <a:moveTo>
                      <a:pt x="0" y="3"/>
                    </a:moveTo>
                    <a:lnTo>
                      <a:pt x="113" y="3"/>
                    </a:lnTo>
                    <a:lnTo>
                      <a:pt x="19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78" name="Group 9732"/>
            <p:cNvGrpSpPr>
              <a:grpSpLocks/>
            </p:cNvGrpSpPr>
            <p:nvPr/>
          </p:nvGrpSpPr>
          <p:grpSpPr bwMode="auto">
            <a:xfrm>
              <a:off x="5483" y="11671"/>
              <a:ext cx="94" cy="2"/>
              <a:chOff x="5483" y="11671"/>
              <a:chExt cx="94" cy="2"/>
            </a:xfrm>
          </p:grpSpPr>
          <p:sp>
            <p:nvSpPr>
              <p:cNvPr id="21296" name="Freeform 9733"/>
              <p:cNvSpPr>
                <a:spLocks/>
              </p:cNvSpPr>
              <p:nvPr/>
            </p:nvSpPr>
            <p:spPr bwMode="auto">
              <a:xfrm>
                <a:off x="5483" y="11671"/>
                <a:ext cx="94" cy="2"/>
              </a:xfrm>
              <a:custGeom>
                <a:avLst/>
                <a:gdLst>
                  <a:gd name="T0" fmla="+- 0 5577 5483"/>
                  <a:gd name="T1" fmla="*/ T0 w 94"/>
                  <a:gd name="T2" fmla="+- 0 11674 11671"/>
                  <a:gd name="T3" fmla="*/ 11674 h 2"/>
                  <a:gd name="T4" fmla="+- 0 5483 5483"/>
                  <a:gd name="T5" fmla="*/ T4 w 94"/>
                  <a:gd name="T6" fmla="+- 0 11671 11671"/>
                  <a:gd name="T7" fmla="*/ 11671 h 2"/>
                  <a:gd name="T8" fmla="+- 0 5577 5483"/>
                  <a:gd name="T9" fmla="*/ T8 w 94"/>
                  <a:gd name="T10" fmla="+- 0 11671 11671"/>
                  <a:gd name="T11" fmla="*/ 11671 h 2"/>
                  <a:gd name="T12" fmla="+- 0 5577 5483"/>
                  <a:gd name="T13" fmla="*/ T12 w 94"/>
                  <a:gd name="T14" fmla="+- 0 11674 11671"/>
                  <a:gd name="T15" fmla="*/ 1167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4" h="2">
                    <a:moveTo>
                      <a:pt x="94" y="3"/>
                    </a:moveTo>
                    <a:lnTo>
                      <a:pt x="0" y="0"/>
                    </a:lnTo>
                    <a:lnTo>
                      <a:pt x="94" y="0"/>
                    </a:lnTo>
                    <a:lnTo>
                      <a:pt x="94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79" name="Group 9734"/>
            <p:cNvGrpSpPr>
              <a:grpSpLocks/>
            </p:cNvGrpSpPr>
            <p:nvPr/>
          </p:nvGrpSpPr>
          <p:grpSpPr bwMode="auto">
            <a:xfrm>
              <a:off x="5603" y="11671"/>
              <a:ext cx="26" cy="5"/>
              <a:chOff x="5603" y="11671"/>
              <a:chExt cx="26" cy="5"/>
            </a:xfrm>
          </p:grpSpPr>
          <p:sp>
            <p:nvSpPr>
              <p:cNvPr id="21295" name="Freeform 9735"/>
              <p:cNvSpPr>
                <a:spLocks/>
              </p:cNvSpPr>
              <p:nvPr/>
            </p:nvSpPr>
            <p:spPr bwMode="auto">
              <a:xfrm>
                <a:off x="5603" y="11671"/>
                <a:ext cx="26" cy="5"/>
              </a:xfrm>
              <a:custGeom>
                <a:avLst/>
                <a:gdLst>
                  <a:gd name="T0" fmla="+- 0 5630 5603"/>
                  <a:gd name="T1" fmla="*/ T0 w 26"/>
                  <a:gd name="T2" fmla="+- 0 11671 11671"/>
                  <a:gd name="T3" fmla="*/ 11671 h 5"/>
                  <a:gd name="T4" fmla="+- 0 5603 5603"/>
                  <a:gd name="T5" fmla="*/ T4 w 26"/>
                  <a:gd name="T6" fmla="+- 0 11671 11671"/>
                  <a:gd name="T7" fmla="*/ 11671 h 5"/>
                  <a:gd name="T8" fmla="+- 0 5603 5603"/>
                  <a:gd name="T9" fmla="*/ T8 w 26"/>
                  <a:gd name="T10" fmla="+- 0 11676 11671"/>
                  <a:gd name="T11" fmla="*/ 11676 h 5"/>
                  <a:gd name="T12" fmla="+- 0 5630 5603"/>
                  <a:gd name="T13" fmla="*/ T12 w 26"/>
                  <a:gd name="T14" fmla="+- 0 11671 11671"/>
                  <a:gd name="T15" fmla="*/ 1167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5">
                    <a:moveTo>
                      <a:pt x="2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80" name="Group 9736"/>
            <p:cNvGrpSpPr>
              <a:grpSpLocks/>
            </p:cNvGrpSpPr>
            <p:nvPr/>
          </p:nvGrpSpPr>
          <p:grpSpPr bwMode="auto">
            <a:xfrm>
              <a:off x="5603" y="11674"/>
              <a:ext cx="2" cy="2"/>
              <a:chOff x="5603" y="11674"/>
              <a:chExt cx="2" cy="2"/>
            </a:xfrm>
          </p:grpSpPr>
          <p:sp>
            <p:nvSpPr>
              <p:cNvPr id="21294" name="Freeform 9737"/>
              <p:cNvSpPr>
                <a:spLocks/>
              </p:cNvSpPr>
              <p:nvPr/>
            </p:nvSpPr>
            <p:spPr bwMode="auto">
              <a:xfrm>
                <a:off x="5603" y="11674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048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81" name="Group 9738"/>
            <p:cNvGrpSpPr>
              <a:grpSpLocks/>
            </p:cNvGrpSpPr>
            <p:nvPr/>
          </p:nvGrpSpPr>
          <p:grpSpPr bwMode="auto">
            <a:xfrm>
              <a:off x="5603" y="11671"/>
              <a:ext cx="26" cy="5"/>
              <a:chOff x="5603" y="11671"/>
              <a:chExt cx="26" cy="5"/>
            </a:xfrm>
          </p:grpSpPr>
          <p:sp>
            <p:nvSpPr>
              <p:cNvPr id="21293" name="Freeform 9739"/>
              <p:cNvSpPr>
                <a:spLocks/>
              </p:cNvSpPr>
              <p:nvPr/>
            </p:nvSpPr>
            <p:spPr bwMode="auto">
              <a:xfrm>
                <a:off x="5603" y="11671"/>
                <a:ext cx="26" cy="5"/>
              </a:xfrm>
              <a:custGeom>
                <a:avLst/>
                <a:gdLst>
                  <a:gd name="T0" fmla="+- 0 5603 5603"/>
                  <a:gd name="T1" fmla="*/ T0 w 26"/>
                  <a:gd name="T2" fmla="+- 0 11676 11671"/>
                  <a:gd name="T3" fmla="*/ 11676 h 5"/>
                  <a:gd name="T4" fmla="+- 0 5603 5603"/>
                  <a:gd name="T5" fmla="*/ T4 w 26"/>
                  <a:gd name="T6" fmla="+- 0 11671 11671"/>
                  <a:gd name="T7" fmla="*/ 11671 h 5"/>
                  <a:gd name="T8" fmla="+- 0 5630 5603"/>
                  <a:gd name="T9" fmla="*/ T8 w 26"/>
                  <a:gd name="T10" fmla="+- 0 11671 11671"/>
                  <a:gd name="T11" fmla="*/ 11671 h 5"/>
                  <a:gd name="T12" fmla="+- 0 5603 5603"/>
                  <a:gd name="T13" fmla="*/ T12 w 26"/>
                  <a:gd name="T14" fmla="+- 0 11676 11671"/>
                  <a:gd name="T15" fmla="*/ 1167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5">
                    <a:moveTo>
                      <a:pt x="0" y="5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82" name="Group 9740"/>
            <p:cNvGrpSpPr>
              <a:grpSpLocks/>
            </p:cNvGrpSpPr>
            <p:nvPr/>
          </p:nvGrpSpPr>
          <p:grpSpPr bwMode="auto">
            <a:xfrm>
              <a:off x="5442" y="11674"/>
              <a:ext cx="84" cy="5"/>
              <a:chOff x="5442" y="11674"/>
              <a:chExt cx="84" cy="5"/>
            </a:xfrm>
          </p:grpSpPr>
          <p:sp>
            <p:nvSpPr>
              <p:cNvPr id="21292" name="Freeform 9741"/>
              <p:cNvSpPr>
                <a:spLocks/>
              </p:cNvSpPr>
              <p:nvPr/>
            </p:nvSpPr>
            <p:spPr bwMode="auto">
              <a:xfrm>
                <a:off x="5442" y="11674"/>
                <a:ext cx="84" cy="5"/>
              </a:xfrm>
              <a:custGeom>
                <a:avLst/>
                <a:gdLst>
                  <a:gd name="T0" fmla="+- 0 5464 5442"/>
                  <a:gd name="T1" fmla="*/ T0 w 84"/>
                  <a:gd name="T2" fmla="+- 0 11674 11674"/>
                  <a:gd name="T3" fmla="*/ 11674 h 5"/>
                  <a:gd name="T4" fmla="+- 0 5442 5442"/>
                  <a:gd name="T5" fmla="*/ T4 w 84"/>
                  <a:gd name="T6" fmla="+- 0 11678 11674"/>
                  <a:gd name="T7" fmla="*/ 11678 h 5"/>
                  <a:gd name="T8" fmla="+- 0 5526 5442"/>
                  <a:gd name="T9" fmla="*/ T8 w 84"/>
                  <a:gd name="T10" fmla="+- 0 11678 11674"/>
                  <a:gd name="T11" fmla="*/ 11678 h 5"/>
                  <a:gd name="T12" fmla="+- 0 5464 5442"/>
                  <a:gd name="T13" fmla="*/ T12 w 84"/>
                  <a:gd name="T14" fmla="+- 0 11674 11674"/>
                  <a:gd name="T15" fmla="*/ 11674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5">
                    <a:moveTo>
                      <a:pt x="22" y="0"/>
                    </a:moveTo>
                    <a:lnTo>
                      <a:pt x="0" y="4"/>
                    </a:lnTo>
                    <a:lnTo>
                      <a:pt x="84" y="4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83" name="Group 9742"/>
            <p:cNvGrpSpPr>
              <a:grpSpLocks/>
            </p:cNvGrpSpPr>
            <p:nvPr/>
          </p:nvGrpSpPr>
          <p:grpSpPr bwMode="auto">
            <a:xfrm>
              <a:off x="5464" y="11674"/>
              <a:ext cx="86" cy="5"/>
              <a:chOff x="5464" y="11674"/>
              <a:chExt cx="86" cy="5"/>
            </a:xfrm>
          </p:grpSpPr>
          <p:sp>
            <p:nvSpPr>
              <p:cNvPr id="21291" name="Freeform 9743"/>
              <p:cNvSpPr>
                <a:spLocks/>
              </p:cNvSpPr>
              <p:nvPr/>
            </p:nvSpPr>
            <p:spPr bwMode="auto">
              <a:xfrm>
                <a:off x="5464" y="11674"/>
                <a:ext cx="86" cy="5"/>
              </a:xfrm>
              <a:custGeom>
                <a:avLst/>
                <a:gdLst>
                  <a:gd name="T0" fmla="+- 0 5550 5464"/>
                  <a:gd name="T1" fmla="*/ T0 w 86"/>
                  <a:gd name="T2" fmla="+- 0 11674 11674"/>
                  <a:gd name="T3" fmla="*/ 11674 h 5"/>
                  <a:gd name="T4" fmla="+- 0 5464 5464"/>
                  <a:gd name="T5" fmla="*/ T4 w 86"/>
                  <a:gd name="T6" fmla="+- 0 11674 11674"/>
                  <a:gd name="T7" fmla="*/ 11674 h 5"/>
                  <a:gd name="T8" fmla="+- 0 5526 5464"/>
                  <a:gd name="T9" fmla="*/ T8 w 86"/>
                  <a:gd name="T10" fmla="+- 0 11678 11674"/>
                  <a:gd name="T11" fmla="*/ 11678 h 5"/>
                  <a:gd name="T12" fmla="+- 0 5550 5464"/>
                  <a:gd name="T13" fmla="*/ T12 w 86"/>
                  <a:gd name="T14" fmla="+- 0 11674 11674"/>
                  <a:gd name="T15" fmla="*/ 11674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6" h="5">
                    <a:moveTo>
                      <a:pt x="86" y="0"/>
                    </a:moveTo>
                    <a:lnTo>
                      <a:pt x="0" y="0"/>
                    </a:lnTo>
                    <a:lnTo>
                      <a:pt x="62" y="4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84" name="Group 9744"/>
            <p:cNvGrpSpPr>
              <a:grpSpLocks/>
            </p:cNvGrpSpPr>
            <p:nvPr/>
          </p:nvGrpSpPr>
          <p:grpSpPr bwMode="auto">
            <a:xfrm>
              <a:off x="5442" y="11674"/>
              <a:ext cx="84" cy="5"/>
              <a:chOff x="5442" y="11674"/>
              <a:chExt cx="84" cy="5"/>
            </a:xfrm>
          </p:grpSpPr>
          <p:sp>
            <p:nvSpPr>
              <p:cNvPr id="21290" name="Freeform 9745"/>
              <p:cNvSpPr>
                <a:spLocks/>
              </p:cNvSpPr>
              <p:nvPr/>
            </p:nvSpPr>
            <p:spPr bwMode="auto">
              <a:xfrm>
                <a:off x="5442" y="11674"/>
                <a:ext cx="84" cy="5"/>
              </a:xfrm>
              <a:custGeom>
                <a:avLst/>
                <a:gdLst>
                  <a:gd name="T0" fmla="+- 0 5442 5442"/>
                  <a:gd name="T1" fmla="*/ T0 w 84"/>
                  <a:gd name="T2" fmla="+- 0 11678 11674"/>
                  <a:gd name="T3" fmla="*/ 11678 h 5"/>
                  <a:gd name="T4" fmla="+- 0 5526 5442"/>
                  <a:gd name="T5" fmla="*/ T4 w 84"/>
                  <a:gd name="T6" fmla="+- 0 11678 11674"/>
                  <a:gd name="T7" fmla="*/ 11678 h 5"/>
                  <a:gd name="T8" fmla="+- 0 5464 5442"/>
                  <a:gd name="T9" fmla="*/ T8 w 84"/>
                  <a:gd name="T10" fmla="+- 0 11674 11674"/>
                  <a:gd name="T11" fmla="*/ 11674 h 5"/>
                  <a:gd name="T12" fmla="+- 0 5442 5442"/>
                  <a:gd name="T13" fmla="*/ T12 w 84"/>
                  <a:gd name="T14" fmla="+- 0 11678 11674"/>
                  <a:gd name="T15" fmla="*/ 1167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5">
                    <a:moveTo>
                      <a:pt x="0" y="4"/>
                    </a:moveTo>
                    <a:lnTo>
                      <a:pt x="84" y="4"/>
                    </a:lnTo>
                    <a:lnTo>
                      <a:pt x="22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85" name="Group 9746"/>
            <p:cNvGrpSpPr>
              <a:grpSpLocks/>
            </p:cNvGrpSpPr>
            <p:nvPr/>
          </p:nvGrpSpPr>
          <p:grpSpPr bwMode="auto">
            <a:xfrm>
              <a:off x="5464" y="11674"/>
              <a:ext cx="86" cy="5"/>
              <a:chOff x="5464" y="11674"/>
              <a:chExt cx="86" cy="5"/>
            </a:xfrm>
          </p:grpSpPr>
          <p:sp>
            <p:nvSpPr>
              <p:cNvPr id="21289" name="Freeform 9747"/>
              <p:cNvSpPr>
                <a:spLocks/>
              </p:cNvSpPr>
              <p:nvPr/>
            </p:nvSpPr>
            <p:spPr bwMode="auto">
              <a:xfrm>
                <a:off x="5464" y="11674"/>
                <a:ext cx="86" cy="5"/>
              </a:xfrm>
              <a:custGeom>
                <a:avLst/>
                <a:gdLst>
                  <a:gd name="T0" fmla="+- 0 5526 5464"/>
                  <a:gd name="T1" fmla="*/ T0 w 86"/>
                  <a:gd name="T2" fmla="+- 0 11678 11674"/>
                  <a:gd name="T3" fmla="*/ 11678 h 5"/>
                  <a:gd name="T4" fmla="+- 0 5464 5464"/>
                  <a:gd name="T5" fmla="*/ T4 w 86"/>
                  <a:gd name="T6" fmla="+- 0 11674 11674"/>
                  <a:gd name="T7" fmla="*/ 11674 h 5"/>
                  <a:gd name="T8" fmla="+- 0 5550 5464"/>
                  <a:gd name="T9" fmla="*/ T8 w 86"/>
                  <a:gd name="T10" fmla="+- 0 11674 11674"/>
                  <a:gd name="T11" fmla="*/ 11674 h 5"/>
                  <a:gd name="T12" fmla="+- 0 5526 5464"/>
                  <a:gd name="T13" fmla="*/ T12 w 86"/>
                  <a:gd name="T14" fmla="+- 0 11678 11674"/>
                  <a:gd name="T15" fmla="*/ 1167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6" h="5">
                    <a:moveTo>
                      <a:pt x="62" y="4"/>
                    </a:moveTo>
                    <a:lnTo>
                      <a:pt x="0" y="0"/>
                    </a:lnTo>
                    <a:lnTo>
                      <a:pt x="86" y="0"/>
                    </a:lnTo>
                    <a:lnTo>
                      <a:pt x="62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86" name="Group 9748"/>
            <p:cNvGrpSpPr>
              <a:grpSpLocks/>
            </p:cNvGrpSpPr>
            <p:nvPr/>
          </p:nvGrpSpPr>
          <p:grpSpPr bwMode="auto">
            <a:xfrm>
              <a:off x="5550" y="11674"/>
              <a:ext cx="29" cy="12"/>
              <a:chOff x="5550" y="11674"/>
              <a:chExt cx="29" cy="12"/>
            </a:xfrm>
          </p:grpSpPr>
          <p:sp>
            <p:nvSpPr>
              <p:cNvPr id="21288" name="Freeform 9749"/>
              <p:cNvSpPr>
                <a:spLocks/>
              </p:cNvSpPr>
              <p:nvPr/>
            </p:nvSpPr>
            <p:spPr bwMode="auto">
              <a:xfrm>
                <a:off x="5550" y="11674"/>
                <a:ext cx="29" cy="12"/>
              </a:xfrm>
              <a:custGeom>
                <a:avLst/>
                <a:gdLst>
                  <a:gd name="T0" fmla="+- 0 5550 5550"/>
                  <a:gd name="T1" fmla="*/ T0 w 29"/>
                  <a:gd name="T2" fmla="+- 0 11674 11674"/>
                  <a:gd name="T3" fmla="*/ 11674 h 12"/>
                  <a:gd name="T4" fmla="+- 0 5553 5550"/>
                  <a:gd name="T5" fmla="*/ T4 w 29"/>
                  <a:gd name="T6" fmla="+- 0 11681 11674"/>
                  <a:gd name="T7" fmla="*/ 11681 h 12"/>
                  <a:gd name="T8" fmla="+- 0 5553 5550"/>
                  <a:gd name="T9" fmla="*/ T8 w 29"/>
                  <a:gd name="T10" fmla="+- 0 11686 11674"/>
                  <a:gd name="T11" fmla="*/ 11686 h 12"/>
                  <a:gd name="T12" fmla="+- 0 5579 5550"/>
                  <a:gd name="T13" fmla="*/ T12 w 29"/>
                  <a:gd name="T14" fmla="+- 0 11681 11674"/>
                  <a:gd name="T15" fmla="*/ 11681 h 12"/>
                  <a:gd name="T16" fmla="+- 0 5550 5550"/>
                  <a:gd name="T17" fmla="*/ T16 w 29"/>
                  <a:gd name="T18" fmla="+- 0 11674 11674"/>
                  <a:gd name="T19" fmla="*/ 11674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2">
                    <a:moveTo>
                      <a:pt x="0" y="0"/>
                    </a:moveTo>
                    <a:lnTo>
                      <a:pt x="3" y="7"/>
                    </a:lnTo>
                    <a:lnTo>
                      <a:pt x="3" y="12"/>
                    </a:lnTo>
                    <a:lnTo>
                      <a:pt x="29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87" name="Group 9750"/>
            <p:cNvGrpSpPr>
              <a:grpSpLocks/>
            </p:cNvGrpSpPr>
            <p:nvPr/>
          </p:nvGrpSpPr>
          <p:grpSpPr bwMode="auto">
            <a:xfrm>
              <a:off x="5550" y="11674"/>
              <a:ext cx="29" cy="7"/>
              <a:chOff x="5550" y="11674"/>
              <a:chExt cx="29" cy="7"/>
            </a:xfrm>
          </p:grpSpPr>
          <p:sp>
            <p:nvSpPr>
              <p:cNvPr id="21287" name="Freeform 9751"/>
              <p:cNvSpPr>
                <a:spLocks/>
              </p:cNvSpPr>
              <p:nvPr/>
            </p:nvSpPr>
            <p:spPr bwMode="auto">
              <a:xfrm>
                <a:off x="5550" y="11674"/>
                <a:ext cx="29" cy="7"/>
              </a:xfrm>
              <a:custGeom>
                <a:avLst/>
                <a:gdLst>
                  <a:gd name="T0" fmla="+- 0 5550 5550"/>
                  <a:gd name="T1" fmla="*/ T0 w 29"/>
                  <a:gd name="T2" fmla="+- 0 11674 11674"/>
                  <a:gd name="T3" fmla="*/ 11674 h 7"/>
                  <a:gd name="T4" fmla="+- 0 5553 5550"/>
                  <a:gd name="T5" fmla="*/ T4 w 29"/>
                  <a:gd name="T6" fmla="+- 0 11681 11674"/>
                  <a:gd name="T7" fmla="*/ 11681 h 7"/>
                  <a:gd name="T8" fmla="+- 0 5579 5550"/>
                  <a:gd name="T9" fmla="*/ T8 w 29"/>
                  <a:gd name="T10" fmla="+- 0 11681 11674"/>
                  <a:gd name="T11" fmla="*/ 11681 h 7"/>
                  <a:gd name="T12" fmla="+- 0 5550 5550"/>
                  <a:gd name="T13" fmla="*/ T12 w 29"/>
                  <a:gd name="T14" fmla="+- 0 11674 11674"/>
                  <a:gd name="T15" fmla="*/ 1167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7">
                    <a:moveTo>
                      <a:pt x="0" y="0"/>
                    </a:moveTo>
                    <a:lnTo>
                      <a:pt x="3" y="7"/>
                    </a:lnTo>
                    <a:lnTo>
                      <a:pt x="29" y="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88" name="Group 9752"/>
            <p:cNvGrpSpPr>
              <a:grpSpLocks/>
            </p:cNvGrpSpPr>
            <p:nvPr/>
          </p:nvGrpSpPr>
          <p:grpSpPr bwMode="auto">
            <a:xfrm>
              <a:off x="5553" y="11681"/>
              <a:ext cx="26" cy="5"/>
              <a:chOff x="5553" y="11681"/>
              <a:chExt cx="26" cy="5"/>
            </a:xfrm>
          </p:grpSpPr>
          <p:sp>
            <p:nvSpPr>
              <p:cNvPr id="21286" name="Freeform 9753"/>
              <p:cNvSpPr>
                <a:spLocks/>
              </p:cNvSpPr>
              <p:nvPr/>
            </p:nvSpPr>
            <p:spPr bwMode="auto">
              <a:xfrm>
                <a:off x="5553" y="11681"/>
                <a:ext cx="26" cy="5"/>
              </a:xfrm>
              <a:custGeom>
                <a:avLst/>
                <a:gdLst>
                  <a:gd name="T0" fmla="+- 0 5553 5553"/>
                  <a:gd name="T1" fmla="*/ T0 w 26"/>
                  <a:gd name="T2" fmla="+- 0 11681 11681"/>
                  <a:gd name="T3" fmla="*/ 11681 h 5"/>
                  <a:gd name="T4" fmla="+- 0 5579 5553"/>
                  <a:gd name="T5" fmla="*/ T4 w 26"/>
                  <a:gd name="T6" fmla="+- 0 11681 11681"/>
                  <a:gd name="T7" fmla="*/ 11681 h 5"/>
                  <a:gd name="T8" fmla="+- 0 5553 5553"/>
                  <a:gd name="T9" fmla="*/ T8 w 26"/>
                  <a:gd name="T10" fmla="+- 0 11686 11681"/>
                  <a:gd name="T11" fmla="*/ 11686 h 5"/>
                  <a:gd name="T12" fmla="+- 0 5553 5553"/>
                  <a:gd name="T13" fmla="*/ T12 w 26"/>
                  <a:gd name="T14" fmla="+- 0 11681 11681"/>
                  <a:gd name="T15" fmla="*/ 1168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5">
                    <a:moveTo>
                      <a:pt x="0" y="0"/>
                    </a:moveTo>
                    <a:lnTo>
                      <a:pt x="26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89" name="Group 9754"/>
            <p:cNvGrpSpPr>
              <a:grpSpLocks/>
            </p:cNvGrpSpPr>
            <p:nvPr/>
          </p:nvGrpSpPr>
          <p:grpSpPr bwMode="auto">
            <a:xfrm>
              <a:off x="5550" y="11674"/>
              <a:ext cx="29" cy="7"/>
              <a:chOff x="5550" y="11674"/>
              <a:chExt cx="29" cy="7"/>
            </a:xfrm>
          </p:grpSpPr>
          <p:sp>
            <p:nvSpPr>
              <p:cNvPr id="21285" name="Freeform 9755"/>
              <p:cNvSpPr>
                <a:spLocks/>
              </p:cNvSpPr>
              <p:nvPr/>
            </p:nvSpPr>
            <p:spPr bwMode="auto">
              <a:xfrm>
                <a:off x="5550" y="11674"/>
                <a:ext cx="29" cy="7"/>
              </a:xfrm>
              <a:custGeom>
                <a:avLst/>
                <a:gdLst>
                  <a:gd name="T0" fmla="+- 0 5577 5550"/>
                  <a:gd name="T1" fmla="*/ T0 w 29"/>
                  <a:gd name="T2" fmla="+- 0 11674 11674"/>
                  <a:gd name="T3" fmla="*/ 11674 h 7"/>
                  <a:gd name="T4" fmla="+- 0 5550 5550"/>
                  <a:gd name="T5" fmla="*/ T4 w 29"/>
                  <a:gd name="T6" fmla="+- 0 11674 11674"/>
                  <a:gd name="T7" fmla="*/ 11674 h 7"/>
                  <a:gd name="T8" fmla="+- 0 5579 5550"/>
                  <a:gd name="T9" fmla="*/ T8 w 29"/>
                  <a:gd name="T10" fmla="+- 0 11681 11674"/>
                  <a:gd name="T11" fmla="*/ 11681 h 7"/>
                  <a:gd name="T12" fmla="+- 0 5577 5550"/>
                  <a:gd name="T13" fmla="*/ T12 w 29"/>
                  <a:gd name="T14" fmla="+- 0 11674 11674"/>
                  <a:gd name="T15" fmla="*/ 1167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7">
                    <a:moveTo>
                      <a:pt x="27" y="0"/>
                    </a:moveTo>
                    <a:lnTo>
                      <a:pt x="0" y="0"/>
                    </a:lnTo>
                    <a:lnTo>
                      <a:pt x="29" y="7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90" name="Group 9756"/>
            <p:cNvGrpSpPr>
              <a:grpSpLocks/>
            </p:cNvGrpSpPr>
            <p:nvPr/>
          </p:nvGrpSpPr>
          <p:grpSpPr bwMode="auto">
            <a:xfrm>
              <a:off x="5550" y="11674"/>
              <a:ext cx="29" cy="7"/>
              <a:chOff x="5550" y="11674"/>
              <a:chExt cx="29" cy="7"/>
            </a:xfrm>
          </p:grpSpPr>
          <p:sp>
            <p:nvSpPr>
              <p:cNvPr id="21284" name="Freeform 9757"/>
              <p:cNvSpPr>
                <a:spLocks/>
              </p:cNvSpPr>
              <p:nvPr/>
            </p:nvSpPr>
            <p:spPr bwMode="auto">
              <a:xfrm>
                <a:off x="5550" y="11674"/>
                <a:ext cx="29" cy="7"/>
              </a:xfrm>
              <a:custGeom>
                <a:avLst/>
                <a:gdLst>
                  <a:gd name="T0" fmla="+- 0 5550 5550"/>
                  <a:gd name="T1" fmla="*/ T0 w 29"/>
                  <a:gd name="T2" fmla="+- 0 11674 11674"/>
                  <a:gd name="T3" fmla="*/ 11674 h 7"/>
                  <a:gd name="T4" fmla="+- 0 5577 5550"/>
                  <a:gd name="T5" fmla="*/ T4 w 29"/>
                  <a:gd name="T6" fmla="+- 0 11674 11674"/>
                  <a:gd name="T7" fmla="*/ 11674 h 7"/>
                  <a:gd name="T8" fmla="+- 0 5579 5550"/>
                  <a:gd name="T9" fmla="*/ T8 w 29"/>
                  <a:gd name="T10" fmla="+- 0 11681 11674"/>
                  <a:gd name="T11" fmla="*/ 11681 h 7"/>
                  <a:gd name="T12" fmla="+- 0 5550 5550"/>
                  <a:gd name="T13" fmla="*/ T12 w 29"/>
                  <a:gd name="T14" fmla="+- 0 11674 11674"/>
                  <a:gd name="T15" fmla="*/ 1167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7">
                    <a:moveTo>
                      <a:pt x="0" y="0"/>
                    </a:moveTo>
                    <a:lnTo>
                      <a:pt x="27" y="0"/>
                    </a:lnTo>
                    <a:lnTo>
                      <a:pt x="29" y="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91" name="Group 9758"/>
            <p:cNvGrpSpPr>
              <a:grpSpLocks/>
            </p:cNvGrpSpPr>
            <p:nvPr/>
          </p:nvGrpSpPr>
          <p:grpSpPr bwMode="auto">
            <a:xfrm>
              <a:off x="5394" y="11678"/>
              <a:ext cx="134" cy="12"/>
              <a:chOff x="5394" y="11678"/>
              <a:chExt cx="134" cy="12"/>
            </a:xfrm>
          </p:grpSpPr>
          <p:sp>
            <p:nvSpPr>
              <p:cNvPr id="21283" name="Freeform 9759"/>
              <p:cNvSpPr>
                <a:spLocks/>
              </p:cNvSpPr>
              <p:nvPr/>
            </p:nvSpPr>
            <p:spPr bwMode="auto">
              <a:xfrm>
                <a:off x="5394" y="11678"/>
                <a:ext cx="134" cy="12"/>
              </a:xfrm>
              <a:custGeom>
                <a:avLst/>
                <a:gdLst>
                  <a:gd name="T0" fmla="+- 0 5442 5394"/>
                  <a:gd name="T1" fmla="*/ T0 w 134"/>
                  <a:gd name="T2" fmla="+- 0 11678 11678"/>
                  <a:gd name="T3" fmla="*/ 11678 h 12"/>
                  <a:gd name="T4" fmla="+- 0 5394 5394"/>
                  <a:gd name="T5" fmla="*/ T4 w 134"/>
                  <a:gd name="T6" fmla="+- 0 11690 11678"/>
                  <a:gd name="T7" fmla="*/ 11690 h 12"/>
                  <a:gd name="T8" fmla="+- 0 5529 5394"/>
                  <a:gd name="T9" fmla="*/ T8 w 134"/>
                  <a:gd name="T10" fmla="+- 0 11690 11678"/>
                  <a:gd name="T11" fmla="*/ 11690 h 12"/>
                  <a:gd name="T12" fmla="+- 0 5442 5394"/>
                  <a:gd name="T13" fmla="*/ T12 w 134"/>
                  <a:gd name="T14" fmla="+- 0 11678 11678"/>
                  <a:gd name="T15" fmla="*/ 11678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" h="12">
                    <a:moveTo>
                      <a:pt x="48" y="0"/>
                    </a:moveTo>
                    <a:lnTo>
                      <a:pt x="0" y="12"/>
                    </a:lnTo>
                    <a:lnTo>
                      <a:pt x="135" y="12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92" name="Group 9760"/>
            <p:cNvGrpSpPr>
              <a:grpSpLocks/>
            </p:cNvGrpSpPr>
            <p:nvPr/>
          </p:nvGrpSpPr>
          <p:grpSpPr bwMode="auto">
            <a:xfrm>
              <a:off x="5442" y="11678"/>
              <a:ext cx="86" cy="12"/>
              <a:chOff x="5442" y="11678"/>
              <a:chExt cx="86" cy="12"/>
            </a:xfrm>
          </p:grpSpPr>
          <p:sp>
            <p:nvSpPr>
              <p:cNvPr id="21282" name="Freeform 9761"/>
              <p:cNvSpPr>
                <a:spLocks/>
              </p:cNvSpPr>
              <p:nvPr/>
            </p:nvSpPr>
            <p:spPr bwMode="auto">
              <a:xfrm>
                <a:off x="5442" y="11678"/>
                <a:ext cx="86" cy="12"/>
              </a:xfrm>
              <a:custGeom>
                <a:avLst/>
                <a:gdLst>
                  <a:gd name="T0" fmla="+- 0 5526 5442"/>
                  <a:gd name="T1" fmla="*/ T0 w 86"/>
                  <a:gd name="T2" fmla="+- 0 11678 11678"/>
                  <a:gd name="T3" fmla="*/ 11678 h 12"/>
                  <a:gd name="T4" fmla="+- 0 5442 5442"/>
                  <a:gd name="T5" fmla="*/ T4 w 86"/>
                  <a:gd name="T6" fmla="+- 0 11678 11678"/>
                  <a:gd name="T7" fmla="*/ 11678 h 12"/>
                  <a:gd name="T8" fmla="+- 0 5529 5442"/>
                  <a:gd name="T9" fmla="*/ T8 w 86"/>
                  <a:gd name="T10" fmla="+- 0 11690 11678"/>
                  <a:gd name="T11" fmla="*/ 11690 h 12"/>
                  <a:gd name="T12" fmla="+- 0 5526 5442"/>
                  <a:gd name="T13" fmla="*/ T12 w 86"/>
                  <a:gd name="T14" fmla="+- 0 11678 11678"/>
                  <a:gd name="T15" fmla="*/ 11678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6" h="12">
                    <a:moveTo>
                      <a:pt x="84" y="0"/>
                    </a:moveTo>
                    <a:lnTo>
                      <a:pt x="0" y="0"/>
                    </a:lnTo>
                    <a:lnTo>
                      <a:pt x="87" y="12"/>
                    </a:lnTo>
                    <a:lnTo>
                      <a:pt x="8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93" name="Group 9762"/>
            <p:cNvGrpSpPr>
              <a:grpSpLocks/>
            </p:cNvGrpSpPr>
            <p:nvPr/>
          </p:nvGrpSpPr>
          <p:grpSpPr bwMode="auto">
            <a:xfrm>
              <a:off x="5394" y="11678"/>
              <a:ext cx="134" cy="12"/>
              <a:chOff x="5394" y="11678"/>
              <a:chExt cx="134" cy="12"/>
            </a:xfrm>
          </p:grpSpPr>
          <p:sp>
            <p:nvSpPr>
              <p:cNvPr id="21281" name="Freeform 9763"/>
              <p:cNvSpPr>
                <a:spLocks/>
              </p:cNvSpPr>
              <p:nvPr/>
            </p:nvSpPr>
            <p:spPr bwMode="auto">
              <a:xfrm>
                <a:off x="5394" y="11678"/>
                <a:ext cx="134" cy="12"/>
              </a:xfrm>
              <a:custGeom>
                <a:avLst/>
                <a:gdLst>
                  <a:gd name="T0" fmla="+- 0 5394 5394"/>
                  <a:gd name="T1" fmla="*/ T0 w 134"/>
                  <a:gd name="T2" fmla="+- 0 11690 11678"/>
                  <a:gd name="T3" fmla="*/ 11690 h 12"/>
                  <a:gd name="T4" fmla="+- 0 5529 5394"/>
                  <a:gd name="T5" fmla="*/ T4 w 134"/>
                  <a:gd name="T6" fmla="+- 0 11690 11678"/>
                  <a:gd name="T7" fmla="*/ 11690 h 12"/>
                  <a:gd name="T8" fmla="+- 0 5442 5394"/>
                  <a:gd name="T9" fmla="*/ T8 w 134"/>
                  <a:gd name="T10" fmla="+- 0 11678 11678"/>
                  <a:gd name="T11" fmla="*/ 11678 h 12"/>
                  <a:gd name="T12" fmla="+- 0 5394 5394"/>
                  <a:gd name="T13" fmla="*/ T12 w 134"/>
                  <a:gd name="T14" fmla="+- 0 11690 11678"/>
                  <a:gd name="T15" fmla="*/ 11690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" h="12">
                    <a:moveTo>
                      <a:pt x="0" y="12"/>
                    </a:moveTo>
                    <a:lnTo>
                      <a:pt x="135" y="12"/>
                    </a:lnTo>
                    <a:lnTo>
                      <a:pt x="48" y="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94" name="Group 9764"/>
            <p:cNvGrpSpPr>
              <a:grpSpLocks/>
            </p:cNvGrpSpPr>
            <p:nvPr/>
          </p:nvGrpSpPr>
          <p:grpSpPr bwMode="auto">
            <a:xfrm>
              <a:off x="5442" y="11678"/>
              <a:ext cx="86" cy="12"/>
              <a:chOff x="5442" y="11678"/>
              <a:chExt cx="86" cy="12"/>
            </a:xfrm>
          </p:grpSpPr>
          <p:sp>
            <p:nvSpPr>
              <p:cNvPr id="21280" name="Freeform 9765"/>
              <p:cNvSpPr>
                <a:spLocks/>
              </p:cNvSpPr>
              <p:nvPr/>
            </p:nvSpPr>
            <p:spPr bwMode="auto">
              <a:xfrm>
                <a:off x="5442" y="11678"/>
                <a:ext cx="86" cy="12"/>
              </a:xfrm>
              <a:custGeom>
                <a:avLst/>
                <a:gdLst>
                  <a:gd name="T0" fmla="+- 0 5529 5442"/>
                  <a:gd name="T1" fmla="*/ T0 w 86"/>
                  <a:gd name="T2" fmla="+- 0 11690 11678"/>
                  <a:gd name="T3" fmla="*/ 11690 h 12"/>
                  <a:gd name="T4" fmla="+- 0 5442 5442"/>
                  <a:gd name="T5" fmla="*/ T4 w 86"/>
                  <a:gd name="T6" fmla="+- 0 11678 11678"/>
                  <a:gd name="T7" fmla="*/ 11678 h 12"/>
                  <a:gd name="T8" fmla="+- 0 5526 5442"/>
                  <a:gd name="T9" fmla="*/ T8 w 86"/>
                  <a:gd name="T10" fmla="+- 0 11678 11678"/>
                  <a:gd name="T11" fmla="*/ 11678 h 12"/>
                  <a:gd name="T12" fmla="+- 0 5529 5442"/>
                  <a:gd name="T13" fmla="*/ T12 w 86"/>
                  <a:gd name="T14" fmla="+- 0 11690 11678"/>
                  <a:gd name="T15" fmla="*/ 11690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6" h="12">
                    <a:moveTo>
                      <a:pt x="87" y="12"/>
                    </a:moveTo>
                    <a:lnTo>
                      <a:pt x="0" y="0"/>
                    </a:lnTo>
                    <a:lnTo>
                      <a:pt x="84" y="0"/>
                    </a:lnTo>
                    <a:lnTo>
                      <a:pt x="87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95" name="Group 9766"/>
            <p:cNvGrpSpPr>
              <a:grpSpLocks/>
            </p:cNvGrpSpPr>
            <p:nvPr/>
          </p:nvGrpSpPr>
          <p:grpSpPr bwMode="auto">
            <a:xfrm>
              <a:off x="5382" y="11690"/>
              <a:ext cx="146" cy="2"/>
              <a:chOff x="5382" y="11690"/>
              <a:chExt cx="146" cy="2"/>
            </a:xfrm>
          </p:grpSpPr>
          <p:sp>
            <p:nvSpPr>
              <p:cNvPr id="21279" name="Freeform 9767"/>
              <p:cNvSpPr>
                <a:spLocks/>
              </p:cNvSpPr>
              <p:nvPr/>
            </p:nvSpPr>
            <p:spPr bwMode="auto">
              <a:xfrm>
                <a:off x="5382" y="11690"/>
                <a:ext cx="146" cy="2"/>
              </a:xfrm>
              <a:custGeom>
                <a:avLst/>
                <a:gdLst>
                  <a:gd name="T0" fmla="+- 0 5394 5382"/>
                  <a:gd name="T1" fmla="*/ T0 w 146"/>
                  <a:gd name="T2" fmla="+- 0 11690 11690"/>
                  <a:gd name="T3" fmla="*/ 11690 h 2"/>
                  <a:gd name="T4" fmla="+- 0 5382 5382"/>
                  <a:gd name="T5" fmla="*/ T4 w 146"/>
                  <a:gd name="T6" fmla="+- 0 11693 11690"/>
                  <a:gd name="T7" fmla="*/ 11693 h 2"/>
                  <a:gd name="T8" fmla="+- 0 5529 5382"/>
                  <a:gd name="T9" fmla="*/ T8 w 146"/>
                  <a:gd name="T10" fmla="+- 0 11693 11690"/>
                  <a:gd name="T11" fmla="*/ 11693 h 2"/>
                  <a:gd name="T12" fmla="+- 0 5394 5382"/>
                  <a:gd name="T13" fmla="*/ T12 w 146"/>
                  <a:gd name="T14" fmla="+- 0 11690 11690"/>
                  <a:gd name="T15" fmla="*/ 1169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6" h="2">
                    <a:moveTo>
                      <a:pt x="12" y="0"/>
                    </a:moveTo>
                    <a:lnTo>
                      <a:pt x="0" y="3"/>
                    </a:lnTo>
                    <a:lnTo>
                      <a:pt x="147" y="3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96" name="Group 9768"/>
            <p:cNvGrpSpPr>
              <a:grpSpLocks/>
            </p:cNvGrpSpPr>
            <p:nvPr/>
          </p:nvGrpSpPr>
          <p:grpSpPr bwMode="auto">
            <a:xfrm>
              <a:off x="5394" y="11690"/>
              <a:ext cx="134" cy="2"/>
              <a:chOff x="5394" y="11690"/>
              <a:chExt cx="134" cy="2"/>
            </a:xfrm>
          </p:grpSpPr>
          <p:sp>
            <p:nvSpPr>
              <p:cNvPr id="21278" name="Freeform 9769"/>
              <p:cNvSpPr>
                <a:spLocks/>
              </p:cNvSpPr>
              <p:nvPr/>
            </p:nvSpPr>
            <p:spPr bwMode="auto">
              <a:xfrm>
                <a:off x="5394" y="11690"/>
                <a:ext cx="134" cy="2"/>
              </a:xfrm>
              <a:custGeom>
                <a:avLst/>
                <a:gdLst>
                  <a:gd name="T0" fmla="+- 0 5529 5394"/>
                  <a:gd name="T1" fmla="*/ T0 w 134"/>
                  <a:gd name="T2" fmla="+- 0 11690 11690"/>
                  <a:gd name="T3" fmla="*/ 11690 h 2"/>
                  <a:gd name="T4" fmla="+- 0 5394 5394"/>
                  <a:gd name="T5" fmla="*/ T4 w 134"/>
                  <a:gd name="T6" fmla="+- 0 11690 11690"/>
                  <a:gd name="T7" fmla="*/ 11690 h 2"/>
                  <a:gd name="T8" fmla="+- 0 5529 5394"/>
                  <a:gd name="T9" fmla="*/ T8 w 134"/>
                  <a:gd name="T10" fmla="+- 0 11693 11690"/>
                  <a:gd name="T11" fmla="*/ 11693 h 2"/>
                  <a:gd name="T12" fmla="+- 0 5529 5394"/>
                  <a:gd name="T13" fmla="*/ T12 w 134"/>
                  <a:gd name="T14" fmla="+- 0 11690 11690"/>
                  <a:gd name="T15" fmla="*/ 1169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" h="2">
                    <a:moveTo>
                      <a:pt x="135" y="0"/>
                    </a:moveTo>
                    <a:lnTo>
                      <a:pt x="0" y="0"/>
                    </a:lnTo>
                    <a:lnTo>
                      <a:pt x="135" y="3"/>
                    </a:lnTo>
                    <a:lnTo>
                      <a:pt x="13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97" name="Group 9770"/>
            <p:cNvGrpSpPr>
              <a:grpSpLocks/>
            </p:cNvGrpSpPr>
            <p:nvPr/>
          </p:nvGrpSpPr>
          <p:grpSpPr bwMode="auto">
            <a:xfrm>
              <a:off x="5382" y="11690"/>
              <a:ext cx="146" cy="2"/>
              <a:chOff x="5382" y="11690"/>
              <a:chExt cx="146" cy="2"/>
            </a:xfrm>
          </p:grpSpPr>
          <p:sp>
            <p:nvSpPr>
              <p:cNvPr id="21277" name="Freeform 9771"/>
              <p:cNvSpPr>
                <a:spLocks/>
              </p:cNvSpPr>
              <p:nvPr/>
            </p:nvSpPr>
            <p:spPr bwMode="auto">
              <a:xfrm>
                <a:off x="5382" y="11690"/>
                <a:ext cx="146" cy="2"/>
              </a:xfrm>
              <a:custGeom>
                <a:avLst/>
                <a:gdLst>
                  <a:gd name="T0" fmla="+- 0 5382 5382"/>
                  <a:gd name="T1" fmla="*/ T0 w 146"/>
                  <a:gd name="T2" fmla="+- 0 11693 11690"/>
                  <a:gd name="T3" fmla="*/ 11693 h 2"/>
                  <a:gd name="T4" fmla="+- 0 5529 5382"/>
                  <a:gd name="T5" fmla="*/ T4 w 146"/>
                  <a:gd name="T6" fmla="+- 0 11693 11690"/>
                  <a:gd name="T7" fmla="*/ 11693 h 2"/>
                  <a:gd name="T8" fmla="+- 0 5394 5382"/>
                  <a:gd name="T9" fmla="*/ T8 w 146"/>
                  <a:gd name="T10" fmla="+- 0 11690 11690"/>
                  <a:gd name="T11" fmla="*/ 11690 h 2"/>
                  <a:gd name="T12" fmla="+- 0 5382 5382"/>
                  <a:gd name="T13" fmla="*/ T12 w 146"/>
                  <a:gd name="T14" fmla="+- 0 11693 11690"/>
                  <a:gd name="T15" fmla="*/ 1169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6" h="2">
                    <a:moveTo>
                      <a:pt x="0" y="3"/>
                    </a:moveTo>
                    <a:lnTo>
                      <a:pt x="147" y="3"/>
                    </a:lnTo>
                    <a:lnTo>
                      <a:pt x="12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98" name="Group 9772"/>
            <p:cNvGrpSpPr>
              <a:grpSpLocks/>
            </p:cNvGrpSpPr>
            <p:nvPr/>
          </p:nvGrpSpPr>
          <p:grpSpPr bwMode="auto">
            <a:xfrm>
              <a:off x="5394" y="11690"/>
              <a:ext cx="134" cy="2"/>
              <a:chOff x="5394" y="11690"/>
              <a:chExt cx="134" cy="2"/>
            </a:xfrm>
          </p:grpSpPr>
          <p:sp>
            <p:nvSpPr>
              <p:cNvPr id="21276" name="Freeform 9773"/>
              <p:cNvSpPr>
                <a:spLocks/>
              </p:cNvSpPr>
              <p:nvPr/>
            </p:nvSpPr>
            <p:spPr bwMode="auto">
              <a:xfrm>
                <a:off x="5394" y="11690"/>
                <a:ext cx="134" cy="2"/>
              </a:xfrm>
              <a:custGeom>
                <a:avLst/>
                <a:gdLst>
                  <a:gd name="T0" fmla="+- 0 5529 5394"/>
                  <a:gd name="T1" fmla="*/ T0 w 134"/>
                  <a:gd name="T2" fmla="+- 0 11693 11690"/>
                  <a:gd name="T3" fmla="*/ 11693 h 2"/>
                  <a:gd name="T4" fmla="+- 0 5394 5394"/>
                  <a:gd name="T5" fmla="*/ T4 w 134"/>
                  <a:gd name="T6" fmla="+- 0 11690 11690"/>
                  <a:gd name="T7" fmla="*/ 11690 h 2"/>
                  <a:gd name="T8" fmla="+- 0 5529 5394"/>
                  <a:gd name="T9" fmla="*/ T8 w 134"/>
                  <a:gd name="T10" fmla="+- 0 11690 11690"/>
                  <a:gd name="T11" fmla="*/ 11690 h 2"/>
                  <a:gd name="T12" fmla="+- 0 5529 5394"/>
                  <a:gd name="T13" fmla="*/ T12 w 134"/>
                  <a:gd name="T14" fmla="+- 0 11693 11690"/>
                  <a:gd name="T15" fmla="*/ 1169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" h="2">
                    <a:moveTo>
                      <a:pt x="135" y="3"/>
                    </a:moveTo>
                    <a:lnTo>
                      <a:pt x="0" y="0"/>
                    </a:lnTo>
                    <a:lnTo>
                      <a:pt x="135" y="0"/>
                    </a:lnTo>
                    <a:lnTo>
                      <a:pt x="135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799" name="Group 9774"/>
            <p:cNvGrpSpPr>
              <a:grpSpLocks/>
            </p:cNvGrpSpPr>
            <p:nvPr/>
          </p:nvGrpSpPr>
          <p:grpSpPr bwMode="auto">
            <a:xfrm>
              <a:off x="11430" y="11666"/>
              <a:ext cx="199" cy="46"/>
              <a:chOff x="11430" y="11666"/>
              <a:chExt cx="199" cy="46"/>
            </a:xfrm>
          </p:grpSpPr>
          <p:sp>
            <p:nvSpPr>
              <p:cNvPr id="21274" name="Freeform 9775"/>
              <p:cNvSpPr>
                <a:spLocks/>
              </p:cNvSpPr>
              <p:nvPr/>
            </p:nvSpPr>
            <p:spPr bwMode="auto">
              <a:xfrm>
                <a:off x="11430" y="11666"/>
                <a:ext cx="199" cy="46"/>
              </a:xfrm>
              <a:custGeom>
                <a:avLst/>
                <a:gdLst>
                  <a:gd name="T0" fmla="+- 0 11584 11430"/>
                  <a:gd name="T1" fmla="*/ T0 w 199"/>
                  <a:gd name="T2" fmla="+- 0 11666 11666"/>
                  <a:gd name="T3" fmla="*/ 11666 h 46"/>
                  <a:gd name="T4" fmla="+- 0 11430 11430"/>
                  <a:gd name="T5" fmla="*/ T4 w 199"/>
                  <a:gd name="T6" fmla="+- 0 11712 11666"/>
                  <a:gd name="T7" fmla="*/ 11712 h 46"/>
                  <a:gd name="T8" fmla="+- 0 11630 11430"/>
                  <a:gd name="T9" fmla="*/ T8 w 199"/>
                  <a:gd name="T10" fmla="+- 0 11712 11666"/>
                  <a:gd name="T11" fmla="*/ 11712 h 46"/>
                  <a:gd name="T12" fmla="+- 0 11584 11430"/>
                  <a:gd name="T13" fmla="*/ T12 w 199"/>
                  <a:gd name="T14" fmla="+- 0 11666 11666"/>
                  <a:gd name="T15" fmla="*/ 1166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9" h="46">
                    <a:moveTo>
                      <a:pt x="154" y="0"/>
                    </a:moveTo>
                    <a:lnTo>
                      <a:pt x="0" y="46"/>
                    </a:lnTo>
                    <a:lnTo>
                      <a:pt x="200" y="46"/>
                    </a:lnTo>
                    <a:lnTo>
                      <a:pt x="15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75" name="Freeform 9776"/>
              <p:cNvSpPr>
                <a:spLocks/>
              </p:cNvSpPr>
              <p:nvPr/>
            </p:nvSpPr>
            <p:spPr bwMode="auto">
              <a:xfrm>
                <a:off x="11430" y="11666"/>
                <a:ext cx="199" cy="46"/>
              </a:xfrm>
              <a:custGeom>
                <a:avLst/>
                <a:gdLst>
                  <a:gd name="T0" fmla="+- 0 11627 11430"/>
                  <a:gd name="T1" fmla="*/ T0 w 199"/>
                  <a:gd name="T2" fmla="+- 0 11666 11666"/>
                  <a:gd name="T3" fmla="*/ 11666 h 46"/>
                  <a:gd name="T4" fmla="+- 0 11584 11430"/>
                  <a:gd name="T5" fmla="*/ T4 w 199"/>
                  <a:gd name="T6" fmla="+- 0 11666 11666"/>
                  <a:gd name="T7" fmla="*/ 11666 h 46"/>
                  <a:gd name="T8" fmla="+- 0 11630 11430"/>
                  <a:gd name="T9" fmla="*/ T8 w 199"/>
                  <a:gd name="T10" fmla="+- 0 11712 11666"/>
                  <a:gd name="T11" fmla="*/ 11712 h 46"/>
                  <a:gd name="T12" fmla="+- 0 11627 11430"/>
                  <a:gd name="T13" fmla="*/ T12 w 199"/>
                  <a:gd name="T14" fmla="+- 0 11666 11666"/>
                  <a:gd name="T15" fmla="*/ 1166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9" h="46">
                    <a:moveTo>
                      <a:pt x="197" y="0"/>
                    </a:moveTo>
                    <a:lnTo>
                      <a:pt x="154" y="0"/>
                    </a:lnTo>
                    <a:lnTo>
                      <a:pt x="200" y="46"/>
                    </a:lnTo>
                    <a:lnTo>
                      <a:pt x="19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00" name="Group 9777"/>
            <p:cNvGrpSpPr>
              <a:grpSpLocks/>
            </p:cNvGrpSpPr>
            <p:nvPr/>
          </p:nvGrpSpPr>
          <p:grpSpPr bwMode="auto">
            <a:xfrm>
              <a:off x="11430" y="11666"/>
              <a:ext cx="199" cy="46"/>
              <a:chOff x="11430" y="11666"/>
              <a:chExt cx="199" cy="46"/>
            </a:xfrm>
          </p:grpSpPr>
          <p:sp>
            <p:nvSpPr>
              <p:cNvPr id="21273" name="Freeform 9778"/>
              <p:cNvSpPr>
                <a:spLocks/>
              </p:cNvSpPr>
              <p:nvPr/>
            </p:nvSpPr>
            <p:spPr bwMode="auto">
              <a:xfrm>
                <a:off x="11430" y="11666"/>
                <a:ext cx="199" cy="46"/>
              </a:xfrm>
              <a:custGeom>
                <a:avLst/>
                <a:gdLst>
                  <a:gd name="T0" fmla="+- 0 11430 11430"/>
                  <a:gd name="T1" fmla="*/ T0 w 199"/>
                  <a:gd name="T2" fmla="+- 0 11712 11666"/>
                  <a:gd name="T3" fmla="*/ 11712 h 46"/>
                  <a:gd name="T4" fmla="+- 0 11630 11430"/>
                  <a:gd name="T5" fmla="*/ T4 w 199"/>
                  <a:gd name="T6" fmla="+- 0 11712 11666"/>
                  <a:gd name="T7" fmla="*/ 11712 h 46"/>
                  <a:gd name="T8" fmla="+- 0 11584 11430"/>
                  <a:gd name="T9" fmla="*/ T8 w 199"/>
                  <a:gd name="T10" fmla="+- 0 11666 11666"/>
                  <a:gd name="T11" fmla="*/ 11666 h 46"/>
                  <a:gd name="T12" fmla="+- 0 11430 11430"/>
                  <a:gd name="T13" fmla="*/ T12 w 199"/>
                  <a:gd name="T14" fmla="+- 0 11712 11666"/>
                  <a:gd name="T15" fmla="*/ 1171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9" h="46">
                    <a:moveTo>
                      <a:pt x="0" y="46"/>
                    </a:moveTo>
                    <a:lnTo>
                      <a:pt x="200" y="46"/>
                    </a:lnTo>
                    <a:lnTo>
                      <a:pt x="154" y="0"/>
                    </a:lnTo>
                    <a:lnTo>
                      <a:pt x="0" y="4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01" name="Group 9779"/>
            <p:cNvGrpSpPr>
              <a:grpSpLocks/>
            </p:cNvGrpSpPr>
            <p:nvPr/>
          </p:nvGrpSpPr>
          <p:grpSpPr bwMode="auto">
            <a:xfrm>
              <a:off x="11584" y="11666"/>
              <a:ext cx="46" cy="46"/>
              <a:chOff x="11584" y="11666"/>
              <a:chExt cx="46" cy="46"/>
            </a:xfrm>
          </p:grpSpPr>
          <p:sp>
            <p:nvSpPr>
              <p:cNvPr id="21272" name="Freeform 9780"/>
              <p:cNvSpPr>
                <a:spLocks/>
              </p:cNvSpPr>
              <p:nvPr/>
            </p:nvSpPr>
            <p:spPr bwMode="auto">
              <a:xfrm>
                <a:off x="11584" y="11666"/>
                <a:ext cx="46" cy="46"/>
              </a:xfrm>
              <a:custGeom>
                <a:avLst/>
                <a:gdLst>
                  <a:gd name="T0" fmla="+- 0 11630 11584"/>
                  <a:gd name="T1" fmla="*/ T0 w 46"/>
                  <a:gd name="T2" fmla="+- 0 11712 11666"/>
                  <a:gd name="T3" fmla="*/ 11712 h 46"/>
                  <a:gd name="T4" fmla="+- 0 11584 11584"/>
                  <a:gd name="T5" fmla="*/ T4 w 46"/>
                  <a:gd name="T6" fmla="+- 0 11666 11666"/>
                  <a:gd name="T7" fmla="*/ 11666 h 46"/>
                  <a:gd name="T8" fmla="+- 0 11627 11584"/>
                  <a:gd name="T9" fmla="*/ T8 w 46"/>
                  <a:gd name="T10" fmla="+- 0 11666 11666"/>
                  <a:gd name="T11" fmla="*/ 11666 h 46"/>
                  <a:gd name="T12" fmla="+- 0 11630 11584"/>
                  <a:gd name="T13" fmla="*/ T12 w 46"/>
                  <a:gd name="T14" fmla="+- 0 11712 11666"/>
                  <a:gd name="T15" fmla="*/ 1171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" h="46">
                    <a:moveTo>
                      <a:pt x="46" y="46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6" y="4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02" name="Group 9781"/>
            <p:cNvGrpSpPr>
              <a:grpSpLocks/>
            </p:cNvGrpSpPr>
            <p:nvPr/>
          </p:nvGrpSpPr>
          <p:grpSpPr bwMode="auto">
            <a:xfrm>
              <a:off x="5234" y="11693"/>
              <a:ext cx="302" cy="43"/>
              <a:chOff x="5234" y="11693"/>
              <a:chExt cx="302" cy="43"/>
            </a:xfrm>
          </p:grpSpPr>
          <p:sp>
            <p:nvSpPr>
              <p:cNvPr id="21270" name="Freeform 9782"/>
              <p:cNvSpPr>
                <a:spLocks/>
              </p:cNvSpPr>
              <p:nvPr/>
            </p:nvSpPr>
            <p:spPr bwMode="auto">
              <a:xfrm>
                <a:off x="5234" y="11693"/>
                <a:ext cx="302" cy="43"/>
              </a:xfrm>
              <a:custGeom>
                <a:avLst/>
                <a:gdLst>
                  <a:gd name="T0" fmla="+- 0 5382 5234"/>
                  <a:gd name="T1" fmla="*/ T0 w 302"/>
                  <a:gd name="T2" fmla="+- 0 11693 11693"/>
                  <a:gd name="T3" fmla="*/ 11693 h 43"/>
                  <a:gd name="T4" fmla="+- 0 5234 5234"/>
                  <a:gd name="T5" fmla="*/ T4 w 302"/>
                  <a:gd name="T6" fmla="+- 0 11736 11693"/>
                  <a:gd name="T7" fmla="*/ 11736 h 43"/>
                  <a:gd name="T8" fmla="+- 0 5536 5234"/>
                  <a:gd name="T9" fmla="*/ T8 w 302"/>
                  <a:gd name="T10" fmla="+- 0 11736 11693"/>
                  <a:gd name="T11" fmla="*/ 11736 h 43"/>
                  <a:gd name="T12" fmla="+- 0 5382 5234"/>
                  <a:gd name="T13" fmla="*/ T12 w 302"/>
                  <a:gd name="T14" fmla="+- 0 11693 11693"/>
                  <a:gd name="T15" fmla="*/ 11693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43">
                    <a:moveTo>
                      <a:pt x="148" y="0"/>
                    </a:moveTo>
                    <a:lnTo>
                      <a:pt x="0" y="43"/>
                    </a:lnTo>
                    <a:lnTo>
                      <a:pt x="302" y="43"/>
                    </a:lnTo>
                    <a:lnTo>
                      <a:pt x="14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71" name="Freeform 9783"/>
              <p:cNvSpPr>
                <a:spLocks/>
              </p:cNvSpPr>
              <p:nvPr/>
            </p:nvSpPr>
            <p:spPr bwMode="auto">
              <a:xfrm>
                <a:off x="5234" y="11693"/>
                <a:ext cx="302" cy="43"/>
              </a:xfrm>
              <a:custGeom>
                <a:avLst/>
                <a:gdLst>
                  <a:gd name="T0" fmla="+- 0 5529 5234"/>
                  <a:gd name="T1" fmla="*/ T0 w 302"/>
                  <a:gd name="T2" fmla="+- 0 11693 11693"/>
                  <a:gd name="T3" fmla="*/ 11693 h 43"/>
                  <a:gd name="T4" fmla="+- 0 5382 5234"/>
                  <a:gd name="T5" fmla="*/ T4 w 302"/>
                  <a:gd name="T6" fmla="+- 0 11693 11693"/>
                  <a:gd name="T7" fmla="*/ 11693 h 43"/>
                  <a:gd name="T8" fmla="+- 0 5536 5234"/>
                  <a:gd name="T9" fmla="*/ T8 w 302"/>
                  <a:gd name="T10" fmla="+- 0 11736 11693"/>
                  <a:gd name="T11" fmla="*/ 11736 h 43"/>
                  <a:gd name="T12" fmla="+- 0 5529 5234"/>
                  <a:gd name="T13" fmla="*/ T12 w 302"/>
                  <a:gd name="T14" fmla="+- 0 11693 11693"/>
                  <a:gd name="T15" fmla="*/ 11693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43">
                    <a:moveTo>
                      <a:pt x="295" y="0"/>
                    </a:moveTo>
                    <a:lnTo>
                      <a:pt x="148" y="0"/>
                    </a:lnTo>
                    <a:lnTo>
                      <a:pt x="302" y="43"/>
                    </a:lnTo>
                    <a:lnTo>
                      <a:pt x="29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03" name="Group 9784"/>
            <p:cNvGrpSpPr>
              <a:grpSpLocks/>
            </p:cNvGrpSpPr>
            <p:nvPr/>
          </p:nvGrpSpPr>
          <p:grpSpPr bwMode="auto">
            <a:xfrm>
              <a:off x="5234" y="11693"/>
              <a:ext cx="302" cy="43"/>
              <a:chOff x="5234" y="11693"/>
              <a:chExt cx="302" cy="43"/>
            </a:xfrm>
          </p:grpSpPr>
          <p:sp>
            <p:nvSpPr>
              <p:cNvPr id="21269" name="Freeform 9785"/>
              <p:cNvSpPr>
                <a:spLocks/>
              </p:cNvSpPr>
              <p:nvPr/>
            </p:nvSpPr>
            <p:spPr bwMode="auto">
              <a:xfrm>
                <a:off x="5234" y="11693"/>
                <a:ext cx="302" cy="43"/>
              </a:xfrm>
              <a:custGeom>
                <a:avLst/>
                <a:gdLst>
                  <a:gd name="T0" fmla="+- 0 5234 5234"/>
                  <a:gd name="T1" fmla="*/ T0 w 302"/>
                  <a:gd name="T2" fmla="+- 0 11736 11693"/>
                  <a:gd name="T3" fmla="*/ 11736 h 43"/>
                  <a:gd name="T4" fmla="+- 0 5536 5234"/>
                  <a:gd name="T5" fmla="*/ T4 w 302"/>
                  <a:gd name="T6" fmla="+- 0 11736 11693"/>
                  <a:gd name="T7" fmla="*/ 11736 h 43"/>
                  <a:gd name="T8" fmla="+- 0 5382 5234"/>
                  <a:gd name="T9" fmla="*/ T8 w 302"/>
                  <a:gd name="T10" fmla="+- 0 11693 11693"/>
                  <a:gd name="T11" fmla="*/ 11693 h 43"/>
                  <a:gd name="T12" fmla="+- 0 5234 5234"/>
                  <a:gd name="T13" fmla="*/ T12 w 302"/>
                  <a:gd name="T14" fmla="+- 0 11736 11693"/>
                  <a:gd name="T15" fmla="*/ 1173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43">
                    <a:moveTo>
                      <a:pt x="0" y="43"/>
                    </a:moveTo>
                    <a:lnTo>
                      <a:pt x="302" y="43"/>
                    </a:lnTo>
                    <a:lnTo>
                      <a:pt x="148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04" name="Group 9786"/>
            <p:cNvGrpSpPr>
              <a:grpSpLocks/>
            </p:cNvGrpSpPr>
            <p:nvPr/>
          </p:nvGrpSpPr>
          <p:grpSpPr bwMode="auto">
            <a:xfrm>
              <a:off x="5382" y="11693"/>
              <a:ext cx="154" cy="43"/>
              <a:chOff x="5382" y="11693"/>
              <a:chExt cx="154" cy="43"/>
            </a:xfrm>
          </p:grpSpPr>
          <p:sp>
            <p:nvSpPr>
              <p:cNvPr id="21268" name="Freeform 9787"/>
              <p:cNvSpPr>
                <a:spLocks/>
              </p:cNvSpPr>
              <p:nvPr/>
            </p:nvSpPr>
            <p:spPr bwMode="auto">
              <a:xfrm>
                <a:off x="5382" y="11693"/>
                <a:ext cx="154" cy="43"/>
              </a:xfrm>
              <a:custGeom>
                <a:avLst/>
                <a:gdLst>
                  <a:gd name="T0" fmla="+- 0 5536 5382"/>
                  <a:gd name="T1" fmla="*/ T0 w 154"/>
                  <a:gd name="T2" fmla="+- 0 11736 11693"/>
                  <a:gd name="T3" fmla="*/ 11736 h 43"/>
                  <a:gd name="T4" fmla="+- 0 5382 5382"/>
                  <a:gd name="T5" fmla="*/ T4 w 154"/>
                  <a:gd name="T6" fmla="+- 0 11693 11693"/>
                  <a:gd name="T7" fmla="*/ 11693 h 43"/>
                  <a:gd name="T8" fmla="+- 0 5529 5382"/>
                  <a:gd name="T9" fmla="*/ T8 w 154"/>
                  <a:gd name="T10" fmla="+- 0 11693 11693"/>
                  <a:gd name="T11" fmla="*/ 11693 h 43"/>
                  <a:gd name="T12" fmla="+- 0 5536 5382"/>
                  <a:gd name="T13" fmla="*/ T12 w 154"/>
                  <a:gd name="T14" fmla="+- 0 11736 11693"/>
                  <a:gd name="T15" fmla="*/ 1173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4" h="43">
                    <a:moveTo>
                      <a:pt x="154" y="43"/>
                    </a:moveTo>
                    <a:lnTo>
                      <a:pt x="0" y="0"/>
                    </a:lnTo>
                    <a:lnTo>
                      <a:pt x="147" y="0"/>
                    </a:lnTo>
                    <a:lnTo>
                      <a:pt x="154" y="4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05" name="Group 9788"/>
            <p:cNvGrpSpPr>
              <a:grpSpLocks/>
            </p:cNvGrpSpPr>
            <p:nvPr/>
          </p:nvGrpSpPr>
          <p:grpSpPr bwMode="auto">
            <a:xfrm>
              <a:off x="5234" y="11736"/>
              <a:ext cx="302" cy="5"/>
              <a:chOff x="5234" y="11736"/>
              <a:chExt cx="302" cy="5"/>
            </a:xfrm>
          </p:grpSpPr>
          <p:sp>
            <p:nvSpPr>
              <p:cNvPr id="21267" name="Freeform 9789"/>
              <p:cNvSpPr>
                <a:spLocks/>
              </p:cNvSpPr>
              <p:nvPr/>
            </p:nvSpPr>
            <p:spPr bwMode="auto">
              <a:xfrm>
                <a:off x="5234" y="11736"/>
                <a:ext cx="302" cy="5"/>
              </a:xfrm>
              <a:custGeom>
                <a:avLst/>
                <a:gdLst>
                  <a:gd name="T0" fmla="+- 0 5234 5234"/>
                  <a:gd name="T1" fmla="*/ T0 w 302"/>
                  <a:gd name="T2" fmla="+- 0 11736 11736"/>
                  <a:gd name="T3" fmla="*/ 11736 h 5"/>
                  <a:gd name="T4" fmla="+- 0 5236 5234"/>
                  <a:gd name="T5" fmla="*/ T4 w 302"/>
                  <a:gd name="T6" fmla="+- 0 11741 11736"/>
                  <a:gd name="T7" fmla="*/ 11741 h 5"/>
                  <a:gd name="T8" fmla="+- 0 5536 5234"/>
                  <a:gd name="T9" fmla="*/ T8 w 302"/>
                  <a:gd name="T10" fmla="+- 0 11741 11736"/>
                  <a:gd name="T11" fmla="*/ 11741 h 5"/>
                  <a:gd name="T12" fmla="+- 0 5234 5234"/>
                  <a:gd name="T13" fmla="*/ T12 w 302"/>
                  <a:gd name="T14" fmla="+- 0 11736 11736"/>
                  <a:gd name="T15" fmla="*/ 1173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5">
                    <a:moveTo>
                      <a:pt x="0" y="0"/>
                    </a:moveTo>
                    <a:lnTo>
                      <a:pt x="2" y="5"/>
                    </a:lnTo>
                    <a:lnTo>
                      <a:pt x="302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06" name="Group 9790"/>
            <p:cNvGrpSpPr>
              <a:grpSpLocks/>
            </p:cNvGrpSpPr>
            <p:nvPr/>
          </p:nvGrpSpPr>
          <p:grpSpPr bwMode="auto">
            <a:xfrm>
              <a:off x="5234" y="11736"/>
              <a:ext cx="302" cy="5"/>
              <a:chOff x="5234" y="11736"/>
              <a:chExt cx="302" cy="5"/>
            </a:xfrm>
          </p:grpSpPr>
          <p:sp>
            <p:nvSpPr>
              <p:cNvPr id="21266" name="Freeform 9791"/>
              <p:cNvSpPr>
                <a:spLocks/>
              </p:cNvSpPr>
              <p:nvPr/>
            </p:nvSpPr>
            <p:spPr bwMode="auto">
              <a:xfrm>
                <a:off x="5234" y="11736"/>
                <a:ext cx="302" cy="5"/>
              </a:xfrm>
              <a:custGeom>
                <a:avLst/>
                <a:gdLst>
                  <a:gd name="T0" fmla="+- 0 5536 5234"/>
                  <a:gd name="T1" fmla="*/ T0 w 302"/>
                  <a:gd name="T2" fmla="+- 0 11736 11736"/>
                  <a:gd name="T3" fmla="*/ 11736 h 5"/>
                  <a:gd name="T4" fmla="+- 0 5234 5234"/>
                  <a:gd name="T5" fmla="*/ T4 w 302"/>
                  <a:gd name="T6" fmla="+- 0 11736 11736"/>
                  <a:gd name="T7" fmla="*/ 11736 h 5"/>
                  <a:gd name="T8" fmla="+- 0 5536 5234"/>
                  <a:gd name="T9" fmla="*/ T8 w 302"/>
                  <a:gd name="T10" fmla="+- 0 11741 11736"/>
                  <a:gd name="T11" fmla="*/ 11741 h 5"/>
                  <a:gd name="T12" fmla="+- 0 5536 5234"/>
                  <a:gd name="T13" fmla="*/ T12 w 302"/>
                  <a:gd name="T14" fmla="+- 0 11736 11736"/>
                  <a:gd name="T15" fmla="*/ 1173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5">
                    <a:moveTo>
                      <a:pt x="302" y="0"/>
                    </a:moveTo>
                    <a:lnTo>
                      <a:pt x="0" y="0"/>
                    </a:lnTo>
                    <a:lnTo>
                      <a:pt x="302" y="5"/>
                    </a:lnTo>
                    <a:lnTo>
                      <a:pt x="30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07" name="Group 9792"/>
            <p:cNvGrpSpPr>
              <a:grpSpLocks/>
            </p:cNvGrpSpPr>
            <p:nvPr/>
          </p:nvGrpSpPr>
          <p:grpSpPr bwMode="auto">
            <a:xfrm>
              <a:off x="5234" y="11736"/>
              <a:ext cx="302" cy="5"/>
              <a:chOff x="5234" y="11736"/>
              <a:chExt cx="302" cy="5"/>
            </a:xfrm>
          </p:grpSpPr>
          <p:sp>
            <p:nvSpPr>
              <p:cNvPr id="21265" name="Freeform 9793"/>
              <p:cNvSpPr>
                <a:spLocks/>
              </p:cNvSpPr>
              <p:nvPr/>
            </p:nvSpPr>
            <p:spPr bwMode="auto">
              <a:xfrm>
                <a:off x="5234" y="11736"/>
                <a:ext cx="302" cy="5"/>
              </a:xfrm>
              <a:custGeom>
                <a:avLst/>
                <a:gdLst>
                  <a:gd name="T0" fmla="+- 0 5236 5234"/>
                  <a:gd name="T1" fmla="*/ T0 w 302"/>
                  <a:gd name="T2" fmla="+- 0 11741 11736"/>
                  <a:gd name="T3" fmla="*/ 11741 h 5"/>
                  <a:gd name="T4" fmla="+- 0 5536 5234"/>
                  <a:gd name="T5" fmla="*/ T4 w 302"/>
                  <a:gd name="T6" fmla="+- 0 11741 11736"/>
                  <a:gd name="T7" fmla="*/ 11741 h 5"/>
                  <a:gd name="T8" fmla="+- 0 5234 5234"/>
                  <a:gd name="T9" fmla="*/ T8 w 302"/>
                  <a:gd name="T10" fmla="+- 0 11736 11736"/>
                  <a:gd name="T11" fmla="*/ 11736 h 5"/>
                  <a:gd name="T12" fmla="+- 0 5236 5234"/>
                  <a:gd name="T13" fmla="*/ T12 w 302"/>
                  <a:gd name="T14" fmla="+- 0 11741 11736"/>
                  <a:gd name="T15" fmla="*/ 1174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5">
                    <a:moveTo>
                      <a:pt x="2" y="5"/>
                    </a:moveTo>
                    <a:lnTo>
                      <a:pt x="302" y="5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08" name="Group 9794"/>
            <p:cNvGrpSpPr>
              <a:grpSpLocks/>
            </p:cNvGrpSpPr>
            <p:nvPr/>
          </p:nvGrpSpPr>
          <p:grpSpPr bwMode="auto">
            <a:xfrm>
              <a:off x="5234" y="11736"/>
              <a:ext cx="302" cy="5"/>
              <a:chOff x="5234" y="11736"/>
              <a:chExt cx="302" cy="5"/>
            </a:xfrm>
          </p:grpSpPr>
          <p:sp>
            <p:nvSpPr>
              <p:cNvPr id="21264" name="Freeform 9795"/>
              <p:cNvSpPr>
                <a:spLocks/>
              </p:cNvSpPr>
              <p:nvPr/>
            </p:nvSpPr>
            <p:spPr bwMode="auto">
              <a:xfrm>
                <a:off x="5234" y="11736"/>
                <a:ext cx="302" cy="5"/>
              </a:xfrm>
              <a:custGeom>
                <a:avLst/>
                <a:gdLst>
                  <a:gd name="T0" fmla="+- 0 5536 5234"/>
                  <a:gd name="T1" fmla="*/ T0 w 302"/>
                  <a:gd name="T2" fmla="+- 0 11741 11736"/>
                  <a:gd name="T3" fmla="*/ 11741 h 5"/>
                  <a:gd name="T4" fmla="+- 0 5234 5234"/>
                  <a:gd name="T5" fmla="*/ T4 w 302"/>
                  <a:gd name="T6" fmla="+- 0 11736 11736"/>
                  <a:gd name="T7" fmla="*/ 11736 h 5"/>
                  <a:gd name="T8" fmla="+- 0 5536 5234"/>
                  <a:gd name="T9" fmla="*/ T8 w 302"/>
                  <a:gd name="T10" fmla="+- 0 11736 11736"/>
                  <a:gd name="T11" fmla="*/ 11736 h 5"/>
                  <a:gd name="T12" fmla="+- 0 5536 5234"/>
                  <a:gd name="T13" fmla="*/ T12 w 302"/>
                  <a:gd name="T14" fmla="+- 0 11741 11736"/>
                  <a:gd name="T15" fmla="*/ 1174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5">
                    <a:moveTo>
                      <a:pt x="302" y="5"/>
                    </a:moveTo>
                    <a:lnTo>
                      <a:pt x="0" y="0"/>
                    </a:lnTo>
                    <a:lnTo>
                      <a:pt x="302" y="0"/>
                    </a:lnTo>
                    <a:lnTo>
                      <a:pt x="302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09" name="Group 9796"/>
            <p:cNvGrpSpPr>
              <a:grpSpLocks/>
            </p:cNvGrpSpPr>
            <p:nvPr/>
          </p:nvGrpSpPr>
          <p:grpSpPr bwMode="auto">
            <a:xfrm>
              <a:off x="11325" y="11712"/>
              <a:ext cx="305" cy="31"/>
              <a:chOff x="11325" y="11712"/>
              <a:chExt cx="305" cy="31"/>
            </a:xfrm>
          </p:grpSpPr>
          <p:sp>
            <p:nvSpPr>
              <p:cNvPr id="21262" name="Freeform 9797"/>
              <p:cNvSpPr>
                <a:spLocks/>
              </p:cNvSpPr>
              <p:nvPr/>
            </p:nvSpPr>
            <p:spPr bwMode="auto">
              <a:xfrm>
                <a:off x="11325" y="11712"/>
                <a:ext cx="305" cy="31"/>
              </a:xfrm>
              <a:custGeom>
                <a:avLst/>
                <a:gdLst>
                  <a:gd name="T0" fmla="+- 0 11430 11325"/>
                  <a:gd name="T1" fmla="*/ T0 w 305"/>
                  <a:gd name="T2" fmla="+- 0 11712 11712"/>
                  <a:gd name="T3" fmla="*/ 11712 h 31"/>
                  <a:gd name="T4" fmla="+- 0 11325 11325"/>
                  <a:gd name="T5" fmla="*/ T4 w 305"/>
                  <a:gd name="T6" fmla="+- 0 11743 11712"/>
                  <a:gd name="T7" fmla="*/ 11743 h 31"/>
                  <a:gd name="T8" fmla="+- 0 11630 11325"/>
                  <a:gd name="T9" fmla="*/ T8 w 305"/>
                  <a:gd name="T10" fmla="+- 0 11743 11712"/>
                  <a:gd name="T11" fmla="*/ 11743 h 31"/>
                  <a:gd name="T12" fmla="+- 0 11430 11325"/>
                  <a:gd name="T13" fmla="*/ T12 w 305"/>
                  <a:gd name="T14" fmla="+- 0 11712 11712"/>
                  <a:gd name="T15" fmla="*/ 1171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5" h="31">
                    <a:moveTo>
                      <a:pt x="105" y="0"/>
                    </a:moveTo>
                    <a:lnTo>
                      <a:pt x="0" y="31"/>
                    </a:lnTo>
                    <a:lnTo>
                      <a:pt x="305" y="31"/>
                    </a:lnTo>
                    <a:lnTo>
                      <a:pt x="10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63" name="Freeform 9798"/>
              <p:cNvSpPr>
                <a:spLocks/>
              </p:cNvSpPr>
              <p:nvPr/>
            </p:nvSpPr>
            <p:spPr bwMode="auto">
              <a:xfrm>
                <a:off x="11325" y="11712"/>
                <a:ext cx="305" cy="31"/>
              </a:xfrm>
              <a:custGeom>
                <a:avLst/>
                <a:gdLst>
                  <a:gd name="T0" fmla="+- 0 11630 11325"/>
                  <a:gd name="T1" fmla="*/ T0 w 305"/>
                  <a:gd name="T2" fmla="+- 0 11712 11712"/>
                  <a:gd name="T3" fmla="*/ 11712 h 31"/>
                  <a:gd name="T4" fmla="+- 0 11430 11325"/>
                  <a:gd name="T5" fmla="*/ T4 w 305"/>
                  <a:gd name="T6" fmla="+- 0 11712 11712"/>
                  <a:gd name="T7" fmla="*/ 11712 h 31"/>
                  <a:gd name="T8" fmla="+- 0 11630 11325"/>
                  <a:gd name="T9" fmla="*/ T8 w 305"/>
                  <a:gd name="T10" fmla="+- 0 11743 11712"/>
                  <a:gd name="T11" fmla="*/ 11743 h 31"/>
                  <a:gd name="T12" fmla="+- 0 11630 11325"/>
                  <a:gd name="T13" fmla="*/ T12 w 305"/>
                  <a:gd name="T14" fmla="+- 0 11712 11712"/>
                  <a:gd name="T15" fmla="*/ 1171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5" h="31">
                    <a:moveTo>
                      <a:pt x="305" y="0"/>
                    </a:moveTo>
                    <a:lnTo>
                      <a:pt x="105" y="0"/>
                    </a:lnTo>
                    <a:lnTo>
                      <a:pt x="305" y="31"/>
                    </a:lnTo>
                    <a:lnTo>
                      <a:pt x="30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10" name="Group 9799"/>
            <p:cNvGrpSpPr>
              <a:grpSpLocks/>
            </p:cNvGrpSpPr>
            <p:nvPr/>
          </p:nvGrpSpPr>
          <p:grpSpPr bwMode="auto">
            <a:xfrm>
              <a:off x="11325" y="11712"/>
              <a:ext cx="305" cy="31"/>
              <a:chOff x="11325" y="11712"/>
              <a:chExt cx="305" cy="31"/>
            </a:xfrm>
          </p:grpSpPr>
          <p:sp>
            <p:nvSpPr>
              <p:cNvPr id="21261" name="Freeform 9800"/>
              <p:cNvSpPr>
                <a:spLocks/>
              </p:cNvSpPr>
              <p:nvPr/>
            </p:nvSpPr>
            <p:spPr bwMode="auto">
              <a:xfrm>
                <a:off x="11325" y="11712"/>
                <a:ext cx="305" cy="31"/>
              </a:xfrm>
              <a:custGeom>
                <a:avLst/>
                <a:gdLst>
                  <a:gd name="T0" fmla="+- 0 11325 11325"/>
                  <a:gd name="T1" fmla="*/ T0 w 305"/>
                  <a:gd name="T2" fmla="+- 0 11743 11712"/>
                  <a:gd name="T3" fmla="*/ 11743 h 31"/>
                  <a:gd name="T4" fmla="+- 0 11630 11325"/>
                  <a:gd name="T5" fmla="*/ T4 w 305"/>
                  <a:gd name="T6" fmla="+- 0 11743 11712"/>
                  <a:gd name="T7" fmla="*/ 11743 h 31"/>
                  <a:gd name="T8" fmla="+- 0 11430 11325"/>
                  <a:gd name="T9" fmla="*/ T8 w 305"/>
                  <a:gd name="T10" fmla="+- 0 11712 11712"/>
                  <a:gd name="T11" fmla="*/ 11712 h 31"/>
                  <a:gd name="T12" fmla="+- 0 11325 11325"/>
                  <a:gd name="T13" fmla="*/ T12 w 305"/>
                  <a:gd name="T14" fmla="+- 0 11743 11712"/>
                  <a:gd name="T15" fmla="*/ 11743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5" h="31">
                    <a:moveTo>
                      <a:pt x="0" y="31"/>
                    </a:moveTo>
                    <a:lnTo>
                      <a:pt x="305" y="31"/>
                    </a:lnTo>
                    <a:lnTo>
                      <a:pt x="105" y="0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11" name="Group 9801"/>
            <p:cNvGrpSpPr>
              <a:grpSpLocks/>
            </p:cNvGrpSpPr>
            <p:nvPr/>
          </p:nvGrpSpPr>
          <p:grpSpPr bwMode="auto">
            <a:xfrm>
              <a:off x="11430" y="11712"/>
              <a:ext cx="199" cy="31"/>
              <a:chOff x="11430" y="11712"/>
              <a:chExt cx="199" cy="31"/>
            </a:xfrm>
          </p:grpSpPr>
          <p:sp>
            <p:nvSpPr>
              <p:cNvPr id="21260" name="Freeform 9802"/>
              <p:cNvSpPr>
                <a:spLocks/>
              </p:cNvSpPr>
              <p:nvPr/>
            </p:nvSpPr>
            <p:spPr bwMode="auto">
              <a:xfrm>
                <a:off x="11430" y="11712"/>
                <a:ext cx="199" cy="31"/>
              </a:xfrm>
              <a:custGeom>
                <a:avLst/>
                <a:gdLst>
                  <a:gd name="T0" fmla="+- 0 11630 11430"/>
                  <a:gd name="T1" fmla="*/ T0 w 199"/>
                  <a:gd name="T2" fmla="+- 0 11743 11712"/>
                  <a:gd name="T3" fmla="*/ 11743 h 31"/>
                  <a:gd name="T4" fmla="+- 0 11430 11430"/>
                  <a:gd name="T5" fmla="*/ T4 w 199"/>
                  <a:gd name="T6" fmla="+- 0 11712 11712"/>
                  <a:gd name="T7" fmla="*/ 11712 h 31"/>
                  <a:gd name="T8" fmla="+- 0 11630 11430"/>
                  <a:gd name="T9" fmla="*/ T8 w 199"/>
                  <a:gd name="T10" fmla="+- 0 11712 11712"/>
                  <a:gd name="T11" fmla="*/ 11712 h 31"/>
                  <a:gd name="T12" fmla="+- 0 11630 11430"/>
                  <a:gd name="T13" fmla="*/ T12 w 199"/>
                  <a:gd name="T14" fmla="+- 0 11743 11712"/>
                  <a:gd name="T15" fmla="*/ 11743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9" h="31">
                    <a:moveTo>
                      <a:pt x="200" y="31"/>
                    </a:moveTo>
                    <a:lnTo>
                      <a:pt x="0" y="0"/>
                    </a:lnTo>
                    <a:lnTo>
                      <a:pt x="200" y="0"/>
                    </a:lnTo>
                    <a:lnTo>
                      <a:pt x="200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12" name="Group 9803"/>
            <p:cNvGrpSpPr>
              <a:grpSpLocks/>
            </p:cNvGrpSpPr>
            <p:nvPr/>
          </p:nvGrpSpPr>
          <p:grpSpPr bwMode="auto">
            <a:xfrm>
              <a:off x="7163" y="11642"/>
              <a:ext cx="3898" cy="101"/>
              <a:chOff x="7163" y="11642"/>
              <a:chExt cx="3898" cy="101"/>
            </a:xfrm>
          </p:grpSpPr>
          <p:sp>
            <p:nvSpPr>
              <p:cNvPr id="21258" name="Freeform 9804"/>
              <p:cNvSpPr>
                <a:spLocks/>
              </p:cNvSpPr>
              <p:nvPr/>
            </p:nvSpPr>
            <p:spPr bwMode="auto">
              <a:xfrm>
                <a:off x="7163" y="11642"/>
                <a:ext cx="3898" cy="101"/>
              </a:xfrm>
              <a:custGeom>
                <a:avLst/>
                <a:gdLst>
                  <a:gd name="T0" fmla="+- 0 7163 7163"/>
                  <a:gd name="T1" fmla="*/ T0 w 3898"/>
                  <a:gd name="T2" fmla="+- 0 11642 11642"/>
                  <a:gd name="T3" fmla="*/ 11642 h 101"/>
                  <a:gd name="T4" fmla="+- 0 7163 7163"/>
                  <a:gd name="T5" fmla="*/ T4 w 3898"/>
                  <a:gd name="T6" fmla="+- 0 11743 11642"/>
                  <a:gd name="T7" fmla="*/ 11743 h 101"/>
                  <a:gd name="T8" fmla="+- 0 11061 7163"/>
                  <a:gd name="T9" fmla="*/ T8 w 3898"/>
                  <a:gd name="T10" fmla="+- 0 11743 11642"/>
                  <a:gd name="T11" fmla="*/ 11743 h 101"/>
                  <a:gd name="T12" fmla="+- 0 7163 7163"/>
                  <a:gd name="T13" fmla="*/ T12 w 3898"/>
                  <a:gd name="T14" fmla="+- 0 11642 11642"/>
                  <a:gd name="T15" fmla="*/ 11642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98" h="101">
                    <a:moveTo>
                      <a:pt x="0" y="0"/>
                    </a:moveTo>
                    <a:lnTo>
                      <a:pt x="0" y="101"/>
                    </a:lnTo>
                    <a:lnTo>
                      <a:pt x="3898" y="10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59" name="Freeform 9805"/>
              <p:cNvSpPr>
                <a:spLocks/>
              </p:cNvSpPr>
              <p:nvPr/>
            </p:nvSpPr>
            <p:spPr bwMode="auto">
              <a:xfrm>
                <a:off x="7163" y="11642"/>
                <a:ext cx="3898" cy="101"/>
              </a:xfrm>
              <a:custGeom>
                <a:avLst/>
                <a:gdLst>
                  <a:gd name="T0" fmla="+- 0 10888 7163"/>
                  <a:gd name="T1" fmla="*/ T0 w 3898"/>
                  <a:gd name="T2" fmla="+- 0 11642 11642"/>
                  <a:gd name="T3" fmla="*/ 11642 h 101"/>
                  <a:gd name="T4" fmla="+- 0 7163 7163"/>
                  <a:gd name="T5" fmla="*/ T4 w 3898"/>
                  <a:gd name="T6" fmla="+- 0 11642 11642"/>
                  <a:gd name="T7" fmla="*/ 11642 h 101"/>
                  <a:gd name="T8" fmla="+- 0 11061 7163"/>
                  <a:gd name="T9" fmla="*/ T8 w 3898"/>
                  <a:gd name="T10" fmla="+- 0 11743 11642"/>
                  <a:gd name="T11" fmla="*/ 11743 h 101"/>
                  <a:gd name="T12" fmla="+- 0 10888 7163"/>
                  <a:gd name="T13" fmla="*/ T12 w 3898"/>
                  <a:gd name="T14" fmla="+- 0 11642 11642"/>
                  <a:gd name="T15" fmla="*/ 11642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98" h="101">
                    <a:moveTo>
                      <a:pt x="3725" y="0"/>
                    </a:moveTo>
                    <a:lnTo>
                      <a:pt x="0" y="0"/>
                    </a:lnTo>
                    <a:lnTo>
                      <a:pt x="3898" y="101"/>
                    </a:lnTo>
                    <a:lnTo>
                      <a:pt x="372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13" name="Group 9806"/>
            <p:cNvGrpSpPr>
              <a:grpSpLocks/>
            </p:cNvGrpSpPr>
            <p:nvPr/>
          </p:nvGrpSpPr>
          <p:grpSpPr bwMode="auto">
            <a:xfrm>
              <a:off x="7163" y="11642"/>
              <a:ext cx="3898" cy="101"/>
              <a:chOff x="7163" y="11642"/>
              <a:chExt cx="3898" cy="101"/>
            </a:xfrm>
          </p:grpSpPr>
          <p:sp>
            <p:nvSpPr>
              <p:cNvPr id="21257" name="Freeform 9807"/>
              <p:cNvSpPr>
                <a:spLocks/>
              </p:cNvSpPr>
              <p:nvPr/>
            </p:nvSpPr>
            <p:spPr bwMode="auto">
              <a:xfrm>
                <a:off x="7163" y="11642"/>
                <a:ext cx="3898" cy="101"/>
              </a:xfrm>
              <a:custGeom>
                <a:avLst/>
                <a:gdLst>
                  <a:gd name="T0" fmla="+- 0 7163 7163"/>
                  <a:gd name="T1" fmla="*/ T0 w 3898"/>
                  <a:gd name="T2" fmla="+- 0 11743 11642"/>
                  <a:gd name="T3" fmla="*/ 11743 h 101"/>
                  <a:gd name="T4" fmla="+- 0 11061 7163"/>
                  <a:gd name="T5" fmla="*/ T4 w 3898"/>
                  <a:gd name="T6" fmla="+- 0 11743 11642"/>
                  <a:gd name="T7" fmla="*/ 11743 h 101"/>
                  <a:gd name="T8" fmla="+- 0 7163 7163"/>
                  <a:gd name="T9" fmla="*/ T8 w 3898"/>
                  <a:gd name="T10" fmla="+- 0 11642 11642"/>
                  <a:gd name="T11" fmla="*/ 11642 h 101"/>
                  <a:gd name="T12" fmla="+- 0 7163 7163"/>
                  <a:gd name="T13" fmla="*/ T12 w 3898"/>
                  <a:gd name="T14" fmla="+- 0 11743 11642"/>
                  <a:gd name="T15" fmla="*/ 1174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98" h="101">
                    <a:moveTo>
                      <a:pt x="0" y="101"/>
                    </a:moveTo>
                    <a:lnTo>
                      <a:pt x="3898" y="101"/>
                    </a:lnTo>
                    <a:lnTo>
                      <a:pt x="0" y="0"/>
                    </a:lnTo>
                    <a:lnTo>
                      <a:pt x="0" y="10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14" name="Group 9808"/>
            <p:cNvGrpSpPr>
              <a:grpSpLocks/>
            </p:cNvGrpSpPr>
            <p:nvPr/>
          </p:nvGrpSpPr>
          <p:grpSpPr bwMode="auto">
            <a:xfrm>
              <a:off x="7163" y="11642"/>
              <a:ext cx="3898" cy="101"/>
              <a:chOff x="7163" y="11642"/>
              <a:chExt cx="3898" cy="101"/>
            </a:xfrm>
          </p:grpSpPr>
          <p:sp>
            <p:nvSpPr>
              <p:cNvPr id="21256" name="Freeform 9809"/>
              <p:cNvSpPr>
                <a:spLocks/>
              </p:cNvSpPr>
              <p:nvPr/>
            </p:nvSpPr>
            <p:spPr bwMode="auto">
              <a:xfrm>
                <a:off x="7163" y="11642"/>
                <a:ext cx="3898" cy="101"/>
              </a:xfrm>
              <a:custGeom>
                <a:avLst/>
                <a:gdLst>
                  <a:gd name="T0" fmla="+- 0 11061 7163"/>
                  <a:gd name="T1" fmla="*/ T0 w 3898"/>
                  <a:gd name="T2" fmla="+- 0 11743 11642"/>
                  <a:gd name="T3" fmla="*/ 11743 h 101"/>
                  <a:gd name="T4" fmla="+- 0 7163 7163"/>
                  <a:gd name="T5" fmla="*/ T4 w 3898"/>
                  <a:gd name="T6" fmla="+- 0 11642 11642"/>
                  <a:gd name="T7" fmla="*/ 11642 h 101"/>
                  <a:gd name="T8" fmla="+- 0 10888 7163"/>
                  <a:gd name="T9" fmla="*/ T8 w 3898"/>
                  <a:gd name="T10" fmla="+- 0 11642 11642"/>
                  <a:gd name="T11" fmla="*/ 11642 h 101"/>
                  <a:gd name="T12" fmla="+- 0 11061 7163"/>
                  <a:gd name="T13" fmla="*/ T12 w 3898"/>
                  <a:gd name="T14" fmla="+- 0 11743 11642"/>
                  <a:gd name="T15" fmla="*/ 11743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98" h="101">
                    <a:moveTo>
                      <a:pt x="3898" y="101"/>
                    </a:moveTo>
                    <a:lnTo>
                      <a:pt x="0" y="0"/>
                    </a:lnTo>
                    <a:lnTo>
                      <a:pt x="3725" y="0"/>
                    </a:lnTo>
                    <a:lnTo>
                      <a:pt x="3898" y="10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15" name="Group 9810"/>
            <p:cNvGrpSpPr>
              <a:grpSpLocks/>
            </p:cNvGrpSpPr>
            <p:nvPr/>
          </p:nvGrpSpPr>
          <p:grpSpPr bwMode="auto">
            <a:xfrm>
              <a:off x="11255" y="11743"/>
              <a:ext cx="374" cy="19"/>
              <a:chOff x="11255" y="11743"/>
              <a:chExt cx="374" cy="19"/>
            </a:xfrm>
          </p:grpSpPr>
          <p:sp>
            <p:nvSpPr>
              <p:cNvPr id="21255" name="Freeform 9811"/>
              <p:cNvSpPr>
                <a:spLocks/>
              </p:cNvSpPr>
              <p:nvPr/>
            </p:nvSpPr>
            <p:spPr bwMode="auto">
              <a:xfrm>
                <a:off x="11255" y="11743"/>
                <a:ext cx="374" cy="19"/>
              </a:xfrm>
              <a:custGeom>
                <a:avLst/>
                <a:gdLst>
                  <a:gd name="T0" fmla="+- 0 11325 11255"/>
                  <a:gd name="T1" fmla="*/ T0 w 374"/>
                  <a:gd name="T2" fmla="+- 0 11743 11743"/>
                  <a:gd name="T3" fmla="*/ 11743 h 19"/>
                  <a:gd name="T4" fmla="+- 0 11255 11255"/>
                  <a:gd name="T5" fmla="*/ T4 w 374"/>
                  <a:gd name="T6" fmla="+- 0 11762 11743"/>
                  <a:gd name="T7" fmla="*/ 11762 h 19"/>
                  <a:gd name="T8" fmla="+- 0 11630 11255"/>
                  <a:gd name="T9" fmla="*/ T8 w 374"/>
                  <a:gd name="T10" fmla="+- 0 11762 11743"/>
                  <a:gd name="T11" fmla="*/ 11762 h 19"/>
                  <a:gd name="T12" fmla="+- 0 11325 11255"/>
                  <a:gd name="T13" fmla="*/ T12 w 374"/>
                  <a:gd name="T14" fmla="+- 0 11743 11743"/>
                  <a:gd name="T15" fmla="*/ 11743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4" h="19">
                    <a:moveTo>
                      <a:pt x="70" y="0"/>
                    </a:moveTo>
                    <a:lnTo>
                      <a:pt x="0" y="19"/>
                    </a:lnTo>
                    <a:lnTo>
                      <a:pt x="375" y="19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16" name="Group 9812"/>
            <p:cNvGrpSpPr>
              <a:grpSpLocks/>
            </p:cNvGrpSpPr>
            <p:nvPr/>
          </p:nvGrpSpPr>
          <p:grpSpPr bwMode="auto">
            <a:xfrm>
              <a:off x="11325" y="11743"/>
              <a:ext cx="305" cy="19"/>
              <a:chOff x="11325" y="11743"/>
              <a:chExt cx="305" cy="19"/>
            </a:xfrm>
          </p:grpSpPr>
          <p:sp>
            <p:nvSpPr>
              <p:cNvPr id="21254" name="Freeform 9813"/>
              <p:cNvSpPr>
                <a:spLocks/>
              </p:cNvSpPr>
              <p:nvPr/>
            </p:nvSpPr>
            <p:spPr bwMode="auto">
              <a:xfrm>
                <a:off x="11325" y="11743"/>
                <a:ext cx="305" cy="19"/>
              </a:xfrm>
              <a:custGeom>
                <a:avLst/>
                <a:gdLst>
                  <a:gd name="T0" fmla="+- 0 11630 11325"/>
                  <a:gd name="T1" fmla="*/ T0 w 305"/>
                  <a:gd name="T2" fmla="+- 0 11743 11743"/>
                  <a:gd name="T3" fmla="*/ 11743 h 19"/>
                  <a:gd name="T4" fmla="+- 0 11325 11325"/>
                  <a:gd name="T5" fmla="*/ T4 w 305"/>
                  <a:gd name="T6" fmla="+- 0 11743 11743"/>
                  <a:gd name="T7" fmla="*/ 11743 h 19"/>
                  <a:gd name="T8" fmla="+- 0 11630 11325"/>
                  <a:gd name="T9" fmla="*/ T8 w 305"/>
                  <a:gd name="T10" fmla="+- 0 11762 11743"/>
                  <a:gd name="T11" fmla="*/ 11762 h 19"/>
                  <a:gd name="T12" fmla="+- 0 11630 11325"/>
                  <a:gd name="T13" fmla="*/ T12 w 305"/>
                  <a:gd name="T14" fmla="+- 0 11743 11743"/>
                  <a:gd name="T15" fmla="*/ 11743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5" h="19">
                    <a:moveTo>
                      <a:pt x="305" y="0"/>
                    </a:moveTo>
                    <a:lnTo>
                      <a:pt x="0" y="0"/>
                    </a:lnTo>
                    <a:lnTo>
                      <a:pt x="305" y="19"/>
                    </a:lnTo>
                    <a:lnTo>
                      <a:pt x="30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17" name="Group 9814"/>
            <p:cNvGrpSpPr>
              <a:grpSpLocks/>
            </p:cNvGrpSpPr>
            <p:nvPr/>
          </p:nvGrpSpPr>
          <p:grpSpPr bwMode="auto">
            <a:xfrm>
              <a:off x="11255" y="11743"/>
              <a:ext cx="374" cy="19"/>
              <a:chOff x="11255" y="11743"/>
              <a:chExt cx="374" cy="19"/>
            </a:xfrm>
          </p:grpSpPr>
          <p:sp>
            <p:nvSpPr>
              <p:cNvPr id="21253" name="Freeform 9815"/>
              <p:cNvSpPr>
                <a:spLocks/>
              </p:cNvSpPr>
              <p:nvPr/>
            </p:nvSpPr>
            <p:spPr bwMode="auto">
              <a:xfrm>
                <a:off x="11255" y="11743"/>
                <a:ext cx="374" cy="19"/>
              </a:xfrm>
              <a:custGeom>
                <a:avLst/>
                <a:gdLst>
                  <a:gd name="T0" fmla="+- 0 11255 11255"/>
                  <a:gd name="T1" fmla="*/ T0 w 374"/>
                  <a:gd name="T2" fmla="+- 0 11762 11743"/>
                  <a:gd name="T3" fmla="*/ 11762 h 19"/>
                  <a:gd name="T4" fmla="+- 0 11630 11255"/>
                  <a:gd name="T5" fmla="*/ T4 w 374"/>
                  <a:gd name="T6" fmla="+- 0 11762 11743"/>
                  <a:gd name="T7" fmla="*/ 11762 h 19"/>
                  <a:gd name="T8" fmla="+- 0 11325 11255"/>
                  <a:gd name="T9" fmla="*/ T8 w 374"/>
                  <a:gd name="T10" fmla="+- 0 11743 11743"/>
                  <a:gd name="T11" fmla="*/ 11743 h 19"/>
                  <a:gd name="T12" fmla="+- 0 11255 11255"/>
                  <a:gd name="T13" fmla="*/ T12 w 374"/>
                  <a:gd name="T14" fmla="+- 0 11762 11743"/>
                  <a:gd name="T15" fmla="*/ 11762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4" h="19">
                    <a:moveTo>
                      <a:pt x="0" y="19"/>
                    </a:moveTo>
                    <a:lnTo>
                      <a:pt x="375" y="19"/>
                    </a:lnTo>
                    <a:lnTo>
                      <a:pt x="70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18" name="Group 9816"/>
            <p:cNvGrpSpPr>
              <a:grpSpLocks/>
            </p:cNvGrpSpPr>
            <p:nvPr/>
          </p:nvGrpSpPr>
          <p:grpSpPr bwMode="auto">
            <a:xfrm>
              <a:off x="11325" y="11743"/>
              <a:ext cx="305" cy="19"/>
              <a:chOff x="11325" y="11743"/>
              <a:chExt cx="305" cy="19"/>
            </a:xfrm>
          </p:grpSpPr>
          <p:sp>
            <p:nvSpPr>
              <p:cNvPr id="21252" name="Freeform 9817"/>
              <p:cNvSpPr>
                <a:spLocks/>
              </p:cNvSpPr>
              <p:nvPr/>
            </p:nvSpPr>
            <p:spPr bwMode="auto">
              <a:xfrm>
                <a:off x="11325" y="11743"/>
                <a:ext cx="305" cy="19"/>
              </a:xfrm>
              <a:custGeom>
                <a:avLst/>
                <a:gdLst>
                  <a:gd name="T0" fmla="+- 0 11630 11325"/>
                  <a:gd name="T1" fmla="*/ T0 w 305"/>
                  <a:gd name="T2" fmla="+- 0 11762 11743"/>
                  <a:gd name="T3" fmla="*/ 11762 h 19"/>
                  <a:gd name="T4" fmla="+- 0 11325 11325"/>
                  <a:gd name="T5" fmla="*/ T4 w 305"/>
                  <a:gd name="T6" fmla="+- 0 11743 11743"/>
                  <a:gd name="T7" fmla="*/ 11743 h 19"/>
                  <a:gd name="T8" fmla="+- 0 11630 11325"/>
                  <a:gd name="T9" fmla="*/ T8 w 305"/>
                  <a:gd name="T10" fmla="+- 0 11743 11743"/>
                  <a:gd name="T11" fmla="*/ 11743 h 19"/>
                  <a:gd name="T12" fmla="+- 0 11630 11325"/>
                  <a:gd name="T13" fmla="*/ T12 w 305"/>
                  <a:gd name="T14" fmla="+- 0 11762 11743"/>
                  <a:gd name="T15" fmla="*/ 11762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0" y="0"/>
                    </a:lnTo>
                    <a:lnTo>
                      <a:pt x="305" y="0"/>
                    </a:lnTo>
                    <a:lnTo>
                      <a:pt x="305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19" name="Group 9818"/>
            <p:cNvGrpSpPr>
              <a:grpSpLocks/>
            </p:cNvGrpSpPr>
            <p:nvPr/>
          </p:nvGrpSpPr>
          <p:grpSpPr bwMode="auto">
            <a:xfrm>
              <a:off x="7163" y="11743"/>
              <a:ext cx="4092" cy="19"/>
              <a:chOff x="7163" y="11743"/>
              <a:chExt cx="4092" cy="19"/>
            </a:xfrm>
          </p:grpSpPr>
          <p:sp>
            <p:nvSpPr>
              <p:cNvPr id="21251" name="Freeform 9819"/>
              <p:cNvSpPr>
                <a:spLocks/>
              </p:cNvSpPr>
              <p:nvPr/>
            </p:nvSpPr>
            <p:spPr bwMode="auto">
              <a:xfrm>
                <a:off x="7163" y="11743"/>
                <a:ext cx="4092" cy="19"/>
              </a:xfrm>
              <a:custGeom>
                <a:avLst/>
                <a:gdLst>
                  <a:gd name="T0" fmla="+- 0 7163 7163"/>
                  <a:gd name="T1" fmla="*/ T0 w 4092"/>
                  <a:gd name="T2" fmla="+- 0 11743 11743"/>
                  <a:gd name="T3" fmla="*/ 11743 h 19"/>
                  <a:gd name="T4" fmla="+- 0 7163 7163"/>
                  <a:gd name="T5" fmla="*/ T4 w 4092"/>
                  <a:gd name="T6" fmla="+- 0 11762 11743"/>
                  <a:gd name="T7" fmla="*/ 11762 h 19"/>
                  <a:gd name="T8" fmla="+- 0 11255 7163"/>
                  <a:gd name="T9" fmla="*/ T8 w 4092"/>
                  <a:gd name="T10" fmla="+- 0 11762 11743"/>
                  <a:gd name="T11" fmla="*/ 11762 h 19"/>
                  <a:gd name="T12" fmla="+- 0 7163 7163"/>
                  <a:gd name="T13" fmla="*/ T12 w 4092"/>
                  <a:gd name="T14" fmla="+- 0 11743 11743"/>
                  <a:gd name="T15" fmla="*/ 11743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92" h="19">
                    <a:moveTo>
                      <a:pt x="0" y="0"/>
                    </a:moveTo>
                    <a:lnTo>
                      <a:pt x="0" y="19"/>
                    </a:lnTo>
                    <a:lnTo>
                      <a:pt x="4092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20" name="Group 9820"/>
            <p:cNvGrpSpPr>
              <a:grpSpLocks/>
            </p:cNvGrpSpPr>
            <p:nvPr/>
          </p:nvGrpSpPr>
          <p:grpSpPr bwMode="auto">
            <a:xfrm>
              <a:off x="7163" y="11743"/>
              <a:ext cx="4092" cy="19"/>
              <a:chOff x="7163" y="11743"/>
              <a:chExt cx="4092" cy="19"/>
            </a:xfrm>
          </p:grpSpPr>
          <p:sp>
            <p:nvSpPr>
              <p:cNvPr id="21250" name="Freeform 9821"/>
              <p:cNvSpPr>
                <a:spLocks/>
              </p:cNvSpPr>
              <p:nvPr/>
            </p:nvSpPr>
            <p:spPr bwMode="auto">
              <a:xfrm>
                <a:off x="7163" y="11743"/>
                <a:ext cx="4092" cy="19"/>
              </a:xfrm>
              <a:custGeom>
                <a:avLst/>
                <a:gdLst>
                  <a:gd name="T0" fmla="+- 0 11061 7163"/>
                  <a:gd name="T1" fmla="*/ T0 w 4092"/>
                  <a:gd name="T2" fmla="+- 0 11743 11743"/>
                  <a:gd name="T3" fmla="*/ 11743 h 19"/>
                  <a:gd name="T4" fmla="+- 0 7163 7163"/>
                  <a:gd name="T5" fmla="*/ T4 w 4092"/>
                  <a:gd name="T6" fmla="+- 0 11743 11743"/>
                  <a:gd name="T7" fmla="*/ 11743 h 19"/>
                  <a:gd name="T8" fmla="+- 0 11255 7163"/>
                  <a:gd name="T9" fmla="*/ T8 w 4092"/>
                  <a:gd name="T10" fmla="+- 0 11762 11743"/>
                  <a:gd name="T11" fmla="*/ 11762 h 19"/>
                  <a:gd name="T12" fmla="+- 0 11061 7163"/>
                  <a:gd name="T13" fmla="*/ T12 w 4092"/>
                  <a:gd name="T14" fmla="+- 0 11743 11743"/>
                  <a:gd name="T15" fmla="*/ 11743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92" h="19">
                    <a:moveTo>
                      <a:pt x="3898" y="0"/>
                    </a:moveTo>
                    <a:lnTo>
                      <a:pt x="0" y="0"/>
                    </a:lnTo>
                    <a:lnTo>
                      <a:pt x="4092" y="19"/>
                    </a:lnTo>
                    <a:lnTo>
                      <a:pt x="389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21" name="Group 9822"/>
            <p:cNvGrpSpPr>
              <a:grpSpLocks/>
            </p:cNvGrpSpPr>
            <p:nvPr/>
          </p:nvGrpSpPr>
          <p:grpSpPr bwMode="auto">
            <a:xfrm>
              <a:off x="7163" y="11743"/>
              <a:ext cx="4092" cy="19"/>
              <a:chOff x="7163" y="11743"/>
              <a:chExt cx="4092" cy="19"/>
            </a:xfrm>
          </p:grpSpPr>
          <p:sp>
            <p:nvSpPr>
              <p:cNvPr id="21249" name="Freeform 9823"/>
              <p:cNvSpPr>
                <a:spLocks/>
              </p:cNvSpPr>
              <p:nvPr/>
            </p:nvSpPr>
            <p:spPr bwMode="auto">
              <a:xfrm>
                <a:off x="7163" y="11743"/>
                <a:ext cx="4092" cy="19"/>
              </a:xfrm>
              <a:custGeom>
                <a:avLst/>
                <a:gdLst>
                  <a:gd name="T0" fmla="+- 0 7163 7163"/>
                  <a:gd name="T1" fmla="*/ T0 w 4092"/>
                  <a:gd name="T2" fmla="+- 0 11762 11743"/>
                  <a:gd name="T3" fmla="*/ 11762 h 19"/>
                  <a:gd name="T4" fmla="+- 0 11255 7163"/>
                  <a:gd name="T5" fmla="*/ T4 w 4092"/>
                  <a:gd name="T6" fmla="+- 0 11762 11743"/>
                  <a:gd name="T7" fmla="*/ 11762 h 19"/>
                  <a:gd name="T8" fmla="+- 0 7163 7163"/>
                  <a:gd name="T9" fmla="*/ T8 w 4092"/>
                  <a:gd name="T10" fmla="+- 0 11743 11743"/>
                  <a:gd name="T11" fmla="*/ 11743 h 19"/>
                  <a:gd name="T12" fmla="+- 0 7163 7163"/>
                  <a:gd name="T13" fmla="*/ T12 w 4092"/>
                  <a:gd name="T14" fmla="+- 0 11762 11743"/>
                  <a:gd name="T15" fmla="*/ 11762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92" h="19">
                    <a:moveTo>
                      <a:pt x="0" y="19"/>
                    </a:moveTo>
                    <a:lnTo>
                      <a:pt x="4092" y="19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22" name="Group 9824"/>
            <p:cNvGrpSpPr>
              <a:grpSpLocks/>
            </p:cNvGrpSpPr>
            <p:nvPr/>
          </p:nvGrpSpPr>
          <p:grpSpPr bwMode="auto">
            <a:xfrm>
              <a:off x="7163" y="11743"/>
              <a:ext cx="4092" cy="19"/>
              <a:chOff x="7163" y="11743"/>
              <a:chExt cx="4092" cy="19"/>
            </a:xfrm>
          </p:grpSpPr>
          <p:sp>
            <p:nvSpPr>
              <p:cNvPr id="21248" name="Freeform 9825"/>
              <p:cNvSpPr>
                <a:spLocks/>
              </p:cNvSpPr>
              <p:nvPr/>
            </p:nvSpPr>
            <p:spPr bwMode="auto">
              <a:xfrm>
                <a:off x="7163" y="11743"/>
                <a:ext cx="4092" cy="19"/>
              </a:xfrm>
              <a:custGeom>
                <a:avLst/>
                <a:gdLst>
                  <a:gd name="T0" fmla="+- 0 11255 7163"/>
                  <a:gd name="T1" fmla="*/ T0 w 4092"/>
                  <a:gd name="T2" fmla="+- 0 11762 11743"/>
                  <a:gd name="T3" fmla="*/ 11762 h 19"/>
                  <a:gd name="T4" fmla="+- 0 7163 7163"/>
                  <a:gd name="T5" fmla="*/ T4 w 4092"/>
                  <a:gd name="T6" fmla="+- 0 11743 11743"/>
                  <a:gd name="T7" fmla="*/ 11743 h 19"/>
                  <a:gd name="T8" fmla="+- 0 11061 7163"/>
                  <a:gd name="T9" fmla="*/ T8 w 4092"/>
                  <a:gd name="T10" fmla="+- 0 11743 11743"/>
                  <a:gd name="T11" fmla="*/ 11743 h 19"/>
                  <a:gd name="T12" fmla="+- 0 11255 7163"/>
                  <a:gd name="T13" fmla="*/ T12 w 4092"/>
                  <a:gd name="T14" fmla="+- 0 11762 11743"/>
                  <a:gd name="T15" fmla="*/ 11762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092" h="19">
                    <a:moveTo>
                      <a:pt x="4092" y="19"/>
                    </a:moveTo>
                    <a:lnTo>
                      <a:pt x="0" y="0"/>
                    </a:lnTo>
                    <a:lnTo>
                      <a:pt x="3898" y="0"/>
                    </a:lnTo>
                    <a:lnTo>
                      <a:pt x="4092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23" name="Group 9826"/>
            <p:cNvGrpSpPr>
              <a:grpSpLocks/>
            </p:cNvGrpSpPr>
            <p:nvPr/>
          </p:nvGrpSpPr>
          <p:grpSpPr bwMode="auto">
            <a:xfrm>
              <a:off x="5106" y="11772"/>
              <a:ext cx="5" cy="2"/>
              <a:chOff x="5106" y="11772"/>
              <a:chExt cx="5" cy="2"/>
            </a:xfrm>
          </p:grpSpPr>
          <p:sp>
            <p:nvSpPr>
              <p:cNvPr id="21247" name="Freeform 9827"/>
              <p:cNvSpPr>
                <a:spLocks/>
              </p:cNvSpPr>
              <p:nvPr/>
            </p:nvSpPr>
            <p:spPr bwMode="auto">
              <a:xfrm>
                <a:off x="5106" y="11772"/>
                <a:ext cx="5" cy="2"/>
              </a:xfrm>
              <a:custGeom>
                <a:avLst/>
                <a:gdLst>
                  <a:gd name="T0" fmla="+- 0 5111 5106"/>
                  <a:gd name="T1" fmla="*/ T0 w 5"/>
                  <a:gd name="T2" fmla="+- 0 11772 11772"/>
                  <a:gd name="T3" fmla="*/ 11772 h 2"/>
                  <a:gd name="T4" fmla="+- 0 5106 5106"/>
                  <a:gd name="T5" fmla="*/ T4 w 5"/>
                  <a:gd name="T6" fmla="+- 0 11774 11772"/>
                  <a:gd name="T7" fmla="*/ 11774 h 2"/>
                  <a:gd name="T8" fmla="+- 0 5111 5106"/>
                  <a:gd name="T9" fmla="*/ T8 w 5"/>
                  <a:gd name="T10" fmla="+- 0 11774 11772"/>
                  <a:gd name="T11" fmla="*/ 11774 h 2"/>
                  <a:gd name="T12" fmla="+- 0 5111 5106"/>
                  <a:gd name="T13" fmla="*/ T12 w 5"/>
                  <a:gd name="T14" fmla="+- 0 11772 11772"/>
                  <a:gd name="T15" fmla="*/ 1177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24" name="Group 9828"/>
            <p:cNvGrpSpPr>
              <a:grpSpLocks/>
            </p:cNvGrpSpPr>
            <p:nvPr/>
          </p:nvGrpSpPr>
          <p:grpSpPr bwMode="auto">
            <a:xfrm>
              <a:off x="5106" y="11772"/>
              <a:ext cx="5" cy="2"/>
              <a:chOff x="5106" y="11772"/>
              <a:chExt cx="5" cy="2"/>
            </a:xfrm>
          </p:grpSpPr>
          <p:sp>
            <p:nvSpPr>
              <p:cNvPr id="21246" name="Freeform 9829"/>
              <p:cNvSpPr>
                <a:spLocks/>
              </p:cNvSpPr>
              <p:nvPr/>
            </p:nvSpPr>
            <p:spPr bwMode="auto">
              <a:xfrm>
                <a:off x="5106" y="11772"/>
                <a:ext cx="5" cy="2"/>
              </a:xfrm>
              <a:custGeom>
                <a:avLst/>
                <a:gdLst>
                  <a:gd name="T0" fmla="+- 0 5111 5106"/>
                  <a:gd name="T1" fmla="*/ T0 w 5"/>
                  <a:gd name="T2" fmla="+- 0 11772 11772"/>
                  <a:gd name="T3" fmla="*/ 11772 h 2"/>
                  <a:gd name="T4" fmla="+- 0 5106 5106"/>
                  <a:gd name="T5" fmla="*/ T4 w 5"/>
                  <a:gd name="T6" fmla="+- 0 11774 11772"/>
                  <a:gd name="T7" fmla="*/ 11774 h 2"/>
                  <a:gd name="T8" fmla="+- 0 5111 5106"/>
                  <a:gd name="T9" fmla="*/ T8 w 5"/>
                  <a:gd name="T10" fmla="+- 0 11774 11772"/>
                  <a:gd name="T11" fmla="*/ 11774 h 2"/>
                  <a:gd name="T12" fmla="+- 0 5111 5106"/>
                  <a:gd name="T13" fmla="*/ T12 w 5"/>
                  <a:gd name="T14" fmla="+- 0 11772 11772"/>
                  <a:gd name="T15" fmla="*/ 1177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25" name="Group 9830"/>
            <p:cNvGrpSpPr>
              <a:grpSpLocks/>
            </p:cNvGrpSpPr>
            <p:nvPr/>
          </p:nvGrpSpPr>
          <p:grpSpPr bwMode="auto">
            <a:xfrm>
              <a:off x="5654" y="11666"/>
              <a:ext cx="389" cy="127"/>
              <a:chOff x="5654" y="11666"/>
              <a:chExt cx="389" cy="127"/>
            </a:xfrm>
          </p:grpSpPr>
          <p:sp>
            <p:nvSpPr>
              <p:cNvPr id="21244" name="Freeform 9831"/>
              <p:cNvSpPr>
                <a:spLocks/>
              </p:cNvSpPr>
              <p:nvPr/>
            </p:nvSpPr>
            <p:spPr bwMode="auto">
              <a:xfrm>
                <a:off x="5654" y="11666"/>
                <a:ext cx="389" cy="127"/>
              </a:xfrm>
              <a:custGeom>
                <a:avLst/>
                <a:gdLst>
                  <a:gd name="T0" fmla="+- 0 5654 5654"/>
                  <a:gd name="T1" fmla="*/ T0 w 389"/>
                  <a:gd name="T2" fmla="+- 0 11666 11666"/>
                  <a:gd name="T3" fmla="*/ 11666 h 127"/>
                  <a:gd name="T4" fmla="+- 0 5675 5654"/>
                  <a:gd name="T5" fmla="*/ T4 w 389"/>
                  <a:gd name="T6" fmla="+- 0 11794 11666"/>
                  <a:gd name="T7" fmla="*/ 11794 h 127"/>
                  <a:gd name="T8" fmla="+- 0 6042 5654"/>
                  <a:gd name="T9" fmla="*/ T8 w 389"/>
                  <a:gd name="T10" fmla="+- 0 11794 11666"/>
                  <a:gd name="T11" fmla="*/ 11794 h 127"/>
                  <a:gd name="T12" fmla="+- 0 5654 5654"/>
                  <a:gd name="T13" fmla="*/ T12 w 389"/>
                  <a:gd name="T14" fmla="+- 0 11666 11666"/>
                  <a:gd name="T15" fmla="*/ 11666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9" h="127">
                    <a:moveTo>
                      <a:pt x="0" y="0"/>
                    </a:moveTo>
                    <a:lnTo>
                      <a:pt x="21" y="128"/>
                    </a:lnTo>
                    <a:lnTo>
                      <a:pt x="388" y="12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45" name="Freeform 9832"/>
              <p:cNvSpPr>
                <a:spLocks/>
              </p:cNvSpPr>
              <p:nvPr/>
            </p:nvSpPr>
            <p:spPr bwMode="auto">
              <a:xfrm>
                <a:off x="5654" y="11666"/>
                <a:ext cx="389" cy="127"/>
              </a:xfrm>
              <a:custGeom>
                <a:avLst/>
                <a:gdLst>
                  <a:gd name="T0" fmla="+- 0 6042 5654"/>
                  <a:gd name="T1" fmla="*/ T0 w 389"/>
                  <a:gd name="T2" fmla="+- 0 11666 11666"/>
                  <a:gd name="T3" fmla="*/ 11666 h 127"/>
                  <a:gd name="T4" fmla="+- 0 5654 5654"/>
                  <a:gd name="T5" fmla="*/ T4 w 389"/>
                  <a:gd name="T6" fmla="+- 0 11666 11666"/>
                  <a:gd name="T7" fmla="*/ 11666 h 127"/>
                  <a:gd name="T8" fmla="+- 0 6042 5654"/>
                  <a:gd name="T9" fmla="*/ T8 w 389"/>
                  <a:gd name="T10" fmla="+- 0 11794 11666"/>
                  <a:gd name="T11" fmla="*/ 11794 h 127"/>
                  <a:gd name="T12" fmla="+- 0 6042 5654"/>
                  <a:gd name="T13" fmla="*/ T12 w 389"/>
                  <a:gd name="T14" fmla="+- 0 11666 11666"/>
                  <a:gd name="T15" fmla="*/ 11666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9" h="127">
                    <a:moveTo>
                      <a:pt x="388" y="0"/>
                    </a:moveTo>
                    <a:lnTo>
                      <a:pt x="0" y="0"/>
                    </a:lnTo>
                    <a:lnTo>
                      <a:pt x="388" y="128"/>
                    </a:lnTo>
                    <a:lnTo>
                      <a:pt x="38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26" name="Group 9833"/>
            <p:cNvGrpSpPr>
              <a:grpSpLocks/>
            </p:cNvGrpSpPr>
            <p:nvPr/>
          </p:nvGrpSpPr>
          <p:grpSpPr bwMode="auto">
            <a:xfrm>
              <a:off x="5654" y="11666"/>
              <a:ext cx="389" cy="127"/>
              <a:chOff x="5654" y="11666"/>
              <a:chExt cx="389" cy="127"/>
            </a:xfrm>
          </p:grpSpPr>
          <p:sp>
            <p:nvSpPr>
              <p:cNvPr id="21243" name="Freeform 9834"/>
              <p:cNvSpPr>
                <a:spLocks/>
              </p:cNvSpPr>
              <p:nvPr/>
            </p:nvSpPr>
            <p:spPr bwMode="auto">
              <a:xfrm>
                <a:off x="5654" y="11666"/>
                <a:ext cx="389" cy="127"/>
              </a:xfrm>
              <a:custGeom>
                <a:avLst/>
                <a:gdLst>
                  <a:gd name="T0" fmla="+- 0 5675 5654"/>
                  <a:gd name="T1" fmla="*/ T0 w 389"/>
                  <a:gd name="T2" fmla="+- 0 11794 11666"/>
                  <a:gd name="T3" fmla="*/ 11794 h 127"/>
                  <a:gd name="T4" fmla="+- 0 6042 5654"/>
                  <a:gd name="T5" fmla="*/ T4 w 389"/>
                  <a:gd name="T6" fmla="+- 0 11794 11666"/>
                  <a:gd name="T7" fmla="*/ 11794 h 127"/>
                  <a:gd name="T8" fmla="+- 0 5654 5654"/>
                  <a:gd name="T9" fmla="*/ T8 w 389"/>
                  <a:gd name="T10" fmla="+- 0 11666 11666"/>
                  <a:gd name="T11" fmla="*/ 11666 h 127"/>
                  <a:gd name="T12" fmla="+- 0 5675 5654"/>
                  <a:gd name="T13" fmla="*/ T12 w 389"/>
                  <a:gd name="T14" fmla="+- 0 11794 11666"/>
                  <a:gd name="T15" fmla="*/ 11794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9" h="127">
                    <a:moveTo>
                      <a:pt x="21" y="128"/>
                    </a:moveTo>
                    <a:lnTo>
                      <a:pt x="388" y="128"/>
                    </a:lnTo>
                    <a:lnTo>
                      <a:pt x="0" y="0"/>
                    </a:lnTo>
                    <a:lnTo>
                      <a:pt x="21" y="12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27" name="Group 9835"/>
            <p:cNvGrpSpPr>
              <a:grpSpLocks/>
            </p:cNvGrpSpPr>
            <p:nvPr/>
          </p:nvGrpSpPr>
          <p:grpSpPr bwMode="auto">
            <a:xfrm>
              <a:off x="5654" y="11666"/>
              <a:ext cx="389" cy="127"/>
              <a:chOff x="5654" y="11666"/>
              <a:chExt cx="389" cy="127"/>
            </a:xfrm>
          </p:grpSpPr>
          <p:sp>
            <p:nvSpPr>
              <p:cNvPr id="21242" name="Freeform 9836"/>
              <p:cNvSpPr>
                <a:spLocks/>
              </p:cNvSpPr>
              <p:nvPr/>
            </p:nvSpPr>
            <p:spPr bwMode="auto">
              <a:xfrm>
                <a:off x="5654" y="11666"/>
                <a:ext cx="389" cy="127"/>
              </a:xfrm>
              <a:custGeom>
                <a:avLst/>
                <a:gdLst>
                  <a:gd name="T0" fmla="+- 0 6042 5654"/>
                  <a:gd name="T1" fmla="*/ T0 w 389"/>
                  <a:gd name="T2" fmla="+- 0 11794 11666"/>
                  <a:gd name="T3" fmla="*/ 11794 h 127"/>
                  <a:gd name="T4" fmla="+- 0 5654 5654"/>
                  <a:gd name="T5" fmla="*/ T4 w 389"/>
                  <a:gd name="T6" fmla="+- 0 11666 11666"/>
                  <a:gd name="T7" fmla="*/ 11666 h 127"/>
                  <a:gd name="T8" fmla="+- 0 6042 5654"/>
                  <a:gd name="T9" fmla="*/ T8 w 389"/>
                  <a:gd name="T10" fmla="+- 0 11666 11666"/>
                  <a:gd name="T11" fmla="*/ 11666 h 127"/>
                  <a:gd name="T12" fmla="+- 0 6042 5654"/>
                  <a:gd name="T13" fmla="*/ T12 w 389"/>
                  <a:gd name="T14" fmla="+- 0 11794 11666"/>
                  <a:gd name="T15" fmla="*/ 11794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9" h="127">
                    <a:moveTo>
                      <a:pt x="388" y="128"/>
                    </a:moveTo>
                    <a:lnTo>
                      <a:pt x="0" y="0"/>
                    </a:lnTo>
                    <a:lnTo>
                      <a:pt x="388" y="0"/>
                    </a:lnTo>
                    <a:lnTo>
                      <a:pt x="388" y="12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28" name="Group 9837"/>
            <p:cNvGrpSpPr>
              <a:grpSpLocks/>
            </p:cNvGrpSpPr>
            <p:nvPr/>
          </p:nvGrpSpPr>
          <p:grpSpPr bwMode="auto">
            <a:xfrm>
              <a:off x="5625" y="11798"/>
              <a:ext cx="26" cy="5"/>
              <a:chOff x="5625" y="11798"/>
              <a:chExt cx="26" cy="5"/>
            </a:xfrm>
          </p:grpSpPr>
          <p:sp>
            <p:nvSpPr>
              <p:cNvPr id="21241" name="Freeform 9838"/>
              <p:cNvSpPr>
                <a:spLocks/>
              </p:cNvSpPr>
              <p:nvPr/>
            </p:nvSpPr>
            <p:spPr bwMode="auto">
              <a:xfrm>
                <a:off x="5625" y="11798"/>
                <a:ext cx="26" cy="5"/>
              </a:xfrm>
              <a:custGeom>
                <a:avLst/>
                <a:gdLst>
                  <a:gd name="T0" fmla="+- 0 5651 5625"/>
                  <a:gd name="T1" fmla="*/ T0 w 26"/>
                  <a:gd name="T2" fmla="+- 0 11798 11798"/>
                  <a:gd name="T3" fmla="*/ 11798 h 5"/>
                  <a:gd name="T4" fmla="+- 0 5625 5625"/>
                  <a:gd name="T5" fmla="*/ T4 w 26"/>
                  <a:gd name="T6" fmla="+- 0 11803 11798"/>
                  <a:gd name="T7" fmla="*/ 11803 h 5"/>
                  <a:gd name="T8" fmla="+- 0 5651 5625"/>
                  <a:gd name="T9" fmla="*/ T8 w 26"/>
                  <a:gd name="T10" fmla="+- 0 11803 11798"/>
                  <a:gd name="T11" fmla="*/ 11803 h 5"/>
                  <a:gd name="T12" fmla="+- 0 5651 5625"/>
                  <a:gd name="T13" fmla="*/ T12 w 26"/>
                  <a:gd name="T14" fmla="+- 0 11798 11798"/>
                  <a:gd name="T15" fmla="*/ 1179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5">
                    <a:moveTo>
                      <a:pt x="26" y="0"/>
                    </a:moveTo>
                    <a:lnTo>
                      <a:pt x="0" y="5"/>
                    </a:lnTo>
                    <a:lnTo>
                      <a:pt x="26" y="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29" name="Group 9839"/>
            <p:cNvGrpSpPr>
              <a:grpSpLocks/>
            </p:cNvGrpSpPr>
            <p:nvPr/>
          </p:nvGrpSpPr>
          <p:grpSpPr bwMode="auto">
            <a:xfrm>
              <a:off x="5625" y="11798"/>
              <a:ext cx="26" cy="5"/>
              <a:chOff x="5625" y="11798"/>
              <a:chExt cx="26" cy="5"/>
            </a:xfrm>
          </p:grpSpPr>
          <p:sp>
            <p:nvSpPr>
              <p:cNvPr id="21240" name="Freeform 9840"/>
              <p:cNvSpPr>
                <a:spLocks/>
              </p:cNvSpPr>
              <p:nvPr/>
            </p:nvSpPr>
            <p:spPr bwMode="auto">
              <a:xfrm>
                <a:off x="5625" y="11798"/>
                <a:ext cx="26" cy="5"/>
              </a:xfrm>
              <a:custGeom>
                <a:avLst/>
                <a:gdLst>
                  <a:gd name="T0" fmla="+- 0 5625 5625"/>
                  <a:gd name="T1" fmla="*/ T0 w 26"/>
                  <a:gd name="T2" fmla="+- 0 11803 11798"/>
                  <a:gd name="T3" fmla="*/ 11803 h 5"/>
                  <a:gd name="T4" fmla="+- 0 5651 5625"/>
                  <a:gd name="T5" fmla="*/ T4 w 26"/>
                  <a:gd name="T6" fmla="+- 0 11803 11798"/>
                  <a:gd name="T7" fmla="*/ 11803 h 5"/>
                  <a:gd name="T8" fmla="+- 0 5651 5625"/>
                  <a:gd name="T9" fmla="*/ T8 w 26"/>
                  <a:gd name="T10" fmla="+- 0 11798 11798"/>
                  <a:gd name="T11" fmla="*/ 11798 h 5"/>
                  <a:gd name="T12" fmla="+- 0 5625 5625"/>
                  <a:gd name="T13" fmla="*/ T12 w 26"/>
                  <a:gd name="T14" fmla="+- 0 11803 11798"/>
                  <a:gd name="T15" fmla="*/ 1180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5">
                    <a:moveTo>
                      <a:pt x="0" y="5"/>
                    </a:moveTo>
                    <a:lnTo>
                      <a:pt x="26" y="5"/>
                    </a:lnTo>
                    <a:lnTo>
                      <a:pt x="26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30" name="Group 9841"/>
            <p:cNvGrpSpPr>
              <a:grpSpLocks/>
            </p:cNvGrpSpPr>
            <p:nvPr/>
          </p:nvGrpSpPr>
          <p:grpSpPr bwMode="auto">
            <a:xfrm>
              <a:off x="5651" y="11801"/>
              <a:ext cx="2" cy="2"/>
              <a:chOff x="5651" y="11801"/>
              <a:chExt cx="2" cy="2"/>
            </a:xfrm>
          </p:grpSpPr>
          <p:sp>
            <p:nvSpPr>
              <p:cNvPr id="21239" name="Freeform 9842"/>
              <p:cNvSpPr>
                <a:spLocks/>
              </p:cNvSpPr>
              <p:nvPr/>
            </p:nvSpPr>
            <p:spPr bwMode="auto">
              <a:xfrm>
                <a:off x="5651" y="1180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3048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31" name="Group 9843"/>
            <p:cNvGrpSpPr>
              <a:grpSpLocks/>
            </p:cNvGrpSpPr>
            <p:nvPr/>
          </p:nvGrpSpPr>
          <p:grpSpPr bwMode="auto">
            <a:xfrm>
              <a:off x="5675" y="11794"/>
              <a:ext cx="367" cy="10"/>
              <a:chOff x="5675" y="11794"/>
              <a:chExt cx="367" cy="10"/>
            </a:xfrm>
          </p:grpSpPr>
          <p:sp>
            <p:nvSpPr>
              <p:cNvPr id="21238" name="Freeform 9844"/>
              <p:cNvSpPr>
                <a:spLocks/>
              </p:cNvSpPr>
              <p:nvPr/>
            </p:nvSpPr>
            <p:spPr bwMode="auto">
              <a:xfrm>
                <a:off x="5675" y="11794"/>
                <a:ext cx="367" cy="10"/>
              </a:xfrm>
              <a:custGeom>
                <a:avLst/>
                <a:gdLst>
                  <a:gd name="T0" fmla="+- 0 5675 5675"/>
                  <a:gd name="T1" fmla="*/ T0 w 367"/>
                  <a:gd name="T2" fmla="+- 0 11794 11794"/>
                  <a:gd name="T3" fmla="*/ 11794 h 10"/>
                  <a:gd name="T4" fmla="+- 0 5678 5675"/>
                  <a:gd name="T5" fmla="*/ T4 w 367"/>
                  <a:gd name="T6" fmla="+- 0 11803 11794"/>
                  <a:gd name="T7" fmla="*/ 11803 h 10"/>
                  <a:gd name="T8" fmla="+- 0 6042 5675"/>
                  <a:gd name="T9" fmla="*/ T8 w 367"/>
                  <a:gd name="T10" fmla="+- 0 11803 11794"/>
                  <a:gd name="T11" fmla="*/ 11803 h 10"/>
                  <a:gd name="T12" fmla="+- 0 5675 5675"/>
                  <a:gd name="T13" fmla="*/ T12 w 367"/>
                  <a:gd name="T14" fmla="+- 0 11794 11794"/>
                  <a:gd name="T15" fmla="*/ 1179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7" h="10">
                    <a:moveTo>
                      <a:pt x="0" y="0"/>
                    </a:moveTo>
                    <a:lnTo>
                      <a:pt x="3" y="9"/>
                    </a:lnTo>
                    <a:lnTo>
                      <a:pt x="367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32" name="Group 9845"/>
            <p:cNvGrpSpPr>
              <a:grpSpLocks/>
            </p:cNvGrpSpPr>
            <p:nvPr/>
          </p:nvGrpSpPr>
          <p:grpSpPr bwMode="auto">
            <a:xfrm>
              <a:off x="5675" y="11794"/>
              <a:ext cx="367" cy="10"/>
              <a:chOff x="5675" y="11794"/>
              <a:chExt cx="367" cy="10"/>
            </a:xfrm>
          </p:grpSpPr>
          <p:sp>
            <p:nvSpPr>
              <p:cNvPr id="21237" name="Freeform 9846"/>
              <p:cNvSpPr>
                <a:spLocks/>
              </p:cNvSpPr>
              <p:nvPr/>
            </p:nvSpPr>
            <p:spPr bwMode="auto">
              <a:xfrm>
                <a:off x="5675" y="11794"/>
                <a:ext cx="367" cy="10"/>
              </a:xfrm>
              <a:custGeom>
                <a:avLst/>
                <a:gdLst>
                  <a:gd name="T0" fmla="+- 0 6042 5675"/>
                  <a:gd name="T1" fmla="*/ T0 w 367"/>
                  <a:gd name="T2" fmla="+- 0 11794 11794"/>
                  <a:gd name="T3" fmla="*/ 11794 h 10"/>
                  <a:gd name="T4" fmla="+- 0 5675 5675"/>
                  <a:gd name="T5" fmla="*/ T4 w 367"/>
                  <a:gd name="T6" fmla="+- 0 11794 11794"/>
                  <a:gd name="T7" fmla="*/ 11794 h 10"/>
                  <a:gd name="T8" fmla="+- 0 6042 5675"/>
                  <a:gd name="T9" fmla="*/ T8 w 367"/>
                  <a:gd name="T10" fmla="+- 0 11803 11794"/>
                  <a:gd name="T11" fmla="*/ 11803 h 10"/>
                  <a:gd name="T12" fmla="+- 0 6042 5675"/>
                  <a:gd name="T13" fmla="*/ T12 w 367"/>
                  <a:gd name="T14" fmla="+- 0 11794 11794"/>
                  <a:gd name="T15" fmla="*/ 1179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7" h="10">
                    <a:moveTo>
                      <a:pt x="367" y="0"/>
                    </a:moveTo>
                    <a:lnTo>
                      <a:pt x="0" y="0"/>
                    </a:lnTo>
                    <a:lnTo>
                      <a:pt x="367" y="9"/>
                    </a:lnTo>
                    <a:lnTo>
                      <a:pt x="36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33" name="Group 9847"/>
            <p:cNvGrpSpPr>
              <a:grpSpLocks/>
            </p:cNvGrpSpPr>
            <p:nvPr/>
          </p:nvGrpSpPr>
          <p:grpSpPr bwMode="auto">
            <a:xfrm>
              <a:off x="5675" y="11794"/>
              <a:ext cx="367" cy="10"/>
              <a:chOff x="5675" y="11794"/>
              <a:chExt cx="367" cy="10"/>
            </a:xfrm>
          </p:grpSpPr>
          <p:sp>
            <p:nvSpPr>
              <p:cNvPr id="21236" name="Freeform 9848"/>
              <p:cNvSpPr>
                <a:spLocks/>
              </p:cNvSpPr>
              <p:nvPr/>
            </p:nvSpPr>
            <p:spPr bwMode="auto">
              <a:xfrm>
                <a:off x="5675" y="11794"/>
                <a:ext cx="367" cy="10"/>
              </a:xfrm>
              <a:custGeom>
                <a:avLst/>
                <a:gdLst>
                  <a:gd name="T0" fmla="+- 0 5678 5675"/>
                  <a:gd name="T1" fmla="*/ T0 w 367"/>
                  <a:gd name="T2" fmla="+- 0 11803 11794"/>
                  <a:gd name="T3" fmla="*/ 11803 h 10"/>
                  <a:gd name="T4" fmla="+- 0 6042 5675"/>
                  <a:gd name="T5" fmla="*/ T4 w 367"/>
                  <a:gd name="T6" fmla="+- 0 11803 11794"/>
                  <a:gd name="T7" fmla="*/ 11803 h 10"/>
                  <a:gd name="T8" fmla="+- 0 5675 5675"/>
                  <a:gd name="T9" fmla="*/ T8 w 367"/>
                  <a:gd name="T10" fmla="+- 0 11794 11794"/>
                  <a:gd name="T11" fmla="*/ 11794 h 10"/>
                  <a:gd name="T12" fmla="+- 0 5678 5675"/>
                  <a:gd name="T13" fmla="*/ T12 w 367"/>
                  <a:gd name="T14" fmla="+- 0 11803 11794"/>
                  <a:gd name="T15" fmla="*/ 1180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7" h="10">
                    <a:moveTo>
                      <a:pt x="3" y="9"/>
                    </a:moveTo>
                    <a:lnTo>
                      <a:pt x="367" y="9"/>
                    </a:lnTo>
                    <a:lnTo>
                      <a:pt x="0" y="0"/>
                    </a:lnTo>
                    <a:lnTo>
                      <a:pt x="3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34" name="Group 9849"/>
            <p:cNvGrpSpPr>
              <a:grpSpLocks/>
            </p:cNvGrpSpPr>
            <p:nvPr/>
          </p:nvGrpSpPr>
          <p:grpSpPr bwMode="auto">
            <a:xfrm>
              <a:off x="5675" y="11794"/>
              <a:ext cx="367" cy="10"/>
              <a:chOff x="5675" y="11794"/>
              <a:chExt cx="367" cy="10"/>
            </a:xfrm>
          </p:grpSpPr>
          <p:sp>
            <p:nvSpPr>
              <p:cNvPr id="21235" name="Freeform 9850"/>
              <p:cNvSpPr>
                <a:spLocks/>
              </p:cNvSpPr>
              <p:nvPr/>
            </p:nvSpPr>
            <p:spPr bwMode="auto">
              <a:xfrm>
                <a:off x="5675" y="11794"/>
                <a:ext cx="367" cy="10"/>
              </a:xfrm>
              <a:custGeom>
                <a:avLst/>
                <a:gdLst>
                  <a:gd name="T0" fmla="+- 0 6042 5675"/>
                  <a:gd name="T1" fmla="*/ T0 w 367"/>
                  <a:gd name="T2" fmla="+- 0 11803 11794"/>
                  <a:gd name="T3" fmla="*/ 11803 h 10"/>
                  <a:gd name="T4" fmla="+- 0 5675 5675"/>
                  <a:gd name="T5" fmla="*/ T4 w 367"/>
                  <a:gd name="T6" fmla="+- 0 11794 11794"/>
                  <a:gd name="T7" fmla="*/ 11794 h 10"/>
                  <a:gd name="T8" fmla="+- 0 6042 5675"/>
                  <a:gd name="T9" fmla="*/ T8 w 367"/>
                  <a:gd name="T10" fmla="+- 0 11794 11794"/>
                  <a:gd name="T11" fmla="*/ 11794 h 10"/>
                  <a:gd name="T12" fmla="+- 0 6042 5675"/>
                  <a:gd name="T13" fmla="*/ T12 w 367"/>
                  <a:gd name="T14" fmla="+- 0 11803 11794"/>
                  <a:gd name="T15" fmla="*/ 1180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7" h="10">
                    <a:moveTo>
                      <a:pt x="367" y="9"/>
                    </a:moveTo>
                    <a:lnTo>
                      <a:pt x="0" y="0"/>
                    </a:lnTo>
                    <a:lnTo>
                      <a:pt x="367" y="0"/>
                    </a:lnTo>
                    <a:lnTo>
                      <a:pt x="367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35" name="Group 9851"/>
            <p:cNvGrpSpPr>
              <a:grpSpLocks/>
            </p:cNvGrpSpPr>
            <p:nvPr/>
          </p:nvGrpSpPr>
          <p:grpSpPr bwMode="auto">
            <a:xfrm>
              <a:off x="5658" y="11803"/>
              <a:ext cx="384" cy="5"/>
              <a:chOff x="5658" y="11803"/>
              <a:chExt cx="384" cy="5"/>
            </a:xfrm>
          </p:grpSpPr>
          <p:sp>
            <p:nvSpPr>
              <p:cNvPr id="21234" name="Freeform 9852"/>
              <p:cNvSpPr>
                <a:spLocks/>
              </p:cNvSpPr>
              <p:nvPr/>
            </p:nvSpPr>
            <p:spPr bwMode="auto">
              <a:xfrm>
                <a:off x="5658" y="11803"/>
                <a:ext cx="384" cy="5"/>
              </a:xfrm>
              <a:custGeom>
                <a:avLst/>
                <a:gdLst>
                  <a:gd name="T0" fmla="+- 0 5678 5658"/>
                  <a:gd name="T1" fmla="*/ T0 w 384"/>
                  <a:gd name="T2" fmla="+- 0 11803 11803"/>
                  <a:gd name="T3" fmla="*/ 11803 h 5"/>
                  <a:gd name="T4" fmla="+- 0 5658 5658"/>
                  <a:gd name="T5" fmla="*/ T4 w 384"/>
                  <a:gd name="T6" fmla="+- 0 11808 11803"/>
                  <a:gd name="T7" fmla="*/ 11808 h 5"/>
                  <a:gd name="T8" fmla="+- 0 6042 5658"/>
                  <a:gd name="T9" fmla="*/ T8 w 384"/>
                  <a:gd name="T10" fmla="+- 0 11808 11803"/>
                  <a:gd name="T11" fmla="*/ 11808 h 5"/>
                  <a:gd name="T12" fmla="+- 0 5678 5658"/>
                  <a:gd name="T13" fmla="*/ T12 w 384"/>
                  <a:gd name="T14" fmla="+- 0 11803 11803"/>
                  <a:gd name="T15" fmla="*/ 1180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4" h="5">
                    <a:moveTo>
                      <a:pt x="20" y="0"/>
                    </a:moveTo>
                    <a:lnTo>
                      <a:pt x="0" y="5"/>
                    </a:lnTo>
                    <a:lnTo>
                      <a:pt x="384" y="5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36" name="Group 9853"/>
            <p:cNvGrpSpPr>
              <a:grpSpLocks/>
            </p:cNvGrpSpPr>
            <p:nvPr/>
          </p:nvGrpSpPr>
          <p:grpSpPr bwMode="auto">
            <a:xfrm>
              <a:off x="5678" y="11803"/>
              <a:ext cx="365" cy="5"/>
              <a:chOff x="5678" y="11803"/>
              <a:chExt cx="365" cy="5"/>
            </a:xfrm>
          </p:grpSpPr>
          <p:sp>
            <p:nvSpPr>
              <p:cNvPr id="21233" name="Freeform 9854"/>
              <p:cNvSpPr>
                <a:spLocks/>
              </p:cNvSpPr>
              <p:nvPr/>
            </p:nvSpPr>
            <p:spPr bwMode="auto">
              <a:xfrm>
                <a:off x="5678" y="11803"/>
                <a:ext cx="365" cy="5"/>
              </a:xfrm>
              <a:custGeom>
                <a:avLst/>
                <a:gdLst>
                  <a:gd name="T0" fmla="+- 0 6042 5678"/>
                  <a:gd name="T1" fmla="*/ T0 w 365"/>
                  <a:gd name="T2" fmla="+- 0 11803 11803"/>
                  <a:gd name="T3" fmla="*/ 11803 h 5"/>
                  <a:gd name="T4" fmla="+- 0 5678 5678"/>
                  <a:gd name="T5" fmla="*/ T4 w 365"/>
                  <a:gd name="T6" fmla="+- 0 11803 11803"/>
                  <a:gd name="T7" fmla="*/ 11803 h 5"/>
                  <a:gd name="T8" fmla="+- 0 6042 5678"/>
                  <a:gd name="T9" fmla="*/ T8 w 365"/>
                  <a:gd name="T10" fmla="+- 0 11808 11803"/>
                  <a:gd name="T11" fmla="*/ 11808 h 5"/>
                  <a:gd name="T12" fmla="+- 0 6042 5678"/>
                  <a:gd name="T13" fmla="*/ T12 w 365"/>
                  <a:gd name="T14" fmla="+- 0 11803 11803"/>
                  <a:gd name="T15" fmla="*/ 1180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5" h="5">
                    <a:moveTo>
                      <a:pt x="364" y="0"/>
                    </a:moveTo>
                    <a:lnTo>
                      <a:pt x="0" y="0"/>
                    </a:lnTo>
                    <a:lnTo>
                      <a:pt x="364" y="5"/>
                    </a:lnTo>
                    <a:lnTo>
                      <a:pt x="36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37" name="Group 9855"/>
            <p:cNvGrpSpPr>
              <a:grpSpLocks/>
            </p:cNvGrpSpPr>
            <p:nvPr/>
          </p:nvGrpSpPr>
          <p:grpSpPr bwMode="auto">
            <a:xfrm>
              <a:off x="5658" y="11803"/>
              <a:ext cx="384" cy="5"/>
              <a:chOff x="5658" y="11803"/>
              <a:chExt cx="384" cy="5"/>
            </a:xfrm>
          </p:grpSpPr>
          <p:sp>
            <p:nvSpPr>
              <p:cNvPr id="21232" name="Freeform 9856"/>
              <p:cNvSpPr>
                <a:spLocks/>
              </p:cNvSpPr>
              <p:nvPr/>
            </p:nvSpPr>
            <p:spPr bwMode="auto">
              <a:xfrm>
                <a:off x="5658" y="11803"/>
                <a:ext cx="384" cy="5"/>
              </a:xfrm>
              <a:custGeom>
                <a:avLst/>
                <a:gdLst>
                  <a:gd name="T0" fmla="+- 0 5658 5658"/>
                  <a:gd name="T1" fmla="*/ T0 w 384"/>
                  <a:gd name="T2" fmla="+- 0 11808 11803"/>
                  <a:gd name="T3" fmla="*/ 11808 h 5"/>
                  <a:gd name="T4" fmla="+- 0 6042 5658"/>
                  <a:gd name="T5" fmla="*/ T4 w 384"/>
                  <a:gd name="T6" fmla="+- 0 11808 11803"/>
                  <a:gd name="T7" fmla="*/ 11808 h 5"/>
                  <a:gd name="T8" fmla="+- 0 5678 5658"/>
                  <a:gd name="T9" fmla="*/ T8 w 384"/>
                  <a:gd name="T10" fmla="+- 0 11803 11803"/>
                  <a:gd name="T11" fmla="*/ 11803 h 5"/>
                  <a:gd name="T12" fmla="+- 0 5658 5658"/>
                  <a:gd name="T13" fmla="*/ T12 w 384"/>
                  <a:gd name="T14" fmla="+- 0 11808 11803"/>
                  <a:gd name="T15" fmla="*/ 1180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4" h="5">
                    <a:moveTo>
                      <a:pt x="0" y="5"/>
                    </a:moveTo>
                    <a:lnTo>
                      <a:pt x="384" y="5"/>
                    </a:lnTo>
                    <a:lnTo>
                      <a:pt x="20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38" name="Group 9857"/>
            <p:cNvGrpSpPr>
              <a:grpSpLocks/>
            </p:cNvGrpSpPr>
            <p:nvPr/>
          </p:nvGrpSpPr>
          <p:grpSpPr bwMode="auto">
            <a:xfrm>
              <a:off x="5678" y="11803"/>
              <a:ext cx="365" cy="5"/>
              <a:chOff x="5678" y="11803"/>
              <a:chExt cx="365" cy="5"/>
            </a:xfrm>
          </p:grpSpPr>
          <p:sp>
            <p:nvSpPr>
              <p:cNvPr id="21231" name="Freeform 9858"/>
              <p:cNvSpPr>
                <a:spLocks/>
              </p:cNvSpPr>
              <p:nvPr/>
            </p:nvSpPr>
            <p:spPr bwMode="auto">
              <a:xfrm>
                <a:off x="5678" y="11803"/>
                <a:ext cx="365" cy="5"/>
              </a:xfrm>
              <a:custGeom>
                <a:avLst/>
                <a:gdLst>
                  <a:gd name="T0" fmla="+- 0 6042 5678"/>
                  <a:gd name="T1" fmla="*/ T0 w 365"/>
                  <a:gd name="T2" fmla="+- 0 11808 11803"/>
                  <a:gd name="T3" fmla="*/ 11808 h 5"/>
                  <a:gd name="T4" fmla="+- 0 5678 5678"/>
                  <a:gd name="T5" fmla="*/ T4 w 365"/>
                  <a:gd name="T6" fmla="+- 0 11803 11803"/>
                  <a:gd name="T7" fmla="*/ 11803 h 5"/>
                  <a:gd name="T8" fmla="+- 0 6042 5678"/>
                  <a:gd name="T9" fmla="*/ T8 w 365"/>
                  <a:gd name="T10" fmla="+- 0 11803 11803"/>
                  <a:gd name="T11" fmla="*/ 11803 h 5"/>
                  <a:gd name="T12" fmla="+- 0 6042 5678"/>
                  <a:gd name="T13" fmla="*/ T12 w 365"/>
                  <a:gd name="T14" fmla="+- 0 11808 11803"/>
                  <a:gd name="T15" fmla="*/ 1180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5" h="5">
                    <a:moveTo>
                      <a:pt x="364" y="5"/>
                    </a:moveTo>
                    <a:lnTo>
                      <a:pt x="0" y="0"/>
                    </a:lnTo>
                    <a:lnTo>
                      <a:pt x="364" y="0"/>
                    </a:lnTo>
                    <a:lnTo>
                      <a:pt x="364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39" name="Group 9859"/>
            <p:cNvGrpSpPr>
              <a:grpSpLocks/>
            </p:cNvGrpSpPr>
            <p:nvPr/>
          </p:nvGrpSpPr>
          <p:grpSpPr bwMode="auto">
            <a:xfrm>
              <a:off x="5625" y="11803"/>
              <a:ext cx="29" cy="5"/>
              <a:chOff x="5625" y="11803"/>
              <a:chExt cx="29" cy="5"/>
            </a:xfrm>
          </p:grpSpPr>
          <p:sp>
            <p:nvSpPr>
              <p:cNvPr id="21229" name="Freeform 9860"/>
              <p:cNvSpPr>
                <a:spLocks/>
              </p:cNvSpPr>
              <p:nvPr/>
            </p:nvSpPr>
            <p:spPr bwMode="auto">
              <a:xfrm>
                <a:off x="5625" y="11803"/>
                <a:ext cx="29" cy="5"/>
              </a:xfrm>
              <a:custGeom>
                <a:avLst/>
                <a:gdLst>
                  <a:gd name="T0" fmla="+- 0 5625 5625"/>
                  <a:gd name="T1" fmla="*/ T0 w 29"/>
                  <a:gd name="T2" fmla="+- 0 11803 11803"/>
                  <a:gd name="T3" fmla="*/ 11803 h 5"/>
                  <a:gd name="T4" fmla="+- 0 5627 5625"/>
                  <a:gd name="T5" fmla="*/ T4 w 29"/>
                  <a:gd name="T6" fmla="+- 0 11808 11803"/>
                  <a:gd name="T7" fmla="*/ 11808 h 5"/>
                  <a:gd name="T8" fmla="+- 0 5654 5625"/>
                  <a:gd name="T9" fmla="*/ T8 w 29"/>
                  <a:gd name="T10" fmla="+- 0 11808 11803"/>
                  <a:gd name="T11" fmla="*/ 11808 h 5"/>
                  <a:gd name="T12" fmla="+- 0 5625 5625"/>
                  <a:gd name="T13" fmla="*/ T12 w 29"/>
                  <a:gd name="T14" fmla="+- 0 11803 11803"/>
                  <a:gd name="T15" fmla="*/ 1180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5">
                    <a:moveTo>
                      <a:pt x="0" y="0"/>
                    </a:moveTo>
                    <a:lnTo>
                      <a:pt x="2" y="5"/>
                    </a:lnTo>
                    <a:lnTo>
                      <a:pt x="29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30" name="Freeform 9861"/>
              <p:cNvSpPr>
                <a:spLocks/>
              </p:cNvSpPr>
              <p:nvPr/>
            </p:nvSpPr>
            <p:spPr bwMode="auto">
              <a:xfrm>
                <a:off x="5625" y="11803"/>
                <a:ext cx="29" cy="5"/>
              </a:xfrm>
              <a:custGeom>
                <a:avLst/>
                <a:gdLst>
                  <a:gd name="T0" fmla="+- 0 5651 5625"/>
                  <a:gd name="T1" fmla="*/ T0 w 29"/>
                  <a:gd name="T2" fmla="+- 0 11803 11803"/>
                  <a:gd name="T3" fmla="*/ 11803 h 5"/>
                  <a:gd name="T4" fmla="+- 0 5625 5625"/>
                  <a:gd name="T5" fmla="*/ T4 w 29"/>
                  <a:gd name="T6" fmla="+- 0 11803 11803"/>
                  <a:gd name="T7" fmla="*/ 11803 h 5"/>
                  <a:gd name="T8" fmla="+- 0 5654 5625"/>
                  <a:gd name="T9" fmla="*/ T8 w 29"/>
                  <a:gd name="T10" fmla="+- 0 11808 11803"/>
                  <a:gd name="T11" fmla="*/ 11808 h 5"/>
                  <a:gd name="T12" fmla="+- 0 5651 5625"/>
                  <a:gd name="T13" fmla="*/ T12 w 29"/>
                  <a:gd name="T14" fmla="+- 0 11803 11803"/>
                  <a:gd name="T15" fmla="*/ 1180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5">
                    <a:moveTo>
                      <a:pt x="26" y="0"/>
                    </a:moveTo>
                    <a:lnTo>
                      <a:pt x="0" y="0"/>
                    </a:lnTo>
                    <a:lnTo>
                      <a:pt x="29" y="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40" name="Group 9862"/>
            <p:cNvGrpSpPr>
              <a:grpSpLocks/>
            </p:cNvGrpSpPr>
            <p:nvPr/>
          </p:nvGrpSpPr>
          <p:grpSpPr bwMode="auto">
            <a:xfrm>
              <a:off x="5625" y="11803"/>
              <a:ext cx="29" cy="5"/>
              <a:chOff x="5625" y="11803"/>
              <a:chExt cx="29" cy="5"/>
            </a:xfrm>
          </p:grpSpPr>
          <p:sp>
            <p:nvSpPr>
              <p:cNvPr id="21228" name="Freeform 9863"/>
              <p:cNvSpPr>
                <a:spLocks/>
              </p:cNvSpPr>
              <p:nvPr/>
            </p:nvSpPr>
            <p:spPr bwMode="auto">
              <a:xfrm>
                <a:off x="5625" y="11803"/>
                <a:ext cx="29" cy="5"/>
              </a:xfrm>
              <a:custGeom>
                <a:avLst/>
                <a:gdLst>
                  <a:gd name="T0" fmla="+- 0 5627 5625"/>
                  <a:gd name="T1" fmla="*/ T0 w 29"/>
                  <a:gd name="T2" fmla="+- 0 11808 11803"/>
                  <a:gd name="T3" fmla="*/ 11808 h 5"/>
                  <a:gd name="T4" fmla="+- 0 5654 5625"/>
                  <a:gd name="T5" fmla="*/ T4 w 29"/>
                  <a:gd name="T6" fmla="+- 0 11808 11803"/>
                  <a:gd name="T7" fmla="*/ 11808 h 5"/>
                  <a:gd name="T8" fmla="+- 0 5625 5625"/>
                  <a:gd name="T9" fmla="*/ T8 w 29"/>
                  <a:gd name="T10" fmla="+- 0 11803 11803"/>
                  <a:gd name="T11" fmla="*/ 11803 h 5"/>
                  <a:gd name="T12" fmla="+- 0 5627 5625"/>
                  <a:gd name="T13" fmla="*/ T12 w 29"/>
                  <a:gd name="T14" fmla="+- 0 11808 11803"/>
                  <a:gd name="T15" fmla="*/ 1180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5">
                    <a:moveTo>
                      <a:pt x="2" y="5"/>
                    </a:moveTo>
                    <a:lnTo>
                      <a:pt x="29" y="5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41" name="Group 9864"/>
            <p:cNvGrpSpPr>
              <a:grpSpLocks/>
            </p:cNvGrpSpPr>
            <p:nvPr/>
          </p:nvGrpSpPr>
          <p:grpSpPr bwMode="auto">
            <a:xfrm>
              <a:off x="5625" y="11803"/>
              <a:ext cx="29" cy="5"/>
              <a:chOff x="5625" y="11803"/>
              <a:chExt cx="29" cy="5"/>
            </a:xfrm>
          </p:grpSpPr>
          <p:sp>
            <p:nvSpPr>
              <p:cNvPr id="21227" name="Freeform 9865"/>
              <p:cNvSpPr>
                <a:spLocks/>
              </p:cNvSpPr>
              <p:nvPr/>
            </p:nvSpPr>
            <p:spPr bwMode="auto">
              <a:xfrm>
                <a:off x="5625" y="11803"/>
                <a:ext cx="29" cy="5"/>
              </a:xfrm>
              <a:custGeom>
                <a:avLst/>
                <a:gdLst>
                  <a:gd name="T0" fmla="+- 0 5654 5625"/>
                  <a:gd name="T1" fmla="*/ T0 w 29"/>
                  <a:gd name="T2" fmla="+- 0 11808 11803"/>
                  <a:gd name="T3" fmla="*/ 11808 h 5"/>
                  <a:gd name="T4" fmla="+- 0 5625 5625"/>
                  <a:gd name="T5" fmla="*/ T4 w 29"/>
                  <a:gd name="T6" fmla="+- 0 11803 11803"/>
                  <a:gd name="T7" fmla="*/ 11803 h 5"/>
                  <a:gd name="T8" fmla="+- 0 5651 5625"/>
                  <a:gd name="T9" fmla="*/ T8 w 29"/>
                  <a:gd name="T10" fmla="+- 0 11803 11803"/>
                  <a:gd name="T11" fmla="*/ 11803 h 5"/>
                  <a:gd name="T12" fmla="+- 0 5654 5625"/>
                  <a:gd name="T13" fmla="*/ T12 w 29"/>
                  <a:gd name="T14" fmla="+- 0 11808 11803"/>
                  <a:gd name="T15" fmla="*/ 1180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5">
                    <a:moveTo>
                      <a:pt x="29" y="5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42" name="Group 9866"/>
            <p:cNvGrpSpPr>
              <a:grpSpLocks/>
            </p:cNvGrpSpPr>
            <p:nvPr/>
          </p:nvGrpSpPr>
          <p:grpSpPr bwMode="auto">
            <a:xfrm>
              <a:off x="4996" y="11774"/>
              <a:ext cx="120" cy="34"/>
              <a:chOff x="4996" y="11774"/>
              <a:chExt cx="120" cy="34"/>
            </a:xfrm>
          </p:grpSpPr>
          <p:sp>
            <p:nvSpPr>
              <p:cNvPr id="21225" name="Freeform 9867"/>
              <p:cNvSpPr>
                <a:spLocks/>
              </p:cNvSpPr>
              <p:nvPr/>
            </p:nvSpPr>
            <p:spPr bwMode="auto">
              <a:xfrm>
                <a:off x="4996" y="11774"/>
                <a:ext cx="120" cy="34"/>
              </a:xfrm>
              <a:custGeom>
                <a:avLst/>
                <a:gdLst>
                  <a:gd name="T0" fmla="+- 0 5106 4996"/>
                  <a:gd name="T1" fmla="*/ T0 w 120"/>
                  <a:gd name="T2" fmla="+- 0 11774 11774"/>
                  <a:gd name="T3" fmla="*/ 11774 h 34"/>
                  <a:gd name="T4" fmla="+- 0 4996 4996"/>
                  <a:gd name="T5" fmla="*/ T4 w 120"/>
                  <a:gd name="T6" fmla="+- 0 11808 11774"/>
                  <a:gd name="T7" fmla="*/ 11808 h 34"/>
                  <a:gd name="T8" fmla="+- 0 5116 4996"/>
                  <a:gd name="T9" fmla="*/ T8 w 120"/>
                  <a:gd name="T10" fmla="+- 0 11808 11774"/>
                  <a:gd name="T11" fmla="*/ 11808 h 34"/>
                  <a:gd name="T12" fmla="+- 0 5106 4996"/>
                  <a:gd name="T13" fmla="*/ T12 w 120"/>
                  <a:gd name="T14" fmla="+- 0 11774 11774"/>
                  <a:gd name="T15" fmla="*/ 11774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0" h="34">
                    <a:moveTo>
                      <a:pt x="110" y="0"/>
                    </a:moveTo>
                    <a:lnTo>
                      <a:pt x="0" y="34"/>
                    </a:lnTo>
                    <a:lnTo>
                      <a:pt x="120" y="34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26" name="Freeform 9868"/>
              <p:cNvSpPr>
                <a:spLocks/>
              </p:cNvSpPr>
              <p:nvPr/>
            </p:nvSpPr>
            <p:spPr bwMode="auto">
              <a:xfrm>
                <a:off x="4996" y="11774"/>
                <a:ext cx="120" cy="34"/>
              </a:xfrm>
              <a:custGeom>
                <a:avLst/>
                <a:gdLst>
                  <a:gd name="T0" fmla="+- 0 5111 4996"/>
                  <a:gd name="T1" fmla="*/ T0 w 120"/>
                  <a:gd name="T2" fmla="+- 0 11774 11774"/>
                  <a:gd name="T3" fmla="*/ 11774 h 34"/>
                  <a:gd name="T4" fmla="+- 0 5106 4996"/>
                  <a:gd name="T5" fmla="*/ T4 w 120"/>
                  <a:gd name="T6" fmla="+- 0 11774 11774"/>
                  <a:gd name="T7" fmla="*/ 11774 h 34"/>
                  <a:gd name="T8" fmla="+- 0 5116 4996"/>
                  <a:gd name="T9" fmla="*/ T8 w 120"/>
                  <a:gd name="T10" fmla="+- 0 11808 11774"/>
                  <a:gd name="T11" fmla="*/ 11808 h 34"/>
                  <a:gd name="T12" fmla="+- 0 5111 4996"/>
                  <a:gd name="T13" fmla="*/ T12 w 120"/>
                  <a:gd name="T14" fmla="+- 0 11774 11774"/>
                  <a:gd name="T15" fmla="*/ 11774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0" h="34">
                    <a:moveTo>
                      <a:pt x="115" y="0"/>
                    </a:moveTo>
                    <a:lnTo>
                      <a:pt x="110" y="0"/>
                    </a:lnTo>
                    <a:lnTo>
                      <a:pt x="120" y="34"/>
                    </a:lnTo>
                    <a:lnTo>
                      <a:pt x="1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43" name="Group 9869"/>
            <p:cNvGrpSpPr>
              <a:grpSpLocks/>
            </p:cNvGrpSpPr>
            <p:nvPr/>
          </p:nvGrpSpPr>
          <p:grpSpPr bwMode="auto">
            <a:xfrm>
              <a:off x="4996" y="11774"/>
              <a:ext cx="120" cy="34"/>
              <a:chOff x="4996" y="11774"/>
              <a:chExt cx="120" cy="34"/>
            </a:xfrm>
          </p:grpSpPr>
          <p:sp>
            <p:nvSpPr>
              <p:cNvPr id="21224" name="Freeform 9870"/>
              <p:cNvSpPr>
                <a:spLocks/>
              </p:cNvSpPr>
              <p:nvPr/>
            </p:nvSpPr>
            <p:spPr bwMode="auto">
              <a:xfrm>
                <a:off x="4996" y="11774"/>
                <a:ext cx="120" cy="34"/>
              </a:xfrm>
              <a:custGeom>
                <a:avLst/>
                <a:gdLst>
                  <a:gd name="T0" fmla="+- 0 4996 4996"/>
                  <a:gd name="T1" fmla="*/ T0 w 120"/>
                  <a:gd name="T2" fmla="+- 0 11808 11774"/>
                  <a:gd name="T3" fmla="*/ 11808 h 34"/>
                  <a:gd name="T4" fmla="+- 0 5116 4996"/>
                  <a:gd name="T5" fmla="*/ T4 w 120"/>
                  <a:gd name="T6" fmla="+- 0 11808 11774"/>
                  <a:gd name="T7" fmla="*/ 11808 h 34"/>
                  <a:gd name="T8" fmla="+- 0 5106 4996"/>
                  <a:gd name="T9" fmla="*/ T8 w 120"/>
                  <a:gd name="T10" fmla="+- 0 11774 11774"/>
                  <a:gd name="T11" fmla="*/ 11774 h 34"/>
                  <a:gd name="T12" fmla="+- 0 4996 4996"/>
                  <a:gd name="T13" fmla="*/ T12 w 120"/>
                  <a:gd name="T14" fmla="+- 0 11808 11774"/>
                  <a:gd name="T15" fmla="*/ 11808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0" h="34">
                    <a:moveTo>
                      <a:pt x="0" y="34"/>
                    </a:moveTo>
                    <a:lnTo>
                      <a:pt x="120" y="34"/>
                    </a:lnTo>
                    <a:lnTo>
                      <a:pt x="110" y="0"/>
                    </a:lnTo>
                    <a:lnTo>
                      <a:pt x="0" y="3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44" name="Group 9871"/>
            <p:cNvGrpSpPr>
              <a:grpSpLocks/>
            </p:cNvGrpSpPr>
            <p:nvPr/>
          </p:nvGrpSpPr>
          <p:grpSpPr bwMode="auto">
            <a:xfrm>
              <a:off x="5106" y="11774"/>
              <a:ext cx="10" cy="34"/>
              <a:chOff x="5106" y="11774"/>
              <a:chExt cx="10" cy="34"/>
            </a:xfrm>
          </p:grpSpPr>
          <p:sp>
            <p:nvSpPr>
              <p:cNvPr id="21223" name="Freeform 9872"/>
              <p:cNvSpPr>
                <a:spLocks/>
              </p:cNvSpPr>
              <p:nvPr/>
            </p:nvSpPr>
            <p:spPr bwMode="auto">
              <a:xfrm>
                <a:off x="5106" y="11774"/>
                <a:ext cx="10" cy="34"/>
              </a:xfrm>
              <a:custGeom>
                <a:avLst/>
                <a:gdLst>
                  <a:gd name="T0" fmla="+- 0 5116 5106"/>
                  <a:gd name="T1" fmla="*/ T0 w 10"/>
                  <a:gd name="T2" fmla="+- 0 11808 11774"/>
                  <a:gd name="T3" fmla="*/ 11808 h 34"/>
                  <a:gd name="T4" fmla="+- 0 5106 5106"/>
                  <a:gd name="T5" fmla="*/ T4 w 10"/>
                  <a:gd name="T6" fmla="+- 0 11774 11774"/>
                  <a:gd name="T7" fmla="*/ 11774 h 34"/>
                  <a:gd name="T8" fmla="+- 0 5111 5106"/>
                  <a:gd name="T9" fmla="*/ T8 w 10"/>
                  <a:gd name="T10" fmla="+- 0 11774 11774"/>
                  <a:gd name="T11" fmla="*/ 11774 h 34"/>
                  <a:gd name="T12" fmla="+- 0 5116 5106"/>
                  <a:gd name="T13" fmla="*/ T12 w 10"/>
                  <a:gd name="T14" fmla="+- 0 11808 11774"/>
                  <a:gd name="T15" fmla="*/ 11808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34">
                    <a:moveTo>
                      <a:pt x="10" y="34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0" y="3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45" name="Group 9873"/>
            <p:cNvGrpSpPr>
              <a:grpSpLocks/>
            </p:cNvGrpSpPr>
            <p:nvPr/>
          </p:nvGrpSpPr>
          <p:grpSpPr bwMode="auto">
            <a:xfrm>
              <a:off x="5654" y="11808"/>
              <a:ext cx="389" cy="2"/>
              <a:chOff x="5654" y="11808"/>
              <a:chExt cx="389" cy="2"/>
            </a:xfrm>
          </p:grpSpPr>
          <p:sp>
            <p:nvSpPr>
              <p:cNvPr id="21222" name="Freeform 9874"/>
              <p:cNvSpPr>
                <a:spLocks/>
              </p:cNvSpPr>
              <p:nvPr/>
            </p:nvSpPr>
            <p:spPr bwMode="auto">
              <a:xfrm>
                <a:off x="5654" y="11808"/>
                <a:ext cx="389" cy="2"/>
              </a:xfrm>
              <a:custGeom>
                <a:avLst/>
                <a:gdLst>
                  <a:gd name="T0" fmla="+- 0 5654 5654"/>
                  <a:gd name="T1" fmla="*/ T0 w 389"/>
                  <a:gd name="T2" fmla="+- 0 6042 5654"/>
                  <a:gd name="T3" fmla="*/ T2 w 389"/>
                  <a:gd name="T4" fmla="+- 0 5658 5654"/>
                  <a:gd name="T5" fmla="*/ T4 w 389"/>
                  <a:gd name="T6" fmla="+- 0 5654 5654"/>
                  <a:gd name="T7" fmla="*/ T6 w 38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  <a:cxn ang="0">
                    <a:pos x="T7" y="0"/>
                  </a:cxn>
                </a:cxnLst>
                <a:rect l="0" t="0" r="r" b="b"/>
                <a:pathLst>
                  <a:path w="389">
                    <a:moveTo>
                      <a:pt x="0" y="0"/>
                    </a:moveTo>
                    <a:lnTo>
                      <a:pt x="388" y="0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46" name="Group 9875"/>
            <p:cNvGrpSpPr>
              <a:grpSpLocks/>
            </p:cNvGrpSpPr>
            <p:nvPr/>
          </p:nvGrpSpPr>
          <p:grpSpPr bwMode="auto">
            <a:xfrm>
              <a:off x="5658" y="11808"/>
              <a:ext cx="384" cy="2"/>
              <a:chOff x="5658" y="11808"/>
              <a:chExt cx="384" cy="2"/>
            </a:xfrm>
          </p:grpSpPr>
          <p:sp>
            <p:nvSpPr>
              <p:cNvPr id="21221" name="Freeform 9876"/>
              <p:cNvSpPr>
                <a:spLocks/>
              </p:cNvSpPr>
              <p:nvPr/>
            </p:nvSpPr>
            <p:spPr bwMode="auto">
              <a:xfrm>
                <a:off x="5658" y="11808"/>
                <a:ext cx="384" cy="2"/>
              </a:xfrm>
              <a:custGeom>
                <a:avLst/>
                <a:gdLst>
                  <a:gd name="T0" fmla="+- 0 6042 5658"/>
                  <a:gd name="T1" fmla="*/ T0 w 384"/>
                  <a:gd name="T2" fmla="+- 0 5658 5658"/>
                  <a:gd name="T3" fmla="*/ T2 w 384"/>
                  <a:gd name="T4" fmla="+- 0 6042 5658"/>
                  <a:gd name="T5" fmla="*/ T4 w 38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384">
                    <a:moveTo>
                      <a:pt x="384" y="0"/>
                    </a:moveTo>
                    <a:lnTo>
                      <a:pt x="0" y="0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47" name="Group 9877"/>
            <p:cNvGrpSpPr>
              <a:grpSpLocks/>
            </p:cNvGrpSpPr>
            <p:nvPr/>
          </p:nvGrpSpPr>
          <p:grpSpPr bwMode="auto">
            <a:xfrm>
              <a:off x="5627" y="11808"/>
              <a:ext cx="415" cy="2"/>
              <a:chOff x="5627" y="11808"/>
              <a:chExt cx="415" cy="2"/>
            </a:xfrm>
          </p:grpSpPr>
          <p:sp>
            <p:nvSpPr>
              <p:cNvPr id="21220" name="Freeform 9878"/>
              <p:cNvSpPr>
                <a:spLocks/>
              </p:cNvSpPr>
              <p:nvPr/>
            </p:nvSpPr>
            <p:spPr bwMode="auto">
              <a:xfrm>
                <a:off x="5627" y="11808"/>
                <a:ext cx="415" cy="2"/>
              </a:xfrm>
              <a:custGeom>
                <a:avLst/>
                <a:gdLst>
                  <a:gd name="T0" fmla="+- 0 5627 5627"/>
                  <a:gd name="T1" fmla="*/ T0 w 415"/>
                  <a:gd name="T2" fmla="+- 0 6042 5627"/>
                  <a:gd name="T3" fmla="*/ T2 w 41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415">
                    <a:moveTo>
                      <a:pt x="0" y="0"/>
                    </a:moveTo>
                    <a:lnTo>
                      <a:pt x="415" y="0"/>
                    </a:lnTo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48" name="Group 9879"/>
            <p:cNvGrpSpPr>
              <a:grpSpLocks/>
            </p:cNvGrpSpPr>
            <p:nvPr/>
          </p:nvGrpSpPr>
          <p:grpSpPr bwMode="auto">
            <a:xfrm>
              <a:off x="5627" y="11808"/>
              <a:ext cx="26" cy="2"/>
              <a:chOff x="5627" y="11808"/>
              <a:chExt cx="26" cy="2"/>
            </a:xfrm>
          </p:grpSpPr>
          <p:sp>
            <p:nvSpPr>
              <p:cNvPr id="21218" name="Freeform 9880"/>
              <p:cNvSpPr>
                <a:spLocks/>
              </p:cNvSpPr>
              <p:nvPr/>
            </p:nvSpPr>
            <p:spPr bwMode="auto">
              <a:xfrm>
                <a:off x="5627" y="11808"/>
                <a:ext cx="26" cy="2"/>
              </a:xfrm>
              <a:custGeom>
                <a:avLst/>
                <a:gdLst>
                  <a:gd name="T0" fmla="+- 0 5627 5627"/>
                  <a:gd name="T1" fmla="*/ T0 w 26"/>
                  <a:gd name="T2" fmla="+- 0 5654 5627"/>
                  <a:gd name="T3" fmla="*/ T2 w 26"/>
                  <a:gd name="T4" fmla="+- 0 5627 5627"/>
                  <a:gd name="T5" fmla="*/ T4 w 2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26">
                    <a:moveTo>
                      <a:pt x="0" y="0"/>
                    </a:move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19" name="Freeform 9881"/>
              <p:cNvSpPr>
                <a:spLocks/>
              </p:cNvSpPr>
              <p:nvPr/>
            </p:nvSpPr>
            <p:spPr bwMode="auto">
              <a:xfrm>
                <a:off x="5627" y="11808"/>
                <a:ext cx="26" cy="2"/>
              </a:xfrm>
              <a:custGeom>
                <a:avLst/>
                <a:gdLst>
                  <a:gd name="T0" fmla="+- 0 5654 5627"/>
                  <a:gd name="T1" fmla="*/ T0 w 26"/>
                  <a:gd name="T2" fmla="+- 0 5627 5627"/>
                  <a:gd name="T3" fmla="*/ T2 w 26"/>
                  <a:gd name="T4" fmla="+- 0 5654 5627"/>
                  <a:gd name="T5" fmla="*/ T4 w 2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26">
                    <a:moveTo>
                      <a:pt x="27" y="0"/>
                    </a:moveTo>
                    <a:lnTo>
                      <a:pt x="0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49" name="Group 9882"/>
            <p:cNvGrpSpPr>
              <a:grpSpLocks/>
            </p:cNvGrpSpPr>
            <p:nvPr/>
          </p:nvGrpSpPr>
          <p:grpSpPr bwMode="auto">
            <a:xfrm>
              <a:off x="5574" y="11808"/>
              <a:ext cx="26" cy="2"/>
              <a:chOff x="5574" y="11808"/>
              <a:chExt cx="26" cy="2"/>
            </a:xfrm>
          </p:grpSpPr>
          <p:sp>
            <p:nvSpPr>
              <p:cNvPr id="21217" name="Freeform 9883"/>
              <p:cNvSpPr>
                <a:spLocks/>
              </p:cNvSpPr>
              <p:nvPr/>
            </p:nvSpPr>
            <p:spPr bwMode="auto">
              <a:xfrm>
                <a:off x="5574" y="11808"/>
                <a:ext cx="26" cy="2"/>
              </a:xfrm>
              <a:custGeom>
                <a:avLst/>
                <a:gdLst>
                  <a:gd name="T0" fmla="+- 0 5601 5574"/>
                  <a:gd name="T1" fmla="*/ T0 w 26"/>
                  <a:gd name="T2" fmla="+- 0 11808 11808"/>
                  <a:gd name="T3" fmla="*/ 11808 h 2"/>
                  <a:gd name="T4" fmla="+- 0 5574 5574"/>
                  <a:gd name="T5" fmla="*/ T4 w 26"/>
                  <a:gd name="T6" fmla="+- 0 11810 11808"/>
                  <a:gd name="T7" fmla="*/ 11810 h 2"/>
                  <a:gd name="T8" fmla="+- 0 5601 5574"/>
                  <a:gd name="T9" fmla="*/ T8 w 26"/>
                  <a:gd name="T10" fmla="+- 0 11810 11808"/>
                  <a:gd name="T11" fmla="*/ 11810 h 2"/>
                  <a:gd name="T12" fmla="+- 0 5601 5574"/>
                  <a:gd name="T13" fmla="*/ T12 w 26"/>
                  <a:gd name="T14" fmla="+- 0 11808 11808"/>
                  <a:gd name="T15" fmla="*/ 1180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2">
                    <a:moveTo>
                      <a:pt x="27" y="0"/>
                    </a:moveTo>
                    <a:lnTo>
                      <a:pt x="0" y="2"/>
                    </a:lnTo>
                    <a:lnTo>
                      <a:pt x="27" y="2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50" name="Group 9884"/>
            <p:cNvGrpSpPr>
              <a:grpSpLocks/>
            </p:cNvGrpSpPr>
            <p:nvPr/>
          </p:nvGrpSpPr>
          <p:grpSpPr bwMode="auto">
            <a:xfrm>
              <a:off x="5574" y="11808"/>
              <a:ext cx="26" cy="2"/>
              <a:chOff x="5574" y="11808"/>
              <a:chExt cx="26" cy="2"/>
            </a:xfrm>
          </p:grpSpPr>
          <p:sp>
            <p:nvSpPr>
              <p:cNvPr id="21216" name="Freeform 9885"/>
              <p:cNvSpPr>
                <a:spLocks/>
              </p:cNvSpPr>
              <p:nvPr/>
            </p:nvSpPr>
            <p:spPr bwMode="auto">
              <a:xfrm>
                <a:off x="5574" y="11808"/>
                <a:ext cx="26" cy="2"/>
              </a:xfrm>
              <a:custGeom>
                <a:avLst/>
                <a:gdLst>
                  <a:gd name="T0" fmla="+- 0 5574 5574"/>
                  <a:gd name="T1" fmla="*/ T0 w 26"/>
                  <a:gd name="T2" fmla="+- 0 11810 11808"/>
                  <a:gd name="T3" fmla="*/ 11810 h 2"/>
                  <a:gd name="T4" fmla="+- 0 5601 5574"/>
                  <a:gd name="T5" fmla="*/ T4 w 26"/>
                  <a:gd name="T6" fmla="+- 0 11810 11808"/>
                  <a:gd name="T7" fmla="*/ 11810 h 2"/>
                  <a:gd name="T8" fmla="+- 0 5601 5574"/>
                  <a:gd name="T9" fmla="*/ T8 w 26"/>
                  <a:gd name="T10" fmla="+- 0 11808 11808"/>
                  <a:gd name="T11" fmla="*/ 11808 h 2"/>
                  <a:gd name="T12" fmla="+- 0 5574 5574"/>
                  <a:gd name="T13" fmla="*/ T12 w 26"/>
                  <a:gd name="T14" fmla="+- 0 11810 11808"/>
                  <a:gd name="T15" fmla="*/ 1181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2">
                    <a:moveTo>
                      <a:pt x="0" y="2"/>
                    </a:moveTo>
                    <a:lnTo>
                      <a:pt x="27" y="2"/>
                    </a:lnTo>
                    <a:lnTo>
                      <a:pt x="27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51" name="Group 9886"/>
            <p:cNvGrpSpPr>
              <a:grpSpLocks/>
            </p:cNvGrpSpPr>
            <p:nvPr/>
          </p:nvGrpSpPr>
          <p:grpSpPr bwMode="auto">
            <a:xfrm>
              <a:off x="5601" y="11809"/>
              <a:ext cx="2" cy="2"/>
              <a:chOff x="5601" y="11809"/>
              <a:chExt cx="2" cy="2"/>
            </a:xfrm>
          </p:grpSpPr>
          <p:sp>
            <p:nvSpPr>
              <p:cNvPr id="21215" name="Freeform 9887"/>
              <p:cNvSpPr>
                <a:spLocks/>
              </p:cNvSpPr>
              <p:nvPr/>
            </p:nvSpPr>
            <p:spPr bwMode="auto">
              <a:xfrm>
                <a:off x="5601" y="11809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524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52" name="Group 9888"/>
            <p:cNvGrpSpPr>
              <a:grpSpLocks/>
            </p:cNvGrpSpPr>
            <p:nvPr/>
          </p:nvGrpSpPr>
          <p:grpSpPr bwMode="auto">
            <a:xfrm>
              <a:off x="5627" y="11808"/>
              <a:ext cx="415" cy="5"/>
              <a:chOff x="5627" y="11808"/>
              <a:chExt cx="415" cy="5"/>
            </a:xfrm>
          </p:grpSpPr>
          <p:sp>
            <p:nvSpPr>
              <p:cNvPr id="21214" name="Freeform 9889"/>
              <p:cNvSpPr>
                <a:spLocks/>
              </p:cNvSpPr>
              <p:nvPr/>
            </p:nvSpPr>
            <p:spPr bwMode="auto">
              <a:xfrm>
                <a:off x="5627" y="11808"/>
                <a:ext cx="415" cy="5"/>
              </a:xfrm>
              <a:custGeom>
                <a:avLst/>
                <a:gdLst>
                  <a:gd name="T0" fmla="+- 0 5627 5627"/>
                  <a:gd name="T1" fmla="*/ T0 w 415"/>
                  <a:gd name="T2" fmla="+- 0 11808 11808"/>
                  <a:gd name="T3" fmla="*/ 11808 h 5"/>
                  <a:gd name="T4" fmla="+- 0 5627 5627"/>
                  <a:gd name="T5" fmla="*/ T4 w 415"/>
                  <a:gd name="T6" fmla="+- 0 11813 11808"/>
                  <a:gd name="T7" fmla="*/ 11813 h 5"/>
                  <a:gd name="T8" fmla="+- 0 6042 5627"/>
                  <a:gd name="T9" fmla="*/ T8 w 415"/>
                  <a:gd name="T10" fmla="+- 0 11813 11808"/>
                  <a:gd name="T11" fmla="*/ 11813 h 5"/>
                  <a:gd name="T12" fmla="+- 0 5627 5627"/>
                  <a:gd name="T13" fmla="*/ T12 w 415"/>
                  <a:gd name="T14" fmla="+- 0 11808 11808"/>
                  <a:gd name="T15" fmla="*/ 1180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5" h="5">
                    <a:moveTo>
                      <a:pt x="0" y="0"/>
                    </a:moveTo>
                    <a:lnTo>
                      <a:pt x="0" y="5"/>
                    </a:lnTo>
                    <a:lnTo>
                      <a:pt x="415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53" name="Group 9890"/>
            <p:cNvGrpSpPr>
              <a:grpSpLocks/>
            </p:cNvGrpSpPr>
            <p:nvPr/>
          </p:nvGrpSpPr>
          <p:grpSpPr bwMode="auto">
            <a:xfrm>
              <a:off x="5627" y="11808"/>
              <a:ext cx="415" cy="5"/>
              <a:chOff x="5627" y="11808"/>
              <a:chExt cx="415" cy="5"/>
            </a:xfrm>
          </p:grpSpPr>
          <p:sp>
            <p:nvSpPr>
              <p:cNvPr id="21213" name="Freeform 9891"/>
              <p:cNvSpPr>
                <a:spLocks/>
              </p:cNvSpPr>
              <p:nvPr/>
            </p:nvSpPr>
            <p:spPr bwMode="auto">
              <a:xfrm>
                <a:off x="5627" y="11808"/>
                <a:ext cx="415" cy="5"/>
              </a:xfrm>
              <a:custGeom>
                <a:avLst/>
                <a:gdLst>
                  <a:gd name="T0" fmla="+- 0 6042 5627"/>
                  <a:gd name="T1" fmla="*/ T0 w 415"/>
                  <a:gd name="T2" fmla="+- 0 11808 11808"/>
                  <a:gd name="T3" fmla="*/ 11808 h 5"/>
                  <a:gd name="T4" fmla="+- 0 5627 5627"/>
                  <a:gd name="T5" fmla="*/ T4 w 415"/>
                  <a:gd name="T6" fmla="+- 0 11808 11808"/>
                  <a:gd name="T7" fmla="*/ 11808 h 5"/>
                  <a:gd name="T8" fmla="+- 0 6042 5627"/>
                  <a:gd name="T9" fmla="*/ T8 w 415"/>
                  <a:gd name="T10" fmla="+- 0 11813 11808"/>
                  <a:gd name="T11" fmla="*/ 11813 h 5"/>
                  <a:gd name="T12" fmla="+- 0 6042 5627"/>
                  <a:gd name="T13" fmla="*/ T12 w 415"/>
                  <a:gd name="T14" fmla="+- 0 11808 11808"/>
                  <a:gd name="T15" fmla="*/ 1180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5" h="5">
                    <a:moveTo>
                      <a:pt x="415" y="0"/>
                    </a:moveTo>
                    <a:lnTo>
                      <a:pt x="0" y="0"/>
                    </a:lnTo>
                    <a:lnTo>
                      <a:pt x="415" y="5"/>
                    </a:lnTo>
                    <a:lnTo>
                      <a:pt x="4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54" name="Group 9892"/>
            <p:cNvGrpSpPr>
              <a:grpSpLocks/>
            </p:cNvGrpSpPr>
            <p:nvPr/>
          </p:nvGrpSpPr>
          <p:grpSpPr bwMode="auto">
            <a:xfrm>
              <a:off x="5627" y="11808"/>
              <a:ext cx="415" cy="5"/>
              <a:chOff x="5627" y="11808"/>
              <a:chExt cx="415" cy="5"/>
            </a:xfrm>
          </p:grpSpPr>
          <p:sp>
            <p:nvSpPr>
              <p:cNvPr id="21212" name="Freeform 9893"/>
              <p:cNvSpPr>
                <a:spLocks/>
              </p:cNvSpPr>
              <p:nvPr/>
            </p:nvSpPr>
            <p:spPr bwMode="auto">
              <a:xfrm>
                <a:off x="5627" y="11808"/>
                <a:ext cx="415" cy="5"/>
              </a:xfrm>
              <a:custGeom>
                <a:avLst/>
                <a:gdLst>
                  <a:gd name="T0" fmla="+- 0 5627 5627"/>
                  <a:gd name="T1" fmla="*/ T0 w 415"/>
                  <a:gd name="T2" fmla="+- 0 11813 11808"/>
                  <a:gd name="T3" fmla="*/ 11813 h 5"/>
                  <a:gd name="T4" fmla="+- 0 6042 5627"/>
                  <a:gd name="T5" fmla="*/ T4 w 415"/>
                  <a:gd name="T6" fmla="+- 0 11813 11808"/>
                  <a:gd name="T7" fmla="*/ 11813 h 5"/>
                  <a:gd name="T8" fmla="+- 0 5627 5627"/>
                  <a:gd name="T9" fmla="*/ T8 w 415"/>
                  <a:gd name="T10" fmla="+- 0 11808 11808"/>
                  <a:gd name="T11" fmla="*/ 11808 h 5"/>
                  <a:gd name="T12" fmla="+- 0 5627 5627"/>
                  <a:gd name="T13" fmla="*/ T12 w 415"/>
                  <a:gd name="T14" fmla="+- 0 11813 11808"/>
                  <a:gd name="T15" fmla="*/ 1181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5" h="5">
                    <a:moveTo>
                      <a:pt x="0" y="5"/>
                    </a:moveTo>
                    <a:lnTo>
                      <a:pt x="415" y="5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55" name="Group 9894"/>
            <p:cNvGrpSpPr>
              <a:grpSpLocks/>
            </p:cNvGrpSpPr>
            <p:nvPr/>
          </p:nvGrpSpPr>
          <p:grpSpPr bwMode="auto">
            <a:xfrm>
              <a:off x="5627" y="11808"/>
              <a:ext cx="415" cy="5"/>
              <a:chOff x="5627" y="11808"/>
              <a:chExt cx="415" cy="5"/>
            </a:xfrm>
          </p:grpSpPr>
          <p:sp>
            <p:nvSpPr>
              <p:cNvPr id="21211" name="Freeform 9895"/>
              <p:cNvSpPr>
                <a:spLocks/>
              </p:cNvSpPr>
              <p:nvPr/>
            </p:nvSpPr>
            <p:spPr bwMode="auto">
              <a:xfrm>
                <a:off x="5627" y="11808"/>
                <a:ext cx="415" cy="5"/>
              </a:xfrm>
              <a:custGeom>
                <a:avLst/>
                <a:gdLst>
                  <a:gd name="T0" fmla="+- 0 6042 5627"/>
                  <a:gd name="T1" fmla="*/ T0 w 415"/>
                  <a:gd name="T2" fmla="+- 0 11813 11808"/>
                  <a:gd name="T3" fmla="*/ 11813 h 5"/>
                  <a:gd name="T4" fmla="+- 0 5627 5627"/>
                  <a:gd name="T5" fmla="*/ T4 w 415"/>
                  <a:gd name="T6" fmla="+- 0 11808 11808"/>
                  <a:gd name="T7" fmla="*/ 11808 h 5"/>
                  <a:gd name="T8" fmla="+- 0 6042 5627"/>
                  <a:gd name="T9" fmla="*/ T8 w 415"/>
                  <a:gd name="T10" fmla="+- 0 11808 11808"/>
                  <a:gd name="T11" fmla="*/ 11808 h 5"/>
                  <a:gd name="T12" fmla="+- 0 6042 5627"/>
                  <a:gd name="T13" fmla="*/ T12 w 415"/>
                  <a:gd name="T14" fmla="+- 0 11813 11808"/>
                  <a:gd name="T15" fmla="*/ 1181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5" h="5">
                    <a:moveTo>
                      <a:pt x="415" y="5"/>
                    </a:moveTo>
                    <a:lnTo>
                      <a:pt x="0" y="0"/>
                    </a:lnTo>
                    <a:lnTo>
                      <a:pt x="415" y="0"/>
                    </a:lnTo>
                    <a:lnTo>
                      <a:pt x="415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56" name="Group 9896"/>
            <p:cNvGrpSpPr>
              <a:grpSpLocks/>
            </p:cNvGrpSpPr>
            <p:nvPr/>
          </p:nvGrpSpPr>
          <p:grpSpPr bwMode="auto">
            <a:xfrm>
              <a:off x="5613" y="11813"/>
              <a:ext cx="430" cy="2"/>
              <a:chOff x="5613" y="11813"/>
              <a:chExt cx="430" cy="2"/>
            </a:xfrm>
          </p:grpSpPr>
          <p:sp>
            <p:nvSpPr>
              <p:cNvPr id="21210" name="Freeform 9897"/>
              <p:cNvSpPr>
                <a:spLocks/>
              </p:cNvSpPr>
              <p:nvPr/>
            </p:nvSpPr>
            <p:spPr bwMode="auto">
              <a:xfrm>
                <a:off x="5613" y="11813"/>
                <a:ext cx="430" cy="2"/>
              </a:xfrm>
              <a:custGeom>
                <a:avLst/>
                <a:gdLst>
                  <a:gd name="T0" fmla="+- 0 5627 5613"/>
                  <a:gd name="T1" fmla="*/ T0 w 430"/>
                  <a:gd name="T2" fmla="+- 0 11813 11813"/>
                  <a:gd name="T3" fmla="*/ 11813 h 2"/>
                  <a:gd name="T4" fmla="+- 0 5613 5613"/>
                  <a:gd name="T5" fmla="*/ T4 w 430"/>
                  <a:gd name="T6" fmla="+- 0 11815 11813"/>
                  <a:gd name="T7" fmla="*/ 11815 h 2"/>
                  <a:gd name="T8" fmla="+- 0 6042 5613"/>
                  <a:gd name="T9" fmla="*/ T8 w 430"/>
                  <a:gd name="T10" fmla="+- 0 11815 11813"/>
                  <a:gd name="T11" fmla="*/ 11815 h 2"/>
                  <a:gd name="T12" fmla="+- 0 5627 5613"/>
                  <a:gd name="T13" fmla="*/ T12 w 430"/>
                  <a:gd name="T14" fmla="+- 0 11813 11813"/>
                  <a:gd name="T15" fmla="*/ 1181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0" h="2">
                    <a:moveTo>
                      <a:pt x="14" y="0"/>
                    </a:moveTo>
                    <a:lnTo>
                      <a:pt x="0" y="2"/>
                    </a:lnTo>
                    <a:lnTo>
                      <a:pt x="429" y="2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57" name="Group 9898"/>
            <p:cNvGrpSpPr>
              <a:grpSpLocks/>
            </p:cNvGrpSpPr>
            <p:nvPr/>
          </p:nvGrpSpPr>
          <p:grpSpPr bwMode="auto">
            <a:xfrm>
              <a:off x="5627" y="11813"/>
              <a:ext cx="415" cy="2"/>
              <a:chOff x="5627" y="11813"/>
              <a:chExt cx="415" cy="2"/>
            </a:xfrm>
          </p:grpSpPr>
          <p:sp>
            <p:nvSpPr>
              <p:cNvPr id="21209" name="Freeform 9899"/>
              <p:cNvSpPr>
                <a:spLocks/>
              </p:cNvSpPr>
              <p:nvPr/>
            </p:nvSpPr>
            <p:spPr bwMode="auto">
              <a:xfrm>
                <a:off x="5627" y="11813"/>
                <a:ext cx="415" cy="2"/>
              </a:xfrm>
              <a:custGeom>
                <a:avLst/>
                <a:gdLst>
                  <a:gd name="T0" fmla="+- 0 6042 5627"/>
                  <a:gd name="T1" fmla="*/ T0 w 415"/>
                  <a:gd name="T2" fmla="+- 0 11813 11813"/>
                  <a:gd name="T3" fmla="*/ 11813 h 2"/>
                  <a:gd name="T4" fmla="+- 0 5627 5627"/>
                  <a:gd name="T5" fmla="*/ T4 w 415"/>
                  <a:gd name="T6" fmla="+- 0 11813 11813"/>
                  <a:gd name="T7" fmla="*/ 11813 h 2"/>
                  <a:gd name="T8" fmla="+- 0 6042 5627"/>
                  <a:gd name="T9" fmla="*/ T8 w 415"/>
                  <a:gd name="T10" fmla="+- 0 11815 11813"/>
                  <a:gd name="T11" fmla="*/ 11815 h 2"/>
                  <a:gd name="T12" fmla="+- 0 6042 5627"/>
                  <a:gd name="T13" fmla="*/ T12 w 415"/>
                  <a:gd name="T14" fmla="+- 0 11813 11813"/>
                  <a:gd name="T15" fmla="*/ 1181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5" h="2">
                    <a:moveTo>
                      <a:pt x="415" y="0"/>
                    </a:moveTo>
                    <a:lnTo>
                      <a:pt x="0" y="0"/>
                    </a:lnTo>
                    <a:lnTo>
                      <a:pt x="415" y="2"/>
                    </a:lnTo>
                    <a:lnTo>
                      <a:pt x="4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58" name="Group 9900"/>
            <p:cNvGrpSpPr>
              <a:grpSpLocks/>
            </p:cNvGrpSpPr>
            <p:nvPr/>
          </p:nvGrpSpPr>
          <p:grpSpPr bwMode="auto">
            <a:xfrm>
              <a:off x="5613" y="11813"/>
              <a:ext cx="430" cy="2"/>
              <a:chOff x="5613" y="11813"/>
              <a:chExt cx="430" cy="2"/>
            </a:xfrm>
          </p:grpSpPr>
          <p:sp>
            <p:nvSpPr>
              <p:cNvPr id="21208" name="Freeform 9901"/>
              <p:cNvSpPr>
                <a:spLocks/>
              </p:cNvSpPr>
              <p:nvPr/>
            </p:nvSpPr>
            <p:spPr bwMode="auto">
              <a:xfrm>
                <a:off x="5613" y="11813"/>
                <a:ext cx="430" cy="2"/>
              </a:xfrm>
              <a:custGeom>
                <a:avLst/>
                <a:gdLst>
                  <a:gd name="T0" fmla="+- 0 5613 5613"/>
                  <a:gd name="T1" fmla="*/ T0 w 430"/>
                  <a:gd name="T2" fmla="+- 0 11815 11813"/>
                  <a:gd name="T3" fmla="*/ 11815 h 2"/>
                  <a:gd name="T4" fmla="+- 0 6042 5613"/>
                  <a:gd name="T5" fmla="*/ T4 w 430"/>
                  <a:gd name="T6" fmla="+- 0 11815 11813"/>
                  <a:gd name="T7" fmla="*/ 11815 h 2"/>
                  <a:gd name="T8" fmla="+- 0 5627 5613"/>
                  <a:gd name="T9" fmla="*/ T8 w 430"/>
                  <a:gd name="T10" fmla="+- 0 11813 11813"/>
                  <a:gd name="T11" fmla="*/ 11813 h 2"/>
                  <a:gd name="T12" fmla="+- 0 5613 5613"/>
                  <a:gd name="T13" fmla="*/ T12 w 430"/>
                  <a:gd name="T14" fmla="+- 0 11815 11813"/>
                  <a:gd name="T15" fmla="*/ 1181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0" h="2">
                    <a:moveTo>
                      <a:pt x="0" y="2"/>
                    </a:moveTo>
                    <a:lnTo>
                      <a:pt x="429" y="2"/>
                    </a:lnTo>
                    <a:lnTo>
                      <a:pt x="14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59" name="Group 9902"/>
            <p:cNvGrpSpPr>
              <a:grpSpLocks/>
            </p:cNvGrpSpPr>
            <p:nvPr/>
          </p:nvGrpSpPr>
          <p:grpSpPr bwMode="auto">
            <a:xfrm>
              <a:off x="5627" y="11813"/>
              <a:ext cx="415" cy="2"/>
              <a:chOff x="5627" y="11813"/>
              <a:chExt cx="415" cy="2"/>
            </a:xfrm>
          </p:grpSpPr>
          <p:sp>
            <p:nvSpPr>
              <p:cNvPr id="21207" name="Freeform 9903"/>
              <p:cNvSpPr>
                <a:spLocks/>
              </p:cNvSpPr>
              <p:nvPr/>
            </p:nvSpPr>
            <p:spPr bwMode="auto">
              <a:xfrm>
                <a:off x="5627" y="11813"/>
                <a:ext cx="415" cy="2"/>
              </a:xfrm>
              <a:custGeom>
                <a:avLst/>
                <a:gdLst>
                  <a:gd name="T0" fmla="+- 0 6042 5627"/>
                  <a:gd name="T1" fmla="*/ T0 w 415"/>
                  <a:gd name="T2" fmla="+- 0 11815 11813"/>
                  <a:gd name="T3" fmla="*/ 11815 h 2"/>
                  <a:gd name="T4" fmla="+- 0 5627 5627"/>
                  <a:gd name="T5" fmla="*/ T4 w 415"/>
                  <a:gd name="T6" fmla="+- 0 11813 11813"/>
                  <a:gd name="T7" fmla="*/ 11813 h 2"/>
                  <a:gd name="T8" fmla="+- 0 6042 5627"/>
                  <a:gd name="T9" fmla="*/ T8 w 415"/>
                  <a:gd name="T10" fmla="+- 0 11813 11813"/>
                  <a:gd name="T11" fmla="*/ 11813 h 2"/>
                  <a:gd name="T12" fmla="+- 0 6042 5627"/>
                  <a:gd name="T13" fmla="*/ T12 w 415"/>
                  <a:gd name="T14" fmla="+- 0 11815 11813"/>
                  <a:gd name="T15" fmla="*/ 1181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5" h="2">
                    <a:moveTo>
                      <a:pt x="415" y="2"/>
                    </a:moveTo>
                    <a:lnTo>
                      <a:pt x="0" y="0"/>
                    </a:lnTo>
                    <a:lnTo>
                      <a:pt x="415" y="0"/>
                    </a:lnTo>
                    <a:lnTo>
                      <a:pt x="415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60" name="Group 9904"/>
            <p:cNvGrpSpPr>
              <a:grpSpLocks/>
            </p:cNvGrpSpPr>
            <p:nvPr/>
          </p:nvGrpSpPr>
          <p:grpSpPr bwMode="auto">
            <a:xfrm>
              <a:off x="5574" y="11810"/>
              <a:ext cx="29" cy="5"/>
              <a:chOff x="5574" y="11810"/>
              <a:chExt cx="29" cy="5"/>
            </a:xfrm>
          </p:grpSpPr>
          <p:sp>
            <p:nvSpPr>
              <p:cNvPr id="21205" name="Freeform 9905"/>
              <p:cNvSpPr>
                <a:spLocks/>
              </p:cNvSpPr>
              <p:nvPr/>
            </p:nvSpPr>
            <p:spPr bwMode="auto">
              <a:xfrm>
                <a:off x="5574" y="11810"/>
                <a:ext cx="29" cy="5"/>
              </a:xfrm>
              <a:custGeom>
                <a:avLst/>
                <a:gdLst>
                  <a:gd name="T0" fmla="+- 0 5574 5574"/>
                  <a:gd name="T1" fmla="*/ T0 w 29"/>
                  <a:gd name="T2" fmla="+- 0 11810 11810"/>
                  <a:gd name="T3" fmla="*/ 11810 h 5"/>
                  <a:gd name="T4" fmla="+- 0 5577 5574"/>
                  <a:gd name="T5" fmla="*/ T4 w 29"/>
                  <a:gd name="T6" fmla="+- 0 11815 11810"/>
                  <a:gd name="T7" fmla="*/ 11815 h 5"/>
                  <a:gd name="T8" fmla="+- 0 5603 5574"/>
                  <a:gd name="T9" fmla="*/ T8 w 29"/>
                  <a:gd name="T10" fmla="+- 0 11815 11810"/>
                  <a:gd name="T11" fmla="*/ 11815 h 5"/>
                  <a:gd name="T12" fmla="+- 0 5574 5574"/>
                  <a:gd name="T13" fmla="*/ T12 w 29"/>
                  <a:gd name="T14" fmla="+- 0 11810 11810"/>
                  <a:gd name="T15" fmla="*/ 11810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5">
                    <a:moveTo>
                      <a:pt x="0" y="0"/>
                    </a:moveTo>
                    <a:lnTo>
                      <a:pt x="3" y="5"/>
                    </a:lnTo>
                    <a:lnTo>
                      <a:pt x="29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06" name="Freeform 9906"/>
              <p:cNvSpPr>
                <a:spLocks/>
              </p:cNvSpPr>
              <p:nvPr/>
            </p:nvSpPr>
            <p:spPr bwMode="auto">
              <a:xfrm>
                <a:off x="5574" y="11810"/>
                <a:ext cx="29" cy="5"/>
              </a:xfrm>
              <a:custGeom>
                <a:avLst/>
                <a:gdLst>
                  <a:gd name="T0" fmla="+- 0 5601 5574"/>
                  <a:gd name="T1" fmla="*/ T0 w 29"/>
                  <a:gd name="T2" fmla="+- 0 11810 11810"/>
                  <a:gd name="T3" fmla="*/ 11810 h 5"/>
                  <a:gd name="T4" fmla="+- 0 5574 5574"/>
                  <a:gd name="T5" fmla="*/ T4 w 29"/>
                  <a:gd name="T6" fmla="+- 0 11810 11810"/>
                  <a:gd name="T7" fmla="*/ 11810 h 5"/>
                  <a:gd name="T8" fmla="+- 0 5603 5574"/>
                  <a:gd name="T9" fmla="*/ T8 w 29"/>
                  <a:gd name="T10" fmla="+- 0 11815 11810"/>
                  <a:gd name="T11" fmla="*/ 11815 h 5"/>
                  <a:gd name="T12" fmla="+- 0 5601 5574"/>
                  <a:gd name="T13" fmla="*/ T12 w 29"/>
                  <a:gd name="T14" fmla="+- 0 11810 11810"/>
                  <a:gd name="T15" fmla="*/ 11810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5">
                    <a:moveTo>
                      <a:pt x="27" y="0"/>
                    </a:moveTo>
                    <a:lnTo>
                      <a:pt x="0" y="0"/>
                    </a:lnTo>
                    <a:lnTo>
                      <a:pt x="29" y="5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61" name="Group 9907"/>
            <p:cNvGrpSpPr>
              <a:grpSpLocks/>
            </p:cNvGrpSpPr>
            <p:nvPr/>
          </p:nvGrpSpPr>
          <p:grpSpPr bwMode="auto">
            <a:xfrm>
              <a:off x="5574" y="11810"/>
              <a:ext cx="29" cy="5"/>
              <a:chOff x="5574" y="11810"/>
              <a:chExt cx="29" cy="5"/>
            </a:xfrm>
          </p:grpSpPr>
          <p:sp>
            <p:nvSpPr>
              <p:cNvPr id="21204" name="Freeform 9908"/>
              <p:cNvSpPr>
                <a:spLocks/>
              </p:cNvSpPr>
              <p:nvPr/>
            </p:nvSpPr>
            <p:spPr bwMode="auto">
              <a:xfrm>
                <a:off x="5574" y="11810"/>
                <a:ext cx="29" cy="5"/>
              </a:xfrm>
              <a:custGeom>
                <a:avLst/>
                <a:gdLst>
                  <a:gd name="T0" fmla="+- 0 5577 5574"/>
                  <a:gd name="T1" fmla="*/ T0 w 29"/>
                  <a:gd name="T2" fmla="+- 0 11815 11810"/>
                  <a:gd name="T3" fmla="*/ 11815 h 5"/>
                  <a:gd name="T4" fmla="+- 0 5603 5574"/>
                  <a:gd name="T5" fmla="*/ T4 w 29"/>
                  <a:gd name="T6" fmla="+- 0 11815 11810"/>
                  <a:gd name="T7" fmla="*/ 11815 h 5"/>
                  <a:gd name="T8" fmla="+- 0 5574 5574"/>
                  <a:gd name="T9" fmla="*/ T8 w 29"/>
                  <a:gd name="T10" fmla="+- 0 11810 11810"/>
                  <a:gd name="T11" fmla="*/ 11810 h 5"/>
                  <a:gd name="T12" fmla="+- 0 5577 5574"/>
                  <a:gd name="T13" fmla="*/ T12 w 29"/>
                  <a:gd name="T14" fmla="+- 0 11815 11810"/>
                  <a:gd name="T15" fmla="*/ 11815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5">
                    <a:moveTo>
                      <a:pt x="3" y="5"/>
                    </a:moveTo>
                    <a:lnTo>
                      <a:pt x="29" y="5"/>
                    </a:ln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62" name="Group 9909"/>
            <p:cNvGrpSpPr>
              <a:grpSpLocks/>
            </p:cNvGrpSpPr>
            <p:nvPr/>
          </p:nvGrpSpPr>
          <p:grpSpPr bwMode="auto">
            <a:xfrm>
              <a:off x="5574" y="11810"/>
              <a:ext cx="29" cy="5"/>
              <a:chOff x="5574" y="11810"/>
              <a:chExt cx="29" cy="5"/>
            </a:xfrm>
          </p:grpSpPr>
          <p:sp>
            <p:nvSpPr>
              <p:cNvPr id="21203" name="Freeform 9910"/>
              <p:cNvSpPr>
                <a:spLocks/>
              </p:cNvSpPr>
              <p:nvPr/>
            </p:nvSpPr>
            <p:spPr bwMode="auto">
              <a:xfrm>
                <a:off x="5574" y="11810"/>
                <a:ext cx="29" cy="5"/>
              </a:xfrm>
              <a:custGeom>
                <a:avLst/>
                <a:gdLst>
                  <a:gd name="T0" fmla="+- 0 5603 5574"/>
                  <a:gd name="T1" fmla="*/ T0 w 29"/>
                  <a:gd name="T2" fmla="+- 0 11815 11810"/>
                  <a:gd name="T3" fmla="*/ 11815 h 5"/>
                  <a:gd name="T4" fmla="+- 0 5574 5574"/>
                  <a:gd name="T5" fmla="*/ T4 w 29"/>
                  <a:gd name="T6" fmla="+- 0 11810 11810"/>
                  <a:gd name="T7" fmla="*/ 11810 h 5"/>
                  <a:gd name="T8" fmla="+- 0 5601 5574"/>
                  <a:gd name="T9" fmla="*/ T8 w 29"/>
                  <a:gd name="T10" fmla="+- 0 11810 11810"/>
                  <a:gd name="T11" fmla="*/ 11810 h 5"/>
                  <a:gd name="T12" fmla="+- 0 5603 5574"/>
                  <a:gd name="T13" fmla="*/ T12 w 29"/>
                  <a:gd name="T14" fmla="+- 0 11815 11810"/>
                  <a:gd name="T15" fmla="*/ 11815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5">
                    <a:moveTo>
                      <a:pt x="29" y="5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29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63" name="Group 9911"/>
            <p:cNvGrpSpPr>
              <a:grpSpLocks/>
            </p:cNvGrpSpPr>
            <p:nvPr/>
          </p:nvGrpSpPr>
          <p:grpSpPr bwMode="auto">
            <a:xfrm>
              <a:off x="5236" y="11741"/>
              <a:ext cx="314" cy="74"/>
              <a:chOff x="5236" y="11741"/>
              <a:chExt cx="314" cy="74"/>
            </a:xfrm>
          </p:grpSpPr>
          <p:sp>
            <p:nvSpPr>
              <p:cNvPr id="21201" name="Freeform 9912"/>
              <p:cNvSpPr>
                <a:spLocks/>
              </p:cNvSpPr>
              <p:nvPr/>
            </p:nvSpPr>
            <p:spPr bwMode="auto">
              <a:xfrm>
                <a:off x="5236" y="11741"/>
                <a:ext cx="314" cy="74"/>
              </a:xfrm>
              <a:custGeom>
                <a:avLst/>
                <a:gdLst>
                  <a:gd name="T0" fmla="+- 0 5236 5236"/>
                  <a:gd name="T1" fmla="*/ T0 w 314"/>
                  <a:gd name="T2" fmla="+- 0 11741 11741"/>
                  <a:gd name="T3" fmla="*/ 11741 h 74"/>
                  <a:gd name="T4" fmla="+- 0 5248 5236"/>
                  <a:gd name="T5" fmla="*/ T4 w 314"/>
                  <a:gd name="T6" fmla="+- 0 11815 11741"/>
                  <a:gd name="T7" fmla="*/ 11815 h 74"/>
                  <a:gd name="T8" fmla="+- 0 5550 5236"/>
                  <a:gd name="T9" fmla="*/ T8 w 314"/>
                  <a:gd name="T10" fmla="+- 0 11815 11741"/>
                  <a:gd name="T11" fmla="*/ 11815 h 74"/>
                  <a:gd name="T12" fmla="+- 0 5236 5236"/>
                  <a:gd name="T13" fmla="*/ T12 w 314"/>
                  <a:gd name="T14" fmla="+- 0 11741 11741"/>
                  <a:gd name="T15" fmla="*/ 11741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4" h="74">
                    <a:moveTo>
                      <a:pt x="0" y="0"/>
                    </a:moveTo>
                    <a:lnTo>
                      <a:pt x="12" y="74"/>
                    </a:lnTo>
                    <a:lnTo>
                      <a:pt x="314" y="7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02" name="Freeform 9913"/>
              <p:cNvSpPr>
                <a:spLocks/>
              </p:cNvSpPr>
              <p:nvPr/>
            </p:nvSpPr>
            <p:spPr bwMode="auto">
              <a:xfrm>
                <a:off x="5236" y="11741"/>
                <a:ext cx="314" cy="74"/>
              </a:xfrm>
              <a:custGeom>
                <a:avLst/>
                <a:gdLst>
                  <a:gd name="T0" fmla="+- 0 5536 5236"/>
                  <a:gd name="T1" fmla="*/ T0 w 314"/>
                  <a:gd name="T2" fmla="+- 0 11741 11741"/>
                  <a:gd name="T3" fmla="*/ 11741 h 74"/>
                  <a:gd name="T4" fmla="+- 0 5236 5236"/>
                  <a:gd name="T5" fmla="*/ T4 w 314"/>
                  <a:gd name="T6" fmla="+- 0 11741 11741"/>
                  <a:gd name="T7" fmla="*/ 11741 h 74"/>
                  <a:gd name="T8" fmla="+- 0 5550 5236"/>
                  <a:gd name="T9" fmla="*/ T8 w 314"/>
                  <a:gd name="T10" fmla="+- 0 11815 11741"/>
                  <a:gd name="T11" fmla="*/ 11815 h 74"/>
                  <a:gd name="T12" fmla="+- 0 5536 5236"/>
                  <a:gd name="T13" fmla="*/ T12 w 314"/>
                  <a:gd name="T14" fmla="+- 0 11741 11741"/>
                  <a:gd name="T15" fmla="*/ 11741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4" h="74">
                    <a:moveTo>
                      <a:pt x="300" y="0"/>
                    </a:moveTo>
                    <a:lnTo>
                      <a:pt x="0" y="0"/>
                    </a:lnTo>
                    <a:lnTo>
                      <a:pt x="314" y="74"/>
                    </a:lnTo>
                    <a:lnTo>
                      <a:pt x="30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64" name="Group 9914"/>
            <p:cNvGrpSpPr>
              <a:grpSpLocks/>
            </p:cNvGrpSpPr>
            <p:nvPr/>
          </p:nvGrpSpPr>
          <p:grpSpPr bwMode="auto">
            <a:xfrm>
              <a:off x="5236" y="11741"/>
              <a:ext cx="314" cy="74"/>
              <a:chOff x="5236" y="11741"/>
              <a:chExt cx="314" cy="74"/>
            </a:xfrm>
          </p:grpSpPr>
          <p:sp>
            <p:nvSpPr>
              <p:cNvPr id="21200" name="Freeform 9915"/>
              <p:cNvSpPr>
                <a:spLocks/>
              </p:cNvSpPr>
              <p:nvPr/>
            </p:nvSpPr>
            <p:spPr bwMode="auto">
              <a:xfrm>
                <a:off x="5236" y="11741"/>
                <a:ext cx="314" cy="74"/>
              </a:xfrm>
              <a:custGeom>
                <a:avLst/>
                <a:gdLst>
                  <a:gd name="T0" fmla="+- 0 5248 5236"/>
                  <a:gd name="T1" fmla="*/ T0 w 314"/>
                  <a:gd name="T2" fmla="+- 0 11815 11741"/>
                  <a:gd name="T3" fmla="*/ 11815 h 74"/>
                  <a:gd name="T4" fmla="+- 0 5550 5236"/>
                  <a:gd name="T5" fmla="*/ T4 w 314"/>
                  <a:gd name="T6" fmla="+- 0 11815 11741"/>
                  <a:gd name="T7" fmla="*/ 11815 h 74"/>
                  <a:gd name="T8" fmla="+- 0 5236 5236"/>
                  <a:gd name="T9" fmla="*/ T8 w 314"/>
                  <a:gd name="T10" fmla="+- 0 11741 11741"/>
                  <a:gd name="T11" fmla="*/ 11741 h 74"/>
                  <a:gd name="T12" fmla="+- 0 5248 5236"/>
                  <a:gd name="T13" fmla="*/ T12 w 314"/>
                  <a:gd name="T14" fmla="+- 0 11815 11741"/>
                  <a:gd name="T15" fmla="*/ 11815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4" h="74">
                    <a:moveTo>
                      <a:pt x="12" y="74"/>
                    </a:moveTo>
                    <a:lnTo>
                      <a:pt x="314" y="74"/>
                    </a:lnTo>
                    <a:lnTo>
                      <a:pt x="0" y="0"/>
                    </a:lnTo>
                    <a:lnTo>
                      <a:pt x="12" y="7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65" name="Group 9916"/>
            <p:cNvGrpSpPr>
              <a:grpSpLocks/>
            </p:cNvGrpSpPr>
            <p:nvPr/>
          </p:nvGrpSpPr>
          <p:grpSpPr bwMode="auto">
            <a:xfrm>
              <a:off x="5236" y="11741"/>
              <a:ext cx="314" cy="74"/>
              <a:chOff x="5236" y="11741"/>
              <a:chExt cx="314" cy="74"/>
            </a:xfrm>
          </p:grpSpPr>
          <p:sp>
            <p:nvSpPr>
              <p:cNvPr id="21199" name="Freeform 9917"/>
              <p:cNvSpPr>
                <a:spLocks/>
              </p:cNvSpPr>
              <p:nvPr/>
            </p:nvSpPr>
            <p:spPr bwMode="auto">
              <a:xfrm>
                <a:off x="5236" y="11741"/>
                <a:ext cx="314" cy="74"/>
              </a:xfrm>
              <a:custGeom>
                <a:avLst/>
                <a:gdLst>
                  <a:gd name="T0" fmla="+- 0 5550 5236"/>
                  <a:gd name="T1" fmla="*/ T0 w 314"/>
                  <a:gd name="T2" fmla="+- 0 11815 11741"/>
                  <a:gd name="T3" fmla="*/ 11815 h 74"/>
                  <a:gd name="T4" fmla="+- 0 5236 5236"/>
                  <a:gd name="T5" fmla="*/ T4 w 314"/>
                  <a:gd name="T6" fmla="+- 0 11741 11741"/>
                  <a:gd name="T7" fmla="*/ 11741 h 74"/>
                  <a:gd name="T8" fmla="+- 0 5536 5236"/>
                  <a:gd name="T9" fmla="*/ T8 w 314"/>
                  <a:gd name="T10" fmla="+- 0 11741 11741"/>
                  <a:gd name="T11" fmla="*/ 11741 h 74"/>
                  <a:gd name="T12" fmla="+- 0 5550 5236"/>
                  <a:gd name="T13" fmla="*/ T12 w 314"/>
                  <a:gd name="T14" fmla="+- 0 11815 11741"/>
                  <a:gd name="T15" fmla="*/ 11815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4" h="74">
                    <a:moveTo>
                      <a:pt x="314" y="74"/>
                    </a:moveTo>
                    <a:lnTo>
                      <a:pt x="0" y="0"/>
                    </a:lnTo>
                    <a:lnTo>
                      <a:pt x="300" y="0"/>
                    </a:lnTo>
                    <a:lnTo>
                      <a:pt x="314" y="7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66" name="Group 9918"/>
            <p:cNvGrpSpPr>
              <a:grpSpLocks/>
            </p:cNvGrpSpPr>
            <p:nvPr/>
          </p:nvGrpSpPr>
          <p:grpSpPr bwMode="auto">
            <a:xfrm>
              <a:off x="5603" y="11815"/>
              <a:ext cx="439" cy="2"/>
              <a:chOff x="5603" y="11815"/>
              <a:chExt cx="439" cy="2"/>
            </a:xfrm>
          </p:grpSpPr>
          <p:sp>
            <p:nvSpPr>
              <p:cNvPr id="21198" name="Freeform 9919"/>
              <p:cNvSpPr>
                <a:spLocks/>
              </p:cNvSpPr>
              <p:nvPr/>
            </p:nvSpPr>
            <p:spPr bwMode="auto">
              <a:xfrm>
                <a:off x="5603" y="11815"/>
                <a:ext cx="439" cy="2"/>
              </a:xfrm>
              <a:custGeom>
                <a:avLst/>
                <a:gdLst>
                  <a:gd name="T0" fmla="+- 0 5613 5603"/>
                  <a:gd name="T1" fmla="*/ T0 w 439"/>
                  <a:gd name="T2" fmla="+- 0 11815 11815"/>
                  <a:gd name="T3" fmla="*/ 11815 h 2"/>
                  <a:gd name="T4" fmla="+- 0 5603 5603"/>
                  <a:gd name="T5" fmla="*/ T4 w 439"/>
                  <a:gd name="T6" fmla="+- 0 11818 11815"/>
                  <a:gd name="T7" fmla="*/ 11818 h 2"/>
                  <a:gd name="T8" fmla="+- 0 6042 5603"/>
                  <a:gd name="T9" fmla="*/ T8 w 439"/>
                  <a:gd name="T10" fmla="+- 0 11818 11815"/>
                  <a:gd name="T11" fmla="*/ 11818 h 2"/>
                  <a:gd name="T12" fmla="+- 0 5613 5603"/>
                  <a:gd name="T13" fmla="*/ T12 w 439"/>
                  <a:gd name="T14" fmla="+- 0 11815 11815"/>
                  <a:gd name="T15" fmla="*/ 1181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9" h="2">
                    <a:moveTo>
                      <a:pt x="10" y="0"/>
                    </a:moveTo>
                    <a:lnTo>
                      <a:pt x="0" y="3"/>
                    </a:lnTo>
                    <a:lnTo>
                      <a:pt x="439" y="3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67" name="Group 9920"/>
            <p:cNvGrpSpPr>
              <a:grpSpLocks/>
            </p:cNvGrpSpPr>
            <p:nvPr/>
          </p:nvGrpSpPr>
          <p:grpSpPr bwMode="auto">
            <a:xfrm>
              <a:off x="5613" y="11815"/>
              <a:ext cx="430" cy="2"/>
              <a:chOff x="5613" y="11815"/>
              <a:chExt cx="430" cy="2"/>
            </a:xfrm>
          </p:grpSpPr>
          <p:sp>
            <p:nvSpPr>
              <p:cNvPr id="21197" name="Freeform 9921"/>
              <p:cNvSpPr>
                <a:spLocks/>
              </p:cNvSpPr>
              <p:nvPr/>
            </p:nvSpPr>
            <p:spPr bwMode="auto">
              <a:xfrm>
                <a:off x="5613" y="11815"/>
                <a:ext cx="430" cy="2"/>
              </a:xfrm>
              <a:custGeom>
                <a:avLst/>
                <a:gdLst>
                  <a:gd name="T0" fmla="+- 0 6042 5613"/>
                  <a:gd name="T1" fmla="*/ T0 w 430"/>
                  <a:gd name="T2" fmla="+- 0 11815 11815"/>
                  <a:gd name="T3" fmla="*/ 11815 h 2"/>
                  <a:gd name="T4" fmla="+- 0 5613 5613"/>
                  <a:gd name="T5" fmla="*/ T4 w 430"/>
                  <a:gd name="T6" fmla="+- 0 11815 11815"/>
                  <a:gd name="T7" fmla="*/ 11815 h 2"/>
                  <a:gd name="T8" fmla="+- 0 6042 5613"/>
                  <a:gd name="T9" fmla="*/ T8 w 430"/>
                  <a:gd name="T10" fmla="+- 0 11818 11815"/>
                  <a:gd name="T11" fmla="*/ 11818 h 2"/>
                  <a:gd name="T12" fmla="+- 0 6042 5613"/>
                  <a:gd name="T13" fmla="*/ T12 w 430"/>
                  <a:gd name="T14" fmla="+- 0 11815 11815"/>
                  <a:gd name="T15" fmla="*/ 1181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0" h="2">
                    <a:moveTo>
                      <a:pt x="429" y="0"/>
                    </a:moveTo>
                    <a:lnTo>
                      <a:pt x="0" y="0"/>
                    </a:lnTo>
                    <a:lnTo>
                      <a:pt x="429" y="3"/>
                    </a:lnTo>
                    <a:lnTo>
                      <a:pt x="42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68" name="Group 9922"/>
            <p:cNvGrpSpPr>
              <a:grpSpLocks/>
            </p:cNvGrpSpPr>
            <p:nvPr/>
          </p:nvGrpSpPr>
          <p:grpSpPr bwMode="auto">
            <a:xfrm>
              <a:off x="5603" y="11815"/>
              <a:ext cx="439" cy="2"/>
              <a:chOff x="5603" y="11815"/>
              <a:chExt cx="439" cy="2"/>
            </a:xfrm>
          </p:grpSpPr>
          <p:sp>
            <p:nvSpPr>
              <p:cNvPr id="21196" name="Freeform 9923"/>
              <p:cNvSpPr>
                <a:spLocks/>
              </p:cNvSpPr>
              <p:nvPr/>
            </p:nvSpPr>
            <p:spPr bwMode="auto">
              <a:xfrm>
                <a:off x="5603" y="11815"/>
                <a:ext cx="439" cy="2"/>
              </a:xfrm>
              <a:custGeom>
                <a:avLst/>
                <a:gdLst>
                  <a:gd name="T0" fmla="+- 0 5603 5603"/>
                  <a:gd name="T1" fmla="*/ T0 w 439"/>
                  <a:gd name="T2" fmla="+- 0 11818 11815"/>
                  <a:gd name="T3" fmla="*/ 11818 h 2"/>
                  <a:gd name="T4" fmla="+- 0 6042 5603"/>
                  <a:gd name="T5" fmla="*/ T4 w 439"/>
                  <a:gd name="T6" fmla="+- 0 11818 11815"/>
                  <a:gd name="T7" fmla="*/ 11818 h 2"/>
                  <a:gd name="T8" fmla="+- 0 5613 5603"/>
                  <a:gd name="T9" fmla="*/ T8 w 439"/>
                  <a:gd name="T10" fmla="+- 0 11815 11815"/>
                  <a:gd name="T11" fmla="*/ 11815 h 2"/>
                  <a:gd name="T12" fmla="+- 0 5603 5603"/>
                  <a:gd name="T13" fmla="*/ T12 w 439"/>
                  <a:gd name="T14" fmla="+- 0 11818 11815"/>
                  <a:gd name="T15" fmla="*/ 1181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9" h="2">
                    <a:moveTo>
                      <a:pt x="0" y="3"/>
                    </a:moveTo>
                    <a:lnTo>
                      <a:pt x="439" y="3"/>
                    </a:lnTo>
                    <a:lnTo>
                      <a:pt x="10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69" name="Group 9924"/>
            <p:cNvGrpSpPr>
              <a:grpSpLocks/>
            </p:cNvGrpSpPr>
            <p:nvPr/>
          </p:nvGrpSpPr>
          <p:grpSpPr bwMode="auto">
            <a:xfrm>
              <a:off x="5613" y="11815"/>
              <a:ext cx="430" cy="2"/>
              <a:chOff x="5613" y="11815"/>
              <a:chExt cx="430" cy="2"/>
            </a:xfrm>
          </p:grpSpPr>
          <p:sp>
            <p:nvSpPr>
              <p:cNvPr id="21195" name="Freeform 9925"/>
              <p:cNvSpPr>
                <a:spLocks/>
              </p:cNvSpPr>
              <p:nvPr/>
            </p:nvSpPr>
            <p:spPr bwMode="auto">
              <a:xfrm>
                <a:off x="5613" y="11815"/>
                <a:ext cx="430" cy="2"/>
              </a:xfrm>
              <a:custGeom>
                <a:avLst/>
                <a:gdLst>
                  <a:gd name="T0" fmla="+- 0 6042 5613"/>
                  <a:gd name="T1" fmla="*/ T0 w 430"/>
                  <a:gd name="T2" fmla="+- 0 11818 11815"/>
                  <a:gd name="T3" fmla="*/ 11818 h 2"/>
                  <a:gd name="T4" fmla="+- 0 5613 5613"/>
                  <a:gd name="T5" fmla="*/ T4 w 430"/>
                  <a:gd name="T6" fmla="+- 0 11815 11815"/>
                  <a:gd name="T7" fmla="*/ 11815 h 2"/>
                  <a:gd name="T8" fmla="+- 0 6042 5613"/>
                  <a:gd name="T9" fmla="*/ T8 w 430"/>
                  <a:gd name="T10" fmla="+- 0 11815 11815"/>
                  <a:gd name="T11" fmla="*/ 11815 h 2"/>
                  <a:gd name="T12" fmla="+- 0 6042 5613"/>
                  <a:gd name="T13" fmla="*/ T12 w 430"/>
                  <a:gd name="T14" fmla="+- 0 11818 11815"/>
                  <a:gd name="T15" fmla="*/ 1181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0" h="2">
                    <a:moveTo>
                      <a:pt x="429" y="3"/>
                    </a:moveTo>
                    <a:lnTo>
                      <a:pt x="0" y="0"/>
                    </a:lnTo>
                    <a:lnTo>
                      <a:pt x="429" y="0"/>
                    </a:lnTo>
                    <a:lnTo>
                      <a:pt x="429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70" name="Group 9926"/>
            <p:cNvGrpSpPr>
              <a:grpSpLocks/>
            </p:cNvGrpSpPr>
            <p:nvPr/>
          </p:nvGrpSpPr>
          <p:grpSpPr bwMode="auto">
            <a:xfrm>
              <a:off x="5577" y="11815"/>
              <a:ext cx="26" cy="2"/>
              <a:chOff x="5577" y="11815"/>
              <a:chExt cx="26" cy="2"/>
            </a:xfrm>
          </p:grpSpPr>
          <p:sp>
            <p:nvSpPr>
              <p:cNvPr id="21193" name="Freeform 9927"/>
              <p:cNvSpPr>
                <a:spLocks/>
              </p:cNvSpPr>
              <p:nvPr/>
            </p:nvSpPr>
            <p:spPr bwMode="auto">
              <a:xfrm>
                <a:off x="5577" y="11815"/>
                <a:ext cx="26" cy="2"/>
              </a:xfrm>
              <a:custGeom>
                <a:avLst/>
                <a:gdLst>
                  <a:gd name="T0" fmla="+- 0 5577 5577"/>
                  <a:gd name="T1" fmla="*/ T0 w 26"/>
                  <a:gd name="T2" fmla="+- 0 11815 11815"/>
                  <a:gd name="T3" fmla="*/ 11815 h 2"/>
                  <a:gd name="T4" fmla="+- 0 5577 5577"/>
                  <a:gd name="T5" fmla="*/ T4 w 26"/>
                  <a:gd name="T6" fmla="+- 0 11818 11815"/>
                  <a:gd name="T7" fmla="*/ 11818 h 2"/>
                  <a:gd name="T8" fmla="+- 0 5603 5577"/>
                  <a:gd name="T9" fmla="*/ T8 w 26"/>
                  <a:gd name="T10" fmla="+- 0 11818 11815"/>
                  <a:gd name="T11" fmla="*/ 11818 h 2"/>
                  <a:gd name="T12" fmla="+- 0 5577 5577"/>
                  <a:gd name="T13" fmla="*/ T12 w 26"/>
                  <a:gd name="T14" fmla="+- 0 11815 11815"/>
                  <a:gd name="T15" fmla="*/ 1181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2">
                    <a:moveTo>
                      <a:pt x="0" y="0"/>
                    </a:moveTo>
                    <a:lnTo>
                      <a:pt x="0" y="3"/>
                    </a:lnTo>
                    <a:lnTo>
                      <a:pt x="26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94" name="Freeform 9928"/>
              <p:cNvSpPr>
                <a:spLocks/>
              </p:cNvSpPr>
              <p:nvPr/>
            </p:nvSpPr>
            <p:spPr bwMode="auto">
              <a:xfrm>
                <a:off x="5577" y="11815"/>
                <a:ext cx="26" cy="2"/>
              </a:xfrm>
              <a:custGeom>
                <a:avLst/>
                <a:gdLst>
                  <a:gd name="T0" fmla="+- 0 5603 5577"/>
                  <a:gd name="T1" fmla="*/ T0 w 26"/>
                  <a:gd name="T2" fmla="+- 0 11815 11815"/>
                  <a:gd name="T3" fmla="*/ 11815 h 2"/>
                  <a:gd name="T4" fmla="+- 0 5577 5577"/>
                  <a:gd name="T5" fmla="*/ T4 w 26"/>
                  <a:gd name="T6" fmla="+- 0 11815 11815"/>
                  <a:gd name="T7" fmla="*/ 11815 h 2"/>
                  <a:gd name="T8" fmla="+- 0 5603 5577"/>
                  <a:gd name="T9" fmla="*/ T8 w 26"/>
                  <a:gd name="T10" fmla="+- 0 11818 11815"/>
                  <a:gd name="T11" fmla="*/ 11818 h 2"/>
                  <a:gd name="T12" fmla="+- 0 5603 5577"/>
                  <a:gd name="T13" fmla="*/ T12 w 26"/>
                  <a:gd name="T14" fmla="+- 0 11815 11815"/>
                  <a:gd name="T15" fmla="*/ 1181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2">
                    <a:moveTo>
                      <a:pt x="26" y="0"/>
                    </a:moveTo>
                    <a:lnTo>
                      <a:pt x="0" y="0"/>
                    </a:lnTo>
                    <a:lnTo>
                      <a:pt x="26" y="3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71" name="Group 9929"/>
            <p:cNvGrpSpPr>
              <a:grpSpLocks/>
            </p:cNvGrpSpPr>
            <p:nvPr/>
          </p:nvGrpSpPr>
          <p:grpSpPr bwMode="auto">
            <a:xfrm>
              <a:off x="5577" y="11815"/>
              <a:ext cx="26" cy="2"/>
              <a:chOff x="5577" y="11815"/>
              <a:chExt cx="26" cy="2"/>
            </a:xfrm>
          </p:grpSpPr>
          <p:sp>
            <p:nvSpPr>
              <p:cNvPr id="21192" name="Freeform 9930"/>
              <p:cNvSpPr>
                <a:spLocks/>
              </p:cNvSpPr>
              <p:nvPr/>
            </p:nvSpPr>
            <p:spPr bwMode="auto">
              <a:xfrm>
                <a:off x="5577" y="11815"/>
                <a:ext cx="26" cy="2"/>
              </a:xfrm>
              <a:custGeom>
                <a:avLst/>
                <a:gdLst>
                  <a:gd name="T0" fmla="+- 0 5577 5577"/>
                  <a:gd name="T1" fmla="*/ T0 w 26"/>
                  <a:gd name="T2" fmla="+- 0 11818 11815"/>
                  <a:gd name="T3" fmla="*/ 11818 h 2"/>
                  <a:gd name="T4" fmla="+- 0 5603 5577"/>
                  <a:gd name="T5" fmla="*/ T4 w 26"/>
                  <a:gd name="T6" fmla="+- 0 11818 11815"/>
                  <a:gd name="T7" fmla="*/ 11818 h 2"/>
                  <a:gd name="T8" fmla="+- 0 5577 5577"/>
                  <a:gd name="T9" fmla="*/ T8 w 26"/>
                  <a:gd name="T10" fmla="+- 0 11815 11815"/>
                  <a:gd name="T11" fmla="*/ 11815 h 2"/>
                  <a:gd name="T12" fmla="+- 0 5577 5577"/>
                  <a:gd name="T13" fmla="*/ T12 w 26"/>
                  <a:gd name="T14" fmla="+- 0 11818 11815"/>
                  <a:gd name="T15" fmla="*/ 1181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2">
                    <a:moveTo>
                      <a:pt x="0" y="3"/>
                    </a:moveTo>
                    <a:lnTo>
                      <a:pt x="26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72" name="Group 9931"/>
            <p:cNvGrpSpPr>
              <a:grpSpLocks/>
            </p:cNvGrpSpPr>
            <p:nvPr/>
          </p:nvGrpSpPr>
          <p:grpSpPr bwMode="auto">
            <a:xfrm>
              <a:off x="5577" y="11815"/>
              <a:ext cx="26" cy="2"/>
              <a:chOff x="5577" y="11815"/>
              <a:chExt cx="26" cy="2"/>
            </a:xfrm>
          </p:grpSpPr>
          <p:sp>
            <p:nvSpPr>
              <p:cNvPr id="21191" name="Freeform 9932"/>
              <p:cNvSpPr>
                <a:spLocks/>
              </p:cNvSpPr>
              <p:nvPr/>
            </p:nvSpPr>
            <p:spPr bwMode="auto">
              <a:xfrm>
                <a:off x="5577" y="11815"/>
                <a:ext cx="26" cy="2"/>
              </a:xfrm>
              <a:custGeom>
                <a:avLst/>
                <a:gdLst>
                  <a:gd name="T0" fmla="+- 0 5603 5577"/>
                  <a:gd name="T1" fmla="*/ T0 w 26"/>
                  <a:gd name="T2" fmla="+- 0 11818 11815"/>
                  <a:gd name="T3" fmla="*/ 11818 h 2"/>
                  <a:gd name="T4" fmla="+- 0 5577 5577"/>
                  <a:gd name="T5" fmla="*/ T4 w 26"/>
                  <a:gd name="T6" fmla="+- 0 11815 11815"/>
                  <a:gd name="T7" fmla="*/ 11815 h 2"/>
                  <a:gd name="T8" fmla="+- 0 5603 5577"/>
                  <a:gd name="T9" fmla="*/ T8 w 26"/>
                  <a:gd name="T10" fmla="+- 0 11815 11815"/>
                  <a:gd name="T11" fmla="*/ 11815 h 2"/>
                  <a:gd name="T12" fmla="+- 0 5603 5577"/>
                  <a:gd name="T13" fmla="*/ T12 w 26"/>
                  <a:gd name="T14" fmla="+- 0 11818 11815"/>
                  <a:gd name="T15" fmla="*/ 1181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2">
                    <a:moveTo>
                      <a:pt x="26" y="3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6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73" name="Group 9933"/>
            <p:cNvGrpSpPr>
              <a:grpSpLocks/>
            </p:cNvGrpSpPr>
            <p:nvPr/>
          </p:nvGrpSpPr>
          <p:grpSpPr bwMode="auto">
            <a:xfrm>
              <a:off x="5577" y="11822"/>
              <a:ext cx="466" cy="2"/>
              <a:chOff x="5577" y="11822"/>
              <a:chExt cx="466" cy="2"/>
            </a:xfrm>
          </p:grpSpPr>
          <p:sp>
            <p:nvSpPr>
              <p:cNvPr id="21190" name="Freeform 9934"/>
              <p:cNvSpPr>
                <a:spLocks/>
              </p:cNvSpPr>
              <p:nvPr/>
            </p:nvSpPr>
            <p:spPr bwMode="auto">
              <a:xfrm>
                <a:off x="5577" y="11822"/>
                <a:ext cx="466" cy="2"/>
              </a:xfrm>
              <a:custGeom>
                <a:avLst/>
                <a:gdLst>
                  <a:gd name="T0" fmla="+- 0 5577 5577"/>
                  <a:gd name="T1" fmla="*/ T0 w 466"/>
                  <a:gd name="T2" fmla="+- 0 6042 5577"/>
                  <a:gd name="T3" fmla="*/ T2 w 46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466">
                    <a:moveTo>
                      <a:pt x="0" y="0"/>
                    </a:moveTo>
                    <a:lnTo>
                      <a:pt x="465" y="0"/>
                    </a:lnTo>
                  </a:path>
                </a:pathLst>
              </a:custGeom>
              <a:noFill/>
              <a:ln w="4318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74" name="Group 9935"/>
            <p:cNvGrpSpPr>
              <a:grpSpLocks/>
            </p:cNvGrpSpPr>
            <p:nvPr/>
          </p:nvGrpSpPr>
          <p:grpSpPr bwMode="auto">
            <a:xfrm>
              <a:off x="5577" y="11818"/>
              <a:ext cx="466" cy="5"/>
              <a:chOff x="5577" y="11818"/>
              <a:chExt cx="466" cy="5"/>
            </a:xfrm>
          </p:grpSpPr>
          <p:sp>
            <p:nvSpPr>
              <p:cNvPr id="21189" name="Freeform 9936"/>
              <p:cNvSpPr>
                <a:spLocks/>
              </p:cNvSpPr>
              <p:nvPr/>
            </p:nvSpPr>
            <p:spPr bwMode="auto">
              <a:xfrm>
                <a:off x="5577" y="11818"/>
                <a:ext cx="466" cy="5"/>
              </a:xfrm>
              <a:custGeom>
                <a:avLst/>
                <a:gdLst>
                  <a:gd name="T0" fmla="+- 0 5577 5577"/>
                  <a:gd name="T1" fmla="*/ T0 w 466"/>
                  <a:gd name="T2" fmla="+- 0 11822 11818"/>
                  <a:gd name="T3" fmla="*/ 11822 h 5"/>
                  <a:gd name="T4" fmla="+- 0 6042 5577"/>
                  <a:gd name="T5" fmla="*/ T4 w 466"/>
                  <a:gd name="T6" fmla="+- 0 11822 11818"/>
                  <a:gd name="T7" fmla="*/ 11822 h 5"/>
                  <a:gd name="T8" fmla="+- 0 5577 5577"/>
                  <a:gd name="T9" fmla="*/ T8 w 466"/>
                  <a:gd name="T10" fmla="+- 0 11818 11818"/>
                  <a:gd name="T11" fmla="*/ 11818 h 5"/>
                  <a:gd name="T12" fmla="+- 0 5577 5577"/>
                  <a:gd name="T13" fmla="*/ T12 w 466"/>
                  <a:gd name="T14" fmla="+- 0 11822 11818"/>
                  <a:gd name="T15" fmla="*/ 1182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6" h="5">
                    <a:moveTo>
                      <a:pt x="0" y="4"/>
                    </a:moveTo>
                    <a:lnTo>
                      <a:pt x="465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75" name="Group 9937"/>
            <p:cNvGrpSpPr>
              <a:grpSpLocks/>
            </p:cNvGrpSpPr>
            <p:nvPr/>
          </p:nvGrpSpPr>
          <p:grpSpPr bwMode="auto">
            <a:xfrm>
              <a:off x="5577" y="11818"/>
              <a:ext cx="466" cy="5"/>
              <a:chOff x="5577" y="11818"/>
              <a:chExt cx="466" cy="5"/>
            </a:xfrm>
          </p:grpSpPr>
          <p:sp>
            <p:nvSpPr>
              <p:cNvPr id="21188" name="Freeform 9938"/>
              <p:cNvSpPr>
                <a:spLocks/>
              </p:cNvSpPr>
              <p:nvPr/>
            </p:nvSpPr>
            <p:spPr bwMode="auto">
              <a:xfrm>
                <a:off x="5577" y="11818"/>
                <a:ext cx="466" cy="5"/>
              </a:xfrm>
              <a:custGeom>
                <a:avLst/>
                <a:gdLst>
                  <a:gd name="T0" fmla="+- 0 6042 5577"/>
                  <a:gd name="T1" fmla="*/ T0 w 466"/>
                  <a:gd name="T2" fmla="+- 0 11822 11818"/>
                  <a:gd name="T3" fmla="*/ 11822 h 5"/>
                  <a:gd name="T4" fmla="+- 0 5577 5577"/>
                  <a:gd name="T5" fmla="*/ T4 w 466"/>
                  <a:gd name="T6" fmla="+- 0 11818 11818"/>
                  <a:gd name="T7" fmla="*/ 11818 h 5"/>
                  <a:gd name="T8" fmla="+- 0 6042 5577"/>
                  <a:gd name="T9" fmla="*/ T8 w 466"/>
                  <a:gd name="T10" fmla="+- 0 11818 11818"/>
                  <a:gd name="T11" fmla="*/ 11818 h 5"/>
                  <a:gd name="T12" fmla="+- 0 6042 5577"/>
                  <a:gd name="T13" fmla="*/ T12 w 466"/>
                  <a:gd name="T14" fmla="+- 0 11822 11818"/>
                  <a:gd name="T15" fmla="*/ 1182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6" h="5">
                    <a:moveTo>
                      <a:pt x="465" y="4"/>
                    </a:moveTo>
                    <a:lnTo>
                      <a:pt x="0" y="0"/>
                    </a:lnTo>
                    <a:lnTo>
                      <a:pt x="465" y="0"/>
                    </a:lnTo>
                    <a:lnTo>
                      <a:pt x="465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76" name="Group 9939"/>
            <p:cNvGrpSpPr>
              <a:grpSpLocks/>
            </p:cNvGrpSpPr>
            <p:nvPr/>
          </p:nvGrpSpPr>
          <p:grpSpPr bwMode="auto">
            <a:xfrm>
              <a:off x="5248" y="11815"/>
              <a:ext cx="302" cy="7"/>
              <a:chOff x="5248" y="11815"/>
              <a:chExt cx="302" cy="7"/>
            </a:xfrm>
          </p:grpSpPr>
          <p:sp>
            <p:nvSpPr>
              <p:cNvPr id="21187" name="Freeform 9940"/>
              <p:cNvSpPr>
                <a:spLocks/>
              </p:cNvSpPr>
              <p:nvPr/>
            </p:nvSpPr>
            <p:spPr bwMode="auto">
              <a:xfrm>
                <a:off x="5248" y="11815"/>
                <a:ext cx="302" cy="7"/>
              </a:xfrm>
              <a:custGeom>
                <a:avLst/>
                <a:gdLst>
                  <a:gd name="T0" fmla="+- 0 5248 5248"/>
                  <a:gd name="T1" fmla="*/ T0 w 302"/>
                  <a:gd name="T2" fmla="+- 0 11815 11815"/>
                  <a:gd name="T3" fmla="*/ 11815 h 7"/>
                  <a:gd name="T4" fmla="+- 0 5250 5248"/>
                  <a:gd name="T5" fmla="*/ T4 w 302"/>
                  <a:gd name="T6" fmla="+- 0 11822 11815"/>
                  <a:gd name="T7" fmla="*/ 11822 h 7"/>
                  <a:gd name="T8" fmla="+- 0 5550 5248"/>
                  <a:gd name="T9" fmla="*/ T8 w 302"/>
                  <a:gd name="T10" fmla="+- 0 11822 11815"/>
                  <a:gd name="T11" fmla="*/ 11822 h 7"/>
                  <a:gd name="T12" fmla="+- 0 5248 5248"/>
                  <a:gd name="T13" fmla="*/ T12 w 302"/>
                  <a:gd name="T14" fmla="+- 0 11815 11815"/>
                  <a:gd name="T15" fmla="*/ 1181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7">
                    <a:moveTo>
                      <a:pt x="0" y="0"/>
                    </a:moveTo>
                    <a:lnTo>
                      <a:pt x="2" y="7"/>
                    </a:lnTo>
                    <a:lnTo>
                      <a:pt x="302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77" name="Group 9941"/>
            <p:cNvGrpSpPr>
              <a:grpSpLocks/>
            </p:cNvGrpSpPr>
            <p:nvPr/>
          </p:nvGrpSpPr>
          <p:grpSpPr bwMode="auto">
            <a:xfrm>
              <a:off x="5248" y="11815"/>
              <a:ext cx="302" cy="7"/>
              <a:chOff x="5248" y="11815"/>
              <a:chExt cx="302" cy="7"/>
            </a:xfrm>
          </p:grpSpPr>
          <p:sp>
            <p:nvSpPr>
              <p:cNvPr id="21186" name="Freeform 9942"/>
              <p:cNvSpPr>
                <a:spLocks/>
              </p:cNvSpPr>
              <p:nvPr/>
            </p:nvSpPr>
            <p:spPr bwMode="auto">
              <a:xfrm>
                <a:off x="5248" y="11815"/>
                <a:ext cx="302" cy="7"/>
              </a:xfrm>
              <a:custGeom>
                <a:avLst/>
                <a:gdLst>
                  <a:gd name="T0" fmla="+- 0 5550 5248"/>
                  <a:gd name="T1" fmla="*/ T0 w 302"/>
                  <a:gd name="T2" fmla="+- 0 11815 11815"/>
                  <a:gd name="T3" fmla="*/ 11815 h 7"/>
                  <a:gd name="T4" fmla="+- 0 5248 5248"/>
                  <a:gd name="T5" fmla="*/ T4 w 302"/>
                  <a:gd name="T6" fmla="+- 0 11815 11815"/>
                  <a:gd name="T7" fmla="*/ 11815 h 7"/>
                  <a:gd name="T8" fmla="+- 0 5550 5248"/>
                  <a:gd name="T9" fmla="*/ T8 w 302"/>
                  <a:gd name="T10" fmla="+- 0 11822 11815"/>
                  <a:gd name="T11" fmla="*/ 11822 h 7"/>
                  <a:gd name="T12" fmla="+- 0 5550 5248"/>
                  <a:gd name="T13" fmla="*/ T12 w 302"/>
                  <a:gd name="T14" fmla="+- 0 11815 11815"/>
                  <a:gd name="T15" fmla="*/ 1181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7">
                    <a:moveTo>
                      <a:pt x="302" y="0"/>
                    </a:moveTo>
                    <a:lnTo>
                      <a:pt x="0" y="0"/>
                    </a:lnTo>
                    <a:lnTo>
                      <a:pt x="302" y="7"/>
                    </a:lnTo>
                    <a:lnTo>
                      <a:pt x="30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78" name="Group 9943"/>
            <p:cNvGrpSpPr>
              <a:grpSpLocks/>
            </p:cNvGrpSpPr>
            <p:nvPr/>
          </p:nvGrpSpPr>
          <p:grpSpPr bwMode="auto">
            <a:xfrm>
              <a:off x="5248" y="11815"/>
              <a:ext cx="302" cy="7"/>
              <a:chOff x="5248" y="11815"/>
              <a:chExt cx="302" cy="7"/>
            </a:xfrm>
          </p:grpSpPr>
          <p:sp>
            <p:nvSpPr>
              <p:cNvPr id="21185" name="Freeform 9944"/>
              <p:cNvSpPr>
                <a:spLocks/>
              </p:cNvSpPr>
              <p:nvPr/>
            </p:nvSpPr>
            <p:spPr bwMode="auto">
              <a:xfrm>
                <a:off x="5248" y="11815"/>
                <a:ext cx="302" cy="7"/>
              </a:xfrm>
              <a:custGeom>
                <a:avLst/>
                <a:gdLst>
                  <a:gd name="T0" fmla="+- 0 5250 5248"/>
                  <a:gd name="T1" fmla="*/ T0 w 302"/>
                  <a:gd name="T2" fmla="+- 0 11822 11815"/>
                  <a:gd name="T3" fmla="*/ 11822 h 7"/>
                  <a:gd name="T4" fmla="+- 0 5550 5248"/>
                  <a:gd name="T5" fmla="*/ T4 w 302"/>
                  <a:gd name="T6" fmla="+- 0 11822 11815"/>
                  <a:gd name="T7" fmla="*/ 11822 h 7"/>
                  <a:gd name="T8" fmla="+- 0 5248 5248"/>
                  <a:gd name="T9" fmla="*/ T8 w 302"/>
                  <a:gd name="T10" fmla="+- 0 11815 11815"/>
                  <a:gd name="T11" fmla="*/ 11815 h 7"/>
                  <a:gd name="T12" fmla="+- 0 5250 5248"/>
                  <a:gd name="T13" fmla="*/ T12 w 302"/>
                  <a:gd name="T14" fmla="+- 0 11822 11815"/>
                  <a:gd name="T15" fmla="*/ 1182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7">
                    <a:moveTo>
                      <a:pt x="2" y="7"/>
                    </a:moveTo>
                    <a:lnTo>
                      <a:pt x="302" y="7"/>
                    </a:lnTo>
                    <a:lnTo>
                      <a:pt x="0" y="0"/>
                    </a:lnTo>
                    <a:lnTo>
                      <a:pt x="2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79" name="Group 9945"/>
            <p:cNvGrpSpPr>
              <a:grpSpLocks/>
            </p:cNvGrpSpPr>
            <p:nvPr/>
          </p:nvGrpSpPr>
          <p:grpSpPr bwMode="auto">
            <a:xfrm>
              <a:off x="5248" y="11815"/>
              <a:ext cx="302" cy="7"/>
              <a:chOff x="5248" y="11815"/>
              <a:chExt cx="302" cy="7"/>
            </a:xfrm>
          </p:grpSpPr>
          <p:sp>
            <p:nvSpPr>
              <p:cNvPr id="21184" name="Freeform 9946"/>
              <p:cNvSpPr>
                <a:spLocks/>
              </p:cNvSpPr>
              <p:nvPr/>
            </p:nvSpPr>
            <p:spPr bwMode="auto">
              <a:xfrm>
                <a:off x="5248" y="11815"/>
                <a:ext cx="302" cy="7"/>
              </a:xfrm>
              <a:custGeom>
                <a:avLst/>
                <a:gdLst>
                  <a:gd name="T0" fmla="+- 0 5550 5248"/>
                  <a:gd name="T1" fmla="*/ T0 w 302"/>
                  <a:gd name="T2" fmla="+- 0 11822 11815"/>
                  <a:gd name="T3" fmla="*/ 11822 h 7"/>
                  <a:gd name="T4" fmla="+- 0 5248 5248"/>
                  <a:gd name="T5" fmla="*/ T4 w 302"/>
                  <a:gd name="T6" fmla="+- 0 11815 11815"/>
                  <a:gd name="T7" fmla="*/ 11815 h 7"/>
                  <a:gd name="T8" fmla="+- 0 5550 5248"/>
                  <a:gd name="T9" fmla="*/ T8 w 302"/>
                  <a:gd name="T10" fmla="+- 0 11815 11815"/>
                  <a:gd name="T11" fmla="*/ 11815 h 7"/>
                  <a:gd name="T12" fmla="+- 0 5550 5248"/>
                  <a:gd name="T13" fmla="*/ T12 w 302"/>
                  <a:gd name="T14" fmla="+- 0 11822 11815"/>
                  <a:gd name="T15" fmla="*/ 1182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7">
                    <a:moveTo>
                      <a:pt x="302" y="7"/>
                    </a:moveTo>
                    <a:lnTo>
                      <a:pt x="0" y="0"/>
                    </a:lnTo>
                    <a:lnTo>
                      <a:pt x="302" y="0"/>
                    </a:lnTo>
                    <a:lnTo>
                      <a:pt x="302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80" name="Group 9947"/>
            <p:cNvGrpSpPr>
              <a:grpSpLocks/>
            </p:cNvGrpSpPr>
            <p:nvPr/>
          </p:nvGrpSpPr>
          <p:grpSpPr bwMode="auto">
            <a:xfrm>
              <a:off x="5553" y="11822"/>
              <a:ext cx="490" cy="5"/>
              <a:chOff x="5553" y="11822"/>
              <a:chExt cx="490" cy="5"/>
            </a:xfrm>
          </p:grpSpPr>
          <p:sp>
            <p:nvSpPr>
              <p:cNvPr id="21183" name="Freeform 9948"/>
              <p:cNvSpPr>
                <a:spLocks/>
              </p:cNvSpPr>
              <p:nvPr/>
            </p:nvSpPr>
            <p:spPr bwMode="auto">
              <a:xfrm>
                <a:off x="5553" y="11822"/>
                <a:ext cx="490" cy="5"/>
              </a:xfrm>
              <a:custGeom>
                <a:avLst/>
                <a:gdLst>
                  <a:gd name="T0" fmla="+- 0 5553 5553"/>
                  <a:gd name="T1" fmla="*/ T0 w 490"/>
                  <a:gd name="T2" fmla="+- 0 11827 11822"/>
                  <a:gd name="T3" fmla="*/ 11827 h 5"/>
                  <a:gd name="T4" fmla="+- 0 6042 5553"/>
                  <a:gd name="T5" fmla="*/ T4 w 490"/>
                  <a:gd name="T6" fmla="+- 0 11827 11822"/>
                  <a:gd name="T7" fmla="*/ 11827 h 5"/>
                  <a:gd name="T8" fmla="+- 0 5577 5553"/>
                  <a:gd name="T9" fmla="*/ T8 w 490"/>
                  <a:gd name="T10" fmla="+- 0 11822 11822"/>
                  <a:gd name="T11" fmla="*/ 11822 h 5"/>
                  <a:gd name="T12" fmla="+- 0 5553 5553"/>
                  <a:gd name="T13" fmla="*/ T12 w 490"/>
                  <a:gd name="T14" fmla="+- 0 11827 11822"/>
                  <a:gd name="T15" fmla="*/ 1182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90" h="5">
                    <a:moveTo>
                      <a:pt x="0" y="5"/>
                    </a:moveTo>
                    <a:lnTo>
                      <a:pt x="489" y="5"/>
                    </a:lnTo>
                    <a:lnTo>
                      <a:pt x="24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81" name="Group 9949"/>
            <p:cNvGrpSpPr>
              <a:grpSpLocks/>
            </p:cNvGrpSpPr>
            <p:nvPr/>
          </p:nvGrpSpPr>
          <p:grpSpPr bwMode="auto">
            <a:xfrm>
              <a:off x="5577" y="11822"/>
              <a:ext cx="466" cy="5"/>
              <a:chOff x="5577" y="11822"/>
              <a:chExt cx="466" cy="5"/>
            </a:xfrm>
          </p:grpSpPr>
          <p:sp>
            <p:nvSpPr>
              <p:cNvPr id="21182" name="Freeform 9950"/>
              <p:cNvSpPr>
                <a:spLocks/>
              </p:cNvSpPr>
              <p:nvPr/>
            </p:nvSpPr>
            <p:spPr bwMode="auto">
              <a:xfrm>
                <a:off x="5577" y="11822"/>
                <a:ext cx="466" cy="5"/>
              </a:xfrm>
              <a:custGeom>
                <a:avLst/>
                <a:gdLst>
                  <a:gd name="T0" fmla="+- 0 6042 5577"/>
                  <a:gd name="T1" fmla="*/ T0 w 466"/>
                  <a:gd name="T2" fmla="+- 0 11827 11822"/>
                  <a:gd name="T3" fmla="*/ 11827 h 5"/>
                  <a:gd name="T4" fmla="+- 0 5577 5577"/>
                  <a:gd name="T5" fmla="*/ T4 w 466"/>
                  <a:gd name="T6" fmla="+- 0 11822 11822"/>
                  <a:gd name="T7" fmla="*/ 11822 h 5"/>
                  <a:gd name="T8" fmla="+- 0 6042 5577"/>
                  <a:gd name="T9" fmla="*/ T8 w 466"/>
                  <a:gd name="T10" fmla="+- 0 11822 11822"/>
                  <a:gd name="T11" fmla="*/ 11822 h 5"/>
                  <a:gd name="T12" fmla="+- 0 6042 5577"/>
                  <a:gd name="T13" fmla="*/ T12 w 466"/>
                  <a:gd name="T14" fmla="+- 0 11827 11822"/>
                  <a:gd name="T15" fmla="*/ 1182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6" h="5">
                    <a:moveTo>
                      <a:pt x="465" y="5"/>
                    </a:moveTo>
                    <a:lnTo>
                      <a:pt x="0" y="0"/>
                    </a:lnTo>
                    <a:lnTo>
                      <a:pt x="465" y="0"/>
                    </a:lnTo>
                    <a:lnTo>
                      <a:pt x="465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82" name="Group 9951"/>
            <p:cNvGrpSpPr>
              <a:grpSpLocks/>
            </p:cNvGrpSpPr>
            <p:nvPr/>
          </p:nvGrpSpPr>
          <p:grpSpPr bwMode="auto">
            <a:xfrm>
              <a:off x="5250" y="11822"/>
              <a:ext cx="302" cy="5"/>
              <a:chOff x="5250" y="11822"/>
              <a:chExt cx="302" cy="5"/>
            </a:xfrm>
          </p:grpSpPr>
          <p:sp>
            <p:nvSpPr>
              <p:cNvPr id="21181" name="Freeform 9952"/>
              <p:cNvSpPr>
                <a:spLocks/>
              </p:cNvSpPr>
              <p:nvPr/>
            </p:nvSpPr>
            <p:spPr bwMode="auto">
              <a:xfrm>
                <a:off x="5250" y="11822"/>
                <a:ext cx="302" cy="5"/>
              </a:xfrm>
              <a:custGeom>
                <a:avLst/>
                <a:gdLst>
                  <a:gd name="T0" fmla="+- 0 5250 5250"/>
                  <a:gd name="T1" fmla="*/ T0 w 302"/>
                  <a:gd name="T2" fmla="+- 0 11822 11822"/>
                  <a:gd name="T3" fmla="*/ 11822 h 5"/>
                  <a:gd name="T4" fmla="+- 0 5250 5250"/>
                  <a:gd name="T5" fmla="*/ T4 w 302"/>
                  <a:gd name="T6" fmla="+- 0 11827 11822"/>
                  <a:gd name="T7" fmla="*/ 11827 h 5"/>
                  <a:gd name="T8" fmla="+- 0 5553 5250"/>
                  <a:gd name="T9" fmla="*/ T8 w 302"/>
                  <a:gd name="T10" fmla="+- 0 11827 11822"/>
                  <a:gd name="T11" fmla="*/ 11827 h 5"/>
                  <a:gd name="T12" fmla="+- 0 5250 5250"/>
                  <a:gd name="T13" fmla="*/ T12 w 302"/>
                  <a:gd name="T14" fmla="+- 0 11822 11822"/>
                  <a:gd name="T15" fmla="*/ 1182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5">
                    <a:moveTo>
                      <a:pt x="0" y="0"/>
                    </a:moveTo>
                    <a:lnTo>
                      <a:pt x="0" y="5"/>
                    </a:lnTo>
                    <a:lnTo>
                      <a:pt x="303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83" name="Group 9953"/>
            <p:cNvGrpSpPr>
              <a:grpSpLocks/>
            </p:cNvGrpSpPr>
            <p:nvPr/>
          </p:nvGrpSpPr>
          <p:grpSpPr bwMode="auto">
            <a:xfrm>
              <a:off x="5250" y="11822"/>
              <a:ext cx="302" cy="5"/>
              <a:chOff x="5250" y="11822"/>
              <a:chExt cx="302" cy="5"/>
            </a:xfrm>
          </p:grpSpPr>
          <p:sp>
            <p:nvSpPr>
              <p:cNvPr id="21180" name="Freeform 9954"/>
              <p:cNvSpPr>
                <a:spLocks/>
              </p:cNvSpPr>
              <p:nvPr/>
            </p:nvSpPr>
            <p:spPr bwMode="auto">
              <a:xfrm>
                <a:off x="5250" y="11822"/>
                <a:ext cx="302" cy="5"/>
              </a:xfrm>
              <a:custGeom>
                <a:avLst/>
                <a:gdLst>
                  <a:gd name="T0" fmla="+- 0 5550 5250"/>
                  <a:gd name="T1" fmla="*/ T0 w 302"/>
                  <a:gd name="T2" fmla="+- 0 11822 11822"/>
                  <a:gd name="T3" fmla="*/ 11822 h 5"/>
                  <a:gd name="T4" fmla="+- 0 5250 5250"/>
                  <a:gd name="T5" fmla="*/ T4 w 302"/>
                  <a:gd name="T6" fmla="+- 0 11822 11822"/>
                  <a:gd name="T7" fmla="*/ 11822 h 5"/>
                  <a:gd name="T8" fmla="+- 0 5553 5250"/>
                  <a:gd name="T9" fmla="*/ T8 w 302"/>
                  <a:gd name="T10" fmla="+- 0 11827 11822"/>
                  <a:gd name="T11" fmla="*/ 11827 h 5"/>
                  <a:gd name="T12" fmla="+- 0 5550 5250"/>
                  <a:gd name="T13" fmla="*/ T12 w 302"/>
                  <a:gd name="T14" fmla="+- 0 11822 11822"/>
                  <a:gd name="T15" fmla="*/ 1182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5">
                    <a:moveTo>
                      <a:pt x="300" y="0"/>
                    </a:moveTo>
                    <a:lnTo>
                      <a:pt x="0" y="0"/>
                    </a:lnTo>
                    <a:lnTo>
                      <a:pt x="303" y="5"/>
                    </a:lnTo>
                    <a:lnTo>
                      <a:pt x="30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84" name="Group 9955"/>
            <p:cNvGrpSpPr>
              <a:grpSpLocks/>
            </p:cNvGrpSpPr>
            <p:nvPr/>
          </p:nvGrpSpPr>
          <p:grpSpPr bwMode="auto">
            <a:xfrm>
              <a:off x="5250" y="11822"/>
              <a:ext cx="302" cy="5"/>
              <a:chOff x="5250" y="11822"/>
              <a:chExt cx="302" cy="5"/>
            </a:xfrm>
          </p:grpSpPr>
          <p:sp>
            <p:nvSpPr>
              <p:cNvPr id="21179" name="Freeform 9956"/>
              <p:cNvSpPr>
                <a:spLocks/>
              </p:cNvSpPr>
              <p:nvPr/>
            </p:nvSpPr>
            <p:spPr bwMode="auto">
              <a:xfrm>
                <a:off x="5250" y="11822"/>
                <a:ext cx="302" cy="5"/>
              </a:xfrm>
              <a:custGeom>
                <a:avLst/>
                <a:gdLst>
                  <a:gd name="T0" fmla="+- 0 5250 5250"/>
                  <a:gd name="T1" fmla="*/ T0 w 302"/>
                  <a:gd name="T2" fmla="+- 0 11827 11822"/>
                  <a:gd name="T3" fmla="*/ 11827 h 5"/>
                  <a:gd name="T4" fmla="+- 0 5553 5250"/>
                  <a:gd name="T5" fmla="*/ T4 w 302"/>
                  <a:gd name="T6" fmla="+- 0 11827 11822"/>
                  <a:gd name="T7" fmla="*/ 11827 h 5"/>
                  <a:gd name="T8" fmla="+- 0 5250 5250"/>
                  <a:gd name="T9" fmla="*/ T8 w 302"/>
                  <a:gd name="T10" fmla="+- 0 11822 11822"/>
                  <a:gd name="T11" fmla="*/ 11822 h 5"/>
                  <a:gd name="T12" fmla="+- 0 5250 5250"/>
                  <a:gd name="T13" fmla="*/ T12 w 302"/>
                  <a:gd name="T14" fmla="+- 0 11827 11822"/>
                  <a:gd name="T15" fmla="*/ 1182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5">
                    <a:moveTo>
                      <a:pt x="0" y="5"/>
                    </a:moveTo>
                    <a:lnTo>
                      <a:pt x="303" y="5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85" name="Group 9957"/>
            <p:cNvGrpSpPr>
              <a:grpSpLocks/>
            </p:cNvGrpSpPr>
            <p:nvPr/>
          </p:nvGrpSpPr>
          <p:grpSpPr bwMode="auto">
            <a:xfrm>
              <a:off x="5250" y="11822"/>
              <a:ext cx="302" cy="5"/>
              <a:chOff x="5250" y="11822"/>
              <a:chExt cx="302" cy="5"/>
            </a:xfrm>
          </p:grpSpPr>
          <p:sp>
            <p:nvSpPr>
              <p:cNvPr id="21178" name="Freeform 9958"/>
              <p:cNvSpPr>
                <a:spLocks/>
              </p:cNvSpPr>
              <p:nvPr/>
            </p:nvSpPr>
            <p:spPr bwMode="auto">
              <a:xfrm>
                <a:off x="5250" y="11822"/>
                <a:ext cx="302" cy="5"/>
              </a:xfrm>
              <a:custGeom>
                <a:avLst/>
                <a:gdLst>
                  <a:gd name="T0" fmla="+- 0 5553 5250"/>
                  <a:gd name="T1" fmla="*/ T0 w 302"/>
                  <a:gd name="T2" fmla="+- 0 11827 11822"/>
                  <a:gd name="T3" fmla="*/ 11827 h 5"/>
                  <a:gd name="T4" fmla="+- 0 5250 5250"/>
                  <a:gd name="T5" fmla="*/ T4 w 302"/>
                  <a:gd name="T6" fmla="+- 0 11822 11822"/>
                  <a:gd name="T7" fmla="*/ 11822 h 5"/>
                  <a:gd name="T8" fmla="+- 0 5550 5250"/>
                  <a:gd name="T9" fmla="*/ T8 w 302"/>
                  <a:gd name="T10" fmla="+- 0 11822 11822"/>
                  <a:gd name="T11" fmla="*/ 11822 h 5"/>
                  <a:gd name="T12" fmla="+- 0 5553 5250"/>
                  <a:gd name="T13" fmla="*/ T12 w 302"/>
                  <a:gd name="T14" fmla="+- 0 11827 11822"/>
                  <a:gd name="T15" fmla="*/ 1182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02" h="5">
                    <a:moveTo>
                      <a:pt x="303" y="5"/>
                    </a:moveTo>
                    <a:lnTo>
                      <a:pt x="0" y="0"/>
                    </a:lnTo>
                    <a:lnTo>
                      <a:pt x="300" y="0"/>
                    </a:lnTo>
                    <a:lnTo>
                      <a:pt x="303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86" name="Group 9959"/>
            <p:cNvGrpSpPr>
              <a:grpSpLocks/>
            </p:cNvGrpSpPr>
            <p:nvPr/>
          </p:nvGrpSpPr>
          <p:grpSpPr bwMode="auto">
            <a:xfrm>
              <a:off x="4799" y="11808"/>
              <a:ext cx="322" cy="22"/>
              <a:chOff x="4799" y="11808"/>
              <a:chExt cx="322" cy="22"/>
            </a:xfrm>
          </p:grpSpPr>
          <p:sp>
            <p:nvSpPr>
              <p:cNvPr id="21176" name="Freeform 9960"/>
              <p:cNvSpPr>
                <a:spLocks/>
              </p:cNvSpPr>
              <p:nvPr/>
            </p:nvSpPr>
            <p:spPr bwMode="auto">
              <a:xfrm>
                <a:off x="4799" y="11808"/>
                <a:ext cx="322" cy="22"/>
              </a:xfrm>
              <a:custGeom>
                <a:avLst/>
                <a:gdLst>
                  <a:gd name="T0" fmla="+- 0 4996 4799"/>
                  <a:gd name="T1" fmla="*/ T0 w 322"/>
                  <a:gd name="T2" fmla="+- 0 11808 11808"/>
                  <a:gd name="T3" fmla="*/ 11808 h 22"/>
                  <a:gd name="T4" fmla="+- 0 4799 4799"/>
                  <a:gd name="T5" fmla="*/ T4 w 322"/>
                  <a:gd name="T6" fmla="+- 0 11830 11808"/>
                  <a:gd name="T7" fmla="*/ 11830 h 22"/>
                  <a:gd name="T8" fmla="+- 0 5121 4799"/>
                  <a:gd name="T9" fmla="*/ T8 w 322"/>
                  <a:gd name="T10" fmla="+- 0 11830 11808"/>
                  <a:gd name="T11" fmla="*/ 11830 h 22"/>
                  <a:gd name="T12" fmla="+- 0 4996 4799"/>
                  <a:gd name="T13" fmla="*/ T12 w 322"/>
                  <a:gd name="T14" fmla="+- 0 11808 11808"/>
                  <a:gd name="T15" fmla="*/ 1180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2" h="22">
                    <a:moveTo>
                      <a:pt x="197" y="0"/>
                    </a:moveTo>
                    <a:lnTo>
                      <a:pt x="0" y="22"/>
                    </a:lnTo>
                    <a:lnTo>
                      <a:pt x="322" y="22"/>
                    </a:lnTo>
                    <a:lnTo>
                      <a:pt x="19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77" name="Freeform 9961"/>
              <p:cNvSpPr>
                <a:spLocks/>
              </p:cNvSpPr>
              <p:nvPr/>
            </p:nvSpPr>
            <p:spPr bwMode="auto">
              <a:xfrm>
                <a:off x="4799" y="11808"/>
                <a:ext cx="322" cy="22"/>
              </a:xfrm>
              <a:custGeom>
                <a:avLst/>
                <a:gdLst>
                  <a:gd name="T0" fmla="+- 0 5116 4799"/>
                  <a:gd name="T1" fmla="*/ T0 w 322"/>
                  <a:gd name="T2" fmla="+- 0 11808 11808"/>
                  <a:gd name="T3" fmla="*/ 11808 h 22"/>
                  <a:gd name="T4" fmla="+- 0 4996 4799"/>
                  <a:gd name="T5" fmla="*/ T4 w 322"/>
                  <a:gd name="T6" fmla="+- 0 11808 11808"/>
                  <a:gd name="T7" fmla="*/ 11808 h 22"/>
                  <a:gd name="T8" fmla="+- 0 5121 4799"/>
                  <a:gd name="T9" fmla="*/ T8 w 322"/>
                  <a:gd name="T10" fmla="+- 0 11830 11808"/>
                  <a:gd name="T11" fmla="*/ 11830 h 22"/>
                  <a:gd name="T12" fmla="+- 0 5116 4799"/>
                  <a:gd name="T13" fmla="*/ T12 w 322"/>
                  <a:gd name="T14" fmla="+- 0 11808 11808"/>
                  <a:gd name="T15" fmla="*/ 1180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2" h="22">
                    <a:moveTo>
                      <a:pt x="317" y="0"/>
                    </a:moveTo>
                    <a:lnTo>
                      <a:pt x="197" y="0"/>
                    </a:lnTo>
                    <a:lnTo>
                      <a:pt x="322" y="22"/>
                    </a:lnTo>
                    <a:lnTo>
                      <a:pt x="31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87" name="Group 9962"/>
            <p:cNvGrpSpPr>
              <a:grpSpLocks/>
            </p:cNvGrpSpPr>
            <p:nvPr/>
          </p:nvGrpSpPr>
          <p:grpSpPr bwMode="auto">
            <a:xfrm>
              <a:off x="4799" y="11830"/>
              <a:ext cx="322" cy="2"/>
              <a:chOff x="4799" y="11830"/>
              <a:chExt cx="322" cy="2"/>
            </a:xfrm>
          </p:grpSpPr>
          <p:sp>
            <p:nvSpPr>
              <p:cNvPr id="21175" name="Freeform 9963"/>
              <p:cNvSpPr>
                <a:spLocks/>
              </p:cNvSpPr>
              <p:nvPr/>
            </p:nvSpPr>
            <p:spPr bwMode="auto">
              <a:xfrm>
                <a:off x="4799" y="11830"/>
                <a:ext cx="322" cy="2"/>
              </a:xfrm>
              <a:custGeom>
                <a:avLst/>
                <a:gdLst>
                  <a:gd name="T0" fmla="+- 0 4799 4799"/>
                  <a:gd name="T1" fmla="*/ T0 w 322"/>
                  <a:gd name="T2" fmla="+- 0 5121 4799"/>
                  <a:gd name="T3" fmla="*/ T2 w 32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22">
                    <a:moveTo>
                      <a:pt x="0" y="0"/>
                    </a:moveTo>
                    <a:lnTo>
                      <a:pt x="322" y="0"/>
                    </a:lnTo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88" name="Group 9964"/>
            <p:cNvGrpSpPr>
              <a:grpSpLocks/>
            </p:cNvGrpSpPr>
            <p:nvPr/>
          </p:nvGrpSpPr>
          <p:grpSpPr bwMode="auto">
            <a:xfrm>
              <a:off x="4799" y="11808"/>
              <a:ext cx="322" cy="22"/>
              <a:chOff x="4799" y="11808"/>
              <a:chExt cx="322" cy="22"/>
            </a:xfrm>
          </p:grpSpPr>
          <p:sp>
            <p:nvSpPr>
              <p:cNvPr id="21174" name="Freeform 9965"/>
              <p:cNvSpPr>
                <a:spLocks/>
              </p:cNvSpPr>
              <p:nvPr/>
            </p:nvSpPr>
            <p:spPr bwMode="auto">
              <a:xfrm>
                <a:off x="4799" y="11808"/>
                <a:ext cx="322" cy="22"/>
              </a:xfrm>
              <a:custGeom>
                <a:avLst/>
                <a:gdLst>
                  <a:gd name="T0" fmla="+- 0 4799 4799"/>
                  <a:gd name="T1" fmla="*/ T0 w 322"/>
                  <a:gd name="T2" fmla="+- 0 11830 11808"/>
                  <a:gd name="T3" fmla="*/ 11830 h 22"/>
                  <a:gd name="T4" fmla="+- 0 5121 4799"/>
                  <a:gd name="T5" fmla="*/ T4 w 322"/>
                  <a:gd name="T6" fmla="+- 0 11830 11808"/>
                  <a:gd name="T7" fmla="*/ 11830 h 22"/>
                  <a:gd name="T8" fmla="+- 0 4996 4799"/>
                  <a:gd name="T9" fmla="*/ T8 w 322"/>
                  <a:gd name="T10" fmla="+- 0 11808 11808"/>
                  <a:gd name="T11" fmla="*/ 11808 h 22"/>
                  <a:gd name="T12" fmla="+- 0 4799 4799"/>
                  <a:gd name="T13" fmla="*/ T12 w 322"/>
                  <a:gd name="T14" fmla="+- 0 11830 11808"/>
                  <a:gd name="T15" fmla="*/ 1183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2" h="22">
                    <a:moveTo>
                      <a:pt x="0" y="22"/>
                    </a:moveTo>
                    <a:lnTo>
                      <a:pt x="322" y="22"/>
                    </a:lnTo>
                    <a:lnTo>
                      <a:pt x="197" y="0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89" name="Group 9966"/>
            <p:cNvGrpSpPr>
              <a:grpSpLocks/>
            </p:cNvGrpSpPr>
            <p:nvPr/>
          </p:nvGrpSpPr>
          <p:grpSpPr bwMode="auto">
            <a:xfrm>
              <a:off x="4996" y="11808"/>
              <a:ext cx="125" cy="22"/>
              <a:chOff x="4996" y="11808"/>
              <a:chExt cx="125" cy="22"/>
            </a:xfrm>
          </p:grpSpPr>
          <p:sp>
            <p:nvSpPr>
              <p:cNvPr id="21173" name="Freeform 9967"/>
              <p:cNvSpPr>
                <a:spLocks/>
              </p:cNvSpPr>
              <p:nvPr/>
            </p:nvSpPr>
            <p:spPr bwMode="auto">
              <a:xfrm>
                <a:off x="4996" y="11808"/>
                <a:ext cx="125" cy="22"/>
              </a:xfrm>
              <a:custGeom>
                <a:avLst/>
                <a:gdLst>
                  <a:gd name="T0" fmla="+- 0 5121 4996"/>
                  <a:gd name="T1" fmla="*/ T0 w 125"/>
                  <a:gd name="T2" fmla="+- 0 11830 11808"/>
                  <a:gd name="T3" fmla="*/ 11830 h 22"/>
                  <a:gd name="T4" fmla="+- 0 4996 4996"/>
                  <a:gd name="T5" fmla="*/ T4 w 125"/>
                  <a:gd name="T6" fmla="+- 0 11808 11808"/>
                  <a:gd name="T7" fmla="*/ 11808 h 22"/>
                  <a:gd name="T8" fmla="+- 0 5116 4996"/>
                  <a:gd name="T9" fmla="*/ T8 w 125"/>
                  <a:gd name="T10" fmla="+- 0 11808 11808"/>
                  <a:gd name="T11" fmla="*/ 11808 h 22"/>
                  <a:gd name="T12" fmla="+- 0 5121 4996"/>
                  <a:gd name="T13" fmla="*/ T12 w 125"/>
                  <a:gd name="T14" fmla="+- 0 11830 11808"/>
                  <a:gd name="T15" fmla="*/ 1183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5" h="22">
                    <a:moveTo>
                      <a:pt x="125" y="22"/>
                    </a:moveTo>
                    <a:lnTo>
                      <a:pt x="0" y="0"/>
                    </a:lnTo>
                    <a:lnTo>
                      <a:pt x="120" y="0"/>
                    </a:lnTo>
                    <a:lnTo>
                      <a:pt x="125" y="2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90" name="Group 9968"/>
            <p:cNvGrpSpPr>
              <a:grpSpLocks/>
            </p:cNvGrpSpPr>
            <p:nvPr/>
          </p:nvGrpSpPr>
          <p:grpSpPr bwMode="auto">
            <a:xfrm>
              <a:off x="7163" y="11762"/>
              <a:ext cx="4466" cy="74"/>
              <a:chOff x="7163" y="11762"/>
              <a:chExt cx="4466" cy="74"/>
            </a:xfrm>
          </p:grpSpPr>
          <p:sp>
            <p:nvSpPr>
              <p:cNvPr id="21171" name="Freeform 9969"/>
              <p:cNvSpPr>
                <a:spLocks/>
              </p:cNvSpPr>
              <p:nvPr/>
            </p:nvSpPr>
            <p:spPr bwMode="auto">
              <a:xfrm>
                <a:off x="7163" y="11762"/>
                <a:ext cx="4466" cy="74"/>
              </a:xfrm>
              <a:custGeom>
                <a:avLst/>
                <a:gdLst>
                  <a:gd name="T0" fmla="+- 0 7163 7163"/>
                  <a:gd name="T1" fmla="*/ T0 w 4466"/>
                  <a:gd name="T2" fmla="+- 0 11762 11762"/>
                  <a:gd name="T3" fmla="*/ 11762 h 74"/>
                  <a:gd name="T4" fmla="+- 0 7163 7163"/>
                  <a:gd name="T5" fmla="*/ T4 w 4466"/>
                  <a:gd name="T6" fmla="+- 0 11837 11762"/>
                  <a:gd name="T7" fmla="*/ 11837 h 74"/>
                  <a:gd name="T8" fmla="+- 0 11630 7163"/>
                  <a:gd name="T9" fmla="*/ T8 w 4466"/>
                  <a:gd name="T10" fmla="+- 0 11837 11762"/>
                  <a:gd name="T11" fmla="*/ 11837 h 74"/>
                  <a:gd name="T12" fmla="+- 0 7163 7163"/>
                  <a:gd name="T13" fmla="*/ T12 w 4466"/>
                  <a:gd name="T14" fmla="+- 0 11762 11762"/>
                  <a:gd name="T15" fmla="*/ 11762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66" h="74">
                    <a:moveTo>
                      <a:pt x="0" y="0"/>
                    </a:moveTo>
                    <a:lnTo>
                      <a:pt x="0" y="75"/>
                    </a:lnTo>
                    <a:lnTo>
                      <a:pt x="4467" y="7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72" name="Freeform 9970"/>
              <p:cNvSpPr>
                <a:spLocks/>
              </p:cNvSpPr>
              <p:nvPr/>
            </p:nvSpPr>
            <p:spPr bwMode="auto">
              <a:xfrm>
                <a:off x="7163" y="11762"/>
                <a:ext cx="4466" cy="74"/>
              </a:xfrm>
              <a:custGeom>
                <a:avLst/>
                <a:gdLst>
                  <a:gd name="T0" fmla="+- 0 11630 7163"/>
                  <a:gd name="T1" fmla="*/ T0 w 4466"/>
                  <a:gd name="T2" fmla="+- 0 11762 11762"/>
                  <a:gd name="T3" fmla="*/ 11762 h 74"/>
                  <a:gd name="T4" fmla="+- 0 7163 7163"/>
                  <a:gd name="T5" fmla="*/ T4 w 4466"/>
                  <a:gd name="T6" fmla="+- 0 11762 11762"/>
                  <a:gd name="T7" fmla="*/ 11762 h 74"/>
                  <a:gd name="T8" fmla="+- 0 11630 7163"/>
                  <a:gd name="T9" fmla="*/ T8 w 4466"/>
                  <a:gd name="T10" fmla="+- 0 11837 11762"/>
                  <a:gd name="T11" fmla="*/ 11837 h 74"/>
                  <a:gd name="T12" fmla="+- 0 11630 7163"/>
                  <a:gd name="T13" fmla="*/ T12 w 4466"/>
                  <a:gd name="T14" fmla="+- 0 11762 11762"/>
                  <a:gd name="T15" fmla="*/ 11762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66" h="74">
                    <a:moveTo>
                      <a:pt x="4467" y="0"/>
                    </a:moveTo>
                    <a:lnTo>
                      <a:pt x="0" y="0"/>
                    </a:lnTo>
                    <a:lnTo>
                      <a:pt x="4467" y="75"/>
                    </a:lnTo>
                    <a:lnTo>
                      <a:pt x="446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91" name="Group 9971"/>
            <p:cNvGrpSpPr>
              <a:grpSpLocks/>
            </p:cNvGrpSpPr>
            <p:nvPr/>
          </p:nvGrpSpPr>
          <p:grpSpPr bwMode="auto">
            <a:xfrm>
              <a:off x="7163" y="11762"/>
              <a:ext cx="4466" cy="74"/>
              <a:chOff x="7163" y="11762"/>
              <a:chExt cx="4466" cy="74"/>
            </a:xfrm>
          </p:grpSpPr>
          <p:sp>
            <p:nvSpPr>
              <p:cNvPr id="21170" name="Freeform 9972"/>
              <p:cNvSpPr>
                <a:spLocks/>
              </p:cNvSpPr>
              <p:nvPr/>
            </p:nvSpPr>
            <p:spPr bwMode="auto">
              <a:xfrm>
                <a:off x="7163" y="11762"/>
                <a:ext cx="4466" cy="74"/>
              </a:xfrm>
              <a:custGeom>
                <a:avLst/>
                <a:gdLst>
                  <a:gd name="T0" fmla="+- 0 7163 7163"/>
                  <a:gd name="T1" fmla="*/ T0 w 4466"/>
                  <a:gd name="T2" fmla="+- 0 11837 11762"/>
                  <a:gd name="T3" fmla="*/ 11837 h 74"/>
                  <a:gd name="T4" fmla="+- 0 11630 7163"/>
                  <a:gd name="T5" fmla="*/ T4 w 4466"/>
                  <a:gd name="T6" fmla="+- 0 11837 11762"/>
                  <a:gd name="T7" fmla="*/ 11837 h 74"/>
                  <a:gd name="T8" fmla="+- 0 7163 7163"/>
                  <a:gd name="T9" fmla="*/ T8 w 4466"/>
                  <a:gd name="T10" fmla="+- 0 11762 11762"/>
                  <a:gd name="T11" fmla="*/ 11762 h 74"/>
                  <a:gd name="T12" fmla="+- 0 7163 7163"/>
                  <a:gd name="T13" fmla="*/ T12 w 4466"/>
                  <a:gd name="T14" fmla="+- 0 11837 11762"/>
                  <a:gd name="T15" fmla="*/ 11837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66" h="74">
                    <a:moveTo>
                      <a:pt x="0" y="75"/>
                    </a:moveTo>
                    <a:lnTo>
                      <a:pt x="4467" y="75"/>
                    </a:lnTo>
                    <a:lnTo>
                      <a:pt x="0" y="0"/>
                    </a:lnTo>
                    <a:lnTo>
                      <a:pt x="0" y="7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92" name="Group 9973"/>
            <p:cNvGrpSpPr>
              <a:grpSpLocks/>
            </p:cNvGrpSpPr>
            <p:nvPr/>
          </p:nvGrpSpPr>
          <p:grpSpPr bwMode="auto">
            <a:xfrm>
              <a:off x="7163" y="11762"/>
              <a:ext cx="4466" cy="74"/>
              <a:chOff x="7163" y="11762"/>
              <a:chExt cx="4466" cy="74"/>
            </a:xfrm>
          </p:grpSpPr>
          <p:sp>
            <p:nvSpPr>
              <p:cNvPr id="21169" name="Freeform 9974"/>
              <p:cNvSpPr>
                <a:spLocks/>
              </p:cNvSpPr>
              <p:nvPr/>
            </p:nvSpPr>
            <p:spPr bwMode="auto">
              <a:xfrm>
                <a:off x="7163" y="11762"/>
                <a:ext cx="4466" cy="74"/>
              </a:xfrm>
              <a:custGeom>
                <a:avLst/>
                <a:gdLst>
                  <a:gd name="T0" fmla="+- 0 11630 7163"/>
                  <a:gd name="T1" fmla="*/ T0 w 4466"/>
                  <a:gd name="T2" fmla="+- 0 11837 11762"/>
                  <a:gd name="T3" fmla="*/ 11837 h 74"/>
                  <a:gd name="T4" fmla="+- 0 7163 7163"/>
                  <a:gd name="T5" fmla="*/ T4 w 4466"/>
                  <a:gd name="T6" fmla="+- 0 11762 11762"/>
                  <a:gd name="T7" fmla="*/ 11762 h 74"/>
                  <a:gd name="T8" fmla="+- 0 11630 7163"/>
                  <a:gd name="T9" fmla="*/ T8 w 4466"/>
                  <a:gd name="T10" fmla="+- 0 11762 11762"/>
                  <a:gd name="T11" fmla="*/ 11762 h 74"/>
                  <a:gd name="T12" fmla="+- 0 11630 7163"/>
                  <a:gd name="T13" fmla="*/ T12 w 4466"/>
                  <a:gd name="T14" fmla="+- 0 11837 11762"/>
                  <a:gd name="T15" fmla="*/ 11837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466" h="74">
                    <a:moveTo>
                      <a:pt x="4467" y="75"/>
                    </a:moveTo>
                    <a:lnTo>
                      <a:pt x="0" y="0"/>
                    </a:lnTo>
                    <a:lnTo>
                      <a:pt x="4467" y="0"/>
                    </a:lnTo>
                    <a:lnTo>
                      <a:pt x="4467" y="7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93" name="Group 9975"/>
            <p:cNvGrpSpPr>
              <a:grpSpLocks/>
            </p:cNvGrpSpPr>
            <p:nvPr/>
          </p:nvGrpSpPr>
          <p:grpSpPr bwMode="auto">
            <a:xfrm>
              <a:off x="5250" y="11832"/>
              <a:ext cx="792" cy="2"/>
              <a:chOff x="5250" y="11832"/>
              <a:chExt cx="792" cy="2"/>
            </a:xfrm>
          </p:grpSpPr>
          <p:sp>
            <p:nvSpPr>
              <p:cNvPr id="21168" name="Freeform 9976"/>
              <p:cNvSpPr>
                <a:spLocks/>
              </p:cNvSpPr>
              <p:nvPr/>
            </p:nvSpPr>
            <p:spPr bwMode="auto">
              <a:xfrm>
                <a:off x="5250" y="11832"/>
                <a:ext cx="792" cy="2"/>
              </a:xfrm>
              <a:custGeom>
                <a:avLst/>
                <a:gdLst>
                  <a:gd name="T0" fmla="+- 0 5250 5250"/>
                  <a:gd name="T1" fmla="*/ T0 w 792"/>
                  <a:gd name="T2" fmla="+- 0 6042 5250"/>
                  <a:gd name="T3" fmla="*/ T2 w 79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92">
                    <a:moveTo>
                      <a:pt x="0" y="0"/>
                    </a:moveTo>
                    <a:lnTo>
                      <a:pt x="79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94" name="Group 9977"/>
            <p:cNvGrpSpPr>
              <a:grpSpLocks/>
            </p:cNvGrpSpPr>
            <p:nvPr/>
          </p:nvGrpSpPr>
          <p:grpSpPr bwMode="auto">
            <a:xfrm>
              <a:off x="5250" y="11827"/>
              <a:ext cx="792" cy="10"/>
              <a:chOff x="5250" y="11827"/>
              <a:chExt cx="792" cy="10"/>
            </a:xfrm>
          </p:grpSpPr>
          <p:sp>
            <p:nvSpPr>
              <p:cNvPr id="21167" name="Freeform 9978"/>
              <p:cNvSpPr>
                <a:spLocks/>
              </p:cNvSpPr>
              <p:nvPr/>
            </p:nvSpPr>
            <p:spPr bwMode="auto">
              <a:xfrm>
                <a:off x="5250" y="11827"/>
                <a:ext cx="792" cy="10"/>
              </a:xfrm>
              <a:custGeom>
                <a:avLst/>
                <a:gdLst>
                  <a:gd name="T0" fmla="+- 0 5253 5250"/>
                  <a:gd name="T1" fmla="*/ T0 w 792"/>
                  <a:gd name="T2" fmla="+- 0 11837 11827"/>
                  <a:gd name="T3" fmla="*/ 11837 h 10"/>
                  <a:gd name="T4" fmla="+- 0 6042 5250"/>
                  <a:gd name="T5" fmla="*/ T4 w 792"/>
                  <a:gd name="T6" fmla="+- 0 11837 11827"/>
                  <a:gd name="T7" fmla="*/ 11837 h 10"/>
                  <a:gd name="T8" fmla="+- 0 5250 5250"/>
                  <a:gd name="T9" fmla="*/ T8 w 792"/>
                  <a:gd name="T10" fmla="+- 0 11827 11827"/>
                  <a:gd name="T11" fmla="*/ 11827 h 10"/>
                  <a:gd name="T12" fmla="+- 0 5253 5250"/>
                  <a:gd name="T13" fmla="*/ T12 w 792"/>
                  <a:gd name="T14" fmla="+- 0 11837 11827"/>
                  <a:gd name="T15" fmla="*/ 1183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2" h="10">
                    <a:moveTo>
                      <a:pt x="3" y="10"/>
                    </a:moveTo>
                    <a:lnTo>
                      <a:pt x="792" y="10"/>
                    </a:lnTo>
                    <a:lnTo>
                      <a:pt x="0" y="0"/>
                    </a:lnTo>
                    <a:lnTo>
                      <a:pt x="3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95" name="Group 9979"/>
            <p:cNvGrpSpPr>
              <a:grpSpLocks/>
            </p:cNvGrpSpPr>
            <p:nvPr/>
          </p:nvGrpSpPr>
          <p:grpSpPr bwMode="auto">
            <a:xfrm>
              <a:off x="5250" y="11827"/>
              <a:ext cx="792" cy="10"/>
              <a:chOff x="5250" y="11827"/>
              <a:chExt cx="792" cy="10"/>
            </a:xfrm>
          </p:grpSpPr>
          <p:sp>
            <p:nvSpPr>
              <p:cNvPr id="21166" name="Freeform 9980"/>
              <p:cNvSpPr>
                <a:spLocks/>
              </p:cNvSpPr>
              <p:nvPr/>
            </p:nvSpPr>
            <p:spPr bwMode="auto">
              <a:xfrm>
                <a:off x="5250" y="11827"/>
                <a:ext cx="792" cy="10"/>
              </a:xfrm>
              <a:custGeom>
                <a:avLst/>
                <a:gdLst>
                  <a:gd name="T0" fmla="+- 0 6042 5250"/>
                  <a:gd name="T1" fmla="*/ T0 w 792"/>
                  <a:gd name="T2" fmla="+- 0 11837 11827"/>
                  <a:gd name="T3" fmla="*/ 11837 h 10"/>
                  <a:gd name="T4" fmla="+- 0 5250 5250"/>
                  <a:gd name="T5" fmla="*/ T4 w 792"/>
                  <a:gd name="T6" fmla="+- 0 11827 11827"/>
                  <a:gd name="T7" fmla="*/ 11827 h 10"/>
                  <a:gd name="T8" fmla="+- 0 6042 5250"/>
                  <a:gd name="T9" fmla="*/ T8 w 792"/>
                  <a:gd name="T10" fmla="+- 0 11827 11827"/>
                  <a:gd name="T11" fmla="*/ 11827 h 10"/>
                  <a:gd name="T12" fmla="+- 0 6042 5250"/>
                  <a:gd name="T13" fmla="*/ T12 w 792"/>
                  <a:gd name="T14" fmla="+- 0 11837 11827"/>
                  <a:gd name="T15" fmla="*/ 1183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2" h="10">
                    <a:moveTo>
                      <a:pt x="792" y="10"/>
                    </a:moveTo>
                    <a:lnTo>
                      <a:pt x="0" y="0"/>
                    </a:lnTo>
                    <a:lnTo>
                      <a:pt x="792" y="0"/>
                    </a:lnTo>
                    <a:lnTo>
                      <a:pt x="792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96" name="Group 9981"/>
            <p:cNvGrpSpPr>
              <a:grpSpLocks/>
            </p:cNvGrpSpPr>
            <p:nvPr/>
          </p:nvGrpSpPr>
          <p:grpSpPr bwMode="auto">
            <a:xfrm>
              <a:off x="4595" y="11844"/>
              <a:ext cx="77" cy="7"/>
              <a:chOff x="4595" y="11844"/>
              <a:chExt cx="77" cy="7"/>
            </a:xfrm>
          </p:grpSpPr>
          <p:sp>
            <p:nvSpPr>
              <p:cNvPr id="21165" name="Freeform 9982"/>
              <p:cNvSpPr>
                <a:spLocks/>
              </p:cNvSpPr>
              <p:nvPr/>
            </p:nvSpPr>
            <p:spPr bwMode="auto">
              <a:xfrm>
                <a:off x="4595" y="11844"/>
                <a:ext cx="77" cy="7"/>
              </a:xfrm>
              <a:custGeom>
                <a:avLst/>
                <a:gdLst>
                  <a:gd name="T0" fmla="+- 0 4672 4595"/>
                  <a:gd name="T1" fmla="*/ T0 w 77"/>
                  <a:gd name="T2" fmla="+- 0 11844 11844"/>
                  <a:gd name="T3" fmla="*/ 11844 h 7"/>
                  <a:gd name="T4" fmla="+- 0 4595 4595"/>
                  <a:gd name="T5" fmla="*/ T4 w 77"/>
                  <a:gd name="T6" fmla="+- 0 11851 11844"/>
                  <a:gd name="T7" fmla="*/ 11851 h 7"/>
                  <a:gd name="T8" fmla="+- 0 4672 4595"/>
                  <a:gd name="T9" fmla="*/ T8 w 77"/>
                  <a:gd name="T10" fmla="+- 0 11851 11844"/>
                  <a:gd name="T11" fmla="*/ 11851 h 7"/>
                  <a:gd name="T12" fmla="+- 0 4672 4595"/>
                  <a:gd name="T13" fmla="*/ T12 w 77"/>
                  <a:gd name="T14" fmla="+- 0 11844 11844"/>
                  <a:gd name="T15" fmla="*/ 1184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7" h="7">
                    <a:moveTo>
                      <a:pt x="77" y="0"/>
                    </a:moveTo>
                    <a:lnTo>
                      <a:pt x="0" y="7"/>
                    </a:lnTo>
                    <a:lnTo>
                      <a:pt x="77" y="7"/>
                    </a:lnTo>
                    <a:lnTo>
                      <a:pt x="7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97" name="Group 9983"/>
            <p:cNvGrpSpPr>
              <a:grpSpLocks/>
            </p:cNvGrpSpPr>
            <p:nvPr/>
          </p:nvGrpSpPr>
          <p:grpSpPr bwMode="auto">
            <a:xfrm>
              <a:off x="4595" y="11844"/>
              <a:ext cx="77" cy="7"/>
              <a:chOff x="4595" y="11844"/>
              <a:chExt cx="77" cy="7"/>
            </a:xfrm>
          </p:grpSpPr>
          <p:sp>
            <p:nvSpPr>
              <p:cNvPr id="21164" name="Freeform 9984"/>
              <p:cNvSpPr>
                <a:spLocks/>
              </p:cNvSpPr>
              <p:nvPr/>
            </p:nvSpPr>
            <p:spPr bwMode="auto">
              <a:xfrm>
                <a:off x="4595" y="11844"/>
                <a:ext cx="77" cy="7"/>
              </a:xfrm>
              <a:custGeom>
                <a:avLst/>
                <a:gdLst>
                  <a:gd name="T0" fmla="+- 0 4672 4595"/>
                  <a:gd name="T1" fmla="*/ T0 w 77"/>
                  <a:gd name="T2" fmla="+- 0 11844 11844"/>
                  <a:gd name="T3" fmla="*/ 11844 h 7"/>
                  <a:gd name="T4" fmla="+- 0 4595 4595"/>
                  <a:gd name="T5" fmla="*/ T4 w 77"/>
                  <a:gd name="T6" fmla="+- 0 11851 11844"/>
                  <a:gd name="T7" fmla="*/ 11851 h 7"/>
                  <a:gd name="T8" fmla="+- 0 4672 4595"/>
                  <a:gd name="T9" fmla="*/ T8 w 77"/>
                  <a:gd name="T10" fmla="+- 0 11851 11844"/>
                  <a:gd name="T11" fmla="*/ 11851 h 7"/>
                  <a:gd name="T12" fmla="+- 0 4672 4595"/>
                  <a:gd name="T13" fmla="*/ T12 w 77"/>
                  <a:gd name="T14" fmla="+- 0 11844 11844"/>
                  <a:gd name="T15" fmla="*/ 1184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7" h="7">
                    <a:moveTo>
                      <a:pt x="77" y="0"/>
                    </a:moveTo>
                    <a:lnTo>
                      <a:pt x="0" y="7"/>
                    </a:lnTo>
                    <a:lnTo>
                      <a:pt x="77" y="7"/>
                    </a:lnTo>
                    <a:lnTo>
                      <a:pt x="77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98" name="Group 9985"/>
            <p:cNvGrpSpPr>
              <a:grpSpLocks/>
            </p:cNvGrpSpPr>
            <p:nvPr/>
          </p:nvGrpSpPr>
          <p:grpSpPr bwMode="auto">
            <a:xfrm>
              <a:off x="5253" y="11837"/>
              <a:ext cx="936" cy="31"/>
              <a:chOff x="5253" y="11837"/>
              <a:chExt cx="936" cy="31"/>
            </a:xfrm>
          </p:grpSpPr>
          <p:sp>
            <p:nvSpPr>
              <p:cNvPr id="21162" name="Freeform 9986"/>
              <p:cNvSpPr>
                <a:spLocks/>
              </p:cNvSpPr>
              <p:nvPr/>
            </p:nvSpPr>
            <p:spPr bwMode="auto">
              <a:xfrm>
                <a:off x="5253" y="11837"/>
                <a:ext cx="936" cy="31"/>
              </a:xfrm>
              <a:custGeom>
                <a:avLst/>
                <a:gdLst>
                  <a:gd name="T0" fmla="+- 0 5253 5253"/>
                  <a:gd name="T1" fmla="*/ T0 w 936"/>
                  <a:gd name="T2" fmla="+- 0 11837 11837"/>
                  <a:gd name="T3" fmla="*/ 11837 h 31"/>
                  <a:gd name="T4" fmla="+- 0 5258 5253"/>
                  <a:gd name="T5" fmla="*/ T4 w 936"/>
                  <a:gd name="T6" fmla="+- 0 11868 11837"/>
                  <a:gd name="T7" fmla="*/ 11868 h 31"/>
                  <a:gd name="T8" fmla="+- 0 6189 5253"/>
                  <a:gd name="T9" fmla="*/ T8 w 936"/>
                  <a:gd name="T10" fmla="+- 0 11868 11837"/>
                  <a:gd name="T11" fmla="*/ 11868 h 31"/>
                  <a:gd name="T12" fmla="+- 0 5253 5253"/>
                  <a:gd name="T13" fmla="*/ T12 w 936"/>
                  <a:gd name="T14" fmla="+- 0 11837 11837"/>
                  <a:gd name="T15" fmla="*/ 11837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36" h="31">
                    <a:moveTo>
                      <a:pt x="0" y="0"/>
                    </a:moveTo>
                    <a:lnTo>
                      <a:pt x="5" y="31"/>
                    </a:lnTo>
                    <a:lnTo>
                      <a:pt x="936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63" name="Freeform 9987"/>
              <p:cNvSpPr>
                <a:spLocks/>
              </p:cNvSpPr>
              <p:nvPr/>
            </p:nvSpPr>
            <p:spPr bwMode="auto">
              <a:xfrm>
                <a:off x="5253" y="11837"/>
                <a:ext cx="936" cy="31"/>
              </a:xfrm>
              <a:custGeom>
                <a:avLst/>
                <a:gdLst>
                  <a:gd name="T0" fmla="+- 0 6165 5253"/>
                  <a:gd name="T1" fmla="*/ T0 w 936"/>
                  <a:gd name="T2" fmla="+- 0 11837 11837"/>
                  <a:gd name="T3" fmla="*/ 11837 h 31"/>
                  <a:gd name="T4" fmla="+- 0 5253 5253"/>
                  <a:gd name="T5" fmla="*/ T4 w 936"/>
                  <a:gd name="T6" fmla="+- 0 11837 11837"/>
                  <a:gd name="T7" fmla="*/ 11837 h 31"/>
                  <a:gd name="T8" fmla="+- 0 6189 5253"/>
                  <a:gd name="T9" fmla="*/ T8 w 936"/>
                  <a:gd name="T10" fmla="+- 0 11868 11837"/>
                  <a:gd name="T11" fmla="*/ 11868 h 31"/>
                  <a:gd name="T12" fmla="+- 0 6165 5253"/>
                  <a:gd name="T13" fmla="*/ T12 w 936"/>
                  <a:gd name="T14" fmla="+- 0 11837 11837"/>
                  <a:gd name="T15" fmla="*/ 11837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36" h="31">
                    <a:moveTo>
                      <a:pt x="912" y="0"/>
                    </a:moveTo>
                    <a:lnTo>
                      <a:pt x="0" y="0"/>
                    </a:lnTo>
                    <a:lnTo>
                      <a:pt x="936" y="31"/>
                    </a:lnTo>
                    <a:lnTo>
                      <a:pt x="9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899" name="Group 9988"/>
            <p:cNvGrpSpPr>
              <a:grpSpLocks/>
            </p:cNvGrpSpPr>
            <p:nvPr/>
          </p:nvGrpSpPr>
          <p:grpSpPr bwMode="auto">
            <a:xfrm>
              <a:off x="5253" y="11837"/>
              <a:ext cx="936" cy="31"/>
              <a:chOff x="5253" y="11837"/>
              <a:chExt cx="936" cy="31"/>
            </a:xfrm>
          </p:grpSpPr>
          <p:sp>
            <p:nvSpPr>
              <p:cNvPr id="21161" name="Freeform 9989"/>
              <p:cNvSpPr>
                <a:spLocks/>
              </p:cNvSpPr>
              <p:nvPr/>
            </p:nvSpPr>
            <p:spPr bwMode="auto">
              <a:xfrm>
                <a:off x="5253" y="11837"/>
                <a:ext cx="936" cy="31"/>
              </a:xfrm>
              <a:custGeom>
                <a:avLst/>
                <a:gdLst>
                  <a:gd name="T0" fmla="+- 0 5258 5253"/>
                  <a:gd name="T1" fmla="*/ T0 w 936"/>
                  <a:gd name="T2" fmla="+- 0 11868 11837"/>
                  <a:gd name="T3" fmla="*/ 11868 h 31"/>
                  <a:gd name="T4" fmla="+- 0 6189 5253"/>
                  <a:gd name="T5" fmla="*/ T4 w 936"/>
                  <a:gd name="T6" fmla="+- 0 11868 11837"/>
                  <a:gd name="T7" fmla="*/ 11868 h 31"/>
                  <a:gd name="T8" fmla="+- 0 5253 5253"/>
                  <a:gd name="T9" fmla="*/ T8 w 936"/>
                  <a:gd name="T10" fmla="+- 0 11837 11837"/>
                  <a:gd name="T11" fmla="*/ 11837 h 31"/>
                  <a:gd name="T12" fmla="+- 0 5258 5253"/>
                  <a:gd name="T13" fmla="*/ T12 w 936"/>
                  <a:gd name="T14" fmla="+- 0 11868 11837"/>
                  <a:gd name="T15" fmla="*/ 11868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36" h="31">
                    <a:moveTo>
                      <a:pt x="5" y="31"/>
                    </a:moveTo>
                    <a:lnTo>
                      <a:pt x="936" y="31"/>
                    </a:lnTo>
                    <a:lnTo>
                      <a:pt x="0" y="0"/>
                    </a:lnTo>
                    <a:lnTo>
                      <a:pt x="5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00" name="Group 9990"/>
            <p:cNvGrpSpPr>
              <a:grpSpLocks/>
            </p:cNvGrpSpPr>
            <p:nvPr/>
          </p:nvGrpSpPr>
          <p:grpSpPr bwMode="auto">
            <a:xfrm>
              <a:off x="5253" y="11837"/>
              <a:ext cx="936" cy="31"/>
              <a:chOff x="5253" y="11837"/>
              <a:chExt cx="936" cy="31"/>
            </a:xfrm>
          </p:grpSpPr>
          <p:sp>
            <p:nvSpPr>
              <p:cNvPr id="21160" name="Freeform 9991"/>
              <p:cNvSpPr>
                <a:spLocks/>
              </p:cNvSpPr>
              <p:nvPr/>
            </p:nvSpPr>
            <p:spPr bwMode="auto">
              <a:xfrm>
                <a:off x="5253" y="11837"/>
                <a:ext cx="936" cy="31"/>
              </a:xfrm>
              <a:custGeom>
                <a:avLst/>
                <a:gdLst>
                  <a:gd name="T0" fmla="+- 0 6189 5253"/>
                  <a:gd name="T1" fmla="*/ T0 w 936"/>
                  <a:gd name="T2" fmla="+- 0 11868 11837"/>
                  <a:gd name="T3" fmla="*/ 11868 h 31"/>
                  <a:gd name="T4" fmla="+- 0 5253 5253"/>
                  <a:gd name="T5" fmla="*/ T4 w 936"/>
                  <a:gd name="T6" fmla="+- 0 11837 11837"/>
                  <a:gd name="T7" fmla="*/ 11837 h 31"/>
                  <a:gd name="T8" fmla="+- 0 6165 5253"/>
                  <a:gd name="T9" fmla="*/ T8 w 936"/>
                  <a:gd name="T10" fmla="+- 0 11837 11837"/>
                  <a:gd name="T11" fmla="*/ 11837 h 31"/>
                  <a:gd name="T12" fmla="+- 0 6189 5253"/>
                  <a:gd name="T13" fmla="*/ T12 w 936"/>
                  <a:gd name="T14" fmla="+- 0 11868 11837"/>
                  <a:gd name="T15" fmla="*/ 11868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36" h="31">
                    <a:moveTo>
                      <a:pt x="936" y="31"/>
                    </a:moveTo>
                    <a:lnTo>
                      <a:pt x="0" y="0"/>
                    </a:lnTo>
                    <a:lnTo>
                      <a:pt x="912" y="0"/>
                    </a:lnTo>
                    <a:lnTo>
                      <a:pt x="936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01" name="Group 9992"/>
            <p:cNvGrpSpPr>
              <a:grpSpLocks/>
            </p:cNvGrpSpPr>
            <p:nvPr/>
          </p:nvGrpSpPr>
          <p:grpSpPr bwMode="auto">
            <a:xfrm>
              <a:off x="5258" y="11873"/>
              <a:ext cx="938" cy="2"/>
              <a:chOff x="5258" y="11873"/>
              <a:chExt cx="938" cy="2"/>
            </a:xfrm>
          </p:grpSpPr>
          <p:sp>
            <p:nvSpPr>
              <p:cNvPr id="21159" name="Freeform 9993"/>
              <p:cNvSpPr>
                <a:spLocks/>
              </p:cNvSpPr>
              <p:nvPr/>
            </p:nvSpPr>
            <p:spPr bwMode="auto">
              <a:xfrm>
                <a:off x="5258" y="11873"/>
                <a:ext cx="938" cy="2"/>
              </a:xfrm>
              <a:custGeom>
                <a:avLst/>
                <a:gdLst>
                  <a:gd name="T0" fmla="+- 0 5258 5258"/>
                  <a:gd name="T1" fmla="*/ T0 w 938"/>
                  <a:gd name="T2" fmla="+- 0 6196 5258"/>
                  <a:gd name="T3" fmla="*/ T2 w 93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38">
                    <a:moveTo>
                      <a:pt x="0" y="0"/>
                    </a:moveTo>
                    <a:lnTo>
                      <a:pt x="938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02" name="Group 9994"/>
            <p:cNvGrpSpPr>
              <a:grpSpLocks/>
            </p:cNvGrpSpPr>
            <p:nvPr/>
          </p:nvGrpSpPr>
          <p:grpSpPr bwMode="auto">
            <a:xfrm>
              <a:off x="5258" y="11868"/>
              <a:ext cx="938" cy="10"/>
              <a:chOff x="5258" y="11868"/>
              <a:chExt cx="938" cy="10"/>
            </a:xfrm>
          </p:grpSpPr>
          <p:sp>
            <p:nvSpPr>
              <p:cNvPr id="21158" name="Freeform 9995"/>
              <p:cNvSpPr>
                <a:spLocks/>
              </p:cNvSpPr>
              <p:nvPr/>
            </p:nvSpPr>
            <p:spPr bwMode="auto">
              <a:xfrm>
                <a:off x="5258" y="11868"/>
                <a:ext cx="938" cy="10"/>
              </a:xfrm>
              <a:custGeom>
                <a:avLst/>
                <a:gdLst>
                  <a:gd name="T0" fmla="+- 0 5260 5258"/>
                  <a:gd name="T1" fmla="*/ T0 w 938"/>
                  <a:gd name="T2" fmla="+- 0 11878 11868"/>
                  <a:gd name="T3" fmla="*/ 11878 h 10"/>
                  <a:gd name="T4" fmla="+- 0 6196 5258"/>
                  <a:gd name="T5" fmla="*/ T4 w 938"/>
                  <a:gd name="T6" fmla="+- 0 11878 11868"/>
                  <a:gd name="T7" fmla="*/ 11878 h 10"/>
                  <a:gd name="T8" fmla="+- 0 5258 5258"/>
                  <a:gd name="T9" fmla="*/ T8 w 938"/>
                  <a:gd name="T10" fmla="+- 0 11868 11868"/>
                  <a:gd name="T11" fmla="*/ 11868 h 10"/>
                  <a:gd name="T12" fmla="+- 0 5260 5258"/>
                  <a:gd name="T13" fmla="*/ T12 w 938"/>
                  <a:gd name="T14" fmla="+- 0 11878 11868"/>
                  <a:gd name="T15" fmla="*/ 1187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38" h="10">
                    <a:moveTo>
                      <a:pt x="2" y="10"/>
                    </a:moveTo>
                    <a:lnTo>
                      <a:pt x="938" y="10"/>
                    </a:lnTo>
                    <a:lnTo>
                      <a:pt x="0" y="0"/>
                    </a:lnTo>
                    <a:lnTo>
                      <a:pt x="2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03" name="Group 9996"/>
            <p:cNvGrpSpPr>
              <a:grpSpLocks/>
            </p:cNvGrpSpPr>
            <p:nvPr/>
          </p:nvGrpSpPr>
          <p:grpSpPr bwMode="auto">
            <a:xfrm>
              <a:off x="5258" y="11868"/>
              <a:ext cx="938" cy="10"/>
              <a:chOff x="5258" y="11868"/>
              <a:chExt cx="938" cy="10"/>
            </a:xfrm>
          </p:grpSpPr>
          <p:sp>
            <p:nvSpPr>
              <p:cNvPr id="21157" name="Freeform 9997"/>
              <p:cNvSpPr>
                <a:spLocks/>
              </p:cNvSpPr>
              <p:nvPr/>
            </p:nvSpPr>
            <p:spPr bwMode="auto">
              <a:xfrm>
                <a:off x="5258" y="11868"/>
                <a:ext cx="938" cy="10"/>
              </a:xfrm>
              <a:custGeom>
                <a:avLst/>
                <a:gdLst>
                  <a:gd name="T0" fmla="+- 0 6196 5258"/>
                  <a:gd name="T1" fmla="*/ T0 w 938"/>
                  <a:gd name="T2" fmla="+- 0 11878 11868"/>
                  <a:gd name="T3" fmla="*/ 11878 h 10"/>
                  <a:gd name="T4" fmla="+- 0 5258 5258"/>
                  <a:gd name="T5" fmla="*/ T4 w 938"/>
                  <a:gd name="T6" fmla="+- 0 11868 11868"/>
                  <a:gd name="T7" fmla="*/ 11868 h 10"/>
                  <a:gd name="T8" fmla="+- 0 6189 5258"/>
                  <a:gd name="T9" fmla="*/ T8 w 938"/>
                  <a:gd name="T10" fmla="+- 0 11868 11868"/>
                  <a:gd name="T11" fmla="*/ 11868 h 10"/>
                  <a:gd name="T12" fmla="+- 0 6196 5258"/>
                  <a:gd name="T13" fmla="*/ T12 w 938"/>
                  <a:gd name="T14" fmla="+- 0 11878 11868"/>
                  <a:gd name="T15" fmla="*/ 1187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38" h="10">
                    <a:moveTo>
                      <a:pt x="938" y="10"/>
                    </a:moveTo>
                    <a:lnTo>
                      <a:pt x="0" y="0"/>
                    </a:lnTo>
                    <a:lnTo>
                      <a:pt x="931" y="0"/>
                    </a:lnTo>
                    <a:lnTo>
                      <a:pt x="938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04" name="Group 9998"/>
            <p:cNvGrpSpPr>
              <a:grpSpLocks/>
            </p:cNvGrpSpPr>
            <p:nvPr/>
          </p:nvGrpSpPr>
          <p:grpSpPr bwMode="auto">
            <a:xfrm>
              <a:off x="5234" y="11878"/>
              <a:ext cx="967" cy="5"/>
              <a:chOff x="5234" y="11878"/>
              <a:chExt cx="967" cy="5"/>
            </a:xfrm>
          </p:grpSpPr>
          <p:sp>
            <p:nvSpPr>
              <p:cNvPr id="21156" name="Freeform 9999"/>
              <p:cNvSpPr>
                <a:spLocks/>
              </p:cNvSpPr>
              <p:nvPr/>
            </p:nvSpPr>
            <p:spPr bwMode="auto">
              <a:xfrm>
                <a:off x="5234" y="11878"/>
                <a:ext cx="967" cy="5"/>
              </a:xfrm>
              <a:custGeom>
                <a:avLst/>
                <a:gdLst>
                  <a:gd name="T0" fmla="+- 0 5234 5234"/>
                  <a:gd name="T1" fmla="*/ T0 w 967"/>
                  <a:gd name="T2" fmla="+- 0 11882 11878"/>
                  <a:gd name="T3" fmla="*/ 11882 h 5"/>
                  <a:gd name="T4" fmla="+- 0 6201 5234"/>
                  <a:gd name="T5" fmla="*/ T4 w 967"/>
                  <a:gd name="T6" fmla="+- 0 11882 11878"/>
                  <a:gd name="T7" fmla="*/ 11882 h 5"/>
                  <a:gd name="T8" fmla="+- 0 5260 5234"/>
                  <a:gd name="T9" fmla="*/ T8 w 967"/>
                  <a:gd name="T10" fmla="+- 0 11878 11878"/>
                  <a:gd name="T11" fmla="*/ 11878 h 5"/>
                  <a:gd name="T12" fmla="+- 0 5234 5234"/>
                  <a:gd name="T13" fmla="*/ T12 w 967"/>
                  <a:gd name="T14" fmla="+- 0 11882 11878"/>
                  <a:gd name="T15" fmla="*/ 1188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67" h="5">
                    <a:moveTo>
                      <a:pt x="0" y="4"/>
                    </a:moveTo>
                    <a:lnTo>
                      <a:pt x="967" y="4"/>
                    </a:lnTo>
                    <a:lnTo>
                      <a:pt x="26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05" name="Group 10000"/>
            <p:cNvGrpSpPr>
              <a:grpSpLocks/>
            </p:cNvGrpSpPr>
            <p:nvPr/>
          </p:nvGrpSpPr>
          <p:grpSpPr bwMode="auto">
            <a:xfrm>
              <a:off x="5260" y="11878"/>
              <a:ext cx="941" cy="5"/>
              <a:chOff x="5260" y="11878"/>
              <a:chExt cx="941" cy="5"/>
            </a:xfrm>
          </p:grpSpPr>
          <p:sp>
            <p:nvSpPr>
              <p:cNvPr id="21155" name="Freeform 10001"/>
              <p:cNvSpPr>
                <a:spLocks/>
              </p:cNvSpPr>
              <p:nvPr/>
            </p:nvSpPr>
            <p:spPr bwMode="auto">
              <a:xfrm>
                <a:off x="5260" y="11878"/>
                <a:ext cx="941" cy="5"/>
              </a:xfrm>
              <a:custGeom>
                <a:avLst/>
                <a:gdLst>
                  <a:gd name="T0" fmla="+- 0 6201 5260"/>
                  <a:gd name="T1" fmla="*/ T0 w 941"/>
                  <a:gd name="T2" fmla="+- 0 11882 11878"/>
                  <a:gd name="T3" fmla="*/ 11882 h 5"/>
                  <a:gd name="T4" fmla="+- 0 5260 5260"/>
                  <a:gd name="T5" fmla="*/ T4 w 941"/>
                  <a:gd name="T6" fmla="+- 0 11878 11878"/>
                  <a:gd name="T7" fmla="*/ 11878 h 5"/>
                  <a:gd name="T8" fmla="+- 0 6196 5260"/>
                  <a:gd name="T9" fmla="*/ T8 w 941"/>
                  <a:gd name="T10" fmla="+- 0 11878 11878"/>
                  <a:gd name="T11" fmla="*/ 11878 h 5"/>
                  <a:gd name="T12" fmla="+- 0 6201 5260"/>
                  <a:gd name="T13" fmla="*/ T12 w 941"/>
                  <a:gd name="T14" fmla="+- 0 11882 11878"/>
                  <a:gd name="T15" fmla="*/ 1188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41" h="5">
                    <a:moveTo>
                      <a:pt x="941" y="4"/>
                    </a:moveTo>
                    <a:lnTo>
                      <a:pt x="0" y="0"/>
                    </a:lnTo>
                    <a:lnTo>
                      <a:pt x="936" y="0"/>
                    </a:lnTo>
                    <a:lnTo>
                      <a:pt x="941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06" name="Group 10002"/>
            <p:cNvGrpSpPr>
              <a:grpSpLocks/>
            </p:cNvGrpSpPr>
            <p:nvPr/>
          </p:nvGrpSpPr>
          <p:grpSpPr bwMode="auto">
            <a:xfrm>
              <a:off x="6964" y="11837"/>
              <a:ext cx="4666" cy="46"/>
              <a:chOff x="6964" y="11837"/>
              <a:chExt cx="4666" cy="46"/>
            </a:xfrm>
          </p:grpSpPr>
          <p:sp>
            <p:nvSpPr>
              <p:cNvPr id="21153" name="Freeform 10003"/>
              <p:cNvSpPr>
                <a:spLocks/>
              </p:cNvSpPr>
              <p:nvPr/>
            </p:nvSpPr>
            <p:spPr bwMode="auto">
              <a:xfrm>
                <a:off x="6964" y="11837"/>
                <a:ext cx="4666" cy="46"/>
              </a:xfrm>
              <a:custGeom>
                <a:avLst/>
                <a:gdLst>
                  <a:gd name="T0" fmla="+- 0 7000 6964"/>
                  <a:gd name="T1" fmla="*/ T0 w 4666"/>
                  <a:gd name="T2" fmla="+- 0 11837 11837"/>
                  <a:gd name="T3" fmla="*/ 11837 h 46"/>
                  <a:gd name="T4" fmla="+- 0 6964 6964"/>
                  <a:gd name="T5" fmla="*/ T4 w 4666"/>
                  <a:gd name="T6" fmla="+- 0 11882 11837"/>
                  <a:gd name="T7" fmla="*/ 11882 h 46"/>
                  <a:gd name="T8" fmla="+- 0 11630 6964"/>
                  <a:gd name="T9" fmla="*/ T8 w 4666"/>
                  <a:gd name="T10" fmla="+- 0 11882 11837"/>
                  <a:gd name="T11" fmla="*/ 11882 h 46"/>
                  <a:gd name="T12" fmla="+- 0 7000 6964"/>
                  <a:gd name="T13" fmla="*/ T12 w 4666"/>
                  <a:gd name="T14" fmla="+- 0 11837 11837"/>
                  <a:gd name="T15" fmla="*/ 11837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66" h="46">
                    <a:moveTo>
                      <a:pt x="36" y="0"/>
                    </a:moveTo>
                    <a:lnTo>
                      <a:pt x="0" y="45"/>
                    </a:lnTo>
                    <a:lnTo>
                      <a:pt x="4666" y="45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54" name="Freeform 10004"/>
              <p:cNvSpPr>
                <a:spLocks/>
              </p:cNvSpPr>
              <p:nvPr/>
            </p:nvSpPr>
            <p:spPr bwMode="auto">
              <a:xfrm>
                <a:off x="6964" y="11837"/>
                <a:ext cx="4666" cy="46"/>
              </a:xfrm>
              <a:custGeom>
                <a:avLst/>
                <a:gdLst>
                  <a:gd name="T0" fmla="+- 0 11630 6964"/>
                  <a:gd name="T1" fmla="*/ T0 w 4666"/>
                  <a:gd name="T2" fmla="+- 0 11837 11837"/>
                  <a:gd name="T3" fmla="*/ 11837 h 46"/>
                  <a:gd name="T4" fmla="+- 0 7000 6964"/>
                  <a:gd name="T5" fmla="*/ T4 w 4666"/>
                  <a:gd name="T6" fmla="+- 0 11837 11837"/>
                  <a:gd name="T7" fmla="*/ 11837 h 46"/>
                  <a:gd name="T8" fmla="+- 0 11630 6964"/>
                  <a:gd name="T9" fmla="*/ T8 w 4666"/>
                  <a:gd name="T10" fmla="+- 0 11882 11837"/>
                  <a:gd name="T11" fmla="*/ 11882 h 46"/>
                  <a:gd name="T12" fmla="+- 0 11630 6964"/>
                  <a:gd name="T13" fmla="*/ T12 w 4666"/>
                  <a:gd name="T14" fmla="+- 0 11837 11837"/>
                  <a:gd name="T15" fmla="*/ 11837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66" h="46">
                    <a:moveTo>
                      <a:pt x="4666" y="0"/>
                    </a:moveTo>
                    <a:lnTo>
                      <a:pt x="36" y="0"/>
                    </a:lnTo>
                    <a:lnTo>
                      <a:pt x="4666" y="45"/>
                    </a:lnTo>
                    <a:lnTo>
                      <a:pt x="466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07" name="Group 10005"/>
            <p:cNvGrpSpPr>
              <a:grpSpLocks/>
            </p:cNvGrpSpPr>
            <p:nvPr/>
          </p:nvGrpSpPr>
          <p:grpSpPr bwMode="auto">
            <a:xfrm>
              <a:off x="6964" y="11837"/>
              <a:ext cx="4666" cy="46"/>
              <a:chOff x="6964" y="11837"/>
              <a:chExt cx="4666" cy="46"/>
            </a:xfrm>
          </p:grpSpPr>
          <p:sp>
            <p:nvSpPr>
              <p:cNvPr id="21152" name="Freeform 10006"/>
              <p:cNvSpPr>
                <a:spLocks/>
              </p:cNvSpPr>
              <p:nvPr/>
            </p:nvSpPr>
            <p:spPr bwMode="auto">
              <a:xfrm>
                <a:off x="6964" y="11837"/>
                <a:ext cx="4666" cy="46"/>
              </a:xfrm>
              <a:custGeom>
                <a:avLst/>
                <a:gdLst>
                  <a:gd name="T0" fmla="+- 0 6964 6964"/>
                  <a:gd name="T1" fmla="*/ T0 w 4666"/>
                  <a:gd name="T2" fmla="+- 0 11882 11837"/>
                  <a:gd name="T3" fmla="*/ 11882 h 46"/>
                  <a:gd name="T4" fmla="+- 0 11630 6964"/>
                  <a:gd name="T5" fmla="*/ T4 w 4666"/>
                  <a:gd name="T6" fmla="+- 0 11882 11837"/>
                  <a:gd name="T7" fmla="*/ 11882 h 46"/>
                  <a:gd name="T8" fmla="+- 0 7000 6964"/>
                  <a:gd name="T9" fmla="*/ T8 w 4666"/>
                  <a:gd name="T10" fmla="+- 0 11837 11837"/>
                  <a:gd name="T11" fmla="*/ 11837 h 46"/>
                  <a:gd name="T12" fmla="+- 0 6964 6964"/>
                  <a:gd name="T13" fmla="*/ T12 w 4666"/>
                  <a:gd name="T14" fmla="+- 0 11882 11837"/>
                  <a:gd name="T15" fmla="*/ 1188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66" h="46">
                    <a:moveTo>
                      <a:pt x="0" y="45"/>
                    </a:moveTo>
                    <a:lnTo>
                      <a:pt x="4666" y="45"/>
                    </a:lnTo>
                    <a:lnTo>
                      <a:pt x="36" y="0"/>
                    </a:lnTo>
                    <a:lnTo>
                      <a:pt x="0" y="4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08" name="Group 10007"/>
            <p:cNvGrpSpPr>
              <a:grpSpLocks/>
            </p:cNvGrpSpPr>
            <p:nvPr/>
          </p:nvGrpSpPr>
          <p:grpSpPr bwMode="auto">
            <a:xfrm>
              <a:off x="7000" y="11837"/>
              <a:ext cx="4630" cy="46"/>
              <a:chOff x="7000" y="11837"/>
              <a:chExt cx="4630" cy="46"/>
            </a:xfrm>
          </p:grpSpPr>
          <p:sp>
            <p:nvSpPr>
              <p:cNvPr id="21151" name="Freeform 10008"/>
              <p:cNvSpPr>
                <a:spLocks/>
              </p:cNvSpPr>
              <p:nvPr/>
            </p:nvSpPr>
            <p:spPr bwMode="auto">
              <a:xfrm>
                <a:off x="7000" y="11837"/>
                <a:ext cx="4630" cy="46"/>
              </a:xfrm>
              <a:custGeom>
                <a:avLst/>
                <a:gdLst>
                  <a:gd name="T0" fmla="+- 0 11630 7000"/>
                  <a:gd name="T1" fmla="*/ T0 w 4630"/>
                  <a:gd name="T2" fmla="+- 0 11882 11837"/>
                  <a:gd name="T3" fmla="*/ 11882 h 46"/>
                  <a:gd name="T4" fmla="+- 0 7000 7000"/>
                  <a:gd name="T5" fmla="*/ T4 w 4630"/>
                  <a:gd name="T6" fmla="+- 0 11837 11837"/>
                  <a:gd name="T7" fmla="*/ 11837 h 46"/>
                  <a:gd name="T8" fmla="+- 0 11630 7000"/>
                  <a:gd name="T9" fmla="*/ T8 w 4630"/>
                  <a:gd name="T10" fmla="+- 0 11837 11837"/>
                  <a:gd name="T11" fmla="*/ 11837 h 46"/>
                  <a:gd name="T12" fmla="+- 0 11630 7000"/>
                  <a:gd name="T13" fmla="*/ T12 w 4630"/>
                  <a:gd name="T14" fmla="+- 0 11882 11837"/>
                  <a:gd name="T15" fmla="*/ 1188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30" h="46">
                    <a:moveTo>
                      <a:pt x="4630" y="45"/>
                    </a:moveTo>
                    <a:lnTo>
                      <a:pt x="0" y="0"/>
                    </a:lnTo>
                    <a:lnTo>
                      <a:pt x="4630" y="0"/>
                    </a:lnTo>
                    <a:lnTo>
                      <a:pt x="4630" y="4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09" name="Group 10009"/>
            <p:cNvGrpSpPr>
              <a:grpSpLocks/>
            </p:cNvGrpSpPr>
            <p:nvPr/>
          </p:nvGrpSpPr>
          <p:grpSpPr bwMode="auto">
            <a:xfrm>
              <a:off x="5210" y="11883"/>
              <a:ext cx="991" cy="2"/>
              <a:chOff x="5210" y="11883"/>
              <a:chExt cx="991" cy="2"/>
            </a:xfrm>
          </p:grpSpPr>
          <p:sp>
            <p:nvSpPr>
              <p:cNvPr id="21150" name="Freeform 10010"/>
              <p:cNvSpPr>
                <a:spLocks/>
              </p:cNvSpPr>
              <p:nvPr/>
            </p:nvSpPr>
            <p:spPr bwMode="auto">
              <a:xfrm>
                <a:off x="5210" y="11883"/>
                <a:ext cx="991" cy="2"/>
              </a:xfrm>
              <a:custGeom>
                <a:avLst/>
                <a:gdLst>
                  <a:gd name="T0" fmla="+- 0 5210 5210"/>
                  <a:gd name="T1" fmla="*/ T0 w 991"/>
                  <a:gd name="T2" fmla="+- 0 6201 5210"/>
                  <a:gd name="T3" fmla="*/ T2 w 991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91">
                    <a:moveTo>
                      <a:pt x="0" y="0"/>
                    </a:moveTo>
                    <a:lnTo>
                      <a:pt x="991" y="0"/>
                    </a:lnTo>
                  </a:path>
                </a:pathLst>
              </a:custGeom>
              <a:noFill/>
              <a:ln w="1904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10" name="Group 10011"/>
            <p:cNvGrpSpPr>
              <a:grpSpLocks/>
            </p:cNvGrpSpPr>
            <p:nvPr/>
          </p:nvGrpSpPr>
          <p:grpSpPr bwMode="auto">
            <a:xfrm>
              <a:off x="5210" y="11882"/>
              <a:ext cx="991" cy="2"/>
              <a:chOff x="5210" y="11882"/>
              <a:chExt cx="991" cy="2"/>
            </a:xfrm>
          </p:grpSpPr>
          <p:sp>
            <p:nvSpPr>
              <p:cNvPr id="21149" name="Freeform 10012"/>
              <p:cNvSpPr>
                <a:spLocks/>
              </p:cNvSpPr>
              <p:nvPr/>
            </p:nvSpPr>
            <p:spPr bwMode="auto">
              <a:xfrm>
                <a:off x="5210" y="11882"/>
                <a:ext cx="991" cy="2"/>
              </a:xfrm>
              <a:custGeom>
                <a:avLst/>
                <a:gdLst>
                  <a:gd name="T0" fmla="+- 0 5210 5210"/>
                  <a:gd name="T1" fmla="*/ T0 w 991"/>
                  <a:gd name="T2" fmla="+- 0 11885 11882"/>
                  <a:gd name="T3" fmla="*/ 11885 h 2"/>
                  <a:gd name="T4" fmla="+- 0 6201 5210"/>
                  <a:gd name="T5" fmla="*/ T4 w 991"/>
                  <a:gd name="T6" fmla="+- 0 11885 11882"/>
                  <a:gd name="T7" fmla="*/ 11885 h 2"/>
                  <a:gd name="T8" fmla="+- 0 5234 5210"/>
                  <a:gd name="T9" fmla="*/ T8 w 991"/>
                  <a:gd name="T10" fmla="+- 0 11882 11882"/>
                  <a:gd name="T11" fmla="*/ 11882 h 2"/>
                  <a:gd name="T12" fmla="+- 0 5210 5210"/>
                  <a:gd name="T13" fmla="*/ T12 w 991"/>
                  <a:gd name="T14" fmla="+- 0 11885 11882"/>
                  <a:gd name="T15" fmla="*/ 1188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1" h="2">
                    <a:moveTo>
                      <a:pt x="0" y="3"/>
                    </a:moveTo>
                    <a:lnTo>
                      <a:pt x="991" y="3"/>
                    </a:lnTo>
                    <a:lnTo>
                      <a:pt x="24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11" name="Group 10013"/>
            <p:cNvGrpSpPr>
              <a:grpSpLocks/>
            </p:cNvGrpSpPr>
            <p:nvPr/>
          </p:nvGrpSpPr>
          <p:grpSpPr bwMode="auto">
            <a:xfrm>
              <a:off x="5234" y="11882"/>
              <a:ext cx="967" cy="2"/>
              <a:chOff x="5234" y="11882"/>
              <a:chExt cx="967" cy="2"/>
            </a:xfrm>
          </p:grpSpPr>
          <p:sp>
            <p:nvSpPr>
              <p:cNvPr id="21148" name="Freeform 10014"/>
              <p:cNvSpPr>
                <a:spLocks/>
              </p:cNvSpPr>
              <p:nvPr/>
            </p:nvSpPr>
            <p:spPr bwMode="auto">
              <a:xfrm>
                <a:off x="5234" y="11882"/>
                <a:ext cx="967" cy="2"/>
              </a:xfrm>
              <a:custGeom>
                <a:avLst/>
                <a:gdLst>
                  <a:gd name="T0" fmla="+- 0 6201 5234"/>
                  <a:gd name="T1" fmla="*/ T0 w 967"/>
                  <a:gd name="T2" fmla="+- 0 11885 11882"/>
                  <a:gd name="T3" fmla="*/ 11885 h 2"/>
                  <a:gd name="T4" fmla="+- 0 5234 5234"/>
                  <a:gd name="T5" fmla="*/ T4 w 967"/>
                  <a:gd name="T6" fmla="+- 0 11882 11882"/>
                  <a:gd name="T7" fmla="*/ 11882 h 2"/>
                  <a:gd name="T8" fmla="+- 0 6201 5234"/>
                  <a:gd name="T9" fmla="*/ T8 w 967"/>
                  <a:gd name="T10" fmla="+- 0 11882 11882"/>
                  <a:gd name="T11" fmla="*/ 11882 h 2"/>
                  <a:gd name="T12" fmla="+- 0 6201 5234"/>
                  <a:gd name="T13" fmla="*/ T12 w 967"/>
                  <a:gd name="T14" fmla="+- 0 11885 11882"/>
                  <a:gd name="T15" fmla="*/ 1188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67" h="2">
                    <a:moveTo>
                      <a:pt x="967" y="3"/>
                    </a:moveTo>
                    <a:lnTo>
                      <a:pt x="0" y="0"/>
                    </a:lnTo>
                    <a:lnTo>
                      <a:pt x="967" y="0"/>
                    </a:lnTo>
                    <a:lnTo>
                      <a:pt x="967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12" name="Group 10015"/>
            <p:cNvGrpSpPr>
              <a:grpSpLocks/>
            </p:cNvGrpSpPr>
            <p:nvPr/>
          </p:nvGrpSpPr>
          <p:grpSpPr bwMode="auto">
            <a:xfrm>
              <a:off x="5210" y="11886"/>
              <a:ext cx="994" cy="2"/>
              <a:chOff x="5210" y="11886"/>
              <a:chExt cx="994" cy="2"/>
            </a:xfrm>
          </p:grpSpPr>
          <p:sp>
            <p:nvSpPr>
              <p:cNvPr id="21147" name="Freeform 10016"/>
              <p:cNvSpPr>
                <a:spLocks/>
              </p:cNvSpPr>
              <p:nvPr/>
            </p:nvSpPr>
            <p:spPr bwMode="auto">
              <a:xfrm>
                <a:off x="5210" y="11886"/>
                <a:ext cx="994" cy="2"/>
              </a:xfrm>
              <a:custGeom>
                <a:avLst/>
                <a:gdLst>
                  <a:gd name="T0" fmla="+- 0 5210 5210"/>
                  <a:gd name="T1" fmla="*/ T0 w 994"/>
                  <a:gd name="T2" fmla="+- 0 6203 5210"/>
                  <a:gd name="T3" fmla="*/ T2 w 99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94">
                    <a:moveTo>
                      <a:pt x="0" y="0"/>
                    </a:moveTo>
                    <a:lnTo>
                      <a:pt x="993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13" name="Group 10017"/>
            <p:cNvGrpSpPr>
              <a:grpSpLocks/>
            </p:cNvGrpSpPr>
            <p:nvPr/>
          </p:nvGrpSpPr>
          <p:grpSpPr bwMode="auto">
            <a:xfrm>
              <a:off x="5210" y="11885"/>
              <a:ext cx="994" cy="2"/>
              <a:chOff x="5210" y="11885"/>
              <a:chExt cx="994" cy="2"/>
            </a:xfrm>
          </p:grpSpPr>
          <p:sp>
            <p:nvSpPr>
              <p:cNvPr id="21146" name="Freeform 10018"/>
              <p:cNvSpPr>
                <a:spLocks/>
              </p:cNvSpPr>
              <p:nvPr/>
            </p:nvSpPr>
            <p:spPr bwMode="auto">
              <a:xfrm>
                <a:off x="5210" y="11885"/>
                <a:ext cx="994" cy="2"/>
              </a:xfrm>
              <a:custGeom>
                <a:avLst/>
                <a:gdLst>
                  <a:gd name="T0" fmla="+- 0 5210 5210"/>
                  <a:gd name="T1" fmla="*/ T0 w 994"/>
                  <a:gd name="T2" fmla="+- 0 11887 11885"/>
                  <a:gd name="T3" fmla="*/ 11887 h 2"/>
                  <a:gd name="T4" fmla="+- 0 6203 5210"/>
                  <a:gd name="T5" fmla="*/ T4 w 994"/>
                  <a:gd name="T6" fmla="+- 0 11887 11885"/>
                  <a:gd name="T7" fmla="*/ 11887 h 2"/>
                  <a:gd name="T8" fmla="+- 0 5210 5210"/>
                  <a:gd name="T9" fmla="*/ T8 w 994"/>
                  <a:gd name="T10" fmla="+- 0 11885 11885"/>
                  <a:gd name="T11" fmla="*/ 11885 h 2"/>
                  <a:gd name="T12" fmla="+- 0 5210 5210"/>
                  <a:gd name="T13" fmla="*/ T12 w 994"/>
                  <a:gd name="T14" fmla="+- 0 11887 11885"/>
                  <a:gd name="T15" fmla="*/ 1188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4" h="2">
                    <a:moveTo>
                      <a:pt x="0" y="2"/>
                    </a:moveTo>
                    <a:lnTo>
                      <a:pt x="993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14" name="Group 10019"/>
            <p:cNvGrpSpPr>
              <a:grpSpLocks/>
            </p:cNvGrpSpPr>
            <p:nvPr/>
          </p:nvGrpSpPr>
          <p:grpSpPr bwMode="auto">
            <a:xfrm>
              <a:off x="5210" y="11885"/>
              <a:ext cx="994" cy="2"/>
              <a:chOff x="5210" y="11885"/>
              <a:chExt cx="994" cy="2"/>
            </a:xfrm>
          </p:grpSpPr>
          <p:sp>
            <p:nvSpPr>
              <p:cNvPr id="21145" name="Freeform 10020"/>
              <p:cNvSpPr>
                <a:spLocks/>
              </p:cNvSpPr>
              <p:nvPr/>
            </p:nvSpPr>
            <p:spPr bwMode="auto">
              <a:xfrm>
                <a:off x="5210" y="11885"/>
                <a:ext cx="994" cy="2"/>
              </a:xfrm>
              <a:custGeom>
                <a:avLst/>
                <a:gdLst>
                  <a:gd name="T0" fmla="+- 0 6203 5210"/>
                  <a:gd name="T1" fmla="*/ T0 w 994"/>
                  <a:gd name="T2" fmla="+- 0 11887 11885"/>
                  <a:gd name="T3" fmla="*/ 11887 h 2"/>
                  <a:gd name="T4" fmla="+- 0 5210 5210"/>
                  <a:gd name="T5" fmla="*/ T4 w 994"/>
                  <a:gd name="T6" fmla="+- 0 11885 11885"/>
                  <a:gd name="T7" fmla="*/ 11885 h 2"/>
                  <a:gd name="T8" fmla="+- 0 6201 5210"/>
                  <a:gd name="T9" fmla="*/ T8 w 994"/>
                  <a:gd name="T10" fmla="+- 0 11885 11885"/>
                  <a:gd name="T11" fmla="*/ 11885 h 2"/>
                  <a:gd name="T12" fmla="+- 0 6203 5210"/>
                  <a:gd name="T13" fmla="*/ T12 w 994"/>
                  <a:gd name="T14" fmla="+- 0 11887 11885"/>
                  <a:gd name="T15" fmla="*/ 1188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4" h="2">
                    <a:moveTo>
                      <a:pt x="993" y="2"/>
                    </a:moveTo>
                    <a:lnTo>
                      <a:pt x="0" y="0"/>
                    </a:lnTo>
                    <a:lnTo>
                      <a:pt x="991" y="0"/>
                    </a:lnTo>
                    <a:lnTo>
                      <a:pt x="993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15" name="Group 10021"/>
            <p:cNvGrpSpPr>
              <a:grpSpLocks/>
            </p:cNvGrpSpPr>
            <p:nvPr/>
          </p:nvGrpSpPr>
          <p:grpSpPr bwMode="auto">
            <a:xfrm>
              <a:off x="4799" y="11830"/>
              <a:ext cx="331" cy="60"/>
              <a:chOff x="4799" y="11830"/>
              <a:chExt cx="331" cy="60"/>
            </a:xfrm>
          </p:grpSpPr>
          <p:sp>
            <p:nvSpPr>
              <p:cNvPr id="21143" name="Freeform 10022"/>
              <p:cNvSpPr>
                <a:spLocks/>
              </p:cNvSpPr>
              <p:nvPr/>
            </p:nvSpPr>
            <p:spPr bwMode="auto">
              <a:xfrm>
                <a:off x="4799" y="11830"/>
                <a:ext cx="331" cy="60"/>
              </a:xfrm>
              <a:custGeom>
                <a:avLst/>
                <a:gdLst>
                  <a:gd name="T0" fmla="+- 0 4799 4799"/>
                  <a:gd name="T1" fmla="*/ T0 w 331"/>
                  <a:gd name="T2" fmla="+- 0 11830 11830"/>
                  <a:gd name="T3" fmla="*/ 11830 h 60"/>
                  <a:gd name="T4" fmla="+- 0 4809 4799"/>
                  <a:gd name="T5" fmla="*/ T4 w 331"/>
                  <a:gd name="T6" fmla="+- 0 11890 11830"/>
                  <a:gd name="T7" fmla="*/ 11890 h 60"/>
                  <a:gd name="T8" fmla="+- 0 5130 4799"/>
                  <a:gd name="T9" fmla="*/ T8 w 331"/>
                  <a:gd name="T10" fmla="+- 0 11890 11830"/>
                  <a:gd name="T11" fmla="*/ 11890 h 60"/>
                  <a:gd name="T12" fmla="+- 0 4799 4799"/>
                  <a:gd name="T13" fmla="*/ T12 w 331"/>
                  <a:gd name="T14" fmla="+- 0 11830 11830"/>
                  <a:gd name="T15" fmla="*/ 11830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1" h="60">
                    <a:moveTo>
                      <a:pt x="0" y="0"/>
                    </a:moveTo>
                    <a:lnTo>
                      <a:pt x="10" y="60"/>
                    </a:lnTo>
                    <a:lnTo>
                      <a:pt x="331" y="6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44" name="Freeform 10023"/>
              <p:cNvSpPr>
                <a:spLocks/>
              </p:cNvSpPr>
              <p:nvPr/>
            </p:nvSpPr>
            <p:spPr bwMode="auto">
              <a:xfrm>
                <a:off x="4799" y="11830"/>
                <a:ext cx="331" cy="60"/>
              </a:xfrm>
              <a:custGeom>
                <a:avLst/>
                <a:gdLst>
                  <a:gd name="T0" fmla="+- 0 5121 4799"/>
                  <a:gd name="T1" fmla="*/ T0 w 331"/>
                  <a:gd name="T2" fmla="+- 0 11830 11830"/>
                  <a:gd name="T3" fmla="*/ 11830 h 60"/>
                  <a:gd name="T4" fmla="+- 0 4799 4799"/>
                  <a:gd name="T5" fmla="*/ T4 w 331"/>
                  <a:gd name="T6" fmla="+- 0 11830 11830"/>
                  <a:gd name="T7" fmla="*/ 11830 h 60"/>
                  <a:gd name="T8" fmla="+- 0 5130 4799"/>
                  <a:gd name="T9" fmla="*/ T8 w 331"/>
                  <a:gd name="T10" fmla="+- 0 11890 11830"/>
                  <a:gd name="T11" fmla="*/ 11890 h 60"/>
                  <a:gd name="T12" fmla="+- 0 5121 4799"/>
                  <a:gd name="T13" fmla="*/ T12 w 331"/>
                  <a:gd name="T14" fmla="+- 0 11830 11830"/>
                  <a:gd name="T15" fmla="*/ 11830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1" h="60">
                    <a:moveTo>
                      <a:pt x="322" y="0"/>
                    </a:moveTo>
                    <a:lnTo>
                      <a:pt x="0" y="0"/>
                    </a:lnTo>
                    <a:lnTo>
                      <a:pt x="331" y="60"/>
                    </a:lnTo>
                    <a:lnTo>
                      <a:pt x="32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16" name="Group 10024"/>
            <p:cNvGrpSpPr>
              <a:grpSpLocks/>
            </p:cNvGrpSpPr>
            <p:nvPr/>
          </p:nvGrpSpPr>
          <p:grpSpPr bwMode="auto">
            <a:xfrm>
              <a:off x="4799" y="11830"/>
              <a:ext cx="331" cy="60"/>
              <a:chOff x="4799" y="11830"/>
              <a:chExt cx="331" cy="60"/>
            </a:xfrm>
          </p:grpSpPr>
          <p:sp>
            <p:nvSpPr>
              <p:cNvPr id="21142" name="Freeform 10025"/>
              <p:cNvSpPr>
                <a:spLocks/>
              </p:cNvSpPr>
              <p:nvPr/>
            </p:nvSpPr>
            <p:spPr bwMode="auto">
              <a:xfrm>
                <a:off x="4799" y="11830"/>
                <a:ext cx="331" cy="60"/>
              </a:xfrm>
              <a:custGeom>
                <a:avLst/>
                <a:gdLst>
                  <a:gd name="T0" fmla="+- 0 4809 4799"/>
                  <a:gd name="T1" fmla="*/ T0 w 331"/>
                  <a:gd name="T2" fmla="+- 0 11890 11830"/>
                  <a:gd name="T3" fmla="*/ 11890 h 60"/>
                  <a:gd name="T4" fmla="+- 0 5130 4799"/>
                  <a:gd name="T5" fmla="*/ T4 w 331"/>
                  <a:gd name="T6" fmla="+- 0 11890 11830"/>
                  <a:gd name="T7" fmla="*/ 11890 h 60"/>
                  <a:gd name="T8" fmla="+- 0 4799 4799"/>
                  <a:gd name="T9" fmla="*/ T8 w 331"/>
                  <a:gd name="T10" fmla="+- 0 11830 11830"/>
                  <a:gd name="T11" fmla="*/ 11830 h 60"/>
                  <a:gd name="T12" fmla="+- 0 4809 4799"/>
                  <a:gd name="T13" fmla="*/ T12 w 331"/>
                  <a:gd name="T14" fmla="+- 0 11890 11830"/>
                  <a:gd name="T15" fmla="*/ 11890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1" h="60">
                    <a:moveTo>
                      <a:pt x="10" y="60"/>
                    </a:moveTo>
                    <a:lnTo>
                      <a:pt x="331" y="60"/>
                    </a:lnTo>
                    <a:lnTo>
                      <a:pt x="0" y="0"/>
                    </a:lnTo>
                    <a:lnTo>
                      <a:pt x="10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17" name="Group 10026"/>
            <p:cNvGrpSpPr>
              <a:grpSpLocks/>
            </p:cNvGrpSpPr>
            <p:nvPr/>
          </p:nvGrpSpPr>
          <p:grpSpPr bwMode="auto">
            <a:xfrm>
              <a:off x="4799" y="11830"/>
              <a:ext cx="331" cy="60"/>
              <a:chOff x="4799" y="11830"/>
              <a:chExt cx="331" cy="60"/>
            </a:xfrm>
          </p:grpSpPr>
          <p:sp>
            <p:nvSpPr>
              <p:cNvPr id="21141" name="Freeform 10027"/>
              <p:cNvSpPr>
                <a:spLocks/>
              </p:cNvSpPr>
              <p:nvPr/>
            </p:nvSpPr>
            <p:spPr bwMode="auto">
              <a:xfrm>
                <a:off x="4799" y="11830"/>
                <a:ext cx="331" cy="60"/>
              </a:xfrm>
              <a:custGeom>
                <a:avLst/>
                <a:gdLst>
                  <a:gd name="T0" fmla="+- 0 5130 4799"/>
                  <a:gd name="T1" fmla="*/ T0 w 331"/>
                  <a:gd name="T2" fmla="+- 0 11890 11830"/>
                  <a:gd name="T3" fmla="*/ 11890 h 60"/>
                  <a:gd name="T4" fmla="+- 0 4799 4799"/>
                  <a:gd name="T5" fmla="*/ T4 w 331"/>
                  <a:gd name="T6" fmla="+- 0 11830 11830"/>
                  <a:gd name="T7" fmla="*/ 11830 h 60"/>
                  <a:gd name="T8" fmla="+- 0 5121 4799"/>
                  <a:gd name="T9" fmla="*/ T8 w 331"/>
                  <a:gd name="T10" fmla="+- 0 11830 11830"/>
                  <a:gd name="T11" fmla="*/ 11830 h 60"/>
                  <a:gd name="T12" fmla="+- 0 5130 4799"/>
                  <a:gd name="T13" fmla="*/ T12 w 331"/>
                  <a:gd name="T14" fmla="+- 0 11890 11830"/>
                  <a:gd name="T15" fmla="*/ 11890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1" h="60">
                    <a:moveTo>
                      <a:pt x="331" y="60"/>
                    </a:moveTo>
                    <a:lnTo>
                      <a:pt x="0" y="0"/>
                    </a:lnTo>
                    <a:lnTo>
                      <a:pt x="322" y="0"/>
                    </a:lnTo>
                    <a:lnTo>
                      <a:pt x="331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18" name="Group 10028"/>
            <p:cNvGrpSpPr>
              <a:grpSpLocks/>
            </p:cNvGrpSpPr>
            <p:nvPr/>
          </p:nvGrpSpPr>
          <p:grpSpPr bwMode="auto">
            <a:xfrm>
              <a:off x="5157" y="11890"/>
              <a:ext cx="26" cy="2"/>
              <a:chOff x="5157" y="11890"/>
              <a:chExt cx="26" cy="2"/>
            </a:xfrm>
          </p:grpSpPr>
          <p:sp>
            <p:nvSpPr>
              <p:cNvPr id="21140" name="Freeform 10029"/>
              <p:cNvSpPr>
                <a:spLocks/>
              </p:cNvSpPr>
              <p:nvPr/>
            </p:nvSpPr>
            <p:spPr bwMode="auto">
              <a:xfrm>
                <a:off x="5157" y="11890"/>
                <a:ext cx="26" cy="2"/>
              </a:xfrm>
              <a:custGeom>
                <a:avLst/>
                <a:gdLst>
                  <a:gd name="T0" fmla="+- 0 5157 5157"/>
                  <a:gd name="T1" fmla="*/ T0 w 26"/>
                  <a:gd name="T2" fmla="+- 0 11890 11890"/>
                  <a:gd name="T3" fmla="*/ 11890 h 2"/>
                  <a:gd name="T4" fmla="+- 0 5157 5157"/>
                  <a:gd name="T5" fmla="*/ T4 w 26"/>
                  <a:gd name="T6" fmla="+- 0 11892 11890"/>
                  <a:gd name="T7" fmla="*/ 11892 h 2"/>
                  <a:gd name="T8" fmla="+- 0 5183 5157"/>
                  <a:gd name="T9" fmla="*/ T8 w 26"/>
                  <a:gd name="T10" fmla="+- 0 11892 11890"/>
                  <a:gd name="T11" fmla="*/ 11892 h 2"/>
                  <a:gd name="T12" fmla="+- 0 5157 5157"/>
                  <a:gd name="T13" fmla="*/ T12 w 26"/>
                  <a:gd name="T14" fmla="+- 0 11890 11890"/>
                  <a:gd name="T15" fmla="*/ 1189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2">
                    <a:moveTo>
                      <a:pt x="0" y="0"/>
                    </a:moveTo>
                    <a:lnTo>
                      <a:pt x="0" y="2"/>
                    </a:lnTo>
                    <a:lnTo>
                      <a:pt x="26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19" name="Group 10030"/>
            <p:cNvGrpSpPr>
              <a:grpSpLocks/>
            </p:cNvGrpSpPr>
            <p:nvPr/>
          </p:nvGrpSpPr>
          <p:grpSpPr bwMode="auto">
            <a:xfrm>
              <a:off x="5157" y="11890"/>
              <a:ext cx="26" cy="2"/>
              <a:chOff x="5157" y="11890"/>
              <a:chExt cx="26" cy="2"/>
            </a:xfrm>
          </p:grpSpPr>
          <p:sp>
            <p:nvSpPr>
              <p:cNvPr id="21139" name="Freeform 10031"/>
              <p:cNvSpPr>
                <a:spLocks/>
              </p:cNvSpPr>
              <p:nvPr/>
            </p:nvSpPr>
            <p:spPr bwMode="auto">
              <a:xfrm>
                <a:off x="5157" y="11890"/>
                <a:ext cx="26" cy="2"/>
              </a:xfrm>
              <a:custGeom>
                <a:avLst/>
                <a:gdLst>
                  <a:gd name="T0" fmla="+- 0 5157 5157"/>
                  <a:gd name="T1" fmla="*/ T0 w 26"/>
                  <a:gd name="T2" fmla="+- 0 11890 11890"/>
                  <a:gd name="T3" fmla="*/ 11890 h 2"/>
                  <a:gd name="T4" fmla="+- 0 5157 5157"/>
                  <a:gd name="T5" fmla="*/ T4 w 26"/>
                  <a:gd name="T6" fmla="+- 0 11892 11890"/>
                  <a:gd name="T7" fmla="*/ 11892 h 2"/>
                  <a:gd name="T8" fmla="+- 0 5183 5157"/>
                  <a:gd name="T9" fmla="*/ T8 w 26"/>
                  <a:gd name="T10" fmla="+- 0 11892 11890"/>
                  <a:gd name="T11" fmla="*/ 11892 h 2"/>
                  <a:gd name="T12" fmla="+- 0 5157 5157"/>
                  <a:gd name="T13" fmla="*/ T12 w 26"/>
                  <a:gd name="T14" fmla="+- 0 11890 11890"/>
                  <a:gd name="T15" fmla="*/ 1189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2">
                    <a:moveTo>
                      <a:pt x="0" y="0"/>
                    </a:moveTo>
                    <a:lnTo>
                      <a:pt x="0" y="2"/>
                    </a:lnTo>
                    <a:lnTo>
                      <a:pt x="26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20" name="Group 10032"/>
            <p:cNvGrpSpPr>
              <a:grpSpLocks/>
            </p:cNvGrpSpPr>
            <p:nvPr/>
          </p:nvGrpSpPr>
          <p:grpSpPr bwMode="auto">
            <a:xfrm>
              <a:off x="5188" y="11887"/>
              <a:ext cx="1020" cy="2"/>
              <a:chOff x="5188" y="11887"/>
              <a:chExt cx="1020" cy="2"/>
            </a:xfrm>
          </p:grpSpPr>
          <p:sp>
            <p:nvSpPr>
              <p:cNvPr id="21138" name="Freeform 10033"/>
              <p:cNvSpPr>
                <a:spLocks/>
              </p:cNvSpPr>
              <p:nvPr/>
            </p:nvSpPr>
            <p:spPr bwMode="auto">
              <a:xfrm>
                <a:off x="5188" y="11887"/>
                <a:ext cx="1020" cy="2"/>
              </a:xfrm>
              <a:custGeom>
                <a:avLst/>
                <a:gdLst>
                  <a:gd name="T0" fmla="+- 0 5188 5188"/>
                  <a:gd name="T1" fmla="*/ T0 w 1020"/>
                  <a:gd name="T2" fmla="+- 0 11890 11887"/>
                  <a:gd name="T3" fmla="*/ 11890 h 2"/>
                  <a:gd name="T4" fmla="+- 0 6208 5188"/>
                  <a:gd name="T5" fmla="*/ T4 w 1020"/>
                  <a:gd name="T6" fmla="+- 0 11890 11887"/>
                  <a:gd name="T7" fmla="*/ 11890 h 2"/>
                  <a:gd name="T8" fmla="+- 0 5210 5188"/>
                  <a:gd name="T9" fmla="*/ T8 w 1020"/>
                  <a:gd name="T10" fmla="+- 0 11887 11887"/>
                  <a:gd name="T11" fmla="*/ 11887 h 2"/>
                  <a:gd name="T12" fmla="+- 0 5188 5188"/>
                  <a:gd name="T13" fmla="*/ T12 w 1020"/>
                  <a:gd name="T14" fmla="+- 0 11890 11887"/>
                  <a:gd name="T15" fmla="*/ 1189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0" h="2">
                    <a:moveTo>
                      <a:pt x="0" y="3"/>
                    </a:moveTo>
                    <a:lnTo>
                      <a:pt x="1020" y="3"/>
                    </a:lnTo>
                    <a:lnTo>
                      <a:pt x="22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21" name="Group 10034"/>
            <p:cNvGrpSpPr>
              <a:grpSpLocks/>
            </p:cNvGrpSpPr>
            <p:nvPr/>
          </p:nvGrpSpPr>
          <p:grpSpPr bwMode="auto">
            <a:xfrm>
              <a:off x="5210" y="11887"/>
              <a:ext cx="998" cy="2"/>
              <a:chOff x="5210" y="11887"/>
              <a:chExt cx="998" cy="2"/>
            </a:xfrm>
          </p:grpSpPr>
          <p:sp>
            <p:nvSpPr>
              <p:cNvPr id="21137" name="Freeform 10035"/>
              <p:cNvSpPr>
                <a:spLocks/>
              </p:cNvSpPr>
              <p:nvPr/>
            </p:nvSpPr>
            <p:spPr bwMode="auto">
              <a:xfrm>
                <a:off x="5210" y="11887"/>
                <a:ext cx="998" cy="2"/>
              </a:xfrm>
              <a:custGeom>
                <a:avLst/>
                <a:gdLst>
                  <a:gd name="T0" fmla="+- 0 6208 5210"/>
                  <a:gd name="T1" fmla="*/ T0 w 998"/>
                  <a:gd name="T2" fmla="+- 0 11890 11887"/>
                  <a:gd name="T3" fmla="*/ 11890 h 2"/>
                  <a:gd name="T4" fmla="+- 0 5210 5210"/>
                  <a:gd name="T5" fmla="*/ T4 w 998"/>
                  <a:gd name="T6" fmla="+- 0 11887 11887"/>
                  <a:gd name="T7" fmla="*/ 11887 h 2"/>
                  <a:gd name="T8" fmla="+- 0 6203 5210"/>
                  <a:gd name="T9" fmla="*/ T8 w 998"/>
                  <a:gd name="T10" fmla="+- 0 11887 11887"/>
                  <a:gd name="T11" fmla="*/ 11887 h 2"/>
                  <a:gd name="T12" fmla="+- 0 6208 5210"/>
                  <a:gd name="T13" fmla="*/ T12 w 998"/>
                  <a:gd name="T14" fmla="+- 0 11890 11887"/>
                  <a:gd name="T15" fmla="*/ 1189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8" h="2">
                    <a:moveTo>
                      <a:pt x="998" y="3"/>
                    </a:moveTo>
                    <a:lnTo>
                      <a:pt x="0" y="0"/>
                    </a:lnTo>
                    <a:lnTo>
                      <a:pt x="993" y="0"/>
                    </a:lnTo>
                    <a:lnTo>
                      <a:pt x="998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22" name="Group 10036"/>
            <p:cNvGrpSpPr>
              <a:grpSpLocks/>
            </p:cNvGrpSpPr>
            <p:nvPr/>
          </p:nvGrpSpPr>
          <p:grpSpPr bwMode="auto">
            <a:xfrm>
              <a:off x="5183" y="11891"/>
              <a:ext cx="1025" cy="2"/>
              <a:chOff x="5183" y="11891"/>
              <a:chExt cx="1025" cy="2"/>
            </a:xfrm>
          </p:grpSpPr>
          <p:sp>
            <p:nvSpPr>
              <p:cNvPr id="21136" name="Freeform 10037"/>
              <p:cNvSpPr>
                <a:spLocks/>
              </p:cNvSpPr>
              <p:nvPr/>
            </p:nvSpPr>
            <p:spPr bwMode="auto">
              <a:xfrm>
                <a:off x="5183" y="11891"/>
                <a:ext cx="1025" cy="2"/>
              </a:xfrm>
              <a:custGeom>
                <a:avLst/>
                <a:gdLst>
                  <a:gd name="T0" fmla="+- 0 5183 5183"/>
                  <a:gd name="T1" fmla="*/ T0 w 1025"/>
                  <a:gd name="T2" fmla="+- 0 6208 5183"/>
                  <a:gd name="T3" fmla="*/ T2 w 102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025">
                    <a:moveTo>
                      <a:pt x="0" y="0"/>
                    </a:moveTo>
                    <a:lnTo>
                      <a:pt x="1025" y="0"/>
                    </a:lnTo>
                  </a:path>
                </a:pathLst>
              </a:custGeom>
              <a:noFill/>
              <a:ln w="1397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23" name="Group 10038"/>
            <p:cNvGrpSpPr>
              <a:grpSpLocks/>
            </p:cNvGrpSpPr>
            <p:nvPr/>
          </p:nvGrpSpPr>
          <p:grpSpPr bwMode="auto">
            <a:xfrm>
              <a:off x="5183" y="11890"/>
              <a:ext cx="1025" cy="2"/>
              <a:chOff x="5183" y="11890"/>
              <a:chExt cx="1025" cy="2"/>
            </a:xfrm>
          </p:grpSpPr>
          <p:sp>
            <p:nvSpPr>
              <p:cNvPr id="21135" name="Freeform 10039"/>
              <p:cNvSpPr>
                <a:spLocks/>
              </p:cNvSpPr>
              <p:nvPr/>
            </p:nvSpPr>
            <p:spPr bwMode="auto">
              <a:xfrm>
                <a:off x="5183" y="11890"/>
                <a:ext cx="1025" cy="2"/>
              </a:xfrm>
              <a:custGeom>
                <a:avLst/>
                <a:gdLst>
                  <a:gd name="T0" fmla="+- 0 5183 5183"/>
                  <a:gd name="T1" fmla="*/ T0 w 1025"/>
                  <a:gd name="T2" fmla="+- 0 11892 11890"/>
                  <a:gd name="T3" fmla="*/ 11892 h 2"/>
                  <a:gd name="T4" fmla="+- 0 6208 5183"/>
                  <a:gd name="T5" fmla="*/ T4 w 1025"/>
                  <a:gd name="T6" fmla="+- 0 11892 11890"/>
                  <a:gd name="T7" fmla="*/ 11892 h 2"/>
                  <a:gd name="T8" fmla="+- 0 5188 5183"/>
                  <a:gd name="T9" fmla="*/ T8 w 1025"/>
                  <a:gd name="T10" fmla="+- 0 11890 11890"/>
                  <a:gd name="T11" fmla="*/ 11890 h 2"/>
                  <a:gd name="T12" fmla="+- 0 5183 5183"/>
                  <a:gd name="T13" fmla="*/ T12 w 1025"/>
                  <a:gd name="T14" fmla="+- 0 11892 11890"/>
                  <a:gd name="T15" fmla="*/ 1189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5" h="2">
                    <a:moveTo>
                      <a:pt x="0" y="2"/>
                    </a:moveTo>
                    <a:lnTo>
                      <a:pt x="1025" y="2"/>
                    </a:lnTo>
                    <a:lnTo>
                      <a:pt x="5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24" name="Group 10040"/>
            <p:cNvGrpSpPr>
              <a:grpSpLocks/>
            </p:cNvGrpSpPr>
            <p:nvPr/>
          </p:nvGrpSpPr>
          <p:grpSpPr bwMode="auto">
            <a:xfrm>
              <a:off x="5188" y="11890"/>
              <a:ext cx="1020" cy="2"/>
              <a:chOff x="5188" y="11890"/>
              <a:chExt cx="1020" cy="2"/>
            </a:xfrm>
          </p:grpSpPr>
          <p:sp>
            <p:nvSpPr>
              <p:cNvPr id="21134" name="Freeform 10041"/>
              <p:cNvSpPr>
                <a:spLocks/>
              </p:cNvSpPr>
              <p:nvPr/>
            </p:nvSpPr>
            <p:spPr bwMode="auto">
              <a:xfrm>
                <a:off x="5188" y="11890"/>
                <a:ext cx="1020" cy="2"/>
              </a:xfrm>
              <a:custGeom>
                <a:avLst/>
                <a:gdLst>
                  <a:gd name="T0" fmla="+- 0 6208 5188"/>
                  <a:gd name="T1" fmla="*/ T0 w 1020"/>
                  <a:gd name="T2" fmla="+- 0 11892 11890"/>
                  <a:gd name="T3" fmla="*/ 11892 h 2"/>
                  <a:gd name="T4" fmla="+- 0 5188 5188"/>
                  <a:gd name="T5" fmla="*/ T4 w 1020"/>
                  <a:gd name="T6" fmla="+- 0 11890 11890"/>
                  <a:gd name="T7" fmla="*/ 11890 h 2"/>
                  <a:gd name="T8" fmla="+- 0 6208 5188"/>
                  <a:gd name="T9" fmla="*/ T8 w 1020"/>
                  <a:gd name="T10" fmla="+- 0 11890 11890"/>
                  <a:gd name="T11" fmla="*/ 11890 h 2"/>
                  <a:gd name="T12" fmla="+- 0 6208 5188"/>
                  <a:gd name="T13" fmla="*/ T12 w 1020"/>
                  <a:gd name="T14" fmla="+- 0 11892 11890"/>
                  <a:gd name="T15" fmla="*/ 1189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0" h="2">
                    <a:moveTo>
                      <a:pt x="1020" y="2"/>
                    </a:moveTo>
                    <a:lnTo>
                      <a:pt x="0" y="0"/>
                    </a:lnTo>
                    <a:lnTo>
                      <a:pt x="1020" y="0"/>
                    </a:lnTo>
                    <a:lnTo>
                      <a:pt x="102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25" name="Group 10042"/>
            <p:cNvGrpSpPr>
              <a:grpSpLocks/>
            </p:cNvGrpSpPr>
            <p:nvPr/>
          </p:nvGrpSpPr>
          <p:grpSpPr bwMode="auto">
            <a:xfrm>
              <a:off x="5157" y="11894"/>
              <a:ext cx="1056" cy="2"/>
              <a:chOff x="5157" y="11894"/>
              <a:chExt cx="1056" cy="2"/>
            </a:xfrm>
          </p:grpSpPr>
          <p:sp>
            <p:nvSpPr>
              <p:cNvPr id="21133" name="Freeform 10043"/>
              <p:cNvSpPr>
                <a:spLocks/>
              </p:cNvSpPr>
              <p:nvPr/>
            </p:nvSpPr>
            <p:spPr bwMode="auto">
              <a:xfrm>
                <a:off x="5157" y="11894"/>
                <a:ext cx="1056" cy="2"/>
              </a:xfrm>
              <a:custGeom>
                <a:avLst/>
                <a:gdLst>
                  <a:gd name="T0" fmla="+- 0 5157 5157"/>
                  <a:gd name="T1" fmla="*/ T0 w 1056"/>
                  <a:gd name="T2" fmla="+- 0 6213 5157"/>
                  <a:gd name="T3" fmla="*/ T2 w 105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056">
                    <a:moveTo>
                      <a:pt x="0" y="0"/>
                    </a:moveTo>
                    <a:lnTo>
                      <a:pt x="1056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26" name="Group 10044"/>
            <p:cNvGrpSpPr>
              <a:grpSpLocks/>
            </p:cNvGrpSpPr>
            <p:nvPr/>
          </p:nvGrpSpPr>
          <p:grpSpPr bwMode="auto">
            <a:xfrm>
              <a:off x="5157" y="11892"/>
              <a:ext cx="1056" cy="5"/>
              <a:chOff x="5157" y="11892"/>
              <a:chExt cx="1056" cy="5"/>
            </a:xfrm>
          </p:grpSpPr>
          <p:sp>
            <p:nvSpPr>
              <p:cNvPr id="21132" name="Freeform 10045"/>
              <p:cNvSpPr>
                <a:spLocks/>
              </p:cNvSpPr>
              <p:nvPr/>
            </p:nvSpPr>
            <p:spPr bwMode="auto">
              <a:xfrm>
                <a:off x="5157" y="11892"/>
                <a:ext cx="1056" cy="5"/>
              </a:xfrm>
              <a:custGeom>
                <a:avLst/>
                <a:gdLst>
                  <a:gd name="T0" fmla="+- 0 5159 5157"/>
                  <a:gd name="T1" fmla="*/ T0 w 1056"/>
                  <a:gd name="T2" fmla="+- 0 11897 11892"/>
                  <a:gd name="T3" fmla="*/ 11897 h 5"/>
                  <a:gd name="T4" fmla="+- 0 6213 5157"/>
                  <a:gd name="T5" fmla="*/ T4 w 1056"/>
                  <a:gd name="T6" fmla="+- 0 11897 11892"/>
                  <a:gd name="T7" fmla="*/ 11897 h 5"/>
                  <a:gd name="T8" fmla="+- 0 5157 5157"/>
                  <a:gd name="T9" fmla="*/ T8 w 1056"/>
                  <a:gd name="T10" fmla="+- 0 11892 11892"/>
                  <a:gd name="T11" fmla="*/ 11892 h 5"/>
                  <a:gd name="T12" fmla="+- 0 5159 5157"/>
                  <a:gd name="T13" fmla="*/ T12 w 1056"/>
                  <a:gd name="T14" fmla="+- 0 11897 11892"/>
                  <a:gd name="T15" fmla="*/ 1189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56" h="5">
                    <a:moveTo>
                      <a:pt x="2" y="5"/>
                    </a:moveTo>
                    <a:lnTo>
                      <a:pt x="1056" y="5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27" name="Group 10046"/>
            <p:cNvGrpSpPr>
              <a:grpSpLocks/>
            </p:cNvGrpSpPr>
            <p:nvPr/>
          </p:nvGrpSpPr>
          <p:grpSpPr bwMode="auto">
            <a:xfrm>
              <a:off x="5157" y="11892"/>
              <a:ext cx="1056" cy="5"/>
              <a:chOff x="5157" y="11892"/>
              <a:chExt cx="1056" cy="5"/>
            </a:xfrm>
          </p:grpSpPr>
          <p:sp>
            <p:nvSpPr>
              <p:cNvPr id="21131" name="Freeform 10047"/>
              <p:cNvSpPr>
                <a:spLocks/>
              </p:cNvSpPr>
              <p:nvPr/>
            </p:nvSpPr>
            <p:spPr bwMode="auto">
              <a:xfrm>
                <a:off x="5157" y="11892"/>
                <a:ext cx="1056" cy="5"/>
              </a:xfrm>
              <a:custGeom>
                <a:avLst/>
                <a:gdLst>
                  <a:gd name="T0" fmla="+- 0 6213 5157"/>
                  <a:gd name="T1" fmla="*/ T0 w 1056"/>
                  <a:gd name="T2" fmla="+- 0 11897 11892"/>
                  <a:gd name="T3" fmla="*/ 11897 h 5"/>
                  <a:gd name="T4" fmla="+- 0 5157 5157"/>
                  <a:gd name="T5" fmla="*/ T4 w 1056"/>
                  <a:gd name="T6" fmla="+- 0 11892 11892"/>
                  <a:gd name="T7" fmla="*/ 11892 h 5"/>
                  <a:gd name="T8" fmla="+- 0 6208 5157"/>
                  <a:gd name="T9" fmla="*/ T8 w 1056"/>
                  <a:gd name="T10" fmla="+- 0 11892 11892"/>
                  <a:gd name="T11" fmla="*/ 11892 h 5"/>
                  <a:gd name="T12" fmla="+- 0 6213 5157"/>
                  <a:gd name="T13" fmla="*/ T12 w 1056"/>
                  <a:gd name="T14" fmla="+- 0 11897 11892"/>
                  <a:gd name="T15" fmla="*/ 1189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56" h="5">
                    <a:moveTo>
                      <a:pt x="1056" y="5"/>
                    </a:moveTo>
                    <a:lnTo>
                      <a:pt x="0" y="0"/>
                    </a:lnTo>
                    <a:lnTo>
                      <a:pt x="1051" y="0"/>
                    </a:lnTo>
                    <a:lnTo>
                      <a:pt x="1056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28" name="Group 10048"/>
            <p:cNvGrpSpPr>
              <a:grpSpLocks/>
            </p:cNvGrpSpPr>
            <p:nvPr/>
          </p:nvGrpSpPr>
          <p:grpSpPr bwMode="auto">
            <a:xfrm>
              <a:off x="4809" y="11890"/>
              <a:ext cx="324" cy="7"/>
              <a:chOff x="4809" y="11890"/>
              <a:chExt cx="324" cy="7"/>
            </a:xfrm>
          </p:grpSpPr>
          <p:sp>
            <p:nvSpPr>
              <p:cNvPr id="21130" name="Freeform 10049"/>
              <p:cNvSpPr>
                <a:spLocks/>
              </p:cNvSpPr>
              <p:nvPr/>
            </p:nvSpPr>
            <p:spPr bwMode="auto">
              <a:xfrm>
                <a:off x="4809" y="11890"/>
                <a:ext cx="324" cy="7"/>
              </a:xfrm>
              <a:custGeom>
                <a:avLst/>
                <a:gdLst>
                  <a:gd name="T0" fmla="+- 0 4809 4809"/>
                  <a:gd name="T1" fmla="*/ T0 w 324"/>
                  <a:gd name="T2" fmla="+- 0 11890 11890"/>
                  <a:gd name="T3" fmla="*/ 11890 h 7"/>
                  <a:gd name="T4" fmla="+- 0 4811 4809"/>
                  <a:gd name="T5" fmla="*/ T4 w 324"/>
                  <a:gd name="T6" fmla="+- 0 11897 11890"/>
                  <a:gd name="T7" fmla="*/ 11897 h 7"/>
                  <a:gd name="T8" fmla="+- 0 5133 4809"/>
                  <a:gd name="T9" fmla="*/ T8 w 324"/>
                  <a:gd name="T10" fmla="+- 0 11897 11890"/>
                  <a:gd name="T11" fmla="*/ 11897 h 7"/>
                  <a:gd name="T12" fmla="+- 0 4809 4809"/>
                  <a:gd name="T13" fmla="*/ T12 w 324"/>
                  <a:gd name="T14" fmla="+- 0 11890 11890"/>
                  <a:gd name="T15" fmla="*/ 1189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4" h="7">
                    <a:moveTo>
                      <a:pt x="0" y="0"/>
                    </a:moveTo>
                    <a:lnTo>
                      <a:pt x="2" y="7"/>
                    </a:lnTo>
                    <a:lnTo>
                      <a:pt x="324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29" name="Group 10050"/>
            <p:cNvGrpSpPr>
              <a:grpSpLocks/>
            </p:cNvGrpSpPr>
            <p:nvPr/>
          </p:nvGrpSpPr>
          <p:grpSpPr bwMode="auto">
            <a:xfrm>
              <a:off x="4809" y="11890"/>
              <a:ext cx="324" cy="7"/>
              <a:chOff x="4809" y="11890"/>
              <a:chExt cx="324" cy="7"/>
            </a:xfrm>
          </p:grpSpPr>
          <p:sp>
            <p:nvSpPr>
              <p:cNvPr id="21129" name="Freeform 10051"/>
              <p:cNvSpPr>
                <a:spLocks/>
              </p:cNvSpPr>
              <p:nvPr/>
            </p:nvSpPr>
            <p:spPr bwMode="auto">
              <a:xfrm>
                <a:off x="4809" y="11890"/>
                <a:ext cx="324" cy="7"/>
              </a:xfrm>
              <a:custGeom>
                <a:avLst/>
                <a:gdLst>
                  <a:gd name="T0" fmla="+- 0 5130 4809"/>
                  <a:gd name="T1" fmla="*/ T0 w 324"/>
                  <a:gd name="T2" fmla="+- 0 11890 11890"/>
                  <a:gd name="T3" fmla="*/ 11890 h 7"/>
                  <a:gd name="T4" fmla="+- 0 4809 4809"/>
                  <a:gd name="T5" fmla="*/ T4 w 324"/>
                  <a:gd name="T6" fmla="+- 0 11890 11890"/>
                  <a:gd name="T7" fmla="*/ 11890 h 7"/>
                  <a:gd name="T8" fmla="+- 0 5133 4809"/>
                  <a:gd name="T9" fmla="*/ T8 w 324"/>
                  <a:gd name="T10" fmla="+- 0 11897 11890"/>
                  <a:gd name="T11" fmla="*/ 11897 h 7"/>
                  <a:gd name="T12" fmla="+- 0 5130 4809"/>
                  <a:gd name="T13" fmla="*/ T12 w 324"/>
                  <a:gd name="T14" fmla="+- 0 11890 11890"/>
                  <a:gd name="T15" fmla="*/ 1189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4" h="7">
                    <a:moveTo>
                      <a:pt x="321" y="0"/>
                    </a:moveTo>
                    <a:lnTo>
                      <a:pt x="0" y="0"/>
                    </a:lnTo>
                    <a:lnTo>
                      <a:pt x="324" y="7"/>
                    </a:lnTo>
                    <a:lnTo>
                      <a:pt x="32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30" name="Group 10052"/>
            <p:cNvGrpSpPr>
              <a:grpSpLocks/>
            </p:cNvGrpSpPr>
            <p:nvPr/>
          </p:nvGrpSpPr>
          <p:grpSpPr bwMode="auto">
            <a:xfrm>
              <a:off x="4809" y="11890"/>
              <a:ext cx="324" cy="7"/>
              <a:chOff x="4809" y="11890"/>
              <a:chExt cx="324" cy="7"/>
            </a:xfrm>
          </p:grpSpPr>
          <p:sp>
            <p:nvSpPr>
              <p:cNvPr id="21128" name="Freeform 10053"/>
              <p:cNvSpPr>
                <a:spLocks/>
              </p:cNvSpPr>
              <p:nvPr/>
            </p:nvSpPr>
            <p:spPr bwMode="auto">
              <a:xfrm>
                <a:off x="4809" y="11890"/>
                <a:ext cx="324" cy="7"/>
              </a:xfrm>
              <a:custGeom>
                <a:avLst/>
                <a:gdLst>
                  <a:gd name="T0" fmla="+- 0 4811 4809"/>
                  <a:gd name="T1" fmla="*/ T0 w 324"/>
                  <a:gd name="T2" fmla="+- 0 11897 11890"/>
                  <a:gd name="T3" fmla="*/ 11897 h 7"/>
                  <a:gd name="T4" fmla="+- 0 5133 4809"/>
                  <a:gd name="T5" fmla="*/ T4 w 324"/>
                  <a:gd name="T6" fmla="+- 0 11897 11890"/>
                  <a:gd name="T7" fmla="*/ 11897 h 7"/>
                  <a:gd name="T8" fmla="+- 0 4809 4809"/>
                  <a:gd name="T9" fmla="*/ T8 w 324"/>
                  <a:gd name="T10" fmla="+- 0 11890 11890"/>
                  <a:gd name="T11" fmla="*/ 11890 h 7"/>
                  <a:gd name="T12" fmla="+- 0 4811 4809"/>
                  <a:gd name="T13" fmla="*/ T12 w 324"/>
                  <a:gd name="T14" fmla="+- 0 11897 11890"/>
                  <a:gd name="T15" fmla="*/ 1189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4" h="7">
                    <a:moveTo>
                      <a:pt x="2" y="7"/>
                    </a:moveTo>
                    <a:lnTo>
                      <a:pt x="324" y="7"/>
                    </a:lnTo>
                    <a:lnTo>
                      <a:pt x="0" y="0"/>
                    </a:lnTo>
                    <a:lnTo>
                      <a:pt x="2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31" name="Group 10054"/>
            <p:cNvGrpSpPr>
              <a:grpSpLocks/>
            </p:cNvGrpSpPr>
            <p:nvPr/>
          </p:nvGrpSpPr>
          <p:grpSpPr bwMode="auto">
            <a:xfrm>
              <a:off x="4809" y="11890"/>
              <a:ext cx="324" cy="7"/>
              <a:chOff x="4809" y="11890"/>
              <a:chExt cx="324" cy="7"/>
            </a:xfrm>
          </p:grpSpPr>
          <p:sp>
            <p:nvSpPr>
              <p:cNvPr id="21127" name="Freeform 10055"/>
              <p:cNvSpPr>
                <a:spLocks/>
              </p:cNvSpPr>
              <p:nvPr/>
            </p:nvSpPr>
            <p:spPr bwMode="auto">
              <a:xfrm>
                <a:off x="4809" y="11890"/>
                <a:ext cx="324" cy="7"/>
              </a:xfrm>
              <a:custGeom>
                <a:avLst/>
                <a:gdLst>
                  <a:gd name="T0" fmla="+- 0 5133 4809"/>
                  <a:gd name="T1" fmla="*/ T0 w 324"/>
                  <a:gd name="T2" fmla="+- 0 11897 11890"/>
                  <a:gd name="T3" fmla="*/ 11897 h 7"/>
                  <a:gd name="T4" fmla="+- 0 4809 4809"/>
                  <a:gd name="T5" fmla="*/ T4 w 324"/>
                  <a:gd name="T6" fmla="+- 0 11890 11890"/>
                  <a:gd name="T7" fmla="*/ 11890 h 7"/>
                  <a:gd name="T8" fmla="+- 0 5130 4809"/>
                  <a:gd name="T9" fmla="*/ T8 w 324"/>
                  <a:gd name="T10" fmla="+- 0 11890 11890"/>
                  <a:gd name="T11" fmla="*/ 11890 h 7"/>
                  <a:gd name="T12" fmla="+- 0 5133 4809"/>
                  <a:gd name="T13" fmla="*/ T12 w 324"/>
                  <a:gd name="T14" fmla="+- 0 11897 11890"/>
                  <a:gd name="T15" fmla="*/ 1189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4" h="7">
                    <a:moveTo>
                      <a:pt x="324" y="7"/>
                    </a:moveTo>
                    <a:lnTo>
                      <a:pt x="0" y="0"/>
                    </a:lnTo>
                    <a:lnTo>
                      <a:pt x="321" y="0"/>
                    </a:lnTo>
                    <a:lnTo>
                      <a:pt x="324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32" name="Group 10056"/>
            <p:cNvGrpSpPr>
              <a:grpSpLocks/>
            </p:cNvGrpSpPr>
            <p:nvPr/>
          </p:nvGrpSpPr>
          <p:grpSpPr bwMode="auto">
            <a:xfrm>
              <a:off x="5133" y="11898"/>
              <a:ext cx="1085" cy="2"/>
              <a:chOff x="5133" y="11898"/>
              <a:chExt cx="1085" cy="2"/>
            </a:xfrm>
          </p:grpSpPr>
          <p:sp>
            <p:nvSpPr>
              <p:cNvPr id="21126" name="Freeform 10057"/>
              <p:cNvSpPr>
                <a:spLocks/>
              </p:cNvSpPr>
              <p:nvPr/>
            </p:nvSpPr>
            <p:spPr bwMode="auto">
              <a:xfrm>
                <a:off x="5133" y="11898"/>
                <a:ext cx="1085" cy="2"/>
              </a:xfrm>
              <a:custGeom>
                <a:avLst/>
                <a:gdLst>
                  <a:gd name="T0" fmla="+- 0 5133 5133"/>
                  <a:gd name="T1" fmla="*/ T0 w 1085"/>
                  <a:gd name="T2" fmla="+- 0 6218 5133"/>
                  <a:gd name="T3" fmla="*/ T2 w 108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085">
                    <a:moveTo>
                      <a:pt x="0" y="0"/>
                    </a:moveTo>
                    <a:lnTo>
                      <a:pt x="1085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33" name="Group 10058"/>
            <p:cNvGrpSpPr>
              <a:grpSpLocks/>
            </p:cNvGrpSpPr>
            <p:nvPr/>
          </p:nvGrpSpPr>
          <p:grpSpPr bwMode="auto">
            <a:xfrm>
              <a:off x="5133" y="11897"/>
              <a:ext cx="1085" cy="2"/>
              <a:chOff x="5133" y="11897"/>
              <a:chExt cx="1085" cy="2"/>
            </a:xfrm>
          </p:grpSpPr>
          <p:sp>
            <p:nvSpPr>
              <p:cNvPr id="21125" name="Freeform 10059"/>
              <p:cNvSpPr>
                <a:spLocks/>
              </p:cNvSpPr>
              <p:nvPr/>
            </p:nvSpPr>
            <p:spPr bwMode="auto">
              <a:xfrm>
                <a:off x="5133" y="11897"/>
                <a:ext cx="1085" cy="2"/>
              </a:xfrm>
              <a:custGeom>
                <a:avLst/>
                <a:gdLst>
                  <a:gd name="T0" fmla="+- 0 5133 5133"/>
                  <a:gd name="T1" fmla="*/ T0 w 1085"/>
                  <a:gd name="T2" fmla="+- 0 11899 11897"/>
                  <a:gd name="T3" fmla="*/ 11899 h 2"/>
                  <a:gd name="T4" fmla="+- 0 6218 5133"/>
                  <a:gd name="T5" fmla="*/ T4 w 1085"/>
                  <a:gd name="T6" fmla="+- 0 11899 11897"/>
                  <a:gd name="T7" fmla="*/ 11899 h 2"/>
                  <a:gd name="T8" fmla="+- 0 5159 5133"/>
                  <a:gd name="T9" fmla="*/ T8 w 1085"/>
                  <a:gd name="T10" fmla="+- 0 11897 11897"/>
                  <a:gd name="T11" fmla="*/ 11897 h 2"/>
                  <a:gd name="T12" fmla="+- 0 5133 5133"/>
                  <a:gd name="T13" fmla="*/ T12 w 1085"/>
                  <a:gd name="T14" fmla="+- 0 11899 11897"/>
                  <a:gd name="T15" fmla="*/ 11899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5" h="2">
                    <a:moveTo>
                      <a:pt x="0" y="2"/>
                    </a:moveTo>
                    <a:lnTo>
                      <a:pt x="1085" y="2"/>
                    </a:lnTo>
                    <a:lnTo>
                      <a:pt x="26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34" name="Group 10060"/>
            <p:cNvGrpSpPr>
              <a:grpSpLocks/>
            </p:cNvGrpSpPr>
            <p:nvPr/>
          </p:nvGrpSpPr>
          <p:grpSpPr bwMode="auto">
            <a:xfrm>
              <a:off x="5159" y="11897"/>
              <a:ext cx="1058" cy="2"/>
              <a:chOff x="5159" y="11897"/>
              <a:chExt cx="1058" cy="2"/>
            </a:xfrm>
          </p:grpSpPr>
          <p:sp>
            <p:nvSpPr>
              <p:cNvPr id="21124" name="Freeform 10061"/>
              <p:cNvSpPr>
                <a:spLocks/>
              </p:cNvSpPr>
              <p:nvPr/>
            </p:nvSpPr>
            <p:spPr bwMode="auto">
              <a:xfrm>
                <a:off x="5159" y="11897"/>
                <a:ext cx="1058" cy="2"/>
              </a:xfrm>
              <a:custGeom>
                <a:avLst/>
                <a:gdLst>
                  <a:gd name="T0" fmla="+- 0 6218 5159"/>
                  <a:gd name="T1" fmla="*/ T0 w 1058"/>
                  <a:gd name="T2" fmla="+- 0 11899 11897"/>
                  <a:gd name="T3" fmla="*/ 11899 h 2"/>
                  <a:gd name="T4" fmla="+- 0 5159 5159"/>
                  <a:gd name="T5" fmla="*/ T4 w 1058"/>
                  <a:gd name="T6" fmla="+- 0 11897 11897"/>
                  <a:gd name="T7" fmla="*/ 11897 h 2"/>
                  <a:gd name="T8" fmla="+- 0 6213 5159"/>
                  <a:gd name="T9" fmla="*/ T8 w 1058"/>
                  <a:gd name="T10" fmla="+- 0 11897 11897"/>
                  <a:gd name="T11" fmla="*/ 11897 h 2"/>
                  <a:gd name="T12" fmla="+- 0 6218 5159"/>
                  <a:gd name="T13" fmla="*/ T12 w 1058"/>
                  <a:gd name="T14" fmla="+- 0 11899 11897"/>
                  <a:gd name="T15" fmla="*/ 11899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58" h="2">
                    <a:moveTo>
                      <a:pt x="1059" y="2"/>
                    </a:moveTo>
                    <a:lnTo>
                      <a:pt x="0" y="0"/>
                    </a:lnTo>
                    <a:lnTo>
                      <a:pt x="1054" y="0"/>
                    </a:lnTo>
                    <a:lnTo>
                      <a:pt x="1059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35" name="Group 10062"/>
            <p:cNvGrpSpPr>
              <a:grpSpLocks/>
            </p:cNvGrpSpPr>
            <p:nvPr/>
          </p:nvGrpSpPr>
          <p:grpSpPr bwMode="auto">
            <a:xfrm>
              <a:off x="4811" y="11897"/>
              <a:ext cx="322" cy="2"/>
              <a:chOff x="4811" y="11897"/>
              <a:chExt cx="322" cy="2"/>
            </a:xfrm>
          </p:grpSpPr>
          <p:sp>
            <p:nvSpPr>
              <p:cNvPr id="21123" name="Freeform 10063"/>
              <p:cNvSpPr>
                <a:spLocks/>
              </p:cNvSpPr>
              <p:nvPr/>
            </p:nvSpPr>
            <p:spPr bwMode="auto">
              <a:xfrm>
                <a:off x="4811" y="11897"/>
                <a:ext cx="322" cy="2"/>
              </a:xfrm>
              <a:custGeom>
                <a:avLst/>
                <a:gdLst>
                  <a:gd name="T0" fmla="+- 0 4811 4811"/>
                  <a:gd name="T1" fmla="*/ T0 w 322"/>
                  <a:gd name="T2" fmla="+- 0 11897 11897"/>
                  <a:gd name="T3" fmla="*/ 11897 h 2"/>
                  <a:gd name="T4" fmla="+- 0 4811 4811"/>
                  <a:gd name="T5" fmla="*/ T4 w 322"/>
                  <a:gd name="T6" fmla="+- 0 11899 11897"/>
                  <a:gd name="T7" fmla="*/ 11899 h 2"/>
                  <a:gd name="T8" fmla="+- 0 5133 4811"/>
                  <a:gd name="T9" fmla="*/ T8 w 322"/>
                  <a:gd name="T10" fmla="+- 0 11899 11897"/>
                  <a:gd name="T11" fmla="*/ 11899 h 2"/>
                  <a:gd name="T12" fmla="+- 0 4811 4811"/>
                  <a:gd name="T13" fmla="*/ T12 w 322"/>
                  <a:gd name="T14" fmla="+- 0 11897 11897"/>
                  <a:gd name="T15" fmla="*/ 1189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2" h="2">
                    <a:moveTo>
                      <a:pt x="0" y="0"/>
                    </a:moveTo>
                    <a:lnTo>
                      <a:pt x="0" y="2"/>
                    </a:lnTo>
                    <a:lnTo>
                      <a:pt x="322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36" name="Group 10064"/>
            <p:cNvGrpSpPr>
              <a:grpSpLocks/>
            </p:cNvGrpSpPr>
            <p:nvPr/>
          </p:nvGrpSpPr>
          <p:grpSpPr bwMode="auto">
            <a:xfrm>
              <a:off x="4811" y="11897"/>
              <a:ext cx="322" cy="2"/>
              <a:chOff x="4811" y="11897"/>
              <a:chExt cx="322" cy="2"/>
            </a:xfrm>
          </p:grpSpPr>
          <p:sp>
            <p:nvSpPr>
              <p:cNvPr id="21122" name="Freeform 10065"/>
              <p:cNvSpPr>
                <a:spLocks/>
              </p:cNvSpPr>
              <p:nvPr/>
            </p:nvSpPr>
            <p:spPr bwMode="auto">
              <a:xfrm>
                <a:off x="4811" y="11897"/>
                <a:ext cx="322" cy="2"/>
              </a:xfrm>
              <a:custGeom>
                <a:avLst/>
                <a:gdLst>
                  <a:gd name="T0" fmla="+- 0 5133 4811"/>
                  <a:gd name="T1" fmla="*/ T0 w 322"/>
                  <a:gd name="T2" fmla="+- 0 11897 11897"/>
                  <a:gd name="T3" fmla="*/ 11897 h 2"/>
                  <a:gd name="T4" fmla="+- 0 4811 4811"/>
                  <a:gd name="T5" fmla="*/ T4 w 322"/>
                  <a:gd name="T6" fmla="+- 0 11897 11897"/>
                  <a:gd name="T7" fmla="*/ 11897 h 2"/>
                  <a:gd name="T8" fmla="+- 0 5133 4811"/>
                  <a:gd name="T9" fmla="*/ T8 w 322"/>
                  <a:gd name="T10" fmla="+- 0 11899 11897"/>
                  <a:gd name="T11" fmla="*/ 11899 h 2"/>
                  <a:gd name="T12" fmla="+- 0 5133 4811"/>
                  <a:gd name="T13" fmla="*/ T12 w 322"/>
                  <a:gd name="T14" fmla="+- 0 11897 11897"/>
                  <a:gd name="T15" fmla="*/ 1189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2" h="2">
                    <a:moveTo>
                      <a:pt x="322" y="0"/>
                    </a:moveTo>
                    <a:lnTo>
                      <a:pt x="0" y="0"/>
                    </a:lnTo>
                    <a:lnTo>
                      <a:pt x="322" y="2"/>
                    </a:lnTo>
                    <a:lnTo>
                      <a:pt x="32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37" name="Group 10066"/>
            <p:cNvGrpSpPr>
              <a:grpSpLocks/>
            </p:cNvGrpSpPr>
            <p:nvPr/>
          </p:nvGrpSpPr>
          <p:grpSpPr bwMode="auto">
            <a:xfrm>
              <a:off x="4811" y="11897"/>
              <a:ext cx="322" cy="2"/>
              <a:chOff x="4811" y="11897"/>
              <a:chExt cx="322" cy="2"/>
            </a:xfrm>
          </p:grpSpPr>
          <p:sp>
            <p:nvSpPr>
              <p:cNvPr id="21121" name="Freeform 10067"/>
              <p:cNvSpPr>
                <a:spLocks/>
              </p:cNvSpPr>
              <p:nvPr/>
            </p:nvSpPr>
            <p:spPr bwMode="auto">
              <a:xfrm>
                <a:off x="4811" y="11897"/>
                <a:ext cx="322" cy="2"/>
              </a:xfrm>
              <a:custGeom>
                <a:avLst/>
                <a:gdLst>
                  <a:gd name="T0" fmla="+- 0 4811 4811"/>
                  <a:gd name="T1" fmla="*/ T0 w 322"/>
                  <a:gd name="T2" fmla="+- 0 11899 11897"/>
                  <a:gd name="T3" fmla="*/ 11899 h 2"/>
                  <a:gd name="T4" fmla="+- 0 5133 4811"/>
                  <a:gd name="T5" fmla="*/ T4 w 322"/>
                  <a:gd name="T6" fmla="+- 0 11899 11897"/>
                  <a:gd name="T7" fmla="*/ 11899 h 2"/>
                  <a:gd name="T8" fmla="+- 0 4811 4811"/>
                  <a:gd name="T9" fmla="*/ T8 w 322"/>
                  <a:gd name="T10" fmla="+- 0 11897 11897"/>
                  <a:gd name="T11" fmla="*/ 11897 h 2"/>
                  <a:gd name="T12" fmla="+- 0 4811 4811"/>
                  <a:gd name="T13" fmla="*/ T12 w 322"/>
                  <a:gd name="T14" fmla="+- 0 11899 11897"/>
                  <a:gd name="T15" fmla="*/ 11899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2" h="2">
                    <a:moveTo>
                      <a:pt x="0" y="2"/>
                    </a:moveTo>
                    <a:lnTo>
                      <a:pt x="32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38" name="Group 10068"/>
            <p:cNvGrpSpPr>
              <a:grpSpLocks/>
            </p:cNvGrpSpPr>
            <p:nvPr/>
          </p:nvGrpSpPr>
          <p:grpSpPr bwMode="auto">
            <a:xfrm>
              <a:off x="4811" y="11897"/>
              <a:ext cx="322" cy="2"/>
              <a:chOff x="4811" y="11897"/>
              <a:chExt cx="322" cy="2"/>
            </a:xfrm>
          </p:grpSpPr>
          <p:sp>
            <p:nvSpPr>
              <p:cNvPr id="21120" name="Freeform 10069"/>
              <p:cNvSpPr>
                <a:spLocks/>
              </p:cNvSpPr>
              <p:nvPr/>
            </p:nvSpPr>
            <p:spPr bwMode="auto">
              <a:xfrm>
                <a:off x="4811" y="11897"/>
                <a:ext cx="322" cy="2"/>
              </a:xfrm>
              <a:custGeom>
                <a:avLst/>
                <a:gdLst>
                  <a:gd name="T0" fmla="+- 0 5133 4811"/>
                  <a:gd name="T1" fmla="*/ T0 w 322"/>
                  <a:gd name="T2" fmla="+- 0 11899 11897"/>
                  <a:gd name="T3" fmla="*/ 11899 h 2"/>
                  <a:gd name="T4" fmla="+- 0 4811 4811"/>
                  <a:gd name="T5" fmla="*/ T4 w 322"/>
                  <a:gd name="T6" fmla="+- 0 11897 11897"/>
                  <a:gd name="T7" fmla="*/ 11897 h 2"/>
                  <a:gd name="T8" fmla="+- 0 5133 4811"/>
                  <a:gd name="T9" fmla="*/ T8 w 322"/>
                  <a:gd name="T10" fmla="+- 0 11897 11897"/>
                  <a:gd name="T11" fmla="*/ 11897 h 2"/>
                  <a:gd name="T12" fmla="+- 0 5133 4811"/>
                  <a:gd name="T13" fmla="*/ T12 w 322"/>
                  <a:gd name="T14" fmla="+- 0 11899 11897"/>
                  <a:gd name="T15" fmla="*/ 11899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2" h="2">
                    <a:moveTo>
                      <a:pt x="322" y="2"/>
                    </a:moveTo>
                    <a:lnTo>
                      <a:pt x="0" y="0"/>
                    </a:lnTo>
                    <a:lnTo>
                      <a:pt x="322" y="0"/>
                    </a:lnTo>
                    <a:lnTo>
                      <a:pt x="322" y="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39" name="Group 10070"/>
            <p:cNvGrpSpPr>
              <a:grpSpLocks/>
            </p:cNvGrpSpPr>
            <p:nvPr/>
          </p:nvGrpSpPr>
          <p:grpSpPr bwMode="auto">
            <a:xfrm>
              <a:off x="6918" y="11882"/>
              <a:ext cx="4711" cy="48"/>
              <a:chOff x="6918" y="11882"/>
              <a:chExt cx="4711" cy="48"/>
            </a:xfrm>
          </p:grpSpPr>
          <p:sp>
            <p:nvSpPr>
              <p:cNvPr id="21118" name="Freeform 10071"/>
              <p:cNvSpPr>
                <a:spLocks/>
              </p:cNvSpPr>
              <p:nvPr/>
            </p:nvSpPr>
            <p:spPr bwMode="auto">
              <a:xfrm>
                <a:off x="6918" y="11882"/>
                <a:ext cx="4711" cy="48"/>
              </a:xfrm>
              <a:custGeom>
                <a:avLst/>
                <a:gdLst>
                  <a:gd name="T0" fmla="+- 0 6964 6918"/>
                  <a:gd name="T1" fmla="*/ T0 w 4711"/>
                  <a:gd name="T2" fmla="+- 0 11882 11882"/>
                  <a:gd name="T3" fmla="*/ 11882 h 48"/>
                  <a:gd name="T4" fmla="+- 0 6918 6918"/>
                  <a:gd name="T5" fmla="*/ T4 w 4711"/>
                  <a:gd name="T6" fmla="+- 0 11930 11882"/>
                  <a:gd name="T7" fmla="*/ 11930 h 48"/>
                  <a:gd name="T8" fmla="+- 0 11630 6918"/>
                  <a:gd name="T9" fmla="*/ T8 w 4711"/>
                  <a:gd name="T10" fmla="+- 0 11930 11882"/>
                  <a:gd name="T11" fmla="*/ 11930 h 48"/>
                  <a:gd name="T12" fmla="+- 0 6964 6918"/>
                  <a:gd name="T13" fmla="*/ T12 w 4711"/>
                  <a:gd name="T14" fmla="+- 0 11882 11882"/>
                  <a:gd name="T15" fmla="*/ 11882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11" h="48">
                    <a:moveTo>
                      <a:pt x="46" y="0"/>
                    </a:moveTo>
                    <a:lnTo>
                      <a:pt x="0" y="48"/>
                    </a:lnTo>
                    <a:lnTo>
                      <a:pt x="4712" y="48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19" name="Freeform 10072"/>
              <p:cNvSpPr>
                <a:spLocks/>
              </p:cNvSpPr>
              <p:nvPr/>
            </p:nvSpPr>
            <p:spPr bwMode="auto">
              <a:xfrm>
                <a:off x="6918" y="11882"/>
                <a:ext cx="4711" cy="48"/>
              </a:xfrm>
              <a:custGeom>
                <a:avLst/>
                <a:gdLst>
                  <a:gd name="T0" fmla="+- 0 11630 6918"/>
                  <a:gd name="T1" fmla="*/ T0 w 4711"/>
                  <a:gd name="T2" fmla="+- 0 11882 11882"/>
                  <a:gd name="T3" fmla="*/ 11882 h 48"/>
                  <a:gd name="T4" fmla="+- 0 6964 6918"/>
                  <a:gd name="T5" fmla="*/ T4 w 4711"/>
                  <a:gd name="T6" fmla="+- 0 11882 11882"/>
                  <a:gd name="T7" fmla="*/ 11882 h 48"/>
                  <a:gd name="T8" fmla="+- 0 11630 6918"/>
                  <a:gd name="T9" fmla="*/ T8 w 4711"/>
                  <a:gd name="T10" fmla="+- 0 11930 11882"/>
                  <a:gd name="T11" fmla="*/ 11930 h 48"/>
                  <a:gd name="T12" fmla="+- 0 11630 6918"/>
                  <a:gd name="T13" fmla="*/ T12 w 4711"/>
                  <a:gd name="T14" fmla="+- 0 11882 11882"/>
                  <a:gd name="T15" fmla="*/ 11882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11" h="48">
                    <a:moveTo>
                      <a:pt x="4712" y="0"/>
                    </a:moveTo>
                    <a:lnTo>
                      <a:pt x="46" y="0"/>
                    </a:lnTo>
                    <a:lnTo>
                      <a:pt x="4712" y="48"/>
                    </a:lnTo>
                    <a:lnTo>
                      <a:pt x="47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40" name="Group 10073"/>
            <p:cNvGrpSpPr>
              <a:grpSpLocks/>
            </p:cNvGrpSpPr>
            <p:nvPr/>
          </p:nvGrpSpPr>
          <p:grpSpPr bwMode="auto">
            <a:xfrm>
              <a:off x="6918" y="11882"/>
              <a:ext cx="4711" cy="48"/>
              <a:chOff x="6918" y="11882"/>
              <a:chExt cx="4711" cy="48"/>
            </a:xfrm>
          </p:grpSpPr>
          <p:sp>
            <p:nvSpPr>
              <p:cNvPr id="21117" name="Freeform 10074"/>
              <p:cNvSpPr>
                <a:spLocks/>
              </p:cNvSpPr>
              <p:nvPr/>
            </p:nvSpPr>
            <p:spPr bwMode="auto">
              <a:xfrm>
                <a:off x="6918" y="11882"/>
                <a:ext cx="4711" cy="48"/>
              </a:xfrm>
              <a:custGeom>
                <a:avLst/>
                <a:gdLst>
                  <a:gd name="T0" fmla="+- 0 6918 6918"/>
                  <a:gd name="T1" fmla="*/ T0 w 4711"/>
                  <a:gd name="T2" fmla="+- 0 11930 11882"/>
                  <a:gd name="T3" fmla="*/ 11930 h 48"/>
                  <a:gd name="T4" fmla="+- 0 11630 6918"/>
                  <a:gd name="T5" fmla="*/ T4 w 4711"/>
                  <a:gd name="T6" fmla="+- 0 11930 11882"/>
                  <a:gd name="T7" fmla="*/ 11930 h 48"/>
                  <a:gd name="T8" fmla="+- 0 6964 6918"/>
                  <a:gd name="T9" fmla="*/ T8 w 4711"/>
                  <a:gd name="T10" fmla="+- 0 11882 11882"/>
                  <a:gd name="T11" fmla="*/ 11882 h 48"/>
                  <a:gd name="T12" fmla="+- 0 6918 6918"/>
                  <a:gd name="T13" fmla="*/ T12 w 4711"/>
                  <a:gd name="T14" fmla="+- 0 11930 11882"/>
                  <a:gd name="T15" fmla="*/ 11930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11" h="48">
                    <a:moveTo>
                      <a:pt x="0" y="48"/>
                    </a:moveTo>
                    <a:lnTo>
                      <a:pt x="4712" y="48"/>
                    </a:lnTo>
                    <a:lnTo>
                      <a:pt x="46" y="0"/>
                    </a:lnTo>
                    <a:lnTo>
                      <a:pt x="0" y="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41" name="Group 10075"/>
            <p:cNvGrpSpPr>
              <a:grpSpLocks/>
            </p:cNvGrpSpPr>
            <p:nvPr/>
          </p:nvGrpSpPr>
          <p:grpSpPr bwMode="auto">
            <a:xfrm>
              <a:off x="6964" y="11882"/>
              <a:ext cx="4666" cy="48"/>
              <a:chOff x="6964" y="11882"/>
              <a:chExt cx="4666" cy="48"/>
            </a:xfrm>
          </p:grpSpPr>
          <p:sp>
            <p:nvSpPr>
              <p:cNvPr id="21116" name="Freeform 10076"/>
              <p:cNvSpPr>
                <a:spLocks/>
              </p:cNvSpPr>
              <p:nvPr/>
            </p:nvSpPr>
            <p:spPr bwMode="auto">
              <a:xfrm>
                <a:off x="6964" y="11882"/>
                <a:ext cx="4666" cy="48"/>
              </a:xfrm>
              <a:custGeom>
                <a:avLst/>
                <a:gdLst>
                  <a:gd name="T0" fmla="+- 0 11630 6964"/>
                  <a:gd name="T1" fmla="*/ T0 w 4666"/>
                  <a:gd name="T2" fmla="+- 0 11930 11882"/>
                  <a:gd name="T3" fmla="*/ 11930 h 48"/>
                  <a:gd name="T4" fmla="+- 0 6964 6964"/>
                  <a:gd name="T5" fmla="*/ T4 w 4666"/>
                  <a:gd name="T6" fmla="+- 0 11882 11882"/>
                  <a:gd name="T7" fmla="*/ 11882 h 48"/>
                  <a:gd name="T8" fmla="+- 0 11630 6964"/>
                  <a:gd name="T9" fmla="*/ T8 w 4666"/>
                  <a:gd name="T10" fmla="+- 0 11882 11882"/>
                  <a:gd name="T11" fmla="*/ 11882 h 48"/>
                  <a:gd name="T12" fmla="+- 0 11630 6964"/>
                  <a:gd name="T13" fmla="*/ T12 w 4666"/>
                  <a:gd name="T14" fmla="+- 0 11930 11882"/>
                  <a:gd name="T15" fmla="*/ 11930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66" h="48">
                    <a:moveTo>
                      <a:pt x="4666" y="48"/>
                    </a:moveTo>
                    <a:lnTo>
                      <a:pt x="0" y="0"/>
                    </a:lnTo>
                    <a:lnTo>
                      <a:pt x="4666" y="0"/>
                    </a:lnTo>
                    <a:lnTo>
                      <a:pt x="4666" y="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42" name="Group 10077"/>
            <p:cNvGrpSpPr>
              <a:grpSpLocks/>
            </p:cNvGrpSpPr>
            <p:nvPr/>
          </p:nvGrpSpPr>
          <p:grpSpPr bwMode="auto">
            <a:xfrm>
              <a:off x="4811" y="11899"/>
              <a:ext cx="1438" cy="31"/>
              <a:chOff x="4811" y="11899"/>
              <a:chExt cx="1438" cy="31"/>
            </a:xfrm>
          </p:grpSpPr>
          <p:sp>
            <p:nvSpPr>
              <p:cNvPr id="21114" name="Freeform 10078"/>
              <p:cNvSpPr>
                <a:spLocks/>
              </p:cNvSpPr>
              <p:nvPr/>
            </p:nvSpPr>
            <p:spPr bwMode="auto">
              <a:xfrm>
                <a:off x="4811" y="11899"/>
                <a:ext cx="1438" cy="31"/>
              </a:xfrm>
              <a:custGeom>
                <a:avLst/>
                <a:gdLst>
                  <a:gd name="T0" fmla="+- 0 4811 4811"/>
                  <a:gd name="T1" fmla="*/ T0 w 1438"/>
                  <a:gd name="T2" fmla="+- 0 11899 11899"/>
                  <a:gd name="T3" fmla="*/ 11899 h 31"/>
                  <a:gd name="T4" fmla="+- 0 4816 4811"/>
                  <a:gd name="T5" fmla="*/ T4 w 1438"/>
                  <a:gd name="T6" fmla="+- 0 11930 11899"/>
                  <a:gd name="T7" fmla="*/ 11930 h 31"/>
                  <a:gd name="T8" fmla="+- 0 6249 4811"/>
                  <a:gd name="T9" fmla="*/ T8 w 1438"/>
                  <a:gd name="T10" fmla="+- 0 11930 11899"/>
                  <a:gd name="T11" fmla="*/ 11930 h 31"/>
                  <a:gd name="T12" fmla="+- 0 4811 4811"/>
                  <a:gd name="T13" fmla="*/ T12 w 1438"/>
                  <a:gd name="T14" fmla="+- 0 11899 11899"/>
                  <a:gd name="T15" fmla="*/ 11899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38" h="31">
                    <a:moveTo>
                      <a:pt x="0" y="0"/>
                    </a:moveTo>
                    <a:lnTo>
                      <a:pt x="5" y="31"/>
                    </a:lnTo>
                    <a:lnTo>
                      <a:pt x="1438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15" name="Freeform 10079"/>
              <p:cNvSpPr>
                <a:spLocks/>
              </p:cNvSpPr>
              <p:nvPr/>
            </p:nvSpPr>
            <p:spPr bwMode="auto">
              <a:xfrm>
                <a:off x="4811" y="11899"/>
                <a:ext cx="1438" cy="31"/>
              </a:xfrm>
              <a:custGeom>
                <a:avLst/>
                <a:gdLst>
                  <a:gd name="T0" fmla="+- 0 6218 4811"/>
                  <a:gd name="T1" fmla="*/ T0 w 1438"/>
                  <a:gd name="T2" fmla="+- 0 11899 11899"/>
                  <a:gd name="T3" fmla="*/ 11899 h 31"/>
                  <a:gd name="T4" fmla="+- 0 4811 4811"/>
                  <a:gd name="T5" fmla="*/ T4 w 1438"/>
                  <a:gd name="T6" fmla="+- 0 11899 11899"/>
                  <a:gd name="T7" fmla="*/ 11899 h 31"/>
                  <a:gd name="T8" fmla="+- 0 6249 4811"/>
                  <a:gd name="T9" fmla="*/ T8 w 1438"/>
                  <a:gd name="T10" fmla="+- 0 11930 11899"/>
                  <a:gd name="T11" fmla="*/ 11930 h 31"/>
                  <a:gd name="T12" fmla="+- 0 6218 4811"/>
                  <a:gd name="T13" fmla="*/ T12 w 1438"/>
                  <a:gd name="T14" fmla="+- 0 11899 11899"/>
                  <a:gd name="T15" fmla="*/ 11899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38" h="31">
                    <a:moveTo>
                      <a:pt x="1407" y="0"/>
                    </a:moveTo>
                    <a:lnTo>
                      <a:pt x="0" y="0"/>
                    </a:lnTo>
                    <a:lnTo>
                      <a:pt x="1438" y="31"/>
                    </a:lnTo>
                    <a:lnTo>
                      <a:pt x="140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43" name="Group 10080"/>
            <p:cNvGrpSpPr>
              <a:grpSpLocks/>
            </p:cNvGrpSpPr>
            <p:nvPr/>
          </p:nvGrpSpPr>
          <p:grpSpPr bwMode="auto">
            <a:xfrm>
              <a:off x="4811" y="11899"/>
              <a:ext cx="1438" cy="31"/>
              <a:chOff x="4811" y="11899"/>
              <a:chExt cx="1438" cy="31"/>
            </a:xfrm>
          </p:grpSpPr>
          <p:sp>
            <p:nvSpPr>
              <p:cNvPr id="21113" name="Freeform 10081"/>
              <p:cNvSpPr>
                <a:spLocks/>
              </p:cNvSpPr>
              <p:nvPr/>
            </p:nvSpPr>
            <p:spPr bwMode="auto">
              <a:xfrm>
                <a:off x="4811" y="11899"/>
                <a:ext cx="1438" cy="31"/>
              </a:xfrm>
              <a:custGeom>
                <a:avLst/>
                <a:gdLst>
                  <a:gd name="T0" fmla="+- 0 4816 4811"/>
                  <a:gd name="T1" fmla="*/ T0 w 1438"/>
                  <a:gd name="T2" fmla="+- 0 11930 11899"/>
                  <a:gd name="T3" fmla="*/ 11930 h 31"/>
                  <a:gd name="T4" fmla="+- 0 6249 4811"/>
                  <a:gd name="T5" fmla="*/ T4 w 1438"/>
                  <a:gd name="T6" fmla="+- 0 11930 11899"/>
                  <a:gd name="T7" fmla="*/ 11930 h 31"/>
                  <a:gd name="T8" fmla="+- 0 4811 4811"/>
                  <a:gd name="T9" fmla="*/ T8 w 1438"/>
                  <a:gd name="T10" fmla="+- 0 11899 11899"/>
                  <a:gd name="T11" fmla="*/ 11899 h 31"/>
                  <a:gd name="T12" fmla="+- 0 4816 4811"/>
                  <a:gd name="T13" fmla="*/ T12 w 1438"/>
                  <a:gd name="T14" fmla="+- 0 11930 11899"/>
                  <a:gd name="T15" fmla="*/ 11930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38" h="31">
                    <a:moveTo>
                      <a:pt x="5" y="31"/>
                    </a:moveTo>
                    <a:lnTo>
                      <a:pt x="1438" y="31"/>
                    </a:lnTo>
                    <a:lnTo>
                      <a:pt x="0" y="0"/>
                    </a:lnTo>
                    <a:lnTo>
                      <a:pt x="5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44" name="Group 10082"/>
            <p:cNvGrpSpPr>
              <a:grpSpLocks/>
            </p:cNvGrpSpPr>
            <p:nvPr/>
          </p:nvGrpSpPr>
          <p:grpSpPr bwMode="auto">
            <a:xfrm>
              <a:off x="4811" y="11899"/>
              <a:ext cx="1438" cy="31"/>
              <a:chOff x="4811" y="11899"/>
              <a:chExt cx="1438" cy="31"/>
            </a:xfrm>
          </p:grpSpPr>
          <p:sp>
            <p:nvSpPr>
              <p:cNvPr id="21112" name="Freeform 10083"/>
              <p:cNvSpPr>
                <a:spLocks/>
              </p:cNvSpPr>
              <p:nvPr/>
            </p:nvSpPr>
            <p:spPr bwMode="auto">
              <a:xfrm>
                <a:off x="4811" y="11899"/>
                <a:ext cx="1438" cy="31"/>
              </a:xfrm>
              <a:custGeom>
                <a:avLst/>
                <a:gdLst>
                  <a:gd name="T0" fmla="+- 0 6249 4811"/>
                  <a:gd name="T1" fmla="*/ T0 w 1438"/>
                  <a:gd name="T2" fmla="+- 0 11930 11899"/>
                  <a:gd name="T3" fmla="*/ 11930 h 31"/>
                  <a:gd name="T4" fmla="+- 0 4811 4811"/>
                  <a:gd name="T5" fmla="*/ T4 w 1438"/>
                  <a:gd name="T6" fmla="+- 0 11899 11899"/>
                  <a:gd name="T7" fmla="*/ 11899 h 31"/>
                  <a:gd name="T8" fmla="+- 0 6218 4811"/>
                  <a:gd name="T9" fmla="*/ T8 w 1438"/>
                  <a:gd name="T10" fmla="+- 0 11899 11899"/>
                  <a:gd name="T11" fmla="*/ 11899 h 31"/>
                  <a:gd name="T12" fmla="+- 0 6249 4811"/>
                  <a:gd name="T13" fmla="*/ T12 w 1438"/>
                  <a:gd name="T14" fmla="+- 0 11930 11899"/>
                  <a:gd name="T15" fmla="*/ 11930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38" h="31">
                    <a:moveTo>
                      <a:pt x="1438" y="31"/>
                    </a:moveTo>
                    <a:lnTo>
                      <a:pt x="0" y="0"/>
                    </a:lnTo>
                    <a:lnTo>
                      <a:pt x="1407" y="0"/>
                    </a:lnTo>
                    <a:lnTo>
                      <a:pt x="1438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45" name="Group 10084"/>
            <p:cNvGrpSpPr>
              <a:grpSpLocks/>
            </p:cNvGrpSpPr>
            <p:nvPr/>
          </p:nvGrpSpPr>
          <p:grpSpPr bwMode="auto">
            <a:xfrm>
              <a:off x="4350" y="11851"/>
              <a:ext cx="338" cy="96"/>
              <a:chOff x="4350" y="11851"/>
              <a:chExt cx="338" cy="96"/>
            </a:xfrm>
          </p:grpSpPr>
          <p:sp>
            <p:nvSpPr>
              <p:cNvPr id="21110" name="Freeform 10085"/>
              <p:cNvSpPr>
                <a:spLocks/>
              </p:cNvSpPr>
              <p:nvPr/>
            </p:nvSpPr>
            <p:spPr bwMode="auto">
              <a:xfrm>
                <a:off x="4350" y="11851"/>
                <a:ext cx="338" cy="96"/>
              </a:xfrm>
              <a:custGeom>
                <a:avLst/>
                <a:gdLst>
                  <a:gd name="T0" fmla="+- 0 4595 4350"/>
                  <a:gd name="T1" fmla="*/ T0 w 338"/>
                  <a:gd name="T2" fmla="+- 0 11851 11851"/>
                  <a:gd name="T3" fmla="*/ 11851 h 96"/>
                  <a:gd name="T4" fmla="+- 0 4350 4350"/>
                  <a:gd name="T5" fmla="*/ T4 w 338"/>
                  <a:gd name="T6" fmla="+- 0 11947 11851"/>
                  <a:gd name="T7" fmla="*/ 11947 h 96"/>
                  <a:gd name="T8" fmla="+- 0 4689 4350"/>
                  <a:gd name="T9" fmla="*/ T8 w 338"/>
                  <a:gd name="T10" fmla="+- 0 11947 11851"/>
                  <a:gd name="T11" fmla="*/ 11947 h 96"/>
                  <a:gd name="T12" fmla="+- 0 4595 4350"/>
                  <a:gd name="T13" fmla="*/ T12 w 338"/>
                  <a:gd name="T14" fmla="+- 0 11851 11851"/>
                  <a:gd name="T15" fmla="*/ 11851 h 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" h="96">
                    <a:moveTo>
                      <a:pt x="245" y="0"/>
                    </a:moveTo>
                    <a:lnTo>
                      <a:pt x="0" y="96"/>
                    </a:lnTo>
                    <a:lnTo>
                      <a:pt x="339" y="96"/>
                    </a:lnTo>
                    <a:lnTo>
                      <a:pt x="24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11" name="Freeform 10086"/>
              <p:cNvSpPr>
                <a:spLocks/>
              </p:cNvSpPr>
              <p:nvPr/>
            </p:nvSpPr>
            <p:spPr bwMode="auto">
              <a:xfrm>
                <a:off x="4350" y="11851"/>
                <a:ext cx="338" cy="96"/>
              </a:xfrm>
              <a:custGeom>
                <a:avLst/>
                <a:gdLst>
                  <a:gd name="T0" fmla="+- 0 4672 4350"/>
                  <a:gd name="T1" fmla="*/ T0 w 338"/>
                  <a:gd name="T2" fmla="+- 0 11851 11851"/>
                  <a:gd name="T3" fmla="*/ 11851 h 96"/>
                  <a:gd name="T4" fmla="+- 0 4595 4350"/>
                  <a:gd name="T5" fmla="*/ T4 w 338"/>
                  <a:gd name="T6" fmla="+- 0 11851 11851"/>
                  <a:gd name="T7" fmla="*/ 11851 h 96"/>
                  <a:gd name="T8" fmla="+- 0 4689 4350"/>
                  <a:gd name="T9" fmla="*/ T8 w 338"/>
                  <a:gd name="T10" fmla="+- 0 11947 11851"/>
                  <a:gd name="T11" fmla="*/ 11947 h 96"/>
                  <a:gd name="T12" fmla="+- 0 4672 4350"/>
                  <a:gd name="T13" fmla="*/ T12 w 338"/>
                  <a:gd name="T14" fmla="+- 0 11851 11851"/>
                  <a:gd name="T15" fmla="*/ 11851 h 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" h="96">
                    <a:moveTo>
                      <a:pt x="322" y="0"/>
                    </a:moveTo>
                    <a:lnTo>
                      <a:pt x="245" y="0"/>
                    </a:lnTo>
                    <a:lnTo>
                      <a:pt x="339" y="96"/>
                    </a:lnTo>
                    <a:lnTo>
                      <a:pt x="32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46" name="Group 10087"/>
            <p:cNvGrpSpPr>
              <a:grpSpLocks/>
            </p:cNvGrpSpPr>
            <p:nvPr/>
          </p:nvGrpSpPr>
          <p:grpSpPr bwMode="auto">
            <a:xfrm>
              <a:off x="4350" y="11851"/>
              <a:ext cx="338" cy="96"/>
              <a:chOff x="4350" y="11851"/>
              <a:chExt cx="338" cy="96"/>
            </a:xfrm>
          </p:grpSpPr>
          <p:sp>
            <p:nvSpPr>
              <p:cNvPr id="21109" name="Freeform 10088"/>
              <p:cNvSpPr>
                <a:spLocks/>
              </p:cNvSpPr>
              <p:nvPr/>
            </p:nvSpPr>
            <p:spPr bwMode="auto">
              <a:xfrm>
                <a:off x="4350" y="11851"/>
                <a:ext cx="338" cy="96"/>
              </a:xfrm>
              <a:custGeom>
                <a:avLst/>
                <a:gdLst>
                  <a:gd name="T0" fmla="+- 0 4350 4350"/>
                  <a:gd name="T1" fmla="*/ T0 w 338"/>
                  <a:gd name="T2" fmla="+- 0 11947 11851"/>
                  <a:gd name="T3" fmla="*/ 11947 h 96"/>
                  <a:gd name="T4" fmla="+- 0 4689 4350"/>
                  <a:gd name="T5" fmla="*/ T4 w 338"/>
                  <a:gd name="T6" fmla="+- 0 11947 11851"/>
                  <a:gd name="T7" fmla="*/ 11947 h 96"/>
                  <a:gd name="T8" fmla="+- 0 4595 4350"/>
                  <a:gd name="T9" fmla="*/ T8 w 338"/>
                  <a:gd name="T10" fmla="+- 0 11851 11851"/>
                  <a:gd name="T11" fmla="*/ 11851 h 96"/>
                  <a:gd name="T12" fmla="+- 0 4350 4350"/>
                  <a:gd name="T13" fmla="*/ T12 w 338"/>
                  <a:gd name="T14" fmla="+- 0 11947 11851"/>
                  <a:gd name="T15" fmla="*/ 11947 h 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8" h="96">
                    <a:moveTo>
                      <a:pt x="0" y="96"/>
                    </a:moveTo>
                    <a:lnTo>
                      <a:pt x="339" y="96"/>
                    </a:lnTo>
                    <a:lnTo>
                      <a:pt x="245" y="0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47" name="Group 10089"/>
            <p:cNvGrpSpPr>
              <a:grpSpLocks/>
            </p:cNvGrpSpPr>
            <p:nvPr/>
          </p:nvGrpSpPr>
          <p:grpSpPr bwMode="auto">
            <a:xfrm>
              <a:off x="4595" y="11851"/>
              <a:ext cx="94" cy="96"/>
              <a:chOff x="4595" y="11851"/>
              <a:chExt cx="94" cy="96"/>
            </a:xfrm>
          </p:grpSpPr>
          <p:sp>
            <p:nvSpPr>
              <p:cNvPr id="21108" name="Freeform 10090"/>
              <p:cNvSpPr>
                <a:spLocks/>
              </p:cNvSpPr>
              <p:nvPr/>
            </p:nvSpPr>
            <p:spPr bwMode="auto">
              <a:xfrm>
                <a:off x="4595" y="11851"/>
                <a:ext cx="94" cy="96"/>
              </a:xfrm>
              <a:custGeom>
                <a:avLst/>
                <a:gdLst>
                  <a:gd name="T0" fmla="+- 0 4689 4595"/>
                  <a:gd name="T1" fmla="*/ T0 w 94"/>
                  <a:gd name="T2" fmla="+- 0 11947 11851"/>
                  <a:gd name="T3" fmla="*/ 11947 h 96"/>
                  <a:gd name="T4" fmla="+- 0 4595 4595"/>
                  <a:gd name="T5" fmla="*/ T4 w 94"/>
                  <a:gd name="T6" fmla="+- 0 11851 11851"/>
                  <a:gd name="T7" fmla="*/ 11851 h 96"/>
                  <a:gd name="T8" fmla="+- 0 4672 4595"/>
                  <a:gd name="T9" fmla="*/ T8 w 94"/>
                  <a:gd name="T10" fmla="+- 0 11851 11851"/>
                  <a:gd name="T11" fmla="*/ 11851 h 96"/>
                  <a:gd name="T12" fmla="+- 0 4689 4595"/>
                  <a:gd name="T13" fmla="*/ T12 w 94"/>
                  <a:gd name="T14" fmla="+- 0 11947 11851"/>
                  <a:gd name="T15" fmla="*/ 11947 h 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4" h="96">
                    <a:moveTo>
                      <a:pt x="94" y="96"/>
                    </a:moveTo>
                    <a:lnTo>
                      <a:pt x="0" y="0"/>
                    </a:lnTo>
                    <a:lnTo>
                      <a:pt x="77" y="0"/>
                    </a:lnTo>
                    <a:lnTo>
                      <a:pt x="94" y="9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48" name="Group 10091"/>
            <p:cNvGrpSpPr>
              <a:grpSpLocks/>
            </p:cNvGrpSpPr>
            <p:nvPr/>
          </p:nvGrpSpPr>
          <p:grpSpPr bwMode="auto">
            <a:xfrm>
              <a:off x="4816" y="11930"/>
              <a:ext cx="1464" cy="24"/>
              <a:chOff x="4816" y="11930"/>
              <a:chExt cx="1464" cy="24"/>
            </a:xfrm>
          </p:grpSpPr>
          <p:sp>
            <p:nvSpPr>
              <p:cNvPr id="21106" name="Freeform 10092"/>
              <p:cNvSpPr>
                <a:spLocks/>
              </p:cNvSpPr>
              <p:nvPr/>
            </p:nvSpPr>
            <p:spPr bwMode="auto">
              <a:xfrm>
                <a:off x="4816" y="11930"/>
                <a:ext cx="1464" cy="24"/>
              </a:xfrm>
              <a:custGeom>
                <a:avLst/>
                <a:gdLst>
                  <a:gd name="T0" fmla="+- 0 4816 4816"/>
                  <a:gd name="T1" fmla="*/ T0 w 1464"/>
                  <a:gd name="T2" fmla="+- 0 11930 11930"/>
                  <a:gd name="T3" fmla="*/ 11930 h 24"/>
                  <a:gd name="T4" fmla="+- 0 4821 4816"/>
                  <a:gd name="T5" fmla="*/ T4 w 1464"/>
                  <a:gd name="T6" fmla="+- 0 11954 11930"/>
                  <a:gd name="T7" fmla="*/ 11954 h 24"/>
                  <a:gd name="T8" fmla="+- 0 6280 4816"/>
                  <a:gd name="T9" fmla="*/ T8 w 1464"/>
                  <a:gd name="T10" fmla="+- 0 11954 11930"/>
                  <a:gd name="T11" fmla="*/ 11954 h 24"/>
                  <a:gd name="T12" fmla="+- 0 4816 4816"/>
                  <a:gd name="T13" fmla="*/ T12 w 1464"/>
                  <a:gd name="T14" fmla="+- 0 11930 11930"/>
                  <a:gd name="T15" fmla="*/ 1193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64" h="24">
                    <a:moveTo>
                      <a:pt x="0" y="0"/>
                    </a:moveTo>
                    <a:lnTo>
                      <a:pt x="5" y="24"/>
                    </a:lnTo>
                    <a:lnTo>
                      <a:pt x="1464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07" name="Freeform 10093"/>
              <p:cNvSpPr>
                <a:spLocks/>
              </p:cNvSpPr>
              <p:nvPr/>
            </p:nvSpPr>
            <p:spPr bwMode="auto">
              <a:xfrm>
                <a:off x="4816" y="11930"/>
                <a:ext cx="1464" cy="24"/>
              </a:xfrm>
              <a:custGeom>
                <a:avLst/>
                <a:gdLst>
                  <a:gd name="T0" fmla="+- 0 6249 4816"/>
                  <a:gd name="T1" fmla="*/ T0 w 1464"/>
                  <a:gd name="T2" fmla="+- 0 11930 11930"/>
                  <a:gd name="T3" fmla="*/ 11930 h 24"/>
                  <a:gd name="T4" fmla="+- 0 4816 4816"/>
                  <a:gd name="T5" fmla="*/ T4 w 1464"/>
                  <a:gd name="T6" fmla="+- 0 11930 11930"/>
                  <a:gd name="T7" fmla="*/ 11930 h 24"/>
                  <a:gd name="T8" fmla="+- 0 6280 4816"/>
                  <a:gd name="T9" fmla="*/ T8 w 1464"/>
                  <a:gd name="T10" fmla="+- 0 11954 11930"/>
                  <a:gd name="T11" fmla="*/ 11954 h 24"/>
                  <a:gd name="T12" fmla="+- 0 6249 4816"/>
                  <a:gd name="T13" fmla="*/ T12 w 1464"/>
                  <a:gd name="T14" fmla="+- 0 11930 11930"/>
                  <a:gd name="T15" fmla="*/ 1193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64" h="24">
                    <a:moveTo>
                      <a:pt x="1433" y="0"/>
                    </a:moveTo>
                    <a:lnTo>
                      <a:pt x="0" y="0"/>
                    </a:lnTo>
                    <a:lnTo>
                      <a:pt x="1464" y="24"/>
                    </a:lnTo>
                    <a:lnTo>
                      <a:pt x="143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49" name="Group 10094"/>
            <p:cNvGrpSpPr>
              <a:grpSpLocks/>
            </p:cNvGrpSpPr>
            <p:nvPr/>
          </p:nvGrpSpPr>
          <p:grpSpPr bwMode="auto">
            <a:xfrm>
              <a:off x="4816" y="11930"/>
              <a:ext cx="1464" cy="24"/>
              <a:chOff x="4816" y="11930"/>
              <a:chExt cx="1464" cy="24"/>
            </a:xfrm>
          </p:grpSpPr>
          <p:sp>
            <p:nvSpPr>
              <p:cNvPr id="21105" name="Freeform 10095"/>
              <p:cNvSpPr>
                <a:spLocks/>
              </p:cNvSpPr>
              <p:nvPr/>
            </p:nvSpPr>
            <p:spPr bwMode="auto">
              <a:xfrm>
                <a:off x="4816" y="11930"/>
                <a:ext cx="1464" cy="24"/>
              </a:xfrm>
              <a:custGeom>
                <a:avLst/>
                <a:gdLst>
                  <a:gd name="T0" fmla="+- 0 4821 4816"/>
                  <a:gd name="T1" fmla="*/ T0 w 1464"/>
                  <a:gd name="T2" fmla="+- 0 11954 11930"/>
                  <a:gd name="T3" fmla="*/ 11954 h 24"/>
                  <a:gd name="T4" fmla="+- 0 6280 4816"/>
                  <a:gd name="T5" fmla="*/ T4 w 1464"/>
                  <a:gd name="T6" fmla="+- 0 11954 11930"/>
                  <a:gd name="T7" fmla="*/ 11954 h 24"/>
                  <a:gd name="T8" fmla="+- 0 4816 4816"/>
                  <a:gd name="T9" fmla="*/ T8 w 1464"/>
                  <a:gd name="T10" fmla="+- 0 11930 11930"/>
                  <a:gd name="T11" fmla="*/ 11930 h 24"/>
                  <a:gd name="T12" fmla="+- 0 4821 4816"/>
                  <a:gd name="T13" fmla="*/ T12 w 1464"/>
                  <a:gd name="T14" fmla="+- 0 11954 11930"/>
                  <a:gd name="T15" fmla="*/ 1195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64" h="24">
                    <a:moveTo>
                      <a:pt x="5" y="24"/>
                    </a:moveTo>
                    <a:lnTo>
                      <a:pt x="1464" y="24"/>
                    </a:lnTo>
                    <a:lnTo>
                      <a:pt x="0" y="0"/>
                    </a:lnTo>
                    <a:lnTo>
                      <a:pt x="5" y="2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50" name="Group 10096"/>
            <p:cNvGrpSpPr>
              <a:grpSpLocks/>
            </p:cNvGrpSpPr>
            <p:nvPr/>
          </p:nvGrpSpPr>
          <p:grpSpPr bwMode="auto">
            <a:xfrm>
              <a:off x="4816" y="11930"/>
              <a:ext cx="1464" cy="24"/>
              <a:chOff x="4816" y="11930"/>
              <a:chExt cx="1464" cy="24"/>
            </a:xfrm>
          </p:grpSpPr>
          <p:sp>
            <p:nvSpPr>
              <p:cNvPr id="21104" name="Freeform 10097"/>
              <p:cNvSpPr>
                <a:spLocks/>
              </p:cNvSpPr>
              <p:nvPr/>
            </p:nvSpPr>
            <p:spPr bwMode="auto">
              <a:xfrm>
                <a:off x="4816" y="11930"/>
                <a:ext cx="1464" cy="24"/>
              </a:xfrm>
              <a:custGeom>
                <a:avLst/>
                <a:gdLst>
                  <a:gd name="T0" fmla="+- 0 6280 4816"/>
                  <a:gd name="T1" fmla="*/ T0 w 1464"/>
                  <a:gd name="T2" fmla="+- 0 11954 11930"/>
                  <a:gd name="T3" fmla="*/ 11954 h 24"/>
                  <a:gd name="T4" fmla="+- 0 4816 4816"/>
                  <a:gd name="T5" fmla="*/ T4 w 1464"/>
                  <a:gd name="T6" fmla="+- 0 11930 11930"/>
                  <a:gd name="T7" fmla="*/ 11930 h 24"/>
                  <a:gd name="T8" fmla="+- 0 6249 4816"/>
                  <a:gd name="T9" fmla="*/ T8 w 1464"/>
                  <a:gd name="T10" fmla="+- 0 11930 11930"/>
                  <a:gd name="T11" fmla="*/ 11930 h 24"/>
                  <a:gd name="T12" fmla="+- 0 6280 4816"/>
                  <a:gd name="T13" fmla="*/ T12 w 1464"/>
                  <a:gd name="T14" fmla="+- 0 11954 11930"/>
                  <a:gd name="T15" fmla="*/ 1195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64" h="24">
                    <a:moveTo>
                      <a:pt x="1464" y="24"/>
                    </a:moveTo>
                    <a:lnTo>
                      <a:pt x="0" y="0"/>
                    </a:lnTo>
                    <a:lnTo>
                      <a:pt x="1433" y="0"/>
                    </a:lnTo>
                    <a:lnTo>
                      <a:pt x="1464" y="2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51" name="Group 10098"/>
            <p:cNvGrpSpPr>
              <a:grpSpLocks/>
            </p:cNvGrpSpPr>
            <p:nvPr/>
          </p:nvGrpSpPr>
          <p:grpSpPr bwMode="auto">
            <a:xfrm>
              <a:off x="4350" y="11947"/>
              <a:ext cx="341" cy="12"/>
              <a:chOff x="4350" y="11947"/>
              <a:chExt cx="341" cy="12"/>
            </a:xfrm>
          </p:grpSpPr>
          <p:sp>
            <p:nvSpPr>
              <p:cNvPr id="21103" name="Freeform 10099"/>
              <p:cNvSpPr>
                <a:spLocks/>
              </p:cNvSpPr>
              <p:nvPr/>
            </p:nvSpPr>
            <p:spPr bwMode="auto">
              <a:xfrm>
                <a:off x="4350" y="11947"/>
                <a:ext cx="341" cy="12"/>
              </a:xfrm>
              <a:custGeom>
                <a:avLst/>
                <a:gdLst>
                  <a:gd name="T0" fmla="+- 0 4350 4350"/>
                  <a:gd name="T1" fmla="*/ T0 w 341"/>
                  <a:gd name="T2" fmla="+- 0 11947 11947"/>
                  <a:gd name="T3" fmla="*/ 11947 h 12"/>
                  <a:gd name="T4" fmla="+- 0 4353 4350"/>
                  <a:gd name="T5" fmla="*/ T4 w 341"/>
                  <a:gd name="T6" fmla="+- 0 11959 11947"/>
                  <a:gd name="T7" fmla="*/ 11959 h 12"/>
                  <a:gd name="T8" fmla="+- 0 4691 4350"/>
                  <a:gd name="T9" fmla="*/ T8 w 341"/>
                  <a:gd name="T10" fmla="+- 0 11959 11947"/>
                  <a:gd name="T11" fmla="*/ 11959 h 12"/>
                  <a:gd name="T12" fmla="+- 0 4350 4350"/>
                  <a:gd name="T13" fmla="*/ T12 w 341"/>
                  <a:gd name="T14" fmla="+- 0 11947 11947"/>
                  <a:gd name="T15" fmla="*/ 11947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12">
                    <a:moveTo>
                      <a:pt x="0" y="0"/>
                    </a:moveTo>
                    <a:lnTo>
                      <a:pt x="3" y="12"/>
                    </a:lnTo>
                    <a:lnTo>
                      <a:pt x="341" y="1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52" name="Group 10100"/>
            <p:cNvGrpSpPr>
              <a:grpSpLocks/>
            </p:cNvGrpSpPr>
            <p:nvPr/>
          </p:nvGrpSpPr>
          <p:grpSpPr bwMode="auto">
            <a:xfrm>
              <a:off x="4350" y="11947"/>
              <a:ext cx="341" cy="12"/>
              <a:chOff x="4350" y="11947"/>
              <a:chExt cx="341" cy="12"/>
            </a:xfrm>
          </p:grpSpPr>
          <p:sp>
            <p:nvSpPr>
              <p:cNvPr id="21102" name="Freeform 10101"/>
              <p:cNvSpPr>
                <a:spLocks/>
              </p:cNvSpPr>
              <p:nvPr/>
            </p:nvSpPr>
            <p:spPr bwMode="auto">
              <a:xfrm>
                <a:off x="4350" y="11947"/>
                <a:ext cx="341" cy="12"/>
              </a:xfrm>
              <a:custGeom>
                <a:avLst/>
                <a:gdLst>
                  <a:gd name="T0" fmla="+- 0 4689 4350"/>
                  <a:gd name="T1" fmla="*/ T0 w 341"/>
                  <a:gd name="T2" fmla="+- 0 11947 11947"/>
                  <a:gd name="T3" fmla="*/ 11947 h 12"/>
                  <a:gd name="T4" fmla="+- 0 4350 4350"/>
                  <a:gd name="T5" fmla="*/ T4 w 341"/>
                  <a:gd name="T6" fmla="+- 0 11947 11947"/>
                  <a:gd name="T7" fmla="*/ 11947 h 12"/>
                  <a:gd name="T8" fmla="+- 0 4691 4350"/>
                  <a:gd name="T9" fmla="*/ T8 w 341"/>
                  <a:gd name="T10" fmla="+- 0 11959 11947"/>
                  <a:gd name="T11" fmla="*/ 11959 h 12"/>
                  <a:gd name="T12" fmla="+- 0 4689 4350"/>
                  <a:gd name="T13" fmla="*/ T12 w 341"/>
                  <a:gd name="T14" fmla="+- 0 11947 11947"/>
                  <a:gd name="T15" fmla="*/ 11947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12">
                    <a:moveTo>
                      <a:pt x="339" y="0"/>
                    </a:moveTo>
                    <a:lnTo>
                      <a:pt x="0" y="0"/>
                    </a:lnTo>
                    <a:lnTo>
                      <a:pt x="341" y="12"/>
                    </a:lnTo>
                    <a:lnTo>
                      <a:pt x="33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53" name="Group 10102"/>
            <p:cNvGrpSpPr>
              <a:grpSpLocks/>
            </p:cNvGrpSpPr>
            <p:nvPr/>
          </p:nvGrpSpPr>
          <p:grpSpPr bwMode="auto">
            <a:xfrm>
              <a:off x="4350" y="11947"/>
              <a:ext cx="341" cy="12"/>
              <a:chOff x="4350" y="11947"/>
              <a:chExt cx="341" cy="12"/>
            </a:xfrm>
          </p:grpSpPr>
          <p:sp>
            <p:nvSpPr>
              <p:cNvPr id="21101" name="Freeform 10103"/>
              <p:cNvSpPr>
                <a:spLocks/>
              </p:cNvSpPr>
              <p:nvPr/>
            </p:nvSpPr>
            <p:spPr bwMode="auto">
              <a:xfrm>
                <a:off x="4350" y="11947"/>
                <a:ext cx="341" cy="12"/>
              </a:xfrm>
              <a:custGeom>
                <a:avLst/>
                <a:gdLst>
                  <a:gd name="T0" fmla="+- 0 4353 4350"/>
                  <a:gd name="T1" fmla="*/ T0 w 341"/>
                  <a:gd name="T2" fmla="+- 0 11959 11947"/>
                  <a:gd name="T3" fmla="*/ 11959 h 12"/>
                  <a:gd name="T4" fmla="+- 0 4691 4350"/>
                  <a:gd name="T5" fmla="*/ T4 w 341"/>
                  <a:gd name="T6" fmla="+- 0 11959 11947"/>
                  <a:gd name="T7" fmla="*/ 11959 h 12"/>
                  <a:gd name="T8" fmla="+- 0 4350 4350"/>
                  <a:gd name="T9" fmla="*/ T8 w 341"/>
                  <a:gd name="T10" fmla="+- 0 11947 11947"/>
                  <a:gd name="T11" fmla="*/ 11947 h 12"/>
                  <a:gd name="T12" fmla="+- 0 4353 4350"/>
                  <a:gd name="T13" fmla="*/ T12 w 341"/>
                  <a:gd name="T14" fmla="+- 0 11959 11947"/>
                  <a:gd name="T15" fmla="*/ 11959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12">
                    <a:moveTo>
                      <a:pt x="3" y="12"/>
                    </a:moveTo>
                    <a:lnTo>
                      <a:pt x="341" y="12"/>
                    </a:lnTo>
                    <a:lnTo>
                      <a:pt x="0" y="0"/>
                    </a:lnTo>
                    <a:lnTo>
                      <a:pt x="3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54" name="Group 10104"/>
            <p:cNvGrpSpPr>
              <a:grpSpLocks/>
            </p:cNvGrpSpPr>
            <p:nvPr/>
          </p:nvGrpSpPr>
          <p:grpSpPr bwMode="auto">
            <a:xfrm>
              <a:off x="4350" y="11947"/>
              <a:ext cx="341" cy="12"/>
              <a:chOff x="4350" y="11947"/>
              <a:chExt cx="341" cy="12"/>
            </a:xfrm>
          </p:grpSpPr>
          <p:sp>
            <p:nvSpPr>
              <p:cNvPr id="21100" name="Freeform 10105"/>
              <p:cNvSpPr>
                <a:spLocks/>
              </p:cNvSpPr>
              <p:nvPr/>
            </p:nvSpPr>
            <p:spPr bwMode="auto">
              <a:xfrm>
                <a:off x="4350" y="11947"/>
                <a:ext cx="341" cy="12"/>
              </a:xfrm>
              <a:custGeom>
                <a:avLst/>
                <a:gdLst>
                  <a:gd name="T0" fmla="+- 0 4691 4350"/>
                  <a:gd name="T1" fmla="*/ T0 w 341"/>
                  <a:gd name="T2" fmla="+- 0 11959 11947"/>
                  <a:gd name="T3" fmla="*/ 11959 h 12"/>
                  <a:gd name="T4" fmla="+- 0 4350 4350"/>
                  <a:gd name="T5" fmla="*/ T4 w 341"/>
                  <a:gd name="T6" fmla="+- 0 11947 11947"/>
                  <a:gd name="T7" fmla="*/ 11947 h 12"/>
                  <a:gd name="T8" fmla="+- 0 4689 4350"/>
                  <a:gd name="T9" fmla="*/ T8 w 341"/>
                  <a:gd name="T10" fmla="+- 0 11947 11947"/>
                  <a:gd name="T11" fmla="*/ 11947 h 12"/>
                  <a:gd name="T12" fmla="+- 0 4691 4350"/>
                  <a:gd name="T13" fmla="*/ T12 w 341"/>
                  <a:gd name="T14" fmla="+- 0 11959 11947"/>
                  <a:gd name="T15" fmla="*/ 11959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12">
                    <a:moveTo>
                      <a:pt x="341" y="12"/>
                    </a:moveTo>
                    <a:lnTo>
                      <a:pt x="0" y="0"/>
                    </a:lnTo>
                    <a:lnTo>
                      <a:pt x="339" y="0"/>
                    </a:lnTo>
                    <a:lnTo>
                      <a:pt x="341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55" name="Group 10106"/>
            <p:cNvGrpSpPr>
              <a:grpSpLocks/>
            </p:cNvGrpSpPr>
            <p:nvPr/>
          </p:nvGrpSpPr>
          <p:grpSpPr bwMode="auto">
            <a:xfrm>
              <a:off x="4194" y="11962"/>
              <a:ext cx="29" cy="5"/>
              <a:chOff x="4194" y="11962"/>
              <a:chExt cx="29" cy="5"/>
            </a:xfrm>
          </p:grpSpPr>
          <p:sp>
            <p:nvSpPr>
              <p:cNvPr id="21099" name="Freeform 10107"/>
              <p:cNvSpPr>
                <a:spLocks/>
              </p:cNvSpPr>
              <p:nvPr/>
            </p:nvSpPr>
            <p:spPr bwMode="auto">
              <a:xfrm>
                <a:off x="4194" y="11962"/>
                <a:ext cx="29" cy="5"/>
              </a:xfrm>
              <a:custGeom>
                <a:avLst/>
                <a:gdLst>
                  <a:gd name="T0" fmla="+- 0 4223 4194"/>
                  <a:gd name="T1" fmla="*/ T0 w 29"/>
                  <a:gd name="T2" fmla="+- 0 11962 11962"/>
                  <a:gd name="T3" fmla="*/ 11962 h 5"/>
                  <a:gd name="T4" fmla="+- 0 4194 4194"/>
                  <a:gd name="T5" fmla="*/ T4 w 29"/>
                  <a:gd name="T6" fmla="+- 0 11966 11962"/>
                  <a:gd name="T7" fmla="*/ 11966 h 5"/>
                  <a:gd name="T8" fmla="+- 0 4223 4194"/>
                  <a:gd name="T9" fmla="*/ T8 w 29"/>
                  <a:gd name="T10" fmla="+- 0 11966 11962"/>
                  <a:gd name="T11" fmla="*/ 11966 h 5"/>
                  <a:gd name="T12" fmla="+- 0 4223 4194"/>
                  <a:gd name="T13" fmla="*/ T12 w 29"/>
                  <a:gd name="T14" fmla="+- 0 11962 11962"/>
                  <a:gd name="T15" fmla="*/ 1196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5">
                    <a:moveTo>
                      <a:pt x="29" y="0"/>
                    </a:moveTo>
                    <a:lnTo>
                      <a:pt x="0" y="4"/>
                    </a:lnTo>
                    <a:lnTo>
                      <a:pt x="29" y="4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56" name="Group 10108"/>
            <p:cNvGrpSpPr>
              <a:grpSpLocks/>
            </p:cNvGrpSpPr>
            <p:nvPr/>
          </p:nvGrpSpPr>
          <p:grpSpPr bwMode="auto">
            <a:xfrm>
              <a:off x="4194" y="11962"/>
              <a:ext cx="29" cy="5"/>
              <a:chOff x="4194" y="11962"/>
              <a:chExt cx="29" cy="5"/>
            </a:xfrm>
          </p:grpSpPr>
          <p:sp>
            <p:nvSpPr>
              <p:cNvPr id="21098" name="Freeform 10109"/>
              <p:cNvSpPr>
                <a:spLocks/>
              </p:cNvSpPr>
              <p:nvPr/>
            </p:nvSpPr>
            <p:spPr bwMode="auto">
              <a:xfrm>
                <a:off x="4194" y="11962"/>
                <a:ext cx="29" cy="5"/>
              </a:xfrm>
              <a:custGeom>
                <a:avLst/>
                <a:gdLst>
                  <a:gd name="T0" fmla="+- 0 4223 4194"/>
                  <a:gd name="T1" fmla="*/ T0 w 29"/>
                  <a:gd name="T2" fmla="+- 0 11962 11962"/>
                  <a:gd name="T3" fmla="*/ 11962 h 5"/>
                  <a:gd name="T4" fmla="+- 0 4194 4194"/>
                  <a:gd name="T5" fmla="*/ T4 w 29"/>
                  <a:gd name="T6" fmla="+- 0 11966 11962"/>
                  <a:gd name="T7" fmla="*/ 11966 h 5"/>
                  <a:gd name="T8" fmla="+- 0 4223 4194"/>
                  <a:gd name="T9" fmla="*/ T8 w 29"/>
                  <a:gd name="T10" fmla="+- 0 11966 11962"/>
                  <a:gd name="T11" fmla="*/ 11966 h 5"/>
                  <a:gd name="T12" fmla="+- 0 4223 4194"/>
                  <a:gd name="T13" fmla="*/ T12 w 29"/>
                  <a:gd name="T14" fmla="+- 0 11962 11962"/>
                  <a:gd name="T15" fmla="*/ 1196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5">
                    <a:moveTo>
                      <a:pt x="29" y="0"/>
                    </a:moveTo>
                    <a:lnTo>
                      <a:pt x="0" y="4"/>
                    </a:lnTo>
                    <a:lnTo>
                      <a:pt x="29" y="4"/>
                    </a:lnTo>
                    <a:lnTo>
                      <a:pt x="29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57" name="Group 10110"/>
            <p:cNvGrpSpPr>
              <a:grpSpLocks/>
            </p:cNvGrpSpPr>
            <p:nvPr/>
          </p:nvGrpSpPr>
          <p:grpSpPr bwMode="auto">
            <a:xfrm>
              <a:off x="4821" y="11960"/>
              <a:ext cx="1474" cy="2"/>
              <a:chOff x="4821" y="11960"/>
              <a:chExt cx="1474" cy="2"/>
            </a:xfrm>
          </p:grpSpPr>
          <p:sp>
            <p:nvSpPr>
              <p:cNvPr id="21097" name="Freeform 10111"/>
              <p:cNvSpPr>
                <a:spLocks/>
              </p:cNvSpPr>
              <p:nvPr/>
            </p:nvSpPr>
            <p:spPr bwMode="auto">
              <a:xfrm>
                <a:off x="4821" y="11960"/>
                <a:ext cx="1474" cy="2"/>
              </a:xfrm>
              <a:custGeom>
                <a:avLst/>
                <a:gdLst>
                  <a:gd name="T0" fmla="+- 0 4821 4821"/>
                  <a:gd name="T1" fmla="*/ T0 w 1474"/>
                  <a:gd name="T2" fmla="+- 0 6294 4821"/>
                  <a:gd name="T3" fmla="*/ T2 w 147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474">
                    <a:moveTo>
                      <a:pt x="0" y="0"/>
                    </a:moveTo>
                    <a:lnTo>
                      <a:pt x="1473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58" name="Group 10112"/>
            <p:cNvGrpSpPr>
              <a:grpSpLocks/>
            </p:cNvGrpSpPr>
            <p:nvPr/>
          </p:nvGrpSpPr>
          <p:grpSpPr bwMode="auto">
            <a:xfrm>
              <a:off x="4821" y="11954"/>
              <a:ext cx="1474" cy="12"/>
              <a:chOff x="4821" y="11954"/>
              <a:chExt cx="1474" cy="12"/>
            </a:xfrm>
          </p:grpSpPr>
          <p:sp>
            <p:nvSpPr>
              <p:cNvPr id="21096" name="Freeform 10113"/>
              <p:cNvSpPr>
                <a:spLocks/>
              </p:cNvSpPr>
              <p:nvPr/>
            </p:nvSpPr>
            <p:spPr bwMode="auto">
              <a:xfrm>
                <a:off x="4821" y="11954"/>
                <a:ext cx="1474" cy="12"/>
              </a:xfrm>
              <a:custGeom>
                <a:avLst/>
                <a:gdLst>
                  <a:gd name="T0" fmla="+- 0 4823 4821"/>
                  <a:gd name="T1" fmla="*/ T0 w 1474"/>
                  <a:gd name="T2" fmla="+- 0 11966 11954"/>
                  <a:gd name="T3" fmla="*/ 11966 h 12"/>
                  <a:gd name="T4" fmla="+- 0 6294 4821"/>
                  <a:gd name="T5" fmla="*/ T4 w 1474"/>
                  <a:gd name="T6" fmla="+- 0 11966 11954"/>
                  <a:gd name="T7" fmla="*/ 11966 h 12"/>
                  <a:gd name="T8" fmla="+- 0 4821 4821"/>
                  <a:gd name="T9" fmla="*/ T8 w 1474"/>
                  <a:gd name="T10" fmla="+- 0 11954 11954"/>
                  <a:gd name="T11" fmla="*/ 11954 h 12"/>
                  <a:gd name="T12" fmla="+- 0 4823 4821"/>
                  <a:gd name="T13" fmla="*/ T12 w 1474"/>
                  <a:gd name="T14" fmla="+- 0 11966 11954"/>
                  <a:gd name="T15" fmla="*/ 1196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74" h="12">
                    <a:moveTo>
                      <a:pt x="2" y="12"/>
                    </a:moveTo>
                    <a:lnTo>
                      <a:pt x="1473" y="12"/>
                    </a:lnTo>
                    <a:lnTo>
                      <a:pt x="0" y="0"/>
                    </a:lnTo>
                    <a:lnTo>
                      <a:pt x="2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59" name="Group 10114"/>
            <p:cNvGrpSpPr>
              <a:grpSpLocks/>
            </p:cNvGrpSpPr>
            <p:nvPr/>
          </p:nvGrpSpPr>
          <p:grpSpPr bwMode="auto">
            <a:xfrm>
              <a:off x="4821" y="11954"/>
              <a:ext cx="1474" cy="12"/>
              <a:chOff x="4821" y="11954"/>
              <a:chExt cx="1474" cy="12"/>
            </a:xfrm>
          </p:grpSpPr>
          <p:sp>
            <p:nvSpPr>
              <p:cNvPr id="21095" name="Freeform 10115"/>
              <p:cNvSpPr>
                <a:spLocks/>
              </p:cNvSpPr>
              <p:nvPr/>
            </p:nvSpPr>
            <p:spPr bwMode="auto">
              <a:xfrm>
                <a:off x="4821" y="11954"/>
                <a:ext cx="1474" cy="12"/>
              </a:xfrm>
              <a:custGeom>
                <a:avLst/>
                <a:gdLst>
                  <a:gd name="T0" fmla="+- 0 6294 4821"/>
                  <a:gd name="T1" fmla="*/ T0 w 1474"/>
                  <a:gd name="T2" fmla="+- 0 11966 11954"/>
                  <a:gd name="T3" fmla="*/ 11966 h 12"/>
                  <a:gd name="T4" fmla="+- 0 4821 4821"/>
                  <a:gd name="T5" fmla="*/ T4 w 1474"/>
                  <a:gd name="T6" fmla="+- 0 11954 11954"/>
                  <a:gd name="T7" fmla="*/ 11954 h 12"/>
                  <a:gd name="T8" fmla="+- 0 6280 4821"/>
                  <a:gd name="T9" fmla="*/ T8 w 1474"/>
                  <a:gd name="T10" fmla="+- 0 11954 11954"/>
                  <a:gd name="T11" fmla="*/ 11954 h 12"/>
                  <a:gd name="T12" fmla="+- 0 6294 4821"/>
                  <a:gd name="T13" fmla="*/ T12 w 1474"/>
                  <a:gd name="T14" fmla="+- 0 11966 11954"/>
                  <a:gd name="T15" fmla="*/ 1196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74" h="12">
                    <a:moveTo>
                      <a:pt x="1473" y="12"/>
                    </a:moveTo>
                    <a:lnTo>
                      <a:pt x="0" y="0"/>
                    </a:lnTo>
                    <a:lnTo>
                      <a:pt x="1459" y="0"/>
                    </a:lnTo>
                    <a:lnTo>
                      <a:pt x="1473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60" name="Group 10116"/>
            <p:cNvGrpSpPr>
              <a:grpSpLocks/>
            </p:cNvGrpSpPr>
            <p:nvPr/>
          </p:nvGrpSpPr>
          <p:grpSpPr bwMode="auto">
            <a:xfrm>
              <a:off x="4797" y="11969"/>
              <a:ext cx="1502" cy="2"/>
              <a:chOff x="4797" y="11969"/>
              <a:chExt cx="1502" cy="2"/>
            </a:xfrm>
          </p:grpSpPr>
          <p:sp>
            <p:nvSpPr>
              <p:cNvPr id="21094" name="Freeform 10117"/>
              <p:cNvSpPr>
                <a:spLocks/>
              </p:cNvSpPr>
              <p:nvPr/>
            </p:nvSpPr>
            <p:spPr bwMode="auto">
              <a:xfrm>
                <a:off x="4797" y="11969"/>
                <a:ext cx="1502" cy="2"/>
              </a:xfrm>
              <a:custGeom>
                <a:avLst/>
                <a:gdLst>
                  <a:gd name="T0" fmla="+- 0 4797 4797"/>
                  <a:gd name="T1" fmla="*/ T0 w 1502"/>
                  <a:gd name="T2" fmla="+- 0 6299 4797"/>
                  <a:gd name="T3" fmla="*/ T2 w 150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502">
                    <a:moveTo>
                      <a:pt x="0" y="0"/>
                    </a:moveTo>
                    <a:lnTo>
                      <a:pt x="150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61" name="Group 10118"/>
            <p:cNvGrpSpPr>
              <a:grpSpLocks/>
            </p:cNvGrpSpPr>
            <p:nvPr/>
          </p:nvGrpSpPr>
          <p:grpSpPr bwMode="auto">
            <a:xfrm>
              <a:off x="4797" y="11966"/>
              <a:ext cx="1502" cy="5"/>
              <a:chOff x="4797" y="11966"/>
              <a:chExt cx="1502" cy="5"/>
            </a:xfrm>
          </p:grpSpPr>
          <p:sp>
            <p:nvSpPr>
              <p:cNvPr id="21093" name="Freeform 10119"/>
              <p:cNvSpPr>
                <a:spLocks/>
              </p:cNvSpPr>
              <p:nvPr/>
            </p:nvSpPr>
            <p:spPr bwMode="auto">
              <a:xfrm>
                <a:off x="4797" y="11966"/>
                <a:ext cx="1502" cy="5"/>
              </a:xfrm>
              <a:custGeom>
                <a:avLst/>
                <a:gdLst>
                  <a:gd name="T0" fmla="+- 0 4797 4797"/>
                  <a:gd name="T1" fmla="*/ T0 w 1502"/>
                  <a:gd name="T2" fmla="+- 0 11971 11966"/>
                  <a:gd name="T3" fmla="*/ 11971 h 5"/>
                  <a:gd name="T4" fmla="+- 0 6299 4797"/>
                  <a:gd name="T5" fmla="*/ T4 w 1502"/>
                  <a:gd name="T6" fmla="+- 0 11971 11966"/>
                  <a:gd name="T7" fmla="*/ 11971 h 5"/>
                  <a:gd name="T8" fmla="+- 0 4823 4797"/>
                  <a:gd name="T9" fmla="*/ T8 w 1502"/>
                  <a:gd name="T10" fmla="+- 0 11966 11966"/>
                  <a:gd name="T11" fmla="*/ 11966 h 5"/>
                  <a:gd name="T12" fmla="+- 0 4797 4797"/>
                  <a:gd name="T13" fmla="*/ T12 w 1502"/>
                  <a:gd name="T14" fmla="+- 0 11971 11966"/>
                  <a:gd name="T15" fmla="*/ 1197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02" h="5">
                    <a:moveTo>
                      <a:pt x="0" y="5"/>
                    </a:moveTo>
                    <a:lnTo>
                      <a:pt x="1502" y="5"/>
                    </a:lnTo>
                    <a:lnTo>
                      <a:pt x="26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62" name="Group 10120"/>
            <p:cNvGrpSpPr>
              <a:grpSpLocks/>
            </p:cNvGrpSpPr>
            <p:nvPr/>
          </p:nvGrpSpPr>
          <p:grpSpPr bwMode="auto">
            <a:xfrm>
              <a:off x="4823" y="11966"/>
              <a:ext cx="1476" cy="5"/>
              <a:chOff x="4823" y="11966"/>
              <a:chExt cx="1476" cy="5"/>
            </a:xfrm>
          </p:grpSpPr>
          <p:sp>
            <p:nvSpPr>
              <p:cNvPr id="21092" name="Freeform 10121"/>
              <p:cNvSpPr>
                <a:spLocks/>
              </p:cNvSpPr>
              <p:nvPr/>
            </p:nvSpPr>
            <p:spPr bwMode="auto">
              <a:xfrm>
                <a:off x="4823" y="11966"/>
                <a:ext cx="1476" cy="5"/>
              </a:xfrm>
              <a:custGeom>
                <a:avLst/>
                <a:gdLst>
                  <a:gd name="T0" fmla="+- 0 6299 4823"/>
                  <a:gd name="T1" fmla="*/ T0 w 1476"/>
                  <a:gd name="T2" fmla="+- 0 11971 11966"/>
                  <a:gd name="T3" fmla="*/ 11971 h 5"/>
                  <a:gd name="T4" fmla="+- 0 4823 4823"/>
                  <a:gd name="T5" fmla="*/ T4 w 1476"/>
                  <a:gd name="T6" fmla="+- 0 11966 11966"/>
                  <a:gd name="T7" fmla="*/ 11966 h 5"/>
                  <a:gd name="T8" fmla="+- 0 6294 4823"/>
                  <a:gd name="T9" fmla="*/ T8 w 1476"/>
                  <a:gd name="T10" fmla="+- 0 11966 11966"/>
                  <a:gd name="T11" fmla="*/ 11966 h 5"/>
                  <a:gd name="T12" fmla="+- 0 6299 4823"/>
                  <a:gd name="T13" fmla="*/ T12 w 1476"/>
                  <a:gd name="T14" fmla="+- 0 11971 11966"/>
                  <a:gd name="T15" fmla="*/ 1197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76" h="5">
                    <a:moveTo>
                      <a:pt x="1476" y="5"/>
                    </a:moveTo>
                    <a:lnTo>
                      <a:pt x="0" y="0"/>
                    </a:lnTo>
                    <a:lnTo>
                      <a:pt x="1471" y="0"/>
                    </a:lnTo>
                    <a:lnTo>
                      <a:pt x="1476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63" name="Group 10122"/>
            <p:cNvGrpSpPr>
              <a:grpSpLocks/>
            </p:cNvGrpSpPr>
            <p:nvPr/>
          </p:nvGrpSpPr>
          <p:grpSpPr bwMode="auto">
            <a:xfrm>
              <a:off x="6866" y="11930"/>
              <a:ext cx="4764" cy="41"/>
              <a:chOff x="6866" y="11930"/>
              <a:chExt cx="4764" cy="41"/>
            </a:xfrm>
          </p:grpSpPr>
          <p:sp>
            <p:nvSpPr>
              <p:cNvPr id="21090" name="Freeform 10123"/>
              <p:cNvSpPr>
                <a:spLocks/>
              </p:cNvSpPr>
              <p:nvPr/>
            </p:nvSpPr>
            <p:spPr bwMode="auto">
              <a:xfrm>
                <a:off x="6866" y="11930"/>
                <a:ext cx="4764" cy="41"/>
              </a:xfrm>
              <a:custGeom>
                <a:avLst/>
                <a:gdLst>
                  <a:gd name="T0" fmla="+- 0 6918 6866"/>
                  <a:gd name="T1" fmla="*/ T0 w 4764"/>
                  <a:gd name="T2" fmla="+- 0 11930 11930"/>
                  <a:gd name="T3" fmla="*/ 11930 h 41"/>
                  <a:gd name="T4" fmla="+- 0 6866 6866"/>
                  <a:gd name="T5" fmla="*/ T4 w 4764"/>
                  <a:gd name="T6" fmla="+- 0 11971 11930"/>
                  <a:gd name="T7" fmla="*/ 11971 h 41"/>
                  <a:gd name="T8" fmla="+- 0 11630 6866"/>
                  <a:gd name="T9" fmla="*/ T8 w 4764"/>
                  <a:gd name="T10" fmla="+- 0 11971 11930"/>
                  <a:gd name="T11" fmla="*/ 11971 h 41"/>
                  <a:gd name="T12" fmla="+- 0 6918 6866"/>
                  <a:gd name="T13" fmla="*/ T12 w 4764"/>
                  <a:gd name="T14" fmla="+- 0 11930 11930"/>
                  <a:gd name="T15" fmla="*/ 11930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64" h="41">
                    <a:moveTo>
                      <a:pt x="52" y="0"/>
                    </a:moveTo>
                    <a:lnTo>
                      <a:pt x="0" y="41"/>
                    </a:lnTo>
                    <a:lnTo>
                      <a:pt x="4764" y="41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91" name="Freeform 10124"/>
              <p:cNvSpPr>
                <a:spLocks/>
              </p:cNvSpPr>
              <p:nvPr/>
            </p:nvSpPr>
            <p:spPr bwMode="auto">
              <a:xfrm>
                <a:off x="6866" y="11930"/>
                <a:ext cx="4764" cy="41"/>
              </a:xfrm>
              <a:custGeom>
                <a:avLst/>
                <a:gdLst>
                  <a:gd name="T0" fmla="+- 0 11630 6866"/>
                  <a:gd name="T1" fmla="*/ T0 w 4764"/>
                  <a:gd name="T2" fmla="+- 0 11930 11930"/>
                  <a:gd name="T3" fmla="*/ 11930 h 41"/>
                  <a:gd name="T4" fmla="+- 0 6918 6866"/>
                  <a:gd name="T5" fmla="*/ T4 w 4764"/>
                  <a:gd name="T6" fmla="+- 0 11930 11930"/>
                  <a:gd name="T7" fmla="*/ 11930 h 41"/>
                  <a:gd name="T8" fmla="+- 0 11630 6866"/>
                  <a:gd name="T9" fmla="*/ T8 w 4764"/>
                  <a:gd name="T10" fmla="+- 0 11971 11930"/>
                  <a:gd name="T11" fmla="*/ 11971 h 41"/>
                  <a:gd name="T12" fmla="+- 0 11630 6866"/>
                  <a:gd name="T13" fmla="*/ T12 w 4764"/>
                  <a:gd name="T14" fmla="+- 0 11930 11930"/>
                  <a:gd name="T15" fmla="*/ 11930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64" h="41">
                    <a:moveTo>
                      <a:pt x="4764" y="0"/>
                    </a:moveTo>
                    <a:lnTo>
                      <a:pt x="52" y="0"/>
                    </a:lnTo>
                    <a:lnTo>
                      <a:pt x="4764" y="41"/>
                    </a:lnTo>
                    <a:lnTo>
                      <a:pt x="476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64" name="Group 10125"/>
            <p:cNvGrpSpPr>
              <a:grpSpLocks/>
            </p:cNvGrpSpPr>
            <p:nvPr/>
          </p:nvGrpSpPr>
          <p:grpSpPr bwMode="auto">
            <a:xfrm>
              <a:off x="6866" y="11930"/>
              <a:ext cx="4764" cy="41"/>
              <a:chOff x="6866" y="11930"/>
              <a:chExt cx="4764" cy="41"/>
            </a:xfrm>
          </p:grpSpPr>
          <p:sp>
            <p:nvSpPr>
              <p:cNvPr id="21089" name="Freeform 10126"/>
              <p:cNvSpPr>
                <a:spLocks/>
              </p:cNvSpPr>
              <p:nvPr/>
            </p:nvSpPr>
            <p:spPr bwMode="auto">
              <a:xfrm>
                <a:off x="6866" y="11930"/>
                <a:ext cx="4764" cy="41"/>
              </a:xfrm>
              <a:custGeom>
                <a:avLst/>
                <a:gdLst>
                  <a:gd name="T0" fmla="+- 0 6866 6866"/>
                  <a:gd name="T1" fmla="*/ T0 w 4764"/>
                  <a:gd name="T2" fmla="+- 0 11971 11930"/>
                  <a:gd name="T3" fmla="*/ 11971 h 41"/>
                  <a:gd name="T4" fmla="+- 0 11630 6866"/>
                  <a:gd name="T5" fmla="*/ T4 w 4764"/>
                  <a:gd name="T6" fmla="+- 0 11971 11930"/>
                  <a:gd name="T7" fmla="*/ 11971 h 41"/>
                  <a:gd name="T8" fmla="+- 0 6918 6866"/>
                  <a:gd name="T9" fmla="*/ T8 w 4764"/>
                  <a:gd name="T10" fmla="+- 0 11930 11930"/>
                  <a:gd name="T11" fmla="*/ 11930 h 41"/>
                  <a:gd name="T12" fmla="+- 0 6866 6866"/>
                  <a:gd name="T13" fmla="*/ T12 w 4764"/>
                  <a:gd name="T14" fmla="+- 0 11971 11930"/>
                  <a:gd name="T15" fmla="*/ 11971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64" h="41">
                    <a:moveTo>
                      <a:pt x="0" y="41"/>
                    </a:moveTo>
                    <a:lnTo>
                      <a:pt x="4764" y="41"/>
                    </a:lnTo>
                    <a:lnTo>
                      <a:pt x="52" y="0"/>
                    </a:lnTo>
                    <a:lnTo>
                      <a:pt x="0" y="4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65" name="Group 10127"/>
            <p:cNvGrpSpPr>
              <a:grpSpLocks/>
            </p:cNvGrpSpPr>
            <p:nvPr/>
          </p:nvGrpSpPr>
          <p:grpSpPr bwMode="auto">
            <a:xfrm>
              <a:off x="6918" y="11930"/>
              <a:ext cx="4711" cy="41"/>
              <a:chOff x="6918" y="11930"/>
              <a:chExt cx="4711" cy="41"/>
            </a:xfrm>
          </p:grpSpPr>
          <p:sp>
            <p:nvSpPr>
              <p:cNvPr id="21088" name="Freeform 10128"/>
              <p:cNvSpPr>
                <a:spLocks/>
              </p:cNvSpPr>
              <p:nvPr/>
            </p:nvSpPr>
            <p:spPr bwMode="auto">
              <a:xfrm>
                <a:off x="6918" y="11930"/>
                <a:ext cx="4711" cy="41"/>
              </a:xfrm>
              <a:custGeom>
                <a:avLst/>
                <a:gdLst>
                  <a:gd name="T0" fmla="+- 0 11630 6918"/>
                  <a:gd name="T1" fmla="*/ T0 w 4711"/>
                  <a:gd name="T2" fmla="+- 0 11971 11930"/>
                  <a:gd name="T3" fmla="*/ 11971 h 41"/>
                  <a:gd name="T4" fmla="+- 0 6918 6918"/>
                  <a:gd name="T5" fmla="*/ T4 w 4711"/>
                  <a:gd name="T6" fmla="+- 0 11930 11930"/>
                  <a:gd name="T7" fmla="*/ 11930 h 41"/>
                  <a:gd name="T8" fmla="+- 0 11630 6918"/>
                  <a:gd name="T9" fmla="*/ T8 w 4711"/>
                  <a:gd name="T10" fmla="+- 0 11930 11930"/>
                  <a:gd name="T11" fmla="*/ 11930 h 41"/>
                  <a:gd name="T12" fmla="+- 0 11630 6918"/>
                  <a:gd name="T13" fmla="*/ T12 w 4711"/>
                  <a:gd name="T14" fmla="+- 0 11971 11930"/>
                  <a:gd name="T15" fmla="*/ 11971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11" h="41">
                    <a:moveTo>
                      <a:pt x="4712" y="41"/>
                    </a:moveTo>
                    <a:lnTo>
                      <a:pt x="0" y="0"/>
                    </a:lnTo>
                    <a:lnTo>
                      <a:pt x="4712" y="0"/>
                    </a:lnTo>
                    <a:lnTo>
                      <a:pt x="4712" y="4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66" name="Group 10129"/>
            <p:cNvGrpSpPr>
              <a:grpSpLocks/>
            </p:cNvGrpSpPr>
            <p:nvPr/>
          </p:nvGrpSpPr>
          <p:grpSpPr bwMode="auto">
            <a:xfrm>
              <a:off x="4773" y="11972"/>
              <a:ext cx="1534" cy="2"/>
              <a:chOff x="4773" y="11972"/>
              <a:chExt cx="1534" cy="2"/>
            </a:xfrm>
          </p:grpSpPr>
          <p:sp>
            <p:nvSpPr>
              <p:cNvPr id="21087" name="Freeform 10130"/>
              <p:cNvSpPr>
                <a:spLocks/>
              </p:cNvSpPr>
              <p:nvPr/>
            </p:nvSpPr>
            <p:spPr bwMode="auto">
              <a:xfrm>
                <a:off x="4773" y="11972"/>
                <a:ext cx="1534" cy="2"/>
              </a:xfrm>
              <a:custGeom>
                <a:avLst/>
                <a:gdLst>
                  <a:gd name="T0" fmla="+- 0 4773 4773"/>
                  <a:gd name="T1" fmla="*/ T0 w 1534"/>
                  <a:gd name="T2" fmla="+- 0 6306 4773"/>
                  <a:gd name="T3" fmla="*/ T2 w 153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534">
                    <a:moveTo>
                      <a:pt x="0" y="0"/>
                    </a:moveTo>
                    <a:lnTo>
                      <a:pt x="1533" y="0"/>
                    </a:lnTo>
                  </a:path>
                </a:pathLst>
              </a:custGeom>
              <a:noFill/>
              <a:ln w="2032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67" name="Group 10131"/>
            <p:cNvGrpSpPr>
              <a:grpSpLocks/>
            </p:cNvGrpSpPr>
            <p:nvPr/>
          </p:nvGrpSpPr>
          <p:grpSpPr bwMode="auto">
            <a:xfrm>
              <a:off x="4773" y="11971"/>
              <a:ext cx="1534" cy="2"/>
              <a:chOff x="4773" y="11971"/>
              <a:chExt cx="1534" cy="2"/>
            </a:xfrm>
          </p:grpSpPr>
          <p:sp>
            <p:nvSpPr>
              <p:cNvPr id="21086" name="Freeform 10132"/>
              <p:cNvSpPr>
                <a:spLocks/>
              </p:cNvSpPr>
              <p:nvPr/>
            </p:nvSpPr>
            <p:spPr bwMode="auto">
              <a:xfrm>
                <a:off x="4773" y="11971"/>
                <a:ext cx="1534" cy="2"/>
              </a:xfrm>
              <a:custGeom>
                <a:avLst/>
                <a:gdLst>
                  <a:gd name="T0" fmla="+- 0 4773 4773"/>
                  <a:gd name="T1" fmla="*/ T0 w 1534"/>
                  <a:gd name="T2" fmla="+- 0 11974 11971"/>
                  <a:gd name="T3" fmla="*/ 11974 h 2"/>
                  <a:gd name="T4" fmla="+- 0 6306 4773"/>
                  <a:gd name="T5" fmla="*/ T4 w 1534"/>
                  <a:gd name="T6" fmla="+- 0 11974 11971"/>
                  <a:gd name="T7" fmla="*/ 11974 h 2"/>
                  <a:gd name="T8" fmla="+- 0 4773 4773"/>
                  <a:gd name="T9" fmla="*/ T8 w 1534"/>
                  <a:gd name="T10" fmla="+- 0 11971 11971"/>
                  <a:gd name="T11" fmla="*/ 11971 h 2"/>
                  <a:gd name="T12" fmla="+- 0 4773 4773"/>
                  <a:gd name="T13" fmla="*/ T12 w 1534"/>
                  <a:gd name="T14" fmla="+- 0 11974 11971"/>
                  <a:gd name="T15" fmla="*/ 1197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34" h="2">
                    <a:moveTo>
                      <a:pt x="0" y="3"/>
                    </a:moveTo>
                    <a:lnTo>
                      <a:pt x="153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68" name="Group 10133"/>
            <p:cNvGrpSpPr>
              <a:grpSpLocks/>
            </p:cNvGrpSpPr>
            <p:nvPr/>
          </p:nvGrpSpPr>
          <p:grpSpPr bwMode="auto">
            <a:xfrm>
              <a:off x="4773" y="11971"/>
              <a:ext cx="1534" cy="2"/>
              <a:chOff x="4773" y="11971"/>
              <a:chExt cx="1534" cy="2"/>
            </a:xfrm>
          </p:grpSpPr>
          <p:sp>
            <p:nvSpPr>
              <p:cNvPr id="21085" name="Freeform 10134"/>
              <p:cNvSpPr>
                <a:spLocks/>
              </p:cNvSpPr>
              <p:nvPr/>
            </p:nvSpPr>
            <p:spPr bwMode="auto">
              <a:xfrm>
                <a:off x="4773" y="11971"/>
                <a:ext cx="1534" cy="2"/>
              </a:xfrm>
              <a:custGeom>
                <a:avLst/>
                <a:gdLst>
                  <a:gd name="T0" fmla="+- 0 6306 4773"/>
                  <a:gd name="T1" fmla="*/ T0 w 1534"/>
                  <a:gd name="T2" fmla="+- 0 11974 11971"/>
                  <a:gd name="T3" fmla="*/ 11974 h 2"/>
                  <a:gd name="T4" fmla="+- 0 4773 4773"/>
                  <a:gd name="T5" fmla="*/ T4 w 1534"/>
                  <a:gd name="T6" fmla="+- 0 11971 11971"/>
                  <a:gd name="T7" fmla="*/ 11971 h 2"/>
                  <a:gd name="T8" fmla="+- 0 6302 4773"/>
                  <a:gd name="T9" fmla="*/ T8 w 1534"/>
                  <a:gd name="T10" fmla="+- 0 11971 11971"/>
                  <a:gd name="T11" fmla="*/ 11971 h 2"/>
                  <a:gd name="T12" fmla="+- 0 6306 4773"/>
                  <a:gd name="T13" fmla="*/ T12 w 1534"/>
                  <a:gd name="T14" fmla="+- 0 11974 11971"/>
                  <a:gd name="T15" fmla="*/ 1197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34" h="2">
                    <a:moveTo>
                      <a:pt x="1533" y="3"/>
                    </a:moveTo>
                    <a:lnTo>
                      <a:pt x="0" y="0"/>
                    </a:lnTo>
                    <a:lnTo>
                      <a:pt x="1529" y="0"/>
                    </a:lnTo>
                    <a:lnTo>
                      <a:pt x="1533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69" name="Group 10135"/>
            <p:cNvGrpSpPr>
              <a:grpSpLocks/>
            </p:cNvGrpSpPr>
            <p:nvPr/>
          </p:nvGrpSpPr>
          <p:grpSpPr bwMode="auto">
            <a:xfrm>
              <a:off x="4353" y="11959"/>
              <a:ext cx="341" cy="19"/>
              <a:chOff x="4353" y="11959"/>
              <a:chExt cx="341" cy="19"/>
            </a:xfrm>
          </p:grpSpPr>
          <p:sp>
            <p:nvSpPr>
              <p:cNvPr id="21084" name="Freeform 10136"/>
              <p:cNvSpPr>
                <a:spLocks/>
              </p:cNvSpPr>
              <p:nvPr/>
            </p:nvSpPr>
            <p:spPr bwMode="auto">
              <a:xfrm>
                <a:off x="4353" y="11959"/>
                <a:ext cx="341" cy="19"/>
              </a:xfrm>
              <a:custGeom>
                <a:avLst/>
                <a:gdLst>
                  <a:gd name="T0" fmla="+- 0 4353 4353"/>
                  <a:gd name="T1" fmla="*/ T0 w 341"/>
                  <a:gd name="T2" fmla="+- 0 11959 11959"/>
                  <a:gd name="T3" fmla="*/ 11959 h 19"/>
                  <a:gd name="T4" fmla="+- 0 4355 4353"/>
                  <a:gd name="T5" fmla="*/ T4 w 341"/>
                  <a:gd name="T6" fmla="+- 0 11978 11959"/>
                  <a:gd name="T7" fmla="*/ 11978 h 19"/>
                  <a:gd name="T8" fmla="+- 0 4694 4353"/>
                  <a:gd name="T9" fmla="*/ T8 w 341"/>
                  <a:gd name="T10" fmla="+- 0 11978 11959"/>
                  <a:gd name="T11" fmla="*/ 11978 h 19"/>
                  <a:gd name="T12" fmla="+- 0 4353 4353"/>
                  <a:gd name="T13" fmla="*/ T12 w 341"/>
                  <a:gd name="T14" fmla="+- 0 11959 11959"/>
                  <a:gd name="T15" fmla="*/ 11959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19">
                    <a:moveTo>
                      <a:pt x="0" y="0"/>
                    </a:moveTo>
                    <a:lnTo>
                      <a:pt x="2" y="19"/>
                    </a:lnTo>
                    <a:lnTo>
                      <a:pt x="341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70" name="Group 10137"/>
            <p:cNvGrpSpPr>
              <a:grpSpLocks/>
            </p:cNvGrpSpPr>
            <p:nvPr/>
          </p:nvGrpSpPr>
          <p:grpSpPr bwMode="auto">
            <a:xfrm>
              <a:off x="4353" y="11959"/>
              <a:ext cx="341" cy="19"/>
              <a:chOff x="4353" y="11959"/>
              <a:chExt cx="341" cy="19"/>
            </a:xfrm>
          </p:grpSpPr>
          <p:sp>
            <p:nvSpPr>
              <p:cNvPr id="21083" name="Freeform 10138"/>
              <p:cNvSpPr>
                <a:spLocks/>
              </p:cNvSpPr>
              <p:nvPr/>
            </p:nvSpPr>
            <p:spPr bwMode="auto">
              <a:xfrm>
                <a:off x="4353" y="11959"/>
                <a:ext cx="341" cy="19"/>
              </a:xfrm>
              <a:custGeom>
                <a:avLst/>
                <a:gdLst>
                  <a:gd name="T0" fmla="+- 0 4691 4353"/>
                  <a:gd name="T1" fmla="*/ T0 w 341"/>
                  <a:gd name="T2" fmla="+- 0 11959 11959"/>
                  <a:gd name="T3" fmla="*/ 11959 h 19"/>
                  <a:gd name="T4" fmla="+- 0 4353 4353"/>
                  <a:gd name="T5" fmla="*/ T4 w 341"/>
                  <a:gd name="T6" fmla="+- 0 11959 11959"/>
                  <a:gd name="T7" fmla="*/ 11959 h 19"/>
                  <a:gd name="T8" fmla="+- 0 4694 4353"/>
                  <a:gd name="T9" fmla="*/ T8 w 341"/>
                  <a:gd name="T10" fmla="+- 0 11978 11959"/>
                  <a:gd name="T11" fmla="*/ 11978 h 19"/>
                  <a:gd name="T12" fmla="+- 0 4691 4353"/>
                  <a:gd name="T13" fmla="*/ T12 w 341"/>
                  <a:gd name="T14" fmla="+- 0 11959 11959"/>
                  <a:gd name="T15" fmla="*/ 11959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19">
                    <a:moveTo>
                      <a:pt x="338" y="0"/>
                    </a:moveTo>
                    <a:lnTo>
                      <a:pt x="0" y="0"/>
                    </a:lnTo>
                    <a:lnTo>
                      <a:pt x="341" y="19"/>
                    </a:lnTo>
                    <a:lnTo>
                      <a:pt x="33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71" name="Group 10139"/>
            <p:cNvGrpSpPr>
              <a:grpSpLocks/>
            </p:cNvGrpSpPr>
            <p:nvPr/>
          </p:nvGrpSpPr>
          <p:grpSpPr bwMode="auto">
            <a:xfrm>
              <a:off x="4353" y="11959"/>
              <a:ext cx="341" cy="19"/>
              <a:chOff x="4353" y="11959"/>
              <a:chExt cx="341" cy="19"/>
            </a:xfrm>
          </p:grpSpPr>
          <p:sp>
            <p:nvSpPr>
              <p:cNvPr id="21082" name="Freeform 10140"/>
              <p:cNvSpPr>
                <a:spLocks/>
              </p:cNvSpPr>
              <p:nvPr/>
            </p:nvSpPr>
            <p:spPr bwMode="auto">
              <a:xfrm>
                <a:off x="4353" y="11959"/>
                <a:ext cx="341" cy="19"/>
              </a:xfrm>
              <a:custGeom>
                <a:avLst/>
                <a:gdLst>
                  <a:gd name="T0" fmla="+- 0 4355 4353"/>
                  <a:gd name="T1" fmla="*/ T0 w 341"/>
                  <a:gd name="T2" fmla="+- 0 11978 11959"/>
                  <a:gd name="T3" fmla="*/ 11978 h 19"/>
                  <a:gd name="T4" fmla="+- 0 4694 4353"/>
                  <a:gd name="T5" fmla="*/ T4 w 341"/>
                  <a:gd name="T6" fmla="+- 0 11978 11959"/>
                  <a:gd name="T7" fmla="*/ 11978 h 19"/>
                  <a:gd name="T8" fmla="+- 0 4353 4353"/>
                  <a:gd name="T9" fmla="*/ T8 w 341"/>
                  <a:gd name="T10" fmla="+- 0 11959 11959"/>
                  <a:gd name="T11" fmla="*/ 11959 h 19"/>
                  <a:gd name="T12" fmla="+- 0 4355 4353"/>
                  <a:gd name="T13" fmla="*/ T12 w 341"/>
                  <a:gd name="T14" fmla="+- 0 11978 11959"/>
                  <a:gd name="T15" fmla="*/ 11978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19">
                    <a:moveTo>
                      <a:pt x="2" y="19"/>
                    </a:moveTo>
                    <a:lnTo>
                      <a:pt x="341" y="19"/>
                    </a:lnTo>
                    <a:lnTo>
                      <a:pt x="0" y="0"/>
                    </a:lnTo>
                    <a:lnTo>
                      <a:pt x="2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72" name="Group 10141"/>
            <p:cNvGrpSpPr>
              <a:grpSpLocks/>
            </p:cNvGrpSpPr>
            <p:nvPr/>
          </p:nvGrpSpPr>
          <p:grpSpPr bwMode="auto">
            <a:xfrm>
              <a:off x="4353" y="11959"/>
              <a:ext cx="341" cy="19"/>
              <a:chOff x="4353" y="11959"/>
              <a:chExt cx="341" cy="19"/>
            </a:xfrm>
          </p:grpSpPr>
          <p:sp>
            <p:nvSpPr>
              <p:cNvPr id="21081" name="Freeform 10142"/>
              <p:cNvSpPr>
                <a:spLocks/>
              </p:cNvSpPr>
              <p:nvPr/>
            </p:nvSpPr>
            <p:spPr bwMode="auto">
              <a:xfrm>
                <a:off x="4353" y="11959"/>
                <a:ext cx="341" cy="19"/>
              </a:xfrm>
              <a:custGeom>
                <a:avLst/>
                <a:gdLst>
                  <a:gd name="T0" fmla="+- 0 4694 4353"/>
                  <a:gd name="T1" fmla="*/ T0 w 341"/>
                  <a:gd name="T2" fmla="+- 0 11978 11959"/>
                  <a:gd name="T3" fmla="*/ 11978 h 19"/>
                  <a:gd name="T4" fmla="+- 0 4353 4353"/>
                  <a:gd name="T5" fmla="*/ T4 w 341"/>
                  <a:gd name="T6" fmla="+- 0 11959 11959"/>
                  <a:gd name="T7" fmla="*/ 11959 h 19"/>
                  <a:gd name="T8" fmla="+- 0 4691 4353"/>
                  <a:gd name="T9" fmla="*/ T8 w 341"/>
                  <a:gd name="T10" fmla="+- 0 11959 11959"/>
                  <a:gd name="T11" fmla="*/ 11959 h 19"/>
                  <a:gd name="T12" fmla="+- 0 4694 4353"/>
                  <a:gd name="T13" fmla="*/ T12 w 341"/>
                  <a:gd name="T14" fmla="+- 0 11978 11959"/>
                  <a:gd name="T15" fmla="*/ 11978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19">
                    <a:moveTo>
                      <a:pt x="341" y="19"/>
                    </a:moveTo>
                    <a:lnTo>
                      <a:pt x="0" y="0"/>
                    </a:lnTo>
                    <a:lnTo>
                      <a:pt x="338" y="0"/>
                    </a:lnTo>
                    <a:lnTo>
                      <a:pt x="341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73" name="Group 10143"/>
            <p:cNvGrpSpPr>
              <a:grpSpLocks/>
            </p:cNvGrpSpPr>
            <p:nvPr/>
          </p:nvGrpSpPr>
          <p:grpSpPr bwMode="auto">
            <a:xfrm>
              <a:off x="4751" y="11976"/>
              <a:ext cx="1562" cy="2"/>
              <a:chOff x="4751" y="11976"/>
              <a:chExt cx="1562" cy="2"/>
            </a:xfrm>
          </p:grpSpPr>
          <p:sp>
            <p:nvSpPr>
              <p:cNvPr id="21080" name="Freeform 10144"/>
              <p:cNvSpPr>
                <a:spLocks/>
              </p:cNvSpPr>
              <p:nvPr/>
            </p:nvSpPr>
            <p:spPr bwMode="auto">
              <a:xfrm>
                <a:off x="4751" y="11976"/>
                <a:ext cx="1562" cy="2"/>
              </a:xfrm>
              <a:custGeom>
                <a:avLst/>
                <a:gdLst>
                  <a:gd name="T0" fmla="+- 0 4751 4751"/>
                  <a:gd name="T1" fmla="*/ T0 w 1562"/>
                  <a:gd name="T2" fmla="+- 0 6314 4751"/>
                  <a:gd name="T3" fmla="*/ T2 w 156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562">
                    <a:moveTo>
                      <a:pt x="0" y="0"/>
                    </a:moveTo>
                    <a:lnTo>
                      <a:pt x="1563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74" name="Group 10145"/>
            <p:cNvGrpSpPr>
              <a:grpSpLocks/>
            </p:cNvGrpSpPr>
            <p:nvPr/>
          </p:nvGrpSpPr>
          <p:grpSpPr bwMode="auto">
            <a:xfrm>
              <a:off x="4751" y="11974"/>
              <a:ext cx="1562" cy="5"/>
              <a:chOff x="4751" y="11974"/>
              <a:chExt cx="1562" cy="5"/>
            </a:xfrm>
          </p:grpSpPr>
          <p:sp>
            <p:nvSpPr>
              <p:cNvPr id="21079" name="Freeform 10146"/>
              <p:cNvSpPr>
                <a:spLocks/>
              </p:cNvSpPr>
              <p:nvPr/>
            </p:nvSpPr>
            <p:spPr bwMode="auto">
              <a:xfrm>
                <a:off x="4751" y="11974"/>
                <a:ext cx="1562" cy="5"/>
              </a:xfrm>
              <a:custGeom>
                <a:avLst/>
                <a:gdLst>
                  <a:gd name="T0" fmla="+- 0 4751 4751"/>
                  <a:gd name="T1" fmla="*/ T0 w 1562"/>
                  <a:gd name="T2" fmla="+- 0 11978 11974"/>
                  <a:gd name="T3" fmla="*/ 11978 h 5"/>
                  <a:gd name="T4" fmla="+- 0 6314 4751"/>
                  <a:gd name="T5" fmla="*/ T4 w 1562"/>
                  <a:gd name="T6" fmla="+- 0 11978 11974"/>
                  <a:gd name="T7" fmla="*/ 11978 h 5"/>
                  <a:gd name="T8" fmla="+- 0 4773 4751"/>
                  <a:gd name="T9" fmla="*/ T8 w 1562"/>
                  <a:gd name="T10" fmla="+- 0 11974 11974"/>
                  <a:gd name="T11" fmla="*/ 11974 h 5"/>
                  <a:gd name="T12" fmla="+- 0 4751 4751"/>
                  <a:gd name="T13" fmla="*/ T12 w 1562"/>
                  <a:gd name="T14" fmla="+- 0 11978 11974"/>
                  <a:gd name="T15" fmla="*/ 1197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62" h="5">
                    <a:moveTo>
                      <a:pt x="0" y="4"/>
                    </a:moveTo>
                    <a:lnTo>
                      <a:pt x="1563" y="4"/>
                    </a:lnTo>
                    <a:lnTo>
                      <a:pt x="22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75" name="Group 10147"/>
            <p:cNvGrpSpPr>
              <a:grpSpLocks/>
            </p:cNvGrpSpPr>
            <p:nvPr/>
          </p:nvGrpSpPr>
          <p:grpSpPr bwMode="auto">
            <a:xfrm>
              <a:off x="4773" y="11974"/>
              <a:ext cx="1541" cy="5"/>
              <a:chOff x="4773" y="11974"/>
              <a:chExt cx="1541" cy="5"/>
            </a:xfrm>
          </p:grpSpPr>
          <p:sp>
            <p:nvSpPr>
              <p:cNvPr id="21078" name="Freeform 10148"/>
              <p:cNvSpPr>
                <a:spLocks/>
              </p:cNvSpPr>
              <p:nvPr/>
            </p:nvSpPr>
            <p:spPr bwMode="auto">
              <a:xfrm>
                <a:off x="4773" y="11974"/>
                <a:ext cx="1541" cy="5"/>
              </a:xfrm>
              <a:custGeom>
                <a:avLst/>
                <a:gdLst>
                  <a:gd name="T0" fmla="+- 0 6314 4773"/>
                  <a:gd name="T1" fmla="*/ T0 w 1541"/>
                  <a:gd name="T2" fmla="+- 0 11978 11974"/>
                  <a:gd name="T3" fmla="*/ 11978 h 5"/>
                  <a:gd name="T4" fmla="+- 0 4773 4773"/>
                  <a:gd name="T5" fmla="*/ T4 w 1541"/>
                  <a:gd name="T6" fmla="+- 0 11974 11974"/>
                  <a:gd name="T7" fmla="*/ 11974 h 5"/>
                  <a:gd name="T8" fmla="+- 0 6306 4773"/>
                  <a:gd name="T9" fmla="*/ T8 w 1541"/>
                  <a:gd name="T10" fmla="+- 0 11974 11974"/>
                  <a:gd name="T11" fmla="*/ 11974 h 5"/>
                  <a:gd name="T12" fmla="+- 0 6314 4773"/>
                  <a:gd name="T13" fmla="*/ T12 w 1541"/>
                  <a:gd name="T14" fmla="+- 0 11978 11974"/>
                  <a:gd name="T15" fmla="*/ 1197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41" h="5">
                    <a:moveTo>
                      <a:pt x="1541" y="4"/>
                    </a:moveTo>
                    <a:lnTo>
                      <a:pt x="0" y="0"/>
                    </a:lnTo>
                    <a:lnTo>
                      <a:pt x="1533" y="0"/>
                    </a:lnTo>
                    <a:lnTo>
                      <a:pt x="1541" y="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76" name="Group 10149"/>
            <p:cNvGrpSpPr>
              <a:grpSpLocks/>
            </p:cNvGrpSpPr>
            <p:nvPr/>
          </p:nvGrpSpPr>
          <p:grpSpPr bwMode="auto">
            <a:xfrm>
              <a:off x="4720" y="11978"/>
              <a:ext cx="1596" cy="2"/>
              <a:chOff x="4720" y="11978"/>
              <a:chExt cx="1596" cy="2"/>
            </a:xfrm>
          </p:grpSpPr>
          <p:sp>
            <p:nvSpPr>
              <p:cNvPr id="21077" name="Freeform 10150"/>
              <p:cNvSpPr>
                <a:spLocks/>
              </p:cNvSpPr>
              <p:nvPr/>
            </p:nvSpPr>
            <p:spPr bwMode="auto">
              <a:xfrm>
                <a:off x="4720" y="11978"/>
                <a:ext cx="1596" cy="2"/>
              </a:xfrm>
              <a:custGeom>
                <a:avLst/>
                <a:gdLst>
                  <a:gd name="T0" fmla="+- 0 4720 4720"/>
                  <a:gd name="T1" fmla="*/ T0 w 1596"/>
                  <a:gd name="T2" fmla="+- 0 6316 4720"/>
                  <a:gd name="T3" fmla="*/ T2 w 159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596">
                    <a:moveTo>
                      <a:pt x="0" y="0"/>
                    </a:moveTo>
                    <a:lnTo>
                      <a:pt x="1596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77" name="Group 10151"/>
            <p:cNvGrpSpPr>
              <a:grpSpLocks/>
            </p:cNvGrpSpPr>
            <p:nvPr/>
          </p:nvGrpSpPr>
          <p:grpSpPr bwMode="auto">
            <a:xfrm>
              <a:off x="4720" y="11978"/>
              <a:ext cx="26" cy="2"/>
              <a:chOff x="4720" y="11978"/>
              <a:chExt cx="26" cy="2"/>
            </a:xfrm>
          </p:grpSpPr>
          <p:sp>
            <p:nvSpPr>
              <p:cNvPr id="21075" name="Freeform 10152"/>
              <p:cNvSpPr>
                <a:spLocks/>
              </p:cNvSpPr>
              <p:nvPr/>
            </p:nvSpPr>
            <p:spPr bwMode="auto">
              <a:xfrm>
                <a:off x="4720" y="11978"/>
                <a:ext cx="26" cy="2"/>
              </a:xfrm>
              <a:custGeom>
                <a:avLst/>
                <a:gdLst>
                  <a:gd name="T0" fmla="+- 0 4720 4720"/>
                  <a:gd name="T1" fmla="*/ T0 w 26"/>
                  <a:gd name="T2" fmla="+- 0 4746 4720"/>
                  <a:gd name="T3" fmla="*/ T2 w 26"/>
                  <a:gd name="T4" fmla="+- 0 4720 4720"/>
                  <a:gd name="T5" fmla="*/ T4 w 2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26">
                    <a:moveTo>
                      <a:pt x="0" y="0"/>
                    </a:move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76" name="Freeform 10153"/>
              <p:cNvSpPr>
                <a:spLocks/>
              </p:cNvSpPr>
              <p:nvPr/>
            </p:nvSpPr>
            <p:spPr bwMode="auto">
              <a:xfrm>
                <a:off x="4720" y="11978"/>
                <a:ext cx="26" cy="2"/>
              </a:xfrm>
              <a:custGeom>
                <a:avLst/>
                <a:gdLst>
                  <a:gd name="T0" fmla="+- 0 4746 4720"/>
                  <a:gd name="T1" fmla="*/ T0 w 26"/>
                  <a:gd name="T2" fmla="+- 0 4720 4720"/>
                  <a:gd name="T3" fmla="*/ T2 w 26"/>
                  <a:gd name="T4" fmla="+- 0 4746 4720"/>
                  <a:gd name="T5" fmla="*/ T4 w 2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26">
                    <a:moveTo>
                      <a:pt x="26" y="0"/>
                    </a:moveTo>
                    <a:lnTo>
                      <a:pt x="0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78" name="Group 10154"/>
            <p:cNvGrpSpPr>
              <a:grpSpLocks/>
            </p:cNvGrpSpPr>
            <p:nvPr/>
          </p:nvGrpSpPr>
          <p:grpSpPr bwMode="auto">
            <a:xfrm>
              <a:off x="4053" y="11966"/>
              <a:ext cx="173" cy="17"/>
              <a:chOff x="4053" y="11966"/>
              <a:chExt cx="173" cy="17"/>
            </a:xfrm>
          </p:grpSpPr>
          <p:sp>
            <p:nvSpPr>
              <p:cNvPr id="21074" name="Freeform 10155"/>
              <p:cNvSpPr>
                <a:spLocks/>
              </p:cNvSpPr>
              <p:nvPr/>
            </p:nvSpPr>
            <p:spPr bwMode="auto">
              <a:xfrm>
                <a:off x="4053" y="11966"/>
                <a:ext cx="173" cy="17"/>
              </a:xfrm>
              <a:custGeom>
                <a:avLst/>
                <a:gdLst>
                  <a:gd name="T0" fmla="+- 0 4194 4053"/>
                  <a:gd name="T1" fmla="*/ T0 w 173"/>
                  <a:gd name="T2" fmla="+- 0 11966 11966"/>
                  <a:gd name="T3" fmla="*/ 11966 h 17"/>
                  <a:gd name="T4" fmla="+- 0 4053 4053"/>
                  <a:gd name="T5" fmla="*/ T4 w 173"/>
                  <a:gd name="T6" fmla="+- 0 11983 11966"/>
                  <a:gd name="T7" fmla="*/ 11983 h 17"/>
                  <a:gd name="T8" fmla="+- 0 4226 4053"/>
                  <a:gd name="T9" fmla="*/ T8 w 173"/>
                  <a:gd name="T10" fmla="+- 0 11983 11966"/>
                  <a:gd name="T11" fmla="*/ 11983 h 17"/>
                  <a:gd name="T12" fmla="+- 0 4194 4053"/>
                  <a:gd name="T13" fmla="*/ T12 w 173"/>
                  <a:gd name="T14" fmla="+- 0 11966 11966"/>
                  <a:gd name="T15" fmla="*/ 1196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3" h="17">
                    <a:moveTo>
                      <a:pt x="141" y="0"/>
                    </a:moveTo>
                    <a:lnTo>
                      <a:pt x="0" y="17"/>
                    </a:lnTo>
                    <a:lnTo>
                      <a:pt x="173" y="17"/>
                    </a:lnTo>
                    <a:lnTo>
                      <a:pt x="14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79" name="Group 10156"/>
            <p:cNvGrpSpPr>
              <a:grpSpLocks/>
            </p:cNvGrpSpPr>
            <p:nvPr/>
          </p:nvGrpSpPr>
          <p:grpSpPr bwMode="auto">
            <a:xfrm>
              <a:off x="4194" y="11966"/>
              <a:ext cx="31" cy="17"/>
              <a:chOff x="4194" y="11966"/>
              <a:chExt cx="31" cy="17"/>
            </a:xfrm>
          </p:grpSpPr>
          <p:sp>
            <p:nvSpPr>
              <p:cNvPr id="21073" name="Freeform 10157"/>
              <p:cNvSpPr>
                <a:spLocks/>
              </p:cNvSpPr>
              <p:nvPr/>
            </p:nvSpPr>
            <p:spPr bwMode="auto">
              <a:xfrm>
                <a:off x="4194" y="11966"/>
                <a:ext cx="31" cy="17"/>
              </a:xfrm>
              <a:custGeom>
                <a:avLst/>
                <a:gdLst>
                  <a:gd name="T0" fmla="+- 0 4223 4194"/>
                  <a:gd name="T1" fmla="*/ T0 w 31"/>
                  <a:gd name="T2" fmla="+- 0 11966 11966"/>
                  <a:gd name="T3" fmla="*/ 11966 h 17"/>
                  <a:gd name="T4" fmla="+- 0 4194 4194"/>
                  <a:gd name="T5" fmla="*/ T4 w 31"/>
                  <a:gd name="T6" fmla="+- 0 11966 11966"/>
                  <a:gd name="T7" fmla="*/ 11966 h 17"/>
                  <a:gd name="T8" fmla="+- 0 4226 4194"/>
                  <a:gd name="T9" fmla="*/ T8 w 31"/>
                  <a:gd name="T10" fmla="+- 0 11983 11966"/>
                  <a:gd name="T11" fmla="*/ 11983 h 17"/>
                  <a:gd name="T12" fmla="+- 0 4223 4194"/>
                  <a:gd name="T13" fmla="*/ T12 w 31"/>
                  <a:gd name="T14" fmla="+- 0 11966 11966"/>
                  <a:gd name="T15" fmla="*/ 1196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" h="17">
                    <a:moveTo>
                      <a:pt x="29" y="0"/>
                    </a:moveTo>
                    <a:lnTo>
                      <a:pt x="0" y="0"/>
                    </a:lnTo>
                    <a:lnTo>
                      <a:pt x="32" y="17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80" name="Group 10158"/>
            <p:cNvGrpSpPr>
              <a:grpSpLocks/>
            </p:cNvGrpSpPr>
            <p:nvPr/>
          </p:nvGrpSpPr>
          <p:grpSpPr bwMode="auto">
            <a:xfrm>
              <a:off x="4053" y="11966"/>
              <a:ext cx="173" cy="17"/>
              <a:chOff x="4053" y="11966"/>
              <a:chExt cx="173" cy="17"/>
            </a:xfrm>
          </p:grpSpPr>
          <p:sp>
            <p:nvSpPr>
              <p:cNvPr id="21072" name="Freeform 10159"/>
              <p:cNvSpPr>
                <a:spLocks/>
              </p:cNvSpPr>
              <p:nvPr/>
            </p:nvSpPr>
            <p:spPr bwMode="auto">
              <a:xfrm>
                <a:off x="4053" y="11966"/>
                <a:ext cx="173" cy="17"/>
              </a:xfrm>
              <a:custGeom>
                <a:avLst/>
                <a:gdLst>
                  <a:gd name="T0" fmla="+- 0 4053 4053"/>
                  <a:gd name="T1" fmla="*/ T0 w 173"/>
                  <a:gd name="T2" fmla="+- 0 11983 11966"/>
                  <a:gd name="T3" fmla="*/ 11983 h 17"/>
                  <a:gd name="T4" fmla="+- 0 4226 4053"/>
                  <a:gd name="T5" fmla="*/ T4 w 173"/>
                  <a:gd name="T6" fmla="+- 0 11983 11966"/>
                  <a:gd name="T7" fmla="*/ 11983 h 17"/>
                  <a:gd name="T8" fmla="+- 0 4194 4053"/>
                  <a:gd name="T9" fmla="*/ T8 w 173"/>
                  <a:gd name="T10" fmla="+- 0 11966 11966"/>
                  <a:gd name="T11" fmla="*/ 11966 h 17"/>
                  <a:gd name="T12" fmla="+- 0 4053 4053"/>
                  <a:gd name="T13" fmla="*/ T12 w 173"/>
                  <a:gd name="T14" fmla="+- 0 11983 11966"/>
                  <a:gd name="T15" fmla="*/ 1198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3" h="17">
                    <a:moveTo>
                      <a:pt x="0" y="17"/>
                    </a:moveTo>
                    <a:lnTo>
                      <a:pt x="173" y="17"/>
                    </a:lnTo>
                    <a:lnTo>
                      <a:pt x="141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81" name="Group 10160"/>
            <p:cNvGrpSpPr>
              <a:grpSpLocks/>
            </p:cNvGrpSpPr>
            <p:nvPr/>
          </p:nvGrpSpPr>
          <p:grpSpPr bwMode="auto">
            <a:xfrm>
              <a:off x="4194" y="11966"/>
              <a:ext cx="31" cy="17"/>
              <a:chOff x="4194" y="11966"/>
              <a:chExt cx="31" cy="17"/>
            </a:xfrm>
          </p:grpSpPr>
          <p:sp>
            <p:nvSpPr>
              <p:cNvPr id="21071" name="Freeform 10161"/>
              <p:cNvSpPr>
                <a:spLocks/>
              </p:cNvSpPr>
              <p:nvPr/>
            </p:nvSpPr>
            <p:spPr bwMode="auto">
              <a:xfrm>
                <a:off x="4194" y="11966"/>
                <a:ext cx="31" cy="17"/>
              </a:xfrm>
              <a:custGeom>
                <a:avLst/>
                <a:gdLst>
                  <a:gd name="T0" fmla="+- 0 4226 4194"/>
                  <a:gd name="T1" fmla="*/ T0 w 31"/>
                  <a:gd name="T2" fmla="+- 0 11983 11966"/>
                  <a:gd name="T3" fmla="*/ 11983 h 17"/>
                  <a:gd name="T4" fmla="+- 0 4194 4194"/>
                  <a:gd name="T5" fmla="*/ T4 w 31"/>
                  <a:gd name="T6" fmla="+- 0 11966 11966"/>
                  <a:gd name="T7" fmla="*/ 11966 h 17"/>
                  <a:gd name="T8" fmla="+- 0 4223 4194"/>
                  <a:gd name="T9" fmla="*/ T8 w 31"/>
                  <a:gd name="T10" fmla="+- 0 11966 11966"/>
                  <a:gd name="T11" fmla="*/ 11966 h 17"/>
                  <a:gd name="T12" fmla="+- 0 4226 4194"/>
                  <a:gd name="T13" fmla="*/ T12 w 31"/>
                  <a:gd name="T14" fmla="+- 0 11983 11966"/>
                  <a:gd name="T15" fmla="*/ 1198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1" h="17">
                    <a:moveTo>
                      <a:pt x="32" y="17"/>
                    </a:moveTo>
                    <a:lnTo>
                      <a:pt x="0" y="0"/>
                    </a:lnTo>
                    <a:lnTo>
                      <a:pt x="29" y="0"/>
                    </a:lnTo>
                    <a:lnTo>
                      <a:pt x="32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82" name="Group 10162"/>
            <p:cNvGrpSpPr>
              <a:grpSpLocks/>
            </p:cNvGrpSpPr>
            <p:nvPr/>
          </p:nvGrpSpPr>
          <p:grpSpPr bwMode="auto">
            <a:xfrm>
              <a:off x="4720" y="11981"/>
              <a:ext cx="1603" cy="2"/>
              <a:chOff x="4720" y="11981"/>
              <a:chExt cx="1603" cy="2"/>
            </a:xfrm>
          </p:grpSpPr>
          <p:sp>
            <p:nvSpPr>
              <p:cNvPr id="21070" name="Freeform 10163"/>
              <p:cNvSpPr>
                <a:spLocks/>
              </p:cNvSpPr>
              <p:nvPr/>
            </p:nvSpPr>
            <p:spPr bwMode="auto">
              <a:xfrm>
                <a:off x="4720" y="11981"/>
                <a:ext cx="1603" cy="2"/>
              </a:xfrm>
              <a:custGeom>
                <a:avLst/>
                <a:gdLst>
                  <a:gd name="T0" fmla="+- 0 4720 4720"/>
                  <a:gd name="T1" fmla="*/ T0 w 1603"/>
                  <a:gd name="T2" fmla="+- 0 6323 4720"/>
                  <a:gd name="T3" fmla="*/ T2 w 160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603">
                    <a:moveTo>
                      <a:pt x="0" y="0"/>
                    </a:moveTo>
                    <a:lnTo>
                      <a:pt x="1603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83" name="Group 10164"/>
            <p:cNvGrpSpPr>
              <a:grpSpLocks/>
            </p:cNvGrpSpPr>
            <p:nvPr/>
          </p:nvGrpSpPr>
          <p:grpSpPr bwMode="auto">
            <a:xfrm>
              <a:off x="4720" y="11978"/>
              <a:ext cx="1603" cy="5"/>
              <a:chOff x="4720" y="11978"/>
              <a:chExt cx="1603" cy="5"/>
            </a:xfrm>
          </p:grpSpPr>
          <p:sp>
            <p:nvSpPr>
              <p:cNvPr id="21069" name="Freeform 10165"/>
              <p:cNvSpPr>
                <a:spLocks/>
              </p:cNvSpPr>
              <p:nvPr/>
            </p:nvSpPr>
            <p:spPr bwMode="auto">
              <a:xfrm>
                <a:off x="4720" y="11978"/>
                <a:ext cx="1603" cy="5"/>
              </a:xfrm>
              <a:custGeom>
                <a:avLst/>
                <a:gdLst>
                  <a:gd name="T0" fmla="+- 0 4722 4720"/>
                  <a:gd name="T1" fmla="*/ T0 w 1603"/>
                  <a:gd name="T2" fmla="+- 0 11983 11978"/>
                  <a:gd name="T3" fmla="*/ 11983 h 5"/>
                  <a:gd name="T4" fmla="+- 0 6323 4720"/>
                  <a:gd name="T5" fmla="*/ T4 w 1603"/>
                  <a:gd name="T6" fmla="+- 0 11983 11978"/>
                  <a:gd name="T7" fmla="*/ 11983 h 5"/>
                  <a:gd name="T8" fmla="+- 0 4720 4720"/>
                  <a:gd name="T9" fmla="*/ T8 w 1603"/>
                  <a:gd name="T10" fmla="+- 0 11978 11978"/>
                  <a:gd name="T11" fmla="*/ 11978 h 5"/>
                  <a:gd name="T12" fmla="+- 0 4722 4720"/>
                  <a:gd name="T13" fmla="*/ T12 w 1603"/>
                  <a:gd name="T14" fmla="+- 0 11983 11978"/>
                  <a:gd name="T15" fmla="*/ 1198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03" h="5">
                    <a:moveTo>
                      <a:pt x="2" y="5"/>
                    </a:moveTo>
                    <a:lnTo>
                      <a:pt x="1603" y="5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84" name="Group 10166"/>
            <p:cNvGrpSpPr>
              <a:grpSpLocks/>
            </p:cNvGrpSpPr>
            <p:nvPr/>
          </p:nvGrpSpPr>
          <p:grpSpPr bwMode="auto">
            <a:xfrm>
              <a:off x="4720" y="11978"/>
              <a:ext cx="1603" cy="5"/>
              <a:chOff x="4720" y="11978"/>
              <a:chExt cx="1603" cy="5"/>
            </a:xfrm>
          </p:grpSpPr>
          <p:sp>
            <p:nvSpPr>
              <p:cNvPr id="21068" name="Freeform 10167"/>
              <p:cNvSpPr>
                <a:spLocks/>
              </p:cNvSpPr>
              <p:nvPr/>
            </p:nvSpPr>
            <p:spPr bwMode="auto">
              <a:xfrm>
                <a:off x="4720" y="11978"/>
                <a:ext cx="1603" cy="5"/>
              </a:xfrm>
              <a:custGeom>
                <a:avLst/>
                <a:gdLst>
                  <a:gd name="T0" fmla="+- 0 6323 4720"/>
                  <a:gd name="T1" fmla="*/ T0 w 1603"/>
                  <a:gd name="T2" fmla="+- 0 11983 11978"/>
                  <a:gd name="T3" fmla="*/ 11983 h 5"/>
                  <a:gd name="T4" fmla="+- 0 4720 4720"/>
                  <a:gd name="T5" fmla="*/ T4 w 1603"/>
                  <a:gd name="T6" fmla="+- 0 11978 11978"/>
                  <a:gd name="T7" fmla="*/ 11978 h 5"/>
                  <a:gd name="T8" fmla="+- 0 6316 4720"/>
                  <a:gd name="T9" fmla="*/ T8 w 1603"/>
                  <a:gd name="T10" fmla="+- 0 11978 11978"/>
                  <a:gd name="T11" fmla="*/ 11978 h 5"/>
                  <a:gd name="T12" fmla="+- 0 6323 4720"/>
                  <a:gd name="T13" fmla="*/ T12 w 1603"/>
                  <a:gd name="T14" fmla="+- 0 11983 11978"/>
                  <a:gd name="T15" fmla="*/ 1198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03" h="5">
                    <a:moveTo>
                      <a:pt x="1603" y="5"/>
                    </a:moveTo>
                    <a:lnTo>
                      <a:pt x="0" y="0"/>
                    </a:lnTo>
                    <a:lnTo>
                      <a:pt x="1596" y="0"/>
                    </a:lnTo>
                    <a:lnTo>
                      <a:pt x="1603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85" name="Group 10168"/>
            <p:cNvGrpSpPr>
              <a:grpSpLocks/>
            </p:cNvGrpSpPr>
            <p:nvPr/>
          </p:nvGrpSpPr>
          <p:grpSpPr bwMode="auto">
            <a:xfrm>
              <a:off x="4355" y="11978"/>
              <a:ext cx="341" cy="5"/>
              <a:chOff x="4355" y="11978"/>
              <a:chExt cx="341" cy="5"/>
            </a:xfrm>
          </p:grpSpPr>
          <p:sp>
            <p:nvSpPr>
              <p:cNvPr id="21067" name="Freeform 10169"/>
              <p:cNvSpPr>
                <a:spLocks/>
              </p:cNvSpPr>
              <p:nvPr/>
            </p:nvSpPr>
            <p:spPr bwMode="auto">
              <a:xfrm>
                <a:off x="4355" y="11978"/>
                <a:ext cx="341" cy="5"/>
              </a:xfrm>
              <a:custGeom>
                <a:avLst/>
                <a:gdLst>
                  <a:gd name="T0" fmla="+- 0 4355 4355"/>
                  <a:gd name="T1" fmla="*/ T0 w 341"/>
                  <a:gd name="T2" fmla="+- 0 11978 11978"/>
                  <a:gd name="T3" fmla="*/ 11978 h 5"/>
                  <a:gd name="T4" fmla="+- 0 4355 4355"/>
                  <a:gd name="T5" fmla="*/ T4 w 341"/>
                  <a:gd name="T6" fmla="+- 0 11983 11978"/>
                  <a:gd name="T7" fmla="*/ 11983 h 5"/>
                  <a:gd name="T8" fmla="+- 0 4696 4355"/>
                  <a:gd name="T9" fmla="*/ T8 w 341"/>
                  <a:gd name="T10" fmla="+- 0 11983 11978"/>
                  <a:gd name="T11" fmla="*/ 11983 h 5"/>
                  <a:gd name="T12" fmla="+- 0 4355 4355"/>
                  <a:gd name="T13" fmla="*/ T12 w 341"/>
                  <a:gd name="T14" fmla="+- 0 11978 11978"/>
                  <a:gd name="T15" fmla="*/ 1197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5">
                    <a:moveTo>
                      <a:pt x="0" y="0"/>
                    </a:moveTo>
                    <a:lnTo>
                      <a:pt x="0" y="5"/>
                    </a:lnTo>
                    <a:lnTo>
                      <a:pt x="341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86" name="Group 10170"/>
            <p:cNvGrpSpPr>
              <a:grpSpLocks/>
            </p:cNvGrpSpPr>
            <p:nvPr/>
          </p:nvGrpSpPr>
          <p:grpSpPr bwMode="auto">
            <a:xfrm>
              <a:off x="4355" y="11978"/>
              <a:ext cx="341" cy="5"/>
              <a:chOff x="4355" y="11978"/>
              <a:chExt cx="341" cy="5"/>
            </a:xfrm>
          </p:grpSpPr>
          <p:sp>
            <p:nvSpPr>
              <p:cNvPr id="21066" name="Freeform 10171"/>
              <p:cNvSpPr>
                <a:spLocks/>
              </p:cNvSpPr>
              <p:nvPr/>
            </p:nvSpPr>
            <p:spPr bwMode="auto">
              <a:xfrm>
                <a:off x="4355" y="11978"/>
                <a:ext cx="341" cy="5"/>
              </a:xfrm>
              <a:custGeom>
                <a:avLst/>
                <a:gdLst>
                  <a:gd name="T0" fmla="+- 0 4694 4355"/>
                  <a:gd name="T1" fmla="*/ T0 w 341"/>
                  <a:gd name="T2" fmla="+- 0 11978 11978"/>
                  <a:gd name="T3" fmla="*/ 11978 h 5"/>
                  <a:gd name="T4" fmla="+- 0 4355 4355"/>
                  <a:gd name="T5" fmla="*/ T4 w 341"/>
                  <a:gd name="T6" fmla="+- 0 11978 11978"/>
                  <a:gd name="T7" fmla="*/ 11978 h 5"/>
                  <a:gd name="T8" fmla="+- 0 4696 4355"/>
                  <a:gd name="T9" fmla="*/ T8 w 341"/>
                  <a:gd name="T10" fmla="+- 0 11983 11978"/>
                  <a:gd name="T11" fmla="*/ 11983 h 5"/>
                  <a:gd name="T12" fmla="+- 0 4694 4355"/>
                  <a:gd name="T13" fmla="*/ T12 w 341"/>
                  <a:gd name="T14" fmla="+- 0 11978 11978"/>
                  <a:gd name="T15" fmla="*/ 1197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5">
                    <a:moveTo>
                      <a:pt x="339" y="0"/>
                    </a:moveTo>
                    <a:lnTo>
                      <a:pt x="0" y="0"/>
                    </a:lnTo>
                    <a:lnTo>
                      <a:pt x="341" y="5"/>
                    </a:lnTo>
                    <a:lnTo>
                      <a:pt x="33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87" name="Group 10172"/>
            <p:cNvGrpSpPr>
              <a:grpSpLocks/>
            </p:cNvGrpSpPr>
            <p:nvPr/>
          </p:nvGrpSpPr>
          <p:grpSpPr bwMode="auto">
            <a:xfrm>
              <a:off x="4355" y="11978"/>
              <a:ext cx="341" cy="5"/>
              <a:chOff x="4355" y="11978"/>
              <a:chExt cx="341" cy="5"/>
            </a:xfrm>
          </p:grpSpPr>
          <p:sp>
            <p:nvSpPr>
              <p:cNvPr id="21065" name="Freeform 10173"/>
              <p:cNvSpPr>
                <a:spLocks/>
              </p:cNvSpPr>
              <p:nvPr/>
            </p:nvSpPr>
            <p:spPr bwMode="auto">
              <a:xfrm>
                <a:off x="4355" y="11978"/>
                <a:ext cx="341" cy="5"/>
              </a:xfrm>
              <a:custGeom>
                <a:avLst/>
                <a:gdLst>
                  <a:gd name="T0" fmla="+- 0 4355 4355"/>
                  <a:gd name="T1" fmla="*/ T0 w 341"/>
                  <a:gd name="T2" fmla="+- 0 11983 11978"/>
                  <a:gd name="T3" fmla="*/ 11983 h 5"/>
                  <a:gd name="T4" fmla="+- 0 4696 4355"/>
                  <a:gd name="T5" fmla="*/ T4 w 341"/>
                  <a:gd name="T6" fmla="+- 0 11983 11978"/>
                  <a:gd name="T7" fmla="*/ 11983 h 5"/>
                  <a:gd name="T8" fmla="+- 0 4355 4355"/>
                  <a:gd name="T9" fmla="*/ T8 w 341"/>
                  <a:gd name="T10" fmla="+- 0 11978 11978"/>
                  <a:gd name="T11" fmla="*/ 11978 h 5"/>
                  <a:gd name="T12" fmla="+- 0 4355 4355"/>
                  <a:gd name="T13" fmla="*/ T12 w 341"/>
                  <a:gd name="T14" fmla="+- 0 11983 11978"/>
                  <a:gd name="T15" fmla="*/ 1198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5">
                    <a:moveTo>
                      <a:pt x="0" y="5"/>
                    </a:moveTo>
                    <a:lnTo>
                      <a:pt x="341" y="5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88" name="Group 10174"/>
            <p:cNvGrpSpPr>
              <a:grpSpLocks/>
            </p:cNvGrpSpPr>
            <p:nvPr/>
          </p:nvGrpSpPr>
          <p:grpSpPr bwMode="auto">
            <a:xfrm>
              <a:off x="4355" y="11978"/>
              <a:ext cx="341" cy="5"/>
              <a:chOff x="4355" y="11978"/>
              <a:chExt cx="341" cy="5"/>
            </a:xfrm>
          </p:grpSpPr>
          <p:sp>
            <p:nvSpPr>
              <p:cNvPr id="21064" name="Freeform 10175"/>
              <p:cNvSpPr>
                <a:spLocks/>
              </p:cNvSpPr>
              <p:nvPr/>
            </p:nvSpPr>
            <p:spPr bwMode="auto">
              <a:xfrm>
                <a:off x="4355" y="11978"/>
                <a:ext cx="341" cy="5"/>
              </a:xfrm>
              <a:custGeom>
                <a:avLst/>
                <a:gdLst>
                  <a:gd name="T0" fmla="+- 0 4696 4355"/>
                  <a:gd name="T1" fmla="*/ T0 w 341"/>
                  <a:gd name="T2" fmla="+- 0 11983 11978"/>
                  <a:gd name="T3" fmla="*/ 11983 h 5"/>
                  <a:gd name="T4" fmla="+- 0 4355 4355"/>
                  <a:gd name="T5" fmla="*/ T4 w 341"/>
                  <a:gd name="T6" fmla="+- 0 11978 11978"/>
                  <a:gd name="T7" fmla="*/ 11978 h 5"/>
                  <a:gd name="T8" fmla="+- 0 4694 4355"/>
                  <a:gd name="T9" fmla="*/ T8 w 341"/>
                  <a:gd name="T10" fmla="+- 0 11978 11978"/>
                  <a:gd name="T11" fmla="*/ 11978 h 5"/>
                  <a:gd name="T12" fmla="+- 0 4696 4355"/>
                  <a:gd name="T13" fmla="*/ T12 w 341"/>
                  <a:gd name="T14" fmla="+- 0 11983 11978"/>
                  <a:gd name="T15" fmla="*/ 1198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5">
                    <a:moveTo>
                      <a:pt x="341" y="5"/>
                    </a:moveTo>
                    <a:lnTo>
                      <a:pt x="0" y="0"/>
                    </a:lnTo>
                    <a:lnTo>
                      <a:pt x="339" y="0"/>
                    </a:lnTo>
                    <a:lnTo>
                      <a:pt x="341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89" name="Group 10176"/>
            <p:cNvGrpSpPr>
              <a:grpSpLocks/>
            </p:cNvGrpSpPr>
            <p:nvPr/>
          </p:nvGrpSpPr>
          <p:grpSpPr bwMode="auto">
            <a:xfrm>
              <a:off x="4696" y="11986"/>
              <a:ext cx="1634" cy="2"/>
              <a:chOff x="4696" y="11986"/>
              <a:chExt cx="1634" cy="2"/>
            </a:xfrm>
          </p:grpSpPr>
          <p:sp>
            <p:nvSpPr>
              <p:cNvPr id="21063" name="Freeform 10177"/>
              <p:cNvSpPr>
                <a:spLocks/>
              </p:cNvSpPr>
              <p:nvPr/>
            </p:nvSpPr>
            <p:spPr bwMode="auto">
              <a:xfrm>
                <a:off x="4696" y="11986"/>
                <a:ext cx="1634" cy="2"/>
              </a:xfrm>
              <a:custGeom>
                <a:avLst/>
                <a:gdLst>
                  <a:gd name="T0" fmla="+- 0 4696 4696"/>
                  <a:gd name="T1" fmla="*/ T0 w 1634"/>
                  <a:gd name="T2" fmla="+- 0 6330 4696"/>
                  <a:gd name="T3" fmla="*/ T2 w 163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634">
                    <a:moveTo>
                      <a:pt x="0" y="0"/>
                    </a:moveTo>
                    <a:lnTo>
                      <a:pt x="1634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90" name="Group 10178"/>
            <p:cNvGrpSpPr>
              <a:grpSpLocks/>
            </p:cNvGrpSpPr>
            <p:nvPr/>
          </p:nvGrpSpPr>
          <p:grpSpPr bwMode="auto">
            <a:xfrm>
              <a:off x="4696" y="11983"/>
              <a:ext cx="1634" cy="5"/>
              <a:chOff x="4696" y="11983"/>
              <a:chExt cx="1634" cy="5"/>
            </a:xfrm>
          </p:grpSpPr>
          <p:sp>
            <p:nvSpPr>
              <p:cNvPr id="21062" name="Freeform 10179"/>
              <p:cNvSpPr>
                <a:spLocks/>
              </p:cNvSpPr>
              <p:nvPr/>
            </p:nvSpPr>
            <p:spPr bwMode="auto">
              <a:xfrm>
                <a:off x="4696" y="11983"/>
                <a:ext cx="1634" cy="5"/>
              </a:xfrm>
              <a:custGeom>
                <a:avLst/>
                <a:gdLst>
                  <a:gd name="T0" fmla="+- 0 4696 4696"/>
                  <a:gd name="T1" fmla="*/ T0 w 1634"/>
                  <a:gd name="T2" fmla="+- 0 11988 11983"/>
                  <a:gd name="T3" fmla="*/ 11988 h 5"/>
                  <a:gd name="T4" fmla="+- 0 6330 4696"/>
                  <a:gd name="T5" fmla="*/ T4 w 1634"/>
                  <a:gd name="T6" fmla="+- 0 11988 11983"/>
                  <a:gd name="T7" fmla="*/ 11988 h 5"/>
                  <a:gd name="T8" fmla="+- 0 4722 4696"/>
                  <a:gd name="T9" fmla="*/ T8 w 1634"/>
                  <a:gd name="T10" fmla="+- 0 11983 11983"/>
                  <a:gd name="T11" fmla="*/ 11983 h 5"/>
                  <a:gd name="T12" fmla="+- 0 4696 4696"/>
                  <a:gd name="T13" fmla="*/ T12 w 1634"/>
                  <a:gd name="T14" fmla="+- 0 11988 11983"/>
                  <a:gd name="T15" fmla="*/ 1198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34" h="5">
                    <a:moveTo>
                      <a:pt x="0" y="5"/>
                    </a:moveTo>
                    <a:lnTo>
                      <a:pt x="1634" y="5"/>
                    </a:lnTo>
                    <a:lnTo>
                      <a:pt x="26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91" name="Group 10180"/>
            <p:cNvGrpSpPr>
              <a:grpSpLocks/>
            </p:cNvGrpSpPr>
            <p:nvPr/>
          </p:nvGrpSpPr>
          <p:grpSpPr bwMode="auto">
            <a:xfrm>
              <a:off x="4722" y="11983"/>
              <a:ext cx="1608" cy="5"/>
              <a:chOff x="4722" y="11983"/>
              <a:chExt cx="1608" cy="5"/>
            </a:xfrm>
          </p:grpSpPr>
          <p:sp>
            <p:nvSpPr>
              <p:cNvPr id="21061" name="Freeform 10181"/>
              <p:cNvSpPr>
                <a:spLocks/>
              </p:cNvSpPr>
              <p:nvPr/>
            </p:nvSpPr>
            <p:spPr bwMode="auto">
              <a:xfrm>
                <a:off x="4722" y="11983"/>
                <a:ext cx="1608" cy="5"/>
              </a:xfrm>
              <a:custGeom>
                <a:avLst/>
                <a:gdLst>
                  <a:gd name="T0" fmla="+- 0 6330 4722"/>
                  <a:gd name="T1" fmla="*/ T0 w 1608"/>
                  <a:gd name="T2" fmla="+- 0 11988 11983"/>
                  <a:gd name="T3" fmla="*/ 11988 h 5"/>
                  <a:gd name="T4" fmla="+- 0 4722 4722"/>
                  <a:gd name="T5" fmla="*/ T4 w 1608"/>
                  <a:gd name="T6" fmla="+- 0 11983 11983"/>
                  <a:gd name="T7" fmla="*/ 11983 h 5"/>
                  <a:gd name="T8" fmla="+- 0 6323 4722"/>
                  <a:gd name="T9" fmla="*/ T8 w 1608"/>
                  <a:gd name="T10" fmla="+- 0 11983 11983"/>
                  <a:gd name="T11" fmla="*/ 11983 h 5"/>
                  <a:gd name="T12" fmla="+- 0 6330 4722"/>
                  <a:gd name="T13" fmla="*/ T12 w 1608"/>
                  <a:gd name="T14" fmla="+- 0 11988 11983"/>
                  <a:gd name="T15" fmla="*/ 1198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08" h="5">
                    <a:moveTo>
                      <a:pt x="1608" y="5"/>
                    </a:moveTo>
                    <a:lnTo>
                      <a:pt x="0" y="0"/>
                    </a:lnTo>
                    <a:lnTo>
                      <a:pt x="1601" y="0"/>
                    </a:lnTo>
                    <a:lnTo>
                      <a:pt x="1608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92" name="Group 10182"/>
            <p:cNvGrpSpPr>
              <a:grpSpLocks/>
            </p:cNvGrpSpPr>
            <p:nvPr/>
          </p:nvGrpSpPr>
          <p:grpSpPr bwMode="auto">
            <a:xfrm>
              <a:off x="4355" y="11983"/>
              <a:ext cx="341" cy="5"/>
              <a:chOff x="4355" y="11983"/>
              <a:chExt cx="341" cy="5"/>
            </a:xfrm>
          </p:grpSpPr>
          <p:sp>
            <p:nvSpPr>
              <p:cNvPr id="21060" name="Freeform 10183"/>
              <p:cNvSpPr>
                <a:spLocks/>
              </p:cNvSpPr>
              <p:nvPr/>
            </p:nvSpPr>
            <p:spPr bwMode="auto">
              <a:xfrm>
                <a:off x="4355" y="11983"/>
                <a:ext cx="341" cy="5"/>
              </a:xfrm>
              <a:custGeom>
                <a:avLst/>
                <a:gdLst>
                  <a:gd name="T0" fmla="+- 0 4355 4355"/>
                  <a:gd name="T1" fmla="*/ T0 w 341"/>
                  <a:gd name="T2" fmla="+- 0 11983 11983"/>
                  <a:gd name="T3" fmla="*/ 11983 h 5"/>
                  <a:gd name="T4" fmla="+- 0 4358 4355"/>
                  <a:gd name="T5" fmla="*/ T4 w 341"/>
                  <a:gd name="T6" fmla="+- 0 11988 11983"/>
                  <a:gd name="T7" fmla="*/ 11988 h 5"/>
                  <a:gd name="T8" fmla="+- 0 4696 4355"/>
                  <a:gd name="T9" fmla="*/ T8 w 341"/>
                  <a:gd name="T10" fmla="+- 0 11988 11983"/>
                  <a:gd name="T11" fmla="*/ 11988 h 5"/>
                  <a:gd name="T12" fmla="+- 0 4355 4355"/>
                  <a:gd name="T13" fmla="*/ T12 w 341"/>
                  <a:gd name="T14" fmla="+- 0 11983 11983"/>
                  <a:gd name="T15" fmla="*/ 1198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5">
                    <a:moveTo>
                      <a:pt x="0" y="0"/>
                    </a:moveTo>
                    <a:lnTo>
                      <a:pt x="3" y="5"/>
                    </a:lnTo>
                    <a:lnTo>
                      <a:pt x="341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93" name="Group 10184"/>
            <p:cNvGrpSpPr>
              <a:grpSpLocks/>
            </p:cNvGrpSpPr>
            <p:nvPr/>
          </p:nvGrpSpPr>
          <p:grpSpPr bwMode="auto">
            <a:xfrm>
              <a:off x="4355" y="11983"/>
              <a:ext cx="341" cy="5"/>
              <a:chOff x="4355" y="11983"/>
              <a:chExt cx="341" cy="5"/>
            </a:xfrm>
          </p:grpSpPr>
          <p:sp>
            <p:nvSpPr>
              <p:cNvPr id="21059" name="Freeform 10185"/>
              <p:cNvSpPr>
                <a:spLocks/>
              </p:cNvSpPr>
              <p:nvPr/>
            </p:nvSpPr>
            <p:spPr bwMode="auto">
              <a:xfrm>
                <a:off x="4355" y="11983"/>
                <a:ext cx="341" cy="5"/>
              </a:xfrm>
              <a:custGeom>
                <a:avLst/>
                <a:gdLst>
                  <a:gd name="T0" fmla="+- 0 4696 4355"/>
                  <a:gd name="T1" fmla="*/ T0 w 341"/>
                  <a:gd name="T2" fmla="+- 0 11983 11983"/>
                  <a:gd name="T3" fmla="*/ 11983 h 5"/>
                  <a:gd name="T4" fmla="+- 0 4355 4355"/>
                  <a:gd name="T5" fmla="*/ T4 w 341"/>
                  <a:gd name="T6" fmla="+- 0 11983 11983"/>
                  <a:gd name="T7" fmla="*/ 11983 h 5"/>
                  <a:gd name="T8" fmla="+- 0 4696 4355"/>
                  <a:gd name="T9" fmla="*/ T8 w 341"/>
                  <a:gd name="T10" fmla="+- 0 11988 11983"/>
                  <a:gd name="T11" fmla="*/ 11988 h 5"/>
                  <a:gd name="T12" fmla="+- 0 4696 4355"/>
                  <a:gd name="T13" fmla="*/ T12 w 341"/>
                  <a:gd name="T14" fmla="+- 0 11983 11983"/>
                  <a:gd name="T15" fmla="*/ 1198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5">
                    <a:moveTo>
                      <a:pt x="341" y="0"/>
                    </a:moveTo>
                    <a:lnTo>
                      <a:pt x="0" y="0"/>
                    </a:lnTo>
                    <a:lnTo>
                      <a:pt x="341" y="5"/>
                    </a:lnTo>
                    <a:lnTo>
                      <a:pt x="34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94" name="Group 10186"/>
            <p:cNvGrpSpPr>
              <a:grpSpLocks/>
            </p:cNvGrpSpPr>
            <p:nvPr/>
          </p:nvGrpSpPr>
          <p:grpSpPr bwMode="auto">
            <a:xfrm>
              <a:off x="4355" y="11983"/>
              <a:ext cx="341" cy="5"/>
              <a:chOff x="4355" y="11983"/>
              <a:chExt cx="341" cy="5"/>
            </a:xfrm>
          </p:grpSpPr>
          <p:sp>
            <p:nvSpPr>
              <p:cNvPr id="21058" name="Freeform 10187"/>
              <p:cNvSpPr>
                <a:spLocks/>
              </p:cNvSpPr>
              <p:nvPr/>
            </p:nvSpPr>
            <p:spPr bwMode="auto">
              <a:xfrm>
                <a:off x="4355" y="11983"/>
                <a:ext cx="341" cy="5"/>
              </a:xfrm>
              <a:custGeom>
                <a:avLst/>
                <a:gdLst>
                  <a:gd name="T0" fmla="+- 0 4358 4355"/>
                  <a:gd name="T1" fmla="*/ T0 w 341"/>
                  <a:gd name="T2" fmla="+- 0 11988 11983"/>
                  <a:gd name="T3" fmla="*/ 11988 h 5"/>
                  <a:gd name="T4" fmla="+- 0 4696 4355"/>
                  <a:gd name="T5" fmla="*/ T4 w 341"/>
                  <a:gd name="T6" fmla="+- 0 11988 11983"/>
                  <a:gd name="T7" fmla="*/ 11988 h 5"/>
                  <a:gd name="T8" fmla="+- 0 4355 4355"/>
                  <a:gd name="T9" fmla="*/ T8 w 341"/>
                  <a:gd name="T10" fmla="+- 0 11983 11983"/>
                  <a:gd name="T11" fmla="*/ 11983 h 5"/>
                  <a:gd name="T12" fmla="+- 0 4358 4355"/>
                  <a:gd name="T13" fmla="*/ T12 w 341"/>
                  <a:gd name="T14" fmla="+- 0 11988 11983"/>
                  <a:gd name="T15" fmla="*/ 1198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5">
                    <a:moveTo>
                      <a:pt x="3" y="5"/>
                    </a:moveTo>
                    <a:lnTo>
                      <a:pt x="341" y="5"/>
                    </a:ln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95" name="Group 10188"/>
            <p:cNvGrpSpPr>
              <a:grpSpLocks/>
            </p:cNvGrpSpPr>
            <p:nvPr/>
          </p:nvGrpSpPr>
          <p:grpSpPr bwMode="auto">
            <a:xfrm>
              <a:off x="4355" y="11983"/>
              <a:ext cx="341" cy="5"/>
              <a:chOff x="4355" y="11983"/>
              <a:chExt cx="341" cy="5"/>
            </a:xfrm>
          </p:grpSpPr>
          <p:sp>
            <p:nvSpPr>
              <p:cNvPr id="21057" name="Freeform 10189"/>
              <p:cNvSpPr>
                <a:spLocks/>
              </p:cNvSpPr>
              <p:nvPr/>
            </p:nvSpPr>
            <p:spPr bwMode="auto">
              <a:xfrm>
                <a:off x="4355" y="11983"/>
                <a:ext cx="341" cy="5"/>
              </a:xfrm>
              <a:custGeom>
                <a:avLst/>
                <a:gdLst>
                  <a:gd name="T0" fmla="+- 0 4696 4355"/>
                  <a:gd name="T1" fmla="*/ T0 w 341"/>
                  <a:gd name="T2" fmla="+- 0 11988 11983"/>
                  <a:gd name="T3" fmla="*/ 11988 h 5"/>
                  <a:gd name="T4" fmla="+- 0 4355 4355"/>
                  <a:gd name="T5" fmla="*/ T4 w 341"/>
                  <a:gd name="T6" fmla="+- 0 11983 11983"/>
                  <a:gd name="T7" fmla="*/ 11983 h 5"/>
                  <a:gd name="T8" fmla="+- 0 4696 4355"/>
                  <a:gd name="T9" fmla="*/ T8 w 341"/>
                  <a:gd name="T10" fmla="+- 0 11983 11983"/>
                  <a:gd name="T11" fmla="*/ 11983 h 5"/>
                  <a:gd name="T12" fmla="+- 0 4696 4355"/>
                  <a:gd name="T13" fmla="*/ T12 w 341"/>
                  <a:gd name="T14" fmla="+- 0 11988 11983"/>
                  <a:gd name="T15" fmla="*/ 1198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41" h="5">
                    <a:moveTo>
                      <a:pt x="341" y="5"/>
                    </a:moveTo>
                    <a:lnTo>
                      <a:pt x="0" y="0"/>
                    </a:lnTo>
                    <a:lnTo>
                      <a:pt x="341" y="0"/>
                    </a:lnTo>
                    <a:lnTo>
                      <a:pt x="341" y="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96" name="Group 10190"/>
            <p:cNvGrpSpPr>
              <a:grpSpLocks/>
            </p:cNvGrpSpPr>
            <p:nvPr/>
          </p:nvGrpSpPr>
          <p:grpSpPr bwMode="auto">
            <a:xfrm>
              <a:off x="6808" y="11971"/>
              <a:ext cx="4822" cy="31"/>
              <a:chOff x="6808" y="11971"/>
              <a:chExt cx="4822" cy="31"/>
            </a:xfrm>
          </p:grpSpPr>
          <p:sp>
            <p:nvSpPr>
              <p:cNvPr id="21055" name="Freeform 10191"/>
              <p:cNvSpPr>
                <a:spLocks/>
              </p:cNvSpPr>
              <p:nvPr/>
            </p:nvSpPr>
            <p:spPr bwMode="auto">
              <a:xfrm>
                <a:off x="6808" y="11971"/>
                <a:ext cx="4822" cy="31"/>
              </a:xfrm>
              <a:custGeom>
                <a:avLst/>
                <a:gdLst>
                  <a:gd name="T0" fmla="+- 0 6866 6808"/>
                  <a:gd name="T1" fmla="*/ T0 w 4822"/>
                  <a:gd name="T2" fmla="+- 0 11971 11971"/>
                  <a:gd name="T3" fmla="*/ 11971 h 31"/>
                  <a:gd name="T4" fmla="+- 0 6808 6808"/>
                  <a:gd name="T5" fmla="*/ T4 w 4822"/>
                  <a:gd name="T6" fmla="+- 0 12002 11971"/>
                  <a:gd name="T7" fmla="*/ 12002 h 31"/>
                  <a:gd name="T8" fmla="+- 0 11630 6808"/>
                  <a:gd name="T9" fmla="*/ T8 w 4822"/>
                  <a:gd name="T10" fmla="+- 0 12002 11971"/>
                  <a:gd name="T11" fmla="*/ 12002 h 31"/>
                  <a:gd name="T12" fmla="+- 0 6866 6808"/>
                  <a:gd name="T13" fmla="*/ T12 w 4822"/>
                  <a:gd name="T14" fmla="+- 0 11971 11971"/>
                  <a:gd name="T15" fmla="*/ 11971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22" h="31">
                    <a:moveTo>
                      <a:pt x="58" y="0"/>
                    </a:moveTo>
                    <a:lnTo>
                      <a:pt x="0" y="31"/>
                    </a:lnTo>
                    <a:lnTo>
                      <a:pt x="4822" y="31"/>
                    </a:lnTo>
                    <a:lnTo>
                      <a:pt x="5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56" name="Freeform 10192"/>
              <p:cNvSpPr>
                <a:spLocks/>
              </p:cNvSpPr>
              <p:nvPr/>
            </p:nvSpPr>
            <p:spPr bwMode="auto">
              <a:xfrm>
                <a:off x="6808" y="11971"/>
                <a:ext cx="4822" cy="31"/>
              </a:xfrm>
              <a:custGeom>
                <a:avLst/>
                <a:gdLst>
                  <a:gd name="T0" fmla="+- 0 11630 6808"/>
                  <a:gd name="T1" fmla="*/ T0 w 4822"/>
                  <a:gd name="T2" fmla="+- 0 11971 11971"/>
                  <a:gd name="T3" fmla="*/ 11971 h 31"/>
                  <a:gd name="T4" fmla="+- 0 6866 6808"/>
                  <a:gd name="T5" fmla="*/ T4 w 4822"/>
                  <a:gd name="T6" fmla="+- 0 11971 11971"/>
                  <a:gd name="T7" fmla="*/ 11971 h 31"/>
                  <a:gd name="T8" fmla="+- 0 11630 6808"/>
                  <a:gd name="T9" fmla="*/ T8 w 4822"/>
                  <a:gd name="T10" fmla="+- 0 12002 11971"/>
                  <a:gd name="T11" fmla="*/ 12002 h 31"/>
                  <a:gd name="T12" fmla="+- 0 11630 6808"/>
                  <a:gd name="T13" fmla="*/ T12 w 4822"/>
                  <a:gd name="T14" fmla="+- 0 11971 11971"/>
                  <a:gd name="T15" fmla="*/ 11971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22" h="31">
                    <a:moveTo>
                      <a:pt x="4822" y="0"/>
                    </a:moveTo>
                    <a:lnTo>
                      <a:pt x="58" y="0"/>
                    </a:lnTo>
                    <a:lnTo>
                      <a:pt x="4822" y="31"/>
                    </a:lnTo>
                    <a:lnTo>
                      <a:pt x="482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97" name="Group 10193"/>
            <p:cNvGrpSpPr>
              <a:grpSpLocks/>
            </p:cNvGrpSpPr>
            <p:nvPr/>
          </p:nvGrpSpPr>
          <p:grpSpPr bwMode="auto">
            <a:xfrm>
              <a:off x="6808" y="11971"/>
              <a:ext cx="4822" cy="31"/>
              <a:chOff x="6808" y="11971"/>
              <a:chExt cx="4822" cy="31"/>
            </a:xfrm>
          </p:grpSpPr>
          <p:sp>
            <p:nvSpPr>
              <p:cNvPr id="21054" name="Freeform 10194"/>
              <p:cNvSpPr>
                <a:spLocks/>
              </p:cNvSpPr>
              <p:nvPr/>
            </p:nvSpPr>
            <p:spPr bwMode="auto">
              <a:xfrm>
                <a:off x="6808" y="11971"/>
                <a:ext cx="4822" cy="31"/>
              </a:xfrm>
              <a:custGeom>
                <a:avLst/>
                <a:gdLst>
                  <a:gd name="T0" fmla="+- 0 6808 6808"/>
                  <a:gd name="T1" fmla="*/ T0 w 4822"/>
                  <a:gd name="T2" fmla="+- 0 12002 11971"/>
                  <a:gd name="T3" fmla="*/ 12002 h 31"/>
                  <a:gd name="T4" fmla="+- 0 11630 6808"/>
                  <a:gd name="T5" fmla="*/ T4 w 4822"/>
                  <a:gd name="T6" fmla="+- 0 12002 11971"/>
                  <a:gd name="T7" fmla="*/ 12002 h 31"/>
                  <a:gd name="T8" fmla="+- 0 6866 6808"/>
                  <a:gd name="T9" fmla="*/ T8 w 4822"/>
                  <a:gd name="T10" fmla="+- 0 11971 11971"/>
                  <a:gd name="T11" fmla="*/ 11971 h 31"/>
                  <a:gd name="T12" fmla="+- 0 6808 6808"/>
                  <a:gd name="T13" fmla="*/ T12 w 4822"/>
                  <a:gd name="T14" fmla="+- 0 12002 11971"/>
                  <a:gd name="T15" fmla="*/ 1200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22" h="31">
                    <a:moveTo>
                      <a:pt x="0" y="31"/>
                    </a:moveTo>
                    <a:lnTo>
                      <a:pt x="4822" y="31"/>
                    </a:lnTo>
                    <a:lnTo>
                      <a:pt x="58" y="0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98" name="Group 10195"/>
            <p:cNvGrpSpPr>
              <a:grpSpLocks/>
            </p:cNvGrpSpPr>
            <p:nvPr/>
          </p:nvGrpSpPr>
          <p:grpSpPr bwMode="auto">
            <a:xfrm>
              <a:off x="6866" y="11971"/>
              <a:ext cx="4764" cy="31"/>
              <a:chOff x="6866" y="11971"/>
              <a:chExt cx="4764" cy="31"/>
            </a:xfrm>
          </p:grpSpPr>
          <p:sp>
            <p:nvSpPr>
              <p:cNvPr id="21053" name="Freeform 10196"/>
              <p:cNvSpPr>
                <a:spLocks/>
              </p:cNvSpPr>
              <p:nvPr/>
            </p:nvSpPr>
            <p:spPr bwMode="auto">
              <a:xfrm>
                <a:off x="6866" y="11971"/>
                <a:ext cx="4764" cy="31"/>
              </a:xfrm>
              <a:custGeom>
                <a:avLst/>
                <a:gdLst>
                  <a:gd name="T0" fmla="+- 0 11630 6866"/>
                  <a:gd name="T1" fmla="*/ T0 w 4764"/>
                  <a:gd name="T2" fmla="+- 0 12002 11971"/>
                  <a:gd name="T3" fmla="*/ 12002 h 31"/>
                  <a:gd name="T4" fmla="+- 0 6866 6866"/>
                  <a:gd name="T5" fmla="*/ T4 w 4764"/>
                  <a:gd name="T6" fmla="+- 0 11971 11971"/>
                  <a:gd name="T7" fmla="*/ 11971 h 31"/>
                  <a:gd name="T8" fmla="+- 0 11630 6866"/>
                  <a:gd name="T9" fmla="*/ T8 w 4764"/>
                  <a:gd name="T10" fmla="+- 0 11971 11971"/>
                  <a:gd name="T11" fmla="*/ 11971 h 31"/>
                  <a:gd name="T12" fmla="+- 0 11630 6866"/>
                  <a:gd name="T13" fmla="*/ T12 w 4764"/>
                  <a:gd name="T14" fmla="+- 0 12002 11971"/>
                  <a:gd name="T15" fmla="*/ 1200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764" h="31">
                    <a:moveTo>
                      <a:pt x="4764" y="31"/>
                    </a:moveTo>
                    <a:lnTo>
                      <a:pt x="0" y="0"/>
                    </a:lnTo>
                    <a:lnTo>
                      <a:pt x="4764" y="0"/>
                    </a:lnTo>
                    <a:lnTo>
                      <a:pt x="4764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7999" name="Group 10197"/>
            <p:cNvGrpSpPr>
              <a:grpSpLocks/>
            </p:cNvGrpSpPr>
            <p:nvPr/>
          </p:nvGrpSpPr>
          <p:grpSpPr bwMode="auto">
            <a:xfrm>
              <a:off x="4358" y="11996"/>
              <a:ext cx="2002" cy="2"/>
              <a:chOff x="4358" y="11996"/>
              <a:chExt cx="2002" cy="2"/>
            </a:xfrm>
          </p:grpSpPr>
          <p:sp>
            <p:nvSpPr>
              <p:cNvPr id="21052" name="Freeform 10198"/>
              <p:cNvSpPr>
                <a:spLocks/>
              </p:cNvSpPr>
              <p:nvPr/>
            </p:nvSpPr>
            <p:spPr bwMode="auto">
              <a:xfrm>
                <a:off x="4358" y="11996"/>
                <a:ext cx="2002" cy="2"/>
              </a:xfrm>
              <a:custGeom>
                <a:avLst/>
                <a:gdLst>
                  <a:gd name="T0" fmla="+- 0 4358 4358"/>
                  <a:gd name="T1" fmla="*/ T0 w 2002"/>
                  <a:gd name="T2" fmla="+- 0 6359 4358"/>
                  <a:gd name="T3" fmla="*/ T2 w 200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002">
                    <a:moveTo>
                      <a:pt x="0" y="0"/>
                    </a:moveTo>
                    <a:lnTo>
                      <a:pt x="2001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00" name="Group 10199"/>
            <p:cNvGrpSpPr>
              <a:grpSpLocks/>
            </p:cNvGrpSpPr>
            <p:nvPr/>
          </p:nvGrpSpPr>
          <p:grpSpPr bwMode="auto">
            <a:xfrm>
              <a:off x="4358" y="11988"/>
              <a:ext cx="2002" cy="17"/>
              <a:chOff x="4358" y="11988"/>
              <a:chExt cx="2002" cy="17"/>
            </a:xfrm>
          </p:grpSpPr>
          <p:sp>
            <p:nvSpPr>
              <p:cNvPr id="21051" name="Freeform 10200"/>
              <p:cNvSpPr>
                <a:spLocks/>
              </p:cNvSpPr>
              <p:nvPr/>
            </p:nvSpPr>
            <p:spPr bwMode="auto">
              <a:xfrm>
                <a:off x="4358" y="11988"/>
                <a:ext cx="2002" cy="17"/>
              </a:xfrm>
              <a:custGeom>
                <a:avLst/>
                <a:gdLst>
                  <a:gd name="T0" fmla="+- 0 4360 4358"/>
                  <a:gd name="T1" fmla="*/ T0 w 2002"/>
                  <a:gd name="T2" fmla="+- 0 12005 11988"/>
                  <a:gd name="T3" fmla="*/ 12005 h 17"/>
                  <a:gd name="T4" fmla="+- 0 6359 4358"/>
                  <a:gd name="T5" fmla="*/ T4 w 2002"/>
                  <a:gd name="T6" fmla="+- 0 12005 11988"/>
                  <a:gd name="T7" fmla="*/ 12005 h 17"/>
                  <a:gd name="T8" fmla="+- 0 4358 4358"/>
                  <a:gd name="T9" fmla="*/ T8 w 2002"/>
                  <a:gd name="T10" fmla="+- 0 11988 11988"/>
                  <a:gd name="T11" fmla="*/ 11988 h 17"/>
                  <a:gd name="T12" fmla="+- 0 4360 4358"/>
                  <a:gd name="T13" fmla="*/ T12 w 2002"/>
                  <a:gd name="T14" fmla="+- 0 12005 11988"/>
                  <a:gd name="T15" fmla="*/ 1200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02" h="17">
                    <a:moveTo>
                      <a:pt x="2" y="17"/>
                    </a:moveTo>
                    <a:lnTo>
                      <a:pt x="2001" y="17"/>
                    </a:lnTo>
                    <a:lnTo>
                      <a:pt x="0" y="0"/>
                    </a:lnTo>
                    <a:lnTo>
                      <a:pt x="2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01" name="Group 10201"/>
            <p:cNvGrpSpPr>
              <a:grpSpLocks/>
            </p:cNvGrpSpPr>
            <p:nvPr/>
          </p:nvGrpSpPr>
          <p:grpSpPr bwMode="auto">
            <a:xfrm>
              <a:off x="4358" y="11988"/>
              <a:ext cx="2002" cy="17"/>
              <a:chOff x="4358" y="11988"/>
              <a:chExt cx="2002" cy="17"/>
            </a:xfrm>
          </p:grpSpPr>
          <p:sp>
            <p:nvSpPr>
              <p:cNvPr id="21050" name="Freeform 10202"/>
              <p:cNvSpPr>
                <a:spLocks/>
              </p:cNvSpPr>
              <p:nvPr/>
            </p:nvSpPr>
            <p:spPr bwMode="auto">
              <a:xfrm>
                <a:off x="4358" y="11988"/>
                <a:ext cx="2002" cy="17"/>
              </a:xfrm>
              <a:custGeom>
                <a:avLst/>
                <a:gdLst>
                  <a:gd name="T0" fmla="+- 0 6359 4358"/>
                  <a:gd name="T1" fmla="*/ T0 w 2002"/>
                  <a:gd name="T2" fmla="+- 0 12005 11988"/>
                  <a:gd name="T3" fmla="*/ 12005 h 17"/>
                  <a:gd name="T4" fmla="+- 0 4358 4358"/>
                  <a:gd name="T5" fmla="*/ T4 w 2002"/>
                  <a:gd name="T6" fmla="+- 0 11988 11988"/>
                  <a:gd name="T7" fmla="*/ 11988 h 17"/>
                  <a:gd name="T8" fmla="+- 0 6330 4358"/>
                  <a:gd name="T9" fmla="*/ T8 w 2002"/>
                  <a:gd name="T10" fmla="+- 0 11988 11988"/>
                  <a:gd name="T11" fmla="*/ 11988 h 17"/>
                  <a:gd name="T12" fmla="+- 0 6359 4358"/>
                  <a:gd name="T13" fmla="*/ T12 w 2002"/>
                  <a:gd name="T14" fmla="+- 0 12005 11988"/>
                  <a:gd name="T15" fmla="*/ 1200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02" h="17">
                    <a:moveTo>
                      <a:pt x="2001" y="17"/>
                    </a:moveTo>
                    <a:lnTo>
                      <a:pt x="0" y="0"/>
                    </a:lnTo>
                    <a:lnTo>
                      <a:pt x="1972" y="0"/>
                    </a:lnTo>
                    <a:lnTo>
                      <a:pt x="2001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02" name="Group 10203"/>
            <p:cNvGrpSpPr>
              <a:grpSpLocks/>
            </p:cNvGrpSpPr>
            <p:nvPr/>
          </p:nvGrpSpPr>
          <p:grpSpPr bwMode="auto">
            <a:xfrm>
              <a:off x="3820" y="11983"/>
              <a:ext cx="410" cy="26"/>
              <a:chOff x="3820" y="11983"/>
              <a:chExt cx="410" cy="26"/>
            </a:xfrm>
          </p:grpSpPr>
          <p:sp>
            <p:nvSpPr>
              <p:cNvPr id="21048" name="Freeform 10204"/>
              <p:cNvSpPr>
                <a:spLocks/>
              </p:cNvSpPr>
              <p:nvPr/>
            </p:nvSpPr>
            <p:spPr bwMode="auto">
              <a:xfrm>
                <a:off x="3820" y="11983"/>
                <a:ext cx="410" cy="26"/>
              </a:xfrm>
              <a:custGeom>
                <a:avLst/>
                <a:gdLst>
                  <a:gd name="T0" fmla="+- 0 4053 3820"/>
                  <a:gd name="T1" fmla="*/ T0 w 410"/>
                  <a:gd name="T2" fmla="+- 0 11983 11983"/>
                  <a:gd name="T3" fmla="*/ 11983 h 26"/>
                  <a:gd name="T4" fmla="+- 0 3820 3820"/>
                  <a:gd name="T5" fmla="*/ T4 w 410"/>
                  <a:gd name="T6" fmla="+- 0 12010 11983"/>
                  <a:gd name="T7" fmla="*/ 12010 h 26"/>
                  <a:gd name="T8" fmla="+- 0 4230 3820"/>
                  <a:gd name="T9" fmla="*/ T8 w 410"/>
                  <a:gd name="T10" fmla="+- 0 12010 11983"/>
                  <a:gd name="T11" fmla="*/ 12010 h 26"/>
                  <a:gd name="T12" fmla="+- 0 4053 3820"/>
                  <a:gd name="T13" fmla="*/ T12 w 410"/>
                  <a:gd name="T14" fmla="+- 0 11983 11983"/>
                  <a:gd name="T15" fmla="*/ 1198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0" h="26">
                    <a:moveTo>
                      <a:pt x="233" y="0"/>
                    </a:moveTo>
                    <a:lnTo>
                      <a:pt x="0" y="27"/>
                    </a:lnTo>
                    <a:lnTo>
                      <a:pt x="410" y="27"/>
                    </a:lnTo>
                    <a:lnTo>
                      <a:pt x="23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49" name="Freeform 10205"/>
              <p:cNvSpPr>
                <a:spLocks/>
              </p:cNvSpPr>
              <p:nvPr/>
            </p:nvSpPr>
            <p:spPr bwMode="auto">
              <a:xfrm>
                <a:off x="3820" y="11983"/>
                <a:ext cx="410" cy="26"/>
              </a:xfrm>
              <a:custGeom>
                <a:avLst/>
                <a:gdLst>
                  <a:gd name="T0" fmla="+- 0 4226 3820"/>
                  <a:gd name="T1" fmla="*/ T0 w 410"/>
                  <a:gd name="T2" fmla="+- 0 11983 11983"/>
                  <a:gd name="T3" fmla="*/ 11983 h 26"/>
                  <a:gd name="T4" fmla="+- 0 4053 3820"/>
                  <a:gd name="T5" fmla="*/ T4 w 410"/>
                  <a:gd name="T6" fmla="+- 0 11983 11983"/>
                  <a:gd name="T7" fmla="*/ 11983 h 26"/>
                  <a:gd name="T8" fmla="+- 0 4230 3820"/>
                  <a:gd name="T9" fmla="*/ T8 w 410"/>
                  <a:gd name="T10" fmla="+- 0 12010 11983"/>
                  <a:gd name="T11" fmla="*/ 12010 h 26"/>
                  <a:gd name="T12" fmla="+- 0 4226 3820"/>
                  <a:gd name="T13" fmla="*/ T12 w 410"/>
                  <a:gd name="T14" fmla="+- 0 11983 11983"/>
                  <a:gd name="T15" fmla="*/ 1198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0" h="26">
                    <a:moveTo>
                      <a:pt x="406" y="0"/>
                    </a:moveTo>
                    <a:lnTo>
                      <a:pt x="233" y="0"/>
                    </a:lnTo>
                    <a:lnTo>
                      <a:pt x="410" y="27"/>
                    </a:lnTo>
                    <a:lnTo>
                      <a:pt x="40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03" name="Group 10206"/>
            <p:cNvGrpSpPr>
              <a:grpSpLocks/>
            </p:cNvGrpSpPr>
            <p:nvPr/>
          </p:nvGrpSpPr>
          <p:grpSpPr bwMode="auto">
            <a:xfrm>
              <a:off x="3820" y="11983"/>
              <a:ext cx="410" cy="26"/>
              <a:chOff x="3820" y="11983"/>
              <a:chExt cx="410" cy="26"/>
            </a:xfrm>
          </p:grpSpPr>
          <p:sp>
            <p:nvSpPr>
              <p:cNvPr id="21047" name="Freeform 10207"/>
              <p:cNvSpPr>
                <a:spLocks/>
              </p:cNvSpPr>
              <p:nvPr/>
            </p:nvSpPr>
            <p:spPr bwMode="auto">
              <a:xfrm>
                <a:off x="3820" y="11983"/>
                <a:ext cx="410" cy="26"/>
              </a:xfrm>
              <a:custGeom>
                <a:avLst/>
                <a:gdLst>
                  <a:gd name="T0" fmla="+- 0 3820 3820"/>
                  <a:gd name="T1" fmla="*/ T0 w 410"/>
                  <a:gd name="T2" fmla="+- 0 12010 11983"/>
                  <a:gd name="T3" fmla="*/ 12010 h 26"/>
                  <a:gd name="T4" fmla="+- 0 4230 3820"/>
                  <a:gd name="T5" fmla="*/ T4 w 410"/>
                  <a:gd name="T6" fmla="+- 0 12010 11983"/>
                  <a:gd name="T7" fmla="*/ 12010 h 26"/>
                  <a:gd name="T8" fmla="+- 0 4053 3820"/>
                  <a:gd name="T9" fmla="*/ T8 w 410"/>
                  <a:gd name="T10" fmla="+- 0 11983 11983"/>
                  <a:gd name="T11" fmla="*/ 11983 h 26"/>
                  <a:gd name="T12" fmla="+- 0 3820 3820"/>
                  <a:gd name="T13" fmla="*/ T12 w 410"/>
                  <a:gd name="T14" fmla="+- 0 12010 11983"/>
                  <a:gd name="T15" fmla="*/ 1201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0" h="26">
                    <a:moveTo>
                      <a:pt x="0" y="27"/>
                    </a:moveTo>
                    <a:lnTo>
                      <a:pt x="410" y="27"/>
                    </a:lnTo>
                    <a:lnTo>
                      <a:pt x="233" y="0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04" name="Group 10208"/>
            <p:cNvGrpSpPr>
              <a:grpSpLocks/>
            </p:cNvGrpSpPr>
            <p:nvPr/>
          </p:nvGrpSpPr>
          <p:grpSpPr bwMode="auto">
            <a:xfrm>
              <a:off x="4053" y="11983"/>
              <a:ext cx="178" cy="26"/>
              <a:chOff x="4053" y="11983"/>
              <a:chExt cx="178" cy="26"/>
            </a:xfrm>
          </p:grpSpPr>
          <p:sp>
            <p:nvSpPr>
              <p:cNvPr id="21046" name="Freeform 10209"/>
              <p:cNvSpPr>
                <a:spLocks/>
              </p:cNvSpPr>
              <p:nvPr/>
            </p:nvSpPr>
            <p:spPr bwMode="auto">
              <a:xfrm>
                <a:off x="4053" y="11983"/>
                <a:ext cx="178" cy="26"/>
              </a:xfrm>
              <a:custGeom>
                <a:avLst/>
                <a:gdLst>
                  <a:gd name="T0" fmla="+- 0 4230 4053"/>
                  <a:gd name="T1" fmla="*/ T0 w 178"/>
                  <a:gd name="T2" fmla="+- 0 12010 11983"/>
                  <a:gd name="T3" fmla="*/ 12010 h 26"/>
                  <a:gd name="T4" fmla="+- 0 4053 4053"/>
                  <a:gd name="T5" fmla="*/ T4 w 178"/>
                  <a:gd name="T6" fmla="+- 0 11983 11983"/>
                  <a:gd name="T7" fmla="*/ 11983 h 26"/>
                  <a:gd name="T8" fmla="+- 0 4226 4053"/>
                  <a:gd name="T9" fmla="*/ T8 w 178"/>
                  <a:gd name="T10" fmla="+- 0 11983 11983"/>
                  <a:gd name="T11" fmla="*/ 11983 h 26"/>
                  <a:gd name="T12" fmla="+- 0 4230 4053"/>
                  <a:gd name="T13" fmla="*/ T12 w 178"/>
                  <a:gd name="T14" fmla="+- 0 12010 11983"/>
                  <a:gd name="T15" fmla="*/ 1201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8" h="26">
                    <a:moveTo>
                      <a:pt x="177" y="27"/>
                    </a:moveTo>
                    <a:lnTo>
                      <a:pt x="0" y="0"/>
                    </a:lnTo>
                    <a:lnTo>
                      <a:pt x="173" y="0"/>
                    </a:lnTo>
                    <a:lnTo>
                      <a:pt x="177" y="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05" name="Group 10210"/>
            <p:cNvGrpSpPr>
              <a:grpSpLocks/>
            </p:cNvGrpSpPr>
            <p:nvPr/>
          </p:nvGrpSpPr>
          <p:grpSpPr bwMode="auto">
            <a:xfrm>
              <a:off x="3820" y="12010"/>
              <a:ext cx="413" cy="10"/>
              <a:chOff x="3820" y="12010"/>
              <a:chExt cx="413" cy="10"/>
            </a:xfrm>
          </p:grpSpPr>
          <p:sp>
            <p:nvSpPr>
              <p:cNvPr id="21045" name="Freeform 10211"/>
              <p:cNvSpPr>
                <a:spLocks/>
              </p:cNvSpPr>
              <p:nvPr/>
            </p:nvSpPr>
            <p:spPr bwMode="auto">
              <a:xfrm>
                <a:off x="3820" y="12010"/>
                <a:ext cx="413" cy="10"/>
              </a:xfrm>
              <a:custGeom>
                <a:avLst/>
                <a:gdLst>
                  <a:gd name="T0" fmla="+- 0 3820 3820"/>
                  <a:gd name="T1" fmla="*/ T0 w 413"/>
                  <a:gd name="T2" fmla="+- 0 12010 12010"/>
                  <a:gd name="T3" fmla="*/ 12010 h 10"/>
                  <a:gd name="T4" fmla="+- 0 3820 3820"/>
                  <a:gd name="T5" fmla="*/ T4 w 413"/>
                  <a:gd name="T6" fmla="+- 0 12019 12010"/>
                  <a:gd name="T7" fmla="*/ 12019 h 10"/>
                  <a:gd name="T8" fmla="+- 0 4233 3820"/>
                  <a:gd name="T9" fmla="*/ T8 w 413"/>
                  <a:gd name="T10" fmla="+- 0 12019 12010"/>
                  <a:gd name="T11" fmla="*/ 12019 h 10"/>
                  <a:gd name="T12" fmla="+- 0 3820 3820"/>
                  <a:gd name="T13" fmla="*/ T12 w 413"/>
                  <a:gd name="T14" fmla="+- 0 12010 12010"/>
                  <a:gd name="T15" fmla="*/ 1201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" h="10">
                    <a:moveTo>
                      <a:pt x="0" y="0"/>
                    </a:moveTo>
                    <a:lnTo>
                      <a:pt x="0" y="9"/>
                    </a:lnTo>
                    <a:lnTo>
                      <a:pt x="413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06" name="Group 10212"/>
            <p:cNvGrpSpPr>
              <a:grpSpLocks/>
            </p:cNvGrpSpPr>
            <p:nvPr/>
          </p:nvGrpSpPr>
          <p:grpSpPr bwMode="auto">
            <a:xfrm>
              <a:off x="3820" y="12010"/>
              <a:ext cx="413" cy="10"/>
              <a:chOff x="3820" y="12010"/>
              <a:chExt cx="413" cy="10"/>
            </a:xfrm>
          </p:grpSpPr>
          <p:sp>
            <p:nvSpPr>
              <p:cNvPr id="21044" name="Freeform 10213"/>
              <p:cNvSpPr>
                <a:spLocks/>
              </p:cNvSpPr>
              <p:nvPr/>
            </p:nvSpPr>
            <p:spPr bwMode="auto">
              <a:xfrm>
                <a:off x="3820" y="12010"/>
                <a:ext cx="413" cy="10"/>
              </a:xfrm>
              <a:custGeom>
                <a:avLst/>
                <a:gdLst>
                  <a:gd name="T0" fmla="+- 0 4230 3820"/>
                  <a:gd name="T1" fmla="*/ T0 w 413"/>
                  <a:gd name="T2" fmla="+- 0 12010 12010"/>
                  <a:gd name="T3" fmla="*/ 12010 h 10"/>
                  <a:gd name="T4" fmla="+- 0 3820 3820"/>
                  <a:gd name="T5" fmla="*/ T4 w 413"/>
                  <a:gd name="T6" fmla="+- 0 12010 12010"/>
                  <a:gd name="T7" fmla="*/ 12010 h 10"/>
                  <a:gd name="T8" fmla="+- 0 4233 3820"/>
                  <a:gd name="T9" fmla="*/ T8 w 413"/>
                  <a:gd name="T10" fmla="+- 0 12019 12010"/>
                  <a:gd name="T11" fmla="*/ 12019 h 10"/>
                  <a:gd name="T12" fmla="+- 0 4230 3820"/>
                  <a:gd name="T13" fmla="*/ T12 w 413"/>
                  <a:gd name="T14" fmla="+- 0 12010 12010"/>
                  <a:gd name="T15" fmla="*/ 1201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" h="10">
                    <a:moveTo>
                      <a:pt x="410" y="0"/>
                    </a:moveTo>
                    <a:lnTo>
                      <a:pt x="0" y="0"/>
                    </a:lnTo>
                    <a:lnTo>
                      <a:pt x="413" y="9"/>
                    </a:lnTo>
                    <a:lnTo>
                      <a:pt x="4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07" name="Group 10214"/>
            <p:cNvGrpSpPr>
              <a:grpSpLocks/>
            </p:cNvGrpSpPr>
            <p:nvPr/>
          </p:nvGrpSpPr>
          <p:grpSpPr bwMode="auto">
            <a:xfrm>
              <a:off x="3820" y="12010"/>
              <a:ext cx="413" cy="10"/>
              <a:chOff x="3820" y="12010"/>
              <a:chExt cx="413" cy="10"/>
            </a:xfrm>
          </p:grpSpPr>
          <p:sp>
            <p:nvSpPr>
              <p:cNvPr id="21043" name="Freeform 10215"/>
              <p:cNvSpPr>
                <a:spLocks/>
              </p:cNvSpPr>
              <p:nvPr/>
            </p:nvSpPr>
            <p:spPr bwMode="auto">
              <a:xfrm>
                <a:off x="3820" y="12010"/>
                <a:ext cx="413" cy="10"/>
              </a:xfrm>
              <a:custGeom>
                <a:avLst/>
                <a:gdLst>
                  <a:gd name="T0" fmla="+- 0 3820 3820"/>
                  <a:gd name="T1" fmla="*/ T0 w 413"/>
                  <a:gd name="T2" fmla="+- 0 12019 12010"/>
                  <a:gd name="T3" fmla="*/ 12019 h 10"/>
                  <a:gd name="T4" fmla="+- 0 4233 3820"/>
                  <a:gd name="T5" fmla="*/ T4 w 413"/>
                  <a:gd name="T6" fmla="+- 0 12019 12010"/>
                  <a:gd name="T7" fmla="*/ 12019 h 10"/>
                  <a:gd name="T8" fmla="+- 0 3820 3820"/>
                  <a:gd name="T9" fmla="*/ T8 w 413"/>
                  <a:gd name="T10" fmla="+- 0 12010 12010"/>
                  <a:gd name="T11" fmla="*/ 12010 h 10"/>
                  <a:gd name="T12" fmla="+- 0 3820 3820"/>
                  <a:gd name="T13" fmla="*/ T12 w 413"/>
                  <a:gd name="T14" fmla="+- 0 12019 12010"/>
                  <a:gd name="T15" fmla="*/ 1201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" h="10">
                    <a:moveTo>
                      <a:pt x="0" y="9"/>
                    </a:moveTo>
                    <a:lnTo>
                      <a:pt x="413" y="9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08" name="Group 10216"/>
            <p:cNvGrpSpPr>
              <a:grpSpLocks/>
            </p:cNvGrpSpPr>
            <p:nvPr/>
          </p:nvGrpSpPr>
          <p:grpSpPr bwMode="auto">
            <a:xfrm>
              <a:off x="3820" y="12010"/>
              <a:ext cx="413" cy="10"/>
              <a:chOff x="3820" y="12010"/>
              <a:chExt cx="413" cy="10"/>
            </a:xfrm>
          </p:grpSpPr>
          <p:sp>
            <p:nvSpPr>
              <p:cNvPr id="21042" name="Freeform 10217"/>
              <p:cNvSpPr>
                <a:spLocks/>
              </p:cNvSpPr>
              <p:nvPr/>
            </p:nvSpPr>
            <p:spPr bwMode="auto">
              <a:xfrm>
                <a:off x="3820" y="12010"/>
                <a:ext cx="413" cy="10"/>
              </a:xfrm>
              <a:custGeom>
                <a:avLst/>
                <a:gdLst>
                  <a:gd name="T0" fmla="+- 0 4233 3820"/>
                  <a:gd name="T1" fmla="*/ T0 w 413"/>
                  <a:gd name="T2" fmla="+- 0 12019 12010"/>
                  <a:gd name="T3" fmla="*/ 12019 h 10"/>
                  <a:gd name="T4" fmla="+- 0 3820 3820"/>
                  <a:gd name="T5" fmla="*/ T4 w 413"/>
                  <a:gd name="T6" fmla="+- 0 12010 12010"/>
                  <a:gd name="T7" fmla="*/ 12010 h 10"/>
                  <a:gd name="T8" fmla="+- 0 4230 3820"/>
                  <a:gd name="T9" fmla="*/ T8 w 413"/>
                  <a:gd name="T10" fmla="+- 0 12010 12010"/>
                  <a:gd name="T11" fmla="*/ 12010 h 10"/>
                  <a:gd name="T12" fmla="+- 0 4233 3820"/>
                  <a:gd name="T13" fmla="*/ T12 w 413"/>
                  <a:gd name="T14" fmla="+- 0 12019 12010"/>
                  <a:gd name="T15" fmla="*/ 1201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3" h="10">
                    <a:moveTo>
                      <a:pt x="413" y="9"/>
                    </a:moveTo>
                    <a:lnTo>
                      <a:pt x="0" y="0"/>
                    </a:lnTo>
                    <a:lnTo>
                      <a:pt x="410" y="0"/>
                    </a:lnTo>
                    <a:lnTo>
                      <a:pt x="413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09" name="Group 10218"/>
            <p:cNvGrpSpPr>
              <a:grpSpLocks/>
            </p:cNvGrpSpPr>
            <p:nvPr/>
          </p:nvGrpSpPr>
          <p:grpSpPr bwMode="auto">
            <a:xfrm>
              <a:off x="6746" y="12002"/>
              <a:ext cx="4884" cy="26"/>
              <a:chOff x="6746" y="12002"/>
              <a:chExt cx="4884" cy="26"/>
            </a:xfrm>
          </p:grpSpPr>
          <p:sp>
            <p:nvSpPr>
              <p:cNvPr id="21040" name="Freeform 10219"/>
              <p:cNvSpPr>
                <a:spLocks/>
              </p:cNvSpPr>
              <p:nvPr/>
            </p:nvSpPr>
            <p:spPr bwMode="auto">
              <a:xfrm>
                <a:off x="6746" y="12002"/>
                <a:ext cx="4884" cy="26"/>
              </a:xfrm>
              <a:custGeom>
                <a:avLst/>
                <a:gdLst>
                  <a:gd name="T0" fmla="+- 0 6808 6746"/>
                  <a:gd name="T1" fmla="*/ T0 w 4884"/>
                  <a:gd name="T2" fmla="+- 0 12002 12002"/>
                  <a:gd name="T3" fmla="*/ 12002 h 26"/>
                  <a:gd name="T4" fmla="+- 0 6746 6746"/>
                  <a:gd name="T5" fmla="*/ T4 w 4884"/>
                  <a:gd name="T6" fmla="+- 0 12029 12002"/>
                  <a:gd name="T7" fmla="*/ 12029 h 26"/>
                  <a:gd name="T8" fmla="+- 0 11630 6746"/>
                  <a:gd name="T9" fmla="*/ T8 w 4884"/>
                  <a:gd name="T10" fmla="+- 0 12029 12002"/>
                  <a:gd name="T11" fmla="*/ 12029 h 26"/>
                  <a:gd name="T12" fmla="+- 0 6808 6746"/>
                  <a:gd name="T13" fmla="*/ T12 w 4884"/>
                  <a:gd name="T14" fmla="+- 0 12002 12002"/>
                  <a:gd name="T15" fmla="*/ 1200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84" h="26">
                    <a:moveTo>
                      <a:pt x="62" y="0"/>
                    </a:moveTo>
                    <a:lnTo>
                      <a:pt x="0" y="27"/>
                    </a:lnTo>
                    <a:lnTo>
                      <a:pt x="4884" y="27"/>
                    </a:lnTo>
                    <a:lnTo>
                      <a:pt x="6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41" name="Freeform 10220"/>
              <p:cNvSpPr>
                <a:spLocks/>
              </p:cNvSpPr>
              <p:nvPr/>
            </p:nvSpPr>
            <p:spPr bwMode="auto">
              <a:xfrm>
                <a:off x="6746" y="12002"/>
                <a:ext cx="4884" cy="26"/>
              </a:xfrm>
              <a:custGeom>
                <a:avLst/>
                <a:gdLst>
                  <a:gd name="T0" fmla="+- 0 11630 6746"/>
                  <a:gd name="T1" fmla="*/ T0 w 4884"/>
                  <a:gd name="T2" fmla="+- 0 12002 12002"/>
                  <a:gd name="T3" fmla="*/ 12002 h 26"/>
                  <a:gd name="T4" fmla="+- 0 6808 6746"/>
                  <a:gd name="T5" fmla="*/ T4 w 4884"/>
                  <a:gd name="T6" fmla="+- 0 12002 12002"/>
                  <a:gd name="T7" fmla="*/ 12002 h 26"/>
                  <a:gd name="T8" fmla="+- 0 11630 6746"/>
                  <a:gd name="T9" fmla="*/ T8 w 4884"/>
                  <a:gd name="T10" fmla="+- 0 12029 12002"/>
                  <a:gd name="T11" fmla="*/ 12029 h 26"/>
                  <a:gd name="T12" fmla="+- 0 11630 6746"/>
                  <a:gd name="T13" fmla="*/ T12 w 4884"/>
                  <a:gd name="T14" fmla="+- 0 12002 12002"/>
                  <a:gd name="T15" fmla="*/ 1200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84" h="26">
                    <a:moveTo>
                      <a:pt x="4884" y="0"/>
                    </a:moveTo>
                    <a:lnTo>
                      <a:pt x="62" y="0"/>
                    </a:lnTo>
                    <a:lnTo>
                      <a:pt x="4884" y="27"/>
                    </a:lnTo>
                    <a:lnTo>
                      <a:pt x="488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10" name="Group 10221"/>
            <p:cNvGrpSpPr>
              <a:grpSpLocks/>
            </p:cNvGrpSpPr>
            <p:nvPr/>
          </p:nvGrpSpPr>
          <p:grpSpPr bwMode="auto">
            <a:xfrm>
              <a:off x="6746" y="12002"/>
              <a:ext cx="4884" cy="26"/>
              <a:chOff x="6746" y="12002"/>
              <a:chExt cx="4884" cy="26"/>
            </a:xfrm>
          </p:grpSpPr>
          <p:sp>
            <p:nvSpPr>
              <p:cNvPr id="21039" name="Freeform 10222"/>
              <p:cNvSpPr>
                <a:spLocks/>
              </p:cNvSpPr>
              <p:nvPr/>
            </p:nvSpPr>
            <p:spPr bwMode="auto">
              <a:xfrm>
                <a:off x="6746" y="12002"/>
                <a:ext cx="4884" cy="26"/>
              </a:xfrm>
              <a:custGeom>
                <a:avLst/>
                <a:gdLst>
                  <a:gd name="T0" fmla="+- 0 6746 6746"/>
                  <a:gd name="T1" fmla="*/ T0 w 4884"/>
                  <a:gd name="T2" fmla="+- 0 12029 12002"/>
                  <a:gd name="T3" fmla="*/ 12029 h 26"/>
                  <a:gd name="T4" fmla="+- 0 11630 6746"/>
                  <a:gd name="T5" fmla="*/ T4 w 4884"/>
                  <a:gd name="T6" fmla="+- 0 12029 12002"/>
                  <a:gd name="T7" fmla="*/ 12029 h 26"/>
                  <a:gd name="T8" fmla="+- 0 6808 6746"/>
                  <a:gd name="T9" fmla="*/ T8 w 4884"/>
                  <a:gd name="T10" fmla="+- 0 12002 12002"/>
                  <a:gd name="T11" fmla="*/ 12002 h 26"/>
                  <a:gd name="T12" fmla="+- 0 6746 6746"/>
                  <a:gd name="T13" fmla="*/ T12 w 4884"/>
                  <a:gd name="T14" fmla="+- 0 12029 12002"/>
                  <a:gd name="T15" fmla="*/ 1202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84" h="26">
                    <a:moveTo>
                      <a:pt x="0" y="27"/>
                    </a:moveTo>
                    <a:lnTo>
                      <a:pt x="4884" y="27"/>
                    </a:lnTo>
                    <a:lnTo>
                      <a:pt x="62" y="0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11" name="Group 10223"/>
            <p:cNvGrpSpPr>
              <a:grpSpLocks/>
            </p:cNvGrpSpPr>
            <p:nvPr/>
          </p:nvGrpSpPr>
          <p:grpSpPr bwMode="auto">
            <a:xfrm>
              <a:off x="6808" y="12002"/>
              <a:ext cx="4822" cy="26"/>
              <a:chOff x="6808" y="12002"/>
              <a:chExt cx="4822" cy="26"/>
            </a:xfrm>
          </p:grpSpPr>
          <p:sp>
            <p:nvSpPr>
              <p:cNvPr id="21038" name="Freeform 10224"/>
              <p:cNvSpPr>
                <a:spLocks/>
              </p:cNvSpPr>
              <p:nvPr/>
            </p:nvSpPr>
            <p:spPr bwMode="auto">
              <a:xfrm>
                <a:off x="6808" y="12002"/>
                <a:ext cx="4822" cy="26"/>
              </a:xfrm>
              <a:custGeom>
                <a:avLst/>
                <a:gdLst>
                  <a:gd name="T0" fmla="+- 0 11630 6808"/>
                  <a:gd name="T1" fmla="*/ T0 w 4822"/>
                  <a:gd name="T2" fmla="+- 0 12029 12002"/>
                  <a:gd name="T3" fmla="*/ 12029 h 26"/>
                  <a:gd name="T4" fmla="+- 0 6808 6808"/>
                  <a:gd name="T5" fmla="*/ T4 w 4822"/>
                  <a:gd name="T6" fmla="+- 0 12002 12002"/>
                  <a:gd name="T7" fmla="*/ 12002 h 26"/>
                  <a:gd name="T8" fmla="+- 0 11630 6808"/>
                  <a:gd name="T9" fmla="*/ T8 w 4822"/>
                  <a:gd name="T10" fmla="+- 0 12002 12002"/>
                  <a:gd name="T11" fmla="*/ 12002 h 26"/>
                  <a:gd name="T12" fmla="+- 0 11630 6808"/>
                  <a:gd name="T13" fmla="*/ T12 w 4822"/>
                  <a:gd name="T14" fmla="+- 0 12029 12002"/>
                  <a:gd name="T15" fmla="*/ 1202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22" h="26">
                    <a:moveTo>
                      <a:pt x="4822" y="27"/>
                    </a:moveTo>
                    <a:lnTo>
                      <a:pt x="0" y="0"/>
                    </a:lnTo>
                    <a:lnTo>
                      <a:pt x="4822" y="0"/>
                    </a:lnTo>
                    <a:lnTo>
                      <a:pt x="4822" y="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12" name="Group 10225"/>
            <p:cNvGrpSpPr>
              <a:grpSpLocks/>
            </p:cNvGrpSpPr>
            <p:nvPr/>
          </p:nvGrpSpPr>
          <p:grpSpPr bwMode="auto">
            <a:xfrm>
              <a:off x="4360" y="12005"/>
              <a:ext cx="2059" cy="24"/>
              <a:chOff x="4360" y="12005"/>
              <a:chExt cx="2059" cy="24"/>
            </a:xfrm>
          </p:grpSpPr>
          <p:sp>
            <p:nvSpPr>
              <p:cNvPr id="21036" name="Freeform 10226"/>
              <p:cNvSpPr>
                <a:spLocks/>
              </p:cNvSpPr>
              <p:nvPr/>
            </p:nvSpPr>
            <p:spPr bwMode="auto">
              <a:xfrm>
                <a:off x="4360" y="12005"/>
                <a:ext cx="2059" cy="24"/>
              </a:xfrm>
              <a:custGeom>
                <a:avLst/>
                <a:gdLst>
                  <a:gd name="T0" fmla="+- 0 4360 4360"/>
                  <a:gd name="T1" fmla="*/ T0 w 2059"/>
                  <a:gd name="T2" fmla="+- 0 12005 12005"/>
                  <a:gd name="T3" fmla="*/ 12005 h 24"/>
                  <a:gd name="T4" fmla="+- 0 4365 4360"/>
                  <a:gd name="T5" fmla="*/ T4 w 2059"/>
                  <a:gd name="T6" fmla="+- 0 12029 12005"/>
                  <a:gd name="T7" fmla="*/ 12029 h 24"/>
                  <a:gd name="T8" fmla="+- 0 6419 4360"/>
                  <a:gd name="T9" fmla="*/ T8 w 2059"/>
                  <a:gd name="T10" fmla="+- 0 12029 12005"/>
                  <a:gd name="T11" fmla="*/ 12029 h 24"/>
                  <a:gd name="T12" fmla="+- 0 4360 4360"/>
                  <a:gd name="T13" fmla="*/ T12 w 2059"/>
                  <a:gd name="T14" fmla="+- 0 12005 12005"/>
                  <a:gd name="T15" fmla="*/ 12005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59" h="24">
                    <a:moveTo>
                      <a:pt x="0" y="0"/>
                    </a:moveTo>
                    <a:lnTo>
                      <a:pt x="5" y="24"/>
                    </a:lnTo>
                    <a:lnTo>
                      <a:pt x="2059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37" name="Freeform 10227"/>
              <p:cNvSpPr>
                <a:spLocks/>
              </p:cNvSpPr>
              <p:nvPr/>
            </p:nvSpPr>
            <p:spPr bwMode="auto">
              <a:xfrm>
                <a:off x="4360" y="12005"/>
                <a:ext cx="2059" cy="24"/>
              </a:xfrm>
              <a:custGeom>
                <a:avLst/>
                <a:gdLst>
                  <a:gd name="T0" fmla="+- 0 6359 4360"/>
                  <a:gd name="T1" fmla="*/ T0 w 2059"/>
                  <a:gd name="T2" fmla="+- 0 12005 12005"/>
                  <a:gd name="T3" fmla="*/ 12005 h 24"/>
                  <a:gd name="T4" fmla="+- 0 4360 4360"/>
                  <a:gd name="T5" fmla="*/ T4 w 2059"/>
                  <a:gd name="T6" fmla="+- 0 12005 12005"/>
                  <a:gd name="T7" fmla="*/ 12005 h 24"/>
                  <a:gd name="T8" fmla="+- 0 6419 4360"/>
                  <a:gd name="T9" fmla="*/ T8 w 2059"/>
                  <a:gd name="T10" fmla="+- 0 12029 12005"/>
                  <a:gd name="T11" fmla="*/ 12029 h 24"/>
                  <a:gd name="T12" fmla="+- 0 6359 4360"/>
                  <a:gd name="T13" fmla="*/ T12 w 2059"/>
                  <a:gd name="T14" fmla="+- 0 12005 12005"/>
                  <a:gd name="T15" fmla="*/ 12005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59" h="24">
                    <a:moveTo>
                      <a:pt x="1999" y="0"/>
                    </a:moveTo>
                    <a:lnTo>
                      <a:pt x="0" y="0"/>
                    </a:lnTo>
                    <a:lnTo>
                      <a:pt x="2059" y="24"/>
                    </a:lnTo>
                    <a:lnTo>
                      <a:pt x="199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13" name="Group 10228"/>
            <p:cNvGrpSpPr>
              <a:grpSpLocks/>
            </p:cNvGrpSpPr>
            <p:nvPr/>
          </p:nvGrpSpPr>
          <p:grpSpPr bwMode="auto">
            <a:xfrm>
              <a:off x="4360" y="12005"/>
              <a:ext cx="2059" cy="24"/>
              <a:chOff x="4360" y="12005"/>
              <a:chExt cx="2059" cy="24"/>
            </a:xfrm>
          </p:grpSpPr>
          <p:sp>
            <p:nvSpPr>
              <p:cNvPr id="21035" name="Freeform 10229"/>
              <p:cNvSpPr>
                <a:spLocks/>
              </p:cNvSpPr>
              <p:nvPr/>
            </p:nvSpPr>
            <p:spPr bwMode="auto">
              <a:xfrm>
                <a:off x="4360" y="12005"/>
                <a:ext cx="2059" cy="24"/>
              </a:xfrm>
              <a:custGeom>
                <a:avLst/>
                <a:gdLst>
                  <a:gd name="T0" fmla="+- 0 4365 4360"/>
                  <a:gd name="T1" fmla="*/ T0 w 2059"/>
                  <a:gd name="T2" fmla="+- 0 12029 12005"/>
                  <a:gd name="T3" fmla="*/ 12029 h 24"/>
                  <a:gd name="T4" fmla="+- 0 6419 4360"/>
                  <a:gd name="T5" fmla="*/ T4 w 2059"/>
                  <a:gd name="T6" fmla="+- 0 12029 12005"/>
                  <a:gd name="T7" fmla="*/ 12029 h 24"/>
                  <a:gd name="T8" fmla="+- 0 4360 4360"/>
                  <a:gd name="T9" fmla="*/ T8 w 2059"/>
                  <a:gd name="T10" fmla="+- 0 12005 12005"/>
                  <a:gd name="T11" fmla="*/ 12005 h 24"/>
                  <a:gd name="T12" fmla="+- 0 4365 4360"/>
                  <a:gd name="T13" fmla="*/ T12 w 2059"/>
                  <a:gd name="T14" fmla="+- 0 12029 12005"/>
                  <a:gd name="T15" fmla="*/ 1202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59" h="24">
                    <a:moveTo>
                      <a:pt x="5" y="24"/>
                    </a:moveTo>
                    <a:lnTo>
                      <a:pt x="2059" y="24"/>
                    </a:lnTo>
                    <a:lnTo>
                      <a:pt x="0" y="0"/>
                    </a:lnTo>
                    <a:lnTo>
                      <a:pt x="5" y="2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14" name="Group 10230"/>
            <p:cNvGrpSpPr>
              <a:grpSpLocks/>
            </p:cNvGrpSpPr>
            <p:nvPr/>
          </p:nvGrpSpPr>
          <p:grpSpPr bwMode="auto">
            <a:xfrm>
              <a:off x="4360" y="12005"/>
              <a:ext cx="2059" cy="24"/>
              <a:chOff x="4360" y="12005"/>
              <a:chExt cx="2059" cy="24"/>
            </a:xfrm>
          </p:grpSpPr>
          <p:sp>
            <p:nvSpPr>
              <p:cNvPr id="21034" name="Freeform 10231"/>
              <p:cNvSpPr>
                <a:spLocks/>
              </p:cNvSpPr>
              <p:nvPr/>
            </p:nvSpPr>
            <p:spPr bwMode="auto">
              <a:xfrm>
                <a:off x="4360" y="12005"/>
                <a:ext cx="2059" cy="24"/>
              </a:xfrm>
              <a:custGeom>
                <a:avLst/>
                <a:gdLst>
                  <a:gd name="T0" fmla="+- 0 6419 4360"/>
                  <a:gd name="T1" fmla="*/ T0 w 2059"/>
                  <a:gd name="T2" fmla="+- 0 12029 12005"/>
                  <a:gd name="T3" fmla="*/ 12029 h 24"/>
                  <a:gd name="T4" fmla="+- 0 4360 4360"/>
                  <a:gd name="T5" fmla="*/ T4 w 2059"/>
                  <a:gd name="T6" fmla="+- 0 12005 12005"/>
                  <a:gd name="T7" fmla="*/ 12005 h 24"/>
                  <a:gd name="T8" fmla="+- 0 6359 4360"/>
                  <a:gd name="T9" fmla="*/ T8 w 2059"/>
                  <a:gd name="T10" fmla="+- 0 12005 12005"/>
                  <a:gd name="T11" fmla="*/ 12005 h 24"/>
                  <a:gd name="T12" fmla="+- 0 6419 4360"/>
                  <a:gd name="T13" fmla="*/ T12 w 2059"/>
                  <a:gd name="T14" fmla="+- 0 12029 12005"/>
                  <a:gd name="T15" fmla="*/ 1202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59" h="24">
                    <a:moveTo>
                      <a:pt x="2059" y="24"/>
                    </a:moveTo>
                    <a:lnTo>
                      <a:pt x="0" y="0"/>
                    </a:lnTo>
                    <a:lnTo>
                      <a:pt x="1999" y="0"/>
                    </a:lnTo>
                    <a:lnTo>
                      <a:pt x="2059" y="24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15" name="Group 10232"/>
            <p:cNvGrpSpPr>
              <a:grpSpLocks/>
            </p:cNvGrpSpPr>
            <p:nvPr/>
          </p:nvGrpSpPr>
          <p:grpSpPr bwMode="auto">
            <a:xfrm>
              <a:off x="6683" y="12037"/>
              <a:ext cx="4946" cy="2"/>
              <a:chOff x="6683" y="12037"/>
              <a:chExt cx="4946" cy="2"/>
            </a:xfrm>
          </p:grpSpPr>
          <p:sp>
            <p:nvSpPr>
              <p:cNvPr id="21033" name="Freeform 10233"/>
              <p:cNvSpPr>
                <a:spLocks/>
              </p:cNvSpPr>
              <p:nvPr/>
            </p:nvSpPr>
            <p:spPr bwMode="auto">
              <a:xfrm>
                <a:off x="6683" y="12037"/>
                <a:ext cx="4946" cy="2"/>
              </a:xfrm>
              <a:custGeom>
                <a:avLst/>
                <a:gdLst>
                  <a:gd name="T0" fmla="+- 0 6683 6683"/>
                  <a:gd name="T1" fmla="*/ T0 w 4946"/>
                  <a:gd name="T2" fmla="+- 0 11630 6683"/>
                  <a:gd name="T3" fmla="*/ T2 w 494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4946">
                    <a:moveTo>
                      <a:pt x="0" y="0"/>
                    </a:moveTo>
                    <a:lnTo>
                      <a:pt x="4947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16" name="Group 10234"/>
            <p:cNvGrpSpPr>
              <a:grpSpLocks/>
            </p:cNvGrpSpPr>
            <p:nvPr/>
          </p:nvGrpSpPr>
          <p:grpSpPr bwMode="auto">
            <a:xfrm>
              <a:off x="6683" y="12029"/>
              <a:ext cx="4946" cy="17"/>
              <a:chOff x="6683" y="12029"/>
              <a:chExt cx="4946" cy="17"/>
            </a:xfrm>
          </p:grpSpPr>
          <p:sp>
            <p:nvSpPr>
              <p:cNvPr id="21032" name="Freeform 10235"/>
              <p:cNvSpPr>
                <a:spLocks/>
              </p:cNvSpPr>
              <p:nvPr/>
            </p:nvSpPr>
            <p:spPr bwMode="auto">
              <a:xfrm>
                <a:off x="6683" y="12029"/>
                <a:ext cx="4946" cy="17"/>
              </a:xfrm>
              <a:custGeom>
                <a:avLst/>
                <a:gdLst>
                  <a:gd name="T0" fmla="+- 0 6683 6683"/>
                  <a:gd name="T1" fmla="*/ T0 w 4946"/>
                  <a:gd name="T2" fmla="+- 0 12046 12029"/>
                  <a:gd name="T3" fmla="*/ 12046 h 17"/>
                  <a:gd name="T4" fmla="+- 0 11630 6683"/>
                  <a:gd name="T5" fmla="*/ T4 w 4946"/>
                  <a:gd name="T6" fmla="+- 0 12046 12029"/>
                  <a:gd name="T7" fmla="*/ 12046 h 17"/>
                  <a:gd name="T8" fmla="+- 0 6746 6683"/>
                  <a:gd name="T9" fmla="*/ T8 w 4946"/>
                  <a:gd name="T10" fmla="+- 0 12029 12029"/>
                  <a:gd name="T11" fmla="*/ 12029 h 17"/>
                  <a:gd name="T12" fmla="+- 0 6683 6683"/>
                  <a:gd name="T13" fmla="*/ T12 w 4946"/>
                  <a:gd name="T14" fmla="+- 0 12046 12029"/>
                  <a:gd name="T15" fmla="*/ 1204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946" h="17">
                    <a:moveTo>
                      <a:pt x="0" y="17"/>
                    </a:moveTo>
                    <a:lnTo>
                      <a:pt x="4947" y="17"/>
                    </a:lnTo>
                    <a:lnTo>
                      <a:pt x="63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17" name="Group 10236"/>
            <p:cNvGrpSpPr>
              <a:grpSpLocks/>
            </p:cNvGrpSpPr>
            <p:nvPr/>
          </p:nvGrpSpPr>
          <p:grpSpPr bwMode="auto">
            <a:xfrm>
              <a:off x="6746" y="12029"/>
              <a:ext cx="4884" cy="17"/>
              <a:chOff x="6746" y="12029"/>
              <a:chExt cx="4884" cy="17"/>
            </a:xfrm>
          </p:grpSpPr>
          <p:sp>
            <p:nvSpPr>
              <p:cNvPr id="21031" name="Freeform 10237"/>
              <p:cNvSpPr>
                <a:spLocks/>
              </p:cNvSpPr>
              <p:nvPr/>
            </p:nvSpPr>
            <p:spPr bwMode="auto">
              <a:xfrm>
                <a:off x="6746" y="12029"/>
                <a:ext cx="4884" cy="17"/>
              </a:xfrm>
              <a:custGeom>
                <a:avLst/>
                <a:gdLst>
                  <a:gd name="T0" fmla="+- 0 11630 6746"/>
                  <a:gd name="T1" fmla="*/ T0 w 4884"/>
                  <a:gd name="T2" fmla="+- 0 12046 12029"/>
                  <a:gd name="T3" fmla="*/ 12046 h 17"/>
                  <a:gd name="T4" fmla="+- 0 6746 6746"/>
                  <a:gd name="T5" fmla="*/ T4 w 4884"/>
                  <a:gd name="T6" fmla="+- 0 12029 12029"/>
                  <a:gd name="T7" fmla="*/ 12029 h 17"/>
                  <a:gd name="T8" fmla="+- 0 11630 6746"/>
                  <a:gd name="T9" fmla="*/ T8 w 4884"/>
                  <a:gd name="T10" fmla="+- 0 12029 12029"/>
                  <a:gd name="T11" fmla="*/ 12029 h 17"/>
                  <a:gd name="T12" fmla="+- 0 11630 6746"/>
                  <a:gd name="T13" fmla="*/ T12 w 4884"/>
                  <a:gd name="T14" fmla="+- 0 12046 12029"/>
                  <a:gd name="T15" fmla="*/ 1204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84" h="17">
                    <a:moveTo>
                      <a:pt x="4884" y="17"/>
                    </a:moveTo>
                    <a:lnTo>
                      <a:pt x="0" y="0"/>
                    </a:lnTo>
                    <a:lnTo>
                      <a:pt x="4884" y="0"/>
                    </a:lnTo>
                    <a:lnTo>
                      <a:pt x="4884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18" name="Group 10238"/>
            <p:cNvGrpSpPr>
              <a:grpSpLocks/>
            </p:cNvGrpSpPr>
            <p:nvPr/>
          </p:nvGrpSpPr>
          <p:grpSpPr bwMode="auto">
            <a:xfrm>
              <a:off x="4365" y="12037"/>
              <a:ext cx="2119" cy="2"/>
              <a:chOff x="4365" y="12037"/>
              <a:chExt cx="2119" cy="2"/>
            </a:xfrm>
          </p:grpSpPr>
          <p:sp>
            <p:nvSpPr>
              <p:cNvPr id="21030" name="Freeform 10239"/>
              <p:cNvSpPr>
                <a:spLocks/>
              </p:cNvSpPr>
              <p:nvPr/>
            </p:nvSpPr>
            <p:spPr bwMode="auto">
              <a:xfrm>
                <a:off x="4365" y="12037"/>
                <a:ext cx="2119" cy="2"/>
              </a:xfrm>
              <a:custGeom>
                <a:avLst/>
                <a:gdLst>
                  <a:gd name="T0" fmla="+- 0 4365 4365"/>
                  <a:gd name="T1" fmla="*/ T0 w 2119"/>
                  <a:gd name="T2" fmla="+- 0 6484 4365"/>
                  <a:gd name="T3" fmla="*/ T2 w 211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119">
                    <a:moveTo>
                      <a:pt x="0" y="0"/>
                    </a:moveTo>
                    <a:lnTo>
                      <a:pt x="2119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19" name="Group 10240"/>
            <p:cNvGrpSpPr>
              <a:grpSpLocks/>
            </p:cNvGrpSpPr>
            <p:nvPr/>
          </p:nvGrpSpPr>
          <p:grpSpPr bwMode="auto">
            <a:xfrm>
              <a:off x="4365" y="12029"/>
              <a:ext cx="2119" cy="17"/>
              <a:chOff x="4365" y="12029"/>
              <a:chExt cx="2119" cy="17"/>
            </a:xfrm>
          </p:grpSpPr>
          <p:sp>
            <p:nvSpPr>
              <p:cNvPr id="21029" name="Freeform 10241"/>
              <p:cNvSpPr>
                <a:spLocks/>
              </p:cNvSpPr>
              <p:nvPr/>
            </p:nvSpPr>
            <p:spPr bwMode="auto">
              <a:xfrm>
                <a:off x="4365" y="12029"/>
                <a:ext cx="2119" cy="17"/>
              </a:xfrm>
              <a:custGeom>
                <a:avLst/>
                <a:gdLst>
                  <a:gd name="T0" fmla="+- 0 4367 4365"/>
                  <a:gd name="T1" fmla="*/ T0 w 2119"/>
                  <a:gd name="T2" fmla="+- 0 12046 12029"/>
                  <a:gd name="T3" fmla="*/ 12046 h 17"/>
                  <a:gd name="T4" fmla="+- 0 6484 4365"/>
                  <a:gd name="T5" fmla="*/ T4 w 2119"/>
                  <a:gd name="T6" fmla="+- 0 12046 12029"/>
                  <a:gd name="T7" fmla="*/ 12046 h 17"/>
                  <a:gd name="T8" fmla="+- 0 4365 4365"/>
                  <a:gd name="T9" fmla="*/ T8 w 2119"/>
                  <a:gd name="T10" fmla="+- 0 12029 12029"/>
                  <a:gd name="T11" fmla="*/ 12029 h 17"/>
                  <a:gd name="T12" fmla="+- 0 4367 4365"/>
                  <a:gd name="T13" fmla="*/ T12 w 2119"/>
                  <a:gd name="T14" fmla="+- 0 12046 12029"/>
                  <a:gd name="T15" fmla="*/ 1204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" h="17">
                    <a:moveTo>
                      <a:pt x="2" y="17"/>
                    </a:moveTo>
                    <a:lnTo>
                      <a:pt x="2119" y="17"/>
                    </a:lnTo>
                    <a:lnTo>
                      <a:pt x="0" y="0"/>
                    </a:lnTo>
                    <a:lnTo>
                      <a:pt x="2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20" name="Group 10242"/>
            <p:cNvGrpSpPr>
              <a:grpSpLocks/>
            </p:cNvGrpSpPr>
            <p:nvPr/>
          </p:nvGrpSpPr>
          <p:grpSpPr bwMode="auto">
            <a:xfrm>
              <a:off x="4365" y="12029"/>
              <a:ext cx="2119" cy="17"/>
              <a:chOff x="4365" y="12029"/>
              <a:chExt cx="2119" cy="17"/>
            </a:xfrm>
          </p:grpSpPr>
          <p:sp>
            <p:nvSpPr>
              <p:cNvPr id="21028" name="Freeform 10243"/>
              <p:cNvSpPr>
                <a:spLocks/>
              </p:cNvSpPr>
              <p:nvPr/>
            </p:nvSpPr>
            <p:spPr bwMode="auto">
              <a:xfrm>
                <a:off x="4365" y="12029"/>
                <a:ext cx="2119" cy="17"/>
              </a:xfrm>
              <a:custGeom>
                <a:avLst/>
                <a:gdLst>
                  <a:gd name="T0" fmla="+- 0 6484 4365"/>
                  <a:gd name="T1" fmla="*/ T0 w 2119"/>
                  <a:gd name="T2" fmla="+- 0 12046 12029"/>
                  <a:gd name="T3" fmla="*/ 12046 h 17"/>
                  <a:gd name="T4" fmla="+- 0 4365 4365"/>
                  <a:gd name="T5" fmla="*/ T4 w 2119"/>
                  <a:gd name="T6" fmla="+- 0 12029 12029"/>
                  <a:gd name="T7" fmla="*/ 12029 h 17"/>
                  <a:gd name="T8" fmla="+- 0 6419 4365"/>
                  <a:gd name="T9" fmla="*/ T8 w 2119"/>
                  <a:gd name="T10" fmla="+- 0 12029 12029"/>
                  <a:gd name="T11" fmla="*/ 12029 h 17"/>
                  <a:gd name="T12" fmla="+- 0 6484 4365"/>
                  <a:gd name="T13" fmla="*/ T12 w 2119"/>
                  <a:gd name="T14" fmla="+- 0 12046 12029"/>
                  <a:gd name="T15" fmla="*/ 1204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" h="17">
                    <a:moveTo>
                      <a:pt x="2119" y="17"/>
                    </a:moveTo>
                    <a:lnTo>
                      <a:pt x="0" y="0"/>
                    </a:lnTo>
                    <a:lnTo>
                      <a:pt x="2054" y="0"/>
                    </a:lnTo>
                    <a:lnTo>
                      <a:pt x="2119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21" name="Group 10244"/>
            <p:cNvGrpSpPr>
              <a:grpSpLocks/>
            </p:cNvGrpSpPr>
            <p:nvPr/>
          </p:nvGrpSpPr>
          <p:grpSpPr bwMode="auto">
            <a:xfrm>
              <a:off x="6616" y="12053"/>
              <a:ext cx="5014" cy="2"/>
              <a:chOff x="6616" y="12053"/>
              <a:chExt cx="5014" cy="2"/>
            </a:xfrm>
          </p:grpSpPr>
          <p:sp>
            <p:nvSpPr>
              <p:cNvPr id="21027" name="Freeform 10245"/>
              <p:cNvSpPr>
                <a:spLocks/>
              </p:cNvSpPr>
              <p:nvPr/>
            </p:nvSpPr>
            <p:spPr bwMode="auto">
              <a:xfrm>
                <a:off x="6616" y="12053"/>
                <a:ext cx="5014" cy="2"/>
              </a:xfrm>
              <a:custGeom>
                <a:avLst/>
                <a:gdLst>
                  <a:gd name="T0" fmla="+- 0 6616 6616"/>
                  <a:gd name="T1" fmla="*/ T0 w 5014"/>
                  <a:gd name="T2" fmla="+- 0 11630 6616"/>
                  <a:gd name="T3" fmla="*/ T2 w 501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5014">
                    <a:moveTo>
                      <a:pt x="0" y="0"/>
                    </a:moveTo>
                    <a:lnTo>
                      <a:pt x="5014" y="0"/>
                    </a:lnTo>
                  </a:path>
                </a:pathLst>
              </a:custGeom>
              <a:noFill/>
              <a:ln w="4318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22" name="Group 10246"/>
            <p:cNvGrpSpPr>
              <a:grpSpLocks/>
            </p:cNvGrpSpPr>
            <p:nvPr/>
          </p:nvGrpSpPr>
          <p:grpSpPr bwMode="auto">
            <a:xfrm>
              <a:off x="6616" y="12046"/>
              <a:ext cx="5014" cy="10"/>
              <a:chOff x="6616" y="12046"/>
              <a:chExt cx="5014" cy="10"/>
            </a:xfrm>
          </p:grpSpPr>
          <p:sp>
            <p:nvSpPr>
              <p:cNvPr id="21026" name="Freeform 10247"/>
              <p:cNvSpPr>
                <a:spLocks/>
              </p:cNvSpPr>
              <p:nvPr/>
            </p:nvSpPr>
            <p:spPr bwMode="auto">
              <a:xfrm>
                <a:off x="6616" y="12046"/>
                <a:ext cx="5014" cy="10"/>
              </a:xfrm>
              <a:custGeom>
                <a:avLst/>
                <a:gdLst>
                  <a:gd name="T0" fmla="+- 0 6616 6616"/>
                  <a:gd name="T1" fmla="*/ T0 w 5014"/>
                  <a:gd name="T2" fmla="+- 0 12055 12046"/>
                  <a:gd name="T3" fmla="*/ 12055 h 10"/>
                  <a:gd name="T4" fmla="+- 0 11630 6616"/>
                  <a:gd name="T5" fmla="*/ T4 w 5014"/>
                  <a:gd name="T6" fmla="+- 0 12055 12046"/>
                  <a:gd name="T7" fmla="*/ 12055 h 10"/>
                  <a:gd name="T8" fmla="+- 0 6683 6616"/>
                  <a:gd name="T9" fmla="*/ T8 w 5014"/>
                  <a:gd name="T10" fmla="+- 0 12046 12046"/>
                  <a:gd name="T11" fmla="*/ 12046 h 10"/>
                  <a:gd name="T12" fmla="+- 0 6616 6616"/>
                  <a:gd name="T13" fmla="*/ T12 w 5014"/>
                  <a:gd name="T14" fmla="+- 0 12055 12046"/>
                  <a:gd name="T15" fmla="*/ 1205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014" h="10">
                    <a:moveTo>
                      <a:pt x="0" y="9"/>
                    </a:moveTo>
                    <a:lnTo>
                      <a:pt x="5014" y="9"/>
                    </a:lnTo>
                    <a:lnTo>
                      <a:pt x="67" y="0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23" name="Group 10248"/>
            <p:cNvGrpSpPr>
              <a:grpSpLocks/>
            </p:cNvGrpSpPr>
            <p:nvPr/>
          </p:nvGrpSpPr>
          <p:grpSpPr bwMode="auto">
            <a:xfrm>
              <a:off x="6683" y="12046"/>
              <a:ext cx="4946" cy="10"/>
              <a:chOff x="6683" y="12046"/>
              <a:chExt cx="4946" cy="10"/>
            </a:xfrm>
          </p:grpSpPr>
          <p:sp>
            <p:nvSpPr>
              <p:cNvPr id="21025" name="Freeform 10249"/>
              <p:cNvSpPr>
                <a:spLocks/>
              </p:cNvSpPr>
              <p:nvPr/>
            </p:nvSpPr>
            <p:spPr bwMode="auto">
              <a:xfrm>
                <a:off x="6683" y="12046"/>
                <a:ext cx="4946" cy="10"/>
              </a:xfrm>
              <a:custGeom>
                <a:avLst/>
                <a:gdLst>
                  <a:gd name="T0" fmla="+- 0 11630 6683"/>
                  <a:gd name="T1" fmla="*/ T0 w 4946"/>
                  <a:gd name="T2" fmla="+- 0 12055 12046"/>
                  <a:gd name="T3" fmla="*/ 12055 h 10"/>
                  <a:gd name="T4" fmla="+- 0 6683 6683"/>
                  <a:gd name="T5" fmla="*/ T4 w 4946"/>
                  <a:gd name="T6" fmla="+- 0 12046 12046"/>
                  <a:gd name="T7" fmla="*/ 12046 h 10"/>
                  <a:gd name="T8" fmla="+- 0 11630 6683"/>
                  <a:gd name="T9" fmla="*/ T8 w 4946"/>
                  <a:gd name="T10" fmla="+- 0 12046 12046"/>
                  <a:gd name="T11" fmla="*/ 12046 h 10"/>
                  <a:gd name="T12" fmla="+- 0 11630 6683"/>
                  <a:gd name="T13" fmla="*/ T12 w 4946"/>
                  <a:gd name="T14" fmla="+- 0 12055 12046"/>
                  <a:gd name="T15" fmla="*/ 1205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946" h="10">
                    <a:moveTo>
                      <a:pt x="4947" y="9"/>
                    </a:moveTo>
                    <a:lnTo>
                      <a:pt x="0" y="0"/>
                    </a:lnTo>
                    <a:lnTo>
                      <a:pt x="4947" y="0"/>
                    </a:lnTo>
                    <a:lnTo>
                      <a:pt x="4947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24" name="Group 10250"/>
            <p:cNvGrpSpPr>
              <a:grpSpLocks/>
            </p:cNvGrpSpPr>
            <p:nvPr/>
          </p:nvGrpSpPr>
          <p:grpSpPr bwMode="auto">
            <a:xfrm>
              <a:off x="4367" y="12050"/>
              <a:ext cx="2182" cy="2"/>
              <a:chOff x="4367" y="12050"/>
              <a:chExt cx="2182" cy="2"/>
            </a:xfrm>
          </p:grpSpPr>
          <p:sp>
            <p:nvSpPr>
              <p:cNvPr id="21024" name="Freeform 10251"/>
              <p:cNvSpPr>
                <a:spLocks/>
              </p:cNvSpPr>
              <p:nvPr/>
            </p:nvSpPr>
            <p:spPr bwMode="auto">
              <a:xfrm>
                <a:off x="4367" y="12050"/>
                <a:ext cx="2182" cy="2"/>
              </a:xfrm>
              <a:custGeom>
                <a:avLst/>
                <a:gdLst>
                  <a:gd name="T0" fmla="+- 0 4367 4367"/>
                  <a:gd name="T1" fmla="*/ T0 w 2182"/>
                  <a:gd name="T2" fmla="+- 0 6549 4367"/>
                  <a:gd name="T3" fmla="*/ T2 w 218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182">
                    <a:moveTo>
                      <a:pt x="0" y="0"/>
                    </a:moveTo>
                    <a:lnTo>
                      <a:pt x="218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25" name="Group 10252"/>
            <p:cNvGrpSpPr>
              <a:grpSpLocks/>
            </p:cNvGrpSpPr>
            <p:nvPr/>
          </p:nvGrpSpPr>
          <p:grpSpPr bwMode="auto">
            <a:xfrm>
              <a:off x="4367" y="12046"/>
              <a:ext cx="2182" cy="10"/>
              <a:chOff x="4367" y="12046"/>
              <a:chExt cx="2182" cy="10"/>
            </a:xfrm>
          </p:grpSpPr>
          <p:sp>
            <p:nvSpPr>
              <p:cNvPr id="21023" name="Freeform 10253"/>
              <p:cNvSpPr>
                <a:spLocks/>
              </p:cNvSpPr>
              <p:nvPr/>
            </p:nvSpPr>
            <p:spPr bwMode="auto">
              <a:xfrm>
                <a:off x="4367" y="12046"/>
                <a:ext cx="2182" cy="10"/>
              </a:xfrm>
              <a:custGeom>
                <a:avLst/>
                <a:gdLst>
                  <a:gd name="T0" fmla="+- 0 4370 4367"/>
                  <a:gd name="T1" fmla="*/ T0 w 2182"/>
                  <a:gd name="T2" fmla="+- 0 12055 12046"/>
                  <a:gd name="T3" fmla="*/ 12055 h 10"/>
                  <a:gd name="T4" fmla="+- 0 6549 4367"/>
                  <a:gd name="T5" fmla="*/ T4 w 2182"/>
                  <a:gd name="T6" fmla="+- 0 12055 12046"/>
                  <a:gd name="T7" fmla="*/ 12055 h 10"/>
                  <a:gd name="T8" fmla="+- 0 4367 4367"/>
                  <a:gd name="T9" fmla="*/ T8 w 2182"/>
                  <a:gd name="T10" fmla="+- 0 12046 12046"/>
                  <a:gd name="T11" fmla="*/ 12046 h 10"/>
                  <a:gd name="T12" fmla="+- 0 4370 4367"/>
                  <a:gd name="T13" fmla="*/ T12 w 2182"/>
                  <a:gd name="T14" fmla="+- 0 12055 12046"/>
                  <a:gd name="T15" fmla="*/ 1205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82" h="10">
                    <a:moveTo>
                      <a:pt x="3" y="9"/>
                    </a:moveTo>
                    <a:lnTo>
                      <a:pt x="2182" y="9"/>
                    </a:lnTo>
                    <a:lnTo>
                      <a:pt x="0" y="0"/>
                    </a:lnTo>
                    <a:lnTo>
                      <a:pt x="3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26" name="Group 10254"/>
            <p:cNvGrpSpPr>
              <a:grpSpLocks/>
            </p:cNvGrpSpPr>
            <p:nvPr/>
          </p:nvGrpSpPr>
          <p:grpSpPr bwMode="auto">
            <a:xfrm>
              <a:off x="4367" y="12046"/>
              <a:ext cx="2182" cy="10"/>
              <a:chOff x="4367" y="12046"/>
              <a:chExt cx="2182" cy="10"/>
            </a:xfrm>
          </p:grpSpPr>
          <p:sp>
            <p:nvSpPr>
              <p:cNvPr id="21022" name="Freeform 10255"/>
              <p:cNvSpPr>
                <a:spLocks/>
              </p:cNvSpPr>
              <p:nvPr/>
            </p:nvSpPr>
            <p:spPr bwMode="auto">
              <a:xfrm>
                <a:off x="4367" y="12046"/>
                <a:ext cx="2182" cy="10"/>
              </a:xfrm>
              <a:custGeom>
                <a:avLst/>
                <a:gdLst>
                  <a:gd name="T0" fmla="+- 0 6549 4367"/>
                  <a:gd name="T1" fmla="*/ T0 w 2182"/>
                  <a:gd name="T2" fmla="+- 0 12055 12046"/>
                  <a:gd name="T3" fmla="*/ 12055 h 10"/>
                  <a:gd name="T4" fmla="+- 0 4367 4367"/>
                  <a:gd name="T5" fmla="*/ T4 w 2182"/>
                  <a:gd name="T6" fmla="+- 0 12046 12046"/>
                  <a:gd name="T7" fmla="*/ 12046 h 10"/>
                  <a:gd name="T8" fmla="+- 0 6484 4367"/>
                  <a:gd name="T9" fmla="*/ T8 w 2182"/>
                  <a:gd name="T10" fmla="+- 0 12046 12046"/>
                  <a:gd name="T11" fmla="*/ 12046 h 10"/>
                  <a:gd name="T12" fmla="+- 0 6549 4367"/>
                  <a:gd name="T13" fmla="*/ T12 w 2182"/>
                  <a:gd name="T14" fmla="+- 0 12055 12046"/>
                  <a:gd name="T15" fmla="*/ 1205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82" h="10">
                    <a:moveTo>
                      <a:pt x="2182" y="9"/>
                    </a:moveTo>
                    <a:lnTo>
                      <a:pt x="0" y="0"/>
                    </a:lnTo>
                    <a:lnTo>
                      <a:pt x="2117" y="0"/>
                    </a:lnTo>
                    <a:lnTo>
                      <a:pt x="2182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27" name="Group 10256"/>
            <p:cNvGrpSpPr>
              <a:grpSpLocks/>
            </p:cNvGrpSpPr>
            <p:nvPr/>
          </p:nvGrpSpPr>
          <p:grpSpPr bwMode="auto">
            <a:xfrm>
              <a:off x="4370" y="12055"/>
              <a:ext cx="7260" cy="2"/>
              <a:chOff x="4370" y="12055"/>
              <a:chExt cx="7260" cy="2"/>
            </a:xfrm>
          </p:grpSpPr>
          <p:sp>
            <p:nvSpPr>
              <p:cNvPr id="21021" name="Freeform 10257"/>
              <p:cNvSpPr>
                <a:spLocks/>
              </p:cNvSpPr>
              <p:nvPr/>
            </p:nvSpPr>
            <p:spPr bwMode="auto">
              <a:xfrm>
                <a:off x="4370" y="12055"/>
                <a:ext cx="7260" cy="2"/>
              </a:xfrm>
              <a:custGeom>
                <a:avLst/>
                <a:gdLst>
                  <a:gd name="T0" fmla="+- 0 4370 4370"/>
                  <a:gd name="T1" fmla="*/ T0 w 7260"/>
                  <a:gd name="T2" fmla="+- 0 11630 4370"/>
                  <a:gd name="T3" fmla="*/ T2 w 726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260">
                    <a:moveTo>
                      <a:pt x="0" y="0"/>
                    </a:moveTo>
                    <a:lnTo>
                      <a:pt x="7260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28" name="Group 10258"/>
            <p:cNvGrpSpPr>
              <a:grpSpLocks/>
            </p:cNvGrpSpPr>
            <p:nvPr/>
          </p:nvGrpSpPr>
          <p:grpSpPr bwMode="auto">
            <a:xfrm>
              <a:off x="3006" y="12070"/>
              <a:ext cx="94" cy="17"/>
              <a:chOff x="3006" y="12070"/>
              <a:chExt cx="94" cy="17"/>
            </a:xfrm>
          </p:grpSpPr>
          <p:sp>
            <p:nvSpPr>
              <p:cNvPr id="21020" name="Freeform 10259"/>
              <p:cNvSpPr>
                <a:spLocks/>
              </p:cNvSpPr>
              <p:nvPr/>
            </p:nvSpPr>
            <p:spPr bwMode="auto">
              <a:xfrm>
                <a:off x="3006" y="12070"/>
                <a:ext cx="94" cy="17"/>
              </a:xfrm>
              <a:custGeom>
                <a:avLst/>
                <a:gdLst>
                  <a:gd name="T0" fmla="+- 0 3040 3006"/>
                  <a:gd name="T1" fmla="*/ T0 w 94"/>
                  <a:gd name="T2" fmla="+- 0 12070 12070"/>
                  <a:gd name="T3" fmla="*/ 12070 h 17"/>
                  <a:gd name="T4" fmla="+- 0 3006 3006"/>
                  <a:gd name="T5" fmla="*/ T4 w 94"/>
                  <a:gd name="T6" fmla="+- 0 12086 12070"/>
                  <a:gd name="T7" fmla="*/ 12086 h 17"/>
                  <a:gd name="T8" fmla="+- 0 3100 3006"/>
                  <a:gd name="T9" fmla="*/ T8 w 94"/>
                  <a:gd name="T10" fmla="+- 0 12086 12070"/>
                  <a:gd name="T11" fmla="*/ 12086 h 17"/>
                  <a:gd name="T12" fmla="+- 0 3040 3006"/>
                  <a:gd name="T13" fmla="*/ T12 w 94"/>
                  <a:gd name="T14" fmla="+- 0 12070 12070"/>
                  <a:gd name="T15" fmla="*/ 1207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4" h="17">
                    <a:moveTo>
                      <a:pt x="34" y="0"/>
                    </a:moveTo>
                    <a:lnTo>
                      <a:pt x="0" y="16"/>
                    </a:lnTo>
                    <a:lnTo>
                      <a:pt x="94" y="16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29" name="Group 10260"/>
            <p:cNvGrpSpPr>
              <a:grpSpLocks/>
            </p:cNvGrpSpPr>
            <p:nvPr/>
          </p:nvGrpSpPr>
          <p:grpSpPr bwMode="auto">
            <a:xfrm>
              <a:off x="3006" y="12070"/>
              <a:ext cx="94" cy="17"/>
              <a:chOff x="3006" y="12070"/>
              <a:chExt cx="94" cy="17"/>
            </a:xfrm>
          </p:grpSpPr>
          <p:sp>
            <p:nvSpPr>
              <p:cNvPr id="21019" name="Freeform 10261"/>
              <p:cNvSpPr>
                <a:spLocks/>
              </p:cNvSpPr>
              <p:nvPr/>
            </p:nvSpPr>
            <p:spPr bwMode="auto">
              <a:xfrm>
                <a:off x="3006" y="12070"/>
                <a:ext cx="94" cy="17"/>
              </a:xfrm>
              <a:custGeom>
                <a:avLst/>
                <a:gdLst>
                  <a:gd name="T0" fmla="+- 0 3040 3006"/>
                  <a:gd name="T1" fmla="*/ T0 w 94"/>
                  <a:gd name="T2" fmla="+- 0 12070 12070"/>
                  <a:gd name="T3" fmla="*/ 12070 h 17"/>
                  <a:gd name="T4" fmla="+- 0 3006 3006"/>
                  <a:gd name="T5" fmla="*/ T4 w 94"/>
                  <a:gd name="T6" fmla="+- 0 12086 12070"/>
                  <a:gd name="T7" fmla="*/ 12086 h 17"/>
                  <a:gd name="T8" fmla="+- 0 3100 3006"/>
                  <a:gd name="T9" fmla="*/ T8 w 94"/>
                  <a:gd name="T10" fmla="+- 0 12086 12070"/>
                  <a:gd name="T11" fmla="*/ 12086 h 17"/>
                  <a:gd name="T12" fmla="+- 0 3040 3006"/>
                  <a:gd name="T13" fmla="*/ T12 w 94"/>
                  <a:gd name="T14" fmla="+- 0 12070 12070"/>
                  <a:gd name="T15" fmla="*/ 1207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4" h="17">
                    <a:moveTo>
                      <a:pt x="34" y="0"/>
                    </a:moveTo>
                    <a:lnTo>
                      <a:pt x="0" y="16"/>
                    </a:lnTo>
                    <a:lnTo>
                      <a:pt x="94" y="16"/>
                    </a:lnTo>
                    <a:lnTo>
                      <a:pt x="34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30" name="Group 10262"/>
            <p:cNvGrpSpPr>
              <a:grpSpLocks/>
            </p:cNvGrpSpPr>
            <p:nvPr/>
          </p:nvGrpSpPr>
          <p:grpSpPr bwMode="auto">
            <a:xfrm>
              <a:off x="4370" y="12055"/>
              <a:ext cx="7260" cy="31"/>
              <a:chOff x="4370" y="12055"/>
              <a:chExt cx="7260" cy="31"/>
            </a:xfrm>
          </p:grpSpPr>
          <p:sp>
            <p:nvSpPr>
              <p:cNvPr id="21017" name="Freeform 10263"/>
              <p:cNvSpPr>
                <a:spLocks/>
              </p:cNvSpPr>
              <p:nvPr/>
            </p:nvSpPr>
            <p:spPr bwMode="auto">
              <a:xfrm>
                <a:off x="4370" y="12055"/>
                <a:ext cx="7260" cy="31"/>
              </a:xfrm>
              <a:custGeom>
                <a:avLst/>
                <a:gdLst>
                  <a:gd name="T0" fmla="+- 0 4370 4370"/>
                  <a:gd name="T1" fmla="*/ T0 w 7260"/>
                  <a:gd name="T2" fmla="+- 0 12055 12055"/>
                  <a:gd name="T3" fmla="*/ 12055 h 31"/>
                  <a:gd name="T4" fmla="+- 0 4374 4370"/>
                  <a:gd name="T5" fmla="*/ T4 w 7260"/>
                  <a:gd name="T6" fmla="+- 0 12086 12055"/>
                  <a:gd name="T7" fmla="*/ 12086 h 31"/>
                  <a:gd name="T8" fmla="+- 0 11630 4370"/>
                  <a:gd name="T9" fmla="*/ T8 w 7260"/>
                  <a:gd name="T10" fmla="+- 0 12086 12055"/>
                  <a:gd name="T11" fmla="*/ 12086 h 31"/>
                  <a:gd name="T12" fmla="+- 0 4370 4370"/>
                  <a:gd name="T13" fmla="*/ T12 w 7260"/>
                  <a:gd name="T14" fmla="+- 0 12055 12055"/>
                  <a:gd name="T15" fmla="*/ 12055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60" h="31">
                    <a:moveTo>
                      <a:pt x="0" y="0"/>
                    </a:moveTo>
                    <a:lnTo>
                      <a:pt x="4" y="31"/>
                    </a:lnTo>
                    <a:lnTo>
                      <a:pt x="7260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18" name="Freeform 10264"/>
              <p:cNvSpPr>
                <a:spLocks/>
              </p:cNvSpPr>
              <p:nvPr/>
            </p:nvSpPr>
            <p:spPr bwMode="auto">
              <a:xfrm>
                <a:off x="4370" y="12055"/>
                <a:ext cx="7260" cy="31"/>
              </a:xfrm>
              <a:custGeom>
                <a:avLst/>
                <a:gdLst>
                  <a:gd name="T0" fmla="+- 0 11630 4370"/>
                  <a:gd name="T1" fmla="*/ T0 w 7260"/>
                  <a:gd name="T2" fmla="+- 0 12055 12055"/>
                  <a:gd name="T3" fmla="*/ 12055 h 31"/>
                  <a:gd name="T4" fmla="+- 0 4370 4370"/>
                  <a:gd name="T5" fmla="*/ T4 w 7260"/>
                  <a:gd name="T6" fmla="+- 0 12055 12055"/>
                  <a:gd name="T7" fmla="*/ 12055 h 31"/>
                  <a:gd name="T8" fmla="+- 0 11630 4370"/>
                  <a:gd name="T9" fmla="*/ T8 w 7260"/>
                  <a:gd name="T10" fmla="+- 0 12086 12055"/>
                  <a:gd name="T11" fmla="*/ 12086 h 31"/>
                  <a:gd name="T12" fmla="+- 0 11630 4370"/>
                  <a:gd name="T13" fmla="*/ T12 w 7260"/>
                  <a:gd name="T14" fmla="+- 0 12055 12055"/>
                  <a:gd name="T15" fmla="*/ 12055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60" h="31">
                    <a:moveTo>
                      <a:pt x="7260" y="0"/>
                    </a:moveTo>
                    <a:lnTo>
                      <a:pt x="0" y="0"/>
                    </a:lnTo>
                    <a:lnTo>
                      <a:pt x="7260" y="31"/>
                    </a:lnTo>
                    <a:lnTo>
                      <a:pt x="726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31" name="Group 10265"/>
            <p:cNvGrpSpPr>
              <a:grpSpLocks/>
            </p:cNvGrpSpPr>
            <p:nvPr/>
          </p:nvGrpSpPr>
          <p:grpSpPr bwMode="auto">
            <a:xfrm>
              <a:off x="4370" y="12055"/>
              <a:ext cx="7260" cy="31"/>
              <a:chOff x="4370" y="12055"/>
              <a:chExt cx="7260" cy="31"/>
            </a:xfrm>
          </p:grpSpPr>
          <p:sp>
            <p:nvSpPr>
              <p:cNvPr id="21016" name="Freeform 10266"/>
              <p:cNvSpPr>
                <a:spLocks/>
              </p:cNvSpPr>
              <p:nvPr/>
            </p:nvSpPr>
            <p:spPr bwMode="auto">
              <a:xfrm>
                <a:off x="4370" y="12055"/>
                <a:ext cx="7260" cy="31"/>
              </a:xfrm>
              <a:custGeom>
                <a:avLst/>
                <a:gdLst>
                  <a:gd name="T0" fmla="+- 0 4374 4370"/>
                  <a:gd name="T1" fmla="*/ T0 w 7260"/>
                  <a:gd name="T2" fmla="+- 0 12086 12055"/>
                  <a:gd name="T3" fmla="*/ 12086 h 31"/>
                  <a:gd name="T4" fmla="+- 0 11630 4370"/>
                  <a:gd name="T5" fmla="*/ T4 w 7260"/>
                  <a:gd name="T6" fmla="+- 0 12086 12055"/>
                  <a:gd name="T7" fmla="*/ 12086 h 31"/>
                  <a:gd name="T8" fmla="+- 0 4370 4370"/>
                  <a:gd name="T9" fmla="*/ T8 w 7260"/>
                  <a:gd name="T10" fmla="+- 0 12055 12055"/>
                  <a:gd name="T11" fmla="*/ 12055 h 31"/>
                  <a:gd name="T12" fmla="+- 0 4374 4370"/>
                  <a:gd name="T13" fmla="*/ T12 w 7260"/>
                  <a:gd name="T14" fmla="+- 0 12086 12055"/>
                  <a:gd name="T15" fmla="*/ 12086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60" h="31">
                    <a:moveTo>
                      <a:pt x="4" y="31"/>
                    </a:moveTo>
                    <a:lnTo>
                      <a:pt x="7260" y="31"/>
                    </a:lnTo>
                    <a:lnTo>
                      <a:pt x="0" y="0"/>
                    </a:lnTo>
                    <a:lnTo>
                      <a:pt x="4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32" name="Group 10267"/>
            <p:cNvGrpSpPr>
              <a:grpSpLocks/>
            </p:cNvGrpSpPr>
            <p:nvPr/>
          </p:nvGrpSpPr>
          <p:grpSpPr bwMode="auto">
            <a:xfrm>
              <a:off x="4370" y="12055"/>
              <a:ext cx="7260" cy="31"/>
              <a:chOff x="4370" y="12055"/>
              <a:chExt cx="7260" cy="31"/>
            </a:xfrm>
          </p:grpSpPr>
          <p:sp>
            <p:nvSpPr>
              <p:cNvPr id="21015" name="Freeform 10268"/>
              <p:cNvSpPr>
                <a:spLocks/>
              </p:cNvSpPr>
              <p:nvPr/>
            </p:nvSpPr>
            <p:spPr bwMode="auto">
              <a:xfrm>
                <a:off x="4370" y="12055"/>
                <a:ext cx="7260" cy="31"/>
              </a:xfrm>
              <a:custGeom>
                <a:avLst/>
                <a:gdLst>
                  <a:gd name="T0" fmla="+- 0 11630 4370"/>
                  <a:gd name="T1" fmla="*/ T0 w 7260"/>
                  <a:gd name="T2" fmla="+- 0 12086 12055"/>
                  <a:gd name="T3" fmla="*/ 12086 h 31"/>
                  <a:gd name="T4" fmla="+- 0 4370 4370"/>
                  <a:gd name="T5" fmla="*/ T4 w 7260"/>
                  <a:gd name="T6" fmla="+- 0 12055 12055"/>
                  <a:gd name="T7" fmla="*/ 12055 h 31"/>
                  <a:gd name="T8" fmla="+- 0 11630 4370"/>
                  <a:gd name="T9" fmla="*/ T8 w 7260"/>
                  <a:gd name="T10" fmla="+- 0 12055 12055"/>
                  <a:gd name="T11" fmla="*/ 12055 h 31"/>
                  <a:gd name="T12" fmla="+- 0 11630 4370"/>
                  <a:gd name="T13" fmla="*/ T12 w 7260"/>
                  <a:gd name="T14" fmla="+- 0 12086 12055"/>
                  <a:gd name="T15" fmla="*/ 12086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60" h="31">
                    <a:moveTo>
                      <a:pt x="7260" y="31"/>
                    </a:moveTo>
                    <a:lnTo>
                      <a:pt x="0" y="0"/>
                    </a:lnTo>
                    <a:lnTo>
                      <a:pt x="7260" y="0"/>
                    </a:lnTo>
                    <a:lnTo>
                      <a:pt x="7260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33" name="Group 10269"/>
            <p:cNvGrpSpPr>
              <a:grpSpLocks/>
            </p:cNvGrpSpPr>
            <p:nvPr/>
          </p:nvGrpSpPr>
          <p:grpSpPr bwMode="auto">
            <a:xfrm>
              <a:off x="4374" y="12091"/>
              <a:ext cx="7255" cy="2"/>
              <a:chOff x="4374" y="12091"/>
              <a:chExt cx="7255" cy="2"/>
            </a:xfrm>
          </p:grpSpPr>
          <p:sp>
            <p:nvSpPr>
              <p:cNvPr id="21014" name="Freeform 10270"/>
              <p:cNvSpPr>
                <a:spLocks/>
              </p:cNvSpPr>
              <p:nvPr/>
            </p:nvSpPr>
            <p:spPr bwMode="auto">
              <a:xfrm>
                <a:off x="4374" y="12091"/>
                <a:ext cx="7255" cy="2"/>
              </a:xfrm>
              <a:custGeom>
                <a:avLst/>
                <a:gdLst>
                  <a:gd name="T0" fmla="+- 0 4374 4374"/>
                  <a:gd name="T1" fmla="*/ T0 w 7255"/>
                  <a:gd name="T2" fmla="+- 0 11630 4374"/>
                  <a:gd name="T3" fmla="*/ T2 w 725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255">
                    <a:moveTo>
                      <a:pt x="0" y="0"/>
                    </a:moveTo>
                    <a:lnTo>
                      <a:pt x="7256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34" name="Group 10271"/>
            <p:cNvGrpSpPr>
              <a:grpSpLocks/>
            </p:cNvGrpSpPr>
            <p:nvPr/>
          </p:nvGrpSpPr>
          <p:grpSpPr bwMode="auto">
            <a:xfrm>
              <a:off x="4374" y="12086"/>
              <a:ext cx="7255" cy="10"/>
              <a:chOff x="4374" y="12086"/>
              <a:chExt cx="7255" cy="10"/>
            </a:xfrm>
          </p:grpSpPr>
          <p:sp>
            <p:nvSpPr>
              <p:cNvPr id="21013" name="Freeform 10272"/>
              <p:cNvSpPr>
                <a:spLocks/>
              </p:cNvSpPr>
              <p:nvPr/>
            </p:nvSpPr>
            <p:spPr bwMode="auto">
              <a:xfrm>
                <a:off x="4374" y="12086"/>
                <a:ext cx="7255" cy="10"/>
              </a:xfrm>
              <a:custGeom>
                <a:avLst/>
                <a:gdLst>
                  <a:gd name="T0" fmla="+- 0 4377 4374"/>
                  <a:gd name="T1" fmla="*/ T0 w 7255"/>
                  <a:gd name="T2" fmla="+- 0 12096 12086"/>
                  <a:gd name="T3" fmla="*/ 12096 h 10"/>
                  <a:gd name="T4" fmla="+- 0 11630 4374"/>
                  <a:gd name="T5" fmla="*/ T4 w 7255"/>
                  <a:gd name="T6" fmla="+- 0 12096 12086"/>
                  <a:gd name="T7" fmla="*/ 12096 h 10"/>
                  <a:gd name="T8" fmla="+- 0 4374 4374"/>
                  <a:gd name="T9" fmla="*/ T8 w 7255"/>
                  <a:gd name="T10" fmla="+- 0 12086 12086"/>
                  <a:gd name="T11" fmla="*/ 12086 h 10"/>
                  <a:gd name="T12" fmla="+- 0 4377 4374"/>
                  <a:gd name="T13" fmla="*/ T12 w 7255"/>
                  <a:gd name="T14" fmla="+- 0 12096 12086"/>
                  <a:gd name="T15" fmla="*/ 1209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55" h="10">
                    <a:moveTo>
                      <a:pt x="3" y="10"/>
                    </a:moveTo>
                    <a:lnTo>
                      <a:pt x="7256" y="10"/>
                    </a:lnTo>
                    <a:lnTo>
                      <a:pt x="0" y="0"/>
                    </a:lnTo>
                    <a:lnTo>
                      <a:pt x="3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35" name="Group 10273"/>
            <p:cNvGrpSpPr>
              <a:grpSpLocks/>
            </p:cNvGrpSpPr>
            <p:nvPr/>
          </p:nvGrpSpPr>
          <p:grpSpPr bwMode="auto">
            <a:xfrm>
              <a:off x="4374" y="12086"/>
              <a:ext cx="7255" cy="10"/>
              <a:chOff x="4374" y="12086"/>
              <a:chExt cx="7255" cy="10"/>
            </a:xfrm>
          </p:grpSpPr>
          <p:sp>
            <p:nvSpPr>
              <p:cNvPr id="21012" name="Freeform 10274"/>
              <p:cNvSpPr>
                <a:spLocks/>
              </p:cNvSpPr>
              <p:nvPr/>
            </p:nvSpPr>
            <p:spPr bwMode="auto">
              <a:xfrm>
                <a:off x="4374" y="12086"/>
                <a:ext cx="7255" cy="10"/>
              </a:xfrm>
              <a:custGeom>
                <a:avLst/>
                <a:gdLst>
                  <a:gd name="T0" fmla="+- 0 11630 4374"/>
                  <a:gd name="T1" fmla="*/ T0 w 7255"/>
                  <a:gd name="T2" fmla="+- 0 12096 12086"/>
                  <a:gd name="T3" fmla="*/ 12096 h 10"/>
                  <a:gd name="T4" fmla="+- 0 4374 4374"/>
                  <a:gd name="T5" fmla="*/ T4 w 7255"/>
                  <a:gd name="T6" fmla="+- 0 12086 12086"/>
                  <a:gd name="T7" fmla="*/ 12086 h 10"/>
                  <a:gd name="T8" fmla="+- 0 11630 4374"/>
                  <a:gd name="T9" fmla="*/ T8 w 7255"/>
                  <a:gd name="T10" fmla="+- 0 12086 12086"/>
                  <a:gd name="T11" fmla="*/ 12086 h 10"/>
                  <a:gd name="T12" fmla="+- 0 11630 4374"/>
                  <a:gd name="T13" fmla="*/ T12 w 7255"/>
                  <a:gd name="T14" fmla="+- 0 12096 12086"/>
                  <a:gd name="T15" fmla="*/ 1209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55" h="10">
                    <a:moveTo>
                      <a:pt x="7256" y="10"/>
                    </a:moveTo>
                    <a:lnTo>
                      <a:pt x="0" y="0"/>
                    </a:lnTo>
                    <a:lnTo>
                      <a:pt x="7256" y="0"/>
                    </a:lnTo>
                    <a:lnTo>
                      <a:pt x="7256" y="1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36" name="Group 10275"/>
            <p:cNvGrpSpPr>
              <a:grpSpLocks/>
            </p:cNvGrpSpPr>
            <p:nvPr/>
          </p:nvGrpSpPr>
          <p:grpSpPr bwMode="auto">
            <a:xfrm>
              <a:off x="4350" y="12098"/>
              <a:ext cx="7279" cy="2"/>
              <a:chOff x="4350" y="12098"/>
              <a:chExt cx="7279" cy="2"/>
            </a:xfrm>
          </p:grpSpPr>
          <p:sp>
            <p:nvSpPr>
              <p:cNvPr id="21011" name="Freeform 10276"/>
              <p:cNvSpPr>
                <a:spLocks/>
              </p:cNvSpPr>
              <p:nvPr/>
            </p:nvSpPr>
            <p:spPr bwMode="auto">
              <a:xfrm>
                <a:off x="4350" y="12098"/>
                <a:ext cx="7279" cy="2"/>
              </a:xfrm>
              <a:custGeom>
                <a:avLst/>
                <a:gdLst>
                  <a:gd name="T0" fmla="+- 0 4350 4350"/>
                  <a:gd name="T1" fmla="*/ T0 w 7279"/>
                  <a:gd name="T2" fmla="+- 0 11630 4350"/>
                  <a:gd name="T3" fmla="*/ T2 w 727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279">
                    <a:moveTo>
                      <a:pt x="0" y="0"/>
                    </a:moveTo>
                    <a:lnTo>
                      <a:pt x="7280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37" name="Group 10277"/>
            <p:cNvGrpSpPr>
              <a:grpSpLocks/>
            </p:cNvGrpSpPr>
            <p:nvPr/>
          </p:nvGrpSpPr>
          <p:grpSpPr bwMode="auto">
            <a:xfrm>
              <a:off x="4324" y="12103"/>
              <a:ext cx="7308" cy="2"/>
              <a:chOff x="4324" y="12103"/>
              <a:chExt cx="7308" cy="2"/>
            </a:xfrm>
          </p:grpSpPr>
          <p:sp>
            <p:nvSpPr>
              <p:cNvPr id="21010" name="Freeform 10278"/>
              <p:cNvSpPr>
                <a:spLocks/>
              </p:cNvSpPr>
              <p:nvPr/>
            </p:nvSpPr>
            <p:spPr bwMode="auto">
              <a:xfrm>
                <a:off x="4324" y="12103"/>
                <a:ext cx="7308" cy="2"/>
              </a:xfrm>
              <a:custGeom>
                <a:avLst/>
                <a:gdLst>
                  <a:gd name="T0" fmla="+- 0 4324 4324"/>
                  <a:gd name="T1" fmla="*/ T0 w 7308"/>
                  <a:gd name="T2" fmla="+- 0 11632 4324"/>
                  <a:gd name="T3" fmla="*/ T2 w 730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308">
                    <a:moveTo>
                      <a:pt x="0" y="0"/>
                    </a:moveTo>
                    <a:lnTo>
                      <a:pt x="7308" y="0"/>
                    </a:lnTo>
                  </a:path>
                </a:pathLst>
              </a:custGeom>
              <a:noFill/>
              <a:ln w="2794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38" name="Group 10279"/>
            <p:cNvGrpSpPr>
              <a:grpSpLocks/>
            </p:cNvGrpSpPr>
            <p:nvPr/>
          </p:nvGrpSpPr>
          <p:grpSpPr bwMode="auto">
            <a:xfrm>
              <a:off x="3251" y="12019"/>
              <a:ext cx="996" cy="89"/>
              <a:chOff x="3251" y="12019"/>
              <a:chExt cx="996" cy="89"/>
            </a:xfrm>
          </p:grpSpPr>
          <p:sp>
            <p:nvSpPr>
              <p:cNvPr id="21008" name="Freeform 10280"/>
              <p:cNvSpPr>
                <a:spLocks/>
              </p:cNvSpPr>
              <p:nvPr/>
            </p:nvSpPr>
            <p:spPr bwMode="auto">
              <a:xfrm>
                <a:off x="3251" y="12019"/>
                <a:ext cx="996" cy="89"/>
              </a:xfrm>
              <a:custGeom>
                <a:avLst/>
                <a:gdLst>
                  <a:gd name="T0" fmla="+- 0 3738 3251"/>
                  <a:gd name="T1" fmla="*/ T0 w 996"/>
                  <a:gd name="T2" fmla="+- 0 12019 12019"/>
                  <a:gd name="T3" fmla="*/ 12019 h 89"/>
                  <a:gd name="T4" fmla="+- 0 3251 3251"/>
                  <a:gd name="T5" fmla="*/ T4 w 996"/>
                  <a:gd name="T6" fmla="+- 0 12108 12019"/>
                  <a:gd name="T7" fmla="*/ 12108 h 89"/>
                  <a:gd name="T8" fmla="+- 0 4247 3251"/>
                  <a:gd name="T9" fmla="*/ T8 w 996"/>
                  <a:gd name="T10" fmla="+- 0 12108 12019"/>
                  <a:gd name="T11" fmla="*/ 12108 h 89"/>
                  <a:gd name="T12" fmla="+- 0 3738 3251"/>
                  <a:gd name="T13" fmla="*/ T12 w 996"/>
                  <a:gd name="T14" fmla="+- 0 12019 12019"/>
                  <a:gd name="T15" fmla="*/ 12019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6" h="89">
                    <a:moveTo>
                      <a:pt x="487" y="0"/>
                    </a:moveTo>
                    <a:lnTo>
                      <a:pt x="0" y="89"/>
                    </a:lnTo>
                    <a:lnTo>
                      <a:pt x="996" y="89"/>
                    </a:lnTo>
                    <a:lnTo>
                      <a:pt x="48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09" name="Freeform 10281"/>
              <p:cNvSpPr>
                <a:spLocks/>
              </p:cNvSpPr>
              <p:nvPr/>
            </p:nvSpPr>
            <p:spPr bwMode="auto">
              <a:xfrm>
                <a:off x="3251" y="12019"/>
                <a:ext cx="996" cy="89"/>
              </a:xfrm>
              <a:custGeom>
                <a:avLst/>
                <a:gdLst>
                  <a:gd name="T0" fmla="+- 0 4233 3251"/>
                  <a:gd name="T1" fmla="*/ T0 w 996"/>
                  <a:gd name="T2" fmla="+- 0 12019 12019"/>
                  <a:gd name="T3" fmla="*/ 12019 h 89"/>
                  <a:gd name="T4" fmla="+- 0 3738 3251"/>
                  <a:gd name="T5" fmla="*/ T4 w 996"/>
                  <a:gd name="T6" fmla="+- 0 12019 12019"/>
                  <a:gd name="T7" fmla="*/ 12019 h 89"/>
                  <a:gd name="T8" fmla="+- 0 4247 3251"/>
                  <a:gd name="T9" fmla="*/ T8 w 996"/>
                  <a:gd name="T10" fmla="+- 0 12108 12019"/>
                  <a:gd name="T11" fmla="*/ 12108 h 89"/>
                  <a:gd name="T12" fmla="+- 0 4233 3251"/>
                  <a:gd name="T13" fmla="*/ T12 w 996"/>
                  <a:gd name="T14" fmla="+- 0 12019 12019"/>
                  <a:gd name="T15" fmla="*/ 12019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6" h="89">
                    <a:moveTo>
                      <a:pt x="982" y="0"/>
                    </a:moveTo>
                    <a:lnTo>
                      <a:pt x="487" y="0"/>
                    </a:lnTo>
                    <a:lnTo>
                      <a:pt x="996" y="89"/>
                    </a:lnTo>
                    <a:lnTo>
                      <a:pt x="98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39" name="Group 10282"/>
            <p:cNvGrpSpPr>
              <a:grpSpLocks/>
            </p:cNvGrpSpPr>
            <p:nvPr/>
          </p:nvGrpSpPr>
          <p:grpSpPr bwMode="auto">
            <a:xfrm>
              <a:off x="3251" y="12019"/>
              <a:ext cx="996" cy="89"/>
              <a:chOff x="3251" y="12019"/>
              <a:chExt cx="996" cy="89"/>
            </a:xfrm>
          </p:grpSpPr>
          <p:sp>
            <p:nvSpPr>
              <p:cNvPr id="21007" name="Freeform 10283"/>
              <p:cNvSpPr>
                <a:spLocks/>
              </p:cNvSpPr>
              <p:nvPr/>
            </p:nvSpPr>
            <p:spPr bwMode="auto">
              <a:xfrm>
                <a:off x="3251" y="12019"/>
                <a:ext cx="996" cy="89"/>
              </a:xfrm>
              <a:custGeom>
                <a:avLst/>
                <a:gdLst>
                  <a:gd name="T0" fmla="+- 0 3251 3251"/>
                  <a:gd name="T1" fmla="*/ T0 w 996"/>
                  <a:gd name="T2" fmla="+- 0 12108 12019"/>
                  <a:gd name="T3" fmla="*/ 12108 h 89"/>
                  <a:gd name="T4" fmla="+- 0 4247 3251"/>
                  <a:gd name="T5" fmla="*/ T4 w 996"/>
                  <a:gd name="T6" fmla="+- 0 12108 12019"/>
                  <a:gd name="T7" fmla="*/ 12108 h 89"/>
                  <a:gd name="T8" fmla="+- 0 3738 3251"/>
                  <a:gd name="T9" fmla="*/ T8 w 996"/>
                  <a:gd name="T10" fmla="+- 0 12019 12019"/>
                  <a:gd name="T11" fmla="*/ 12019 h 89"/>
                  <a:gd name="T12" fmla="+- 0 3251 3251"/>
                  <a:gd name="T13" fmla="*/ T12 w 996"/>
                  <a:gd name="T14" fmla="+- 0 12108 12019"/>
                  <a:gd name="T15" fmla="*/ 12108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6" h="89">
                    <a:moveTo>
                      <a:pt x="0" y="89"/>
                    </a:moveTo>
                    <a:lnTo>
                      <a:pt x="996" y="89"/>
                    </a:lnTo>
                    <a:lnTo>
                      <a:pt x="487" y="0"/>
                    </a:lnTo>
                    <a:lnTo>
                      <a:pt x="0" y="8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40" name="Group 10284"/>
            <p:cNvGrpSpPr>
              <a:grpSpLocks/>
            </p:cNvGrpSpPr>
            <p:nvPr/>
          </p:nvGrpSpPr>
          <p:grpSpPr bwMode="auto">
            <a:xfrm>
              <a:off x="3738" y="12019"/>
              <a:ext cx="509" cy="89"/>
              <a:chOff x="3738" y="12019"/>
              <a:chExt cx="509" cy="89"/>
            </a:xfrm>
          </p:grpSpPr>
          <p:sp>
            <p:nvSpPr>
              <p:cNvPr id="21006" name="Freeform 10285"/>
              <p:cNvSpPr>
                <a:spLocks/>
              </p:cNvSpPr>
              <p:nvPr/>
            </p:nvSpPr>
            <p:spPr bwMode="auto">
              <a:xfrm>
                <a:off x="3738" y="12019"/>
                <a:ext cx="509" cy="89"/>
              </a:xfrm>
              <a:custGeom>
                <a:avLst/>
                <a:gdLst>
                  <a:gd name="T0" fmla="+- 0 4247 3738"/>
                  <a:gd name="T1" fmla="*/ T0 w 509"/>
                  <a:gd name="T2" fmla="+- 0 12108 12019"/>
                  <a:gd name="T3" fmla="*/ 12108 h 89"/>
                  <a:gd name="T4" fmla="+- 0 3738 3738"/>
                  <a:gd name="T5" fmla="*/ T4 w 509"/>
                  <a:gd name="T6" fmla="+- 0 12019 12019"/>
                  <a:gd name="T7" fmla="*/ 12019 h 89"/>
                  <a:gd name="T8" fmla="+- 0 4233 3738"/>
                  <a:gd name="T9" fmla="*/ T8 w 509"/>
                  <a:gd name="T10" fmla="+- 0 12019 12019"/>
                  <a:gd name="T11" fmla="*/ 12019 h 89"/>
                  <a:gd name="T12" fmla="+- 0 4247 3738"/>
                  <a:gd name="T13" fmla="*/ T12 w 509"/>
                  <a:gd name="T14" fmla="+- 0 12108 12019"/>
                  <a:gd name="T15" fmla="*/ 12108 h 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09" h="89">
                    <a:moveTo>
                      <a:pt x="509" y="89"/>
                    </a:moveTo>
                    <a:lnTo>
                      <a:pt x="0" y="0"/>
                    </a:lnTo>
                    <a:lnTo>
                      <a:pt x="495" y="0"/>
                    </a:lnTo>
                    <a:lnTo>
                      <a:pt x="509" y="8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41" name="Group 10286"/>
            <p:cNvGrpSpPr>
              <a:grpSpLocks/>
            </p:cNvGrpSpPr>
            <p:nvPr/>
          </p:nvGrpSpPr>
          <p:grpSpPr bwMode="auto">
            <a:xfrm>
              <a:off x="4274" y="12108"/>
              <a:ext cx="26" cy="2"/>
              <a:chOff x="4274" y="12108"/>
              <a:chExt cx="26" cy="2"/>
            </a:xfrm>
          </p:grpSpPr>
          <p:sp>
            <p:nvSpPr>
              <p:cNvPr id="21005" name="Freeform 10287"/>
              <p:cNvSpPr>
                <a:spLocks/>
              </p:cNvSpPr>
              <p:nvPr/>
            </p:nvSpPr>
            <p:spPr bwMode="auto">
              <a:xfrm>
                <a:off x="4274" y="12108"/>
                <a:ext cx="26" cy="2"/>
              </a:xfrm>
              <a:custGeom>
                <a:avLst/>
                <a:gdLst>
                  <a:gd name="T0" fmla="+- 0 4274 4274"/>
                  <a:gd name="T1" fmla="*/ T0 w 26"/>
                  <a:gd name="T2" fmla="+- 0 12108 12108"/>
                  <a:gd name="T3" fmla="*/ 12108 h 2"/>
                  <a:gd name="T4" fmla="+- 0 4274 4274"/>
                  <a:gd name="T5" fmla="*/ T4 w 26"/>
                  <a:gd name="T6" fmla="+- 0 12110 12108"/>
                  <a:gd name="T7" fmla="*/ 12110 h 2"/>
                  <a:gd name="T8" fmla="+- 0 4300 4274"/>
                  <a:gd name="T9" fmla="*/ T8 w 26"/>
                  <a:gd name="T10" fmla="+- 0 12110 12108"/>
                  <a:gd name="T11" fmla="*/ 12110 h 2"/>
                  <a:gd name="T12" fmla="+- 0 4274 4274"/>
                  <a:gd name="T13" fmla="*/ T12 w 26"/>
                  <a:gd name="T14" fmla="+- 0 12108 12108"/>
                  <a:gd name="T15" fmla="*/ 1210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2">
                    <a:moveTo>
                      <a:pt x="0" y="0"/>
                    </a:moveTo>
                    <a:lnTo>
                      <a:pt x="0" y="2"/>
                    </a:lnTo>
                    <a:lnTo>
                      <a:pt x="26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42" name="Group 10288"/>
            <p:cNvGrpSpPr>
              <a:grpSpLocks/>
            </p:cNvGrpSpPr>
            <p:nvPr/>
          </p:nvGrpSpPr>
          <p:grpSpPr bwMode="auto">
            <a:xfrm>
              <a:off x="4274" y="12108"/>
              <a:ext cx="26" cy="2"/>
              <a:chOff x="4274" y="12108"/>
              <a:chExt cx="26" cy="2"/>
            </a:xfrm>
          </p:grpSpPr>
          <p:sp>
            <p:nvSpPr>
              <p:cNvPr id="21004" name="Freeform 10289"/>
              <p:cNvSpPr>
                <a:spLocks/>
              </p:cNvSpPr>
              <p:nvPr/>
            </p:nvSpPr>
            <p:spPr bwMode="auto">
              <a:xfrm>
                <a:off x="4274" y="12108"/>
                <a:ext cx="26" cy="2"/>
              </a:xfrm>
              <a:custGeom>
                <a:avLst/>
                <a:gdLst>
                  <a:gd name="T0" fmla="+- 0 4274 4274"/>
                  <a:gd name="T1" fmla="*/ T0 w 26"/>
                  <a:gd name="T2" fmla="+- 0 12108 12108"/>
                  <a:gd name="T3" fmla="*/ 12108 h 2"/>
                  <a:gd name="T4" fmla="+- 0 4274 4274"/>
                  <a:gd name="T5" fmla="*/ T4 w 26"/>
                  <a:gd name="T6" fmla="+- 0 12110 12108"/>
                  <a:gd name="T7" fmla="*/ 12110 h 2"/>
                  <a:gd name="T8" fmla="+- 0 4300 4274"/>
                  <a:gd name="T9" fmla="*/ T8 w 26"/>
                  <a:gd name="T10" fmla="+- 0 12110 12108"/>
                  <a:gd name="T11" fmla="*/ 12110 h 2"/>
                  <a:gd name="T12" fmla="+- 0 4274 4274"/>
                  <a:gd name="T13" fmla="*/ T12 w 26"/>
                  <a:gd name="T14" fmla="+- 0 12108 12108"/>
                  <a:gd name="T15" fmla="*/ 1210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2">
                    <a:moveTo>
                      <a:pt x="0" y="0"/>
                    </a:moveTo>
                    <a:lnTo>
                      <a:pt x="0" y="2"/>
                    </a:lnTo>
                    <a:lnTo>
                      <a:pt x="26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43" name="Group 10290"/>
            <p:cNvGrpSpPr>
              <a:grpSpLocks/>
            </p:cNvGrpSpPr>
            <p:nvPr/>
          </p:nvGrpSpPr>
          <p:grpSpPr bwMode="auto">
            <a:xfrm>
              <a:off x="4300" y="12108"/>
              <a:ext cx="7332" cy="2"/>
              <a:chOff x="4300" y="12108"/>
              <a:chExt cx="7332" cy="2"/>
            </a:xfrm>
          </p:grpSpPr>
          <p:sp>
            <p:nvSpPr>
              <p:cNvPr id="21003" name="Freeform 10291"/>
              <p:cNvSpPr>
                <a:spLocks/>
              </p:cNvSpPr>
              <p:nvPr/>
            </p:nvSpPr>
            <p:spPr bwMode="auto">
              <a:xfrm>
                <a:off x="4300" y="12108"/>
                <a:ext cx="7332" cy="2"/>
              </a:xfrm>
              <a:custGeom>
                <a:avLst/>
                <a:gdLst>
                  <a:gd name="T0" fmla="+- 0 4300 4300"/>
                  <a:gd name="T1" fmla="*/ T0 w 7332"/>
                  <a:gd name="T2" fmla="+- 0 11632 4300"/>
                  <a:gd name="T3" fmla="*/ T2 w 733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332">
                    <a:moveTo>
                      <a:pt x="0" y="0"/>
                    </a:moveTo>
                    <a:lnTo>
                      <a:pt x="733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44" name="Group 10292"/>
            <p:cNvGrpSpPr>
              <a:grpSpLocks/>
            </p:cNvGrpSpPr>
            <p:nvPr/>
          </p:nvGrpSpPr>
          <p:grpSpPr bwMode="auto">
            <a:xfrm>
              <a:off x="3213" y="12112"/>
              <a:ext cx="8419" cy="2"/>
              <a:chOff x="3213" y="12112"/>
              <a:chExt cx="8419" cy="2"/>
            </a:xfrm>
          </p:grpSpPr>
          <p:sp>
            <p:nvSpPr>
              <p:cNvPr id="21002" name="Freeform 10293"/>
              <p:cNvSpPr>
                <a:spLocks/>
              </p:cNvSpPr>
              <p:nvPr/>
            </p:nvSpPr>
            <p:spPr bwMode="auto">
              <a:xfrm>
                <a:off x="3213" y="12112"/>
                <a:ext cx="8419" cy="2"/>
              </a:xfrm>
              <a:custGeom>
                <a:avLst/>
                <a:gdLst>
                  <a:gd name="T0" fmla="+- 0 3213 3213"/>
                  <a:gd name="T1" fmla="*/ T0 w 8419"/>
                  <a:gd name="T2" fmla="+- 0 11632 3213"/>
                  <a:gd name="T3" fmla="*/ T2 w 841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419">
                    <a:moveTo>
                      <a:pt x="0" y="0"/>
                    </a:moveTo>
                    <a:lnTo>
                      <a:pt x="8419" y="0"/>
                    </a:lnTo>
                  </a:path>
                </a:pathLst>
              </a:custGeom>
              <a:noFill/>
              <a:ln w="2032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45" name="Group 10294"/>
            <p:cNvGrpSpPr>
              <a:grpSpLocks/>
            </p:cNvGrpSpPr>
            <p:nvPr/>
          </p:nvGrpSpPr>
          <p:grpSpPr bwMode="auto">
            <a:xfrm>
              <a:off x="3213" y="12108"/>
              <a:ext cx="1037" cy="7"/>
              <a:chOff x="3213" y="12108"/>
              <a:chExt cx="1037" cy="7"/>
            </a:xfrm>
          </p:grpSpPr>
          <p:sp>
            <p:nvSpPr>
              <p:cNvPr id="21001" name="Freeform 10295"/>
              <p:cNvSpPr>
                <a:spLocks/>
              </p:cNvSpPr>
              <p:nvPr/>
            </p:nvSpPr>
            <p:spPr bwMode="auto">
              <a:xfrm>
                <a:off x="3213" y="12108"/>
                <a:ext cx="1037" cy="7"/>
              </a:xfrm>
              <a:custGeom>
                <a:avLst/>
                <a:gdLst>
                  <a:gd name="T0" fmla="+- 0 3213 3213"/>
                  <a:gd name="T1" fmla="*/ T0 w 1037"/>
                  <a:gd name="T2" fmla="+- 0 12115 12108"/>
                  <a:gd name="T3" fmla="*/ 12115 h 7"/>
                  <a:gd name="T4" fmla="+- 0 4250 3213"/>
                  <a:gd name="T5" fmla="*/ T4 w 1037"/>
                  <a:gd name="T6" fmla="+- 0 12115 12108"/>
                  <a:gd name="T7" fmla="*/ 12115 h 7"/>
                  <a:gd name="T8" fmla="+- 0 3251 3213"/>
                  <a:gd name="T9" fmla="*/ T8 w 1037"/>
                  <a:gd name="T10" fmla="+- 0 12108 12108"/>
                  <a:gd name="T11" fmla="*/ 12108 h 7"/>
                  <a:gd name="T12" fmla="+- 0 3213 3213"/>
                  <a:gd name="T13" fmla="*/ T12 w 1037"/>
                  <a:gd name="T14" fmla="+- 0 12115 12108"/>
                  <a:gd name="T15" fmla="*/ 1211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37" h="7">
                    <a:moveTo>
                      <a:pt x="0" y="7"/>
                    </a:moveTo>
                    <a:lnTo>
                      <a:pt x="1037" y="7"/>
                    </a:lnTo>
                    <a:lnTo>
                      <a:pt x="38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46" name="Group 10296"/>
            <p:cNvGrpSpPr>
              <a:grpSpLocks/>
            </p:cNvGrpSpPr>
            <p:nvPr/>
          </p:nvGrpSpPr>
          <p:grpSpPr bwMode="auto">
            <a:xfrm>
              <a:off x="3251" y="12108"/>
              <a:ext cx="998" cy="7"/>
              <a:chOff x="3251" y="12108"/>
              <a:chExt cx="998" cy="7"/>
            </a:xfrm>
          </p:grpSpPr>
          <p:sp>
            <p:nvSpPr>
              <p:cNvPr id="21000" name="Freeform 10297"/>
              <p:cNvSpPr>
                <a:spLocks/>
              </p:cNvSpPr>
              <p:nvPr/>
            </p:nvSpPr>
            <p:spPr bwMode="auto">
              <a:xfrm>
                <a:off x="3251" y="12108"/>
                <a:ext cx="998" cy="7"/>
              </a:xfrm>
              <a:custGeom>
                <a:avLst/>
                <a:gdLst>
                  <a:gd name="T0" fmla="+- 0 4250 3251"/>
                  <a:gd name="T1" fmla="*/ T0 w 998"/>
                  <a:gd name="T2" fmla="+- 0 12115 12108"/>
                  <a:gd name="T3" fmla="*/ 12115 h 7"/>
                  <a:gd name="T4" fmla="+- 0 3251 3251"/>
                  <a:gd name="T5" fmla="*/ T4 w 998"/>
                  <a:gd name="T6" fmla="+- 0 12108 12108"/>
                  <a:gd name="T7" fmla="*/ 12108 h 7"/>
                  <a:gd name="T8" fmla="+- 0 4247 3251"/>
                  <a:gd name="T9" fmla="*/ T8 w 998"/>
                  <a:gd name="T10" fmla="+- 0 12108 12108"/>
                  <a:gd name="T11" fmla="*/ 12108 h 7"/>
                  <a:gd name="T12" fmla="+- 0 4250 3251"/>
                  <a:gd name="T13" fmla="*/ T12 w 998"/>
                  <a:gd name="T14" fmla="+- 0 12115 12108"/>
                  <a:gd name="T15" fmla="*/ 1211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8" h="7">
                    <a:moveTo>
                      <a:pt x="999" y="7"/>
                    </a:moveTo>
                    <a:lnTo>
                      <a:pt x="0" y="0"/>
                    </a:lnTo>
                    <a:lnTo>
                      <a:pt x="996" y="0"/>
                    </a:lnTo>
                    <a:lnTo>
                      <a:pt x="999" y="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47" name="Group 10298"/>
            <p:cNvGrpSpPr>
              <a:grpSpLocks/>
            </p:cNvGrpSpPr>
            <p:nvPr/>
          </p:nvGrpSpPr>
          <p:grpSpPr bwMode="auto">
            <a:xfrm>
              <a:off x="2946" y="12086"/>
              <a:ext cx="266" cy="29"/>
              <a:chOff x="2946" y="12086"/>
              <a:chExt cx="266" cy="29"/>
            </a:xfrm>
          </p:grpSpPr>
          <p:sp>
            <p:nvSpPr>
              <p:cNvPr id="20998" name="Freeform 10299"/>
              <p:cNvSpPr>
                <a:spLocks/>
              </p:cNvSpPr>
              <p:nvPr/>
            </p:nvSpPr>
            <p:spPr bwMode="auto">
              <a:xfrm>
                <a:off x="2946" y="12086"/>
                <a:ext cx="266" cy="29"/>
              </a:xfrm>
              <a:custGeom>
                <a:avLst/>
                <a:gdLst>
                  <a:gd name="T0" fmla="+- 0 3006 2946"/>
                  <a:gd name="T1" fmla="*/ T0 w 266"/>
                  <a:gd name="T2" fmla="+- 0 12086 12086"/>
                  <a:gd name="T3" fmla="*/ 12086 h 29"/>
                  <a:gd name="T4" fmla="+- 0 2946 2946"/>
                  <a:gd name="T5" fmla="*/ T4 w 266"/>
                  <a:gd name="T6" fmla="+- 0 12115 12086"/>
                  <a:gd name="T7" fmla="*/ 12115 h 29"/>
                  <a:gd name="T8" fmla="+- 0 3213 2946"/>
                  <a:gd name="T9" fmla="*/ T8 w 266"/>
                  <a:gd name="T10" fmla="+- 0 12115 12086"/>
                  <a:gd name="T11" fmla="*/ 12115 h 29"/>
                  <a:gd name="T12" fmla="+- 0 3006 2946"/>
                  <a:gd name="T13" fmla="*/ T12 w 266"/>
                  <a:gd name="T14" fmla="+- 0 12086 12086"/>
                  <a:gd name="T15" fmla="*/ 1208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" h="29">
                    <a:moveTo>
                      <a:pt x="60" y="0"/>
                    </a:moveTo>
                    <a:lnTo>
                      <a:pt x="0" y="29"/>
                    </a:lnTo>
                    <a:lnTo>
                      <a:pt x="267" y="29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99" name="Freeform 10300"/>
              <p:cNvSpPr>
                <a:spLocks/>
              </p:cNvSpPr>
              <p:nvPr/>
            </p:nvSpPr>
            <p:spPr bwMode="auto">
              <a:xfrm>
                <a:off x="2946" y="12086"/>
                <a:ext cx="266" cy="29"/>
              </a:xfrm>
              <a:custGeom>
                <a:avLst/>
                <a:gdLst>
                  <a:gd name="T0" fmla="+- 0 3100 2946"/>
                  <a:gd name="T1" fmla="*/ T0 w 266"/>
                  <a:gd name="T2" fmla="+- 0 12086 12086"/>
                  <a:gd name="T3" fmla="*/ 12086 h 29"/>
                  <a:gd name="T4" fmla="+- 0 3006 2946"/>
                  <a:gd name="T5" fmla="*/ T4 w 266"/>
                  <a:gd name="T6" fmla="+- 0 12086 12086"/>
                  <a:gd name="T7" fmla="*/ 12086 h 29"/>
                  <a:gd name="T8" fmla="+- 0 3213 2946"/>
                  <a:gd name="T9" fmla="*/ T8 w 266"/>
                  <a:gd name="T10" fmla="+- 0 12115 12086"/>
                  <a:gd name="T11" fmla="*/ 12115 h 29"/>
                  <a:gd name="T12" fmla="+- 0 3100 2946"/>
                  <a:gd name="T13" fmla="*/ T12 w 266"/>
                  <a:gd name="T14" fmla="+- 0 12086 12086"/>
                  <a:gd name="T15" fmla="*/ 1208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" h="29">
                    <a:moveTo>
                      <a:pt x="154" y="0"/>
                    </a:moveTo>
                    <a:lnTo>
                      <a:pt x="60" y="0"/>
                    </a:lnTo>
                    <a:lnTo>
                      <a:pt x="267" y="29"/>
                    </a:lnTo>
                    <a:lnTo>
                      <a:pt x="15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48" name="Group 10301"/>
            <p:cNvGrpSpPr>
              <a:grpSpLocks/>
            </p:cNvGrpSpPr>
            <p:nvPr/>
          </p:nvGrpSpPr>
          <p:grpSpPr bwMode="auto">
            <a:xfrm>
              <a:off x="2946" y="12086"/>
              <a:ext cx="266" cy="29"/>
              <a:chOff x="2946" y="12086"/>
              <a:chExt cx="266" cy="29"/>
            </a:xfrm>
          </p:grpSpPr>
          <p:sp>
            <p:nvSpPr>
              <p:cNvPr id="20997" name="Freeform 10302"/>
              <p:cNvSpPr>
                <a:spLocks/>
              </p:cNvSpPr>
              <p:nvPr/>
            </p:nvSpPr>
            <p:spPr bwMode="auto">
              <a:xfrm>
                <a:off x="2946" y="12086"/>
                <a:ext cx="266" cy="29"/>
              </a:xfrm>
              <a:custGeom>
                <a:avLst/>
                <a:gdLst>
                  <a:gd name="T0" fmla="+- 0 2946 2946"/>
                  <a:gd name="T1" fmla="*/ T0 w 266"/>
                  <a:gd name="T2" fmla="+- 0 12115 12086"/>
                  <a:gd name="T3" fmla="*/ 12115 h 29"/>
                  <a:gd name="T4" fmla="+- 0 3213 2946"/>
                  <a:gd name="T5" fmla="*/ T4 w 266"/>
                  <a:gd name="T6" fmla="+- 0 12115 12086"/>
                  <a:gd name="T7" fmla="*/ 12115 h 29"/>
                  <a:gd name="T8" fmla="+- 0 3006 2946"/>
                  <a:gd name="T9" fmla="*/ T8 w 266"/>
                  <a:gd name="T10" fmla="+- 0 12086 12086"/>
                  <a:gd name="T11" fmla="*/ 12086 h 29"/>
                  <a:gd name="T12" fmla="+- 0 2946 2946"/>
                  <a:gd name="T13" fmla="*/ T12 w 266"/>
                  <a:gd name="T14" fmla="+- 0 12115 12086"/>
                  <a:gd name="T15" fmla="*/ 12115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6" h="29">
                    <a:moveTo>
                      <a:pt x="0" y="29"/>
                    </a:moveTo>
                    <a:lnTo>
                      <a:pt x="267" y="29"/>
                    </a:lnTo>
                    <a:lnTo>
                      <a:pt x="60" y="0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49" name="Group 10303"/>
            <p:cNvGrpSpPr>
              <a:grpSpLocks/>
            </p:cNvGrpSpPr>
            <p:nvPr/>
          </p:nvGrpSpPr>
          <p:grpSpPr bwMode="auto">
            <a:xfrm>
              <a:off x="3006" y="12086"/>
              <a:ext cx="206" cy="29"/>
              <a:chOff x="3006" y="12086"/>
              <a:chExt cx="206" cy="29"/>
            </a:xfrm>
          </p:grpSpPr>
          <p:sp>
            <p:nvSpPr>
              <p:cNvPr id="20996" name="Freeform 10304"/>
              <p:cNvSpPr>
                <a:spLocks/>
              </p:cNvSpPr>
              <p:nvPr/>
            </p:nvSpPr>
            <p:spPr bwMode="auto">
              <a:xfrm>
                <a:off x="3006" y="12086"/>
                <a:ext cx="206" cy="29"/>
              </a:xfrm>
              <a:custGeom>
                <a:avLst/>
                <a:gdLst>
                  <a:gd name="T0" fmla="+- 0 3213 3006"/>
                  <a:gd name="T1" fmla="*/ T0 w 206"/>
                  <a:gd name="T2" fmla="+- 0 12115 12086"/>
                  <a:gd name="T3" fmla="*/ 12115 h 29"/>
                  <a:gd name="T4" fmla="+- 0 3006 3006"/>
                  <a:gd name="T5" fmla="*/ T4 w 206"/>
                  <a:gd name="T6" fmla="+- 0 12086 12086"/>
                  <a:gd name="T7" fmla="*/ 12086 h 29"/>
                  <a:gd name="T8" fmla="+- 0 3100 3006"/>
                  <a:gd name="T9" fmla="*/ T8 w 206"/>
                  <a:gd name="T10" fmla="+- 0 12086 12086"/>
                  <a:gd name="T11" fmla="*/ 12086 h 29"/>
                  <a:gd name="T12" fmla="+- 0 3213 3006"/>
                  <a:gd name="T13" fmla="*/ T12 w 206"/>
                  <a:gd name="T14" fmla="+- 0 12115 12086"/>
                  <a:gd name="T15" fmla="*/ 12115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6" h="29">
                    <a:moveTo>
                      <a:pt x="207" y="29"/>
                    </a:moveTo>
                    <a:lnTo>
                      <a:pt x="0" y="0"/>
                    </a:lnTo>
                    <a:lnTo>
                      <a:pt x="94" y="0"/>
                    </a:lnTo>
                    <a:lnTo>
                      <a:pt x="207" y="2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50" name="Group 10305"/>
            <p:cNvGrpSpPr>
              <a:grpSpLocks/>
            </p:cNvGrpSpPr>
            <p:nvPr/>
          </p:nvGrpSpPr>
          <p:grpSpPr bwMode="auto">
            <a:xfrm>
              <a:off x="2939" y="12116"/>
              <a:ext cx="8693" cy="2"/>
              <a:chOff x="2939" y="12116"/>
              <a:chExt cx="8693" cy="2"/>
            </a:xfrm>
          </p:grpSpPr>
          <p:sp>
            <p:nvSpPr>
              <p:cNvPr id="20995" name="Freeform 10306"/>
              <p:cNvSpPr>
                <a:spLocks/>
              </p:cNvSpPr>
              <p:nvPr/>
            </p:nvSpPr>
            <p:spPr bwMode="auto">
              <a:xfrm>
                <a:off x="2939" y="12116"/>
                <a:ext cx="8693" cy="2"/>
              </a:xfrm>
              <a:custGeom>
                <a:avLst/>
                <a:gdLst>
                  <a:gd name="T0" fmla="+- 0 2939 2939"/>
                  <a:gd name="T1" fmla="*/ T0 w 8693"/>
                  <a:gd name="T2" fmla="+- 0 11632 2939"/>
                  <a:gd name="T3" fmla="*/ T2 w 869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693">
                    <a:moveTo>
                      <a:pt x="0" y="0"/>
                    </a:moveTo>
                    <a:lnTo>
                      <a:pt x="8693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51" name="Group 10307"/>
            <p:cNvGrpSpPr>
              <a:grpSpLocks/>
            </p:cNvGrpSpPr>
            <p:nvPr/>
          </p:nvGrpSpPr>
          <p:grpSpPr bwMode="auto">
            <a:xfrm>
              <a:off x="2939" y="12115"/>
              <a:ext cx="1310" cy="2"/>
              <a:chOff x="2939" y="12115"/>
              <a:chExt cx="1310" cy="2"/>
            </a:xfrm>
          </p:grpSpPr>
          <p:sp>
            <p:nvSpPr>
              <p:cNvPr id="20994" name="Freeform 10308"/>
              <p:cNvSpPr>
                <a:spLocks/>
              </p:cNvSpPr>
              <p:nvPr/>
            </p:nvSpPr>
            <p:spPr bwMode="auto">
              <a:xfrm>
                <a:off x="2939" y="12115"/>
                <a:ext cx="1310" cy="2"/>
              </a:xfrm>
              <a:custGeom>
                <a:avLst/>
                <a:gdLst>
                  <a:gd name="T0" fmla="+- 0 2939 2939"/>
                  <a:gd name="T1" fmla="*/ T0 w 1310"/>
                  <a:gd name="T2" fmla="+- 0 12118 12115"/>
                  <a:gd name="T3" fmla="*/ 12118 h 2"/>
                  <a:gd name="T4" fmla="+- 0 4250 2939"/>
                  <a:gd name="T5" fmla="*/ T4 w 1310"/>
                  <a:gd name="T6" fmla="+- 0 12118 12115"/>
                  <a:gd name="T7" fmla="*/ 12118 h 2"/>
                  <a:gd name="T8" fmla="+- 0 2946 2939"/>
                  <a:gd name="T9" fmla="*/ T8 w 1310"/>
                  <a:gd name="T10" fmla="+- 0 12115 12115"/>
                  <a:gd name="T11" fmla="*/ 12115 h 2"/>
                  <a:gd name="T12" fmla="+- 0 2939 2939"/>
                  <a:gd name="T13" fmla="*/ T12 w 1310"/>
                  <a:gd name="T14" fmla="+- 0 12118 12115"/>
                  <a:gd name="T15" fmla="*/ 1211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10" h="2">
                    <a:moveTo>
                      <a:pt x="0" y="3"/>
                    </a:moveTo>
                    <a:lnTo>
                      <a:pt x="1311" y="3"/>
                    </a:ln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52" name="Group 10309"/>
            <p:cNvGrpSpPr>
              <a:grpSpLocks/>
            </p:cNvGrpSpPr>
            <p:nvPr/>
          </p:nvGrpSpPr>
          <p:grpSpPr bwMode="auto">
            <a:xfrm>
              <a:off x="2946" y="12115"/>
              <a:ext cx="1303" cy="2"/>
              <a:chOff x="2946" y="12115"/>
              <a:chExt cx="1303" cy="2"/>
            </a:xfrm>
          </p:grpSpPr>
          <p:sp>
            <p:nvSpPr>
              <p:cNvPr id="20993" name="Freeform 10310"/>
              <p:cNvSpPr>
                <a:spLocks/>
              </p:cNvSpPr>
              <p:nvPr/>
            </p:nvSpPr>
            <p:spPr bwMode="auto">
              <a:xfrm>
                <a:off x="2946" y="12115"/>
                <a:ext cx="1303" cy="2"/>
              </a:xfrm>
              <a:custGeom>
                <a:avLst/>
                <a:gdLst>
                  <a:gd name="T0" fmla="+- 0 4250 2946"/>
                  <a:gd name="T1" fmla="*/ T0 w 1303"/>
                  <a:gd name="T2" fmla="+- 0 12118 12115"/>
                  <a:gd name="T3" fmla="*/ 12118 h 2"/>
                  <a:gd name="T4" fmla="+- 0 2946 2946"/>
                  <a:gd name="T5" fmla="*/ T4 w 1303"/>
                  <a:gd name="T6" fmla="+- 0 12115 12115"/>
                  <a:gd name="T7" fmla="*/ 12115 h 2"/>
                  <a:gd name="T8" fmla="+- 0 4250 2946"/>
                  <a:gd name="T9" fmla="*/ T8 w 1303"/>
                  <a:gd name="T10" fmla="+- 0 12115 12115"/>
                  <a:gd name="T11" fmla="*/ 12115 h 2"/>
                  <a:gd name="T12" fmla="+- 0 4250 2946"/>
                  <a:gd name="T13" fmla="*/ T12 w 1303"/>
                  <a:gd name="T14" fmla="+- 0 12118 12115"/>
                  <a:gd name="T15" fmla="*/ 1211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03" h="2">
                    <a:moveTo>
                      <a:pt x="1304" y="3"/>
                    </a:moveTo>
                    <a:lnTo>
                      <a:pt x="0" y="0"/>
                    </a:lnTo>
                    <a:lnTo>
                      <a:pt x="1304" y="0"/>
                    </a:lnTo>
                    <a:lnTo>
                      <a:pt x="1304" y="3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53" name="Group 10311"/>
            <p:cNvGrpSpPr>
              <a:grpSpLocks/>
            </p:cNvGrpSpPr>
            <p:nvPr/>
          </p:nvGrpSpPr>
          <p:grpSpPr bwMode="auto">
            <a:xfrm>
              <a:off x="2694" y="12118"/>
              <a:ext cx="8938" cy="120"/>
              <a:chOff x="2694" y="12118"/>
              <a:chExt cx="8938" cy="120"/>
            </a:xfrm>
          </p:grpSpPr>
          <p:sp>
            <p:nvSpPr>
              <p:cNvPr id="20991" name="Freeform 10312"/>
              <p:cNvSpPr>
                <a:spLocks/>
              </p:cNvSpPr>
              <p:nvPr/>
            </p:nvSpPr>
            <p:spPr bwMode="auto">
              <a:xfrm>
                <a:off x="2694" y="12118"/>
                <a:ext cx="8938" cy="120"/>
              </a:xfrm>
              <a:custGeom>
                <a:avLst/>
                <a:gdLst>
                  <a:gd name="T0" fmla="+- 0 2939 2694"/>
                  <a:gd name="T1" fmla="*/ T0 w 8938"/>
                  <a:gd name="T2" fmla="+- 0 12118 12118"/>
                  <a:gd name="T3" fmla="*/ 12118 h 120"/>
                  <a:gd name="T4" fmla="+- 0 2694 2694"/>
                  <a:gd name="T5" fmla="*/ T4 w 8938"/>
                  <a:gd name="T6" fmla="+- 0 12238 12118"/>
                  <a:gd name="T7" fmla="*/ 12238 h 120"/>
                  <a:gd name="T8" fmla="+- 0 11632 2694"/>
                  <a:gd name="T9" fmla="*/ T8 w 8938"/>
                  <a:gd name="T10" fmla="+- 0 12238 12118"/>
                  <a:gd name="T11" fmla="*/ 12238 h 120"/>
                  <a:gd name="T12" fmla="+- 0 2939 2694"/>
                  <a:gd name="T13" fmla="*/ T12 w 8938"/>
                  <a:gd name="T14" fmla="+- 0 12118 12118"/>
                  <a:gd name="T15" fmla="*/ 12118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938" h="120">
                    <a:moveTo>
                      <a:pt x="245" y="0"/>
                    </a:moveTo>
                    <a:lnTo>
                      <a:pt x="0" y="120"/>
                    </a:lnTo>
                    <a:lnTo>
                      <a:pt x="8938" y="120"/>
                    </a:lnTo>
                    <a:lnTo>
                      <a:pt x="24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92" name="Freeform 10313"/>
              <p:cNvSpPr>
                <a:spLocks/>
              </p:cNvSpPr>
              <p:nvPr/>
            </p:nvSpPr>
            <p:spPr bwMode="auto">
              <a:xfrm>
                <a:off x="2694" y="12118"/>
                <a:ext cx="8938" cy="120"/>
              </a:xfrm>
              <a:custGeom>
                <a:avLst/>
                <a:gdLst>
                  <a:gd name="T0" fmla="+- 0 11632 2694"/>
                  <a:gd name="T1" fmla="*/ T0 w 8938"/>
                  <a:gd name="T2" fmla="+- 0 12118 12118"/>
                  <a:gd name="T3" fmla="*/ 12118 h 120"/>
                  <a:gd name="T4" fmla="+- 0 2939 2694"/>
                  <a:gd name="T5" fmla="*/ T4 w 8938"/>
                  <a:gd name="T6" fmla="+- 0 12118 12118"/>
                  <a:gd name="T7" fmla="*/ 12118 h 120"/>
                  <a:gd name="T8" fmla="+- 0 11632 2694"/>
                  <a:gd name="T9" fmla="*/ T8 w 8938"/>
                  <a:gd name="T10" fmla="+- 0 12238 12118"/>
                  <a:gd name="T11" fmla="*/ 12238 h 120"/>
                  <a:gd name="T12" fmla="+- 0 11632 2694"/>
                  <a:gd name="T13" fmla="*/ T12 w 8938"/>
                  <a:gd name="T14" fmla="+- 0 12118 12118"/>
                  <a:gd name="T15" fmla="*/ 12118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938" h="120">
                    <a:moveTo>
                      <a:pt x="8938" y="0"/>
                    </a:moveTo>
                    <a:lnTo>
                      <a:pt x="245" y="0"/>
                    </a:lnTo>
                    <a:lnTo>
                      <a:pt x="8938" y="120"/>
                    </a:lnTo>
                    <a:lnTo>
                      <a:pt x="893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54" name="Group 10314"/>
            <p:cNvGrpSpPr>
              <a:grpSpLocks/>
            </p:cNvGrpSpPr>
            <p:nvPr/>
          </p:nvGrpSpPr>
          <p:grpSpPr bwMode="auto">
            <a:xfrm>
              <a:off x="2694" y="12118"/>
              <a:ext cx="8938" cy="120"/>
              <a:chOff x="2694" y="12118"/>
              <a:chExt cx="8938" cy="120"/>
            </a:xfrm>
          </p:grpSpPr>
          <p:sp>
            <p:nvSpPr>
              <p:cNvPr id="20990" name="Freeform 10315"/>
              <p:cNvSpPr>
                <a:spLocks/>
              </p:cNvSpPr>
              <p:nvPr/>
            </p:nvSpPr>
            <p:spPr bwMode="auto">
              <a:xfrm>
                <a:off x="2694" y="12118"/>
                <a:ext cx="8938" cy="120"/>
              </a:xfrm>
              <a:custGeom>
                <a:avLst/>
                <a:gdLst>
                  <a:gd name="T0" fmla="+- 0 2694 2694"/>
                  <a:gd name="T1" fmla="*/ T0 w 8938"/>
                  <a:gd name="T2" fmla="+- 0 12238 12118"/>
                  <a:gd name="T3" fmla="*/ 12238 h 120"/>
                  <a:gd name="T4" fmla="+- 0 11632 2694"/>
                  <a:gd name="T5" fmla="*/ T4 w 8938"/>
                  <a:gd name="T6" fmla="+- 0 12238 12118"/>
                  <a:gd name="T7" fmla="*/ 12238 h 120"/>
                  <a:gd name="T8" fmla="+- 0 2939 2694"/>
                  <a:gd name="T9" fmla="*/ T8 w 8938"/>
                  <a:gd name="T10" fmla="+- 0 12118 12118"/>
                  <a:gd name="T11" fmla="*/ 12118 h 120"/>
                  <a:gd name="T12" fmla="+- 0 2694 2694"/>
                  <a:gd name="T13" fmla="*/ T12 w 8938"/>
                  <a:gd name="T14" fmla="+- 0 12238 12118"/>
                  <a:gd name="T15" fmla="*/ 12238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938" h="120">
                    <a:moveTo>
                      <a:pt x="0" y="120"/>
                    </a:moveTo>
                    <a:lnTo>
                      <a:pt x="8938" y="120"/>
                    </a:lnTo>
                    <a:lnTo>
                      <a:pt x="245" y="0"/>
                    </a:lnTo>
                    <a:lnTo>
                      <a:pt x="0" y="12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55" name="Group 10316"/>
            <p:cNvGrpSpPr>
              <a:grpSpLocks/>
            </p:cNvGrpSpPr>
            <p:nvPr/>
          </p:nvGrpSpPr>
          <p:grpSpPr bwMode="auto">
            <a:xfrm>
              <a:off x="2939" y="12118"/>
              <a:ext cx="8693" cy="120"/>
              <a:chOff x="2939" y="12118"/>
              <a:chExt cx="8693" cy="120"/>
            </a:xfrm>
          </p:grpSpPr>
          <p:sp>
            <p:nvSpPr>
              <p:cNvPr id="20989" name="Freeform 10317"/>
              <p:cNvSpPr>
                <a:spLocks/>
              </p:cNvSpPr>
              <p:nvPr/>
            </p:nvSpPr>
            <p:spPr bwMode="auto">
              <a:xfrm>
                <a:off x="2939" y="12118"/>
                <a:ext cx="8693" cy="120"/>
              </a:xfrm>
              <a:custGeom>
                <a:avLst/>
                <a:gdLst>
                  <a:gd name="T0" fmla="+- 0 11632 2939"/>
                  <a:gd name="T1" fmla="*/ T0 w 8693"/>
                  <a:gd name="T2" fmla="+- 0 12238 12118"/>
                  <a:gd name="T3" fmla="*/ 12238 h 120"/>
                  <a:gd name="T4" fmla="+- 0 2939 2939"/>
                  <a:gd name="T5" fmla="*/ T4 w 8693"/>
                  <a:gd name="T6" fmla="+- 0 12118 12118"/>
                  <a:gd name="T7" fmla="*/ 12118 h 120"/>
                  <a:gd name="T8" fmla="+- 0 11632 2939"/>
                  <a:gd name="T9" fmla="*/ T8 w 8693"/>
                  <a:gd name="T10" fmla="+- 0 12118 12118"/>
                  <a:gd name="T11" fmla="*/ 12118 h 120"/>
                  <a:gd name="T12" fmla="+- 0 11632 2939"/>
                  <a:gd name="T13" fmla="*/ T12 w 8693"/>
                  <a:gd name="T14" fmla="+- 0 12238 12118"/>
                  <a:gd name="T15" fmla="*/ 12238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693" h="120">
                    <a:moveTo>
                      <a:pt x="8693" y="120"/>
                    </a:moveTo>
                    <a:lnTo>
                      <a:pt x="0" y="0"/>
                    </a:lnTo>
                    <a:lnTo>
                      <a:pt x="8693" y="0"/>
                    </a:lnTo>
                    <a:lnTo>
                      <a:pt x="8693" y="12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56" name="Group 10318"/>
            <p:cNvGrpSpPr>
              <a:grpSpLocks/>
            </p:cNvGrpSpPr>
            <p:nvPr/>
          </p:nvGrpSpPr>
          <p:grpSpPr bwMode="auto">
            <a:xfrm>
              <a:off x="2337" y="12238"/>
              <a:ext cx="9298" cy="331"/>
              <a:chOff x="2337" y="12238"/>
              <a:chExt cx="9298" cy="331"/>
            </a:xfrm>
          </p:grpSpPr>
          <p:sp>
            <p:nvSpPr>
              <p:cNvPr id="20987" name="Freeform 10319"/>
              <p:cNvSpPr>
                <a:spLocks/>
              </p:cNvSpPr>
              <p:nvPr/>
            </p:nvSpPr>
            <p:spPr bwMode="auto">
              <a:xfrm>
                <a:off x="2337" y="12238"/>
                <a:ext cx="9298" cy="331"/>
              </a:xfrm>
              <a:custGeom>
                <a:avLst/>
                <a:gdLst>
                  <a:gd name="T0" fmla="+- 0 2694 2337"/>
                  <a:gd name="T1" fmla="*/ T0 w 9298"/>
                  <a:gd name="T2" fmla="+- 0 12238 12238"/>
                  <a:gd name="T3" fmla="*/ 12238 h 331"/>
                  <a:gd name="T4" fmla="+- 0 2337 2337"/>
                  <a:gd name="T5" fmla="*/ T4 w 9298"/>
                  <a:gd name="T6" fmla="+- 0 12569 12238"/>
                  <a:gd name="T7" fmla="*/ 12569 h 331"/>
                  <a:gd name="T8" fmla="+- 0 11634 2337"/>
                  <a:gd name="T9" fmla="*/ T8 w 9298"/>
                  <a:gd name="T10" fmla="+- 0 12569 12238"/>
                  <a:gd name="T11" fmla="*/ 12569 h 331"/>
                  <a:gd name="T12" fmla="+- 0 2694 2337"/>
                  <a:gd name="T13" fmla="*/ T12 w 9298"/>
                  <a:gd name="T14" fmla="+- 0 12238 12238"/>
                  <a:gd name="T15" fmla="*/ 12238 h 3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98" h="331">
                    <a:moveTo>
                      <a:pt x="357" y="0"/>
                    </a:moveTo>
                    <a:lnTo>
                      <a:pt x="0" y="331"/>
                    </a:lnTo>
                    <a:lnTo>
                      <a:pt x="9297" y="331"/>
                    </a:lnTo>
                    <a:lnTo>
                      <a:pt x="35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88" name="Freeform 10320"/>
              <p:cNvSpPr>
                <a:spLocks/>
              </p:cNvSpPr>
              <p:nvPr/>
            </p:nvSpPr>
            <p:spPr bwMode="auto">
              <a:xfrm>
                <a:off x="2337" y="12238"/>
                <a:ext cx="9298" cy="331"/>
              </a:xfrm>
              <a:custGeom>
                <a:avLst/>
                <a:gdLst>
                  <a:gd name="T0" fmla="+- 0 11632 2337"/>
                  <a:gd name="T1" fmla="*/ T0 w 9298"/>
                  <a:gd name="T2" fmla="+- 0 12238 12238"/>
                  <a:gd name="T3" fmla="*/ 12238 h 331"/>
                  <a:gd name="T4" fmla="+- 0 2694 2337"/>
                  <a:gd name="T5" fmla="*/ T4 w 9298"/>
                  <a:gd name="T6" fmla="+- 0 12238 12238"/>
                  <a:gd name="T7" fmla="*/ 12238 h 331"/>
                  <a:gd name="T8" fmla="+- 0 11634 2337"/>
                  <a:gd name="T9" fmla="*/ T8 w 9298"/>
                  <a:gd name="T10" fmla="+- 0 12569 12238"/>
                  <a:gd name="T11" fmla="*/ 12569 h 331"/>
                  <a:gd name="T12" fmla="+- 0 11632 2337"/>
                  <a:gd name="T13" fmla="*/ T12 w 9298"/>
                  <a:gd name="T14" fmla="+- 0 12238 12238"/>
                  <a:gd name="T15" fmla="*/ 12238 h 3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98" h="331">
                    <a:moveTo>
                      <a:pt x="9295" y="0"/>
                    </a:moveTo>
                    <a:lnTo>
                      <a:pt x="357" y="0"/>
                    </a:lnTo>
                    <a:lnTo>
                      <a:pt x="9297" y="331"/>
                    </a:lnTo>
                    <a:lnTo>
                      <a:pt x="929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57" name="Group 10321"/>
            <p:cNvGrpSpPr>
              <a:grpSpLocks/>
            </p:cNvGrpSpPr>
            <p:nvPr/>
          </p:nvGrpSpPr>
          <p:grpSpPr bwMode="auto">
            <a:xfrm>
              <a:off x="2337" y="12238"/>
              <a:ext cx="9298" cy="331"/>
              <a:chOff x="2337" y="12238"/>
              <a:chExt cx="9298" cy="331"/>
            </a:xfrm>
          </p:grpSpPr>
          <p:sp>
            <p:nvSpPr>
              <p:cNvPr id="20986" name="Freeform 10322"/>
              <p:cNvSpPr>
                <a:spLocks/>
              </p:cNvSpPr>
              <p:nvPr/>
            </p:nvSpPr>
            <p:spPr bwMode="auto">
              <a:xfrm>
                <a:off x="2337" y="12238"/>
                <a:ext cx="9298" cy="331"/>
              </a:xfrm>
              <a:custGeom>
                <a:avLst/>
                <a:gdLst>
                  <a:gd name="T0" fmla="+- 0 2337 2337"/>
                  <a:gd name="T1" fmla="*/ T0 w 9298"/>
                  <a:gd name="T2" fmla="+- 0 12569 12238"/>
                  <a:gd name="T3" fmla="*/ 12569 h 331"/>
                  <a:gd name="T4" fmla="+- 0 11634 2337"/>
                  <a:gd name="T5" fmla="*/ T4 w 9298"/>
                  <a:gd name="T6" fmla="+- 0 12569 12238"/>
                  <a:gd name="T7" fmla="*/ 12569 h 331"/>
                  <a:gd name="T8" fmla="+- 0 2694 2337"/>
                  <a:gd name="T9" fmla="*/ T8 w 9298"/>
                  <a:gd name="T10" fmla="+- 0 12238 12238"/>
                  <a:gd name="T11" fmla="*/ 12238 h 331"/>
                  <a:gd name="T12" fmla="+- 0 2337 2337"/>
                  <a:gd name="T13" fmla="*/ T12 w 9298"/>
                  <a:gd name="T14" fmla="+- 0 12569 12238"/>
                  <a:gd name="T15" fmla="*/ 12569 h 3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98" h="331">
                    <a:moveTo>
                      <a:pt x="0" y="331"/>
                    </a:moveTo>
                    <a:lnTo>
                      <a:pt x="9297" y="331"/>
                    </a:lnTo>
                    <a:lnTo>
                      <a:pt x="357" y="0"/>
                    </a:lnTo>
                    <a:lnTo>
                      <a:pt x="0" y="3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58" name="Group 10323"/>
            <p:cNvGrpSpPr>
              <a:grpSpLocks/>
            </p:cNvGrpSpPr>
            <p:nvPr/>
          </p:nvGrpSpPr>
          <p:grpSpPr bwMode="auto">
            <a:xfrm>
              <a:off x="2694" y="12238"/>
              <a:ext cx="8940" cy="331"/>
              <a:chOff x="2694" y="12238"/>
              <a:chExt cx="8940" cy="331"/>
            </a:xfrm>
          </p:grpSpPr>
          <p:sp>
            <p:nvSpPr>
              <p:cNvPr id="20985" name="Freeform 10324"/>
              <p:cNvSpPr>
                <a:spLocks/>
              </p:cNvSpPr>
              <p:nvPr/>
            </p:nvSpPr>
            <p:spPr bwMode="auto">
              <a:xfrm>
                <a:off x="2694" y="12238"/>
                <a:ext cx="8940" cy="331"/>
              </a:xfrm>
              <a:custGeom>
                <a:avLst/>
                <a:gdLst>
                  <a:gd name="T0" fmla="+- 0 11634 2694"/>
                  <a:gd name="T1" fmla="*/ T0 w 8940"/>
                  <a:gd name="T2" fmla="+- 0 12569 12238"/>
                  <a:gd name="T3" fmla="*/ 12569 h 331"/>
                  <a:gd name="T4" fmla="+- 0 2694 2694"/>
                  <a:gd name="T5" fmla="*/ T4 w 8940"/>
                  <a:gd name="T6" fmla="+- 0 12238 12238"/>
                  <a:gd name="T7" fmla="*/ 12238 h 331"/>
                  <a:gd name="T8" fmla="+- 0 11632 2694"/>
                  <a:gd name="T9" fmla="*/ T8 w 8940"/>
                  <a:gd name="T10" fmla="+- 0 12238 12238"/>
                  <a:gd name="T11" fmla="*/ 12238 h 331"/>
                  <a:gd name="T12" fmla="+- 0 11634 2694"/>
                  <a:gd name="T13" fmla="*/ T12 w 8940"/>
                  <a:gd name="T14" fmla="+- 0 12569 12238"/>
                  <a:gd name="T15" fmla="*/ 12569 h 3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940" h="331">
                    <a:moveTo>
                      <a:pt x="8940" y="331"/>
                    </a:moveTo>
                    <a:lnTo>
                      <a:pt x="0" y="0"/>
                    </a:lnTo>
                    <a:lnTo>
                      <a:pt x="8938" y="0"/>
                    </a:lnTo>
                    <a:lnTo>
                      <a:pt x="8940" y="3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59" name="Group 10325"/>
            <p:cNvGrpSpPr>
              <a:grpSpLocks/>
            </p:cNvGrpSpPr>
            <p:nvPr/>
          </p:nvGrpSpPr>
          <p:grpSpPr bwMode="auto">
            <a:xfrm>
              <a:off x="2337" y="12569"/>
              <a:ext cx="9298" cy="336"/>
              <a:chOff x="2337" y="12569"/>
              <a:chExt cx="9298" cy="336"/>
            </a:xfrm>
          </p:grpSpPr>
          <p:sp>
            <p:nvSpPr>
              <p:cNvPr id="20983" name="Freeform 10326"/>
              <p:cNvSpPr>
                <a:spLocks/>
              </p:cNvSpPr>
              <p:nvPr/>
            </p:nvSpPr>
            <p:spPr bwMode="auto">
              <a:xfrm>
                <a:off x="2337" y="12569"/>
                <a:ext cx="9298" cy="336"/>
              </a:xfrm>
              <a:custGeom>
                <a:avLst/>
                <a:gdLst>
                  <a:gd name="T0" fmla="+- 0 2337 2337"/>
                  <a:gd name="T1" fmla="*/ T0 w 9298"/>
                  <a:gd name="T2" fmla="+- 0 12569 12569"/>
                  <a:gd name="T3" fmla="*/ 12569 h 336"/>
                  <a:gd name="T4" fmla="+- 0 2538 2337"/>
                  <a:gd name="T5" fmla="*/ T4 w 9298"/>
                  <a:gd name="T6" fmla="+- 0 12905 12569"/>
                  <a:gd name="T7" fmla="*/ 12905 h 336"/>
                  <a:gd name="T8" fmla="+- 0 11634 2337"/>
                  <a:gd name="T9" fmla="*/ T8 w 9298"/>
                  <a:gd name="T10" fmla="+- 0 12905 12569"/>
                  <a:gd name="T11" fmla="*/ 12905 h 336"/>
                  <a:gd name="T12" fmla="+- 0 2337 2337"/>
                  <a:gd name="T13" fmla="*/ T12 w 9298"/>
                  <a:gd name="T14" fmla="+- 0 12569 12569"/>
                  <a:gd name="T15" fmla="*/ 12569 h 3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98" h="336">
                    <a:moveTo>
                      <a:pt x="0" y="0"/>
                    </a:moveTo>
                    <a:lnTo>
                      <a:pt x="201" y="336"/>
                    </a:lnTo>
                    <a:lnTo>
                      <a:pt x="9297" y="33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84" name="Freeform 10327"/>
              <p:cNvSpPr>
                <a:spLocks/>
              </p:cNvSpPr>
              <p:nvPr/>
            </p:nvSpPr>
            <p:spPr bwMode="auto">
              <a:xfrm>
                <a:off x="2337" y="12569"/>
                <a:ext cx="9298" cy="336"/>
              </a:xfrm>
              <a:custGeom>
                <a:avLst/>
                <a:gdLst>
                  <a:gd name="T0" fmla="+- 0 11634 2337"/>
                  <a:gd name="T1" fmla="*/ T0 w 9298"/>
                  <a:gd name="T2" fmla="+- 0 12569 12569"/>
                  <a:gd name="T3" fmla="*/ 12569 h 336"/>
                  <a:gd name="T4" fmla="+- 0 2337 2337"/>
                  <a:gd name="T5" fmla="*/ T4 w 9298"/>
                  <a:gd name="T6" fmla="+- 0 12569 12569"/>
                  <a:gd name="T7" fmla="*/ 12569 h 336"/>
                  <a:gd name="T8" fmla="+- 0 11634 2337"/>
                  <a:gd name="T9" fmla="*/ T8 w 9298"/>
                  <a:gd name="T10" fmla="+- 0 12905 12569"/>
                  <a:gd name="T11" fmla="*/ 12905 h 336"/>
                  <a:gd name="T12" fmla="+- 0 11634 2337"/>
                  <a:gd name="T13" fmla="*/ T12 w 9298"/>
                  <a:gd name="T14" fmla="+- 0 12569 12569"/>
                  <a:gd name="T15" fmla="*/ 12569 h 3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98" h="336">
                    <a:moveTo>
                      <a:pt x="9297" y="0"/>
                    </a:moveTo>
                    <a:lnTo>
                      <a:pt x="0" y="0"/>
                    </a:lnTo>
                    <a:lnTo>
                      <a:pt x="9297" y="336"/>
                    </a:lnTo>
                    <a:lnTo>
                      <a:pt x="929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60" name="Group 10328"/>
            <p:cNvGrpSpPr>
              <a:grpSpLocks/>
            </p:cNvGrpSpPr>
            <p:nvPr/>
          </p:nvGrpSpPr>
          <p:grpSpPr bwMode="auto">
            <a:xfrm>
              <a:off x="2337" y="12569"/>
              <a:ext cx="9298" cy="336"/>
              <a:chOff x="2337" y="12569"/>
              <a:chExt cx="9298" cy="336"/>
            </a:xfrm>
          </p:grpSpPr>
          <p:sp>
            <p:nvSpPr>
              <p:cNvPr id="20982" name="Freeform 10329"/>
              <p:cNvSpPr>
                <a:spLocks/>
              </p:cNvSpPr>
              <p:nvPr/>
            </p:nvSpPr>
            <p:spPr bwMode="auto">
              <a:xfrm>
                <a:off x="2337" y="12569"/>
                <a:ext cx="9298" cy="336"/>
              </a:xfrm>
              <a:custGeom>
                <a:avLst/>
                <a:gdLst>
                  <a:gd name="T0" fmla="+- 0 2538 2337"/>
                  <a:gd name="T1" fmla="*/ T0 w 9298"/>
                  <a:gd name="T2" fmla="+- 0 12905 12569"/>
                  <a:gd name="T3" fmla="*/ 12905 h 336"/>
                  <a:gd name="T4" fmla="+- 0 11634 2337"/>
                  <a:gd name="T5" fmla="*/ T4 w 9298"/>
                  <a:gd name="T6" fmla="+- 0 12905 12569"/>
                  <a:gd name="T7" fmla="*/ 12905 h 336"/>
                  <a:gd name="T8" fmla="+- 0 2337 2337"/>
                  <a:gd name="T9" fmla="*/ T8 w 9298"/>
                  <a:gd name="T10" fmla="+- 0 12569 12569"/>
                  <a:gd name="T11" fmla="*/ 12569 h 336"/>
                  <a:gd name="T12" fmla="+- 0 2538 2337"/>
                  <a:gd name="T13" fmla="*/ T12 w 9298"/>
                  <a:gd name="T14" fmla="+- 0 12905 12569"/>
                  <a:gd name="T15" fmla="*/ 12905 h 3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98" h="336">
                    <a:moveTo>
                      <a:pt x="201" y="336"/>
                    </a:moveTo>
                    <a:lnTo>
                      <a:pt x="9297" y="336"/>
                    </a:lnTo>
                    <a:lnTo>
                      <a:pt x="0" y="0"/>
                    </a:lnTo>
                    <a:lnTo>
                      <a:pt x="201" y="3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61" name="Group 10330"/>
            <p:cNvGrpSpPr>
              <a:grpSpLocks/>
            </p:cNvGrpSpPr>
            <p:nvPr/>
          </p:nvGrpSpPr>
          <p:grpSpPr bwMode="auto">
            <a:xfrm>
              <a:off x="2337" y="12569"/>
              <a:ext cx="9298" cy="336"/>
              <a:chOff x="2337" y="12569"/>
              <a:chExt cx="9298" cy="336"/>
            </a:xfrm>
          </p:grpSpPr>
          <p:sp>
            <p:nvSpPr>
              <p:cNvPr id="20981" name="Freeform 10331"/>
              <p:cNvSpPr>
                <a:spLocks/>
              </p:cNvSpPr>
              <p:nvPr/>
            </p:nvSpPr>
            <p:spPr bwMode="auto">
              <a:xfrm>
                <a:off x="2337" y="12569"/>
                <a:ext cx="9298" cy="336"/>
              </a:xfrm>
              <a:custGeom>
                <a:avLst/>
                <a:gdLst>
                  <a:gd name="T0" fmla="+- 0 11634 2337"/>
                  <a:gd name="T1" fmla="*/ T0 w 9298"/>
                  <a:gd name="T2" fmla="+- 0 12905 12569"/>
                  <a:gd name="T3" fmla="*/ 12905 h 336"/>
                  <a:gd name="T4" fmla="+- 0 2337 2337"/>
                  <a:gd name="T5" fmla="*/ T4 w 9298"/>
                  <a:gd name="T6" fmla="+- 0 12569 12569"/>
                  <a:gd name="T7" fmla="*/ 12569 h 336"/>
                  <a:gd name="T8" fmla="+- 0 11634 2337"/>
                  <a:gd name="T9" fmla="*/ T8 w 9298"/>
                  <a:gd name="T10" fmla="+- 0 12569 12569"/>
                  <a:gd name="T11" fmla="*/ 12569 h 336"/>
                  <a:gd name="T12" fmla="+- 0 11634 2337"/>
                  <a:gd name="T13" fmla="*/ T12 w 9298"/>
                  <a:gd name="T14" fmla="+- 0 12905 12569"/>
                  <a:gd name="T15" fmla="*/ 12905 h 3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98" h="336">
                    <a:moveTo>
                      <a:pt x="9297" y="336"/>
                    </a:moveTo>
                    <a:lnTo>
                      <a:pt x="0" y="0"/>
                    </a:lnTo>
                    <a:lnTo>
                      <a:pt x="9297" y="0"/>
                    </a:lnTo>
                    <a:lnTo>
                      <a:pt x="9297" y="33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62" name="Group 10332"/>
            <p:cNvGrpSpPr>
              <a:grpSpLocks/>
            </p:cNvGrpSpPr>
            <p:nvPr/>
          </p:nvGrpSpPr>
          <p:grpSpPr bwMode="auto">
            <a:xfrm>
              <a:off x="2538" y="12905"/>
              <a:ext cx="9096" cy="19"/>
              <a:chOff x="2538" y="12905"/>
              <a:chExt cx="9096" cy="19"/>
            </a:xfrm>
          </p:grpSpPr>
          <p:sp>
            <p:nvSpPr>
              <p:cNvPr id="20980" name="Freeform 10333"/>
              <p:cNvSpPr>
                <a:spLocks/>
              </p:cNvSpPr>
              <p:nvPr/>
            </p:nvSpPr>
            <p:spPr bwMode="auto">
              <a:xfrm>
                <a:off x="2538" y="12905"/>
                <a:ext cx="9096" cy="19"/>
              </a:xfrm>
              <a:custGeom>
                <a:avLst/>
                <a:gdLst>
                  <a:gd name="T0" fmla="+- 0 2538 2538"/>
                  <a:gd name="T1" fmla="*/ T0 w 9096"/>
                  <a:gd name="T2" fmla="+- 0 12905 12905"/>
                  <a:gd name="T3" fmla="*/ 12905 h 19"/>
                  <a:gd name="T4" fmla="+- 0 2560 2538"/>
                  <a:gd name="T5" fmla="*/ T4 w 9096"/>
                  <a:gd name="T6" fmla="+- 0 12924 12905"/>
                  <a:gd name="T7" fmla="*/ 12924 h 19"/>
                  <a:gd name="T8" fmla="+- 0 11634 2538"/>
                  <a:gd name="T9" fmla="*/ T8 w 9096"/>
                  <a:gd name="T10" fmla="+- 0 12924 12905"/>
                  <a:gd name="T11" fmla="*/ 12924 h 19"/>
                  <a:gd name="T12" fmla="+- 0 2538 2538"/>
                  <a:gd name="T13" fmla="*/ T12 w 9096"/>
                  <a:gd name="T14" fmla="+- 0 12905 12905"/>
                  <a:gd name="T15" fmla="*/ 12905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096" h="19">
                    <a:moveTo>
                      <a:pt x="0" y="0"/>
                    </a:moveTo>
                    <a:lnTo>
                      <a:pt x="22" y="19"/>
                    </a:lnTo>
                    <a:lnTo>
                      <a:pt x="9096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63" name="Group 10334"/>
            <p:cNvGrpSpPr>
              <a:grpSpLocks/>
            </p:cNvGrpSpPr>
            <p:nvPr/>
          </p:nvGrpSpPr>
          <p:grpSpPr bwMode="auto">
            <a:xfrm>
              <a:off x="2538" y="12905"/>
              <a:ext cx="9096" cy="19"/>
              <a:chOff x="2538" y="12905"/>
              <a:chExt cx="9096" cy="19"/>
            </a:xfrm>
          </p:grpSpPr>
          <p:sp>
            <p:nvSpPr>
              <p:cNvPr id="20979" name="Freeform 10335"/>
              <p:cNvSpPr>
                <a:spLocks/>
              </p:cNvSpPr>
              <p:nvPr/>
            </p:nvSpPr>
            <p:spPr bwMode="auto">
              <a:xfrm>
                <a:off x="2538" y="12905"/>
                <a:ext cx="9096" cy="19"/>
              </a:xfrm>
              <a:custGeom>
                <a:avLst/>
                <a:gdLst>
                  <a:gd name="T0" fmla="+- 0 11634 2538"/>
                  <a:gd name="T1" fmla="*/ T0 w 9096"/>
                  <a:gd name="T2" fmla="+- 0 12905 12905"/>
                  <a:gd name="T3" fmla="*/ 12905 h 19"/>
                  <a:gd name="T4" fmla="+- 0 2538 2538"/>
                  <a:gd name="T5" fmla="*/ T4 w 9096"/>
                  <a:gd name="T6" fmla="+- 0 12905 12905"/>
                  <a:gd name="T7" fmla="*/ 12905 h 19"/>
                  <a:gd name="T8" fmla="+- 0 11634 2538"/>
                  <a:gd name="T9" fmla="*/ T8 w 9096"/>
                  <a:gd name="T10" fmla="+- 0 12924 12905"/>
                  <a:gd name="T11" fmla="*/ 12924 h 19"/>
                  <a:gd name="T12" fmla="+- 0 11634 2538"/>
                  <a:gd name="T13" fmla="*/ T12 w 9096"/>
                  <a:gd name="T14" fmla="+- 0 12905 12905"/>
                  <a:gd name="T15" fmla="*/ 12905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096" h="19">
                    <a:moveTo>
                      <a:pt x="9096" y="0"/>
                    </a:moveTo>
                    <a:lnTo>
                      <a:pt x="0" y="0"/>
                    </a:lnTo>
                    <a:lnTo>
                      <a:pt x="9096" y="19"/>
                    </a:lnTo>
                    <a:lnTo>
                      <a:pt x="909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64" name="Group 10336"/>
            <p:cNvGrpSpPr>
              <a:grpSpLocks/>
            </p:cNvGrpSpPr>
            <p:nvPr/>
          </p:nvGrpSpPr>
          <p:grpSpPr bwMode="auto">
            <a:xfrm>
              <a:off x="2538" y="12905"/>
              <a:ext cx="9096" cy="19"/>
              <a:chOff x="2538" y="12905"/>
              <a:chExt cx="9096" cy="19"/>
            </a:xfrm>
          </p:grpSpPr>
          <p:sp>
            <p:nvSpPr>
              <p:cNvPr id="20978" name="Freeform 10337"/>
              <p:cNvSpPr>
                <a:spLocks/>
              </p:cNvSpPr>
              <p:nvPr/>
            </p:nvSpPr>
            <p:spPr bwMode="auto">
              <a:xfrm>
                <a:off x="2538" y="12905"/>
                <a:ext cx="9096" cy="19"/>
              </a:xfrm>
              <a:custGeom>
                <a:avLst/>
                <a:gdLst>
                  <a:gd name="T0" fmla="+- 0 2560 2538"/>
                  <a:gd name="T1" fmla="*/ T0 w 9096"/>
                  <a:gd name="T2" fmla="+- 0 12924 12905"/>
                  <a:gd name="T3" fmla="*/ 12924 h 19"/>
                  <a:gd name="T4" fmla="+- 0 11634 2538"/>
                  <a:gd name="T5" fmla="*/ T4 w 9096"/>
                  <a:gd name="T6" fmla="+- 0 12924 12905"/>
                  <a:gd name="T7" fmla="*/ 12924 h 19"/>
                  <a:gd name="T8" fmla="+- 0 2538 2538"/>
                  <a:gd name="T9" fmla="*/ T8 w 9096"/>
                  <a:gd name="T10" fmla="+- 0 12905 12905"/>
                  <a:gd name="T11" fmla="*/ 12905 h 19"/>
                  <a:gd name="T12" fmla="+- 0 2560 2538"/>
                  <a:gd name="T13" fmla="*/ T12 w 9096"/>
                  <a:gd name="T14" fmla="+- 0 12924 12905"/>
                  <a:gd name="T15" fmla="*/ 12924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096" h="19">
                    <a:moveTo>
                      <a:pt x="22" y="19"/>
                    </a:moveTo>
                    <a:lnTo>
                      <a:pt x="9096" y="19"/>
                    </a:lnTo>
                    <a:lnTo>
                      <a:pt x="0" y="0"/>
                    </a:lnTo>
                    <a:lnTo>
                      <a:pt x="22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65" name="Group 10338"/>
            <p:cNvGrpSpPr>
              <a:grpSpLocks/>
            </p:cNvGrpSpPr>
            <p:nvPr/>
          </p:nvGrpSpPr>
          <p:grpSpPr bwMode="auto">
            <a:xfrm>
              <a:off x="2538" y="12905"/>
              <a:ext cx="9096" cy="19"/>
              <a:chOff x="2538" y="12905"/>
              <a:chExt cx="9096" cy="19"/>
            </a:xfrm>
          </p:grpSpPr>
          <p:sp>
            <p:nvSpPr>
              <p:cNvPr id="20977" name="Freeform 10339"/>
              <p:cNvSpPr>
                <a:spLocks/>
              </p:cNvSpPr>
              <p:nvPr/>
            </p:nvSpPr>
            <p:spPr bwMode="auto">
              <a:xfrm>
                <a:off x="2538" y="12905"/>
                <a:ext cx="9096" cy="19"/>
              </a:xfrm>
              <a:custGeom>
                <a:avLst/>
                <a:gdLst>
                  <a:gd name="T0" fmla="+- 0 11634 2538"/>
                  <a:gd name="T1" fmla="*/ T0 w 9096"/>
                  <a:gd name="T2" fmla="+- 0 12924 12905"/>
                  <a:gd name="T3" fmla="*/ 12924 h 19"/>
                  <a:gd name="T4" fmla="+- 0 2538 2538"/>
                  <a:gd name="T5" fmla="*/ T4 w 9096"/>
                  <a:gd name="T6" fmla="+- 0 12905 12905"/>
                  <a:gd name="T7" fmla="*/ 12905 h 19"/>
                  <a:gd name="T8" fmla="+- 0 11634 2538"/>
                  <a:gd name="T9" fmla="*/ T8 w 9096"/>
                  <a:gd name="T10" fmla="+- 0 12905 12905"/>
                  <a:gd name="T11" fmla="*/ 12905 h 19"/>
                  <a:gd name="T12" fmla="+- 0 11634 2538"/>
                  <a:gd name="T13" fmla="*/ T12 w 9096"/>
                  <a:gd name="T14" fmla="+- 0 12924 12905"/>
                  <a:gd name="T15" fmla="*/ 12924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096" h="19">
                    <a:moveTo>
                      <a:pt x="9096" y="19"/>
                    </a:moveTo>
                    <a:lnTo>
                      <a:pt x="0" y="0"/>
                    </a:lnTo>
                    <a:lnTo>
                      <a:pt x="9096" y="0"/>
                    </a:lnTo>
                    <a:lnTo>
                      <a:pt x="9096" y="1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66" name="Group 10340"/>
            <p:cNvGrpSpPr>
              <a:grpSpLocks/>
            </p:cNvGrpSpPr>
            <p:nvPr/>
          </p:nvGrpSpPr>
          <p:grpSpPr bwMode="auto">
            <a:xfrm>
              <a:off x="7970" y="12930"/>
              <a:ext cx="3665" cy="2"/>
              <a:chOff x="7970" y="12930"/>
              <a:chExt cx="3665" cy="2"/>
            </a:xfrm>
          </p:grpSpPr>
          <p:sp>
            <p:nvSpPr>
              <p:cNvPr id="20976" name="Freeform 10341"/>
              <p:cNvSpPr>
                <a:spLocks/>
              </p:cNvSpPr>
              <p:nvPr/>
            </p:nvSpPr>
            <p:spPr bwMode="auto">
              <a:xfrm>
                <a:off x="7970" y="12930"/>
                <a:ext cx="3665" cy="2"/>
              </a:xfrm>
              <a:custGeom>
                <a:avLst/>
                <a:gdLst>
                  <a:gd name="T0" fmla="+- 0 7970 7970"/>
                  <a:gd name="T1" fmla="*/ T0 w 3665"/>
                  <a:gd name="T2" fmla="+- 0 11634 7970"/>
                  <a:gd name="T3" fmla="*/ T2 w 366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665">
                    <a:moveTo>
                      <a:pt x="0" y="0"/>
                    </a:moveTo>
                    <a:lnTo>
                      <a:pt x="3664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67" name="Group 10342"/>
            <p:cNvGrpSpPr>
              <a:grpSpLocks/>
            </p:cNvGrpSpPr>
            <p:nvPr/>
          </p:nvGrpSpPr>
          <p:grpSpPr bwMode="auto">
            <a:xfrm>
              <a:off x="7970" y="12924"/>
              <a:ext cx="3665" cy="12"/>
              <a:chOff x="7970" y="12924"/>
              <a:chExt cx="3665" cy="12"/>
            </a:xfrm>
          </p:grpSpPr>
          <p:sp>
            <p:nvSpPr>
              <p:cNvPr id="20975" name="Freeform 10343"/>
              <p:cNvSpPr>
                <a:spLocks/>
              </p:cNvSpPr>
              <p:nvPr/>
            </p:nvSpPr>
            <p:spPr bwMode="auto">
              <a:xfrm>
                <a:off x="7970" y="12924"/>
                <a:ext cx="3665" cy="12"/>
              </a:xfrm>
              <a:custGeom>
                <a:avLst/>
                <a:gdLst>
                  <a:gd name="T0" fmla="+- 0 8118 7970"/>
                  <a:gd name="T1" fmla="*/ T0 w 3665"/>
                  <a:gd name="T2" fmla="+- 0 12936 12924"/>
                  <a:gd name="T3" fmla="*/ 12936 h 12"/>
                  <a:gd name="T4" fmla="+- 0 11634 7970"/>
                  <a:gd name="T5" fmla="*/ T4 w 3665"/>
                  <a:gd name="T6" fmla="+- 0 12936 12924"/>
                  <a:gd name="T7" fmla="*/ 12936 h 12"/>
                  <a:gd name="T8" fmla="+- 0 7970 7970"/>
                  <a:gd name="T9" fmla="*/ T8 w 3665"/>
                  <a:gd name="T10" fmla="+- 0 12924 12924"/>
                  <a:gd name="T11" fmla="*/ 12924 h 12"/>
                  <a:gd name="T12" fmla="+- 0 8118 7970"/>
                  <a:gd name="T13" fmla="*/ T12 w 3665"/>
                  <a:gd name="T14" fmla="+- 0 12936 12924"/>
                  <a:gd name="T15" fmla="*/ 1293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65" h="12">
                    <a:moveTo>
                      <a:pt x="148" y="12"/>
                    </a:moveTo>
                    <a:lnTo>
                      <a:pt x="3664" y="12"/>
                    </a:lnTo>
                    <a:lnTo>
                      <a:pt x="0" y="0"/>
                    </a:lnTo>
                    <a:lnTo>
                      <a:pt x="148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68" name="Group 10344"/>
            <p:cNvGrpSpPr>
              <a:grpSpLocks/>
            </p:cNvGrpSpPr>
            <p:nvPr/>
          </p:nvGrpSpPr>
          <p:grpSpPr bwMode="auto">
            <a:xfrm>
              <a:off x="7970" y="12924"/>
              <a:ext cx="3665" cy="12"/>
              <a:chOff x="7970" y="12924"/>
              <a:chExt cx="3665" cy="12"/>
            </a:xfrm>
          </p:grpSpPr>
          <p:sp>
            <p:nvSpPr>
              <p:cNvPr id="20974" name="Freeform 10345"/>
              <p:cNvSpPr>
                <a:spLocks/>
              </p:cNvSpPr>
              <p:nvPr/>
            </p:nvSpPr>
            <p:spPr bwMode="auto">
              <a:xfrm>
                <a:off x="7970" y="12924"/>
                <a:ext cx="3665" cy="12"/>
              </a:xfrm>
              <a:custGeom>
                <a:avLst/>
                <a:gdLst>
                  <a:gd name="T0" fmla="+- 0 11634 7970"/>
                  <a:gd name="T1" fmla="*/ T0 w 3665"/>
                  <a:gd name="T2" fmla="+- 0 12936 12924"/>
                  <a:gd name="T3" fmla="*/ 12936 h 12"/>
                  <a:gd name="T4" fmla="+- 0 7970 7970"/>
                  <a:gd name="T5" fmla="*/ T4 w 3665"/>
                  <a:gd name="T6" fmla="+- 0 12924 12924"/>
                  <a:gd name="T7" fmla="*/ 12924 h 12"/>
                  <a:gd name="T8" fmla="+- 0 11634 7970"/>
                  <a:gd name="T9" fmla="*/ T8 w 3665"/>
                  <a:gd name="T10" fmla="+- 0 12924 12924"/>
                  <a:gd name="T11" fmla="*/ 12924 h 12"/>
                  <a:gd name="T12" fmla="+- 0 11634 7970"/>
                  <a:gd name="T13" fmla="*/ T12 w 3665"/>
                  <a:gd name="T14" fmla="+- 0 12936 12924"/>
                  <a:gd name="T15" fmla="*/ 1293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65" h="12">
                    <a:moveTo>
                      <a:pt x="3664" y="12"/>
                    </a:moveTo>
                    <a:lnTo>
                      <a:pt x="0" y="0"/>
                    </a:lnTo>
                    <a:lnTo>
                      <a:pt x="3664" y="0"/>
                    </a:lnTo>
                    <a:lnTo>
                      <a:pt x="3664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69" name="Group 10346"/>
            <p:cNvGrpSpPr>
              <a:grpSpLocks/>
            </p:cNvGrpSpPr>
            <p:nvPr/>
          </p:nvGrpSpPr>
          <p:grpSpPr bwMode="auto">
            <a:xfrm>
              <a:off x="2560" y="12924"/>
              <a:ext cx="5410" cy="22"/>
              <a:chOff x="2560" y="12924"/>
              <a:chExt cx="5410" cy="22"/>
            </a:xfrm>
          </p:grpSpPr>
          <p:sp>
            <p:nvSpPr>
              <p:cNvPr id="20972" name="Freeform 10347"/>
              <p:cNvSpPr>
                <a:spLocks/>
              </p:cNvSpPr>
              <p:nvPr/>
            </p:nvSpPr>
            <p:spPr bwMode="auto">
              <a:xfrm>
                <a:off x="2560" y="12924"/>
                <a:ext cx="5410" cy="22"/>
              </a:xfrm>
              <a:custGeom>
                <a:avLst/>
                <a:gdLst>
                  <a:gd name="T0" fmla="+- 0 2560 2560"/>
                  <a:gd name="T1" fmla="*/ T0 w 5410"/>
                  <a:gd name="T2" fmla="+- 0 12924 12924"/>
                  <a:gd name="T3" fmla="*/ 12924 h 22"/>
                  <a:gd name="T4" fmla="+- 0 2584 2560"/>
                  <a:gd name="T5" fmla="*/ T4 w 5410"/>
                  <a:gd name="T6" fmla="+- 0 12946 12924"/>
                  <a:gd name="T7" fmla="*/ 12946 h 22"/>
                  <a:gd name="T8" fmla="+- 0 7799 2560"/>
                  <a:gd name="T9" fmla="*/ T8 w 5410"/>
                  <a:gd name="T10" fmla="+- 0 12946 12924"/>
                  <a:gd name="T11" fmla="*/ 12946 h 22"/>
                  <a:gd name="T12" fmla="+- 0 2560 2560"/>
                  <a:gd name="T13" fmla="*/ T12 w 5410"/>
                  <a:gd name="T14" fmla="+- 0 12924 12924"/>
                  <a:gd name="T15" fmla="*/ 1292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410" h="22">
                    <a:moveTo>
                      <a:pt x="0" y="0"/>
                    </a:moveTo>
                    <a:lnTo>
                      <a:pt x="24" y="22"/>
                    </a:lnTo>
                    <a:lnTo>
                      <a:pt x="5239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73" name="Freeform 10348"/>
              <p:cNvSpPr>
                <a:spLocks/>
              </p:cNvSpPr>
              <p:nvPr/>
            </p:nvSpPr>
            <p:spPr bwMode="auto">
              <a:xfrm>
                <a:off x="2560" y="12924"/>
                <a:ext cx="5410" cy="22"/>
              </a:xfrm>
              <a:custGeom>
                <a:avLst/>
                <a:gdLst>
                  <a:gd name="T0" fmla="+- 0 7970 2560"/>
                  <a:gd name="T1" fmla="*/ T0 w 5410"/>
                  <a:gd name="T2" fmla="+- 0 12924 12924"/>
                  <a:gd name="T3" fmla="*/ 12924 h 22"/>
                  <a:gd name="T4" fmla="+- 0 2560 2560"/>
                  <a:gd name="T5" fmla="*/ T4 w 5410"/>
                  <a:gd name="T6" fmla="+- 0 12924 12924"/>
                  <a:gd name="T7" fmla="*/ 12924 h 22"/>
                  <a:gd name="T8" fmla="+- 0 7799 2560"/>
                  <a:gd name="T9" fmla="*/ T8 w 5410"/>
                  <a:gd name="T10" fmla="+- 0 12946 12924"/>
                  <a:gd name="T11" fmla="*/ 12946 h 22"/>
                  <a:gd name="T12" fmla="+- 0 7970 2560"/>
                  <a:gd name="T13" fmla="*/ T12 w 5410"/>
                  <a:gd name="T14" fmla="+- 0 12924 12924"/>
                  <a:gd name="T15" fmla="*/ 1292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410" h="22">
                    <a:moveTo>
                      <a:pt x="5410" y="0"/>
                    </a:moveTo>
                    <a:lnTo>
                      <a:pt x="0" y="0"/>
                    </a:lnTo>
                    <a:lnTo>
                      <a:pt x="5239" y="22"/>
                    </a:lnTo>
                    <a:lnTo>
                      <a:pt x="54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70" name="Group 10349"/>
            <p:cNvGrpSpPr>
              <a:grpSpLocks/>
            </p:cNvGrpSpPr>
            <p:nvPr/>
          </p:nvGrpSpPr>
          <p:grpSpPr bwMode="auto">
            <a:xfrm>
              <a:off x="2560" y="12924"/>
              <a:ext cx="5239" cy="22"/>
              <a:chOff x="2560" y="12924"/>
              <a:chExt cx="5239" cy="22"/>
            </a:xfrm>
          </p:grpSpPr>
          <p:sp>
            <p:nvSpPr>
              <p:cNvPr id="20971" name="Freeform 10350"/>
              <p:cNvSpPr>
                <a:spLocks/>
              </p:cNvSpPr>
              <p:nvPr/>
            </p:nvSpPr>
            <p:spPr bwMode="auto">
              <a:xfrm>
                <a:off x="2560" y="12924"/>
                <a:ext cx="5239" cy="22"/>
              </a:xfrm>
              <a:custGeom>
                <a:avLst/>
                <a:gdLst>
                  <a:gd name="T0" fmla="+- 0 2584 2560"/>
                  <a:gd name="T1" fmla="*/ T0 w 5239"/>
                  <a:gd name="T2" fmla="+- 0 12946 12924"/>
                  <a:gd name="T3" fmla="*/ 12946 h 22"/>
                  <a:gd name="T4" fmla="+- 0 7799 2560"/>
                  <a:gd name="T5" fmla="*/ T4 w 5239"/>
                  <a:gd name="T6" fmla="+- 0 12946 12924"/>
                  <a:gd name="T7" fmla="*/ 12946 h 22"/>
                  <a:gd name="T8" fmla="+- 0 2560 2560"/>
                  <a:gd name="T9" fmla="*/ T8 w 5239"/>
                  <a:gd name="T10" fmla="+- 0 12924 12924"/>
                  <a:gd name="T11" fmla="*/ 12924 h 22"/>
                  <a:gd name="T12" fmla="+- 0 2584 2560"/>
                  <a:gd name="T13" fmla="*/ T12 w 5239"/>
                  <a:gd name="T14" fmla="+- 0 12946 12924"/>
                  <a:gd name="T15" fmla="*/ 1294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39" h="22">
                    <a:moveTo>
                      <a:pt x="24" y="22"/>
                    </a:moveTo>
                    <a:lnTo>
                      <a:pt x="5239" y="22"/>
                    </a:lnTo>
                    <a:lnTo>
                      <a:pt x="0" y="0"/>
                    </a:lnTo>
                    <a:lnTo>
                      <a:pt x="24" y="2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71" name="Group 10351"/>
            <p:cNvGrpSpPr>
              <a:grpSpLocks/>
            </p:cNvGrpSpPr>
            <p:nvPr/>
          </p:nvGrpSpPr>
          <p:grpSpPr bwMode="auto">
            <a:xfrm>
              <a:off x="2560" y="12924"/>
              <a:ext cx="5410" cy="22"/>
              <a:chOff x="2560" y="12924"/>
              <a:chExt cx="5410" cy="22"/>
            </a:xfrm>
          </p:grpSpPr>
          <p:sp>
            <p:nvSpPr>
              <p:cNvPr id="20970" name="Freeform 10352"/>
              <p:cNvSpPr>
                <a:spLocks/>
              </p:cNvSpPr>
              <p:nvPr/>
            </p:nvSpPr>
            <p:spPr bwMode="auto">
              <a:xfrm>
                <a:off x="2560" y="12924"/>
                <a:ext cx="5410" cy="22"/>
              </a:xfrm>
              <a:custGeom>
                <a:avLst/>
                <a:gdLst>
                  <a:gd name="T0" fmla="+- 0 7799 2560"/>
                  <a:gd name="T1" fmla="*/ T0 w 5410"/>
                  <a:gd name="T2" fmla="+- 0 12946 12924"/>
                  <a:gd name="T3" fmla="*/ 12946 h 22"/>
                  <a:gd name="T4" fmla="+- 0 2560 2560"/>
                  <a:gd name="T5" fmla="*/ T4 w 5410"/>
                  <a:gd name="T6" fmla="+- 0 12924 12924"/>
                  <a:gd name="T7" fmla="*/ 12924 h 22"/>
                  <a:gd name="T8" fmla="+- 0 7970 2560"/>
                  <a:gd name="T9" fmla="*/ T8 w 5410"/>
                  <a:gd name="T10" fmla="+- 0 12924 12924"/>
                  <a:gd name="T11" fmla="*/ 12924 h 22"/>
                  <a:gd name="T12" fmla="+- 0 7799 2560"/>
                  <a:gd name="T13" fmla="*/ T12 w 5410"/>
                  <a:gd name="T14" fmla="+- 0 12946 12924"/>
                  <a:gd name="T15" fmla="*/ 1294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410" h="22">
                    <a:moveTo>
                      <a:pt x="5239" y="22"/>
                    </a:moveTo>
                    <a:lnTo>
                      <a:pt x="0" y="0"/>
                    </a:lnTo>
                    <a:lnTo>
                      <a:pt x="5410" y="0"/>
                    </a:lnTo>
                    <a:lnTo>
                      <a:pt x="5239" y="2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72" name="Group 10353"/>
            <p:cNvGrpSpPr>
              <a:grpSpLocks/>
            </p:cNvGrpSpPr>
            <p:nvPr/>
          </p:nvGrpSpPr>
          <p:grpSpPr bwMode="auto">
            <a:xfrm>
              <a:off x="2584" y="12946"/>
              <a:ext cx="5215" cy="72"/>
              <a:chOff x="2584" y="12946"/>
              <a:chExt cx="5215" cy="72"/>
            </a:xfrm>
          </p:grpSpPr>
          <p:sp>
            <p:nvSpPr>
              <p:cNvPr id="20968" name="Freeform 10354"/>
              <p:cNvSpPr>
                <a:spLocks/>
              </p:cNvSpPr>
              <p:nvPr/>
            </p:nvSpPr>
            <p:spPr bwMode="auto">
              <a:xfrm>
                <a:off x="2584" y="12946"/>
                <a:ext cx="5215" cy="72"/>
              </a:xfrm>
              <a:custGeom>
                <a:avLst/>
                <a:gdLst>
                  <a:gd name="T0" fmla="+- 0 2584 2584"/>
                  <a:gd name="T1" fmla="*/ T0 w 5215"/>
                  <a:gd name="T2" fmla="+- 0 12946 12946"/>
                  <a:gd name="T3" fmla="*/ 12946 h 72"/>
                  <a:gd name="T4" fmla="+- 0 2661 2584"/>
                  <a:gd name="T5" fmla="*/ T4 w 5215"/>
                  <a:gd name="T6" fmla="+- 0 13018 12946"/>
                  <a:gd name="T7" fmla="*/ 13018 h 72"/>
                  <a:gd name="T8" fmla="+- 0 7470 2584"/>
                  <a:gd name="T9" fmla="*/ T8 w 5215"/>
                  <a:gd name="T10" fmla="+- 0 13018 12946"/>
                  <a:gd name="T11" fmla="*/ 13018 h 72"/>
                  <a:gd name="T12" fmla="+- 0 2584 2584"/>
                  <a:gd name="T13" fmla="*/ T12 w 5215"/>
                  <a:gd name="T14" fmla="+- 0 12946 12946"/>
                  <a:gd name="T15" fmla="*/ 12946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15" h="72">
                    <a:moveTo>
                      <a:pt x="0" y="0"/>
                    </a:moveTo>
                    <a:lnTo>
                      <a:pt x="77" y="72"/>
                    </a:lnTo>
                    <a:lnTo>
                      <a:pt x="4886" y="7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69" name="Freeform 10355"/>
              <p:cNvSpPr>
                <a:spLocks/>
              </p:cNvSpPr>
              <p:nvPr/>
            </p:nvSpPr>
            <p:spPr bwMode="auto">
              <a:xfrm>
                <a:off x="2584" y="12946"/>
                <a:ext cx="5215" cy="72"/>
              </a:xfrm>
              <a:custGeom>
                <a:avLst/>
                <a:gdLst>
                  <a:gd name="T0" fmla="+- 0 7799 2584"/>
                  <a:gd name="T1" fmla="*/ T0 w 5215"/>
                  <a:gd name="T2" fmla="+- 0 12946 12946"/>
                  <a:gd name="T3" fmla="*/ 12946 h 72"/>
                  <a:gd name="T4" fmla="+- 0 2584 2584"/>
                  <a:gd name="T5" fmla="*/ T4 w 5215"/>
                  <a:gd name="T6" fmla="+- 0 12946 12946"/>
                  <a:gd name="T7" fmla="*/ 12946 h 72"/>
                  <a:gd name="T8" fmla="+- 0 7470 2584"/>
                  <a:gd name="T9" fmla="*/ T8 w 5215"/>
                  <a:gd name="T10" fmla="+- 0 13018 12946"/>
                  <a:gd name="T11" fmla="*/ 13018 h 72"/>
                  <a:gd name="T12" fmla="+- 0 7799 2584"/>
                  <a:gd name="T13" fmla="*/ T12 w 5215"/>
                  <a:gd name="T14" fmla="+- 0 12946 12946"/>
                  <a:gd name="T15" fmla="*/ 12946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15" h="72">
                    <a:moveTo>
                      <a:pt x="5215" y="0"/>
                    </a:moveTo>
                    <a:lnTo>
                      <a:pt x="0" y="0"/>
                    </a:lnTo>
                    <a:lnTo>
                      <a:pt x="4886" y="72"/>
                    </a:lnTo>
                    <a:lnTo>
                      <a:pt x="521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73" name="Group 10356"/>
            <p:cNvGrpSpPr>
              <a:grpSpLocks/>
            </p:cNvGrpSpPr>
            <p:nvPr/>
          </p:nvGrpSpPr>
          <p:grpSpPr bwMode="auto">
            <a:xfrm>
              <a:off x="2584" y="12946"/>
              <a:ext cx="4886" cy="72"/>
              <a:chOff x="2584" y="12946"/>
              <a:chExt cx="4886" cy="72"/>
            </a:xfrm>
          </p:grpSpPr>
          <p:sp>
            <p:nvSpPr>
              <p:cNvPr id="20967" name="Freeform 10357"/>
              <p:cNvSpPr>
                <a:spLocks/>
              </p:cNvSpPr>
              <p:nvPr/>
            </p:nvSpPr>
            <p:spPr bwMode="auto">
              <a:xfrm>
                <a:off x="2584" y="12946"/>
                <a:ext cx="4886" cy="72"/>
              </a:xfrm>
              <a:custGeom>
                <a:avLst/>
                <a:gdLst>
                  <a:gd name="T0" fmla="+- 0 2661 2584"/>
                  <a:gd name="T1" fmla="*/ T0 w 4886"/>
                  <a:gd name="T2" fmla="+- 0 13018 12946"/>
                  <a:gd name="T3" fmla="*/ 13018 h 72"/>
                  <a:gd name="T4" fmla="+- 0 7470 2584"/>
                  <a:gd name="T5" fmla="*/ T4 w 4886"/>
                  <a:gd name="T6" fmla="+- 0 13018 12946"/>
                  <a:gd name="T7" fmla="*/ 13018 h 72"/>
                  <a:gd name="T8" fmla="+- 0 2584 2584"/>
                  <a:gd name="T9" fmla="*/ T8 w 4886"/>
                  <a:gd name="T10" fmla="+- 0 12946 12946"/>
                  <a:gd name="T11" fmla="*/ 12946 h 72"/>
                  <a:gd name="T12" fmla="+- 0 2661 2584"/>
                  <a:gd name="T13" fmla="*/ T12 w 4886"/>
                  <a:gd name="T14" fmla="+- 0 13018 12946"/>
                  <a:gd name="T15" fmla="*/ 13018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86" h="72">
                    <a:moveTo>
                      <a:pt x="77" y="72"/>
                    </a:moveTo>
                    <a:lnTo>
                      <a:pt x="4886" y="72"/>
                    </a:lnTo>
                    <a:lnTo>
                      <a:pt x="0" y="0"/>
                    </a:lnTo>
                    <a:lnTo>
                      <a:pt x="77" y="7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74" name="Group 10358"/>
            <p:cNvGrpSpPr>
              <a:grpSpLocks/>
            </p:cNvGrpSpPr>
            <p:nvPr/>
          </p:nvGrpSpPr>
          <p:grpSpPr bwMode="auto">
            <a:xfrm>
              <a:off x="2584" y="12946"/>
              <a:ext cx="5215" cy="72"/>
              <a:chOff x="2584" y="12946"/>
              <a:chExt cx="5215" cy="72"/>
            </a:xfrm>
          </p:grpSpPr>
          <p:sp>
            <p:nvSpPr>
              <p:cNvPr id="20966" name="Freeform 10359"/>
              <p:cNvSpPr>
                <a:spLocks/>
              </p:cNvSpPr>
              <p:nvPr/>
            </p:nvSpPr>
            <p:spPr bwMode="auto">
              <a:xfrm>
                <a:off x="2584" y="12946"/>
                <a:ext cx="5215" cy="72"/>
              </a:xfrm>
              <a:custGeom>
                <a:avLst/>
                <a:gdLst>
                  <a:gd name="T0" fmla="+- 0 7470 2584"/>
                  <a:gd name="T1" fmla="*/ T0 w 5215"/>
                  <a:gd name="T2" fmla="+- 0 13018 12946"/>
                  <a:gd name="T3" fmla="*/ 13018 h 72"/>
                  <a:gd name="T4" fmla="+- 0 2584 2584"/>
                  <a:gd name="T5" fmla="*/ T4 w 5215"/>
                  <a:gd name="T6" fmla="+- 0 12946 12946"/>
                  <a:gd name="T7" fmla="*/ 12946 h 72"/>
                  <a:gd name="T8" fmla="+- 0 7799 2584"/>
                  <a:gd name="T9" fmla="*/ T8 w 5215"/>
                  <a:gd name="T10" fmla="+- 0 12946 12946"/>
                  <a:gd name="T11" fmla="*/ 12946 h 72"/>
                  <a:gd name="T12" fmla="+- 0 7470 2584"/>
                  <a:gd name="T13" fmla="*/ T12 w 5215"/>
                  <a:gd name="T14" fmla="+- 0 13018 12946"/>
                  <a:gd name="T15" fmla="*/ 13018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215" h="72">
                    <a:moveTo>
                      <a:pt x="4886" y="72"/>
                    </a:moveTo>
                    <a:lnTo>
                      <a:pt x="0" y="0"/>
                    </a:lnTo>
                    <a:lnTo>
                      <a:pt x="5215" y="0"/>
                    </a:lnTo>
                    <a:lnTo>
                      <a:pt x="4886" y="7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75" name="Group 10360"/>
            <p:cNvGrpSpPr>
              <a:grpSpLocks/>
            </p:cNvGrpSpPr>
            <p:nvPr/>
          </p:nvGrpSpPr>
          <p:grpSpPr bwMode="auto">
            <a:xfrm>
              <a:off x="8118" y="12936"/>
              <a:ext cx="3518" cy="120"/>
              <a:chOff x="8118" y="12936"/>
              <a:chExt cx="3518" cy="120"/>
            </a:xfrm>
          </p:grpSpPr>
          <p:sp>
            <p:nvSpPr>
              <p:cNvPr id="20964" name="Freeform 10361"/>
              <p:cNvSpPr>
                <a:spLocks/>
              </p:cNvSpPr>
              <p:nvPr/>
            </p:nvSpPr>
            <p:spPr bwMode="auto">
              <a:xfrm>
                <a:off x="8118" y="12936"/>
                <a:ext cx="3518" cy="120"/>
              </a:xfrm>
              <a:custGeom>
                <a:avLst/>
                <a:gdLst>
                  <a:gd name="T0" fmla="+- 0 8118 8118"/>
                  <a:gd name="T1" fmla="*/ T0 w 3518"/>
                  <a:gd name="T2" fmla="+- 0 12936 12936"/>
                  <a:gd name="T3" fmla="*/ 12936 h 120"/>
                  <a:gd name="T4" fmla="+- 0 8325 8118"/>
                  <a:gd name="T5" fmla="*/ T4 w 3518"/>
                  <a:gd name="T6" fmla="+- 0 13056 12936"/>
                  <a:gd name="T7" fmla="*/ 13056 h 120"/>
                  <a:gd name="T8" fmla="+- 0 11637 8118"/>
                  <a:gd name="T9" fmla="*/ T8 w 3518"/>
                  <a:gd name="T10" fmla="+- 0 13056 12936"/>
                  <a:gd name="T11" fmla="*/ 13056 h 120"/>
                  <a:gd name="T12" fmla="+- 0 8118 8118"/>
                  <a:gd name="T13" fmla="*/ T12 w 3518"/>
                  <a:gd name="T14" fmla="+- 0 12936 12936"/>
                  <a:gd name="T15" fmla="*/ 12936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18" h="120">
                    <a:moveTo>
                      <a:pt x="0" y="0"/>
                    </a:moveTo>
                    <a:lnTo>
                      <a:pt x="207" y="120"/>
                    </a:lnTo>
                    <a:lnTo>
                      <a:pt x="3519" y="12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65" name="Freeform 10362"/>
              <p:cNvSpPr>
                <a:spLocks/>
              </p:cNvSpPr>
              <p:nvPr/>
            </p:nvSpPr>
            <p:spPr bwMode="auto">
              <a:xfrm>
                <a:off x="8118" y="12936"/>
                <a:ext cx="3518" cy="120"/>
              </a:xfrm>
              <a:custGeom>
                <a:avLst/>
                <a:gdLst>
                  <a:gd name="T0" fmla="+- 0 11634 8118"/>
                  <a:gd name="T1" fmla="*/ T0 w 3518"/>
                  <a:gd name="T2" fmla="+- 0 12936 12936"/>
                  <a:gd name="T3" fmla="*/ 12936 h 120"/>
                  <a:gd name="T4" fmla="+- 0 8118 8118"/>
                  <a:gd name="T5" fmla="*/ T4 w 3518"/>
                  <a:gd name="T6" fmla="+- 0 12936 12936"/>
                  <a:gd name="T7" fmla="*/ 12936 h 120"/>
                  <a:gd name="T8" fmla="+- 0 11637 8118"/>
                  <a:gd name="T9" fmla="*/ T8 w 3518"/>
                  <a:gd name="T10" fmla="+- 0 13056 12936"/>
                  <a:gd name="T11" fmla="*/ 13056 h 120"/>
                  <a:gd name="T12" fmla="+- 0 11634 8118"/>
                  <a:gd name="T13" fmla="*/ T12 w 3518"/>
                  <a:gd name="T14" fmla="+- 0 12936 12936"/>
                  <a:gd name="T15" fmla="*/ 12936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18" h="120">
                    <a:moveTo>
                      <a:pt x="3516" y="0"/>
                    </a:moveTo>
                    <a:lnTo>
                      <a:pt x="0" y="0"/>
                    </a:lnTo>
                    <a:lnTo>
                      <a:pt x="3519" y="120"/>
                    </a:lnTo>
                    <a:lnTo>
                      <a:pt x="3516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76" name="Group 10363"/>
            <p:cNvGrpSpPr>
              <a:grpSpLocks/>
            </p:cNvGrpSpPr>
            <p:nvPr/>
          </p:nvGrpSpPr>
          <p:grpSpPr bwMode="auto">
            <a:xfrm>
              <a:off x="8118" y="12936"/>
              <a:ext cx="3518" cy="120"/>
              <a:chOff x="8118" y="12936"/>
              <a:chExt cx="3518" cy="120"/>
            </a:xfrm>
          </p:grpSpPr>
          <p:sp>
            <p:nvSpPr>
              <p:cNvPr id="20963" name="Freeform 10364"/>
              <p:cNvSpPr>
                <a:spLocks/>
              </p:cNvSpPr>
              <p:nvPr/>
            </p:nvSpPr>
            <p:spPr bwMode="auto">
              <a:xfrm>
                <a:off x="8118" y="12936"/>
                <a:ext cx="3518" cy="120"/>
              </a:xfrm>
              <a:custGeom>
                <a:avLst/>
                <a:gdLst>
                  <a:gd name="T0" fmla="+- 0 8325 8118"/>
                  <a:gd name="T1" fmla="*/ T0 w 3518"/>
                  <a:gd name="T2" fmla="+- 0 13056 12936"/>
                  <a:gd name="T3" fmla="*/ 13056 h 120"/>
                  <a:gd name="T4" fmla="+- 0 11637 8118"/>
                  <a:gd name="T5" fmla="*/ T4 w 3518"/>
                  <a:gd name="T6" fmla="+- 0 13056 12936"/>
                  <a:gd name="T7" fmla="*/ 13056 h 120"/>
                  <a:gd name="T8" fmla="+- 0 8118 8118"/>
                  <a:gd name="T9" fmla="*/ T8 w 3518"/>
                  <a:gd name="T10" fmla="+- 0 12936 12936"/>
                  <a:gd name="T11" fmla="*/ 12936 h 120"/>
                  <a:gd name="T12" fmla="+- 0 8325 8118"/>
                  <a:gd name="T13" fmla="*/ T12 w 3518"/>
                  <a:gd name="T14" fmla="+- 0 13056 12936"/>
                  <a:gd name="T15" fmla="*/ 13056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18" h="120">
                    <a:moveTo>
                      <a:pt x="207" y="120"/>
                    </a:moveTo>
                    <a:lnTo>
                      <a:pt x="3519" y="120"/>
                    </a:lnTo>
                    <a:lnTo>
                      <a:pt x="0" y="0"/>
                    </a:lnTo>
                    <a:lnTo>
                      <a:pt x="207" y="12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77" name="Group 10365"/>
            <p:cNvGrpSpPr>
              <a:grpSpLocks/>
            </p:cNvGrpSpPr>
            <p:nvPr/>
          </p:nvGrpSpPr>
          <p:grpSpPr bwMode="auto">
            <a:xfrm>
              <a:off x="8118" y="12936"/>
              <a:ext cx="3518" cy="120"/>
              <a:chOff x="8118" y="12936"/>
              <a:chExt cx="3518" cy="120"/>
            </a:xfrm>
          </p:grpSpPr>
          <p:sp>
            <p:nvSpPr>
              <p:cNvPr id="20962" name="Freeform 10366"/>
              <p:cNvSpPr>
                <a:spLocks/>
              </p:cNvSpPr>
              <p:nvPr/>
            </p:nvSpPr>
            <p:spPr bwMode="auto">
              <a:xfrm>
                <a:off x="8118" y="12936"/>
                <a:ext cx="3518" cy="120"/>
              </a:xfrm>
              <a:custGeom>
                <a:avLst/>
                <a:gdLst>
                  <a:gd name="T0" fmla="+- 0 11637 8118"/>
                  <a:gd name="T1" fmla="*/ T0 w 3518"/>
                  <a:gd name="T2" fmla="+- 0 13056 12936"/>
                  <a:gd name="T3" fmla="*/ 13056 h 120"/>
                  <a:gd name="T4" fmla="+- 0 8118 8118"/>
                  <a:gd name="T5" fmla="*/ T4 w 3518"/>
                  <a:gd name="T6" fmla="+- 0 12936 12936"/>
                  <a:gd name="T7" fmla="*/ 12936 h 120"/>
                  <a:gd name="T8" fmla="+- 0 11634 8118"/>
                  <a:gd name="T9" fmla="*/ T8 w 3518"/>
                  <a:gd name="T10" fmla="+- 0 12936 12936"/>
                  <a:gd name="T11" fmla="*/ 12936 h 120"/>
                  <a:gd name="T12" fmla="+- 0 11637 8118"/>
                  <a:gd name="T13" fmla="*/ T12 w 3518"/>
                  <a:gd name="T14" fmla="+- 0 13056 12936"/>
                  <a:gd name="T15" fmla="*/ 13056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18" h="120">
                    <a:moveTo>
                      <a:pt x="3519" y="120"/>
                    </a:moveTo>
                    <a:lnTo>
                      <a:pt x="0" y="0"/>
                    </a:lnTo>
                    <a:lnTo>
                      <a:pt x="3516" y="0"/>
                    </a:lnTo>
                    <a:lnTo>
                      <a:pt x="3519" y="12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78" name="Group 10367"/>
            <p:cNvGrpSpPr>
              <a:grpSpLocks/>
            </p:cNvGrpSpPr>
            <p:nvPr/>
          </p:nvGrpSpPr>
          <p:grpSpPr bwMode="auto">
            <a:xfrm>
              <a:off x="6976" y="13063"/>
              <a:ext cx="382" cy="26"/>
              <a:chOff x="6976" y="13063"/>
              <a:chExt cx="382" cy="26"/>
            </a:xfrm>
          </p:grpSpPr>
          <p:sp>
            <p:nvSpPr>
              <p:cNvPr id="20961" name="Freeform 10368"/>
              <p:cNvSpPr>
                <a:spLocks/>
              </p:cNvSpPr>
              <p:nvPr/>
            </p:nvSpPr>
            <p:spPr bwMode="auto">
              <a:xfrm>
                <a:off x="6976" y="13063"/>
                <a:ext cx="382" cy="26"/>
              </a:xfrm>
              <a:custGeom>
                <a:avLst/>
                <a:gdLst>
                  <a:gd name="T0" fmla="+- 0 7358 6976"/>
                  <a:gd name="T1" fmla="*/ T0 w 382"/>
                  <a:gd name="T2" fmla="+- 0 13063 13063"/>
                  <a:gd name="T3" fmla="*/ 13063 h 26"/>
                  <a:gd name="T4" fmla="+- 0 6976 6976"/>
                  <a:gd name="T5" fmla="*/ T4 w 382"/>
                  <a:gd name="T6" fmla="+- 0 13063 13063"/>
                  <a:gd name="T7" fmla="*/ 13063 h 26"/>
                  <a:gd name="T8" fmla="+- 0 7293 6976"/>
                  <a:gd name="T9" fmla="*/ T8 w 382"/>
                  <a:gd name="T10" fmla="+- 0 13090 13063"/>
                  <a:gd name="T11" fmla="*/ 13090 h 26"/>
                  <a:gd name="T12" fmla="+- 0 7358 6976"/>
                  <a:gd name="T13" fmla="*/ T12 w 382"/>
                  <a:gd name="T14" fmla="+- 0 13063 13063"/>
                  <a:gd name="T15" fmla="*/ 1306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" h="26">
                    <a:moveTo>
                      <a:pt x="382" y="0"/>
                    </a:moveTo>
                    <a:lnTo>
                      <a:pt x="0" y="0"/>
                    </a:lnTo>
                    <a:lnTo>
                      <a:pt x="317" y="27"/>
                    </a:lnTo>
                    <a:lnTo>
                      <a:pt x="38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79" name="Group 10369"/>
            <p:cNvGrpSpPr>
              <a:grpSpLocks/>
            </p:cNvGrpSpPr>
            <p:nvPr/>
          </p:nvGrpSpPr>
          <p:grpSpPr bwMode="auto">
            <a:xfrm>
              <a:off x="6976" y="13063"/>
              <a:ext cx="382" cy="26"/>
              <a:chOff x="6976" y="13063"/>
              <a:chExt cx="382" cy="26"/>
            </a:xfrm>
          </p:grpSpPr>
          <p:sp>
            <p:nvSpPr>
              <p:cNvPr id="20960" name="Freeform 10370"/>
              <p:cNvSpPr>
                <a:spLocks/>
              </p:cNvSpPr>
              <p:nvPr/>
            </p:nvSpPr>
            <p:spPr bwMode="auto">
              <a:xfrm>
                <a:off x="6976" y="13063"/>
                <a:ext cx="382" cy="26"/>
              </a:xfrm>
              <a:custGeom>
                <a:avLst/>
                <a:gdLst>
                  <a:gd name="T0" fmla="+- 0 6976 6976"/>
                  <a:gd name="T1" fmla="*/ T0 w 382"/>
                  <a:gd name="T2" fmla="+- 0 13063 13063"/>
                  <a:gd name="T3" fmla="*/ 13063 h 26"/>
                  <a:gd name="T4" fmla="+- 0 7358 6976"/>
                  <a:gd name="T5" fmla="*/ T4 w 382"/>
                  <a:gd name="T6" fmla="+- 0 13063 13063"/>
                  <a:gd name="T7" fmla="*/ 13063 h 26"/>
                  <a:gd name="T8" fmla="+- 0 7293 6976"/>
                  <a:gd name="T9" fmla="*/ T8 w 382"/>
                  <a:gd name="T10" fmla="+- 0 13090 13063"/>
                  <a:gd name="T11" fmla="*/ 13090 h 26"/>
                  <a:gd name="T12" fmla="+- 0 6976 6976"/>
                  <a:gd name="T13" fmla="*/ T12 w 382"/>
                  <a:gd name="T14" fmla="+- 0 13063 13063"/>
                  <a:gd name="T15" fmla="*/ 1306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2" h="26">
                    <a:moveTo>
                      <a:pt x="0" y="0"/>
                    </a:moveTo>
                    <a:lnTo>
                      <a:pt x="382" y="0"/>
                    </a:lnTo>
                    <a:lnTo>
                      <a:pt x="317" y="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80" name="Group 10371"/>
            <p:cNvGrpSpPr>
              <a:grpSpLocks/>
            </p:cNvGrpSpPr>
            <p:nvPr/>
          </p:nvGrpSpPr>
          <p:grpSpPr bwMode="auto">
            <a:xfrm>
              <a:off x="2661" y="13018"/>
              <a:ext cx="4810" cy="46"/>
              <a:chOff x="2661" y="13018"/>
              <a:chExt cx="4810" cy="46"/>
            </a:xfrm>
          </p:grpSpPr>
          <p:sp>
            <p:nvSpPr>
              <p:cNvPr id="20958" name="Freeform 10372"/>
              <p:cNvSpPr>
                <a:spLocks/>
              </p:cNvSpPr>
              <p:nvPr/>
            </p:nvSpPr>
            <p:spPr bwMode="auto">
              <a:xfrm>
                <a:off x="2661" y="13018"/>
                <a:ext cx="4810" cy="46"/>
              </a:xfrm>
              <a:custGeom>
                <a:avLst/>
                <a:gdLst>
                  <a:gd name="T0" fmla="+- 0 2661 2661"/>
                  <a:gd name="T1" fmla="*/ T0 w 4810"/>
                  <a:gd name="T2" fmla="+- 0 13018 13018"/>
                  <a:gd name="T3" fmla="*/ 13018 h 46"/>
                  <a:gd name="T4" fmla="+- 0 2709 2661"/>
                  <a:gd name="T5" fmla="*/ T4 w 4810"/>
                  <a:gd name="T6" fmla="+- 0 13063 13018"/>
                  <a:gd name="T7" fmla="*/ 13063 h 46"/>
                  <a:gd name="T8" fmla="+- 0 7358 2661"/>
                  <a:gd name="T9" fmla="*/ T8 w 4810"/>
                  <a:gd name="T10" fmla="+- 0 13063 13018"/>
                  <a:gd name="T11" fmla="*/ 13063 h 46"/>
                  <a:gd name="T12" fmla="+- 0 2661 2661"/>
                  <a:gd name="T13" fmla="*/ T12 w 4810"/>
                  <a:gd name="T14" fmla="+- 0 13018 13018"/>
                  <a:gd name="T15" fmla="*/ 13018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10" h="46">
                    <a:moveTo>
                      <a:pt x="0" y="0"/>
                    </a:moveTo>
                    <a:lnTo>
                      <a:pt x="48" y="45"/>
                    </a:lnTo>
                    <a:lnTo>
                      <a:pt x="4697" y="4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59" name="Freeform 10373"/>
              <p:cNvSpPr>
                <a:spLocks/>
              </p:cNvSpPr>
              <p:nvPr/>
            </p:nvSpPr>
            <p:spPr bwMode="auto">
              <a:xfrm>
                <a:off x="2661" y="13018"/>
                <a:ext cx="4810" cy="46"/>
              </a:xfrm>
              <a:custGeom>
                <a:avLst/>
                <a:gdLst>
                  <a:gd name="T0" fmla="+- 0 7470 2661"/>
                  <a:gd name="T1" fmla="*/ T0 w 4810"/>
                  <a:gd name="T2" fmla="+- 0 13018 13018"/>
                  <a:gd name="T3" fmla="*/ 13018 h 46"/>
                  <a:gd name="T4" fmla="+- 0 2661 2661"/>
                  <a:gd name="T5" fmla="*/ T4 w 4810"/>
                  <a:gd name="T6" fmla="+- 0 13018 13018"/>
                  <a:gd name="T7" fmla="*/ 13018 h 46"/>
                  <a:gd name="T8" fmla="+- 0 7358 2661"/>
                  <a:gd name="T9" fmla="*/ T8 w 4810"/>
                  <a:gd name="T10" fmla="+- 0 13063 13018"/>
                  <a:gd name="T11" fmla="*/ 13063 h 46"/>
                  <a:gd name="T12" fmla="+- 0 7470 2661"/>
                  <a:gd name="T13" fmla="*/ T12 w 4810"/>
                  <a:gd name="T14" fmla="+- 0 13018 13018"/>
                  <a:gd name="T15" fmla="*/ 13018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10" h="46">
                    <a:moveTo>
                      <a:pt x="4809" y="0"/>
                    </a:moveTo>
                    <a:lnTo>
                      <a:pt x="0" y="0"/>
                    </a:lnTo>
                    <a:lnTo>
                      <a:pt x="4697" y="45"/>
                    </a:lnTo>
                    <a:lnTo>
                      <a:pt x="480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81" name="Group 10374"/>
            <p:cNvGrpSpPr>
              <a:grpSpLocks/>
            </p:cNvGrpSpPr>
            <p:nvPr/>
          </p:nvGrpSpPr>
          <p:grpSpPr bwMode="auto">
            <a:xfrm>
              <a:off x="2661" y="13018"/>
              <a:ext cx="4697" cy="46"/>
              <a:chOff x="2661" y="13018"/>
              <a:chExt cx="4697" cy="46"/>
            </a:xfrm>
          </p:grpSpPr>
          <p:sp>
            <p:nvSpPr>
              <p:cNvPr id="20957" name="Freeform 10375"/>
              <p:cNvSpPr>
                <a:spLocks/>
              </p:cNvSpPr>
              <p:nvPr/>
            </p:nvSpPr>
            <p:spPr bwMode="auto">
              <a:xfrm>
                <a:off x="2661" y="13018"/>
                <a:ext cx="4697" cy="46"/>
              </a:xfrm>
              <a:custGeom>
                <a:avLst/>
                <a:gdLst>
                  <a:gd name="T0" fmla="+- 0 2709 2661"/>
                  <a:gd name="T1" fmla="*/ T0 w 4697"/>
                  <a:gd name="T2" fmla="+- 0 13063 13018"/>
                  <a:gd name="T3" fmla="*/ 13063 h 46"/>
                  <a:gd name="T4" fmla="+- 0 7358 2661"/>
                  <a:gd name="T5" fmla="*/ T4 w 4697"/>
                  <a:gd name="T6" fmla="+- 0 13063 13018"/>
                  <a:gd name="T7" fmla="*/ 13063 h 46"/>
                  <a:gd name="T8" fmla="+- 0 2661 2661"/>
                  <a:gd name="T9" fmla="*/ T8 w 4697"/>
                  <a:gd name="T10" fmla="+- 0 13018 13018"/>
                  <a:gd name="T11" fmla="*/ 13018 h 46"/>
                  <a:gd name="T12" fmla="+- 0 2709 2661"/>
                  <a:gd name="T13" fmla="*/ T12 w 4697"/>
                  <a:gd name="T14" fmla="+- 0 13063 13018"/>
                  <a:gd name="T15" fmla="*/ 13063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697" h="46">
                    <a:moveTo>
                      <a:pt x="48" y="45"/>
                    </a:moveTo>
                    <a:lnTo>
                      <a:pt x="4697" y="45"/>
                    </a:lnTo>
                    <a:lnTo>
                      <a:pt x="0" y="0"/>
                    </a:lnTo>
                    <a:lnTo>
                      <a:pt x="48" y="4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82" name="Group 10376"/>
            <p:cNvGrpSpPr>
              <a:grpSpLocks/>
            </p:cNvGrpSpPr>
            <p:nvPr/>
          </p:nvGrpSpPr>
          <p:grpSpPr bwMode="auto">
            <a:xfrm>
              <a:off x="2661" y="13018"/>
              <a:ext cx="4810" cy="46"/>
              <a:chOff x="2661" y="13018"/>
              <a:chExt cx="4810" cy="46"/>
            </a:xfrm>
          </p:grpSpPr>
          <p:sp>
            <p:nvSpPr>
              <p:cNvPr id="20956" name="Freeform 10377"/>
              <p:cNvSpPr>
                <a:spLocks/>
              </p:cNvSpPr>
              <p:nvPr/>
            </p:nvSpPr>
            <p:spPr bwMode="auto">
              <a:xfrm>
                <a:off x="2661" y="13018"/>
                <a:ext cx="4810" cy="46"/>
              </a:xfrm>
              <a:custGeom>
                <a:avLst/>
                <a:gdLst>
                  <a:gd name="T0" fmla="+- 0 7358 2661"/>
                  <a:gd name="T1" fmla="*/ T0 w 4810"/>
                  <a:gd name="T2" fmla="+- 0 13063 13018"/>
                  <a:gd name="T3" fmla="*/ 13063 h 46"/>
                  <a:gd name="T4" fmla="+- 0 2661 2661"/>
                  <a:gd name="T5" fmla="*/ T4 w 4810"/>
                  <a:gd name="T6" fmla="+- 0 13018 13018"/>
                  <a:gd name="T7" fmla="*/ 13018 h 46"/>
                  <a:gd name="T8" fmla="+- 0 7470 2661"/>
                  <a:gd name="T9" fmla="*/ T8 w 4810"/>
                  <a:gd name="T10" fmla="+- 0 13018 13018"/>
                  <a:gd name="T11" fmla="*/ 13018 h 46"/>
                  <a:gd name="T12" fmla="+- 0 7358 2661"/>
                  <a:gd name="T13" fmla="*/ T12 w 4810"/>
                  <a:gd name="T14" fmla="+- 0 13063 13018"/>
                  <a:gd name="T15" fmla="*/ 13063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10" h="46">
                    <a:moveTo>
                      <a:pt x="4697" y="45"/>
                    </a:moveTo>
                    <a:lnTo>
                      <a:pt x="0" y="0"/>
                    </a:lnTo>
                    <a:lnTo>
                      <a:pt x="4809" y="0"/>
                    </a:lnTo>
                    <a:lnTo>
                      <a:pt x="4697" y="4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83" name="Group 10378"/>
            <p:cNvGrpSpPr>
              <a:grpSpLocks/>
            </p:cNvGrpSpPr>
            <p:nvPr/>
          </p:nvGrpSpPr>
          <p:grpSpPr bwMode="auto">
            <a:xfrm>
              <a:off x="2709" y="13063"/>
              <a:ext cx="4267" cy="26"/>
              <a:chOff x="2709" y="13063"/>
              <a:chExt cx="4267" cy="26"/>
            </a:xfrm>
          </p:grpSpPr>
          <p:sp>
            <p:nvSpPr>
              <p:cNvPr id="20954" name="Freeform 10379"/>
              <p:cNvSpPr>
                <a:spLocks/>
              </p:cNvSpPr>
              <p:nvPr/>
            </p:nvSpPr>
            <p:spPr bwMode="auto">
              <a:xfrm>
                <a:off x="2709" y="13063"/>
                <a:ext cx="4267" cy="26"/>
              </a:xfrm>
              <a:custGeom>
                <a:avLst/>
                <a:gdLst>
                  <a:gd name="T0" fmla="+- 0 2709 2709"/>
                  <a:gd name="T1" fmla="*/ T0 w 4267"/>
                  <a:gd name="T2" fmla="+- 0 13063 13063"/>
                  <a:gd name="T3" fmla="*/ 13063 h 26"/>
                  <a:gd name="T4" fmla="+- 0 2740 2709"/>
                  <a:gd name="T5" fmla="*/ T4 w 4267"/>
                  <a:gd name="T6" fmla="+- 0 13090 13063"/>
                  <a:gd name="T7" fmla="*/ 13090 h 26"/>
                  <a:gd name="T8" fmla="+- 0 6858 2709"/>
                  <a:gd name="T9" fmla="*/ T8 w 4267"/>
                  <a:gd name="T10" fmla="+- 0 13090 13063"/>
                  <a:gd name="T11" fmla="*/ 13090 h 26"/>
                  <a:gd name="T12" fmla="+- 0 2709 2709"/>
                  <a:gd name="T13" fmla="*/ T12 w 4267"/>
                  <a:gd name="T14" fmla="+- 0 13063 13063"/>
                  <a:gd name="T15" fmla="*/ 1306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67" h="26">
                    <a:moveTo>
                      <a:pt x="0" y="0"/>
                    </a:moveTo>
                    <a:lnTo>
                      <a:pt x="31" y="27"/>
                    </a:lnTo>
                    <a:lnTo>
                      <a:pt x="4149" y="2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55" name="Freeform 10380"/>
              <p:cNvSpPr>
                <a:spLocks/>
              </p:cNvSpPr>
              <p:nvPr/>
            </p:nvSpPr>
            <p:spPr bwMode="auto">
              <a:xfrm>
                <a:off x="2709" y="13063"/>
                <a:ext cx="4267" cy="26"/>
              </a:xfrm>
              <a:custGeom>
                <a:avLst/>
                <a:gdLst>
                  <a:gd name="T0" fmla="+- 0 6976 2709"/>
                  <a:gd name="T1" fmla="*/ T0 w 4267"/>
                  <a:gd name="T2" fmla="+- 0 13063 13063"/>
                  <a:gd name="T3" fmla="*/ 13063 h 26"/>
                  <a:gd name="T4" fmla="+- 0 2709 2709"/>
                  <a:gd name="T5" fmla="*/ T4 w 4267"/>
                  <a:gd name="T6" fmla="+- 0 13063 13063"/>
                  <a:gd name="T7" fmla="*/ 13063 h 26"/>
                  <a:gd name="T8" fmla="+- 0 6858 2709"/>
                  <a:gd name="T9" fmla="*/ T8 w 4267"/>
                  <a:gd name="T10" fmla="+- 0 13090 13063"/>
                  <a:gd name="T11" fmla="*/ 13090 h 26"/>
                  <a:gd name="T12" fmla="+- 0 6976 2709"/>
                  <a:gd name="T13" fmla="*/ T12 w 4267"/>
                  <a:gd name="T14" fmla="+- 0 13063 13063"/>
                  <a:gd name="T15" fmla="*/ 1306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67" h="26">
                    <a:moveTo>
                      <a:pt x="4267" y="0"/>
                    </a:moveTo>
                    <a:lnTo>
                      <a:pt x="0" y="0"/>
                    </a:lnTo>
                    <a:lnTo>
                      <a:pt x="4149" y="27"/>
                    </a:lnTo>
                    <a:lnTo>
                      <a:pt x="426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84" name="Group 10381"/>
            <p:cNvGrpSpPr>
              <a:grpSpLocks/>
            </p:cNvGrpSpPr>
            <p:nvPr/>
          </p:nvGrpSpPr>
          <p:grpSpPr bwMode="auto">
            <a:xfrm>
              <a:off x="2709" y="13063"/>
              <a:ext cx="4150" cy="26"/>
              <a:chOff x="2709" y="13063"/>
              <a:chExt cx="4150" cy="26"/>
            </a:xfrm>
          </p:grpSpPr>
          <p:sp>
            <p:nvSpPr>
              <p:cNvPr id="20953" name="Freeform 10382"/>
              <p:cNvSpPr>
                <a:spLocks/>
              </p:cNvSpPr>
              <p:nvPr/>
            </p:nvSpPr>
            <p:spPr bwMode="auto">
              <a:xfrm>
                <a:off x="2709" y="13063"/>
                <a:ext cx="4150" cy="26"/>
              </a:xfrm>
              <a:custGeom>
                <a:avLst/>
                <a:gdLst>
                  <a:gd name="T0" fmla="+- 0 2740 2709"/>
                  <a:gd name="T1" fmla="*/ T0 w 4150"/>
                  <a:gd name="T2" fmla="+- 0 13090 13063"/>
                  <a:gd name="T3" fmla="*/ 13090 h 26"/>
                  <a:gd name="T4" fmla="+- 0 6858 2709"/>
                  <a:gd name="T5" fmla="*/ T4 w 4150"/>
                  <a:gd name="T6" fmla="+- 0 13090 13063"/>
                  <a:gd name="T7" fmla="*/ 13090 h 26"/>
                  <a:gd name="T8" fmla="+- 0 2709 2709"/>
                  <a:gd name="T9" fmla="*/ T8 w 4150"/>
                  <a:gd name="T10" fmla="+- 0 13063 13063"/>
                  <a:gd name="T11" fmla="*/ 13063 h 26"/>
                  <a:gd name="T12" fmla="+- 0 2740 2709"/>
                  <a:gd name="T13" fmla="*/ T12 w 4150"/>
                  <a:gd name="T14" fmla="+- 0 13090 13063"/>
                  <a:gd name="T15" fmla="*/ 1309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50" h="26">
                    <a:moveTo>
                      <a:pt x="31" y="27"/>
                    </a:moveTo>
                    <a:lnTo>
                      <a:pt x="4149" y="27"/>
                    </a:lnTo>
                    <a:lnTo>
                      <a:pt x="0" y="0"/>
                    </a:lnTo>
                    <a:lnTo>
                      <a:pt x="31" y="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85" name="Group 10383"/>
            <p:cNvGrpSpPr>
              <a:grpSpLocks/>
            </p:cNvGrpSpPr>
            <p:nvPr/>
          </p:nvGrpSpPr>
          <p:grpSpPr bwMode="auto">
            <a:xfrm>
              <a:off x="2709" y="13063"/>
              <a:ext cx="4267" cy="26"/>
              <a:chOff x="2709" y="13063"/>
              <a:chExt cx="4267" cy="26"/>
            </a:xfrm>
          </p:grpSpPr>
          <p:sp>
            <p:nvSpPr>
              <p:cNvPr id="20952" name="Freeform 10384"/>
              <p:cNvSpPr>
                <a:spLocks/>
              </p:cNvSpPr>
              <p:nvPr/>
            </p:nvSpPr>
            <p:spPr bwMode="auto">
              <a:xfrm>
                <a:off x="2709" y="13063"/>
                <a:ext cx="4267" cy="26"/>
              </a:xfrm>
              <a:custGeom>
                <a:avLst/>
                <a:gdLst>
                  <a:gd name="T0" fmla="+- 0 6858 2709"/>
                  <a:gd name="T1" fmla="*/ T0 w 4267"/>
                  <a:gd name="T2" fmla="+- 0 13090 13063"/>
                  <a:gd name="T3" fmla="*/ 13090 h 26"/>
                  <a:gd name="T4" fmla="+- 0 2709 2709"/>
                  <a:gd name="T5" fmla="*/ T4 w 4267"/>
                  <a:gd name="T6" fmla="+- 0 13063 13063"/>
                  <a:gd name="T7" fmla="*/ 13063 h 26"/>
                  <a:gd name="T8" fmla="+- 0 6976 2709"/>
                  <a:gd name="T9" fmla="*/ T8 w 4267"/>
                  <a:gd name="T10" fmla="+- 0 13063 13063"/>
                  <a:gd name="T11" fmla="*/ 13063 h 26"/>
                  <a:gd name="T12" fmla="+- 0 6858 2709"/>
                  <a:gd name="T13" fmla="*/ T12 w 4267"/>
                  <a:gd name="T14" fmla="+- 0 13090 13063"/>
                  <a:gd name="T15" fmla="*/ 1309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267" h="26">
                    <a:moveTo>
                      <a:pt x="4149" y="27"/>
                    </a:moveTo>
                    <a:lnTo>
                      <a:pt x="0" y="0"/>
                    </a:lnTo>
                    <a:lnTo>
                      <a:pt x="4267" y="0"/>
                    </a:lnTo>
                    <a:lnTo>
                      <a:pt x="4149" y="2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86" name="Group 10385"/>
            <p:cNvGrpSpPr>
              <a:grpSpLocks/>
            </p:cNvGrpSpPr>
            <p:nvPr/>
          </p:nvGrpSpPr>
          <p:grpSpPr bwMode="auto">
            <a:xfrm>
              <a:off x="8325" y="13056"/>
              <a:ext cx="3312" cy="50"/>
              <a:chOff x="8325" y="13056"/>
              <a:chExt cx="3312" cy="50"/>
            </a:xfrm>
          </p:grpSpPr>
          <p:sp>
            <p:nvSpPr>
              <p:cNvPr id="20950" name="Freeform 10386"/>
              <p:cNvSpPr>
                <a:spLocks/>
              </p:cNvSpPr>
              <p:nvPr/>
            </p:nvSpPr>
            <p:spPr bwMode="auto">
              <a:xfrm>
                <a:off x="8325" y="13056"/>
                <a:ext cx="3312" cy="50"/>
              </a:xfrm>
              <a:custGeom>
                <a:avLst/>
                <a:gdLst>
                  <a:gd name="T0" fmla="+- 0 8325 8325"/>
                  <a:gd name="T1" fmla="*/ T0 w 3312"/>
                  <a:gd name="T2" fmla="+- 0 13056 13056"/>
                  <a:gd name="T3" fmla="*/ 13056 h 50"/>
                  <a:gd name="T4" fmla="+- 0 8757 8325"/>
                  <a:gd name="T5" fmla="*/ T4 w 3312"/>
                  <a:gd name="T6" fmla="+- 0 13106 13056"/>
                  <a:gd name="T7" fmla="*/ 13106 h 50"/>
                  <a:gd name="T8" fmla="+- 0 11637 8325"/>
                  <a:gd name="T9" fmla="*/ T8 w 3312"/>
                  <a:gd name="T10" fmla="+- 0 13106 13056"/>
                  <a:gd name="T11" fmla="*/ 13106 h 50"/>
                  <a:gd name="T12" fmla="+- 0 8325 8325"/>
                  <a:gd name="T13" fmla="*/ T12 w 3312"/>
                  <a:gd name="T14" fmla="+- 0 13056 13056"/>
                  <a:gd name="T15" fmla="*/ 13056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12" h="50">
                    <a:moveTo>
                      <a:pt x="0" y="0"/>
                    </a:moveTo>
                    <a:lnTo>
                      <a:pt x="432" y="50"/>
                    </a:lnTo>
                    <a:lnTo>
                      <a:pt x="3312" y="5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51" name="Freeform 10387"/>
              <p:cNvSpPr>
                <a:spLocks/>
              </p:cNvSpPr>
              <p:nvPr/>
            </p:nvSpPr>
            <p:spPr bwMode="auto">
              <a:xfrm>
                <a:off x="8325" y="13056"/>
                <a:ext cx="3312" cy="50"/>
              </a:xfrm>
              <a:custGeom>
                <a:avLst/>
                <a:gdLst>
                  <a:gd name="T0" fmla="+- 0 11637 8325"/>
                  <a:gd name="T1" fmla="*/ T0 w 3312"/>
                  <a:gd name="T2" fmla="+- 0 13056 13056"/>
                  <a:gd name="T3" fmla="*/ 13056 h 50"/>
                  <a:gd name="T4" fmla="+- 0 8325 8325"/>
                  <a:gd name="T5" fmla="*/ T4 w 3312"/>
                  <a:gd name="T6" fmla="+- 0 13056 13056"/>
                  <a:gd name="T7" fmla="*/ 13056 h 50"/>
                  <a:gd name="T8" fmla="+- 0 11637 8325"/>
                  <a:gd name="T9" fmla="*/ T8 w 3312"/>
                  <a:gd name="T10" fmla="+- 0 13106 13056"/>
                  <a:gd name="T11" fmla="*/ 13106 h 50"/>
                  <a:gd name="T12" fmla="+- 0 11637 8325"/>
                  <a:gd name="T13" fmla="*/ T12 w 3312"/>
                  <a:gd name="T14" fmla="+- 0 13056 13056"/>
                  <a:gd name="T15" fmla="*/ 13056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12" h="50">
                    <a:moveTo>
                      <a:pt x="3312" y="0"/>
                    </a:moveTo>
                    <a:lnTo>
                      <a:pt x="0" y="0"/>
                    </a:lnTo>
                    <a:lnTo>
                      <a:pt x="3312" y="50"/>
                    </a:lnTo>
                    <a:lnTo>
                      <a:pt x="331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87" name="Group 10388"/>
            <p:cNvGrpSpPr>
              <a:grpSpLocks/>
            </p:cNvGrpSpPr>
            <p:nvPr/>
          </p:nvGrpSpPr>
          <p:grpSpPr bwMode="auto">
            <a:xfrm>
              <a:off x="8757" y="13106"/>
              <a:ext cx="2880" cy="2"/>
              <a:chOff x="8757" y="13106"/>
              <a:chExt cx="2880" cy="2"/>
            </a:xfrm>
          </p:grpSpPr>
          <p:sp>
            <p:nvSpPr>
              <p:cNvPr id="20949" name="Freeform 10389"/>
              <p:cNvSpPr>
                <a:spLocks/>
              </p:cNvSpPr>
              <p:nvPr/>
            </p:nvSpPr>
            <p:spPr bwMode="auto">
              <a:xfrm>
                <a:off x="8757" y="13106"/>
                <a:ext cx="2880" cy="2"/>
              </a:xfrm>
              <a:custGeom>
                <a:avLst/>
                <a:gdLst>
                  <a:gd name="T0" fmla="+- 0 8757 8757"/>
                  <a:gd name="T1" fmla="*/ T0 w 2880"/>
                  <a:gd name="T2" fmla="+- 0 11637 8757"/>
                  <a:gd name="T3" fmla="*/ T2 w 28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880">
                    <a:moveTo>
                      <a:pt x="0" y="0"/>
                    </a:moveTo>
                    <a:lnTo>
                      <a:pt x="2880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88" name="Group 10390"/>
            <p:cNvGrpSpPr>
              <a:grpSpLocks/>
            </p:cNvGrpSpPr>
            <p:nvPr/>
          </p:nvGrpSpPr>
          <p:grpSpPr bwMode="auto">
            <a:xfrm>
              <a:off x="8325" y="13056"/>
              <a:ext cx="3312" cy="50"/>
              <a:chOff x="8325" y="13056"/>
              <a:chExt cx="3312" cy="50"/>
            </a:xfrm>
          </p:grpSpPr>
          <p:sp>
            <p:nvSpPr>
              <p:cNvPr id="20948" name="Freeform 10391"/>
              <p:cNvSpPr>
                <a:spLocks/>
              </p:cNvSpPr>
              <p:nvPr/>
            </p:nvSpPr>
            <p:spPr bwMode="auto">
              <a:xfrm>
                <a:off x="8325" y="13056"/>
                <a:ext cx="3312" cy="50"/>
              </a:xfrm>
              <a:custGeom>
                <a:avLst/>
                <a:gdLst>
                  <a:gd name="T0" fmla="+- 0 8757 8325"/>
                  <a:gd name="T1" fmla="*/ T0 w 3312"/>
                  <a:gd name="T2" fmla="+- 0 13106 13056"/>
                  <a:gd name="T3" fmla="*/ 13106 h 50"/>
                  <a:gd name="T4" fmla="+- 0 11637 8325"/>
                  <a:gd name="T5" fmla="*/ T4 w 3312"/>
                  <a:gd name="T6" fmla="+- 0 13106 13056"/>
                  <a:gd name="T7" fmla="*/ 13106 h 50"/>
                  <a:gd name="T8" fmla="+- 0 8325 8325"/>
                  <a:gd name="T9" fmla="*/ T8 w 3312"/>
                  <a:gd name="T10" fmla="+- 0 13056 13056"/>
                  <a:gd name="T11" fmla="*/ 13056 h 50"/>
                  <a:gd name="T12" fmla="+- 0 8757 8325"/>
                  <a:gd name="T13" fmla="*/ T12 w 3312"/>
                  <a:gd name="T14" fmla="+- 0 13106 13056"/>
                  <a:gd name="T15" fmla="*/ 13106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12" h="50">
                    <a:moveTo>
                      <a:pt x="432" y="50"/>
                    </a:moveTo>
                    <a:lnTo>
                      <a:pt x="3312" y="50"/>
                    </a:lnTo>
                    <a:lnTo>
                      <a:pt x="0" y="0"/>
                    </a:lnTo>
                    <a:lnTo>
                      <a:pt x="432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89" name="Group 10392"/>
            <p:cNvGrpSpPr>
              <a:grpSpLocks/>
            </p:cNvGrpSpPr>
            <p:nvPr/>
          </p:nvGrpSpPr>
          <p:grpSpPr bwMode="auto">
            <a:xfrm>
              <a:off x="8325" y="13056"/>
              <a:ext cx="3312" cy="50"/>
              <a:chOff x="8325" y="13056"/>
              <a:chExt cx="3312" cy="50"/>
            </a:xfrm>
          </p:grpSpPr>
          <p:sp>
            <p:nvSpPr>
              <p:cNvPr id="20947" name="Freeform 10393"/>
              <p:cNvSpPr>
                <a:spLocks/>
              </p:cNvSpPr>
              <p:nvPr/>
            </p:nvSpPr>
            <p:spPr bwMode="auto">
              <a:xfrm>
                <a:off x="8325" y="13056"/>
                <a:ext cx="3312" cy="50"/>
              </a:xfrm>
              <a:custGeom>
                <a:avLst/>
                <a:gdLst>
                  <a:gd name="T0" fmla="+- 0 11637 8325"/>
                  <a:gd name="T1" fmla="*/ T0 w 3312"/>
                  <a:gd name="T2" fmla="+- 0 13106 13056"/>
                  <a:gd name="T3" fmla="*/ 13106 h 50"/>
                  <a:gd name="T4" fmla="+- 0 8325 8325"/>
                  <a:gd name="T5" fmla="*/ T4 w 3312"/>
                  <a:gd name="T6" fmla="+- 0 13056 13056"/>
                  <a:gd name="T7" fmla="*/ 13056 h 50"/>
                  <a:gd name="T8" fmla="+- 0 11637 8325"/>
                  <a:gd name="T9" fmla="*/ T8 w 3312"/>
                  <a:gd name="T10" fmla="+- 0 13056 13056"/>
                  <a:gd name="T11" fmla="*/ 13056 h 50"/>
                  <a:gd name="T12" fmla="+- 0 11637 8325"/>
                  <a:gd name="T13" fmla="*/ T12 w 3312"/>
                  <a:gd name="T14" fmla="+- 0 13106 13056"/>
                  <a:gd name="T15" fmla="*/ 13106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312" h="50">
                    <a:moveTo>
                      <a:pt x="3312" y="50"/>
                    </a:moveTo>
                    <a:lnTo>
                      <a:pt x="0" y="0"/>
                    </a:lnTo>
                    <a:lnTo>
                      <a:pt x="3312" y="0"/>
                    </a:lnTo>
                    <a:lnTo>
                      <a:pt x="3312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90" name="Group 10394"/>
            <p:cNvGrpSpPr>
              <a:grpSpLocks/>
            </p:cNvGrpSpPr>
            <p:nvPr/>
          </p:nvGrpSpPr>
          <p:grpSpPr bwMode="auto">
            <a:xfrm>
              <a:off x="6474" y="13128"/>
              <a:ext cx="206" cy="17"/>
              <a:chOff x="6474" y="13128"/>
              <a:chExt cx="206" cy="17"/>
            </a:xfrm>
          </p:grpSpPr>
          <p:sp>
            <p:nvSpPr>
              <p:cNvPr id="20946" name="Freeform 10395"/>
              <p:cNvSpPr>
                <a:spLocks/>
              </p:cNvSpPr>
              <p:nvPr/>
            </p:nvSpPr>
            <p:spPr bwMode="auto">
              <a:xfrm>
                <a:off x="6474" y="13128"/>
                <a:ext cx="206" cy="17"/>
              </a:xfrm>
              <a:custGeom>
                <a:avLst/>
                <a:gdLst>
                  <a:gd name="T0" fmla="+- 0 6681 6474"/>
                  <a:gd name="T1" fmla="*/ T0 w 206"/>
                  <a:gd name="T2" fmla="+- 0 13128 13128"/>
                  <a:gd name="T3" fmla="*/ 13128 h 17"/>
                  <a:gd name="T4" fmla="+- 0 6474 6474"/>
                  <a:gd name="T5" fmla="*/ T4 w 206"/>
                  <a:gd name="T6" fmla="+- 0 13128 13128"/>
                  <a:gd name="T7" fmla="*/ 13128 h 17"/>
                  <a:gd name="T8" fmla="+- 0 6616 6474"/>
                  <a:gd name="T9" fmla="*/ T8 w 206"/>
                  <a:gd name="T10" fmla="+- 0 13145 13128"/>
                  <a:gd name="T11" fmla="*/ 13145 h 17"/>
                  <a:gd name="T12" fmla="+- 0 6681 6474"/>
                  <a:gd name="T13" fmla="*/ T12 w 206"/>
                  <a:gd name="T14" fmla="+- 0 13128 13128"/>
                  <a:gd name="T15" fmla="*/ 1312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6" h="17">
                    <a:moveTo>
                      <a:pt x="207" y="0"/>
                    </a:moveTo>
                    <a:lnTo>
                      <a:pt x="0" y="0"/>
                    </a:lnTo>
                    <a:lnTo>
                      <a:pt x="142" y="17"/>
                    </a:lnTo>
                    <a:lnTo>
                      <a:pt x="20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91" name="Group 10396"/>
            <p:cNvGrpSpPr>
              <a:grpSpLocks/>
            </p:cNvGrpSpPr>
            <p:nvPr/>
          </p:nvGrpSpPr>
          <p:grpSpPr bwMode="auto">
            <a:xfrm>
              <a:off x="6474" y="13128"/>
              <a:ext cx="206" cy="17"/>
              <a:chOff x="6474" y="13128"/>
              <a:chExt cx="206" cy="17"/>
            </a:xfrm>
          </p:grpSpPr>
          <p:sp>
            <p:nvSpPr>
              <p:cNvPr id="20945" name="Freeform 10397"/>
              <p:cNvSpPr>
                <a:spLocks/>
              </p:cNvSpPr>
              <p:nvPr/>
            </p:nvSpPr>
            <p:spPr bwMode="auto">
              <a:xfrm>
                <a:off x="6474" y="13128"/>
                <a:ext cx="206" cy="17"/>
              </a:xfrm>
              <a:custGeom>
                <a:avLst/>
                <a:gdLst>
                  <a:gd name="T0" fmla="+- 0 6474 6474"/>
                  <a:gd name="T1" fmla="*/ T0 w 206"/>
                  <a:gd name="T2" fmla="+- 0 13128 13128"/>
                  <a:gd name="T3" fmla="*/ 13128 h 17"/>
                  <a:gd name="T4" fmla="+- 0 6681 6474"/>
                  <a:gd name="T5" fmla="*/ T4 w 206"/>
                  <a:gd name="T6" fmla="+- 0 13128 13128"/>
                  <a:gd name="T7" fmla="*/ 13128 h 17"/>
                  <a:gd name="T8" fmla="+- 0 6616 6474"/>
                  <a:gd name="T9" fmla="*/ T8 w 206"/>
                  <a:gd name="T10" fmla="+- 0 13145 13128"/>
                  <a:gd name="T11" fmla="*/ 13145 h 17"/>
                  <a:gd name="T12" fmla="+- 0 6474 6474"/>
                  <a:gd name="T13" fmla="*/ T12 w 206"/>
                  <a:gd name="T14" fmla="+- 0 13128 13128"/>
                  <a:gd name="T15" fmla="*/ 1312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6" h="17">
                    <a:moveTo>
                      <a:pt x="0" y="0"/>
                    </a:moveTo>
                    <a:lnTo>
                      <a:pt x="207" y="0"/>
                    </a:lnTo>
                    <a:lnTo>
                      <a:pt x="142" y="1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92" name="Group 10398"/>
            <p:cNvGrpSpPr>
              <a:grpSpLocks/>
            </p:cNvGrpSpPr>
            <p:nvPr/>
          </p:nvGrpSpPr>
          <p:grpSpPr bwMode="auto">
            <a:xfrm>
              <a:off x="2740" y="13090"/>
              <a:ext cx="4118" cy="38"/>
              <a:chOff x="2740" y="13090"/>
              <a:chExt cx="4118" cy="38"/>
            </a:xfrm>
          </p:grpSpPr>
          <p:sp>
            <p:nvSpPr>
              <p:cNvPr id="20943" name="Freeform 10399"/>
              <p:cNvSpPr>
                <a:spLocks/>
              </p:cNvSpPr>
              <p:nvPr/>
            </p:nvSpPr>
            <p:spPr bwMode="auto">
              <a:xfrm>
                <a:off x="2740" y="13090"/>
                <a:ext cx="4118" cy="38"/>
              </a:xfrm>
              <a:custGeom>
                <a:avLst/>
                <a:gdLst>
                  <a:gd name="T0" fmla="+- 0 2740 2740"/>
                  <a:gd name="T1" fmla="*/ T0 w 4118"/>
                  <a:gd name="T2" fmla="+- 0 13090 13090"/>
                  <a:gd name="T3" fmla="*/ 13090 h 38"/>
                  <a:gd name="T4" fmla="+- 0 2783 2740"/>
                  <a:gd name="T5" fmla="*/ T4 w 4118"/>
                  <a:gd name="T6" fmla="+- 0 13128 13090"/>
                  <a:gd name="T7" fmla="*/ 13128 h 38"/>
                  <a:gd name="T8" fmla="+- 0 6681 2740"/>
                  <a:gd name="T9" fmla="*/ T8 w 4118"/>
                  <a:gd name="T10" fmla="+- 0 13128 13090"/>
                  <a:gd name="T11" fmla="*/ 13128 h 38"/>
                  <a:gd name="T12" fmla="+- 0 2740 2740"/>
                  <a:gd name="T13" fmla="*/ T12 w 4118"/>
                  <a:gd name="T14" fmla="+- 0 13090 13090"/>
                  <a:gd name="T15" fmla="*/ 13090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18" h="38">
                    <a:moveTo>
                      <a:pt x="0" y="0"/>
                    </a:moveTo>
                    <a:lnTo>
                      <a:pt x="43" y="38"/>
                    </a:lnTo>
                    <a:lnTo>
                      <a:pt x="3941" y="3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44" name="Freeform 10400"/>
              <p:cNvSpPr>
                <a:spLocks/>
              </p:cNvSpPr>
              <p:nvPr/>
            </p:nvSpPr>
            <p:spPr bwMode="auto">
              <a:xfrm>
                <a:off x="2740" y="13090"/>
                <a:ext cx="4118" cy="38"/>
              </a:xfrm>
              <a:custGeom>
                <a:avLst/>
                <a:gdLst>
                  <a:gd name="T0" fmla="+- 0 6858 2740"/>
                  <a:gd name="T1" fmla="*/ T0 w 4118"/>
                  <a:gd name="T2" fmla="+- 0 13090 13090"/>
                  <a:gd name="T3" fmla="*/ 13090 h 38"/>
                  <a:gd name="T4" fmla="+- 0 2740 2740"/>
                  <a:gd name="T5" fmla="*/ T4 w 4118"/>
                  <a:gd name="T6" fmla="+- 0 13090 13090"/>
                  <a:gd name="T7" fmla="*/ 13090 h 38"/>
                  <a:gd name="T8" fmla="+- 0 6681 2740"/>
                  <a:gd name="T9" fmla="*/ T8 w 4118"/>
                  <a:gd name="T10" fmla="+- 0 13128 13090"/>
                  <a:gd name="T11" fmla="*/ 13128 h 38"/>
                  <a:gd name="T12" fmla="+- 0 6858 2740"/>
                  <a:gd name="T13" fmla="*/ T12 w 4118"/>
                  <a:gd name="T14" fmla="+- 0 13090 13090"/>
                  <a:gd name="T15" fmla="*/ 13090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18" h="38">
                    <a:moveTo>
                      <a:pt x="4118" y="0"/>
                    </a:moveTo>
                    <a:lnTo>
                      <a:pt x="0" y="0"/>
                    </a:lnTo>
                    <a:lnTo>
                      <a:pt x="3941" y="38"/>
                    </a:lnTo>
                    <a:lnTo>
                      <a:pt x="411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93" name="Group 10401"/>
            <p:cNvGrpSpPr>
              <a:grpSpLocks/>
            </p:cNvGrpSpPr>
            <p:nvPr/>
          </p:nvGrpSpPr>
          <p:grpSpPr bwMode="auto">
            <a:xfrm>
              <a:off x="2740" y="13090"/>
              <a:ext cx="3941" cy="38"/>
              <a:chOff x="2740" y="13090"/>
              <a:chExt cx="3941" cy="38"/>
            </a:xfrm>
          </p:grpSpPr>
          <p:sp>
            <p:nvSpPr>
              <p:cNvPr id="20942" name="Freeform 10402"/>
              <p:cNvSpPr>
                <a:spLocks/>
              </p:cNvSpPr>
              <p:nvPr/>
            </p:nvSpPr>
            <p:spPr bwMode="auto">
              <a:xfrm>
                <a:off x="2740" y="13090"/>
                <a:ext cx="3941" cy="38"/>
              </a:xfrm>
              <a:custGeom>
                <a:avLst/>
                <a:gdLst>
                  <a:gd name="T0" fmla="+- 0 2783 2740"/>
                  <a:gd name="T1" fmla="*/ T0 w 3941"/>
                  <a:gd name="T2" fmla="+- 0 13128 13090"/>
                  <a:gd name="T3" fmla="*/ 13128 h 38"/>
                  <a:gd name="T4" fmla="+- 0 6681 2740"/>
                  <a:gd name="T5" fmla="*/ T4 w 3941"/>
                  <a:gd name="T6" fmla="+- 0 13128 13090"/>
                  <a:gd name="T7" fmla="*/ 13128 h 38"/>
                  <a:gd name="T8" fmla="+- 0 2740 2740"/>
                  <a:gd name="T9" fmla="*/ T8 w 3941"/>
                  <a:gd name="T10" fmla="+- 0 13090 13090"/>
                  <a:gd name="T11" fmla="*/ 13090 h 38"/>
                  <a:gd name="T12" fmla="+- 0 2783 2740"/>
                  <a:gd name="T13" fmla="*/ T12 w 3941"/>
                  <a:gd name="T14" fmla="+- 0 13128 13090"/>
                  <a:gd name="T15" fmla="*/ 13128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941" h="38">
                    <a:moveTo>
                      <a:pt x="43" y="38"/>
                    </a:moveTo>
                    <a:lnTo>
                      <a:pt x="3941" y="38"/>
                    </a:lnTo>
                    <a:lnTo>
                      <a:pt x="0" y="0"/>
                    </a:lnTo>
                    <a:lnTo>
                      <a:pt x="43" y="3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94" name="Group 10403"/>
            <p:cNvGrpSpPr>
              <a:grpSpLocks/>
            </p:cNvGrpSpPr>
            <p:nvPr/>
          </p:nvGrpSpPr>
          <p:grpSpPr bwMode="auto">
            <a:xfrm>
              <a:off x="2740" y="13090"/>
              <a:ext cx="4118" cy="38"/>
              <a:chOff x="2740" y="13090"/>
              <a:chExt cx="4118" cy="38"/>
            </a:xfrm>
          </p:grpSpPr>
          <p:sp>
            <p:nvSpPr>
              <p:cNvPr id="20941" name="Freeform 10404"/>
              <p:cNvSpPr>
                <a:spLocks/>
              </p:cNvSpPr>
              <p:nvPr/>
            </p:nvSpPr>
            <p:spPr bwMode="auto">
              <a:xfrm>
                <a:off x="2740" y="13090"/>
                <a:ext cx="4118" cy="38"/>
              </a:xfrm>
              <a:custGeom>
                <a:avLst/>
                <a:gdLst>
                  <a:gd name="T0" fmla="+- 0 6681 2740"/>
                  <a:gd name="T1" fmla="*/ T0 w 4118"/>
                  <a:gd name="T2" fmla="+- 0 13128 13090"/>
                  <a:gd name="T3" fmla="*/ 13128 h 38"/>
                  <a:gd name="T4" fmla="+- 0 2740 2740"/>
                  <a:gd name="T5" fmla="*/ T4 w 4118"/>
                  <a:gd name="T6" fmla="+- 0 13090 13090"/>
                  <a:gd name="T7" fmla="*/ 13090 h 38"/>
                  <a:gd name="T8" fmla="+- 0 6858 2740"/>
                  <a:gd name="T9" fmla="*/ T8 w 4118"/>
                  <a:gd name="T10" fmla="+- 0 13090 13090"/>
                  <a:gd name="T11" fmla="*/ 13090 h 38"/>
                  <a:gd name="T12" fmla="+- 0 6681 2740"/>
                  <a:gd name="T13" fmla="*/ T12 w 4118"/>
                  <a:gd name="T14" fmla="+- 0 13128 13090"/>
                  <a:gd name="T15" fmla="*/ 13128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18" h="38">
                    <a:moveTo>
                      <a:pt x="3941" y="38"/>
                    </a:moveTo>
                    <a:lnTo>
                      <a:pt x="0" y="0"/>
                    </a:lnTo>
                    <a:lnTo>
                      <a:pt x="4118" y="0"/>
                    </a:lnTo>
                    <a:lnTo>
                      <a:pt x="3941" y="3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95" name="Group 10405"/>
            <p:cNvGrpSpPr>
              <a:grpSpLocks/>
            </p:cNvGrpSpPr>
            <p:nvPr/>
          </p:nvGrpSpPr>
          <p:grpSpPr bwMode="auto">
            <a:xfrm>
              <a:off x="2783" y="13136"/>
              <a:ext cx="3691" cy="2"/>
              <a:chOff x="2783" y="13136"/>
              <a:chExt cx="3691" cy="2"/>
            </a:xfrm>
          </p:grpSpPr>
          <p:sp>
            <p:nvSpPr>
              <p:cNvPr id="20940" name="Freeform 10406"/>
              <p:cNvSpPr>
                <a:spLocks/>
              </p:cNvSpPr>
              <p:nvPr/>
            </p:nvSpPr>
            <p:spPr bwMode="auto">
              <a:xfrm>
                <a:off x="2783" y="13136"/>
                <a:ext cx="3691" cy="2"/>
              </a:xfrm>
              <a:custGeom>
                <a:avLst/>
                <a:gdLst>
                  <a:gd name="T0" fmla="+- 0 2783 2783"/>
                  <a:gd name="T1" fmla="*/ T0 w 3691"/>
                  <a:gd name="T2" fmla="+- 0 6474 2783"/>
                  <a:gd name="T3" fmla="*/ T2 w 3691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691">
                    <a:moveTo>
                      <a:pt x="0" y="0"/>
                    </a:moveTo>
                    <a:lnTo>
                      <a:pt x="3691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96" name="Group 10407"/>
            <p:cNvGrpSpPr>
              <a:grpSpLocks/>
            </p:cNvGrpSpPr>
            <p:nvPr/>
          </p:nvGrpSpPr>
          <p:grpSpPr bwMode="auto">
            <a:xfrm>
              <a:off x="2783" y="13128"/>
              <a:ext cx="3655" cy="17"/>
              <a:chOff x="2783" y="13128"/>
              <a:chExt cx="3655" cy="17"/>
            </a:xfrm>
          </p:grpSpPr>
          <p:sp>
            <p:nvSpPr>
              <p:cNvPr id="20939" name="Freeform 10408"/>
              <p:cNvSpPr>
                <a:spLocks/>
              </p:cNvSpPr>
              <p:nvPr/>
            </p:nvSpPr>
            <p:spPr bwMode="auto">
              <a:xfrm>
                <a:off x="2783" y="13128"/>
                <a:ext cx="3655" cy="17"/>
              </a:xfrm>
              <a:custGeom>
                <a:avLst/>
                <a:gdLst>
                  <a:gd name="T0" fmla="+- 0 2800 2783"/>
                  <a:gd name="T1" fmla="*/ T0 w 3655"/>
                  <a:gd name="T2" fmla="+- 0 13145 13128"/>
                  <a:gd name="T3" fmla="*/ 13145 h 17"/>
                  <a:gd name="T4" fmla="+- 0 6438 2783"/>
                  <a:gd name="T5" fmla="*/ T4 w 3655"/>
                  <a:gd name="T6" fmla="+- 0 13145 13128"/>
                  <a:gd name="T7" fmla="*/ 13145 h 17"/>
                  <a:gd name="T8" fmla="+- 0 2783 2783"/>
                  <a:gd name="T9" fmla="*/ T8 w 3655"/>
                  <a:gd name="T10" fmla="+- 0 13128 13128"/>
                  <a:gd name="T11" fmla="*/ 13128 h 17"/>
                  <a:gd name="T12" fmla="+- 0 2800 2783"/>
                  <a:gd name="T13" fmla="*/ T12 w 3655"/>
                  <a:gd name="T14" fmla="+- 0 13145 13128"/>
                  <a:gd name="T15" fmla="*/ 1314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55" h="17">
                    <a:moveTo>
                      <a:pt x="17" y="17"/>
                    </a:moveTo>
                    <a:lnTo>
                      <a:pt x="3655" y="17"/>
                    </a:lnTo>
                    <a:lnTo>
                      <a:pt x="0" y="0"/>
                    </a:lnTo>
                    <a:lnTo>
                      <a:pt x="17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97" name="Group 10409"/>
            <p:cNvGrpSpPr>
              <a:grpSpLocks/>
            </p:cNvGrpSpPr>
            <p:nvPr/>
          </p:nvGrpSpPr>
          <p:grpSpPr bwMode="auto">
            <a:xfrm>
              <a:off x="2783" y="13128"/>
              <a:ext cx="3691" cy="17"/>
              <a:chOff x="2783" y="13128"/>
              <a:chExt cx="3691" cy="17"/>
            </a:xfrm>
          </p:grpSpPr>
          <p:sp>
            <p:nvSpPr>
              <p:cNvPr id="20938" name="Freeform 10410"/>
              <p:cNvSpPr>
                <a:spLocks/>
              </p:cNvSpPr>
              <p:nvPr/>
            </p:nvSpPr>
            <p:spPr bwMode="auto">
              <a:xfrm>
                <a:off x="2783" y="13128"/>
                <a:ext cx="3691" cy="17"/>
              </a:xfrm>
              <a:custGeom>
                <a:avLst/>
                <a:gdLst>
                  <a:gd name="T0" fmla="+- 0 6438 2783"/>
                  <a:gd name="T1" fmla="*/ T0 w 3691"/>
                  <a:gd name="T2" fmla="+- 0 13145 13128"/>
                  <a:gd name="T3" fmla="*/ 13145 h 17"/>
                  <a:gd name="T4" fmla="+- 0 2783 2783"/>
                  <a:gd name="T5" fmla="*/ T4 w 3691"/>
                  <a:gd name="T6" fmla="+- 0 13128 13128"/>
                  <a:gd name="T7" fmla="*/ 13128 h 17"/>
                  <a:gd name="T8" fmla="+- 0 6474 2783"/>
                  <a:gd name="T9" fmla="*/ T8 w 3691"/>
                  <a:gd name="T10" fmla="+- 0 13128 13128"/>
                  <a:gd name="T11" fmla="*/ 13128 h 17"/>
                  <a:gd name="T12" fmla="+- 0 6438 2783"/>
                  <a:gd name="T13" fmla="*/ T12 w 3691"/>
                  <a:gd name="T14" fmla="+- 0 13145 13128"/>
                  <a:gd name="T15" fmla="*/ 1314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91" h="17">
                    <a:moveTo>
                      <a:pt x="3655" y="17"/>
                    </a:moveTo>
                    <a:lnTo>
                      <a:pt x="0" y="0"/>
                    </a:lnTo>
                    <a:lnTo>
                      <a:pt x="3691" y="0"/>
                    </a:lnTo>
                    <a:lnTo>
                      <a:pt x="3655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98" name="Group 10411"/>
            <p:cNvGrpSpPr>
              <a:grpSpLocks/>
            </p:cNvGrpSpPr>
            <p:nvPr/>
          </p:nvGrpSpPr>
          <p:grpSpPr bwMode="auto">
            <a:xfrm>
              <a:off x="8942" y="13106"/>
              <a:ext cx="2695" cy="48"/>
              <a:chOff x="8942" y="13106"/>
              <a:chExt cx="2695" cy="48"/>
            </a:xfrm>
          </p:grpSpPr>
          <p:sp>
            <p:nvSpPr>
              <p:cNvPr id="20936" name="Freeform 10412"/>
              <p:cNvSpPr>
                <a:spLocks/>
              </p:cNvSpPr>
              <p:nvPr/>
            </p:nvSpPr>
            <p:spPr bwMode="auto">
              <a:xfrm>
                <a:off x="8942" y="13106"/>
                <a:ext cx="2695" cy="48"/>
              </a:xfrm>
              <a:custGeom>
                <a:avLst/>
                <a:gdLst>
                  <a:gd name="T0" fmla="+- 0 8942 8942"/>
                  <a:gd name="T1" fmla="*/ T0 w 2695"/>
                  <a:gd name="T2" fmla="+- 0 13106 13106"/>
                  <a:gd name="T3" fmla="*/ 13106 h 48"/>
                  <a:gd name="T4" fmla="+- 0 9249 8942"/>
                  <a:gd name="T5" fmla="*/ T4 w 2695"/>
                  <a:gd name="T6" fmla="+- 0 13154 13106"/>
                  <a:gd name="T7" fmla="*/ 13154 h 48"/>
                  <a:gd name="T8" fmla="+- 0 11637 8942"/>
                  <a:gd name="T9" fmla="*/ T8 w 2695"/>
                  <a:gd name="T10" fmla="+- 0 13154 13106"/>
                  <a:gd name="T11" fmla="*/ 13154 h 48"/>
                  <a:gd name="T12" fmla="+- 0 8942 8942"/>
                  <a:gd name="T13" fmla="*/ T12 w 2695"/>
                  <a:gd name="T14" fmla="+- 0 13106 13106"/>
                  <a:gd name="T15" fmla="*/ 13106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5" h="48">
                    <a:moveTo>
                      <a:pt x="0" y="0"/>
                    </a:moveTo>
                    <a:lnTo>
                      <a:pt x="307" y="48"/>
                    </a:lnTo>
                    <a:lnTo>
                      <a:pt x="2695" y="4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37" name="Freeform 10413"/>
              <p:cNvSpPr>
                <a:spLocks/>
              </p:cNvSpPr>
              <p:nvPr/>
            </p:nvSpPr>
            <p:spPr bwMode="auto">
              <a:xfrm>
                <a:off x="8942" y="13106"/>
                <a:ext cx="2695" cy="48"/>
              </a:xfrm>
              <a:custGeom>
                <a:avLst/>
                <a:gdLst>
                  <a:gd name="T0" fmla="+- 0 11637 8942"/>
                  <a:gd name="T1" fmla="*/ T0 w 2695"/>
                  <a:gd name="T2" fmla="+- 0 13106 13106"/>
                  <a:gd name="T3" fmla="*/ 13106 h 48"/>
                  <a:gd name="T4" fmla="+- 0 8942 8942"/>
                  <a:gd name="T5" fmla="*/ T4 w 2695"/>
                  <a:gd name="T6" fmla="+- 0 13106 13106"/>
                  <a:gd name="T7" fmla="*/ 13106 h 48"/>
                  <a:gd name="T8" fmla="+- 0 11637 8942"/>
                  <a:gd name="T9" fmla="*/ T8 w 2695"/>
                  <a:gd name="T10" fmla="+- 0 13154 13106"/>
                  <a:gd name="T11" fmla="*/ 13154 h 48"/>
                  <a:gd name="T12" fmla="+- 0 11637 8942"/>
                  <a:gd name="T13" fmla="*/ T12 w 2695"/>
                  <a:gd name="T14" fmla="+- 0 13106 13106"/>
                  <a:gd name="T15" fmla="*/ 13106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5" h="48">
                    <a:moveTo>
                      <a:pt x="2695" y="0"/>
                    </a:moveTo>
                    <a:lnTo>
                      <a:pt x="0" y="0"/>
                    </a:lnTo>
                    <a:lnTo>
                      <a:pt x="2695" y="48"/>
                    </a:lnTo>
                    <a:lnTo>
                      <a:pt x="269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099" name="Group 10414"/>
            <p:cNvGrpSpPr>
              <a:grpSpLocks/>
            </p:cNvGrpSpPr>
            <p:nvPr/>
          </p:nvGrpSpPr>
          <p:grpSpPr bwMode="auto">
            <a:xfrm>
              <a:off x="8942" y="13106"/>
              <a:ext cx="2695" cy="48"/>
              <a:chOff x="8942" y="13106"/>
              <a:chExt cx="2695" cy="48"/>
            </a:xfrm>
          </p:grpSpPr>
          <p:sp>
            <p:nvSpPr>
              <p:cNvPr id="20935" name="Freeform 10415"/>
              <p:cNvSpPr>
                <a:spLocks/>
              </p:cNvSpPr>
              <p:nvPr/>
            </p:nvSpPr>
            <p:spPr bwMode="auto">
              <a:xfrm>
                <a:off x="8942" y="13106"/>
                <a:ext cx="2695" cy="48"/>
              </a:xfrm>
              <a:custGeom>
                <a:avLst/>
                <a:gdLst>
                  <a:gd name="T0" fmla="+- 0 9249 8942"/>
                  <a:gd name="T1" fmla="*/ T0 w 2695"/>
                  <a:gd name="T2" fmla="+- 0 13154 13106"/>
                  <a:gd name="T3" fmla="*/ 13154 h 48"/>
                  <a:gd name="T4" fmla="+- 0 11637 8942"/>
                  <a:gd name="T5" fmla="*/ T4 w 2695"/>
                  <a:gd name="T6" fmla="+- 0 13154 13106"/>
                  <a:gd name="T7" fmla="*/ 13154 h 48"/>
                  <a:gd name="T8" fmla="+- 0 8942 8942"/>
                  <a:gd name="T9" fmla="*/ T8 w 2695"/>
                  <a:gd name="T10" fmla="+- 0 13106 13106"/>
                  <a:gd name="T11" fmla="*/ 13106 h 48"/>
                  <a:gd name="T12" fmla="+- 0 9249 8942"/>
                  <a:gd name="T13" fmla="*/ T12 w 2695"/>
                  <a:gd name="T14" fmla="+- 0 13154 13106"/>
                  <a:gd name="T15" fmla="*/ 13154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5" h="48">
                    <a:moveTo>
                      <a:pt x="307" y="48"/>
                    </a:moveTo>
                    <a:lnTo>
                      <a:pt x="2695" y="48"/>
                    </a:lnTo>
                    <a:lnTo>
                      <a:pt x="0" y="0"/>
                    </a:lnTo>
                    <a:lnTo>
                      <a:pt x="307" y="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00" name="Group 10416"/>
            <p:cNvGrpSpPr>
              <a:grpSpLocks/>
            </p:cNvGrpSpPr>
            <p:nvPr/>
          </p:nvGrpSpPr>
          <p:grpSpPr bwMode="auto">
            <a:xfrm>
              <a:off x="8942" y="13106"/>
              <a:ext cx="2695" cy="48"/>
              <a:chOff x="8942" y="13106"/>
              <a:chExt cx="2695" cy="48"/>
            </a:xfrm>
          </p:grpSpPr>
          <p:sp>
            <p:nvSpPr>
              <p:cNvPr id="20934" name="Freeform 10417"/>
              <p:cNvSpPr>
                <a:spLocks/>
              </p:cNvSpPr>
              <p:nvPr/>
            </p:nvSpPr>
            <p:spPr bwMode="auto">
              <a:xfrm>
                <a:off x="8942" y="13106"/>
                <a:ext cx="2695" cy="48"/>
              </a:xfrm>
              <a:custGeom>
                <a:avLst/>
                <a:gdLst>
                  <a:gd name="T0" fmla="+- 0 11637 8942"/>
                  <a:gd name="T1" fmla="*/ T0 w 2695"/>
                  <a:gd name="T2" fmla="+- 0 13154 13106"/>
                  <a:gd name="T3" fmla="*/ 13154 h 48"/>
                  <a:gd name="T4" fmla="+- 0 8942 8942"/>
                  <a:gd name="T5" fmla="*/ T4 w 2695"/>
                  <a:gd name="T6" fmla="+- 0 13106 13106"/>
                  <a:gd name="T7" fmla="*/ 13106 h 48"/>
                  <a:gd name="T8" fmla="+- 0 11637 8942"/>
                  <a:gd name="T9" fmla="*/ T8 w 2695"/>
                  <a:gd name="T10" fmla="+- 0 13106 13106"/>
                  <a:gd name="T11" fmla="*/ 13106 h 48"/>
                  <a:gd name="T12" fmla="+- 0 11637 8942"/>
                  <a:gd name="T13" fmla="*/ T12 w 2695"/>
                  <a:gd name="T14" fmla="+- 0 13154 13106"/>
                  <a:gd name="T15" fmla="*/ 13154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5" h="48">
                    <a:moveTo>
                      <a:pt x="2695" y="48"/>
                    </a:moveTo>
                    <a:lnTo>
                      <a:pt x="0" y="0"/>
                    </a:lnTo>
                    <a:lnTo>
                      <a:pt x="2695" y="0"/>
                    </a:lnTo>
                    <a:lnTo>
                      <a:pt x="2695" y="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01" name="Group 10418"/>
            <p:cNvGrpSpPr>
              <a:grpSpLocks/>
            </p:cNvGrpSpPr>
            <p:nvPr/>
          </p:nvGrpSpPr>
          <p:grpSpPr bwMode="auto">
            <a:xfrm>
              <a:off x="2800" y="13145"/>
              <a:ext cx="3638" cy="29"/>
              <a:chOff x="2800" y="13145"/>
              <a:chExt cx="3638" cy="29"/>
            </a:xfrm>
          </p:grpSpPr>
          <p:sp>
            <p:nvSpPr>
              <p:cNvPr id="20932" name="Freeform 10419"/>
              <p:cNvSpPr>
                <a:spLocks/>
              </p:cNvSpPr>
              <p:nvPr/>
            </p:nvSpPr>
            <p:spPr bwMode="auto">
              <a:xfrm>
                <a:off x="2800" y="13145"/>
                <a:ext cx="3638" cy="29"/>
              </a:xfrm>
              <a:custGeom>
                <a:avLst/>
                <a:gdLst>
                  <a:gd name="T0" fmla="+- 0 2800 2800"/>
                  <a:gd name="T1" fmla="*/ T0 w 3638"/>
                  <a:gd name="T2" fmla="+- 0 13145 13145"/>
                  <a:gd name="T3" fmla="*/ 13145 h 29"/>
                  <a:gd name="T4" fmla="+- 0 2831 2800"/>
                  <a:gd name="T5" fmla="*/ T4 w 3638"/>
                  <a:gd name="T6" fmla="+- 0 13174 13145"/>
                  <a:gd name="T7" fmla="*/ 13174 h 29"/>
                  <a:gd name="T8" fmla="+- 0 6371 2800"/>
                  <a:gd name="T9" fmla="*/ T8 w 3638"/>
                  <a:gd name="T10" fmla="+- 0 13174 13145"/>
                  <a:gd name="T11" fmla="*/ 13174 h 29"/>
                  <a:gd name="T12" fmla="+- 0 2800 2800"/>
                  <a:gd name="T13" fmla="*/ T12 w 3638"/>
                  <a:gd name="T14" fmla="+- 0 13145 13145"/>
                  <a:gd name="T15" fmla="*/ 13145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38" h="29">
                    <a:moveTo>
                      <a:pt x="0" y="0"/>
                    </a:moveTo>
                    <a:lnTo>
                      <a:pt x="31" y="29"/>
                    </a:lnTo>
                    <a:lnTo>
                      <a:pt x="3571" y="2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33" name="Freeform 10420"/>
              <p:cNvSpPr>
                <a:spLocks/>
              </p:cNvSpPr>
              <p:nvPr/>
            </p:nvSpPr>
            <p:spPr bwMode="auto">
              <a:xfrm>
                <a:off x="2800" y="13145"/>
                <a:ext cx="3638" cy="29"/>
              </a:xfrm>
              <a:custGeom>
                <a:avLst/>
                <a:gdLst>
                  <a:gd name="T0" fmla="+- 0 6438 2800"/>
                  <a:gd name="T1" fmla="*/ T0 w 3638"/>
                  <a:gd name="T2" fmla="+- 0 13145 13145"/>
                  <a:gd name="T3" fmla="*/ 13145 h 29"/>
                  <a:gd name="T4" fmla="+- 0 2800 2800"/>
                  <a:gd name="T5" fmla="*/ T4 w 3638"/>
                  <a:gd name="T6" fmla="+- 0 13145 13145"/>
                  <a:gd name="T7" fmla="*/ 13145 h 29"/>
                  <a:gd name="T8" fmla="+- 0 6371 2800"/>
                  <a:gd name="T9" fmla="*/ T8 w 3638"/>
                  <a:gd name="T10" fmla="+- 0 13174 13145"/>
                  <a:gd name="T11" fmla="*/ 13174 h 29"/>
                  <a:gd name="T12" fmla="+- 0 6438 2800"/>
                  <a:gd name="T13" fmla="*/ T12 w 3638"/>
                  <a:gd name="T14" fmla="+- 0 13145 13145"/>
                  <a:gd name="T15" fmla="*/ 13145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38" h="29">
                    <a:moveTo>
                      <a:pt x="3638" y="0"/>
                    </a:moveTo>
                    <a:lnTo>
                      <a:pt x="0" y="0"/>
                    </a:lnTo>
                    <a:lnTo>
                      <a:pt x="3571" y="29"/>
                    </a:lnTo>
                    <a:lnTo>
                      <a:pt x="363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02" name="Group 10421"/>
            <p:cNvGrpSpPr>
              <a:grpSpLocks/>
            </p:cNvGrpSpPr>
            <p:nvPr/>
          </p:nvGrpSpPr>
          <p:grpSpPr bwMode="auto">
            <a:xfrm>
              <a:off x="2800" y="13145"/>
              <a:ext cx="3571" cy="29"/>
              <a:chOff x="2800" y="13145"/>
              <a:chExt cx="3571" cy="29"/>
            </a:xfrm>
          </p:grpSpPr>
          <p:sp>
            <p:nvSpPr>
              <p:cNvPr id="20931" name="Freeform 10422"/>
              <p:cNvSpPr>
                <a:spLocks/>
              </p:cNvSpPr>
              <p:nvPr/>
            </p:nvSpPr>
            <p:spPr bwMode="auto">
              <a:xfrm>
                <a:off x="2800" y="13145"/>
                <a:ext cx="3571" cy="29"/>
              </a:xfrm>
              <a:custGeom>
                <a:avLst/>
                <a:gdLst>
                  <a:gd name="T0" fmla="+- 0 2831 2800"/>
                  <a:gd name="T1" fmla="*/ T0 w 3571"/>
                  <a:gd name="T2" fmla="+- 0 13174 13145"/>
                  <a:gd name="T3" fmla="*/ 13174 h 29"/>
                  <a:gd name="T4" fmla="+- 0 6371 2800"/>
                  <a:gd name="T5" fmla="*/ T4 w 3571"/>
                  <a:gd name="T6" fmla="+- 0 13174 13145"/>
                  <a:gd name="T7" fmla="*/ 13174 h 29"/>
                  <a:gd name="T8" fmla="+- 0 2800 2800"/>
                  <a:gd name="T9" fmla="*/ T8 w 3571"/>
                  <a:gd name="T10" fmla="+- 0 13145 13145"/>
                  <a:gd name="T11" fmla="*/ 13145 h 29"/>
                  <a:gd name="T12" fmla="+- 0 2831 2800"/>
                  <a:gd name="T13" fmla="*/ T12 w 3571"/>
                  <a:gd name="T14" fmla="+- 0 13174 13145"/>
                  <a:gd name="T15" fmla="*/ 1317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71" h="29">
                    <a:moveTo>
                      <a:pt x="31" y="29"/>
                    </a:moveTo>
                    <a:lnTo>
                      <a:pt x="3571" y="29"/>
                    </a:lnTo>
                    <a:lnTo>
                      <a:pt x="0" y="0"/>
                    </a:lnTo>
                    <a:lnTo>
                      <a:pt x="31" y="2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03" name="Group 10423"/>
            <p:cNvGrpSpPr>
              <a:grpSpLocks/>
            </p:cNvGrpSpPr>
            <p:nvPr/>
          </p:nvGrpSpPr>
          <p:grpSpPr bwMode="auto">
            <a:xfrm>
              <a:off x="2800" y="13145"/>
              <a:ext cx="3638" cy="29"/>
              <a:chOff x="2800" y="13145"/>
              <a:chExt cx="3638" cy="29"/>
            </a:xfrm>
          </p:grpSpPr>
          <p:sp>
            <p:nvSpPr>
              <p:cNvPr id="20930" name="Freeform 10424"/>
              <p:cNvSpPr>
                <a:spLocks/>
              </p:cNvSpPr>
              <p:nvPr/>
            </p:nvSpPr>
            <p:spPr bwMode="auto">
              <a:xfrm>
                <a:off x="2800" y="13145"/>
                <a:ext cx="3638" cy="29"/>
              </a:xfrm>
              <a:custGeom>
                <a:avLst/>
                <a:gdLst>
                  <a:gd name="T0" fmla="+- 0 6371 2800"/>
                  <a:gd name="T1" fmla="*/ T0 w 3638"/>
                  <a:gd name="T2" fmla="+- 0 13174 13145"/>
                  <a:gd name="T3" fmla="*/ 13174 h 29"/>
                  <a:gd name="T4" fmla="+- 0 2800 2800"/>
                  <a:gd name="T5" fmla="*/ T4 w 3638"/>
                  <a:gd name="T6" fmla="+- 0 13145 13145"/>
                  <a:gd name="T7" fmla="*/ 13145 h 29"/>
                  <a:gd name="T8" fmla="+- 0 6438 2800"/>
                  <a:gd name="T9" fmla="*/ T8 w 3638"/>
                  <a:gd name="T10" fmla="+- 0 13145 13145"/>
                  <a:gd name="T11" fmla="*/ 13145 h 29"/>
                  <a:gd name="T12" fmla="+- 0 6371 2800"/>
                  <a:gd name="T13" fmla="*/ T12 w 3638"/>
                  <a:gd name="T14" fmla="+- 0 13174 13145"/>
                  <a:gd name="T15" fmla="*/ 1317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38" h="29">
                    <a:moveTo>
                      <a:pt x="3571" y="29"/>
                    </a:moveTo>
                    <a:lnTo>
                      <a:pt x="0" y="0"/>
                    </a:lnTo>
                    <a:lnTo>
                      <a:pt x="3638" y="0"/>
                    </a:lnTo>
                    <a:lnTo>
                      <a:pt x="3571" y="2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04" name="Group 10425"/>
            <p:cNvGrpSpPr>
              <a:grpSpLocks/>
            </p:cNvGrpSpPr>
            <p:nvPr/>
          </p:nvGrpSpPr>
          <p:grpSpPr bwMode="auto">
            <a:xfrm>
              <a:off x="6122" y="13183"/>
              <a:ext cx="226" cy="12"/>
              <a:chOff x="6122" y="13183"/>
              <a:chExt cx="226" cy="12"/>
            </a:xfrm>
          </p:grpSpPr>
          <p:sp>
            <p:nvSpPr>
              <p:cNvPr id="20929" name="Freeform 10426"/>
              <p:cNvSpPr>
                <a:spLocks/>
              </p:cNvSpPr>
              <p:nvPr/>
            </p:nvSpPr>
            <p:spPr bwMode="auto">
              <a:xfrm>
                <a:off x="6122" y="13183"/>
                <a:ext cx="226" cy="12"/>
              </a:xfrm>
              <a:custGeom>
                <a:avLst/>
                <a:gdLst>
                  <a:gd name="T0" fmla="+- 0 6347 6122"/>
                  <a:gd name="T1" fmla="*/ T0 w 226"/>
                  <a:gd name="T2" fmla="+- 0 13183 13183"/>
                  <a:gd name="T3" fmla="*/ 13183 h 12"/>
                  <a:gd name="T4" fmla="+- 0 6122 6122"/>
                  <a:gd name="T5" fmla="*/ T4 w 226"/>
                  <a:gd name="T6" fmla="+- 0 13183 13183"/>
                  <a:gd name="T7" fmla="*/ 13183 h 12"/>
                  <a:gd name="T8" fmla="+- 0 6316 6122"/>
                  <a:gd name="T9" fmla="*/ T8 w 226"/>
                  <a:gd name="T10" fmla="+- 0 13195 13183"/>
                  <a:gd name="T11" fmla="*/ 13195 h 12"/>
                  <a:gd name="T12" fmla="+- 0 6347 6122"/>
                  <a:gd name="T13" fmla="*/ T12 w 226"/>
                  <a:gd name="T14" fmla="+- 0 13183 13183"/>
                  <a:gd name="T15" fmla="*/ 13183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6" h="12">
                    <a:moveTo>
                      <a:pt x="225" y="0"/>
                    </a:moveTo>
                    <a:lnTo>
                      <a:pt x="0" y="0"/>
                    </a:lnTo>
                    <a:lnTo>
                      <a:pt x="194" y="12"/>
                    </a:lnTo>
                    <a:lnTo>
                      <a:pt x="225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05" name="Group 10427"/>
            <p:cNvGrpSpPr>
              <a:grpSpLocks/>
            </p:cNvGrpSpPr>
            <p:nvPr/>
          </p:nvGrpSpPr>
          <p:grpSpPr bwMode="auto">
            <a:xfrm>
              <a:off x="6122" y="13183"/>
              <a:ext cx="226" cy="12"/>
              <a:chOff x="6122" y="13183"/>
              <a:chExt cx="226" cy="12"/>
            </a:xfrm>
          </p:grpSpPr>
          <p:sp>
            <p:nvSpPr>
              <p:cNvPr id="20928" name="Freeform 10428"/>
              <p:cNvSpPr>
                <a:spLocks/>
              </p:cNvSpPr>
              <p:nvPr/>
            </p:nvSpPr>
            <p:spPr bwMode="auto">
              <a:xfrm>
                <a:off x="6122" y="13183"/>
                <a:ext cx="226" cy="12"/>
              </a:xfrm>
              <a:custGeom>
                <a:avLst/>
                <a:gdLst>
                  <a:gd name="T0" fmla="+- 0 6122 6122"/>
                  <a:gd name="T1" fmla="*/ T0 w 226"/>
                  <a:gd name="T2" fmla="+- 0 13183 13183"/>
                  <a:gd name="T3" fmla="*/ 13183 h 12"/>
                  <a:gd name="T4" fmla="+- 0 6347 6122"/>
                  <a:gd name="T5" fmla="*/ T4 w 226"/>
                  <a:gd name="T6" fmla="+- 0 13183 13183"/>
                  <a:gd name="T7" fmla="*/ 13183 h 12"/>
                  <a:gd name="T8" fmla="+- 0 6316 6122"/>
                  <a:gd name="T9" fmla="*/ T8 w 226"/>
                  <a:gd name="T10" fmla="+- 0 13195 13183"/>
                  <a:gd name="T11" fmla="*/ 13195 h 12"/>
                  <a:gd name="T12" fmla="+- 0 6122 6122"/>
                  <a:gd name="T13" fmla="*/ T12 w 226"/>
                  <a:gd name="T14" fmla="+- 0 13183 13183"/>
                  <a:gd name="T15" fmla="*/ 13183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6" h="12">
                    <a:moveTo>
                      <a:pt x="0" y="0"/>
                    </a:moveTo>
                    <a:lnTo>
                      <a:pt x="225" y="0"/>
                    </a:lnTo>
                    <a:lnTo>
                      <a:pt x="194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06" name="Group 10429"/>
            <p:cNvGrpSpPr>
              <a:grpSpLocks/>
            </p:cNvGrpSpPr>
            <p:nvPr/>
          </p:nvGrpSpPr>
          <p:grpSpPr bwMode="auto">
            <a:xfrm>
              <a:off x="2831" y="13178"/>
              <a:ext cx="3540" cy="2"/>
              <a:chOff x="2831" y="13178"/>
              <a:chExt cx="3540" cy="2"/>
            </a:xfrm>
          </p:grpSpPr>
          <p:sp>
            <p:nvSpPr>
              <p:cNvPr id="20927" name="Freeform 10430"/>
              <p:cNvSpPr>
                <a:spLocks/>
              </p:cNvSpPr>
              <p:nvPr/>
            </p:nvSpPr>
            <p:spPr bwMode="auto">
              <a:xfrm>
                <a:off x="2831" y="13178"/>
                <a:ext cx="3540" cy="2"/>
              </a:xfrm>
              <a:custGeom>
                <a:avLst/>
                <a:gdLst>
                  <a:gd name="T0" fmla="+- 0 2831 2831"/>
                  <a:gd name="T1" fmla="*/ T0 w 3540"/>
                  <a:gd name="T2" fmla="+- 0 6371 2831"/>
                  <a:gd name="T3" fmla="*/ T2 w 354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540">
                    <a:moveTo>
                      <a:pt x="0" y="0"/>
                    </a:moveTo>
                    <a:lnTo>
                      <a:pt x="3540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07" name="Group 10431"/>
            <p:cNvGrpSpPr>
              <a:grpSpLocks/>
            </p:cNvGrpSpPr>
            <p:nvPr/>
          </p:nvGrpSpPr>
          <p:grpSpPr bwMode="auto">
            <a:xfrm>
              <a:off x="2831" y="13174"/>
              <a:ext cx="3516" cy="10"/>
              <a:chOff x="2831" y="13174"/>
              <a:chExt cx="3516" cy="10"/>
            </a:xfrm>
          </p:grpSpPr>
          <p:sp>
            <p:nvSpPr>
              <p:cNvPr id="20926" name="Freeform 10432"/>
              <p:cNvSpPr>
                <a:spLocks/>
              </p:cNvSpPr>
              <p:nvPr/>
            </p:nvSpPr>
            <p:spPr bwMode="auto">
              <a:xfrm>
                <a:off x="2831" y="13174"/>
                <a:ext cx="3516" cy="10"/>
              </a:xfrm>
              <a:custGeom>
                <a:avLst/>
                <a:gdLst>
                  <a:gd name="T0" fmla="+- 0 2850 2831"/>
                  <a:gd name="T1" fmla="*/ T0 w 3516"/>
                  <a:gd name="T2" fmla="+- 0 13183 13174"/>
                  <a:gd name="T3" fmla="*/ 13183 h 10"/>
                  <a:gd name="T4" fmla="+- 0 6347 2831"/>
                  <a:gd name="T5" fmla="*/ T4 w 3516"/>
                  <a:gd name="T6" fmla="+- 0 13183 13174"/>
                  <a:gd name="T7" fmla="*/ 13183 h 10"/>
                  <a:gd name="T8" fmla="+- 0 2831 2831"/>
                  <a:gd name="T9" fmla="*/ T8 w 3516"/>
                  <a:gd name="T10" fmla="+- 0 13174 13174"/>
                  <a:gd name="T11" fmla="*/ 13174 h 10"/>
                  <a:gd name="T12" fmla="+- 0 2850 2831"/>
                  <a:gd name="T13" fmla="*/ T12 w 3516"/>
                  <a:gd name="T14" fmla="+- 0 13183 13174"/>
                  <a:gd name="T15" fmla="*/ 1318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16" h="10">
                    <a:moveTo>
                      <a:pt x="19" y="9"/>
                    </a:moveTo>
                    <a:lnTo>
                      <a:pt x="3516" y="9"/>
                    </a:lnTo>
                    <a:lnTo>
                      <a:pt x="0" y="0"/>
                    </a:lnTo>
                    <a:lnTo>
                      <a:pt x="19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08" name="Group 10433"/>
            <p:cNvGrpSpPr>
              <a:grpSpLocks/>
            </p:cNvGrpSpPr>
            <p:nvPr/>
          </p:nvGrpSpPr>
          <p:grpSpPr bwMode="auto">
            <a:xfrm>
              <a:off x="2831" y="13174"/>
              <a:ext cx="3540" cy="10"/>
              <a:chOff x="2831" y="13174"/>
              <a:chExt cx="3540" cy="10"/>
            </a:xfrm>
          </p:grpSpPr>
          <p:sp>
            <p:nvSpPr>
              <p:cNvPr id="20925" name="Freeform 10434"/>
              <p:cNvSpPr>
                <a:spLocks/>
              </p:cNvSpPr>
              <p:nvPr/>
            </p:nvSpPr>
            <p:spPr bwMode="auto">
              <a:xfrm>
                <a:off x="2831" y="13174"/>
                <a:ext cx="3540" cy="10"/>
              </a:xfrm>
              <a:custGeom>
                <a:avLst/>
                <a:gdLst>
                  <a:gd name="T0" fmla="+- 0 6347 2831"/>
                  <a:gd name="T1" fmla="*/ T0 w 3540"/>
                  <a:gd name="T2" fmla="+- 0 13183 13174"/>
                  <a:gd name="T3" fmla="*/ 13183 h 10"/>
                  <a:gd name="T4" fmla="+- 0 2831 2831"/>
                  <a:gd name="T5" fmla="*/ T4 w 3540"/>
                  <a:gd name="T6" fmla="+- 0 13174 13174"/>
                  <a:gd name="T7" fmla="*/ 13174 h 10"/>
                  <a:gd name="T8" fmla="+- 0 6371 2831"/>
                  <a:gd name="T9" fmla="*/ T8 w 3540"/>
                  <a:gd name="T10" fmla="+- 0 13174 13174"/>
                  <a:gd name="T11" fmla="*/ 13174 h 10"/>
                  <a:gd name="T12" fmla="+- 0 6347 2831"/>
                  <a:gd name="T13" fmla="*/ T12 w 3540"/>
                  <a:gd name="T14" fmla="+- 0 13183 13174"/>
                  <a:gd name="T15" fmla="*/ 1318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540" h="10">
                    <a:moveTo>
                      <a:pt x="3516" y="9"/>
                    </a:moveTo>
                    <a:lnTo>
                      <a:pt x="0" y="0"/>
                    </a:lnTo>
                    <a:lnTo>
                      <a:pt x="3540" y="0"/>
                    </a:lnTo>
                    <a:lnTo>
                      <a:pt x="3516" y="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09" name="Group 10435"/>
            <p:cNvGrpSpPr>
              <a:grpSpLocks/>
            </p:cNvGrpSpPr>
            <p:nvPr/>
          </p:nvGrpSpPr>
          <p:grpSpPr bwMode="auto">
            <a:xfrm>
              <a:off x="2850" y="13189"/>
              <a:ext cx="3271" cy="2"/>
              <a:chOff x="2850" y="13189"/>
              <a:chExt cx="3271" cy="2"/>
            </a:xfrm>
          </p:grpSpPr>
          <p:sp>
            <p:nvSpPr>
              <p:cNvPr id="20924" name="Freeform 10436"/>
              <p:cNvSpPr>
                <a:spLocks/>
              </p:cNvSpPr>
              <p:nvPr/>
            </p:nvSpPr>
            <p:spPr bwMode="auto">
              <a:xfrm>
                <a:off x="2850" y="13189"/>
                <a:ext cx="3271" cy="2"/>
              </a:xfrm>
              <a:custGeom>
                <a:avLst/>
                <a:gdLst>
                  <a:gd name="T0" fmla="+- 0 2850 2850"/>
                  <a:gd name="T1" fmla="*/ T0 w 3271"/>
                  <a:gd name="T2" fmla="+- 0 6122 2850"/>
                  <a:gd name="T3" fmla="*/ T2 w 3271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271">
                    <a:moveTo>
                      <a:pt x="0" y="0"/>
                    </a:moveTo>
                    <a:lnTo>
                      <a:pt x="3272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10" name="Group 10437"/>
            <p:cNvGrpSpPr>
              <a:grpSpLocks/>
            </p:cNvGrpSpPr>
            <p:nvPr/>
          </p:nvGrpSpPr>
          <p:grpSpPr bwMode="auto">
            <a:xfrm>
              <a:off x="2850" y="13183"/>
              <a:ext cx="3250" cy="12"/>
              <a:chOff x="2850" y="13183"/>
              <a:chExt cx="3250" cy="12"/>
            </a:xfrm>
          </p:grpSpPr>
          <p:sp>
            <p:nvSpPr>
              <p:cNvPr id="20923" name="Freeform 10438"/>
              <p:cNvSpPr>
                <a:spLocks/>
              </p:cNvSpPr>
              <p:nvPr/>
            </p:nvSpPr>
            <p:spPr bwMode="auto">
              <a:xfrm>
                <a:off x="2850" y="13183"/>
                <a:ext cx="3250" cy="12"/>
              </a:xfrm>
              <a:custGeom>
                <a:avLst/>
                <a:gdLst>
                  <a:gd name="T0" fmla="+- 0 2879 2850"/>
                  <a:gd name="T1" fmla="*/ T0 w 3250"/>
                  <a:gd name="T2" fmla="+- 0 13195 13183"/>
                  <a:gd name="T3" fmla="*/ 13195 h 12"/>
                  <a:gd name="T4" fmla="+- 0 6100 2850"/>
                  <a:gd name="T5" fmla="*/ T4 w 3250"/>
                  <a:gd name="T6" fmla="+- 0 13195 13183"/>
                  <a:gd name="T7" fmla="*/ 13195 h 12"/>
                  <a:gd name="T8" fmla="+- 0 2850 2850"/>
                  <a:gd name="T9" fmla="*/ T8 w 3250"/>
                  <a:gd name="T10" fmla="+- 0 13183 13183"/>
                  <a:gd name="T11" fmla="*/ 13183 h 12"/>
                  <a:gd name="T12" fmla="+- 0 2879 2850"/>
                  <a:gd name="T13" fmla="*/ T12 w 3250"/>
                  <a:gd name="T14" fmla="+- 0 13195 13183"/>
                  <a:gd name="T15" fmla="*/ 13195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50" h="12">
                    <a:moveTo>
                      <a:pt x="29" y="12"/>
                    </a:moveTo>
                    <a:lnTo>
                      <a:pt x="3250" y="12"/>
                    </a:lnTo>
                    <a:lnTo>
                      <a:pt x="0" y="0"/>
                    </a:lnTo>
                    <a:lnTo>
                      <a:pt x="29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11" name="Group 10439"/>
            <p:cNvGrpSpPr>
              <a:grpSpLocks/>
            </p:cNvGrpSpPr>
            <p:nvPr/>
          </p:nvGrpSpPr>
          <p:grpSpPr bwMode="auto">
            <a:xfrm>
              <a:off x="2850" y="13183"/>
              <a:ext cx="3271" cy="12"/>
              <a:chOff x="2850" y="13183"/>
              <a:chExt cx="3271" cy="12"/>
            </a:xfrm>
          </p:grpSpPr>
          <p:sp>
            <p:nvSpPr>
              <p:cNvPr id="20922" name="Freeform 10440"/>
              <p:cNvSpPr>
                <a:spLocks/>
              </p:cNvSpPr>
              <p:nvPr/>
            </p:nvSpPr>
            <p:spPr bwMode="auto">
              <a:xfrm>
                <a:off x="2850" y="13183"/>
                <a:ext cx="3271" cy="12"/>
              </a:xfrm>
              <a:custGeom>
                <a:avLst/>
                <a:gdLst>
                  <a:gd name="T0" fmla="+- 0 6100 2850"/>
                  <a:gd name="T1" fmla="*/ T0 w 3271"/>
                  <a:gd name="T2" fmla="+- 0 13195 13183"/>
                  <a:gd name="T3" fmla="*/ 13195 h 12"/>
                  <a:gd name="T4" fmla="+- 0 2850 2850"/>
                  <a:gd name="T5" fmla="*/ T4 w 3271"/>
                  <a:gd name="T6" fmla="+- 0 13183 13183"/>
                  <a:gd name="T7" fmla="*/ 13183 h 12"/>
                  <a:gd name="T8" fmla="+- 0 6122 2850"/>
                  <a:gd name="T9" fmla="*/ T8 w 3271"/>
                  <a:gd name="T10" fmla="+- 0 13183 13183"/>
                  <a:gd name="T11" fmla="*/ 13183 h 12"/>
                  <a:gd name="T12" fmla="+- 0 6100 2850"/>
                  <a:gd name="T13" fmla="*/ T12 w 3271"/>
                  <a:gd name="T14" fmla="+- 0 13195 13183"/>
                  <a:gd name="T15" fmla="*/ 13195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71" h="12">
                    <a:moveTo>
                      <a:pt x="3250" y="12"/>
                    </a:moveTo>
                    <a:lnTo>
                      <a:pt x="0" y="0"/>
                    </a:lnTo>
                    <a:lnTo>
                      <a:pt x="3272" y="0"/>
                    </a:lnTo>
                    <a:lnTo>
                      <a:pt x="3250" y="12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12" name="Group 10441"/>
            <p:cNvGrpSpPr>
              <a:grpSpLocks/>
            </p:cNvGrpSpPr>
            <p:nvPr/>
          </p:nvGrpSpPr>
          <p:grpSpPr bwMode="auto">
            <a:xfrm>
              <a:off x="9249" y="13154"/>
              <a:ext cx="2388" cy="120"/>
              <a:chOff x="9249" y="13154"/>
              <a:chExt cx="2388" cy="120"/>
            </a:xfrm>
          </p:grpSpPr>
          <p:sp>
            <p:nvSpPr>
              <p:cNvPr id="20920" name="Freeform 10442"/>
              <p:cNvSpPr>
                <a:spLocks/>
              </p:cNvSpPr>
              <p:nvPr/>
            </p:nvSpPr>
            <p:spPr bwMode="auto">
              <a:xfrm>
                <a:off x="9249" y="13154"/>
                <a:ext cx="2388" cy="120"/>
              </a:xfrm>
              <a:custGeom>
                <a:avLst/>
                <a:gdLst>
                  <a:gd name="T0" fmla="+- 0 9249 9249"/>
                  <a:gd name="T1" fmla="*/ T0 w 2388"/>
                  <a:gd name="T2" fmla="+- 0 13154 13154"/>
                  <a:gd name="T3" fmla="*/ 13154 h 120"/>
                  <a:gd name="T4" fmla="+- 0 9518 9249"/>
                  <a:gd name="T5" fmla="*/ T4 w 2388"/>
                  <a:gd name="T6" fmla="+- 0 13274 13154"/>
                  <a:gd name="T7" fmla="*/ 13274 h 120"/>
                  <a:gd name="T8" fmla="+- 0 11637 9249"/>
                  <a:gd name="T9" fmla="*/ T8 w 2388"/>
                  <a:gd name="T10" fmla="+- 0 13274 13154"/>
                  <a:gd name="T11" fmla="*/ 13274 h 120"/>
                  <a:gd name="T12" fmla="+- 0 9249 9249"/>
                  <a:gd name="T13" fmla="*/ T12 w 2388"/>
                  <a:gd name="T14" fmla="+- 0 13154 13154"/>
                  <a:gd name="T15" fmla="*/ 13154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88" h="120">
                    <a:moveTo>
                      <a:pt x="0" y="0"/>
                    </a:moveTo>
                    <a:lnTo>
                      <a:pt x="269" y="120"/>
                    </a:lnTo>
                    <a:lnTo>
                      <a:pt x="2388" y="12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21" name="Freeform 10443"/>
              <p:cNvSpPr>
                <a:spLocks/>
              </p:cNvSpPr>
              <p:nvPr/>
            </p:nvSpPr>
            <p:spPr bwMode="auto">
              <a:xfrm>
                <a:off x="9249" y="13154"/>
                <a:ext cx="2388" cy="120"/>
              </a:xfrm>
              <a:custGeom>
                <a:avLst/>
                <a:gdLst>
                  <a:gd name="T0" fmla="+- 0 11637 9249"/>
                  <a:gd name="T1" fmla="*/ T0 w 2388"/>
                  <a:gd name="T2" fmla="+- 0 13154 13154"/>
                  <a:gd name="T3" fmla="*/ 13154 h 120"/>
                  <a:gd name="T4" fmla="+- 0 9249 9249"/>
                  <a:gd name="T5" fmla="*/ T4 w 2388"/>
                  <a:gd name="T6" fmla="+- 0 13154 13154"/>
                  <a:gd name="T7" fmla="*/ 13154 h 120"/>
                  <a:gd name="T8" fmla="+- 0 11637 9249"/>
                  <a:gd name="T9" fmla="*/ T8 w 2388"/>
                  <a:gd name="T10" fmla="+- 0 13274 13154"/>
                  <a:gd name="T11" fmla="*/ 13274 h 120"/>
                  <a:gd name="T12" fmla="+- 0 11637 9249"/>
                  <a:gd name="T13" fmla="*/ T12 w 2388"/>
                  <a:gd name="T14" fmla="+- 0 13154 13154"/>
                  <a:gd name="T15" fmla="*/ 13154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88" h="120">
                    <a:moveTo>
                      <a:pt x="2388" y="0"/>
                    </a:moveTo>
                    <a:lnTo>
                      <a:pt x="0" y="0"/>
                    </a:lnTo>
                    <a:lnTo>
                      <a:pt x="2388" y="120"/>
                    </a:lnTo>
                    <a:lnTo>
                      <a:pt x="238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13" name="Group 10444"/>
            <p:cNvGrpSpPr>
              <a:grpSpLocks/>
            </p:cNvGrpSpPr>
            <p:nvPr/>
          </p:nvGrpSpPr>
          <p:grpSpPr bwMode="auto">
            <a:xfrm>
              <a:off x="9249" y="13154"/>
              <a:ext cx="2388" cy="120"/>
              <a:chOff x="9249" y="13154"/>
              <a:chExt cx="2388" cy="120"/>
            </a:xfrm>
          </p:grpSpPr>
          <p:sp>
            <p:nvSpPr>
              <p:cNvPr id="20919" name="Freeform 10445"/>
              <p:cNvSpPr>
                <a:spLocks/>
              </p:cNvSpPr>
              <p:nvPr/>
            </p:nvSpPr>
            <p:spPr bwMode="auto">
              <a:xfrm>
                <a:off x="9249" y="13154"/>
                <a:ext cx="2388" cy="120"/>
              </a:xfrm>
              <a:custGeom>
                <a:avLst/>
                <a:gdLst>
                  <a:gd name="T0" fmla="+- 0 9518 9249"/>
                  <a:gd name="T1" fmla="*/ T0 w 2388"/>
                  <a:gd name="T2" fmla="+- 0 13274 13154"/>
                  <a:gd name="T3" fmla="*/ 13274 h 120"/>
                  <a:gd name="T4" fmla="+- 0 11637 9249"/>
                  <a:gd name="T5" fmla="*/ T4 w 2388"/>
                  <a:gd name="T6" fmla="+- 0 13274 13154"/>
                  <a:gd name="T7" fmla="*/ 13274 h 120"/>
                  <a:gd name="T8" fmla="+- 0 9249 9249"/>
                  <a:gd name="T9" fmla="*/ T8 w 2388"/>
                  <a:gd name="T10" fmla="+- 0 13154 13154"/>
                  <a:gd name="T11" fmla="*/ 13154 h 120"/>
                  <a:gd name="T12" fmla="+- 0 9518 9249"/>
                  <a:gd name="T13" fmla="*/ T12 w 2388"/>
                  <a:gd name="T14" fmla="+- 0 13274 13154"/>
                  <a:gd name="T15" fmla="*/ 13274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88" h="120">
                    <a:moveTo>
                      <a:pt x="269" y="120"/>
                    </a:moveTo>
                    <a:lnTo>
                      <a:pt x="2388" y="120"/>
                    </a:lnTo>
                    <a:lnTo>
                      <a:pt x="0" y="0"/>
                    </a:lnTo>
                    <a:lnTo>
                      <a:pt x="269" y="12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14" name="Group 10446"/>
            <p:cNvGrpSpPr>
              <a:grpSpLocks/>
            </p:cNvGrpSpPr>
            <p:nvPr/>
          </p:nvGrpSpPr>
          <p:grpSpPr bwMode="auto">
            <a:xfrm>
              <a:off x="9249" y="13154"/>
              <a:ext cx="2388" cy="120"/>
              <a:chOff x="9249" y="13154"/>
              <a:chExt cx="2388" cy="120"/>
            </a:xfrm>
          </p:grpSpPr>
          <p:sp>
            <p:nvSpPr>
              <p:cNvPr id="20918" name="Freeform 10447"/>
              <p:cNvSpPr>
                <a:spLocks/>
              </p:cNvSpPr>
              <p:nvPr/>
            </p:nvSpPr>
            <p:spPr bwMode="auto">
              <a:xfrm>
                <a:off x="9249" y="13154"/>
                <a:ext cx="2388" cy="120"/>
              </a:xfrm>
              <a:custGeom>
                <a:avLst/>
                <a:gdLst>
                  <a:gd name="T0" fmla="+- 0 11637 9249"/>
                  <a:gd name="T1" fmla="*/ T0 w 2388"/>
                  <a:gd name="T2" fmla="+- 0 13274 13154"/>
                  <a:gd name="T3" fmla="*/ 13274 h 120"/>
                  <a:gd name="T4" fmla="+- 0 9249 9249"/>
                  <a:gd name="T5" fmla="*/ T4 w 2388"/>
                  <a:gd name="T6" fmla="+- 0 13154 13154"/>
                  <a:gd name="T7" fmla="*/ 13154 h 120"/>
                  <a:gd name="T8" fmla="+- 0 11637 9249"/>
                  <a:gd name="T9" fmla="*/ T8 w 2388"/>
                  <a:gd name="T10" fmla="+- 0 13154 13154"/>
                  <a:gd name="T11" fmla="*/ 13154 h 120"/>
                  <a:gd name="T12" fmla="+- 0 11637 9249"/>
                  <a:gd name="T13" fmla="*/ T12 w 2388"/>
                  <a:gd name="T14" fmla="+- 0 13274 13154"/>
                  <a:gd name="T15" fmla="*/ 13274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88" h="120">
                    <a:moveTo>
                      <a:pt x="2388" y="120"/>
                    </a:moveTo>
                    <a:lnTo>
                      <a:pt x="0" y="0"/>
                    </a:lnTo>
                    <a:lnTo>
                      <a:pt x="2388" y="0"/>
                    </a:lnTo>
                    <a:lnTo>
                      <a:pt x="2388" y="12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15" name="Group 10448"/>
            <p:cNvGrpSpPr>
              <a:grpSpLocks/>
            </p:cNvGrpSpPr>
            <p:nvPr/>
          </p:nvGrpSpPr>
          <p:grpSpPr bwMode="auto">
            <a:xfrm>
              <a:off x="9518" y="13274"/>
              <a:ext cx="2119" cy="38"/>
              <a:chOff x="9518" y="13274"/>
              <a:chExt cx="2119" cy="38"/>
            </a:xfrm>
          </p:grpSpPr>
          <p:sp>
            <p:nvSpPr>
              <p:cNvPr id="20916" name="Freeform 10449"/>
              <p:cNvSpPr>
                <a:spLocks/>
              </p:cNvSpPr>
              <p:nvPr/>
            </p:nvSpPr>
            <p:spPr bwMode="auto">
              <a:xfrm>
                <a:off x="9518" y="13274"/>
                <a:ext cx="2119" cy="38"/>
              </a:xfrm>
              <a:custGeom>
                <a:avLst/>
                <a:gdLst>
                  <a:gd name="T0" fmla="+- 0 9518 9518"/>
                  <a:gd name="T1" fmla="*/ T0 w 2119"/>
                  <a:gd name="T2" fmla="+- 0 13274 13274"/>
                  <a:gd name="T3" fmla="*/ 13274 h 38"/>
                  <a:gd name="T4" fmla="+- 0 9738 9518"/>
                  <a:gd name="T5" fmla="*/ T4 w 2119"/>
                  <a:gd name="T6" fmla="+- 0 13313 13274"/>
                  <a:gd name="T7" fmla="*/ 13313 h 38"/>
                  <a:gd name="T8" fmla="+- 0 11637 9518"/>
                  <a:gd name="T9" fmla="*/ T8 w 2119"/>
                  <a:gd name="T10" fmla="+- 0 13313 13274"/>
                  <a:gd name="T11" fmla="*/ 13313 h 38"/>
                  <a:gd name="T12" fmla="+- 0 9518 9518"/>
                  <a:gd name="T13" fmla="*/ T12 w 2119"/>
                  <a:gd name="T14" fmla="+- 0 13274 13274"/>
                  <a:gd name="T15" fmla="*/ 13274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" h="38">
                    <a:moveTo>
                      <a:pt x="0" y="0"/>
                    </a:moveTo>
                    <a:lnTo>
                      <a:pt x="220" y="39"/>
                    </a:lnTo>
                    <a:lnTo>
                      <a:pt x="2119" y="3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17" name="Freeform 10450"/>
              <p:cNvSpPr>
                <a:spLocks/>
              </p:cNvSpPr>
              <p:nvPr/>
            </p:nvSpPr>
            <p:spPr bwMode="auto">
              <a:xfrm>
                <a:off x="9518" y="13274"/>
                <a:ext cx="2119" cy="38"/>
              </a:xfrm>
              <a:custGeom>
                <a:avLst/>
                <a:gdLst>
                  <a:gd name="T0" fmla="+- 0 11637 9518"/>
                  <a:gd name="T1" fmla="*/ T0 w 2119"/>
                  <a:gd name="T2" fmla="+- 0 13274 13274"/>
                  <a:gd name="T3" fmla="*/ 13274 h 38"/>
                  <a:gd name="T4" fmla="+- 0 9518 9518"/>
                  <a:gd name="T5" fmla="*/ T4 w 2119"/>
                  <a:gd name="T6" fmla="+- 0 13274 13274"/>
                  <a:gd name="T7" fmla="*/ 13274 h 38"/>
                  <a:gd name="T8" fmla="+- 0 11637 9518"/>
                  <a:gd name="T9" fmla="*/ T8 w 2119"/>
                  <a:gd name="T10" fmla="+- 0 13313 13274"/>
                  <a:gd name="T11" fmla="*/ 13313 h 38"/>
                  <a:gd name="T12" fmla="+- 0 11637 9518"/>
                  <a:gd name="T13" fmla="*/ T12 w 2119"/>
                  <a:gd name="T14" fmla="+- 0 13274 13274"/>
                  <a:gd name="T15" fmla="*/ 13274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" h="38">
                    <a:moveTo>
                      <a:pt x="2119" y="0"/>
                    </a:moveTo>
                    <a:lnTo>
                      <a:pt x="0" y="0"/>
                    </a:lnTo>
                    <a:lnTo>
                      <a:pt x="2119" y="39"/>
                    </a:lnTo>
                    <a:lnTo>
                      <a:pt x="211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16" name="Group 10451"/>
            <p:cNvGrpSpPr>
              <a:grpSpLocks/>
            </p:cNvGrpSpPr>
            <p:nvPr/>
          </p:nvGrpSpPr>
          <p:grpSpPr bwMode="auto">
            <a:xfrm>
              <a:off x="9518" y="13274"/>
              <a:ext cx="2119" cy="38"/>
              <a:chOff x="9518" y="13274"/>
              <a:chExt cx="2119" cy="38"/>
            </a:xfrm>
          </p:grpSpPr>
          <p:sp>
            <p:nvSpPr>
              <p:cNvPr id="20915" name="Freeform 10452"/>
              <p:cNvSpPr>
                <a:spLocks/>
              </p:cNvSpPr>
              <p:nvPr/>
            </p:nvSpPr>
            <p:spPr bwMode="auto">
              <a:xfrm>
                <a:off x="9518" y="13274"/>
                <a:ext cx="2119" cy="38"/>
              </a:xfrm>
              <a:custGeom>
                <a:avLst/>
                <a:gdLst>
                  <a:gd name="T0" fmla="+- 0 9738 9518"/>
                  <a:gd name="T1" fmla="*/ T0 w 2119"/>
                  <a:gd name="T2" fmla="+- 0 13313 13274"/>
                  <a:gd name="T3" fmla="*/ 13313 h 38"/>
                  <a:gd name="T4" fmla="+- 0 11637 9518"/>
                  <a:gd name="T5" fmla="*/ T4 w 2119"/>
                  <a:gd name="T6" fmla="+- 0 13313 13274"/>
                  <a:gd name="T7" fmla="*/ 13313 h 38"/>
                  <a:gd name="T8" fmla="+- 0 9518 9518"/>
                  <a:gd name="T9" fmla="*/ T8 w 2119"/>
                  <a:gd name="T10" fmla="+- 0 13274 13274"/>
                  <a:gd name="T11" fmla="*/ 13274 h 38"/>
                  <a:gd name="T12" fmla="+- 0 9738 9518"/>
                  <a:gd name="T13" fmla="*/ T12 w 2119"/>
                  <a:gd name="T14" fmla="+- 0 13313 13274"/>
                  <a:gd name="T15" fmla="*/ 13313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" h="38">
                    <a:moveTo>
                      <a:pt x="220" y="39"/>
                    </a:moveTo>
                    <a:lnTo>
                      <a:pt x="2119" y="39"/>
                    </a:lnTo>
                    <a:lnTo>
                      <a:pt x="0" y="0"/>
                    </a:lnTo>
                    <a:lnTo>
                      <a:pt x="220" y="3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17" name="Group 10453"/>
            <p:cNvGrpSpPr>
              <a:grpSpLocks/>
            </p:cNvGrpSpPr>
            <p:nvPr/>
          </p:nvGrpSpPr>
          <p:grpSpPr bwMode="auto">
            <a:xfrm>
              <a:off x="9518" y="13274"/>
              <a:ext cx="2119" cy="38"/>
              <a:chOff x="9518" y="13274"/>
              <a:chExt cx="2119" cy="38"/>
            </a:xfrm>
          </p:grpSpPr>
          <p:sp>
            <p:nvSpPr>
              <p:cNvPr id="20914" name="Freeform 10454"/>
              <p:cNvSpPr>
                <a:spLocks/>
              </p:cNvSpPr>
              <p:nvPr/>
            </p:nvSpPr>
            <p:spPr bwMode="auto">
              <a:xfrm>
                <a:off x="9518" y="13274"/>
                <a:ext cx="2119" cy="38"/>
              </a:xfrm>
              <a:custGeom>
                <a:avLst/>
                <a:gdLst>
                  <a:gd name="T0" fmla="+- 0 11637 9518"/>
                  <a:gd name="T1" fmla="*/ T0 w 2119"/>
                  <a:gd name="T2" fmla="+- 0 13313 13274"/>
                  <a:gd name="T3" fmla="*/ 13313 h 38"/>
                  <a:gd name="T4" fmla="+- 0 9518 9518"/>
                  <a:gd name="T5" fmla="*/ T4 w 2119"/>
                  <a:gd name="T6" fmla="+- 0 13274 13274"/>
                  <a:gd name="T7" fmla="*/ 13274 h 38"/>
                  <a:gd name="T8" fmla="+- 0 11637 9518"/>
                  <a:gd name="T9" fmla="*/ T8 w 2119"/>
                  <a:gd name="T10" fmla="+- 0 13274 13274"/>
                  <a:gd name="T11" fmla="*/ 13274 h 38"/>
                  <a:gd name="T12" fmla="+- 0 11637 9518"/>
                  <a:gd name="T13" fmla="*/ T12 w 2119"/>
                  <a:gd name="T14" fmla="+- 0 13313 13274"/>
                  <a:gd name="T15" fmla="*/ 13313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" h="38">
                    <a:moveTo>
                      <a:pt x="2119" y="39"/>
                    </a:moveTo>
                    <a:lnTo>
                      <a:pt x="0" y="0"/>
                    </a:lnTo>
                    <a:lnTo>
                      <a:pt x="2119" y="0"/>
                    </a:lnTo>
                    <a:lnTo>
                      <a:pt x="2119" y="39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18" name="Group 10455"/>
            <p:cNvGrpSpPr>
              <a:grpSpLocks/>
            </p:cNvGrpSpPr>
            <p:nvPr/>
          </p:nvGrpSpPr>
          <p:grpSpPr bwMode="auto">
            <a:xfrm>
              <a:off x="2879" y="13195"/>
              <a:ext cx="3221" cy="166"/>
              <a:chOff x="2879" y="13195"/>
              <a:chExt cx="3221" cy="166"/>
            </a:xfrm>
          </p:grpSpPr>
          <p:sp>
            <p:nvSpPr>
              <p:cNvPr id="20912" name="Freeform 10456"/>
              <p:cNvSpPr>
                <a:spLocks/>
              </p:cNvSpPr>
              <p:nvPr/>
            </p:nvSpPr>
            <p:spPr bwMode="auto">
              <a:xfrm>
                <a:off x="2879" y="13195"/>
                <a:ext cx="3221" cy="166"/>
              </a:xfrm>
              <a:custGeom>
                <a:avLst/>
                <a:gdLst>
                  <a:gd name="T0" fmla="+- 0 2879 2879"/>
                  <a:gd name="T1" fmla="*/ T0 w 3221"/>
                  <a:gd name="T2" fmla="+- 0 13195 13195"/>
                  <a:gd name="T3" fmla="*/ 13195 h 166"/>
                  <a:gd name="T4" fmla="+- 0 3210 2879"/>
                  <a:gd name="T5" fmla="*/ T4 w 3221"/>
                  <a:gd name="T6" fmla="+- 0 13361 13195"/>
                  <a:gd name="T7" fmla="*/ 13361 h 166"/>
                  <a:gd name="T8" fmla="+- 0 5838 2879"/>
                  <a:gd name="T9" fmla="*/ T8 w 3221"/>
                  <a:gd name="T10" fmla="+- 0 13361 13195"/>
                  <a:gd name="T11" fmla="*/ 13361 h 166"/>
                  <a:gd name="T12" fmla="+- 0 2879 2879"/>
                  <a:gd name="T13" fmla="*/ T12 w 3221"/>
                  <a:gd name="T14" fmla="+- 0 13195 13195"/>
                  <a:gd name="T15" fmla="*/ 13195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21" h="166">
                    <a:moveTo>
                      <a:pt x="0" y="0"/>
                    </a:moveTo>
                    <a:lnTo>
                      <a:pt x="331" y="166"/>
                    </a:lnTo>
                    <a:lnTo>
                      <a:pt x="2959" y="1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13" name="Freeform 10457"/>
              <p:cNvSpPr>
                <a:spLocks/>
              </p:cNvSpPr>
              <p:nvPr/>
            </p:nvSpPr>
            <p:spPr bwMode="auto">
              <a:xfrm>
                <a:off x="2879" y="13195"/>
                <a:ext cx="3221" cy="166"/>
              </a:xfrm>
              <a:custGeom>
                <a:avLst/>
                <a:gdLst>
                  <a:gd name="T0" fmla="+- 0 6100 2879"/>
                  <a:gd name="T1" fmla="*/ T0 w 3221"/>
                  <a:gd name="T2" fmla="+- 0 13195 13195"/>
                  <a:gd name="T3" fmla="*/ 13195 h 166"/>
                  <a:gd name="T4" fmla="+- 0 2879 2879"/>
                  <a:gd name="T5" fmla="*/ T4 w 3221"/>
                  <a:gd name="T6" fmla="+- 0 13195 13195"/>
                  <a:gd name="T7" fmla="*/ 13195 h 166"/>
                  <a:gd name="T8" fmla="+- 0 5838 2879"/>
                  <a:gd name="T9" fmla="*/ T8 w 3221"/>
                  <a:gd name="T10" fmla="+- 0 13361 13195"/>
                  <a:gd name="T11" fmla="*/ 13361 h 166"/>
                  <a:gd name="T12" fmla="+- 0 6100 2879"/>
                  <a:gd name="T13" fmla="*/ T12 w 3221"/>
                  <a:gd name="T14" fmla="+- 0 13195 13195"/>
                  <a:gd name="T15" fmla="*/ 13195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21" h="166">
                    <a:moveTo>
                      <a:pt x="3221" y="0"/>
                    </a:moveTo>
                    <a:lnTo>
                      <a:pt x="0" y="0"/>
                    </a:lnTo>
                    <a:lnTo>
                      <a:pt x="2959" y="166"/>
                    </a:lnTo>
                    <a:lnTo>
                      <a:pt x="322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19" name="Group 10458"/>
            <p:cNvGrpSpPr>
              <a:grpSpLocks/>
            </p:cNvGrpSpPr>
            <p:nvPr/>
          </p:nvGrpSpPr>
          <p:grpSpPr bwMode="auto">
            <a:xfrm>
              <a:off x="2879" y="13195"/>
              <a:ext cx="2959" cy="166"/>
              <a:chOff x="2879" y="13195"/>
              <a:chExt cx="2959" cy="166"/>
            </a:xfrm>
          </p:grpSpPr>
          <p:sp>
            <p:nvSpPr>
              <p:cNvPr id="20911" name="Freeform 10459"/>
              <p:cNvSpPr>
                <a:spLocks/>
              </p:cNvSpPr>
              <p:nvPr/>
            </p:nvSpPr>
            <p:spPr bwMode="auto">
              <a:xfrm>
                <a:off x="2879" y="13195"/>
                <a:ext cx="2959" cy="166"/>
              </a:xfrm>
              <a:custGeom>
                <a:avLst/>
                <a:gdLst>
                  <a:gd name="T0" fmla="+- 0 3210 2879"/>
                  <a:gd name="T1" fmla="*/ T0 w 2959"/>
                  <a:gd name="T2" fmla="+- 0 13361 13195"/>
                  <a:gd name="T3" fmla="*/ 13361 h 166"/>
                  <a:gd name="T4" fmla="+- 0 5838 2879"/>
                  <a:gd name="T5" fmla="*/ T4 w 2959"/>
                  <a:gd name="T6" fmla="+- 0 13361 13195"/>
                  <a:gd name="T7" fmla="*/ 13361 h 166"/>
                  <a:gd name="T8" fmla="+- 0 2879 2879"/>
                  <a:gd name="T9" fmla="*/ T8 w 2959"/>
                  <a:gd name="T10" fmla="+- 0 13195 13195"/>
                  <a:gd name="T11" fmla="*/ 13195 h 166"/>
                  <a:gd name="T12" fmla="+- 0 3210 2879"/>
                  <a:gd name="T13" fmla="*/ T12 w 2959"/>
                  <a:gd name="T14" fmla="+- 0 13361 13195"/>
                  <a:gd name="T15" fmla="*/ 13361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59" h="166">
                    <a:moveTo>
                      <a:pt x="331" y="166"/>
                    </a:moveTo>
                    <a:lnTo>
                      <a:pt x="2959" y="166"/>
                    </a:lnTo>
                    <a:lnTo>
                      <a:pt x="0" y="0"/>
                    </a:lnTo>
                    <a:lnTo>
                      <a:pt x="331" y="16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20" name="Group 10460"/>
            <p:cNvGrpSpPr>
              <a:grpSpLocks/>
            </p:cNvGrpSpPr>
            <p:nvPr/>
          </p:nvGrpSpPr>
          <p:grpSpPr bwMode="auto">
            <a:xfrm>
              <a:off x="2879" y="13195"/>
              <a:ext cx="3221" cy="166"/>
              <a:chOff x="2879" y="13195"/>
              <a:chExt cx="3221" cy="166"/>
            </a:xfrm>
          </p:grpSpPr>
          <p:sp>
            <p:nvSpPr>
              <p:cNvPr id="20910" name="Freeform 10461"/>
              <p:cNvSpPr>
                <a:spLocks/>
              </p:cNvSpPr>
              <p:nvPr/>
            </p:nvSpPr>
            <p:spPr bwMode="auto">
              <a:xfrm>
                <a:off x="2879" y="13195"/>
                <a:ext cx="3221" cy="166"/>
              </a:xfrm>
              <a:custGeom>
                <a:avLst/>
                <a:gdLst>
                  <a:gd name="T0" fmla="+- 0 5838 2879"/>
                  <a:gd name="T1" fmla="*/ T0 w 3221"/>
                  <a:gd name="T2" fmla="+- 0 13361 13195"/>
                  <a:gd name="T3" fmla="*/ 13361 h 166"/>
                  <a:gd name="T4" fmla="+- 0 2879 2879"/>
                  <a:gd name="T5" fmla="*/ T4 w 3221"/>
                  <a:gd name="T6" fmla="+- 0 13195 13195"/>
                  <a:gd name="T7" fmla="*/ 13195 h 166"/>
                  <a:gd name="T8" fmla="+- 0 6100 2879"/>
                  <a:gd name="T9" fmla="*/ T8 w 3221"/>
                  <a:gd name="T10" fmla="+- 0 13195 13195"/>
                  <a:gd name="T11" fmla="*/ 13195 h 166"/>
                  <a:gd name="T12" fmla="+- 0 5838 2879"/>
                  <a:gd name="T13" fmla="*/ T12 w 3221"/>
                  <a:gd name="T14" fmla="+- 0 13361 13195"/>
                  <a:gd name="T15" fmla="*/ 13361 h 16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21" h="166">
                    <a:moveTo>
                      <a:pt x="2959" y="166"/>
                    </a:moveTo>
                    <a:lnTo>
                      <a:pt x="0" y="0"/>
                    </a:lnTo>
                    <a:lnTo>
                      <a:pt x="3221" y="0"/>
                    </a:lnTo>
                    <a:lnTo>
                      <a:pt x="2959" y="16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21" name="Group 10462"/>
            <p:cNvGrpSpPr>
              <a:grpSpLocks/>
            </p:cNvGrpSpPr>
            <p:nvPr/>
          </p:nvGrpSpPr>
          <p:grpSpPr bwMode="auto">
            <a:xfrm>
              <a:off x="10050" y="13313"/>
              <a:ext cx="1586" cy="50"/>
              <a:chOff x="10050" y="13313"/>
              <a:chExt cx="1586" cy="50"/>
            </a:xfrm>
          </p:grpSpPr>
          <p:sp>
            <p:nvSpPr>
              <p:cNvPr id="20908" name="Freeform 10463"/>
              <p:cNvSpPr>
                <a:spLocks/>
              </p:cNvSpPr>
              <p:nvPr/>
            </p:nvSpPr>
            <p:spPr bwMode="auto">
              <a:xfrm>
                <a:off x="10050" y="13313"/>
                <a:ext cx="1586" cy="50"/>
              </a:xfrm>
              <a:custGeom>
                <a:avLst/>
                <a:gdLst>
                  <a:gd name="T0" fmla="+- 0 10050 10050"/>
                  <a:gd name="T1" fmla="*/ T0 w 1586"/>
                  <a:gd name="T2" fmla="+- 0 13313 13313"/>
                  <a:gd name="T3" fmla="*/ 13313 h 50"/>
                  <a:gd name="T4" fmla="+- 0 10293 10050"/>
                  <a:gd name="T5" fmla="*/ T4 w 1586"/>
                  <a:gd name="T6" fmla="+- 0 13363 13313"/>
                  <a:gd name="T7" fmla="*/ 13363 h 50"/>
                  <a:gd name="T8" fmla="+- 0 11637 10050"/>
                  <a:gd name="T9" fmla="*/ T8 w 1586"/>
                  <a:gd name="T10" fmla="+- 0 13363 13313"/>
                  <a:gd name="T11" fmla="*/ 13363 h 50"/>
                  <a:gd name="T12" fmla="+- 0 10050 10050"/>
                  <a:gd name="T13" fmla="*/ T12 w 1586"/>
                  <a:gd name="T14" fmla="+- 0 13313 13313"/>
                  <a:gd name="T15" fmla="*/ 13313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6" h="50">
                    <a:moveTo>
                      <a:pt x="0" y="0"/>
                    </a:moveTo>
                    <a:lnTo>
                      <a:pt x="243" y="50"/>
                    </a:lnTo>
                    <a:lnTo>
                      <a:pt x="1587" y="5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09" name="Freeform 10464"/>
              <p:cNvSpPr>
                <a:spLocks/>
              </p:cNvSpPr>
              <p:nvPr/>
            </p:nvSpPr>
            <p:spPr bwMode="auto">
              <a:xfrm>
                <a:off x="10050" y="13313"/>
                <a:ext cx="1586" cy="50"/>
              </a:xfrm>
              <a:custGeom>
                <a:avLst/>
                <a:gdLst>
                  <a:gd name="T0" fmla="+- 0 11637 10050"/>
                  <a:gd name="T1" fmla="*/ T0 w 1586"/>
                  <a:gd name="T2" fmla="+- 0 13313 13313"/>
                  <a:gd name="T3" fmla="*/ 13313 h 50"/>
                  <a:gd name="T4" fmla="+- 0 10050 10050"/>
                  <a:gd name="T5" fmla="*/ T4 w 1586"/>
                  <a:gd name="T6" fmla="+- 0 13313 13313"/>
                  <a:gd name="T7" fmla="*/ 13313 h 50"/>
                  <a:gd name="T8" fmla="+- 0 11637 10050"/>
                  <a:gd name="T9" fmla="*/ T8 w 1586"/>
                  <a:gd name="T10" fmla="+- 0 13363 13313"/>
                  <a:gd name="T11" fmla="*/ 13363 h 50"/>
                  <a:gd name="T12" fmla="+- 0 11637 10050"/>
                  <a:gd name="T13" fmla="*/ T12 w 1586"/>
                  <a:gd name="T14" fmla="+- 0 13313 13313"/>
                  <a:gd name="T15" fmla="*/ 13313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6" h="50">
                    <a:moveTo>
                      <a:pt x="1587" y="0"/>
                    </a:moveTo>
                    <a:lnTo>
                      <a:pt x="0" y="0"/>
                    </a:lnTo>
                    <a:lnTo>
                      <a:pt x="1587" y="50"/>
                    </a:lnTo>
                    <a:lnTo>
                      <a:pt x="158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22" name="Group 10465"/>
            <p:cNvGrpSpPr>
              <a:grpSpLocks/>
            </p:cNvGrpSpPr>
            <p:nvPr/>
          </p:nvGrpSpPr>
          <p:grpSpPr bwMode="auto">
            <a:xfrm>
              <a:off x="10050" y="13313"/>
              <a:ext cx="1586" cy="50"/>
              <a:chOff x="10050" y="13313"/>
              <a:chExt cx="1586" cy="50"/>
            </a:xfrm>
          </p:grpSpPr>
          <p:sp>
            <p:nvSpPr>
              <p:cNvPr id="20907" name="Freeform 10466"/>
              <p:cNvSpPr>
                <a:spLocks/>
              </p:cNvSpPr>
              <p:nvPr/>
            </p:nvSpPr>
            <p:spPr bwMode="auto">
              <a:xfrm>
                <a:off x="10050" y="13313"/>
                <a:ext cx="1586" cy="50"/>
              </a:xfrm>
              <a:custGeom>
                <a:avLst/>
                <a:gdLst>
                  <a:gd name="T0" fmla="+- 0 10293 10050"/>
                  <a:gd name="T1" fmla="*/ T0 w 1586"/>
                  <a:gd name="T2" fmla="+- 0 13363 13313"/>
                  <a:gd name="T3" fmla="*/ 13363 h 50"/>
                  <a:gd name="T4" fmla="+- 0 11637 10050"/>
                  <a:gd name="T5" fmla="*/ T4 w 1586"/>
                  <a:gd name="T6" fmla="+- 0 13363 13313"/>
                  <a:gd name="T7" fmla="*/ 13363 h 50"/>
                  <a:gd name="T8" fmla="+- 0 10050 10050"/>
                  <a:gd name="T9" fmla="*/ T8 w 1586"/>
                  <a:gd name="T10" fmla="+- 0 13313 13313"/>
                  <a:gd name="T11" fmla="*/ 13313 h 50"/>
                  <a:gd name="T12" fmla="+- 0 10293 10050"/>
                  <a:gd name="T13" fmla="*/ T12 w 1586"/>
                  <a:gd name="T14" fmla="+- 0 13363 13313"/>
                  <a:gd name="T15" fmla="*/ 13363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6" h="50">
                    <a:moveTo>
                      <a:pt x="243" y="50"/>
                    </a:moveTo>
                    <a:lnTo>
                      <a:pt x="1587" y="50"/>
                    </a:lnTo>
                    <a:lnTo>
                      <a:pt x="0" y="0"/>
                    </a:lnTo>
                    <a:lnTo>
                      <a:pt x="243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23" name="Group 10467"/>
            <p:cNvGrpSpPr>
              <a:grpSpLocks/>
            </p:cNvGrpSpPr>
            <p:nvPr/>
          </p:nvGrpSpPr>
          <p:grpSpPr bwMode="auto">
            <a:xfrm>
              <a:off x="10050" y="13313"/>
              <a:ext cx="1586" cy="50"/>
              <a:chOff x="10050" y="13313"/>
              <a:chExt cx="1586" cy="50"/>
            </a:xfrm>
          </p:grpSpPr>
          <p:sp>
            <p:nvSpPr>
              <p:cNvPr id="20906" name="Freeform 10468"/>
              <p:cNvSpPr>
                <a:spLocks/>
              </p:cNvSpPr>
              <p:nvPr/>
            </p:nvSpPr>
            <p:spPr bwMode="auto">
              <a:xfrm>
                <a:off x="10050" y="13313"/>
                <a:ext cx="1586" cy="50"/>
              </a:xfrm>
              <a:custGeom>
                <a:avLst/>
                <a:gdLst>
                  <a:gd name="T0" fmla="+- 0 11637 10050"/>
                  <a:gd name="T1" fmla="*/ T0 w 1586"/>
                  <a:gd name="T2" fmla="+- 0 13363 13313"/>
                  <a:gd name="T3" fmla="*/ 13363 h 50"/>
                  <a:gd name="T4" fmla="+- 0 10050 10050"/>
                  <a:gd name="T5" fmla="*/ T4 w 1586"/>
                  <a:gd name="T6" fmla="+- 0 13313 13313"/>
                  <a:gd name="T7" fmla="*/ 13313 h 50"/>
                  <a:gd name="T8" fmla="+- 0 11637 10050"/>
                  <a:gd name="T9" fmla="*/ T8 w 1586"/>
                  <a:gd name="T10" fmla="+- 0 13313 13313"/>
                  <a:gd name="T11" fmla="*/ 13313 h 50"/>
                  <a:gd name="T12" fmla="+- 0 11637 10050"/>
                  <a:gd name="T13" fmla="*/ T12 w 1586"/>
                  <a:gd name="T14" fmla="+- 0 13363 13313"/>
                  <a:gd name="T15" fmla="*/ 13363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6" h="50">
                    <a:moveTo>
                      <a:pt x="1587" y="50"/>
                    </a:moveTo>
                    <a:lnTo>
                      <a:pt x="0" y="0"/>
                    </a:lnTo>
                    <a:lnTo>
                      <a:pt x="1587" y="0"/>
                    </a:lnTo>
                    <a:lnTo>
                      <a:pt x="1587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24" name="Group 10469"/>
            <p:cNvGrpSpPr>
              <a:grpSpLocks/>
            </p:cNvGrpSpPr>
            <p:nvPr/>
          </p:nvGrpSpPr>
          <p:grpSpPr bwMode="auto">
            <a:xfrm>
              <a:off x="10293" y="13363"/>
              <a:ext cx="1346" cy="48"/>
              <a:chOff x="10293" y="13363"/>
              <a:chExt cx="1346" cy="48"/>
            </a:xfrm>
          </p:grpSpPr>
          <p:sp>
            <p:nvSpPr>
              <p:cNvPr id="20904" name="Freeform 10470"/>
              <p:cNvSpPr>
                <a:spLocks/>
              </p:cNvSpPr>
              <p:nvPr/>
            </p:nvSpPr>
            <p:spPr bwMode="auto">
              <a:xfrm>
                <a:off x="10293" y="13363"/>
                <a:ext cx="1346" cy="48"/>
              </a:xfrm>
              <a:custGeom>
                <a:avLst/>
                <a:gdLst>
                  <a:gd name="T0" fmla="+- 0 10293 10293"/>
                  <a:gd name="T1" fmla="*/ T0 w 1346"/>
                  <a:gd name="T2" fmla="+- 0 13363 13363"/>
                  <a:gd name="T3" fmla="*/ 13363 h 48"/>
                  <a:gd name="T4" fmla="+- 0 10552 10293"/>
                  <a:gd name="T5" fmla="*/ T4 w 1346"/>
                  <a:gd name="T6" fmla="+- 0 13411 13363"/>
                  <a:gd name="T7" fmla="*/ 13411 h 48"/>
                  <a:gd name="T8" fmla="+- 0 11639 10293"/>
                  <a:gd name="T9" fmla="*/ T8 w 1346"/>
                  <a:gd name="T10" fmla="+- 0 13411 13363"/>
                  <a:gd name="T11" fmla="*/ 13411 h 48"/>
                  <a:gd name="T12" fmla="+- 0 10293 10293"/>
                  <a:gd name="T13" fmla="*/ T12 w 1346"/>
                  <a:gd name="T14" fmla="+- 0 13363 13363"/>
                  <a:gd name="T15" fmla="*/ 13363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6" h="48">
                    <a:moveTo>
                      <a:pt x="0" y="0"/>
                    </a:moveTo>
                    <a:lnTo>
                      <a:pt x="259" y="48"/>
                    </a:lnTo>
                    <a:lnTo>
                      <a:pt x="1346" y="4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05" name="Freeform 10471"/>
              <p:cNvSpPr>
                <a:spLocks/>
              </p:cNvSpPr>
              <p:nvPr/>
            </p:nvSpPr>
            <p:spPr bwMode="auto">
              <a:xfrm>
                <a:off x="10293" y="13363"/>
                <a:ext cx="1346" cy="48"/>
              </a:xfrm>
              <a:custGeom>
                <a:avLst/>
                <a:gdLst>
                  <a:gd name="T0" fmla="+- 0 11637 10293"/>
                  <a:gd name="T1" fmla="*/ T0 w 1346"/>
                  <a:gd name="T2" fmla="+- 0 13363 13363"/>
                  <a:gd name="T3" fmla="*/ 13363 h 48"/>
                  <a:gd name="T4" fmla="+- 0 10293 10293"/>
                  <a:gd name="T5" fmla="*/ T4 w 1346"/>
                  <a:gd name="T6" fmla="+- 0 13363 13363"/>
                  <a:gd name="T7" fmla="*/ 13363 h 48"/>
                  <a:gd name="T8" fmla="+- 0 11639 10293"/>
                  <a:gd name="T9" fmla="*/ T8 w 1346"/>
                  <a:gd name="T10" fmla="+- 0 13411 13363"/>
                  <a:gd name="T11" fmla="*/ 13411 h 48"/>
                  <a:gd name="T12" fmla="+- 0 11637 10293"/>
                  <a:gd name="T13" fmla="*/ T12 w 1346"/>
                  <a:gd name="T14" fmla="+- 0 13363 13363"/>
                  <a:gd name="T15" fmla="*/ 13363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6" h="48">
                    <a:moveTo>
                      <a:pt x="1344" y="0"/>
                    </a:moveTo>
                    <a:lnTo>
                      <a:pt x="0" y="0"/>
                    </a:lnTo>
                    <a:lnTo>
                      <a:pt x="1346" y="48"/>
                    </a:lnTo>
                    <a:lnTo>
                      <a:pt x="1344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25" name="Group 10472"/>
            <p:cNvGrpSpPr>
              <a:grpSpLocks/>
            </p:cNvGrpSpPr>
            <p:nvPr/>
          </p:nvGrpSpPr>
          <p:grpSpPr bwMode="auto">
            <a:xfrm>
              <a:off x="10293" y="13363"/>
              <a:ext cx="1346" cy="48"/>
              <a:chOff x="10293" y="13363"/>
              <a:chExt cx="1346" cy="48"/>
            </a:xfrm>
          </p:grpSpPr>
          <p:sp>
            <p:nvSpPr>
              <p:cNvPr id="20903" name="Freeform 10473"/>
              <p:cNvSpPr>
                <a:spLocks/>
              </p:cNvSpPr>
              <p:nvPr/>
            </p:nvSpPr>
            <p:spPr bwMode="auto">
              <a:xfrm>
                <a:off x="10293" y="13363"/>
                <a:ext cx="1346" cy="48"/>
              </a:xfrm>
              <a:custGeom>
                <a:avLst/>
                <a:gdLst>
                  <a:gd name="T0" fmla="+- 0 10552 10293"/>
                  <a:gd name="T1" fmla="*/ T0 w 1346"/>
                  <a:gd name="T2" fmla="+- 0 13411 13363"/>
                  <a:gd name="T3" fmla="*/ 13411 h 48"/>
                  <a:gd name="T4" fmla="+- 0 11639 10293"/>
                  <a:gd name="T5" fmla="*/ T4 w 1346"/>
                  <a:gd name="T6" fmla="+- 0 13411 13363"/>
                  <a:gd name="T7" fmla="*/ 13411 h 48"/>
                  <a:gd name="T8" fmla="+- 0 10293 10293"/>
                  <a:gd name="T9" fmla="*/ T8 w 1346"/>
                  <a:gd name="T10" fmla="+- 0 13363 13363"/>
                  <a:gd name="T11" fmla="*/ 13363 h 48"/>
                  <a:gd name="T12" fmla="+- 0 10552 10293"/>
                  <a:gd name="T13" fmla="*/ T12 w 1346"/>
                  <a:gd name="T14" fmla="+- 0 13411 13363"/>
                  <a:gd name="T15" fmla="*/ 13411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6" h="48">
                    <a:moveTo>
                      <a:pt x="259" y="48"/>
                    </a:moveTo>
                    <a:lnTo>
                      <a:pt x="1346" y="48"/>
                    </a:lnTo>
                    <a:lnTo>
                      <a:pt x="0" y="0"/>
                    </a:lnTo>
                    <a:lnTo>
                      <a:pt x="259" y="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26" name="Group 10474"/>
            <p:cNvGrpSpPr>
              <a:grpSpLocks/>
            </p:cNvGrpSpPr>
            <p:nvPr/>
          </p:nvGrpSpPr>
          <p:grpSpPr bwMode="auto">
            <a:xfrm>
              <a:off x="10293" y="13363"/>
              <a:ext cx="1346" cy="48"/>
              <a:chOff x="10293" y="13363"/>
              <a:chExt cx="1346" cy="48"/>
            </a:xfrm>
          </p:grpSpPr>
          <p:sp>
            <p:nvSpPr>
              <p:cNvPr id="20902" name="Freeform 10475"/>
              <p:cNvSpPr>
                <a:spLocks/>
              </p:cNvSpPr>
              <p:nvPr/>
            </p:nvSpPr>
            <p:spPr bwMode="auto">
              <a:xfrm>
                <a:off x="10293" y="13363"/>
                <a:ext cx="1346" cy="48"/>
              </a:xfrm>
              <a:custGeom>
                <a:avLst/>
                <a:gdLst>
                  <a:gd name="T0" fmla="+- 0 11639 10293"/>
                  <a:gd name="T1" fmla="*/ T0 w 1346"/>
                  <a:gd name="T2" fmla="+- 0 13411 13363"/>
                  <a:gd name="T3" fmla="*/ 13411 h 48"/>
                  <a:gd name="T4" fmla="+- 0 10293 10293"/>
                  <a:gd name="T5" fmla="*/ T4 w 1346"/>
                  <a:gd name="T6" fmla="+- 0 13363 13363"/>
                  <a:gd name="T7" fmla="*/ 13363 h 48"/>
                  <a:gd name="T8" fmla="+- 0 11637 10293"/>
                  <a:gd name="T9" fmla="*/ T8 w 1346"/>
                  <a:gd name="T10" fmla="+- 0 13363 13363"/>
                  <a:gd name="T11" fmla="*/ 13363 h 48"/>
                  <a:gd name="T12" fmla="+- 0 11639 10293"/>
                  <a:gd name="T13" fmla="*/ T12 w 1346"/>
                  <a:gd name="T14" fmla="+- 0 13411 13363"/>
                  <a:gd name="T15" fmla="*/ 13411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6" h="48">
                    <a:moveTo>
                      <a:pt x="1346" y="48"/>
                    </a:moveTo>
                    <a:lnTo>
                      <a:pt x="0" y="0"/>
                    </a:lnTo>
                    <a:lnTo>
                      <a:pt x="1344" y="0"/>
                    </a:lnTo>
                    <a:lnTo>
                      <a:pt x="1346" y="48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27" name="Group 10476"/>
            <p:cNvGrpSpPr>
              <a:grpSpLocks/>
            </p:cNvGrpSpPr>
            <p:nvPr/>
          </p:nvGrpSpPr>
          <p:grpSpPr bwMode="auto">
            <a:xfrm>
              <a:off x="3210" y="13361"/>
              <a:ext cx="2628" cy="60"/>
              <a:chOff x="3210" y="13361"/>
              <a:chExt cx="2628" cy="60"/>
            </a:xfrm>
          </p:grpSpPr>
          <p:sp>
            <p:nvSpPr>
              <p:cNvPr id="20900" name="Freeform 10477"/>
              <p:cNvSpPr>
                <a:spLocks/>
              </p:cNvSpPr>
              <p:nvPr/>
            </p:nvSpPr>
            <p:spPr bwMode="auto">
              <a:xfrm>
                <a:off x="3210" y="13361"/>
                <a:ext cx="2628" cy="60"/>
              </a:xfrm>
              <a:custGeom>
                <a:avLst/>
                <a:gdLst>
                  <a:gd name="T0" fmla="+- 0 3210 3210"/>
                  <a:gd name="T1" fmla="*/ T0 w 2628"/>
                  <a:gd name="T2" fmla="+- 0 13361 13361"/>
                  <a:gd name="T3" fmla="*/ 13361 h 60"/>
                  <a:gd name="T4" fmla="+- 0 3290 3210"/>
                  <a:gd name="T5" fmla="*/ T4 w 2628"/>
                  <a:gd name="T6" fmla="+- 0 13421 13361"/>
                  <a:gd name="T7" fmla="*/ 13421 h 60"/>
                  <a:gd name="T8" fmla="+- 0 5740 3210"/>
                  <a:gd name="T9" fmla="*/ T8 w 2628"/>
                  <a:gd name="T10" fmla="+- 0 13421 13361"/>
                  <a:gd name="T11" fmla="*/ 13421 h 60"/>
                  <a:gd name="T12" fmla="+- 0 3210 3210"/>
                  <a:gd name="T13" fmla="*/ T12 w 2628"/>
                  <a:gd name="T14" fmla="+- 0 13361 13361"/>
                  <a:gd name="T15" fmla="*/ 13361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28" h="60">
                    <a:moveTo>
                      <a:pt x="0" y="0"/>
                    </a:moveTo>
                    <a:lnTo>
                      <a:pt x="80" y="60"/>
                    </a:lnTo>
                    <a:lnTo>
                      <a:pt x="2530" y="6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01" name="Freeform 10478"/>
              <p:cNvSpPr>
                <a:spLocks/>
              </p:cNvSpPr>
              <p:nvPr/>
            </p:nvSpPr>
            <p:spPr bwMode="auto">
              <a:xfrm>
                <a:off x="3210" y="13361"/>
                <a:ext cx="2628" cy="60"/>
              </a:xfrm>
              <a:custGeom>
                <a:avLst/>
                <a:gdLst>
                  <a:gd name="T0" fmla="+- 0 5838 3210"/>
                  <a:gd name="T1" fmla="*/ T0 w 2628"/>
                  <a:gd name="T2" fmla="+- 0 13361 13361"/>
                  <a:gd name="T3" fmla="*/ 13361 h 60"/>
                  <a:gd name="T4" fmla="+- 0 3210 3210"/>
                  <a:gd name="T5" fmla="*/ T4 w 2628"/>
                  <a:gd name="T6" fmla="+- 0 13361 13361"/>
                  <a:gd name="T7" fmla="*/ 13361 h 60"/>
                  <a:gd name="T8" fmla="+- 0 5740 3210"/>
                  <a:gd name="T9" fmla="*/ T8 w 2628"/>
                  <a:gd name="T10" fmla="+- 0 13421 13361"/>
                  <a:gd name="T11" fmla="*/ 13421 h 60"/>
                  <a:gd name="T12" fmla="+- 0 5838 3210"/>
                  <a:gd name="T13" fmla="*/ T12 w 2628"/>
                  <a:gd name="T14" fmla="+- 0 13361 13361"/>
                  <a:gd name="T15" fmla="*/ 13361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28" h="60">
                    <a:moveTo>
                      <a:pt x="2628" y="0"/>
                    </a:moveTo>
                    <a:lnTo>
                      <a:pt x="0" y="0"/>
                    </a:lnTo>
                    <a:lnTo>
                      <a:pt x="2530" y="60"/>
                    </a:lnTo>
                    <a:lnTo>
                      <a:pt x="2628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28" name="Group 10479"/>
            <p:cNvGrpSpPr>
              <a:grpSpLocks/>
            </p:cNvGrpSpPr>
            <p:nvPr/>
          </p:nvGrpSpPr>
          <p:grpSpPr bwMode="auto">
            <a:xfrm>
              <a:off x="3210" y="13361"/>
              <a:ext cx="2530" cy="60"/>
              <a:chOff x="3210" y="13361"/>
              <a:chExt cx="2530" cy="60"/>
            </a:xfrm>
          </p:grpSpPr>
          <p:sp>
            <p:nvSpPr>
              <p:cNvPr id="20899" name="Freeform 10480"/>
              <p:cNvSpPr>
                <a:spLocks/>
              </p:cNvSpPr>
              <p:nvPr/>
            </p:nvSpPr>
            <p:spPr bwMode="auto">
              <a:xfrm>
                <a:off x="3210" y="13361"/>
                <a:ext cx="2530" cy="60"/>
              </a:xfrm>
              <a:custGeom>
                <a:avLst/>
                <a:gdLst>
                  <a:gd name="T0" fmla="+- 0 3290 3210"/>
                  <a:gd name="T1" fmla="*/ T0 w 2530"/>
                  <a:gd name="T2" fmla="+- 0 13421 13361"/>
                  <a:gd name="T3" fmla="*/ 13421 h 60"/>
                  <a:gd name="T4" fmla="+- 0 5740 3210"/>
                  <a:gd name="T5" fmla="*/ T4 w 2530"/>
                  <a:gd name="T6" fmla="+- 0 13421 13361"/>
                  <a:gd name="T7" fmla="*/ 13421 h 60"/>
                  <a:gd name="T8" fmla="+- 0 3210 3210"/>
                  <a:gd name="T9" fmla="*/ T8 w 2530"/>
                  <a:gd name="T10" fmla="+- 0 13361 13361"/>
                  <a:gd name="T11" fmla="*/ 13361 h 60"/>
                  <a:gd name="T12" fmla="+- 0 3290 3210"/>
                  <a:gd name="T13" fmla="*/ T12 w 2530"/>
                  <a:gd name="T14" fmla="+- 0 13421 13361"/>
                  <a:gd name="T15" fmla="*/ 13421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530" h="60">
                    <a:moveTo>
                      <a:pt x="80" y="60"/>
                    </a:moveTo>
                    <a:lnTo>
                      <a:pt x="2530" y="60"/>
                    </a:lnTo>
                    <a:lnTo>
                      <a:pt x="0" y="0"/>
                    </a:lnTo>
                    <a:lnTo>
                      <a:pt x="80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29" name="Group 10481"/>
            <p:cNvGrpSpPr>
              <a:grpSpLocks/>
            </p:cNvGrpSpPr>
            <p:nvPr/>
          </p:nvGrpSpPr>
          <p:grpSpPr bwMode="auto">
            <a:xfrm>
              <a:off x="3210" y="13361"/>
              <a:ext cx="2628" cy="60"/>
              <a:chOff x="3210" y="13361"/>
              <a:chExt cx="2628" cy="60"/>
            </a:xfrm>
          </p:grpSpPr>
          <p:sp>
            <p:nvSpPr>
              <p:cNvPr id="20898" name="Freeform 10482"/>
              <p:cNvSpPr>
                <a:spLocks/>
              </p:cNvSpPr>
              <p:nvPr/>
            </p:nvSpPr>
            <p:spPr bwMode="auto">
              <a:xfrm>
                <a:off x="3210" y="13361"/>
                <a:ext cx="2628" cy="60"/>
              </a:xfrm>
              <a:custGeom>
                <a:avLst/>
                <a:gdLst>
                  <a:gd name="T0" fmla="+- 0 5740 3210"/>
                  <a:gd name="T1" fmla="*/ T0 w 2628"/>
                  <a:gd name="T2" fmla="+- 0 13421 13361"/>
                  <a:gd name="T3" fmla="*/ 13421 h 60"/>
                  <a:gd name="T4" fmla="+- 0 3210 3210"/>
                  <a:gd name="T5" fmla="*/ T4 w 2628"/>
                  <a:gd name="T6" fmla="+- 0 13361 13361"/>
                  <a:gd name="T7" fmla="*/ 13361 h 60"/>
                  <a:gd name="T8" fmla="+- 0 5838 3210"/>
                  <a:gd name="T9" fmla="*/ T8 w 2628"/>
                  <a:gd name="T10" fmla="+- 0 13361 13361"/>
                  <a:gd name="T11" fmla="*/ 13361 h 60"/>
                  <a:gd name="T12" fmla="+- 0 5740 3210"/>
                  <a:gd name="T13" fmla="*/ T12 w 2628"/>
                  <a:gd name="T14" fmla="+- 0 13421 13361"/>
                  <a:gd name="T15" fmla="*/ 13421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28" h="60">
                    <a:moveTo>
                      <a:pt x="2530" y="60"/>
                    </a:moveTo>
                    <a:lnTo>
                      <a:pt x="0" y="0"/>
                    </a:lnTo>
                    <a:lnTo>
                      <a:pt x="2628" y="0"/>
                    </a:lnTo>
                    <a:lnTo>
                      <a:pt x="2530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30" name="Group 10483"/>
            <p:cNvGrpSpPr>
              <a:grpSpLocks/>
            </p:cNvGrpSpPr>
            <p:nvPr/>
          </p:nvGrpSpPr>
          <p:grpSpPr bwMode="auto">
            <a:xfrm>
              <a:off x="10552" y="13418"/>
              <a:ext cx="1087" cy="2"/>
              <a:chOff x="10552" y="13418"/>
              <a:chExt cx="1087" cy="2"/>
            </a:xfrm>
          </p:grpSpPr>
          <p:sp>
            <p:nvSpPr>
              <p:cNvPr id="20897" name="Freeform 10484"/>
              <p:cNvSpPr>
                <a:spLocks/>
              </p:cNvSpPr>
              <p:nvPr/>
            </p:nvSpPr>
            <p:spPr bwMode="auto">
              <a:xfrm>
                <a:off x="10552" y="13418"/>
                <a:ext cx="1087" cy="2"/>
              </a:xfrm>
              <a:custGeom>
                <a:avLst/>
                <a:gdLst>
                  <a:gd name="T0" fmla="+- 0 10552 10552"/>
                  <a:gd name="T1" fmla="*/ T0 w 1087"/>
                  <a:gd name="T2" fmla="+- 0 11639 10552"/>
                  <a:gd name="T3" fmla="*/ T2 w 108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087">
                    <a:moveTo>
                      <a:pt x="0" y="0"/>
                    </a:moveTo>
                    <a:lnTo>
                      <a:pt x="1087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31" name="Group 10485"/>
            <p:cNvGrpSpPr>
              <a:grpSpLocks/>
            </p:cNvGrpSpPr>
            <p:nvPr/>
          </p:nvGrpSpPr>
          <p:grpSpPr bwMode="auto">
            <a:xfrm>
              <a:off x="10552" y="13411"/>
              <a:ext cx="1087" cy="14"/>
              <a:chOff x="10552" y="13411"/>
              <a:chExt cx="1087" cy="14"/>
            </a:xfrm>
          </p:grpSpPr>
          <p:sp>
            <p:nvSpPr>
              <p:cNvPr id="20896" name="Freeform 10486"/>
              <p:cNvSpPr>
                <a:spLocks/>
              </p:cNvSpPr>
              <p:nvPr/>
            </p:nvSpPr>
            <p:spPr bwMode="auto">
              <a:xfrm>
                <a:off x="10552" y="13411"/>
                <a:ext cx="1087" cy="14"/>
              </a:xfrm>
              <a:custGeom>
                <a:avLst/>
                <a:gdLst>
                  <a:gd name="T0" fmla="+- 0 10917 10552"/>
                  <a:gd name="T1" fmla="*/ T0 w 1087"/>
                  <a:gd name="T2" fmla="+- 0 13426 13411"/>
                  <a:gd name="T3" fmla="*/ 13426 h 14"/>
                  <a:gd name="T4" fmla="+- 0 11639 10552"/>
                  <a:gd name="T5" fmla="*/ T4 w 1087"/>
                  <a:gd name="T6" fmla="+- 0 13426 13411"/>
                  <a:gd name="T7" fmla="*/ 13426 h 14"/>
                  <a:gd name="T8" fmla="+- 0 10552 10552"/>
                  <a:gd name="T9" fmla="*/ T8 w 1087"/>
                  <a:gd name="T10" fmla="+- 0 13411 13411"/>
                  <a:gd name="T11" fmla="*/ 13411 h 14"/>
                  <a:gd name="T12" fmla="+- 0 10917 10552"/>
                  <a:gd name="T13" fmla="*/ T12 w 1087"/>
                  <a:gd name="T14" fmla="+- 0 13426 13411"/>
                  <a:gd name="T15" fmla="*/ 1342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7" h="14">
                    <a:moveTo>
                      <a:pt x="365" y="15"/>
                    </a:moveTo>
                    <a:lnTo>
                      <a:pt x="1087" y="15"/>
                    </a:lnTo>
                    <a:lnTo>
                      <a:pt x="0" y="0"/>
                    </a:lnTo>
                    <a:lnTo>
                      <a:pt x="365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32" name="Group 10487"/>
            <p:cNvGrpSpPr>
              <a:grpSpLocks/>
            </p:cNvGrpSpPr>
            <p:nvPr/>
          </p:nvGrpSpPr>
          <p:grpSpPr bwMode="auto">
            <a:xfrm>
              <a:off x="10552" y="13411"/>
              <a:ext cx="1087" cy="14"/>
              <a:chOff x="10552" y="13411"/>
              <a:chExt cx="1087" cy="14"/>
            </a:xfrm>
          </p:grpSpPr>
          <p:sp>
            <p:nvSpPr>
              <p:cNvPr id="20895" name="Freeform 10488"/>
              <p:cNvSpPr>
                <a:spLocks/>
              </p:cNvSpPr>
              <p:nvPr/>
            </p:nvSpPr>
            <p:spPr bwMode="auto">
              <a:xfrm>
                <a:off x="10552" y="13411"/>
                <a:ext cx="1087" cy="14"/>
              </a:xfrm>
              <a:custGeom>
                <a:avLst/>
                <a:gdLst>
                  <a:gd name="T0" fmla="+- 0 11639 10552"/>
                  <a:gd name="T1" fmla="*/ T0 w 1087"/>
                  <a:gd name="T2" fmla="+- 0 13426 13411"/>
                  <a:gd name="T3" fmla="*/ 13426 h 14"/>
                  <a:gd name="T4" fmla="+- 0 10552 10552"/>
                  <a:gd name="T5" fmla="*/ T4 w 1087"/>
                  <a:gd name="T6" fmla="+- 0 13411 13411"/>
                  <a:gd name="T7" fmla="*/ 13411 h 14"/>
                  <a:gd name="T8" fmla="+- 0 11639 10552"/>
                  <a:gd name="T9" fmla="*/ T8 w 1087"/>
                  <a:gd name="T10" fmla="+- 0 13411 13411"/>
                  <a:gd name="T11" fmla="*/ 13411 h 14"/>
                  <a:gd name="T12" fmla="+- 0 11639 10552"/>
                  <a:gd name="T13" fmla="*/ T12 w 1087"/>
                  <a:gd name="T14" fmla="+- 0 13426 13411"/>
                  <a:gd name="T15" fmla="*/ 1342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87" h="14">
                    <a:moveTo>
                      <a:pt x="1087" y="15"/>
                    </a:moveTo>
                    <a:lnTo>
                      <a:pt x="0" y="0"/>
                    </a:lnTo>
                    <a:lnTo>
                      <a:pt x="1087" y="0"/>
                    </a:lnTo>
                    <a:lnTo>
                      <a:pt x="1087" y="1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33" name="Group 10489"/>
            <p:cNvGrpSpPr>
              <a:grpSpLocks/>
            </p:cNvGrpSpPr>
            <p:nvPr/>
          </p:nvGrpSpPr>
          <p:grpSpPr bwMode="auto">
            <a:xfrm>
              <a:off x="10917" y="13426"/>
              <a:ext cx="722" cy="41"/>
              <a:chOff x="10917" y="13426"/>
              <a:chExt cx="722" cy="41"/>
            </a:xfrm>
          </p:grpSpPr>
          <p:sp>
            <p:nvSpPr>
              <p:cNvPr id="20893" name="Freeform 10490"/>
              <p:cNvSpPr>
                <a:spLocks/>
              </p:cNvSpPr>
              <p:nvPr/>
            </p:nvSpPr>
            <p:spPr bwMode="auto">
              <a:xfrm>
                <a:off x="10917" y="13426"/>
                <a:ext cx="722" cy="41"/>
              </a:xfrm>
              <a:custGeom>
                <a:avLst/>
                <a:gdLst>
                  <a:gd name="T0" fmla="+- 0 10917 10917"/>
                  <a:gd name="T1" fmla="*/ T0 w 722"/>
                  <a:gd name="T2" fmla="+- 0 13426 13426"/>
                  <a:gd name="T3" fmla="*/ 13426 h 41"/>
                  <a:gd name="T4" fmla="+- 0 11279 10917"/>
                  <a:gd name="T5" fmla="*/ T4 w 722"/>
                  <a:gd name="T6" fmla="+- 0 13466 13426"/>
                  <a:gd name="T7" fmla="*/ 13466 h 41"/>
                  <a:gd name="T8" fmla="+- 0 11639 10917"/>
                  <a:gd name="T9" fmla="*/ T8 w 722"/>
                  <a:gd name="T10" fmla="+- 0 13466 13426"/>
                  <a:gd name="T11" fmla="*/ 13466 h 41"/>
                  <a:gd name="T12" fmla="+- 0 10917 10917"/>
                  <a:gd name="T13" fmla="*/ T12 w 722"/>
                  <a:gd name="T14" fmla="+- 0 13426 13426"/>
                  <a:gd name="T15" fmla="*/ 1342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2" h="41">
                    <a:moveTo>
                      <a:pt x="0" y="0"/>
                    </a:moveTo>
                    <a:lnTo>
                      <a:pt x="362" y="40"/>
                    </a:lnTo>
                    <a:lnTo>
                      <a:pt x="722" y="4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94" name="Freeform 10491"/>
              <p:cNvSpPr>
                <a:spLocks/>
              </p:cNvSpPr>
              <p:nvPr/>
            </p:nvSpPr>
            <p:spPr bwMode="auto">
              <a:xfrm>
                <a:off x="10917" y="13426"/>
                <a:ext cx="722" cy="41"/>
              </a:xfrm>
              <a:custGeom>
                <a:avLst/>
                <a:gdLst>
                  <a:gd name="T0" fmla="+- 0 11639 10917"/>
                  <a:gd name="T1" fmla="*/ T0 w 722"/>
                  <a:gd name="T2" fmla="+- 0 13426 13426"/>
                  <a:gd name="T3" fmla="*/ 13426 h 41"/>
                  <a:gd name="T4" fmla="+- 0 10917 10917"/>
                  <a:gd name="T5" fmla="*/ T4 w 722"/>
                  <a:gd name="T6" fmla="+- 0 13426 13426"/>
                  <a:gd name="T7" fmla="*/ 13426 h 41"/>
                  <a:gd name="T8" fmla="+- 0 11639 10917"/>
                  <a:gd name="T9" fmla="*/ T8 w 722"/>
                  <a:gd name="T10" fmla="+- 0 13466 13426"/>
                  <a:gd name="T11" fmla="*/ 13466 h 41"/>
                  <a:gd name="T12" fmla="+- 0 11639 10917"/>
                  <a:gd name="T13" fmla="*/ T12 w 722"/>
                  <a:gd name="T14" fmla="+- 0 13426 13426"/>
                  <a:gd name="T15" fmla="*/ 1342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2" h="41">
                    <a:moveTo>
                      <a:pt x="722" y="0"/>
                    </a:moveTo>
                    <a:lnTo>
                      <a:pt x="0" y="0"/>
                    </a:lnTo>
                    <a:lnTo>
                      <a:pt x="722" y="40"/>
                    </a:lnTo>
                    <a:lnTo>
                      <a:pt x="72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34" name="Group 10492"/>
            <p:cNvGrpSpPr>
              <a:grpSpLocks/>
            </p:cNvGrpSpPr>
            <p:nvPr/>
          </p:nvGrpSpPr>
          <p:grpSpPr bwMode="auto">
            <a:xfrm>
              <a:off x="10917" y="13426"/>
              <a:ext cx="722" cy="41"/>
              <a:chOff x="10917" y="13426"/>
              <a:chExt cx="722" cy="41"/>
            </a:xfrm>
          </p:grpSpPr>
          <p:sp>
            <p:nvSpPr>
              <p:cNvPr id="20892" name="Freeform 10493"/>
              <p:cNvSpPr>
                <a:spLocks/>
              </p:cNvSpPr>
              <p:nvPr/>
            </p:nvSpPr>
            <p:spPr bwMode="auto">
              <a:xfrm>
                <a:off x="10917" y="13426"/>
                <a:ext cx="722" cy="41"/>
              </a:xfrm>
              <a:custGeom>
                <a:avLst/>
                <a:gdLst>
                  <a:gd name="T0" fmla="+- 0 11279 10917"/>
                  <a:gd name="T1" fmla="*/ T0 w 722"/>
                  <a:gd name="T2" fmla="+- 0 13466 13426"/>
                  <a:gd name="T3" fmla="*/ 13466 h 41"/>
                  <a:gd name="T4" fmla="+- 0 11639 10917"/>
                  <a:gd name="T5" fmla="*/ T4 w 722"/>
                  <a:gd name="T6" fmla="+- 0 13466 13426"/>
                  <a:gd name="T7" fmla="*/ 13466 h 41"/>
                  <a:gd name="T8" fmla="+- 0 10917 10917"/>
                  <a:gd name="T9" fmla="*/ T8 w 722"/>
                  <a:gd name="T10" fmla="+- 0 13426 13426"/>
                  <a:gd name="T11" fmla="*/ 13426 h 41"/>
                  <a:gd name="T12" fmla="+- 0 11279 10917"/>
                  <a:gd name="T13" fmla="*/ T12 w 722"/>
                  <a:gd name="T14" fmla="+- 0 13466 13426"/>
                  <a:gd name="T15" fmla="*/ 1346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2" h="41">
                    <a:moveTo>
                      <a:pt x="362" y="40"/>
                    </a:moveTo>
                    <a:lnTo>
                      <a:pt x="722" y="40"/>
                    </a:lnTo>
                    <a:lnTo>
                      <a:pt x="0" y="0"/>
                    </a:lnTo>
                    <a:lnTo>
                      <a:pt x="362" y="4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35" name="Group 10494"/>
            <p:cNvGrpSpPr>
              <a:grpSpLocks/>
            </p:cNvGrpSpPr>
            <p:nvPr/>
          </p:nvGrpSpPr>
          <p:grpSpPr bwMode="auto">
            <a:xfrm>
              <a:off x="10917" y="13426"/>
              <a:ext cx="722" cy="41"/>
              <a:chOff x="10917" y="13426"/>
              <a:chExt cx="722" cy="41"/>
            </a:xfrm>
          </p:grpSpPr>
          <p:sp>
            <p:nvSpPr>
              <p:cNvPr id="20891" name="Freeform 10495"/>
              <p:cNvSpPr>
                <a:spLocks/>
              </p:cNvSpPr>
              <p:nvPr/>
            </p:nvSpPr>
            <p:spPr bwMode="auto">
              <a:xfrm>
                <a:off x="10917" y="13426"/>
                <a:ext cx="722" cy="41"/>
              </a:xfrm>
              <a:custGeom>
                <a:avLst/>
                <a:gdLst>
                  <a:gd name="T0" fmla="+- 0 11639 10917"/>
                  <a:gd name="T1" fmla="*/ T0 w 722"/>
                  <a:gd name="T2" fmla="+- 0 13466 13426"/>
                  <a:gd name="T3" fmla="*/ 13466 h 41"/>
                  <a:gd name="T4" fmla="+- 0 10917 10917"/>
                  <a:gd name="T5" fmla="*/ T4 w 722"/>
                  <a:gd name="T6" fmla="+- 0 13426 13426"/>
                  <a:gd name="T7" fmla="*/ 13426 h 41"/>
                  <a:gd name="T8" fmla="+- 0 11639 10917"/>
                  <a:gd name="T9" fmla="*/ T8 w 722"/>
                  <a:gd name="T10" fmla="+- 0 13426 13426"/>
                  <a:gd name="T11" fmla="*/ 13426 h 41"/>
                  <a:gd name="T12" fmla="+- 0 11639 10917"/>
                  <a:gd name="T13" fmla="*/ T12 w 722"/>
                  <a:gd name="T14" fmla="+- 0 13466 13426"/>
                  <a:gd name="T15" fmla="*/ 1346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22" h="41">
                    <a:moveTo>
                      <a:pt x="722" y="40"/>
                    </a:moveTo>
                    <a:lnTo>
                      <a:pt x="0" y="0"/>
                    </a:lnTo>
                    <a:lnTo>
                      <a:pt x="722" y="0"/>
                    </a:lnTo>
                    <a:lnTo>
                      <a:pt x="722" y="4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36" name="Group 10496"/>
            <p:cNvGrpSpPr>
              <a:grpSpLocks/>
            </p:cNvGrpSpPr>
            <p:nvPr/>
          </p:nvGrpSpPr>
          <p:grpSpPr bwMode="auto">
            <a:xfrm>
              <a:off x="3290" y="13421"/>
              <a:ext cx="2450" cy="46"/>
              <a:chOff x="3290" y="13421"/>
              <a:chExt cx="2450" cy="46"/>
            </a:xfrm>
          </p:grpSpPr>
          <p:sp>
            <p:nvSpPr>
              <p:cNvPr id="20889" name="Freeform 10497"/>
              <p:cNvSpPr>
                <a:spLocks/>
              </p:cNvSpPr>
              <p:nvPr/>
            </p:nvSpPr>
            <p:spPr bwMode="auto">
              <a:xfrm>
                <a:off x="3290" y="13421"/>
                <a:ext cx="2450" cy="46"/>
              </a:xfrm>
              <a:custGeom>
                <a:avLst/>
                <a:gdLst>
                  <a:gd name="T0" fmla="+- 0 3290 3290"/>
                  <a:gd name="T1" fmla="*/ T0 w 2450"/>
                  <a:gd name="T2" fmla="+- 0 13421 13421"/>
                  <a:gd name="T3" fmla="*/ 13421 h 46"/>
                  <a:gd name="T4" fmla="+- 0 3350 3290"/>
                  <a:gd name="T5" fmla="*/ T4 w 2450"/>
                  <a:gd name="T6" fmla="+- 0 13466 13421"/>
                  <a:gd name="T7" fmla="*/ 13466 h 46"/>
                  <a:gd name="T8" fmla="+- 0 5531 3290"/>
                  <a:gd name="T9" fmla="*/ T8 w 2450"/>
                  <a:gd name="T10" fmla="+- 0 13466 13421"/>
                  <a:gd name="T11" fmla="*/ 13466 h 46"/>
                  <a:gd name="T12" fmla="+- 0 3290 3290"/>
                  <a:gd name="T13" fmla="*/ T12 w 2450"/>
                  <a:gd name="T14" fmla="+- 0 13421 13421"/>
                  <a:gd name="T15" fmla="*/ 13421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50" h="46">
                    <a:moveTo>
                      <a:pt x="0" y="0"/>
                    </a:moveTo>
                    <a:lnTo>
                      <a:pt x="60" y="45"/>
                    </a:lnTo>
                    <a:lnTo>
                      <a:pt x="2241" y="4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90" name="Freeform 10498"/>
              <p:cNvSpPr>
                <a:spLocks/>
              </p:cNvSpPr>
              <p:nvPr/>
            </p:nvSpPr>
            <p:spPr bwMode="auto">
              <a:xfrm>
                <a:off x="3290" y="13421"/>
                <a:ext cx="2450" cy="46"/>
              </a:xfrm>
              <a:custGeom>
                <a:avLst/>
                <a:gdLst>
                  <a:gd name="T0" fmla="+- 0 5740 3290"/>
                  <a:gd name="T1" fmla="*/ T0 w 2450"/>
                  <a:gd name="T2" fmla="+- 0 13421 13421"/>
                  <a:gd name="T3" fmla="*/ 13421 h 46"/>
                  <a:gd name="T4" fmla="+- 0 3290 3290"/>
                  <a:gd name="T5" fmla="*/ T4 w 2450"/>
                  <a:gd name="T6" fmla="+- 0 13421 13421"/>
                  <a:gd name="T7" fmla="*/ 13421 h 46"/>
                  <a:gd name="T8" fmla="+- 0 5531 3290"/>
                  <a:gd name="T9" fmla="*/ T8 w 2450"/>
                  <a:gd name="T10" fmla="+- 0 13466 13421"/>
                  <a:gd name="T11" fmla="*/ 13466 h 46"/>
                  <a:gd name="T12" fmla="+- 0 5740 3290"/>
                  <a:gd name="T13" fmla="*/ T12 w 2450"/>
                  <a:gd name="T14" fmla="+- 0 13421 13421"/>
                  <a:gd name="T15" fmla="*/ 13421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50" h="46">
                    <a:moveTo>
                      <a:pt x="2450" y="0"/>
                    </a:moveTo>
                    <a:lnTo>
                      <a:pt x="0" y="0"/>
                    </a:lnTo>
                    <a:lnTo>
                      <a:pt x="2241" y="45"/>
                    </a:lnTo>
                    <a:lnTo>
                      <a:pt x="245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37" name="Group 10499"/>
            <p:cNvGrpSpPr>
              <a:grpSpLocks/>
            </p:cNvGrpSpPr>
            <p:nvPr/>
          </p:nvGrpSpPr>
          <p:grpSpPr bwMode="auto">
            <a:xfrm>
              <a:off x="3290" y="13421"/>
              <a:ext cx="2242" cy="46"/>
              <a:chOff x="3290" y="13421"/>
              <a:chExt cx="2242" cy="46"/>
            </a:xfrm>
          </p:grpSpPr>
          <p:sp>
            <p:nvSpPr>
              <p:cNvPr id="20888" name="Freeform 10500"/>
              <p:cNvSpPr>
                <a:spLocks/>
              </p:cNvSpPr>
              <p:nvPr/>
            </p:nvSpPr>
            <p:spPr bwMode="auto">
              <a:xfrm>
                <a:off x="3290" y="13421"/>
                <a:ext cx="2242" cy="46"/>
              </a:xfrm>
              <a:custGeom>
                <a:avLst/>
                <a:gdLst>
                  <a:gd name="T0" fmla="+- 0 3350 3290"/>
                  <a:gd name="T1" fmla="*/ T0 w 2242"/>
                  <a:gd name="T2" fmla="+- 0 13466 13421"/>
                  <a:gd name="T3" fmla="*/ 13466 h 46"/>
                  <a:gd name="T4" fmla="+- 0 5531 3290"/>
                  <a:gd name="T5" fmla="*/ T4 w 2242"/>
                  <a:gd name="T6" fmla="+- 0 13466 13421"/>
                  <a:gd name="T7" fmla="*/ 13466 h 46"/>
                  <a:gd name="T8" fmla="+- 0 3290 3290"/>
                  <a:gd name="T9" fmla="*/ T8 w 2242"/>
                  <a:gd name="T10" fmla="+- 0 13421 13421"/>
                  <a:gd name="T11" fmla="*/ 13421 h 46"/>
                  <a:gd name="T12" fmla="+- 0 3350 3290"/>
                  <a:gd name="T13" fmla="*/ T12 w 2242"/>
                  <a:gd name="T14" fmla="+- 0 13466 13421"/>
                  <a:gd name="T15" fmla="*/ 1346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242" h="46">
                    <a:moveTo>
                      <a:pt x="60" y="45"/>
                    </a:moveTo>
                    <a:lnTo>
                      <a:pt x="2241" y="45"/>
                    </a:lnTo>
                    <a:lnTo>
                      <a:pt x="0" y="0"/>
                    </a:lnTo>
                    <a:lnTo>
                      <a:pt x="60" y="4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38" name="Group 10501"/>
            <p:cNvGrpSpPr>
              <a:grpSpLocks/>
            </p:cNvGrpSpPr>
            <p:nvPr/>
          </p:nvGrpSpPr>
          <p:grpSpPr bwMode="auto">
            <a:xfrm>
              <a:off x="3290" y="13421"/>
              <a:ext cx="2450" cy="46"/>
              <a:chOff x="3290" y="13421"/>
              <a:chExt cx="2450" cy="46"/>
            </a:xfrm>
          </p:grpSpPr>
          <p:sp>
            <p:nvSpPr>
              <p:cNvPr id="20887" name="Freeform 10502"/>
              <p:cNvSpPr>
                <a:spLocks/>
              </p:cNvSpPr>
              <p:nvPr/>
            </p:nvSpPr>
            <p:spPr bwMode="auto">
              <a:xfrm>
                <a:off x="3290" y="13421"/>
                <a:ext cx="2450" cy="46"/>
              </a:xfrm>
              <a:custGeom>
                <a:avLst/>
                <a:gdLst>
                  <a:gd name="T0" fmla="+- 0 5531 3290"/>
                  <a:gd name="T1" fmla="*/ T0 w 2450"/>
                  <a:gd name="T2" fmla="+- 0 13466 13421"/>
                  <a:gd name="T3" fmla="*/ 13466 h 46"/>
                  <a:gd name="T4" fmla="+- 0 3290 3290"/>
                  <a:gd name="T5" fmla="*/ T4 w 2450"/>
                  <a:gd name="T6" fmla="+- 0 13421 13421"/>
                  <a:gd name="T7" fmla="*/ 13421 h 46"/>
                  <a:gd name="T8" fmla="+- 0 5740 3290"/>
                  <a:gd name="T9" fmla="*/ T8 w 2450"/>
                  <a:gd name="T10" fmla="+- 0 13421 13421"/>
                  <a:gd name="T11" fmla="*/ 13421 h 46"/>
                  <a:gd name="T12" fmla="+- 0 5531 3290"/>
                  <a:gd name="T13" fmla="*/ T12 w 2450"/>
                  <a:gd name="T14" fmla="+- 0 13466 13421"/>
                  <a:gd name="T15" fmla="*/ 1346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50" h="46">
                    <a:moveTo>
                      <a:pt x="2241" y="45"/>
                    </a:moveTo>
                    <a:lnTo>
                      <a:pt x="0" y="0"/>
                    </a:lnTo>
                    <a:lnTo>
                      <a:pt x="2450" y="0"/>
                    </a:lnTo>
                    <a:lnTo>
                      <a:pt x="2241" y="4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39" name="Group 10503"/>
            <p:cNvGrpSpPr>
              <a:grpSpLocks/>
            </p:cNvGrpSpPr>
            <p:nvPr/>
          </p:nvGrpSpPr>
          <p:grpSpPr bwMode="auto">
            <a:xfrm>
              <a:off x="11279" y="13466"/>
              <a:ext cx="360" cy="53"/>
              <a:chOff x="11279" y="13466"/>
              <a:chExt cx="360" cy="53"/>
            </a:xfrm>
          </p:grpSpPr>
          <p:sp>
            <p:nvSpPr>
              <p:cNvPr id="20886" name="Freeform 10504"/>
              <p:cNvSpPr>
                <a:spLocks/>
              </p:cNvSpPr>
              <p:nvPr/>
            </p:nvSpPr>
            <p:spPr bwMode="auto">
              <a:xfrm>
                <a:off x="11279" y="13466"/>
                <a:ext cx="360" cy="53"/>
              </a:xfrm>
              <a:custGeom>
                <a:avLst/>
                <a:gdLst>
                  <a:gd name="T0" fmla="+- 0 11279 11279"/>
                  <a:gd name="T1" fmla="*/ T0 w 360"/>
                  <a:gd name="T2" fmla="+- 0 13466 13466"/>
                  <a:gd name="T3" fmla="*/ 13466 h 53"/>
                  <a:gd name="T4" fmla="+- 0 11404 11279"/>
                  <a:gd name="T5" fmla="*/ T4 w 360"/>
                  <a:gd name="T6" fmla="+- 0 13483 13466"/>
                  <a:gd name="T7" fmla="*/ 13483 h 53"/>
                  <a:gd name="T8" fmla="+- 0 11639 11279"/>
                  <a:gd name="T9" fmla="*/ T8 w 360"/>
                  <a:gd name="T10" fmla="+- 0 13519 13466"/>
                  <a:gd name="T11" fmla="*/ 13519 h 53"/>
                  <a:gd name="T12" fmla="+- 0 11639 11279"/>
                  <a:gd name="T13" fmla="*/ T12 w 360"/>
                  <a:gd name="T14" fmla="+- 0 13483 13466"/>
                  <a:gd name="T15" fmla="*/ 13483 h 53"/>
                  <a:gd name="T16" fmla="+- 0 11279 11279"/>
                  <a:gd name="T17" fmla="*/ T16 w 360"/>
                  <a:gd name="T18" fmla="+- 0 13466 13466"/>
                  <a:gd name="T19" fmla="*/ 13466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60" h="53">
                    <a:moveTo>
                      <a:pt x="0" y="0"/>
                    </a:moveTo>
                    <a:lnTo>
                      <a:pt x="125" y="17"/>
                    </a:lnTo>
                    <a:lnTo>
                      <a:pt x="360" y="53"/>
                    </a:lnTo>
                    <a:lnTo>
                      <a:pt x="360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40" name="Group 10505"/>
            <p:cNvGrpSpPr>
              <a:grpSpLocks/>
            </p:cNvGrpSpPr>
            <p:nvPr/>
          </p:nvGrpSpPr>
          <p:grpSpPr bwMode="auto">
            <a:xfrm>
              <a:off x="11279" y="13466"/>
              <a:ext cx="360" cy="17"/>
              <a:chOff x="11279" y="13466"/>
              <a:chExt cx="360" cy="17"/>
            </a:xfrm>
          </p:grpSpPr>
          <p:sp>
            <p:nvSpPr>
              <p:cNvPr id="20885" name="Freeform 10506"/>
              <p:cNvSpPr>
                <a:spLocks/>
              </p:cNvSpPr>
              <p:nvPr/>
            </p:nvSpPr>
            <p:spPr bwMode="auto">
              <a:xfrm>
                <a:off x="11279" y="13466"/>
                <a:ext cx="360" cy="17"/>
              </a:xfrm>
              <a:custGeom>
                <a:avLst/>
                <a:gdLst>
                  <a:gd name="T0" fmla="+- 0 11279 11279"/>
                  <a:gd name="T1" fmla="*/ T0 w 360"/>
                  <a:gd name="T2" fmla="+- 0 13466 13466"/>
                  <a:gd name="T3" fmla="*/ 13466 h 17"/>
                  <a:gd name="T4" fmla="+- 0 11404 11279"/>
                  <a:gd name="T5" fmla="*/ T4 w 360"/>
                  <a:gd name="T6" fmla="+- 0 13483 13466"/>
                  <a:gd name="T7" fmla="*/ 13483 h 17"/>
                  <a:gd name="T8" fmla="+- 0 11639 11279"/>
                  <a:gd name="T9" fmla="*/ T8 w 360"/>
                  <a:gd name="T10" fmla="+- 0 13483 13466"/>
                  <a:gd name="T11" fmla="*/ 13483 h 17"/>
                  <a:gd name="T12" fmla="+- 0 11279 11279"/>
                  <a:gd name="T13" fmla="*/ T12 w 360"/>
                  <a:gd name="T14" fmla="+- 0 13466 13466"/>
                  <a:gd name="T15" fmla="*/ 1346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0" h="17">
                    <a:moveTo>
                      <a:pt x="0" y="0"/>
                    </a:moveTo>
                    <a:lnTo>
                      <a:pt x="125" y="17"/>
                    </a:lnTo>
                    <a:lnTo>
                      <a:pt x="360" y="1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41" name="Group 10507"/>
            <p:cNvGrpSpPr>
              <a:grpSpLocks/>
            </p:cNvGrpSpPr>
            <p:nvPr/>
          </p:nvGrpSpPr>
          <p:grpSpPr bwMode="auto">
            <a:xfrm>
              <a:off x="11404" y="13483"/>
              <a:ext cx="235" cy="36"/>
              <a:chOff x="11404" y="13483"/>
              <a:chExt cx="235" cy="36"/>
            </a:xfrm>
          </p:grpSpPr>
          <p:sp>
            <p:nvSpPr>
              <p:cNvPr id="20884" name="Freeform 10508"/>
              <p:cNvSpPr>
                <a:spLocks/>
              </p:cNvSpPr>
              <p:nvPr/>
            </p:nvSpPr>
            <p:spPr bwMode="auto">
              <a:xfrm>
                <a:off x="11404" y="13483"/>
                <a:ext cx="235" cy="36"/>
              </a:xfrm>
              <a:custGeom>
                <a:avLst/>
                <a:gdLst>
                  <a:gd name="T0" fmla="+- 0 11404 11404"/>
                  <a:gd name="T1" fmla="*/ T0 w 235"/>
                  <a:gd name="T2" fmla="+- 0 13483 13483"/>
                  <a:gd name="T3" fmla="*/ 13483 h 36"/>
                  <a:gd name="T4" fmla="+- 0 11639 11404"/>
                  <a:gd name="T5" fmla="*/ T4 w 235"/>
                  <a:gd name="T6" fmla="+- 0 13483 13483"/>
                  <a:gd name="T7" fmla="*/ 13483 h 36"/>
                  <a:gd name="T8" fmla="+- 0 11639 11404"/>
                  <a:gd name="T9" fmla="*/ T8 w 235"/>
                  <a:gd name="T10" fmla="+- 0 13519 13483"/>
                  <a:gd name="T11" fmla="*/ 13519 h 36"/>
                  <a:gd name="T12" fmla="+- 0 11404 11404"/>
                  <a:gd name="T13" fmla="*/ T12 w 235"/>
                  <a:gd name="T14" fmla="+- 0 13483 13483"/>
                  <a:gd name="T15" fmla="*/ 13483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35" h="36">
                    <a:moveTo>
                      <a:pt x="0" y="0"/>
                    </a:moveTo>
                    <a:lnTo>
                      <a:pt x="235" y="0"/>
                    </a:lnTo>
                    <a:lnTo>
                      <a:pt x="235" y="3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42" name="Group 10509"/>
            <p:cNvGrpSpPr>
              <a:grpSpLocks/>
            </p:cNvGrpSpPr>
            <p:nvPr/>
          </p:nvGrpSpPr>
          <p:grpSpPr bwMode="auto">
            <a:xfrm>
              <a:off x="11279" y="13466"/>
              <a:ext cx="360" cy="17"/>
              <a:chOff x="11279" y="13466"/>
              <a:chExt cx="360" cy="17"/>
            </a:xfrm>
          </p:grpSpPr>
          <p:sp>
            <p:nvSpPr>
              <p:cNvPr id="20883" name="Freeform 10510"/>
              <p:cNvSpPr>
                <a:spLocks/>
              </p:cNvSpPr>
              <p:nvPr/>
            </p:nvSpPr>
            <p:spPr bwMode="auto">
              <a:xfrm>
                <a:off x="11279" y="13466"/>
                <a:ext cx="360" cy="17"/>
              </a:xfrm>
              <a:custGeom>
                <a:avLst/>
                <a:gdLst>
                  <a:gd name="T0" fmla="+- 0 11639 11279"/>
                  <a:gd name="T1" fmla="*/ T0 w 360"/>
                  <a:gd name="T2" fmla="+- 0 13466 13466"/>
                  <a:gd name="T3" fmla="*/ 13466 h 17"/>
                  <a:gd name="T4" fmla="+- 0 11279 11279"/>
                  <a:gd name="T5" fmla="*/ T4 w 360"/>
                  <a:gd name="T6" fmla="+- 0 13466 13466"/>
                  <a:gd name="T7" fmla="*/ 13466 h 17"/>
                  <a:gd name="T8" fmla="+- 0 11639 11279"/>
                  <a:gd name="T9" fmla="*/ T8 w 360"/>
                  <a:gd name="T10" fmla="+- 0 13483 13466"/>
                  <a:gd name="T11" fmla="*/ 13483 h 17"/>
                  <a:gd name="T12" fmla="+- 0 11639 11279"/>
                  <a:gd name="T13" fmla="*/ T12 w 360"/>
                  <a:gd name="T14" fmla="+- 0 13466 13466"/>
                  <a:gd name="T15" fmla="*/ 1346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0" h="17">
                    <a:moveTo>
                      <a:pt x="360" y="0"/>
                    </a:moveTo>
                    <a:lnTo>
                      <a:pt x="0" y="0"/>
                    </a:lnTo>
                    <a:lnTo>
                      <a:pt x="360" y="17"/>
                    </a:lnTo>
                    <a:lnTo>
                      <a:pt x="36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43" name="Group 10511"/>
            <p:cNvGrpSpPr>
              <a:grpSpLocks/>
            </p:cNvGrpSpPr>
            <p:nvPr/>
          </p:nvGrpSpPr>
          <p:grpSpPr bwMode="auto">
            <a:xfrm>
              <a:off x="11279" y="13466"/>
              <a:ext cx="360" cy="17"/>
              <a:chOff x="11279" y="13466"/>
              <a:chExt cx="360" cy="17"/>
            </a:xfrm>
          </p:grpSpPr>
          <p:sp>
            <p:nvSpPr>
              <p:cNvPr id="20882" name="Freeform 10512"/>
              <p:cNvSpPr>
                <a:spLocks/>
              </p:cNvSpPr>
              <p:nvPr/>
            </p:nvSpPr>
            <p:spPr bwMode="auto">
              <a:xfrm>
                <a:off x="11279" y="13466"/>
                <a:ext cx="360" cy="17"/>
              </a:xfrm>
              <a:custGeom>
                <a:avLst/>
                <a:gdLst>
                  <a:gd name="T0" fmla="+- 0 11279 11279"/>
                  <a:gd name="T1" fmla="*/ T0 w 360"/>
                  <a:gd name="T2" fmla="+- 0 13466 13466"/>
                  <a:gd name="T3" fmla="*/ 13466 h 17"/>
                  <a:gd name="T4" fmla="+- 0 11639 11279"/>
                  <a:gd name="T5" fmla="*/ T4 w 360"/>
                  <a:gd name="T6" fmla="+- 0 13466 13466"/>
                  <a:gd name="T7" fmla="*/ 13466 h 17"/>
                  <a:gd name="T8" fmla="+- 0 11639 11279"/>
                  <a:gd name="T9" fmla="*/ T8 w 360"/>
                  <a:gd name="T10" fmla="+- 0 13483 13466"/>
                  <a:gd name="T11" fmla="*/ 13483 h 17"/>
                  <a:gd name="T12" fmla="+- 0 11279 11279"/>
                  <a:gd name="T13" fmla="*/ T12 w 360"/>
                  <a:gd name="T14" fmla="+- 0 13466 13466"/>
                  <a:gd name="T15" fmla="*/ 1346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0" h="17">
                    <a:moveTo>
                      <a:pt x="0" y="0"/>
                    </a:moveTo>
                    <a:lnTo>
                      <a:pt x="360" y="0"/>
                    </a:lnTo>
                    <a:lnTo>
                      <a:pt x="360" y="1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44" name="Group 10513"/>
            <p:cNvGrpSpPr>
              <a:grpSpLocks/>
            </p:cNvGrpSpPr>
            <p:nvPr/>
          </p:nvGrpSpPr>
          <p:grpSpPr bwMode="auto">
            <a:xfrm>
              <a:off x="3350" y="13475"/>
              <a:ext cx="2182" cy="2"/>
              <a:chOff x="3350" y="13475"/>
              <a:chExt cx="2182" cy="2"/>
            </a:xfrm>
          </p:grpSpPr>
          <p:sp>
            <p:nvSpPr>
              <p:cNvPr id="20881" name="Freeform 10514"/>
              <p:cNvSpPr>
                <a:spLocks/>
              </p:cNvSpPr>
              <p:nvPr/>
            </p:nvSpPr>
            <p:spPr bwMode="auto">
              <a:xfrm>
                <a:off x="3350" y="13475"/>
                <a:ext cx="2182" cy="2"/>
              </a:xfrm>
              <a:custGeom>
                <a:avLst/>
                <a:gdLst>
                  <a:gd name="T0" fmla="+- 0 3350 3350"/>
                  <a:gd name="T1" fmla="*/ T0 w 2182"/>
                  <a:gd name="T2" fmla="+- 0 5531 3350"/>
                  <a:gd name="T3" fmla="*/ T2 w 218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182">
                    <a:moveTo>
                      <a:pt x="0" y="0"/>
                    </a:moveTo>
                    <a:lnTo>
                      <a:pt x="2181" y="0"/>
                    </a:lnTo>
                  </a:path>
                </a:pathLst>
              </a:custGeom>
              <a:noFill/>
              <a:ln w="127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45" name="Group 10515"/>
            <p:cNvGrpSpPr>
              <a:grpSpLocks/>
            </p:cNvGrpSpPr>
            <p:nvPr/>
          </p:nvGrpSpPr>
          <p:grpSpPr bwMode="auto">
            <a:xfrm>
              <a:off x="3350" y="13466"/>
              <a:ext cx="1925" cy="17"/>
              <a:chOff x="3350" y="13466"/>
              <a:chExt cx="1925" cy="17"/>
            </a:xfrm>
          </p:grpSpPr>
          <p:sp>
            <p:nvSpPr>
              <p:cNvPr id="20880" name="Freeform 10516"/>
              <p:cNvSpPr>
                <a:spLocks/>
              </p:cNvSpPr>
              <p:nvPr/>
            </p:nvSpPr>
            <p:spPr bwMode="auto">
              <a:xfrm>
                <a:off x="3350" y="13466"/>
                <a:ext cx="1925" cy="17"/>
              </a:xfrm>
              <a:custGeom>
                <a:avLst/>
                <a:gdLst>
                  <a:gd name="T0" fmla="+- 0 3371 3350"/>
                  <a:gd name="T1" fmla="*/ T0 w 1925"/>
                  <a:gd name="T2" fmla="+- 0 13483 13466"/>
                  <a:gd name="T3" fmla="*/ 13483 h 17"/>
                  <a:gd name="T4" fmla="+- 0 5274 3350"/>
                  <a:gd name="T5" fmla="*/ T4 w 1925"/>
                  <a:gd name="T6" fmla="+- 0 13483 13466"/>
                  <a:gd name="T7" fmla="*/ 13483 h 17"/>
                  <a:gd name="T8" fmla="+- 0 3350 3350"/>
                  <a:gd name="T9" fmla="*/ T8 w 1925"/>
                  <a:gd name="T10" fmla="+- 0 13466 13466"/>
                  <a:gd name="T11" fmla="*/ 13466 h 17"/>
                  <a:gd name="T12" fmla="+- 0 3371 3350"/>
                  <a:gd name="T13" fmla="*/ T12 w 1925"/>
                  <a:gd name="T14" fmla="+- 0 13483 13466"/>
                  <a:gd name="T15" fmla="*/ 1348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25" h="17">
                    <a:moveTo>
                      <a:pt x="21" y="17"/>
                    </a:moveTo>
                    <a:lnTo>
                      <a:pt x="1924" y="17"/>
                    </a:lnTo>
                    <a:lnTo>
                      <a:pt x="0" y="0"/>
                    </a:lnTo>
                    <a:lnTo>
                      <a:pt x="21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46" name="Group 10517"/>
            <p:cNvGrpSpPr>
              <a:grpSpLocks/>
            </p:cNvGrpSpPr>
            <p:nvPr/>
          </p:nvGrpSpPr>
          <p:grpSpPr bwMode="auto">
            <a:xfrm>
              <a:off x="3350" y="13466"/>
              <a:ext cx="2182" cy="17"/>
              <a:chOff x="3350" y="13466"/>
              <a:chExt cx="2182" cy="17"/>
            </a:xfrm>
          </p:grpSpPr>
          <p:sp>
            <p:nvSpPr>
              <p:cNvPr id="20879" name="Freeform 10518"/>
              <p:cNvSpPr>
                <a:spLocks/>
              </p:cNvSpPr>
              <p:nvPr/>
            </p:nvSpPr>
            <p:spPr bwMode="auto">
              <a:xfrm>
                <a:off x="3350" y="13466"/>
                <a:ext cx="2182" cy="17"/>
              </a:xfrm>
              <a:custGeom>
                <a:avLst/>
                <a:gdLst>
                  <a:gd name="T0" fmla="+- 0 5274 3350"/>
                  <a:gd name="T1" fmla="*/ T0 w 2182"/>
                  <a:gd name="T2" fmla="+- 0 13483 13466"/>
                  <a:gd name="T3" fmla="*/ 13483 h 17"/>
                  <a:gd name="T4" fmla="+- 0 3350 3350"/>
                  <a:gd name="T5" fmla="*/ T4 w 2182"/>
                  <a:gd name="T6" fmla="+- 0 13466 13466"/>
                  <a:gd name="T7" fmla="*/ 13466 h 17"/>
                  <a:gd name="T8" fmla="+- 0 5531 3350"/>
                  <a:gd name="T9" fmla="*/ T8 w 2182"/>
                  <a:gd name="T10" fmla="+- 0 13466 13466"/>
                  <a:gd name="T11" fmla="*/ 13466 h 17"/>
                  <a:gd name="T12" fmla="+- 0 5274 3350"/>
                  <a:gd name="T13" fmla="*/ T12 w 2182"/>
                  <a:gd name="T14" fmla="+- 0 13483 13466"/>
                  <a:gd name="T15" fmla="*/ 1348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82" h="17">
                    <a:moveTo>
                      <a:pt x="1924" y="17"/>
                    </a:moveTo>
                    <a:lnTo>
                      <a:pt x="0" y="0"/>
                    </a:lnTo>
                    <a:lnTo>
                      <a:pt x="2181" y="0"/>
                    </a:lnTo>
                    <a:lnTo>
                      <a:pt x="1924" y="17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47" name="Group 10519"/>
            <p:cNvGrpSpPr>
              <a:grpSpLocks/>
            </p:cNvGrpSpPr>
            <p:nvPr/>
          </p:nvGrpSpPr>
          <p:grpSpPr bwMode="auto">
            <a:xfrm>
              <a:off x="3371" y="13483"/>
              <a:ext cx="1903" cy="55"/>
              <a:chOff x="3371" y="13483"/>
              <a:chExt cx="1903" cy="55"/>
            </a:xfrm>
          </p:grpSpPr>
          <p:sp>
            <p:nvSpPr>
              <p:cNvPr id="20877" name="Freeform 10520"/>
              <p:cNvSpPr>
                <a:spLocks/>
              </p:cNvSpPr>
              <p:nvPr/>
            </p:nvSpPr>
            <p:spPr bwMode="auto">
              <a:xfrm>
                <a:off x="3371" y="13483"/>
                <a:ext cx="1903" cy="55"/>
              </a:xfrm>
              <a:custGeom>
                <a:avLst/>
                <a:gdLst>
                  <a:gd name="T0" fmla="+- 0 3371 3371"/>
                  <a:gd name="T1" fmla="*/ T0 w 1903"/>
                  <a:gd name="T2" fmla="+- 0 13483 13483"/>
                  <a:gd name="T3" fmla="*/ 13483 h 55"/>
                  <a:gd name="T4" fmla="+- 0 3443 3371"/>
                  <a:gd name="T5" fmla="*/ T4 w 1903"/>
                  <a:gd name="T6" fmla="+- 0 13538 13483"/>
                  <a:gd name="T7" fmla="*/ 13538 h 55"/>
                  <a:gd name="T8" fmla="+- 0 5195 3371"/>
                  <a:gd name="T9" fmla="*/ T8 w 1903"/>
                  <a:gd name="T10" fmla="+- 0 13538 13483"/>
                  <a:gd name="T11" fmla="*/ 13538 h 55"/>
                  <a:gd name="T12" fmla="+- 0 3371 3371"/>
                  <a:gd name="T13" fmla="*/ T12 w 1903"/>
                  <a:gd name="T14" fmla="+- 0 13483 13483"/>
                  <a:gd name="T15" fmla="*/ 13483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3" h="55">
                    <a:moveTo>
                      <a:pt x="0" y="0"/>
                    </a:moveTo>
                    <a:lnTo>
                      <a:pt x="72" y="55"/>
                    </a:lnTo>
                    <a:lnTo>
                      <a:pt x="1824" y="5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78" name="Freeform 10521"/>
              <p:cNvSpPr>
                <a:spLocks/>
              </p:cNvSpPr>
              <p:nvPr/>
            </p:nvSpPr>
            <p:spPr bwMode="auto">
              <a:xfrm>
                <a:off x="3371" y="13483"/>
                <a:ext cx="1903" cy="55"/>
              </a:xfrm>
              <a:custGeom>
                <a:avLst/>
                <a:gdLst>
                  <a:gd name="T0" fmla="+- 0 5274 3371"/>
                  <a:gd name="T1" fmla="*/ T0 w 1903"/>
                  <a:gd name="T2" fmla="+- 0 13483 13483"/>
                  <a:gd name="T3" fmla="*/ 13483 h 55"/>
                  <a:gd name="T4" fmla="+- 0 3371 3371"/>
                  <a:gd name="T5" fmla="*/ T4 w 1903"/>
                  <a:gd name="T6" fmla="+- 0 13483 13483"/>
                  <a:gd name="T7" fmla="*/ 13483 h 55"/>
                  <a:gd name="T8" fmla="+- 0 5195 3371"/>
                  <a:gd name="T9" fmla="*/ T8 w 1903"/>
                  <a:gd name="T10" fmla="+- 0 13538 13483"/>
                  <a:gd name="T11" fmla="*/ 13538 h 55"/>
                  <a:gd name="T12" fmla="+- 0 5274 3371"/>
                  <a:gd name="T13" fmla="*/ T12 w 1903"/>
                  <a:gd name="T14" fmla="+- 0 13483 13483"/>
                  <a:gd name="T15" fmla="*/ 13483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3" h="55">
                    <a:moveTo>
                      <a:pt x="1903" y="0"/>
                    </a:moveTo>
                    <a:lnTo>
                      <a:pt x="0" y="0"/>
                    </a:lnTo>
                    <a:lnTo>
                      <a:pt x="1824" y="55"/>
                    </a:lnTo>
                    <a:lnTo>
                      <a:pt x="190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48" name="Group 10522"/>
            <p:cNvGrpSpPr>
              <a:grpSpLocks/>
            </p:cNvGrpSpPr>
            <p:nvPr/>
          </p:nvGrpSpPr>
          <p:grpSpPr bwMode="auto">
            <a:xfrm>
              <a:off x="3371" y="13483"/>
              <a:ext cx="1824" cy="55"/>
              <a:chOff x="3371" y="13483"/>
              <a:chExt cx="1824" cy="55"/>
            </a:xfrm>
          </p:grpSpPr>
          <p:sp>
            <p:nvSpPr>
              <p:cNvPr id="20876" name="Freeform 10523"/>
              <p:cNvSpPr>
                <a:spLocks/>
              </p:cNvSpPr>
              <p:nvPr/>
            </p:nvSpPr>
            <p:spPr bwMode="auto">
              <a:xfrm>
                <a:off x="3371" y="13483"/>
                <a:ext cx="1824" cy="55"/>
              </a:xfrm>
              <a:custGeom>
                <a:avLst/>
                <a:gdLst>
                  <a:gd name="T0" fmla="+- 0 3443 3371"/>
                  <a:gd name="T1" fmla="*/ T0 w 1824"/>
                  <a:gd name="T2" fmla="+- 0 13538 13483"/>
                  <a:gd name="T3" fmla="*/ 13538 h 55"/>
                  <a:gd name="T4" fmla="+- 0 5195 3371"/>
                  <a:gd name="T5" fmla="*/ T4 w 1824"/>
                  <a:gd name="T6" fmla="+- 0 13538 13483"/>
                  <a:gd name="T7" fmla="*/ 13538 h 55"/>
                  <a:gd name="T8" fmla="+- 0 3371 3371"/>
                  <a:gd name="T9" fmla="*/ T8 w 1824"/>
                  <a:gd name="T10" fmla="+- 0 13483 13483"/>
                  <a:gd name="T11" fmla="*/ 13483 h 55"/>
                  <a:gd name="T12" fmla="+- 0 3443 3371"/>
                  <a:gd name="T13" fmla="*/ T12 w 1824"/>
                  <a:gd name="T14" fmla="+- 0 13538 13483"/>
                  <a:gd name="T15" fmla="*/ 13538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24" h="55">
                    <a:moveTo>
                      <a:pt x="72" y="55"/>
                    </a:moveTo>
                    <a:lnTo>
                      <a:pt x="1824" y="55"/>
                    </a:lnTo>
                    <a:lnTo>
                      <a:pt x="0" y="0"/>
                    </a:lnTo>
                    <a:lnTo>
                      <a:pt x="72" y="5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49" name="Group 10524"/>
            <p:cNvGrpSpPr>
              <a:grpSpLocks/>
            </p:cNvGrpSpPr>
            <p:nvPr/>
          </p:nvGrpSpPr>
          <p:grpSpPr bwMode="auto">
            <a:xfrm>
              <a:off x="3371" y="13483"/>
              <a:ext cx="1903" cy="55"/>
              <a:chOff x="3371" y="13483"/>
              <a:chExt cx="1903" cy="55"/>
            </a:xfrm>
          </p:grpSpPr>
          <p:sp>
            <p:nvSpPr>
              <p:cNvPr id="20875" name="Freeform 10525"/>
              <p:cNvSpPr>
                <a:spLocks/>
              </p:cNvSpPr>
              <p:nvPr/>
            </p:nvSpPr>
            <p:spPr bwMode="auto">
              <a:xfrm>
                <a:off x="3371" y="13483"/>
                <a:ext cx="1903" cy="55"/>
              </a:xfrm>
              <a:custGeom>
                <a:avLst/>
                <a:gdLst>
                  <a:gd name="T0" fmla="+- 0 5195 3371"/>
                  <a:gd name="T1" fmla="*/ T0 w 1903"/>
                  <a:gd name="T2" fmla="+- 0 13538 13483"/>
                  <a:gd name="T3" fmla="*/ 13538 h 55"/>
                  <a:gd name="T4" fmla="+- 0 3371 3371"/>
                  <a:gd name="T5" fmla="*/ T4 w 1903"/>
                  <a:gd name="T6" fmla="+- 0 13483 13483"/>
                  <a:gd name="T7" fmla="*/ 13483 h 55"/>
                  <a:gd name="T8" fmla="+- 0 5274 3371"/>
                  <a:gd name="T9" fmla="*/ T8 w 1903"/>
                  <a:gd name="T10" fmla="+- 0 13483 13483"/>
                  <a:gd name="T11" fmla="*/ 13483 h 55"/>
                  <a:gd name="T12" fmla="+- 0 5195 3371"/>
                  <a:gd name="T13" fmla="*/ T12 w 1903"/>
                  <a:gd name="T14" fmla="+- 0 13538 13483"/>
                  <a:gd name="T15" fmla="*/ 13538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3" h="55">
                    <a:moveTo>
                      <a:pt x="1824" y="55"/>
                    </a:moveTo>
                    <a:lnTo>
                      <a:pt x="0" y="0"/>
                    </a:lnTo>
                    <a:lnTo>
                      <a:pt x="1903" y="0"/>
                    </a:lnTo>
                    <a:lnTo>
                      <a:pt x="1824" y="55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50" name="Group 10526"/>
            <p:cNvGrpSpPr>
              <a:grpSpLocks/>
            </p:cNvGrpSpPr>
            <p:nvPr/>
          </p:nvGrpSpPr>
          <p:grpSpPr bwMode="auto">
            <a:xfrm>
              <a:off x="3443" y="13538"/>
              <a:ext cx="1752" cy="46"/>
              <a:chOff x="3443" y="13538"/>
              <a:chExt cx="1752" cy="46"/>
            </a:xfrm>
          </p:grpSpPr>
          <p:sp>
            <p:nvSpPr>
              <p:cNvPr id="20873" name="Freeform 10527"/>
              <p:cNvSpPr>
                <a:spLocks/>
              </p:cNvSpPr>
              <p:nvPr/>
            </p:nvSpPr>
            <p:spPr bwMode="auto">
              <a:xfrm>
                <a:off x="3443" y="13538"/>
                <a:ext cx="1752" cy="46"/>
              </a:xfrm>
              <a:custGeom>
                <a:avLst/>
                <a:gdLst>
                  <a:gd name="T0" fmla="+- 0 3443 3443"/>
                  <a:gd name="T1" fmla="*/ T0 w 1752"/>
                  <a:gd name="T2" fmla="+- 0 13538 13538"/>
                  <a:gd name="T3" fmla="*/ 13538 h 46"/>
                  <a:gd name="T4" fmla="+- 0 3537 3443"/>
                  <a:gd name="T5" fmla="*/ T4 w 1752"/>
                  <a:gd name="T6" fmla="+- 0 13584 13538"/>
                  <a:gd name="T7" fmla="*/ 13584 h 46"/>
                  <a:gd name="T8" fmla="+- 0 5128 3443"/>
                  <a:gd name="T9" fmla="*/ T8 w 1752"/>
                  <a:gd name="T10" fmla="+- 0 13584 13538"/>
                  <a:gd name="T11" fmla="*/ 13584 h 46"/>
                  <a:gd name="T12" fmla="+- 0 3443 3443"/>
                  <a:gd name="T13" fmla="*/ T12 w 1752"/>
                  <a:gd name="T14" fmla="+- 0 13538 13538"/>
                  <a:gd name="T15" fmla="*/ 13538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2" h="46">
                    <a:moveTo>
                      <a:pt x="0" y="0"/>
                    </a:moveTo>
                    <a:lnTo>
                      <a:pt x="94" y="46"/>
                    </a:lnTo>
                    <a:lnTo>
                      <a:pt x="1685" y="4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74" name="Freeform 10528"/>
              <p:cNvSpPr>
                <a:spLocks/>
              </p:cNvSpPr>
              <p:nvPr/>
            </p:nvSpPr>
            <p:spPr bwMode="auto">
              <a:xfrm>
                <a:off x="3443" y="13538"/>
                <a:ext cx="1752" cy="46"/>
              </a:xfrm>
              <a:custGeom>
                <a:avLst/>
                <a:gdLst>
                  <a:gd name="T0" fmla="+- 0 5195 3443"/>
                  <a:gd name="T1" fmla="*/ T0 w 1752"/>
                  <a:gd name="T2" fmla="+- 0 13538 13538"/>
                  <a:gd name="T3" fmla="*/ 13538 h 46"/>
                  <a:gd name="T4" fmla="+- 0 3443 3443"/>
                  <a:gd name="T5" fmla="*/ T4 w 1752"/>
                  <a:gd name="T6" fmla="+- 0 13538 13538"/>
                  <a:gd name="T7" fmla="*/ 13538 h 46"/>
                  <a:gd name="T8" fmla="+- 0 5128 3443"/>
                  <a:gd name="T9" fmla="*/ T8 w 1752"/>
                  <a:gd name="T10" fmla="+- 0 13584 13538"/>
                  <a:gd name="T11" fmla="*/ 13584 h 46"/>
                  <a:gd name="T12" fmla="+- 0 5195 3443"/>
                  <a:gd name="T13" fmla="*/ T12 w 1752"/>
                  <a:gd name="T14" fmla="+- 0 13538 13538"/>
                  <a:gd name="T15" fmla="*/ 13538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2" h="46">
                    <a:moveTo>
                      <a:pt x="1752" y="0"/>
                    </a:moveTo>
                    <a:lnTo>
                      <a:pt x="0" y="0"/>
                    </a:lnTo>
                    <a:lnTo>
                      <a:pt x="1685" y="46"/>
                    </a:lnTo>
                    <a:lnTo>
                      <a:pt x="175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51" name="Group 10529"/>
            <p:cNvGrpSpPr>
              <a:grpSpLocks/>
            </p:cNvGrpSpPr>
            <p:nvPr/>
          </p:nvGrpSpPr>
          <p:grpSpPr bwMode="auto">
            <a:xfrm>
              <a:off x="3443" y="13538"/>
              <a:ext cx="1685" cy="46"/>
              <a:chOff x="3443" y="13538"/>
              <a:chExt cx="1685" cy="46"/>
            </a:xfrm>
          </p:grpSpPr>
          <p:sp>
            <p:nvSpPr>
              <p:cNvPr id="20872" name="Freeform 10530"/>
              <p:cNvSpPr>
                <a:spLocks/>
              </p:cNvSpPr>
              <p:nvPr/>
            </p:nvSpPr>
            <p:spPr bwMode="auto">
              <a:xfrm>
                <a:off x="3443" y="13538"/>
                <a:ext cx="1685" cy="46"/>
              </a:xfrm>
              <a:custGeom>
                <a:avLst/>
                <a:gdLst>
                  <a:gd name="T0" fmla="+- 0 3537 3443"/>
                  <a:gd name="T1" fmla="*/ T0 w 1685"/>
                  <a:gd name="T2" fmla="+- 0 13584 13538"/>
                  <a:gd name="T3" fmla="*/ 13584 h 46"/>
                  <a:gd name="T4" fmla="+- 0 5128 3443"/>
                  <a:gd name="T5" fmla="*/ T4 w 1685"/>
                  <a:gd name="T6" fmla="+- 0 13584 13538"/>
                  <a:gd name="T7" fmla="*/ 13584 h 46"/>
                  <a:gd name="T8" fmla="+- 0 3443 3443"/>
                  <a:gd name="T9" fmla="*/ T8 w 1685"/>
                  <a:gd name="T10" fmla="+- 0 13538 13538"/>
                  <a:gd name="T11" fmla="*/ 13538 h 46"/>
                  <a:gd name="T12" fmla="+- 0 3537 3443"/>
                  <a:gd name="T13" fmla="*/ T12 w 1685"/>
                  <a:gd name="T14" fmla="+- 0 13584 13538"/>
                  <a:gd name="T15" fmla="*/ 13584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85" h="46">
                    <a:moveTo>
                      <a:pt x="94" y="46"/>
                    </a:moveTo>
                    <a:lnTo>
                      <a:pt x="1685" y="46"/>
                    </a:lnTo>
                    <a:lnTo>
                      <a:pt x="0" y="0"/>
                    </a:lnTo>
                    <a:lnTo>
                      <a:pt x="94" y="4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52" name="Group 10531"/>
            <p:cNvGrpSpPr>
              <a:grpSpLocks/>
            </p:cNvGrpSpPr>
            <p:nvPr/>
          </p:nvGrpSpPr>
          <p:grpSpPr bwMode="auto">
            <a:xfrm>
              <a:off x="3443" y="13538"/>
              <a:ext cx="1752" cy="46"/>
              <a:chOff x="3443" y="13538"/>
              <a:chExt cx="1752" cy="46"/>
            </a:xfrm>
          </p:grpSpPr>
          <p:sp>
            <p:nvSpPr>
              <p:cNvPr id="20871" name="Freeform 10532"/>
              <p:cNvSpPr>
                <a:spLocks/>
              </p:cNvSpPr>
              <p:nvPr/>
            </p:nvSpPr>
            <p:spPr bwMode="auto">
              <a:xfrm>
                <a:off x="3443" y="13538"/>
                <a:ext cx="1752" cy="46"/>
              </a:xfrm>
              <a:custGeom>
                <a:avLst/>
                <a:gdLst>
                  <a:gd name="T0" fmla="+- 0 5128 3443"/>
                  <a:gd name="T1" fmla="*/ T0 w 1752"/>
                  <a:gd name="T2" fmla="+- 0 13584 13538"/>
                  <a:gd name="T3" fmla="*/ 13584 h 46"/>
                  <a:gd name="T4" fmla="+- 0 3443 3443"/>
                  <a:gd name="T5" fmla="*/ T4 w 1752"/>
                  <a:gd name="T6" fmla="+- 0 13538 13538"/>
                  <a:gd name="T7" fmla="*/ 13538 h 46"/>
                  <a:gd name="T8" fmla="+- 0 5195 3443"/>
                  <a:gd name="T9" fmla="*/ T8 w 1752"/>
                  <a:gd name="T10" fmla="+- 0 13538 13538"/>
                  <a:gd name="T11" fmla="*/ 13538 h 46"/>
                  <a:gd name="T12" fmla="+- 0 5128 3443"/>
                  <a:gd name="T13" fmla="*/ T12 w 1752"/>
                  <a:gd name="T14" fmla="+- 0 13584 13538"/>
                  <a:gd name="T15" fmla="*/ 13584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2" h="46">
                    <a:moveTo>
                      <a:pt x="1685" y="46"/>
                    </a:moveTo>
                    <a:lnTo>
                      <a:pt x="0" y="0"/>
                    </a:lnTo>
                    <a:lnTo>
                      <a:pt x="1752" y="0"/>
                    </a:lnTo>
                    <a:lnTo>
                      <a:pt x="1685" y="46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53" name="Group 10533"/>
            <p:cNvGrpSpPr>
              <a:grpSpLocks/>
            </p:cNvGrpSpPr>
            <p:nvPr/>
          </p:nvGrpSpPr>
          <p:grpSpPr bwMode="auto">
            <a:xfrm>
              <a:off x="3537" y="13584"/>
              <a:ext cx="1591" cy="31"/>
              <a:chOff x="3537" y="13584"/>
              <a:chExt cx="1591" cy="31"/>
            </a:xfrm>
          </p:grpSpPr>
          <p:sp>
            <p:nvSpPr>
              <p:cNvPr id="20869" name="Freeform 10534"/>
              <p:cNvSpPr>
                <a:spLocks/>
              </p:cNvSpPr>
              <p:nvPr/>
            </p:nvSpPr>
            <p:spPr bwMode="auto">
              <a:xfrm>
                <a:off x="3537" y="13584"/>
                <a:ext cx="1591" cy="31"/>
              </a:xfrm>
              <a:custGeom>
                <a:avLst/>
                <a:gdLst>
                  <a:gd name="T0" fmla="+- 0 3537 3537"/>
                  <a:gd name="T1" fmla="*/ T0 w 1591"/>
                  <a:gd name="T2" fmla="+- 0 13584 13584"/>
                  <a:gd name="T3" fmla="*/ 13584 h 31"/>
                  <a:gd name="T4" fmla="+- 0 3599 3537"/>
                  <a:gd name="T5" fmla="*/ T4 w 1591"/>
                  <a:gd name="T6" fmla="+- 0 13615 13584"/>
                  <a:gd name="T7" fmla="*/ 13615 h 31"/>
                  <a:gd name="T8" fmla="+- 0 5022 3537"/>
                  <a:gd name="T9" fmla="*/ T8 w 1591"/>
                  <a:gd name="T10" fmla="+- 0 13615 13584"/>
                  <a:gd name="T11" fmla="*/ 13615 h 31"/>
                  <a:gd name="T12" fmla="+- 0 3537 3537"/>
                  <a:gd name="T13" fmla="*/ T12 w 1591"/>
                  <a:gd name="T14" fmla="+- 0 13584 13584"/>
                  <a:gd name="T15" fmla="*/ 13584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91" h="31">
                    <a:moveTo>
                      <a:pt x="0" y="0"/>
                    </a:moveTo>
                    <a:lnTo>
                      <a:pt x="62" y="31"/>
                    </a:lnTo>
                    <a:lnTo>
                      <a:pt x="1485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70" name="Freeform 10535"/>
              <p:cNvSpPr>
                <a:spLocks/>
              </p:cNvSpPr>
              <p:nvPr/>
            </p:nvSpPr>
            <p:spPr bwMode="auto">
              <a:xfrm>
                <a:off x="3537" y="13584"/>
                <a:ext cx="1591" cy="31"/>
              </a:xfrm>
              <a:custGeom>
                <a:avLst/>
                <a:gdLst>
                  <a:gd name="T0" fmla="+- 0 5128 3537"/>
                  <a:gd name="T1" fmla="*/ T0 w 1591"/>
                  <a:gd name="T2" fmla="+- 0 13584 13584"/>
                  <a:gd name="T3" fmla="*/ 13584 h 31"/>
                  <a:gd name="T4" fmla="+- 0 3537 3537"/>
                  <a:gd name="T5" fmla="*/ T4 w 1591"/>
                  <a:gd name="T6" fmla="+- 0 13584 13584"/>
                  <a:gd name="T7" fmla="*/ 13584 h 31"/>
                  <a:gd name="T8" fmla="+- 0 5022 3537"/>
                  <a:gd name="T9" fmla="*/ T8 w 1591"/>
                  <a:gd name="T10" fmla="+- 0 13615 13584"/>
                  <a:gd name="T11" fmla="*/ 13615 h 31"/>
                  <a:gd name="T12" fmla="+- 0 5128 3537"/>
                  <a:gd name="T13" fmla="*/ T12 w 1591"/>
                  <a:gd name="T14" fmla="+- 0 13584 13584"/>
                  <a:gd name="T15" fmla="*/ 13584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91" h="31">
                    <a:moveTo>
                      <a:pt x="1591" y="0"/>
                    </a:moveTo>
                    <a:lnTo>
                      <a:pt x="0" y="0"/>
                    </a:lnTo>
                    <a:lnTo>
                      <a:pt x="1485" y="31"/>
                    </a:lnTo>
                    <a:lnTo>
                      <a:pt x="1591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54" name="Group 10536"/>
            <p:cNvGrpSpPr>
              <a:grpSpLocks/>
            </p:cNvGrpSpPr>
            <p:nvPr/>
          </p:nvGrpSpPr>
          <p:grpSpPr bwMode="auto">
            <a:xfrm>
              <a:off x="3537" y="13584"/>
              <a:ext cx="1486" cy="31"/>
              <a:chOff x="3537" y="13584"/>
              <a:chExt cx="1486" cy="31"/>
            </a:xfrm>
          </p:grpSpPr>
          <p:sp>
            <p:nvSpPr>
              <p:cNvPr id="20868" name="Freeform 10537"/>
              <p:cNvSpPr>
                <a:spLocks/>
              </p:cNvSpPr>
              <p:nvPr/>
            </p:nvSpPr>
            <p:spPr bwMode="auto">
              <a:xfrm>
                <a:off x="3537" y="13584"/>
                <a:ext cx="1486" cy="31"/>
              </a:xfrm>
              <a:custGeom>
                <a:avLst/>
                <a:gdLst>
                  <a:gd name="T0" fmla="+- 0 3599 3537"/>
                  <a:gd name="T1" fmla="*/ T0 w 1486"/>
                  <a:gd name="T2" fmla="+- 0 13615 13584"/>
                  <a:gd name="T3" fmla="*/ 13615 h 31"/>
                  <a:gd name="T4" fmla="+- 0 5022 3537"/>
                  <a:gd name="T5" fmla="*/ T4 w 1486"/>
                  <a:gd name="T6" fmla="+- 0 13615 13584"/>
                  <a:gd name="T7" fmla="*/ 13615 h 31"/>
                  <a:gd name="T8" fmla="+- 0 3537 3537"/>
                  <a:gd name="T9" fmla="*/ T8 w 1486"/>
                  <a:gd name="T10" fmla="+- 0 13584 13584"/>
                  <a:gd name="T11" fmla="*/ 13584 h 31"/>
                  <a:gd name="T12" fmla="+- 0 3599 3537"/>
                  <a:gd name="T13" fmla="*/ T12 w 1486"/>
                  <a:gd name="T14" fmla="+- 0 13615 13584"/>
                  <a:gd name="T15" fmla="*/ 13615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86" h="31">
                    <a:moveTo>
                      <a:pt x="62" y="31"/>
                    </a:moveTo>
                    <a:lnTo>
                      <a:pt x="1485" y="31"/>
                    </a:lnTo>
                    <a:lnTo>
                      <a:pt x="0" y="0"/>
                    </a:lnTo>
                    <a:lnTo>
                      <a:pt x="62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55" name="Group 10538"/>
            <p:cNvGrpSpPr>
              <a:grpSpLocks/>
            </p:cNvGrpSpPr>
            <p:nvPr/>
          </p:nvGrpSpPr>
          <p:grpSpPr bwMode="auto">
            <a:xfrm>
              <a:off x="3537" y="13584"/>
              <a:ext cx="1591" cy="31"/>
              <a:chOff x="3537" y="13584"/>
              <a:chExt cx="1591" cy="31"/>
            </a:xfrm>
          </p:grpSpPr>
          <p:sp>
            <p:nvSpPr>
              <p:cNvPr id="20867" name="Freeform 10539"/>
              <p:cNvSpPr>
                <a:spLocks/>
              </p:cNvSpPr>
              <p:nvPr/>
            </p:nvSpPr>
            <p:spPr bwMode="auto">
              <a:xfrm>
                <a:off x="3537" y="13584"/>
                <a:ext cx="1591" cy="31"/>
              </a:xfrm>
              <a:custGeom>
                <a:avLst/>
                <a:gdLst>
                  <a:gd name="T0" fmla="+- 0 5022 3537"/>
                  <a:gd name="T1" fmla="*/ T0 w 1591"/>
                  <a:gd name="T2" fmla="+- 0 13615 13584"/>
                  <a:gd name="T3" fmla="*/ 13615 h 31"/>
                  <a:gd name="T4" fmla="+- 0 3537 3537"/>
                  <a:gd name="T5" fmla="*/ T4 w 1591"/>
                  <a:gd name="T6" fmla="+- 0 13584 13584"/>
                  <a:gd name="T7" fmla="*/ 13584 h 31"/>
                  <a:gd name="T8" fmla="+- 0 5128 3537"/>
                  <a:gd name="T9" fmla="*/ T8 w 1591"/>
                  <a:gd name="T10" fmla="+- 0 13584 13584"/>
                  <a:gd name="T11" fmla="*/ 13584 h 31"/>
                  <a:gd name="T12" fmla="+- 0 5022 3537"/>
                  <a:gd name="T13" fmla="*/ T12 w 1591"/>
                  <a:gd name="T14" fmla="+- 0 13615 13584"/>
                  <a:gd name="T15" fmla="*/ 13615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91" h="31">
                    <a:moveTo>
                      <a:pt x="1485" y="31"/>
                    </a:moveTo>
                    <a:lnTo>
                      <a:pt x="0" y="0"/>
                    </a:lnTo>
                    <a:lnTo>
                      <a:pt x="1591" y="0"/>
                    </a:lnTo>
                    <a:lnTo>
                      <a:pt x="1485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56" name="Group 10540"/>
            <p:cNvGrpSpPr>
              <a:grpSpLocks/>
            </p:cNvGrpSpPr>
            <p:nvPr/>
          </p:nvGrpSpPr>
          <p:grpSpPr bwMode="auto">
            <a:xfrm>
              <a:off x="3599" y="13615"/>
              <a:ext cx="1423" cy="31"/>
              <a:chOff x="3599" y="13615"/>
              <a:chExt cx="1423" cy="31"/>
            </a:xfrm>
          </p:grpSpPr>
          <p:sp>
            <p:nvSpPr>
              <p:cNvPr id="20865" name="Freeform 10541"/>
              <p:cNvSpPr>
                <a:spLocks/>
              </p:cNvSpPr>
              <p:nvPr/>
            </p:nvSpPr>
            <p:spPr bwMode="auto">
              <a:xfrm>
                <a:off x="3599" y="13615"/>
                <a:ext cx="1423" cy="31"/>
              </a:xfrm>
              <a:custGeom>
                <a:avLst/>
                <a:gdLst>
                  <a:gd name="T0" fmla="+- 0 3599 3599"/>
                  <a:gd name="T1" fmla="*/ T0 w 1423"/>
                  <a:gd name="T2" fmla="+- 0 13615 13615"/>
                  <a:gd name="T3" fmla="*/ 13615 h 31"/>
                  <a:gd name="T4" fmla="+- 0 3602 3599"/>
                  <a:gd name="T5" fmla="*/ T4 w 1423"/>
                  <a:gd name="T6" fmla="+- 0 13646 13615"/>
                  <a:gd name="T7" fmla="*/ 13646 h 31"/>
                  <a:gd name="T8" fmla="+- 0 4912 3599"/>
                  <a:gd name="T9" fmla="*/ T8 w 1423"/>
                  <a:gd name="T10" fmla="+- 0 13646 13615"/>
                  <a:gd name="T11" fmla="*/ 13646 h 31"/>
                  <a:gd name="T12" fmla="+- 0 3599 3599"/>
                  <a:gd name="T13" fmla="*/ T12 w 1423"/>
                  <a:gd name="T14" fmla="+- 0 13615 13615"/>
                  <a:gd name="T15" fmla="*/ 13615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23" h="31">
                    <a:moveTo>
                      <a:pt x="0" y="0"/>
                    </a:moveTo>
                    <a:lnTo>
                      <a:pt x="3" y="31"/>
                    </a:lnTo>
                    <a:lnTo>
                      <a:pt x="1313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66" name="Freeform 10542"/>
              <p:cNvSpPr>
                <a:spLocks/>
              </p:cNvSpPr>
              <p:nvPr/>
            </p:nvSpPr>
            <p:spPr bwMode="auto">
              <a:xfrm>
                <a:off x="3599" y="13615"/>
                <a:ext cx="1423" cy="31"/>
              </a:xfrm>
              <a:custGeom>
                <a:avLst/>
                <a:gdLst>
                  <a:gd name="T0" fmla="+- 0 5022 3599"/>
                  <a:gd name="T1" fmla="*/ T0 w 1423"/>
                  <a:gd name="T2" fmla="+- 0 13615 13615"/>
                  <a:gd name="T3" fmla="*/ 13615 h 31"/>
                  <a:gd name="T4" fmla="+- 0 3599 3599"/>
                  <a:gd name="T5" fmla="*/ T4 w 1423"/>
                  <a:gd name="T6" fmla="+- 0 13615 13615"/>
                  <a:gd name="T7" fmla="*/ 13615 h 31"/>
                  <a:gd name="T8" fmla="+- 0 4912 3599"/>
                  <a:gd name="T9" fmla="*/ T8 w 1423"/>
                  <a:gd name="T10" fmla="+- 0 13646 13615"/>
                  <a:gd name="T11" fmla="*/ 13646 h 31"/>
                  <a:gd name="T12" fmla="+- 0 5022 3599"/>
                  <a:gd name="T13" fmla="*/ T12 w 1423"/>
                  <a:gd name="T14" fmla="+- 0 13615 13615"/>
                  <a:gd name="T15" fmla="*/ 13615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23" h="31">
                    <a:moveTo>
                      <a:pt x="1423" y="0"/>
                    </a:moveTo>
                    <a:lnTo>
                      <a:pt x="0" y="0"/>
                    </a:lnTo>
                    <a:lnTo>
                      <a:pt x="1313" y="31"/>
                    </a:lnTo>
                    <a:lnTo>
                      <a:pt x="1423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57" name="Group 10543"/>
            <p:cNvGrpSpPr>
              <a:grpSpLocks/>
            </p:cNvGrpSpPr>
            <p:nvPr/>
          </p:nvGrpSpPr>
          <p:grpSpPr bwMode="auto">
            <a:xfrm>
              <a:off x="3599" y="13615"/>
              <a:ext cx="1313" cy="31"/>
              <a:chOff x="3599" y="13615"/>
              <a:chExt cx="1313" cy="31"/>
            </a:xfrm>
          </p:grpSpPr>
          <p:sp>
            <p:nvSpPr>
              <p:cNvPr id="20864" name="Freeform 10544"/>
              <p:cNvSpPr>
                <a:spLocks/>
              </p:cNvSpPr>
              <p:nvPr/>
            </p:nvSpPr>
            <p:spPr bwMode="auto">
              <a:xfrm>
                <a:off x="3599" y="13615"/>
                <a:ext cx="1313" cy="31"/>
              </a:xfrm>
              <a:custGeom>
                <a:avLst/>
                <a:gdLst>
                  <a:gd name="T0" fmla="+- 0 3602 3599"/>
                  <a:gd name="T1" fmla="*/ T0 w 1313"/>
                  <a:gd name="T2" fmla="+- 0 13646 13615"/>
                  <a:gd name="T3" fmla="*/ 13646 h 31"/>
                  <a:gd name="T4" fmla="+- 0 4912 3599"/>
                  <a:gd name="T5" fmla="*/ T4 w 1313"/>
                  <a:gd name="T6" fmla="+- 0 13646 13615"/>
                  <a:gd name="T7" fmla="*/ 13646 h 31"/>
                  <a:gd name="T8" fmla="+- 0 3599 3599"/>
                  <a:gd name="T9" fmla="*/ T8 w 1313"/>
                  <a:gd name="T10" fmla="+- 0 13615 13615"/>
                  <a:gd name="T11" fmla="*/ 13615 h 31"/>
                  <a:gd name="T12" fmla="+- 0 3602 3599"/>
                  <a:gd name="T13" fmla="*/ T12 w 1313"/>
                  <a:gd name="T14" fmla="+- 0 13646 13615"/>
                  <a:gd name="T15" fmla="*/ 13646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13" h="31">
                    <a:moveTo>
                      <a:pt x="3" y="31"/>
                    </a:moveTo>
                    <a:lnTo>
                      <a:pt x="1313" y="31"/>
                    </a:lnTo>
                    <a:lnTo>
                      <a:pt x="0" y="0"/>
                    </a:lnTo>
                    <a:lnTo>
                      <a:pt x="3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58" name="Group 10545"/>
            <p:cNvGrpSpPr>
              <a:grpSpLocks/>
            </p:cNvGrpSpPr>
            <p:nvPr/>
          </p:nvGrpSpPr>
          <p:grpSpPr bwMode="auto">
            <a:xfrm>
              <a:off x="3599" y="13615"/>
              <a:ext cx="1423" cy="31"/>
              <a:chOff x="3599" y="13615"/>
              <a:chExt cx="1423" cy="31"/>
            </a:xfrm>
          </p:grpSpPr>
          <p:sp>
            <p:nvSpPr>
              <p:cNvPr id="20863" name="Freeform 10546"/>
              <p:cNvSpPr>
                <a:spLocks/>
              </p:cNvSpPr>
              <p:nvPr/>
            </p:nvSpPr>
            <p:spPr bwMode="auto">
              <a:xfrm>
                <a:off x="3599" y="13615"/>
                <a:ext cx="1423" cy="31"/>
              </a:xfrm>
              <a:custGeom>
                <a:avLst/>
                <a:gdLst>
                  <a:gd name="T0" fmla="+- 0 4912 3599"/>
                  <a:gd name="T1" fmla="*/ T0 w 1423"/>
                  <a:gd name="T2" fmla="+- 0 13646 13615"/>
                  <a:gd name="T3" fmla="*/ 13646 h 31"/>
                  <a:gd name="T4" fmla="+- 0 3599 3599"/>
                  <a:gd name="T5" fmla="*/ T4 w 1423"/>
                  <a:gd name="T6" fmla="+- 0 13615 13615"/>
                  <a:gd name="T7" fmla="*/ 13615 h 31"/>
                  <a:gd name="T8" fmla="+- 0 5022 3599"/>
                  <a:gd name="T9" fmla="*/ T8 w 1423"/>
                  <a:gd name="T10" fmla="+- 0 13615 13615"/>
                  <a:gd name="T11" fmla="*/ 13615 h 31"/>
                  <a:gd name="T12" fmla="+- 0 4912 3599"/>
                  <a:gd name="T13" fmla="*/ T12 w 1423"/>
                  <a:gd name="T14" fmla="+- 0 13646 13615"/>
                  <a:gd name="T15" fmla="*/ 13646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23" h="31">
                    <a:moveTo>
                      <a:pt x="1313" y="31"/>
                    </a:moveTo>
                    <a:lnTo>
                      <a:pt x="0" y="0"/>
                    </a:lnTo>
                    <a:lnTo>
                      <a:pt x="1423" y="0"/>
                    </a:lnTo>
                    <a:lnTo>
                      <a:pt x="1313" y="31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59" name="Group 10547"/>
            <p:cNvGrpSpPr>
              <a:grpSpLocks/>
            </p:cNvGrpSpPr>
            <p:nvPr/>
          </p:nvGrpSpPr>
          <p:grpSpPr bwMode="auto">
            <a:xfrm>
              <a:off x="3602" y="13646"/>
              <a:ext cx="1310" cy="79"/>
              <a:chOff x="3602" y="13646"/>
              <a:chExt cx="1310" cy="79"/>
            </a:xfrm>
          </p:grpSpPr>
          <p:sp>
            <p:nvSpPr>
              <p:cNvPr id="20861" name="Freeform 10548"/>
              <p:cNvSpPr>
                <a:spLocks/>
              </p:cNvSpPr>
              <p:nvPr/>
            </p:nvSpPr>
            <p:spPr bwMode="auto">
              <a:xfrm>
                <a:off x="3602" y="13646"/>
                <a:ext cx="1310" cy="79"/>
              </a:xfrm>
              <a:custGeom>
                <a:avLst/>
                <a:gdLst>
                  <a:gd name="T0" fmla="+- 0 3602 3602"/>
                  <a:gd name="T1" fmla="*/ T0 w 1310"/>
                  <a:gd name="T2" fmla="+- 0 13646 13646"/>
                  <a:gd name="T3" fmla="*/ 13646 h 79"/>
                  <a:gd name="T4" fmla="+- 0 3606 3602"/>
                  <a:gd name="T5" fmla="*/ T4 w 1310"/>
                  <a:gd name="T6" fmla="+- 0 13726 13646"/>
                  <a:gd name="T7" fmla="*/ 13726 h 79"/>
                  <a:gd name="T8" fmla="+- 0 4643 3602"/>
                  <a:gd name="T9" fmla="*/ T8 w 1310"/>
                  <a:gd name="T10" fmla="+- 0 13726 13646"/>
                  <a:gd name="T11" fmla="*/ 13726 h 79"/>
                  <a:gd name="T12" fmla="+- 0 3602 3602"/>
                  <a:gd name="T13" fmla="*/ T12 w 1310"/>
                  <a:gd name="T14" fmla="+- 0 13646 13646"/>
                  <a:gd name="T15" fmla="*/ 13646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10" h="79">
                    <a:moveTo>
                      <a:pt x="0" y="0"/>
                    </a:moveTo>
                    <a:lnTo>
                      <a:pt x="4" y="80"/>
                    </a:lnTo>
                    <a:lnTo>
                      <a:pt x="1041" y="8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62" name="Freeform 10549"/>
              <p:cNvSpPr>
                <a:spLocks/>
              </p:cNvSpPr>
              <p:nvPr/>
            </p:nvSpPr>
            <p:spPr bwMode="auto">
              <a:xfrm>
                <a:off x="3602" y="13646"/>
                <a:ext cx="1310" cy="79"/>
              </a:xfrm>
              <a:custGeom>
                <a:avLst/>
                <a:gdLst>
                  <a:gd name="T0" fmla="+- 0 4912 3602"/>
                  <a:gd name="T1" fmla="*/ T0 w 1310"/>
                  <a:gd name="T2" fmla="+- 0 13646 13646"/>
                  <a:gd name="T3" fmla="*/ 13646 h 79"/>
                  <a:gd name="T4" fmla="+- 0 3602 3602"/>
                  <a:gd name="T5" fmla="*/ T4 w 1310"/>
                  <a:gd name="T6" fmla="+- 0 13646 13646"/>
                  <a:gd name="T7" fmla="*/ 13646 h 79"/>
                  <a:gd name="T8" fmla="+- 0 4643 3602"/>
                  <a:gd name="T9" fmla="*/ T8 w 1310"/>
                  <a:gd name="T10" fmla="+- 0 13726 13646"/>
                  <a:gd name="T11" fmla="*/ 13726 h 79"/>
                  <a:gd name="T12" fmla="+- 0 4912 3602"/>
                  <a:gd name="T13" fmla="*/ T12 w 1310"/>
                  <a:gd name="T14" fmla="+- 0 13646 13646"/>
                  <a:gd name="T15" fmla="*/ 13646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10" h="79">
                    <a:moveTo>
                      <a:pt x="1310" y="0"/>
                    </a:moveTo>
                    <a:lnTo>
                      <a:pt x="0" y="0"/>
                    </a:lnTo>
                    <a:lnTo>
                      <a:pt x="1041" y="80"/>
                    </a:lnTo>
                    <a:lnTo>
                      <a:pt x="131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60" name="Group 10550"/>
            <p:cNvGrpSpPr>
              <a:grpSpLocks/>
            </p:cNvGrpSpPr>
            <p:nvPr/>
          </p:nvGrpSpPr>
          <p:grpSpPr bwMode="auto">
            <a:xfrm>
              <a:off x="3602" y="13646"/>
              <a:ext cx="1042" cy="79"/>
              <a:chOff x="3602" y="13646"/>
              <a:chExt cx="1042" cy="79"/>
            </a:xfrm>
          </p:grpSpPr>
          <p:sp>
            <p:nvSpPr>
              <p:cNvPr id="20860" name="Freeform 10551"/>
              <p:cNvSpPr>
                <a:spLocks/>
              </p:cNvSpPr>
              <p:nvPr/>
            </p:nvSpPr>
            <p:spPr bwMode="auto">
              <a:xfrm>
                <a:off x="3602" y="13646"/>
                <a:ext cx="1042" cy="79"/>
              </a:xfrm>
              <a:custGeom>
                <a:avLst/>
                <a:gdLst>
                  <a:gd name="T0" fmla="+- 0 3606 3602"/>
                  <a:gd name="T1" fmla="*/ T0 w 1042"/>
                  <a:gd name="T2" fmla="+- 0 13726 13646"/>
                  <a:gd name="T3" fmla="*/ 13726 h 79"/>
                  <a:gd name="T4" fmla="+- 0 4643 3602"/>
                  <a:gd name="T5" fmla="*/ T4 w 1042"/>
                  <a:gd name="T6" fmla="+- 0 13726 13646"/>
                  <a:gd name="T7" fmla="*/ 13726 h 79"/>
                  <a:gd name="T8" fmla="+- 0 3602 3602"/>
                  <a:gd name="T9" fmla="*/ T8 w 1042"/>
                  <a:gd name="T10" fmla="+- 0 13646 13646"/>
                  <a:gd name="T11" fmla="*/ 13646 h 79"/>
                  <a:gd name="T12" fmla="+- 0 3606 3602"/>
                  <a:gd name="T13" fmla="*/ T12 w 1042"/>
                  <a:gd name="T14" fmla="+- 0 13726 13646"/>
                  <a:gd name="T15" fmla="*/ 13726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42" h="79">
                    <a:moveTo>
                      <a:pt x="4" y="80"/>
                    </a:moveTo>
                    <a:lnTo>
                      <a:pt x="1041" y="80"/>
                    </a:lnTo>
                    <a:lnTo>
                      <a:pt x="0" y="0"/>
                    </a:lnTo>
                    <a:lnTo>
                      <a:pt x="4" y="8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61" name="Group 10552"/>
            <p:cNvGrpSpPr>
              <a:grpSpLocks/>
            </p:cNvGrpSpPr>
            <p:nvPr/>
          </p:nvGrpSpPr>
          <p:grpSpPr bwMode="auto">
            <a:xfrm>
              <a:off x="3602" y="13646"/>
              <a:ext cx="1310" cy="79"/>
              <a:chOff x="3602" y="13646"/>
              <a:chExt cx="1310" cy="79"/>
            </a:xfrm>
          </p:grpSpPr>
          <p:sp>
            <p:nvSpPr>
              <p:cNvPr id="20859" name="Freeform 10553"/>
              <p:cNvSpPr>
                <a:spLocks/>
              </p:cNvSpPr>
              <p:nvPr/>
            </p:nvSpPr>
            <p:spPr bwMode="auto">
              <a:xfrm>
                <a:off x="3602" y="13646"/>
                <a:ext cx="1310" cy="79"/>
              </a:xfrm>
              <a:custGeom>
                <a:avLst/>
                <a:gdLst>
                  <a:gd name="T0" fmla="+- 0 4643 3602"/>
                  <a:gd name="T1" fmla="*/ T0 w 1310"/>
                  <a:gd name="T2" fmla="+- 0 13726 13646"/>
                  <a:gd name="T3" fmla="*/ 13726 h 79"/>
                  <a:gd name="T4" fmla="+- 0 3602 3602"/>
                  <a:gd name="T5" fmla="*/ T4 w 1310"/>
                  <a:gd name="T6" fmla="+- 0 13646 13646"/>
                  <a:gd name="T7" fmla="*/ 13646 h 79"/>
                  <a:gd name="T8" fmla="+- 0 4912 3602"/>
                  <a:gd name="T9" fmla="*/ T8 w 1310"/>
                  <a:gd name="T10" fmla="+- 0 13646 13646"/>
                  <a:gd name="T11" fmla="*/ 13646 h 79"/>
                  <a:gd name="T12" fmla="+- 0 4643 3602"/>
                  <a:gd name="T13" fmla="*/ T12 w 1310"/>
                  <a:gd name="T14" fmla="+- 0 13726 13646"/>
                  <a:gd name="T15" fmla="*/ 13726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10" h="79">
                    <a:moveTo>
                      <a:pt x="1041" y="80"/>
                    </a:moveTo>
                    <a:lnTo>
                      <a:pt x="0" y="0"/>
                    </a:lnTo>
                    <a:lnTo>
                      <a:pt x="1310" y="0"/>
                    </a:lnTo>
                    <a:lnTo>
                      <a:pt x="1041" y="8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62" name="Group 10554"/>
            <p:cNvGrpSpPr>
              <a:grpSpLocks/>
            </p:cNvGrpSpPr>
            <p:nvPr/>
          </p:nvGrpSpPr>
          <p:grpSpPr bwMode="auto">
            <a:xfrm>
              <a:off x="3606" y="13726"/>
              <a:ext cx="1037" cy="60"/>
              <a:chOff x="3606" y="13726"/>
              <a:chExt cx="1037" cy="60"/>
            </a:xfrm>
          </p:grpSpPr>
          <p:sp>
            <p:nvSpPr>
              <p:cNvPr id="20857" name="Freeform 10555"/>
              <p:cNvSpPr>
                <a:spLocks/>
              </p:cNvSpPr>
              <p:nvPr/>
            </p:nvSpPr>
            <p:spPr bwMode="auto">
              <a:xfrm>
                <a:off x="3606" y="13726"/>
                <a:ext cx="1037" cy="60"/>
              </a:xfrm>
              <a:custGeom>
                <a:avLst/>
                <a:gdLst>
                  <a:gd name="T0" fmla="+- 0 3606 3606"/>
                  <a:gd name="T1" fmla="*/ T0 w 1037"/>
                  <a:gd name="T2" fmla="+- 0 13726 13726"/>
                  <a:gd name="T3" fmla="*/ 13726 h 60"/>
                  <a:gd name="T4" fmla="+- 0 3609 3606"/>
                  <a:gd name="T5" fmla="*/ T4 w 1037"/>
                  <a:gd name="T6" fmla="+- 0 13786 13726"/>
                  <a:gd name="T7" fmla="*/ 13786 h 60"/>
                  <a:gd name="T8" fmla="+- 0 4528 3606"/>
                  <a:gd name="T9" fmla="*/ T8 w 1037"/>
                  <a:gd name="T10" fmla="+- 0 13786 13726"/>
                  <a:gd name="T11" fmla="*/ 13786 h 60"/>
                  <a:gd name="T12" fmla="+- 0 3606 3606"/>
                  <a:gd name="T13" fmla="*/ T12 w 1037"/>
                  <a:gd name="T14" fmla="+- 0 13726 13726"/>
                  <a:gd name="T15" fmla="*/ 13726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37" h="60">
                    <a:moveTo>
                      <a:pt x="0" y="0"/>
                    </a:moveTo>
                    <a:lnTo>
                      <a:pt x="3" y="60"/>
                    </a:lnTo>
                    <a:lnTo>
                      <a:pt x="922" y="6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58" name="Freeform 10556"/>
              <p:cNvSpPr>
                <a:spLocks/>
              </p:cNvSpPr>
              <p:nvPr/>
            </p:nvSpPr>
            <p:spPr bwMode="auto">
              <a:xfrm>
                <a:off x="3606" y="13726"/>
                <a:ext cx="1037" cy="60"/>
              </a:xfrm>
              <a:custGeom>
                <a:avLst/>
                <a:gdLst>
                  <a:gd name="T0" fmla="+- 0 4643 3606"/>
                  <a:gd name="T1" fmla="*/ T0 w 1037"/>
                  <a:gd name="T2" fmla="+- 0 13726 13726"/>
                  <a:gd name="T3" fmla="*/ 13726 h 60"/>
                  <a:gd name="T4" fmla="+- 0 3606 3606"/>
                  <a:gd name="T5" fmla="*/ T4 w 1037"/>
                  <a:gd name="T6" fmla="+- 0 13726 13726"/>
                  <a:gd name="T7" fmla="*/ 13726 h 60"/>
                  <a:gd name="T8" fmla="+- 0 4528 3606"/>
                  <a:gd name="T9" fmla="*/ T8 w 1037"/>
                  <a:gd name="T10" fmla="+- 0 13786 13726"/>
                  <a:gd name="T11" fmla="*/ 13786 h 60"/>
                  <a:gd name="T12" fmla="+- 0 4643 3606"/>
                  <a:gd name="T13" fmla="*/ T12 w 1037"/>
                  <a:gd name="T14" fmla="+- 0 13726 13726"/>
                  <a:gd name="T15" fmla="*/ 13726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37" h="60">
                    <a:moveTo>
                      <a:pt x="1037" y="0"/>
                    </a:moveTo>
                    <a:lnTo>
                      <a:pt x="0" y="0"/>
                    </a:lnTo>
                    <a:lnTo>
                      <a:pt x="922" y="60"/>
                    </a:lnTo>
                    <a:lnTo>
                      <a:pt x="1037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63" name="Group 10557"/>
            <p:cNvGrpSpPr>
              <a:grpSpLocks/>
            </p:cNvGrpSpPr>
            <p:nvPr/>
          </p:nvGrpSpPr>
          <p:grpSpPr bwMode="auto">
            <a:xfrm>
              <a:off x="3606" y="13726"/>
              <a:ext cx="922" cy="60"/>
              <a:chOff x="3606" y="13726"/>
              <a:chExt cx="922" cy="60"/>
            </a:xfrm>
          </p:grpSpPr>
          <p:sp>
            <p:nvSpPr>
              <p:cNvPr id="20856" name="Freeform 10558"/>
              <p:cNvSpPr>
                <a:spLocks/>
              </p:cNvSpPr>
              <p:nvPr/>
            </p:nvSpPr>
            <p:spPr bwMode="auto">
              <a:xfrm>
                <a:off x="3606" y="13726"/>
                <a:ext cx="922" cy="60"/>
              </a:xfrm>
              <a:custGeom>
                <a:avLst/>
                <a:gdLst>
                  <a:gd name="T0" fmla="+- 0 3609 3606"/>
                  <a:gd name="T1" fmla="*/ T0 w 922"/>
                  <a:gd name="T2" fmla="+- 0 13786 13726"/>
                  <a:gd name="T3" fmla="*/ 13786 h 60"/>
                  <a:gd name="T4" fmla="+- 0 4528 3606"/>
                  <a:gd name="T5" fmla="*/ T4 w 922"/>
                  <a:gd name="T6" fmla="+- 0 13786 13726"/>
                  <a:gd name="T7" fmla="*/ 13786 h 60"/>
                  <a:gd name="T8" fmla="+- 0 3606 3606"/>
                  <a:gd name="T9" fmla="*/ T8 w 922"/>
                  <a:gd name="T10" fmla="+- 0 13726 13726"/>
                  <a:gd name="T11" fmla="*/ 13726 h 60"/>
                  <a:gd name="T12" fmla="+- 0 3609 3606"/>
                  <a:gd name="T13" fmla="*/ T12 w 922"/>
                  <a:gd name="T14" fmla="+- 0 13786 13726"/>
                  <a:gd name="T15" fmla="*/ 13786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2" h="60">
                    <a:moveTo>
                      <a:pt x="3" y="60"/>
                    </a:moveTo>
                    <a:lnTo>
                      <a:pt x="922" y="60"/>
                    </a:lnTo>
                    <a:lnTo>
                      <a:pt x="0" y="0"/>
                    </a:lnTo>
                    <a:lnTo>
                      <a:pt x="3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64" name="Group 10559"/>
            <p:cNvGrpSpPr>
              <a:grpSpLocks/>
            </p:cNvGrpSpPr>
            <p:nvPr/>
          </p:nvGrpSpPr>
          <p:grpSpPr bwMode="auto">
            <a:xfrm>
              <a:off x="3606" y="13726"/>
              <a:ext cx="1037" cy="60"/>
              <a:chOff x="3606" y="13726"/>
              <a:chExt cx="1037" cy="60"/>
            </a:xfrm>
          </p:grpSpPr>
          <p:sp>
            <p:nvSpPr>
              <p:cNvPr id="20855" name="Freeform 10560"/>
              <p:cNvSpPr>
                <a:spLocks/>
              </p:cNvSpPr>
              <p:nvPr/>
            </p:nvSpPr>
            <p:spPr bwMode="auto">
              <a:xfrm>
                <a:off x="3606" y="13726"/>
                <a:ext cx="1037" cy="60"/>
              </a:xfrm>
              <a:custGeom>
                <a:avLst/>
                <a:gdLst>
                  <a:gd name="T0" fmla="+- 0 4528 3606"/>
                  <a:gd name="T1" fmla="*/ T0 w 1037"/>
                  <a:gd name="T2" fmla="+- 0 13786 13726"/>
                  <a:gd name="T3" fmla="*/ 13786 h 60"/>
                  <a:gd name="T4" fmla="+- 0 3606 3606"/>
                  <a:gd name="T5" fmla="*/ T4 w 1037"/>
                  <a:gd name="T6" fmla="+- 0 13726 13726"/>
                  <a:gd name="T7" fmla="*/ 13726 h 60"/>
                  <a:gd name="T8" fmla="+- 0 4643 3606"/>
                  <a:gd name="T9" fmla="*/ T8 w 1037"/>
                  <a:gd name="T10" fmla="+- 0 13726 13726"/>
                  <a:gd name="T11" fmla="*/ 13726 h 60"/>
                  <a:gd name="T12" fmla="+- 0 4528 3606"/>
                  <a:gd name="T13" fmla="*/ T12 w 1037"/>
                  <a:gd name="T14" fmla="+- 0 13786 13726"/>
                  <a:gd name="T15" fmla="*/ 13786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37" h="60">
                    <a:moveTo>
                      <a:pt x="922" y="60"/>
                    </a:moveTo>
                    <a:lnTo>
                      <a:pt x="0" y="0"/>
                    </a:lnTo>
                    <a:lnTo>
                      <a:pt x="1037" y="0"/>
                    </a:lnTo>
                    <a:lnTo>
                      <a:pt x="922" y="6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65" name="Group 10561"/>
            <p:cNvGrpSpPr>
              <a:grpSpLocks/>
            </p:cNvGrpSpPr>
            <p:nvPr/>
          </p:nvGrpSpPr>
          <p:grpSpPr bwMode="auto">
            <a:xfrm>
              <a:off x="3609" y="13786"/>
              <a:ext cx="919" cy="50"/>
              <a:chOff x="3609" y="13786"/>
              <a:chExt cx="919" cy="50"/>
            </a:xfrm>
          </p:grpSpPr>
          <p:sp>
            <p:nvSpPr>
              <p:cNvPr id="20853" name="Freeform 10562"/>
              <p:cNvSpPr>
                <a:spLocks/>
              </p:cNvSpPr>
              <p:nvPr/>
            </p:nvSpPr>
            <p:spPr bwMode="auto">
              <a:xfrm>
                <a:off x="3609" y="13786"/>
                <a:ext cx="919" cy="50"/>
              </a:xfrm>
              <a:custGeom>
                <a:avLst/>
                <a:gdLst>
                  <a:gd name="T0" fmla="+- 0 3609 3609"/>
                  <a:gd name="T1" fmla="*/ T0 w 919"/>
                  <a:gd name="T2" fmla="+- 0 13786 13786"/>
                  <a:gd name="T3" fmla="*/ 13786 h 50"/>
                  <a:gd name="T4" fmla="+- 0 3633 3609"/>
                  <a:gd name="T5" fmla="*/ T4 w 919"/>
                  <a:gd name="T6" fmla="+- 0 13836 13786"/>
                  <a:gd name="T7" fmla="*/ 13836 h 50"/>
                  <a:gd name="T8" fmla="+- 0 4425 3609"/>
                  <a:gd name="T9" fmla="*/ T8 w 919"/>
                  <a:gd name="T10" fmla="+- 0 13836 13786"/>
                  <a:gd name="T11" fmla="*/ 13836 h 50"/>
                  <a:gd name="T12" fmla="+- 0 3609 3609"/>
                  <a:gd name="T13" fmla="*/ T12 w 919"/>
                  <a:gd name="T14" fmla="+- 0 13786 13786"/>
                  <a:gd name="T15" fmla="*/ 13786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19" h="50">
                    <a:moveTo>
                      <a:pt x="0" y="0"/>
                    </a:moveTo>
                    <a:lnTo>
                      <a:pt x="24" y="50"/>
                    </a:lnTo>
                    <a:lnTo>
                      <a:pt x="816" y="5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54" name="Freeform 10563"/>
              <p:cNvSpPr>
                <a:spLocks/>
              </p:cNvSpPr>
              <p:nvPr/>
            </p:nvSpPr>
            <p:spPr bwMode="auto">
              <a:xfrm>
                <a:off x="3609" y="13786"/>
                <a:ext cx="919" cy="50"/>
              </a:xfrm>
              <a:custGeom>
                <a:avLst/>
                <a:gdLst>
                  <a:gd name="T0" fmla="+- 0 4528 3609"/>
                  <a:gd name="T1" fmla="*/ T0 w 919"/>
                  <a:gd name="T2" fmla="+- 0 13786 13786"/>
                  <a:gd name="T3" fmla="*/ 13786 h 50"/>
                  <a:gd name="T4" fmla="+- 0 3609 3609"/>
                  <a:gd name="T5" fmla="*/ T4 w 919"/>
                  <a:gd name="T6" fmla="+- 0 13786 13786"/>
                  <a:gd name="T7" fmla="*/ 13786 h 50"/>
                  <a:gd name="T8" fmla="+- 0 4425 3609"/>
                  <a:gd name="T9" fmla="*/ T8 w 919"/>
                  <a:gd name="T10" fmla="+- 0 13836 13786"/>
                  <a:gd name="T11" fmla="*/ 13836 h 50"/>
                  <a:gd name="T12" fmla="+- 0 4528 3609"/>
                  <a:gd name="T13" fmla="*/ T12 w 919"/>
                  <a:gd name="T14" fmla="+- 0 13786 13786"/>
                  <a:gd name="T15" fmla="*/ 13786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19" h="50">
                    <a:moveTo>
                      <a:pt x="919" y="0"/>
                    </a:moveTo>
                    <a:lnTo>
                      <a:pt x="0" y="0"/>
                    </a:lnTo>
                    <a:lnTo>
                      <a:pt x="816" y="50"/>
                    </a:lnTo>
                    <a:lnTo>
                      <a:pt x="919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66" name="Group 10564"/>
            <p:cNvGrpSpPr>
              <a:grpSpLocks/>
            </p:cNvGrpSpPr>
            <p:nvPr/>
          </p:nvGrpSpPr>
          <p:grpSpPr bwMode="auto">
            <a:xfrm>
              <a:off x="3609" y="13786"/>
              <a:ext cx="816" cy="50"/>
              <a:chOff x="3609" y="13786"/>
              <a:chExt cx="816" cy="50"/>
            </a:xfrm>
          </p:grpSpPr>
          <p:sp>
            <p:nvSpPr>
              <p:cNvPr id="20852" name="Freeform 10565"/>
              <p:cNvSpPr>
                <a:spLocks/>
              </p:cNvSpPr>
              <p:nvPr/>
            </p:nvSpPr>
            <p:spPr bwMode="auto">
              <a:xfrm>
                <a:off x="3609" y="13786"/>
                <a:ext cx="816" cy="50"/>
              </a:xfrm>
              <a:custGeom>
                <a:avLst/>
                <a:gdLst>
                  <a:gd name="T0" fmla="+- 0 3633 3609"/>
                  <a:gd name="T1" fmla="*/ T0 w 816"/>
                  <a:gd name="T2" fmla="+- 0 13836 13786"/>
                  <a:gd name="T3" fmla="*/ 13836 h 50"/>
                  <a:gd name="T4" fmla="+- 0 4425 3609"/>
                  <a:gd name="T5" fmla="*/ T4 w 816"/>
                  <a:gd name="T6" fmla="+- 0 13836 13786"/>
                  <a:gd name="T7" fmla="*/ 13836 h 50"/>
                  <a:gd name="T8" fmla="+- 0 3609 3609"/>
                  <a:gd name="T9" fmla="*/ T8 w 816"/>
                  <a:gd name="T10" fmla="+- 0 13786 13786"/>
                  <a:gd name="T11" fmla="*/ 13786 h 50"/>
                  <a:gd name="T12" fmla="+- 0 3633 3609"/>
                  <a:gd name="T13" fmla="*/ T12 w 816"/>
                  <a:gd name="T14" fmla="+- 0 13836 13786"/>
                  <a:gd name="T15" fmla="*/ 13836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16" h="50">
                    <a:moveTo>
                      <a:pt x="24" y="50"/>
                    </a:moveTo>
                    <a:lnTo>
                      <a:pt x="816" y="50"/>
                    </a:lnTo>
                    <a:lnTo>
                      <a:pt x="0" y="0"/>
                    </a:lnTo>
                    <a:lnTo>
                      <a:pt x="24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67" name="Group 10566"/>
            <p:cNvGrpSpPr>
              <a:grpSpLocks/>
            </p:cNvGrpSpPr>
            <p:nvPr/>
          </p:nvGrpSpPr>
          <p:grpSpPr bwMode="auto">
            <a:xfrm>
              <a:off x="3609" y="13786"/>
              <a:ext cx="919" cy="50"/>
              <a:chOff x="3609" y="13786"/>
              <a:chExt cx="919" cy="50"/>
            </a:xfrm>
          </p:grpSpPr>
          <p:sp>
            <p:nvSpPr>
              <p:cNvPr id="20851" name="Freeform 10567"/>
              <p:cNvSpPr>
                <a:spLocks/>
              </p:cNvSpPr>
              <p:nvPr/>
            </p:nvSpPr>
            <p:spPr bwMode="auto">
              <a:xfrm>
                <a:off x="3609" y="13786"/>
                <a:ext cx="919" cy="50"/>
              </a:xfrm>
              <a:custGeom>
                <a:avLst/>
                <a:gdLst>
                  <a:gd name="T0" fmla="+- 0 4425 3609"/>
                  <a:gd name="T1" fmla="*/ T0 w 919"/>
                  <a:gd name="T2" fmla="+- 0 13836 13786"/>
                  <a:gd name="T3" fmla="*/ 13836 h 50"/>
                  <a:gd name="T4" fmla="+- 0 3609 3609"/>
                  <a:gd name="T5" fmla="*/ T4 w 919"/>
                  <a:gd name="T6" fmla="+- 0 13786 13786"/>
                  <a:gd name="T7" fmla="*/ 13786 h 50"/>
                  <a:gd name="T8" fmla="+- 0 4528 3609"/>
                  <a:gd name="T9" fmla="*/ T8 w 919"/>
                  <a:gd name="T10" fmla="+- 0 13786 13786"/>
                  <a:gd name="T11" fmla="*/ 13786 h 50"/>
                  <a:gd name="T12" fmla="+- 0 4425 3609"/>
                  <a:gd name="T13" fmla="*/ T12 w 919"/>
                  <a:gd name="T14" fmla="+- 0 13836 13786"/>
                  <a:gd name="T15" fmla="*/ 13836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19" h="50">
                    <a:moveTo>
                      <a:pt x="816" y="50"/>
                    </a:moveTo>
                    <a:lnTo>
                      <a:pt x="0" y="0"/>
                    </a:lnTo>
                    <a:lnTo>
                      <a:pt x="919" y="0"/>
                    </a:lnTo>
                    <a:lnTo>
                      <a:pt x="816" y="5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68" name="Group 10568"/>
            <p:cNvGrpSpPr>
              <a:grpSpLocks/>
            </p:cNvGrpSpPr>
            <p:nvPr/>
          </p:nvGrpSpPr>
          <p:grpSpPr bwMode="auto">
            <a:xfrm>
              <a:off x="3633" y="13836"/>
              <a:ext cx="372" cy="94"/>
              <a:chOff x="3633" y="13836"/>
              <a:chExt cx="372" cy="94"/>
            </a:xfrm>
          </p:grpSpPr>
          <p:sp>
            <p:nvSpPr>
              <p:cNvPr id="20850" name="Freeform 10569"/>
              <p:cNvSpPr>
                <a:spLocks/>
              </p:cNvSpPr>
              <p:nvPr/>
            </p:nvSpPr>
            <p:spPr bwMode="auto">
              <a:xfrm>
                <a:off x="3633" y="13836"/>
                <a:ext cx="372" cy="94"/>
              </a:xfrm>
              <a:custGeom>
                <a:avLst/>
                <a:gdLst>
                  <a:gd name="T0" fmla="+- 0 3633 3633"/>
                  <a:gd name="T1" fmla="*/ T0 w 372"/>
                  <a:gd name="T2" fmla="+- 0 13836 13836"/>
                  <a:gd name="T3" fmla="*/ 13836 h 94"/>
                  <a:gd name="T4" fmla="+- 0 3676 3633"/>
                  <a:gd name="T5" fmla="*/ T4 w 372"/>
                  <a:gd name="T6" fmla="+- 0 13927 13836"/>
                  <a:gd name="T7" fmla="*/ 13927 h 94"/>
                  <a:gd name="T8" fmla="+- 0 3988 3633"/>
                  <a:gd name="T9" fmla="*/ T8 w 372"/>
                  <a:gd name="T10" fmla="+- 0 13930 13836"/>
                  <a:gd name="T11" fmla="*/ 13930 h 94"/>
                  <a:gd name="T12" fmla="+- 0 4005 3633"/>
                  <a:gd name="T13" fmla="*/ T12 w 372"/>
                  <a:gd name="T14" fmla="+- 0 13927 13836"/>
                  <a:gd name="T15" fmla="*/ 13927 h 94"/>
                  <a:gd name="T16" fmla="+- 0 3633 3633"/>
                  <a:gd name="T17" fmla="*/ T16 w 372"/>
                  <a:gd name="T18" fmla="+- 0 13836 13836"/>
                  <a:gd name="T19" fmla="*/ 13836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72" h="94">
                    <a:moveTo>
                      <a:pt x="0" y="0"/>
                    </a:moveTo>
                    <a:lnTo>
                      <a:pt x="43" y="91"/>
                    </a:lnTo>
                    <a:lnTo>
                      <a:pt x="355" y="94"/>
                    </a:lnTo>
                    <a:lnTo>
                      <a:pt x="372" y="9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69" name="Group 10570"/>
            <p:cNvGrpSpPr>
              <a:grpSpLocks/>
            </p:cNvGrpSpPr>
            <p:nvPr/>
          </p:nvGrpSpPr>
          <p:grpSpPr bwMode="auto">
            <a:xfrm>
              <a:off x="3633" y="13836"/>
              <a:ext cx="372" cy="91"/>
              <a:chOff x="3633" y="13836"/>
              <a:chExt cx="372" cy="91"/>
            </a:xfrm>
          </p:grpSpPr>
          <p:sp>
            <p:nvSpPr>
              <p:cNvPr id="20849" name="Freeform 10571"/>
              <p:cNvSpPr>
                <a:spLocks/>
              </p:cNvSpPr>
              <p:nvPr/>
            </p:nvSpPr>
            <p:spPr bwMode="auto">
              <a:xfrm>
                <a:off x="3633" y="13836"/>
                <a:ext cx="372" cy="91"/>
              </a:xfrm>
              <a:custGeom>
                <a:avLst/>
                <a:gdLst>
                  <a:gd name="T0" fmla="+- 0 3633 3633"/>
                  <a:gd name="T1" fmla="*/ T0 w 372"/>
                  <a:gd name="T2" fmla="+- 0 13836 13836"/>
                  <a:gd name="T3" fmla="*/ 13836 h 91"/>
                  <a:gd name="T4" fmla="+- 0 3676 3633"/>
                  <a:gd name="T5" fmla="*/ T4 w 372"/>
                  <a:gd name="T6" fmla="+- 0 13927 13836"/>
                  <a:gd name="T7" fmla="*/ 13927 h 91"/>
                  <a:gd name="T8" fmla="+- 0 4005 3633"/>
                  <a:gd name="T9" fmla="*/ T8 w 372"/>
                  <a:gd name="T10" fmla="+- 0 13927 13836"/>
                  <a:gd name="T11" fmla="*/ 13927 h 91"/>
                  <a:gd name="T12" fmla="+- 0 3633 3633"/>
                  <a:gd name="T13" fmla="*/ T12 w 372"/>
                  <a:gd name="T14" fmla="+- 0 13836 13836"/>
                  <a:gd name="T15" fmla="*/ 13836 h 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72" h="91">
                    <a:moveTo>
                      <a:pt x="0" y="0"/>
                    </a:moveTo>
                    <a:lnTo>
                      <a:pt x="43" y="91"/>
                    </a:lnTo>
                    <a:lnTo>
                      <a:pt x="372" y="9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70" name="Group 10572"/>
            <p:cNvGrpSpPr>
              <a:grpSpLocks/>
            </p:cNvGrpSpPr>
            <p:nvPr/>
          </p:nvGrpSpPr>
          <p:grpSpPr bwMode="auto">
            <a:xfrm>
              <a:off x="3676" y="13927"/>
              <a:ext cx="329" cy="2"/>
              <a:chOff x="3676" y="13927"/>
              <a:chExt cx="329" cy="2"/>
            </a:xfrm>
          </p:grpSpPr>
          <p:sp>
            <p:nvSpPr>
              <p:cNvPr id="20848" name="Freeform 10573"/>
              <p:cNvSpPr>
                <a:spLocks/>
              </p:cNvSpPr>
              <p:nvPr/>
            </p:nvSpPr>
            <p:spPr bwMode="auto">
              <a:xfrm>
                <a:off x="3676" y="13927"/>
                <a:ext cx="329" cy="2"/>
              </a:xfrm>
              <a:custGeom>
                <a:avLst/>
                <a:gdLst>
                  <a:gd name="T0" fmla="+- 0 3676 3676"/>
                  <a:gd name="T1" fmla="*/ T0 w 329"/>
                  <a:gd name="T2" fmla="+- 0 13927 13927"/>
                  <a:gd name="T3" fmla="*/ 13927 h 2"/>
                  <a:gd name="T4" fmla="+- 0 4005 3676"/>
                  <a:gd name="T5" fmla="*/ T4 w 329"/>
                  <a:gd name="T6" fmla="+- 0 13927 13927"/>
                  <a:gd name="T7" fmla="*/ 13927 h 2"/>
                  <a:gd name="T8" fmla="+- 0 3988 3676"/>
                  <a:gd name="T9" fmla="*/ T8 w 329"/>
                  <a:gd name="T10" fmla="+- 0 13930 13927"/>
                  <a:gd name="T11" fmla="*/ 13930 h 2"/>
                  <a:gd name="T12" fmla="+- 0 3676 3676"/>
                  <a:gd name="T13" fmla="*/ T12 w 329"/>
                  <a:gd name="T14" fmla="+- 0 13927 13927"/>
                  <a:gd name="T15" fmla="*/ 1392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29" h="2">
                    <a:moveTo>
                      <a:pt x="0" y="0"/>
                    </a:moveTo>
                    <a:lnTo>
                      <a:pt x="329" y="0"/>
                    </a:lnTo>
                    <a:lnTo>
                      <a:pt x="312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71" name="Group 10574"/>
            <p:cNvGrpSpPr>
              <a:grpSpLocks/>
            </p:cNvGrpSpPr>
            <p:nvPr/>
          </p:nvGrpSpPr>
          <p:grpSpPr bwMode="auto">
            <a:xfrm>
              <a:off x="3633" y="13836"/>
              <a:ext cx="792" cy="91"/>
              <a:chOff x="3633" y="13836"/>
              <a:chExt cx="792" cy="91"/>
            </a:xfrm>
          </p:grpSpPr>
          <p:sp>
            <p:nvSpPr>
              <p:cNvPr id="20847" name="Freeform 10575"/>
              <p:cNvSpPr>
                <a:spLocks/>
              </p:cNvSpPr>
              <p:nvPr/>
            </p:nvSpPr>
            <p:spPr bwMode="auto">
              <a:xfrm>
                <a:off x="3633" y="13836"/>
                <a:ext cx="792" cy="91"/>
              </a:xfrm>
              <a:custGeom>
                <a:avLst/>
                <a:gdLst>
                  <a:gd name="T0" fmla="+- 0 4425 3633"/>
                  <a:gd name="T1" fmla="*/ T0 w 792"/>
                  <a:gd name="T2" fmla="+- 0 13836 13836"/>
                  <a:gd name="T3" fmla="*/ 13836 h 91"/>
                  <a:gd name="T4" fmla="+- 0 3633 3633"/>
                  <a:gd name="T5" fmla="*/ T4 w 792"/>
                  <a:gd name="T6" fmla="+- 0 13836 13836"/>
                  <a:gd name="T7" fmla="*/ 13836 h 91"/>
                  <a:gd name="T8" fmla="+- 0 4005 3633"/>
                  <a:gd name="T9" fmla="*/ T8 w 792"/>
                  <a:gd name="T10" fmla="+- 0 13927 13836"/>
                  <a:gd name="T11" fmla="*/ 13927 h 91"/>
                  <a:gd name="T12" fmla="+- 0 4425 3633"/>
                  <a:gd name="T13" fmla="*/ T12 w 792"/>
                  <a:gd name="T14" fmla="+- 0 13836 13836"/>
                  <a:gd name="T15" fmla="*/ 13836 h 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2" h="91">
                    <a:moveTo>
                      <a:pt x="792" y="0"/>
                    </a:moveTo>
                    <a:lnTo>
                      <a:pt x="0" y="0"/>
                    </a:lnTo>
                    <a:lnTo>
                      <a:pt x="372" y="91"/>
                    </a:lnTo>
                    <a:lnTo>
                      <a:pt x="792" y="0"/>
                    </a:lnTo>
                  </a:path>
                </a:pathLst>
              </a:custGeom>
              <a:solidFill>
                <a:srgbClr val="B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72" name="Group 10576"/>
            <p:cNvGrpSpPr>
              <a:grpSpLocks/>
            </p:cNvGrpSpPr>
            <p:nvPr/>
          </p:nvGrpSpPr>
          <p:grpSpPr bwMode="auto">
            <a:xfrm>
              <a:off x="3633" y="13836"/>
              <a:ext cx="792" cy="91"/>
              <a:chOff x="3633" y="13836"/>
              <a:chExt cx="792" cy="91"/>
            </a:xfrm>
          </p:grpSpPr>
          <p:sp>
            <p:nvSpPr>
              <p:cNvPr id="20841" name="Freeform 10577"/>
              <p:cNvSpPr>
                <a:spLocks/>
              </p:cNvSpPr>
              <p:nvPr/>
            </p:nvSpPr>
            <p:spPr bwMode="auto">
              <a:xfrm>
                <a:off x="3633" y="13836"/>
                <a:ext cx="792" cy="91"/>
              </a:xfrm>
              <a:custGeom>
                <a:avLst/>
                <a:gdLst>
                  <a:gd name="T0" fmla="+- 0 3633 3633"/>
                  <a:gd name="T1" fmla="*/ T0 w 792"/>
                  <a:gd name="T2" fmla="+- 0 13836 13836"/>
                  <a:gd name="T3" fmla="*/ 13836 h 91"/>
                  <a:gd name="T4" fmla="+- 0 4425 3633"/>
                  <a:gd name="T5" fmla="*/ T4 w 792"/>
                  <a:gd name="T6" fmla="+- 0 13836 13836"/>
                  <a:gd name="T7" fmla="*/ 13836 h 91"/>
                  <a:gd name="T8" fmla="+- 0 4005 3633"/>
                  <a:gd name="T9" fmla="*/ T8 w 792"/>
                  <a:gd name="T10" fmla="+- 0 13927 13836"/>
                  <a:gd name="T11" fmla="*/ 13927 h 91"/>
                  <a:gd name="T12" fmla="+- 0 3633 3633"/>
                  <a:gd name="T13" fmla="*/ T12 w 792"/>
                  <a:gd name="T14" fmla="+- 0 13836 13836"/>
                  <a:gd name="T15" fmla="*/ 13836 h 9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92" h="91">
                    <a:moveTo>
                      <a:pt x="0" y="0"/>
                    </a:moveTo>
                    <a:lnTo>
                      <a:pt x="792" y="0"/>
                    </a:lnTo>
                    <a:lnTo>
                      <a:pt x="372" y="9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B7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20842" name="Picture 1057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9" y="11107"/>
                <a:ext cx="1081" cy="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43" name="Picture 1057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4" y="6520"/>
                <a:ext cx="422" cy="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44" name="Picture 1058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58" y="6767"/>
                <a:ext cx="1073" cy="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45" name="Picture 1058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36" y="1774"/>
                <a:ext cx="175" cy="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46" name="Picture 1058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30" y="5933"/>
                <a:ext cx="168" cy="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173" name="Group 10583"/>
            <p:cNvGrpSpPr>
              <a:grpSpLocks/>
            </p:cNvGrpSpPr>
            <p:nvPr/>
          </p:nvGrpSpPr>
          <p:grpSpPr bwMode="auto">
            <a:xfrm>
              <a:off x="11087" y="4111"/>
              <a:ext cx="5" cy="2"/>
              <a:chOff x="11087" y="4111"/>
              <a:chExt cx="5" cy="2"/>
            </a:xfrm>
          </p:grpSpPr>
          <p:sp>
            <p:nvSpPr>
              <p:cNvPr id="20840" name="Freeform 10584"/>
              <p:cNvSpPr>
                <a:spLocks/>
              </p:cNvSpPr>
              <p:nvPr/>
            </p:nvSpPr>
            <p:spPr bwMode="auto">
              <a:xfrm>
                <a:off x="11087" y="4111"/>
                <a:ext cx="5" cy="2"/>
              </a:xfrm>
              <a:custGeom>
                <a:avLst/>
                <a:gdLst>
                  <a:gd name="T0" fmla="+- 0 11090 11087"/>
                  <a:gd name="T1" fmla="*/ T0 w 5"/>
                  <a:gd name="T2" fmla="+- 0 4111 4111"/>
                  <a:gd name="T3" fmla="*/ 4111 h 2"/>
                  <a:gd name="T4" fmla="+- 0 11087 11087"/>
                  <a:gd name="T5" fmla="*/ T4 w 5"/>
                  <a:gd name="T6" fmla="+- 0 4114 4111"/>
                  <a:gd name="T7" fmla="*/ 4114 h 2"/>
                  <a:gd name="T8" fmla="+- 0 11092 11087"/>
                  <a:gd name="T9" fmla="*/ T8 w 5"/>
                  <a:gd name="T10" fmla="+- 0 4114 4111"/>
                  <a:gd name="T11" fmla="*/ 4114 h 2"/>
                  <a:gd name="T12" fmla="+- 0 11090 11087"/>
                  <a:gd name="T13" fmla="*/ T12 w 5"/>
                  <a:gd name="T14" fmla="+- 0 4111 4111"/>
                  <a:gd name="T15" fmla="*/ 411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lnTo>
                      <a:pt x="0" y="3"/>
                    </a:lnTo>
                    <a:lnTo>
                      <a:pt x="5" y="3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74" name="Group 10585"/>
            <p:cNvGrpSpPr>
              <a:grpSpLocks/>
            </p:cNvGrpSpPr>
            <p:nvPr/>
          </p:nvGrpSpPr>
          <p:grpSpPr bwMode="auto">
            <a:xfrm>
              <a:off x="11087" y="4111"/>
              <a:ext cx="5" cy="2"/>
              <a:chOff x="11087" y="4111"/>
              <a:chExt cx="5" cy="2"/>
            </a:xfrm>
          </p:grpSpPr>
          <p:sp>
            <p:nvSpPr>
              <p:cNvPr id="20839" name="Freeform 10586"/>
              <p:cNvSpPr>
                <a:spLocks/>
              </p:cNvSpPr>
              <p:nvPr/>
            </p:nvSpPr>
            <p:spPr bwMode="auto">
              <a:xfrm>
                <a:off x="11087" y="4111"/>
                <a:ext cx="5" cy="2"/>
              </a:xfrm>
              <a:custGeom>
                <a:avLst/>
                <a:gdLst>
                  <a:gd name="T0" fmla="+- 0 11090 11087"/>
                  <a:gd name="T1" fmla="*/ T0 w 5"/>
                  <a:gd name="T2" fmla="+- 0 4111 4111"/>
                  <a:gd name="T3" fmla="*/ 4111 h 2"/>
                  <a:gd name="T4" fmla="+- 0 11087 11087"/>
                  <a:gd name="T5" fmla="*/ T4 w 5"/>
                  <a:gd name="T6" fmla="+- 0 4114 4111"/>
                  <a:gd name="T7" fmla="*/ 4114 h 2"/>
                  <a:gd name="T8" fmla="+- 0 11092 11087"/>
                  <a:gd name="T9" fmla="*/ T8 w 5"/>
                  <a:gd name="T10" fmla="+- 0 4114 4111"/>
                  <a:gd name="T11" fmla="*/ 4114 h 2"/>
                  <a:gd name="T12" fmla="+- 0 11090 11087"/>
                  <a:gd name="T13" fmla="*/ T12 w 5"/>
                  <a:gd name="T14" fmla="+- 0 4111 4111"/>
                  <a:gd name="T15" fmla="*/ 411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lnTo>
                      <a:pt x="0" y="3"/>
                    </a:lnTo>
                    <a:lnTo>
                      <a:pt x="5" y="3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75" name="Group 10587"/>
            <p:cNvGrpSpPr>
              <a:grpSpLocks/>
            </p:cNvGrpSpPr>
            <p:nvPr/>
          </p:nvGrpSpPr>
          <p:grpSpPr bwMode="auto">
            <a:xfrm>
              <a:off x="11087" y="4114"/>
              <a:ext cx="5" cy="2"/>
              <a:chOff x="11087" y="4114"/>
              <a:chExt cx="5" cy="2"/>
            </a:xfrm>
          </p:grpSpPr>
          <p:sp>
            <p:nvSpPr>
              <p:cNvPr id="20838" name="Freeform 10588"/>
              <p:cNvSpPr>
                <a:spLocks/>
              </p:cNvSpPr>
              <p:nvPr/>
            </p:nvSpPr>
            <p:spPr bwMode="auto">
              <a:xfrm>
                <a:off x="11087" y="4114"/>
                <a:ext cx="5" cy="2"/>
              </a:xfrm>
              <a:custGeom>
                <a:avLst/>
                <a:gdLst>
                  <a:gd name="T0" fmla="+- 0 11087 11087"/>
                  <a:gd name="T1" fmla="*/ T0 w 5"/>
                  <a:gd name="T2" fmla="+- 0 11092 11087"/>
                  <a:gd name="T3" fmla="*/ T2 w 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76" name="Group 10589"/>
            <p:cNvGrpSpPr>
              <a:grpSpLocks/>
            </p:cNvGrpSpPr>
            <p:nvPr/>
          </p:nvGrpSpPr>
          <p:grpSpPr bwMode="auto">
            <a:xfrm>
              <a:off x="11128" y="4135"/>
              <a:ext cx="7" cy="2"/>
              <a:chOff x="11128" y="4135"/>
              <a:chExt cx="7" cy="2"/>
            </a:xfrm>
          </p:grpSpPr>
          <p:sp>
            <p:nvSpPr>
              <p:cNvPr id="20837" name="Freeform 10590"/>
              <p:cNvSpPr>
                <a:spLocks/>
              </p:cNvSpPr>
              <p:nvPr/>
            </p:nvSpPr>
            <p:spPr bwMode="auto">
              <a:xfrm>
                <a:off x="11128" y="4135"/>
                <a:ext cx="7" cy="2"/>
              </a:xfrm>
              <a:custGeom>
                <a:avLst/>
                <a:gdLst>
                  <a:gd name="T0" fmla="+- 0 11130 11128"/>
                  <a:gd name="T1" fmla="*/ T0 w 7"/>
                  <a:gd name="T2" fmla="+- 0 4135 4135"/>
                  <a:gd name="T3" fmla="*/ 4135 h 2"/>
                  <a:gd name="T4" fmla="+- 0 11128 11128"/>
                  <a:gd name="T5" fmla="*/ T4 w 7"/>
                  <a:gd name="T6" fmla="+- 0 4138 4135"/>
                  <a:gd name="T7" fmla="*/ 4138 h 2"/>
                  <a:gd name="T8" fmla="+- 0 11135 11128"/>
                  <a:gd name="T9" fmla="*/ T8 w 7"/>
                  <a:gd name="T10" fmla="+- 0 4138 4135"/>
                  <a:gd name="T11" fmla="*/ 4138 h 2"/>
                  <a:gd name="T12" fmla="+- 0 11130 11128"/>
                  <a:gd name="T13" fmla="*/ T12 w 7"/>
                  <a:gd name="T14" fmla="+- 0 4135 4135"/>
                  <a:gd name="T15" fmla="*/ 413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2" y="0"/>
                    </a:moveTo>
                    <a:lnTo>
                      <a:pt x="0" y="3"/>
                    </a:lnTo>
                    <a:lnTo>
                      <a:pt x="7" y="3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77" name="Group 10591"/>
            <p:cNvGrpSpPr>
              <a:grpSpLocks/>
            </p:cNvGrpSpPr>
            <p:nvPr/>
          </p:nvGrpSpPr>
          <p:grpSpPr bwMode="auto">
            <a:xfrm>
              <a:off x="11128" y="4135"/>
              <a:ext cx="7" cy="2"/>
              <a:chOff x="11128" y="4135"/>
              <a:chExt cx="7" cy="2"/>
            </a:xfrm>
          </p:grpSpPr>
          <p:sp>
            <p:nvSpPr>
              <p:cNvPr id="20836" name="Freeform 10592"/>
              <p:cNvSpPr>
                <a:spLocks/>
              </p:cNvSpPr>
              <p:nvPr/>
            </p:nvSpPr>
            <p:spPr bwMode="auto">
              <a:xfrm>
                <a:off x="11128" y="4135"/>
                <a:ext cx="7" cy="2"/>
              </a:xfrm>
              <a:custGeom>
                <a:avLst/>
                <a:gdLst>
                  <a:gd name="T0" fmla="+- 0 11130 11128"/>
                  <a:gd name="T1" fmla="*/ T0 w 7"/>
                  <a:gd name="T2" fmla="+- 0 4135 4135"/>
                  <a:gd name="T3" fmla="*/ 4135 h 2"/>
                  <a:gd name="T4" fmla="+- 0 11128 11128"/>
                  <a:gd name="T5" fmla="*/ T4 w 7"/>
                  <a:gd name="T6" fmla="+- 0 4138 4135"/>
                  <a:gd name="T7" fmla="*/ 4138 h 2"/>
                  <a:gd name="T8" fmla="+- 0 11135 11128"/>
                  <a:gd name="T9" fmla="*/ T8 w 7"/>
                  <a:gd name="T10" fmla="+- 0 4138 4135"/>
                  <a:gd name="T11" fmla="*/ 4138 h 2"/>
                  <a:gd name="T12" fmla="+- 0 11130 11128"/>
                  <a:gd name="T13" fmla="*/ T12 w 7"/>
                  <a:gd name="T14" fmla="+- 0 4135 4135"/>
                  <a:gd name="T15" fmla="*/ 413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2" y="0"/>
                    </a:moveTo>
                    <a:lnTo>
                      <a:pt x="0" y="3"/>
                    </a:lnTo>
                    <a:lnTo>
                      <a:pt x="7" y="3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78" name="Group 10593"/>
            <p:cNvGrpSpPr>
              <a:grpSpLocks/>
            </p:cNvGrpSpPr>
            <p:nvPr/>
          </p:nvGrpSpPr>
          <p:grpSpPr bwMode="auto">
            <a:xfrm>
              <a:off x="11063" y="4114"/>
              <a:ext cx="29" cy="43"/>
              <a:chOff x="11063" y="4114"/>
              <a:chExt cx="29" cy="43"/>
            </a:xfrm>
          </p:grpSpPr>
          <p:sp>
            <p:nvSpPr>
              <p:cNvPr id="20834" name="Freeform 10594"/>
              <p:cNvSpPr>
                <a:spLocks/>
              </p:cNvSpPr>
              <p:nvPr/>
            </p:nvSpPr>
            <p:spPr bwMode="auto">
              <a:xfrm>
                <a:off x="11063" y="4114"/>
                <a:ext cx="29" cy="43"/>
              </a:xfrm>
              <a:custGeom>
                <a:avLst/>
                <a:gdLst>
                  <a:gd name="T0" fmla="+- 0 11087 11063"/>
                  <a:gd name="T1" fmla="*/ T0 w 29"/>
                  <a:gd name="T2" fmla="+- 0 4114 4114"/>
                  <a:gd name="T3" fmla="*/ 4114 h 43"/>
                  <a:gd name="T4" fmla="+- 0 11063 11063"/>
                  <a:gd name="T5" fmla="*/ T4 w 29"/>
                  <a:gd name="T6" fmla="+- 0 4157 4114"/>
                  <a:gd name="T7" fmla="*/ 4157 h 43"/>
                  <a:gd name="T8" fmla="+- 0 11066 11063"/>
                  <a:gd name="T9" fmla="*/ T8 w 29"/>
                  <a:gd name="T10" fmla="+- 0 4157 4114"/>
                  <a:gd name="T11" fmla="*/ 4157 h 43"/>
                  <a:gd name="T12" fmla="+- 0 11087 11063"/>
                  <a:gd name="T13" fmla="*/ T12 w 29"/>
                  <a:gd name="T14" fmla="+- 0 4114 4114"/>
                  <a:gd name="T15" fmla="*/ 4114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43">
                    <a:moveTo>
                      <a:pt x="24" y="0"/>
                    </a:moveTo>
                    <a:lnTo>
                      <a:pt x="0" y="43"/>
                    </a:lnTo>
                    <a:lnTo>
                      <a:pt x="3" y="43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35" name="Freeform 10595"/>
              <p:cNvSpPr>
                <a:spLocks/>
              </p:cNvSpPr>
              <p:nvPr/>
            </p:nvSpPr>
            <p:spPr bwMode="auto">
              <a:xfrm>
                <a:off x="11063" y="4114"/>
                <a:ext cx="29" cy="43"/>
              </a:xfrm>
              <a:custGeom>
                <a:avLst/>
                <a:gdLst>
                  <a:gd name="T0" fmla="+- 0 11092 11063"/>
                  <a:gd name="T1" fmla="*/ T0 w 29"/>
                  <a:gd name="T2" fmla="+- 0 4114 4114"/>
                  <a:gd name="T3" fmla="*/ 4114 h 43"/>
                  <a:gd name="T4" fmla="+- 0 11087 11063"/>
                  <a:gd name="T5" fmla="*/ T4 w 29"/>
                  <a:gd name="T6" fmla="+- 0 4114 4114"/>
                  <a:gd name="T7" fmla="*/ 4114 h 43"/>
                  <a:gd name="T8" fmla="+- 0 11066 11063"/>
                  <a:gd name="T9" fmla="*/ T8 w 29"/>
                  <a:gd name="T10" fmla="+- 0 4157 4114"/>
                  <a:gd name="T11" fmla="*/ 4157 h 43"/>
                  <a:gd name="T12" fmla="+- 0 11092 11063"/>
                  <a:gd name="T13" fmla="*/ T12 w 29"/>
                  <a:gd name="T14" fmla="+- 0 4114 4114"/>
                  <a:gd name="T15" fmla="*/ 4114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43">
                    <a:moveTo>
                      <a:pt x="29" y="0"/>
                    </a:moveTo>
                    <a:lnTo>
                      <a:pt x="24" y="0"/>
                    </a:lnTo>
                    <a:lnTo>
                      <a:pt x="3" y="43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79" name="Group 10596"/>
            <p:cNvGrpSpPr>
              <a:grpSpLocks/>
            </p:cNvGrpSpPr>
            <p:nvPr/>
          </p:nvGrpSpPr>
          <p:grpSpPr bwMode="auto">
            <a:xfrm>
              <a:off x="11063" y="4114"/>
              <a:ext cx="24" cy="43"/>
              <a:chOff x="11063" y="4114"/>
              <a:chExt cx="24" cy="43"/>
            </a:xfrm>
          </p:grpSpPr>
          <p:sp>
            <p:nvSpPr>
              <p:cNvPr id="20833" name="Freeform 10597"/>
              <p:cNvSpPr>
                <a:spLocks/>
              </p:cNvSpPr>
              <p:nvPr/>
            </p:nvSpPr>
            <p:spPr bwMode="auto">
              <a:xfrm>
                <a:off x="11063" y="4114"/>
                <a:ext cx="24" cy="43"/>
              </a:xfrm>
              <a:custGeom>
                <a:avLst/>
                <a:gdLst>
                  <a:gd name="T0" fmla="+- 0 11063 11063"/>
                  <a:gd name="T1" fmla="*/ T0 w 24"/>
                  <a:gd name="T2" fmla="+- 0 4157 4114"/>
                  <a:gd name="T3" fmla="*/ 4157 h 43"/>
                  <a:gd name="T4" fmla="+- 0 11066 11063"/>
                  <a:gd name="T5" fmla="*/ T4 w 24"/>
                  <a:gd name="T6" fmla="+- 0 4157 4114"/>
                  <a:gd name="T7" fmla="*/ 4157 h 43"/>
                  <a:gd name="T8" fmla="+- 0 11087 11063"/>
                  <a:gd name="T9" fmla="*/ T8 w 24"/>
                  <a:gd name="T10" fmla="+- 0 4114 4114"/>
                  <a:gd name="T11" fmla="*/ 4114 h 43"/>
                  <a:gd name="T12" fmla="+- 0 11063 11063"/>
                  <a:gd name="T13" fmla="*/ T12 w 24"/>
                  <a:gd name="T14" fmla="+- 0 4157 4114"/>
                  <a:gd name="T15" fmla="*/ 4157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" h="43">
                    <a:moveTo>
                      <a:pt x="0" y="43"/>
                    </a:moveTo>
                    <a:lnTo>
                      <a:pt x="3" y="43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80" name="Group 10598"/>
            <p:cNvGrpSpPr>
              <a:grpSpLocks/>
            </p:cNvGrpSpPr>
            <p:nvPr/>
          </p:nvGrpSpPr>
          <p:grpSpPr bwMode="auto">
            <a:xfrm>
              <a:off x="11066" y="4114"/>
              <a:ext cx="26" cy="43"/>
              <a:chOff x="11066" y="4114"/>
              <a:chExt cx="26" cy="43"/>
            </a:xfrm>
          </p:grpSpPr>
          <p:sp>
            <p:nvSpPr>
              <p:cNvPr id="20832" name="Freeform 10599"/>
              <p:cNvSpPr>
                <a:spLocks/>
              </p:cNvSpPr>
              <p:nvPr/>
            </p:nvSpPr>
            <p:spPr bwMode="auto">
              <a:xfrm>
                <a:off x="11066" y="4114"/>
                <a:ext cx="26" cy="43"/>
              </a:xfrm>
              <a:custGeom>
                <a:avLst/>
                <a:gdLst>
                  <a:gd name="T0" fmla="+- 0 11066 11066"/>
                  <a:gd name="T1" fmla="*/ T0 w 26"/>
                  <a:gd name="T2" fmla="+- 0 4157 4114"/>
                  <a:gd name="T3" fmla="*/ 4157 h 43"/>
                  <a:gd name="T4" fmla="+- 0 11087 11066"/>
                  <a:gd name="T5" fmla="*/ T4 w 26"/>
                  <a:gd name="T6" fmla="+- 0 4114 4114"/>
                  <a:gd name="T7" fmla="*/ 4114 h 43"/>
                  <a:gd name="T8" fmla="+- 0 11092 11066"/>
                  <a:gd name="T9" fmla="*/ T8 w 26"/>
                  <a:gd name="T10" fmla="+- 0 4114 4114"/>
                  <a:gd name="T11" fmla="*/ 4114 h 43"/>
                  <a:gd name="T12" fmla="+- 0 11066 11066"/>
                  <a:gd name="T13" fmla="*/ T12 w 26"/>
                  <a:gd name="T14" fmla="+- 0 4157 4114"/>
                  <a:gd name="T15" fmla="*/ 4157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43">
                    <a:moveTo>
                      <a:pt x="0" y="43"/>
                    </a:moveTo>
                    <a:lnTo>
                      <a:pt x="21" y="0"/>
                    </a:lnTo>
                    <a:lnTo>
                      <a:pt x="26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81" name="Group 10600"/>
            <p:cNvGrpSpPr>
              <a:grpSpLocks/>
            </p:cNvGrpSpPr>
            <p:nvPr/>
          </p:nvGrpSpPr>
          <p:grpSpPr bwMode="auto">
            <a:xfrm>
              <a:off x="11063" y="4157"/>
              <a:ext cx="2" cy="2"/>
              <a:chOff x="11063" y="4157"/>
              <a:chExt cx="2" cy="2"/>
            </a:xfrm>
          </p:grpSpPr>
          <p:sp>
            <p:nvSpPr>
              <p:cNvPr id="20831" name="Freeform 10601"/>
              <p:cNvSpPr>
                <a:spLocks/>
              </p:cNvSpPr>
              <p:nvPr/>
            </p:nvSpPr>
            <p:spPr bwMode="auto">
              <a:xfrm>
                <a:off x="11063" y="4157"/>
                <a:ext cx="2" cy="2"/>
              </a:xfrm>
              <a:custGeom>
                <a:avLst/>
                <a:gdLst>
                  <a:gd name="T0" fmla="+- 0 11066 11063"/>
                  <a:gd name="T1" fmla="*/ T0 w 2"/>
                  <a:gd name="T2" fmla="+- 0 4157 4157"/>
                  <a:gd name="T3" fmla="*/ 4157 h 2"/>
                  <a:gd name="T4" fmla="+- 0 11063 11063"/>
                  <a:gd name="T5" fmla="*/ T4 w 2"/>
                  <a:gd name="T6" fmla="+- 0 4157 4157"/>
                  <a:gd name="T7" fmla="*/ 4157 h 2"/>
                  <a:gd name="T8" fmla="+- 0 11066 11063"/>
                  <a:gd name="T9" fmla="*/ T8 w 2"/>
                  <a:gd name="T10" fmla="+- 0 4159 4157"/>
                  <a:gd name="T11" fmla="*/ 4159 h 2"/>
                  <a:gd name="T12" fmla="+- 0 11066 11063"/>
                  <a:gd name="T13" fmla="*/ T12 w 2"/>
                  <a:gd name="T14" fmla="+- 0 4157 4157"/>
                  <a:gd name="T15" fmla="*/ 415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82" name="Group 10602"/>
            <p:cNvGrpSpPr>
              <a:grpSpLocks/>
            </p:cNvGrpSpPr>
            <p:nvPr/>
          </p:nvGrpSpPr>
          <p:grpSpPr bwMode="auto">
            <a:xfrm>
              <a:off x="11063" y="4157"/>
              <a:ext cx="2" cy="2"/>
              <a:chOff x="11063" y="4157"/>
              <a:chExt cx="2" cy="2"/>
            </a:xfrm>
          </p:grpSpPr>
          <p:sp>
            <p:nvSpPr>
              <p:cNvPr id="20830" name="Freeform 10603"/>
              <p:cNvSpPr>
                <a:spLocks/>
              </p:cNvSpPr>
              <p:nvPr/>
            </p:nvSpPr>
            <p:spPr bwMode="auto">
              <a:xfrm>
                <a:off x="11063" y="4157"/>
                <a:ext cx="2" cy="2"/>
              </a:xfrm>
              <a:custGeom>
                <a:avLst/>
                <a:gdLst>
                  <a:gd name="T0" fmla="+- 0 11066 11063"/>
                  <a:gd name="T1" fmla="*/ T0 w 2"/>
                  <a:gd name="T2" fmla="+- 0 4159 4157"/>
                  <a:gd name="T3" fmla="*/ 4159 h 2"/>
                  <a:gd name="T4" fmla="+- 0 11063 11063"/>
                  <a:gd name="T5" fmla="*/ T4 w 2"/>
                  <a:gd name="T6" fmla="+- 0 4157 4157"/>
                  <a:gd name="T7" fmla="*/ 4157 h 2"/>
                  <a:gd name="T8" fmla="+- 0 11066 11063"/>
                  <a:gd name="T9" fmla="*/ T8 w 2"/>
                  <a:gd name="T10" fmla="+- 0 4159 4157"/>
                  <a:gd name="T11" fmla="*/ 4159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83" name="Group 10604"/>
            <p:cNvGrpSpPr>
              <a:grpSpLocks/>
            </p:cNvGrpSpPr>
            <p:nvPr/>
          </p:nvGrpSpPr>
          <p:grpSpPr bwMode="auto">
            <a:xfrm>
              <a:off x="11063" y="4157"/>
              <a:ext cx="2" cy="2"/>
              <a:chOff x="11063" y="4157"/>
              <a:chExt cx="2" cy="2"/>
            </a:xfrm>
          </p:grpSpPr>
          <p:sp>
            <p:nvSpPr>
              <p:cNvPr id="20829" name="Freeform 10605"/>
              <p:cNvSpPr>
                <a:spLocks/>
              </p:cNvSpPr>
              <p:nvPr/>
            </p:nvSpPr>
            <p:spPr bwMode="auto">
              <a:xfrm>
                <a:off x="11063" y="4157"/>
                <a:ext cx="2" cy="2"/>
              </a:xfrm>
              <a:custGeom>
                <a:avLst/>
                <a:gdLst>
                  <a:gd name="T0" fmla="+- 0 11066 11063"/>
                  <a:gd name="T1" fmla="*/ T0 w 2"/>
                  <a:gd name="T2" fmla="+- 0 4159 4157"/>
                  <a:gd name="T3" fmla="*/ 4159 h 2"/>
                  <a:gd name="T4" fmla="+- 0 11063 11063"/>
                  <a:gd name="T5" fmla="*/ T4 w 2"/>
                  <a:gd name="T6" fmla="+- 0 4157 4157"/>
                  <a:gd name="T7" fmla="*/ 4157 h 2"/>
                  <a:gd name="T8" fmla="+- 0 11066 11063"/>
                  <a:gd name="T9" fmla="*/ T8 w 2"/>
                  <a:gd name="T10" fmla="+- 0 4157 4157"/>
                  <a:gd name="T11" fmla="*/ 4157 h 2"/>
                  <a:gd name="T12" fmla="+- 0 11066 11063"/>
                  <a:gd name="T13" fmla="*/ T12 w 2"/>
                  <a:gd name="T14" fmla="+- 0 4159 4157"/>
                  <a:gd name="T15" fmla="*/ 4159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84" name="Group 10606"/>
            <p:cNvGrpSpPr>
              <a:grpSpLocks/>
            </p:cNvGrpSpPr>
            <p:nvPr/>
          </p:nvGrpSpPr>
          <p:grpSpPr bwMode="auto">
            <a:xfrm>
              <a:off x="11116" y="4138"/>
              <a:ext cx="19" cy="22"/>
              <a:chOff x="11116" y="4138"/>
              <a:chExt cx="19" cy="22"/>
            </a:xfrm>
          </p:grpSpPr>
          <p:sp>
            <p:nvSpPr>
              <p:cNvPr id="20827" name="Freeform 10607"/>
              <p:cNvSpPr>
                <a:spLocks/>
              </p:cNvSpPr>
              <p:nvPr/>
            </p:nvSpPr>
            <p:spPr bwMode="auto">
              <a:xfrm>
                <a:off x="11116" y="4138"/>
                <a:ext cx="19" cy="22"/>
              </a:xfrm>
              <a:custGeom>
                <a:avLst/>
                <a:gdLst>
                  <a:gd name="T0" fmla="+- 0 11128 11116"/>
                  <a:gd name="T1" fmla="*/ T0 w 19"/>
                  <a:gd name="T2" fmla="+- 0 4138 4138"/>
                  <a:gd name="T3" fmla="*/ 4138 h 22"/>
                  <a:gd name="T4" fmla="+- 0 11116 11116"/>
                  <a:gd name="T5" fmla="*/ T4 w 19"/>
                  <a:gd name="T6" fmla="+- 0 4159 4138"/>
                  <a:gd name="T7" fmla="*/ 4159 h 22"/>
                  <a:gd name="T8" fmla="+- 0 11123 11116"/>
                  <a:gd name="T9" fmla="*/ T8 w 19"/>
                  <a:gd name="T10" fmla="+- 0 4159 4138"/>
                  <a:gd name="T11" fmla="*/ 4159 h 22"/>
                  <a:gd name="T12" fmla="+- 0 11128 11116"/>
                  <a:gd name="T13" fmla="*/ T12 w 19"/>
                  <a:gd name="T14" fmla="+- 0 4138 4138"/>
                  <a:gd name="T15" fmla="*/ 413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12" y="0"/>
                    </a:moveTo>
                    <a:lnTo>
                      <a:pt x="0" y="21"/>
                    </a:lnTo>
                    <a:lnTo>
                      <a:pt x="7" y="21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28" name="Freeform 10608"/>
              <p:cNvSpPr>
                <a:spLocks/>
              </p:cNvSpPr>
              <p:nvPr/>
            </p:nvSpPr>
            <p:spPr bwMode="auto">
              <a:xfrm>
                <a:off x="11116" y="4138"/>
                <a:ext cx="19" cy="22"/>
              </a:xfrm>
              <a:custGeom>
                <a:avLst/>
                <a:gdLst>
                  <a:gd name="T0" fmla="+- 0 11135 11116"/>
                  <a:gd name="T1" fmla="*/ T0 w 19"/>
                  <a:gd name="T2" fmla="+- 0 4138 4138"/>
                  <a:gd name="T3" fmla="*/ 4138 h 22"/>
                  <a:gd name="T4" fmla="+- 0 11128 11116"/>
                  <a:gd name="T5" fmla="*/ T4 w 19"/>
                  <a:gd name="T6" fmla="+- 0 4138 4138"/>
                  <a:gd name="T7" fmla="*/ 4138 h 22"/>
                  <a:gd name="T8" fmla="+- 0 11123 11116"/>
                  <a:gd name="T9" fmla="*/ T8 w 19"/>
                  <a:gd name="T10" fmla="+- 0 4159 4138"/>
                  <a:gd name="T11" fmla="*/ 4159 h 22"/>
                  <a:gd name="T12" fmla="+- 0 11135 11116"/>
                  <a:gd name="T13" fmla="*/ T12 w 19"/>
                  <a:gd name="T14" fmla="+- 0 4138 4138"/>
                  <a:gd name="T15" fmla="*/ 413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2" y="0"/>
                    </a:lnTo>
                    <a:lnTo>
                      <a:pt x="7" y="21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85" name="Group 10609"/>
            <p:cNvGrpSpPr>
              <a:grpSpLocks/>
            </p:cNvGrpSpPr>
            <p:nvPr/>
          </p:nvGrpSpPr>
          <p:grpSpPr bwMode="auto">
            <a:xfrm>
              <a:off x="11116" y="4138"/>
              <a:ext cx="12" cy="22"/>
              <a:chOff x="11116" y="4138"/>
              <a:chExt cx="12" cy="22"/>
            </a:xfrm>
          </p:grpSpPr>
          <p:sp>
            <p:nvSpPr>
              <p:cNvPr id="20826" name="Freeform 10610"/>
              <p:cNvSpPr>
                <a:spLocks/>
              </p:cNvSpPr>
              <p:nvPr/>
            </p:nvSpPr>
            <p:spPr bwMode="auto">
              <a:xfrm>
                <a:off x="11116" y="4138"/>
                <a:ext cx="12" cy="22"/>
              </a:xfrm>
              <a:custGeom>
                <a:avLst/>
                <a:gdLst>
                  <a:gd name="T0" fmla="+- 0 11116 11116"/>
                  <a:gd name="T1" fmla="*/ T0 w 12"/>
                  <a:gd name="T2" fmla="+- 0 4159 4138"/>
                  <a:gd name="T3" fmla="*/ 4159 h 22"/>
                  <a:gd name="T4" fmla="+- 0 11123 11116"/>
                  <a:gd name="T5" fmla="*/ T4 w 12"/>
                  <a:gd name="T6" fmla="+- 0 4159 4138"/>
                  <a:gd name="T7" fmla="*/ 4159 h 22"/>
                  <a:gd name="T8" fmla="+- 0 11128 11116"/>
                  <a:gd name="T9" fmla="*/ T8 w 12"/>
                  <a:gd name="T10" fmla="+- 0 4138 4138"/>
                  <a:gd name="T11" fmla="*/ 4138 h 22"/>
                  <a:gd name="T12" fmla="+- 0 11116 11116"/>
                  <a:gd name="T13" fmla="*/ T12 w 12"/>
                  <a:gd name="T14" fmla="+- 0 4159 4138"/>
                  <a:gd name="T15" fmla="*/ 4159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1"/>
                    </a:moveTo>
                    <a:lnTo>
                      <a:pt x="7" y="21"/>
                    </a:lnTo>
                    <a:lnTo>
                      <a:pt x="12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86" name="Group 10611"/>
            <p:cNvGrpSpPr>
              <a:grpSpLocks/>
            </p:cNvGrpSpPr>
            <p:nvPr/>
          </p:nvGrpSpPr>
          <p:grpSpPr bwMode="auto">
            <a:xfrm>
              <a:off x="11123" y="4138"/>
              <a:ext cx="12" cy="22"/>
              <a:chOff x="11123" y="4138"/>
              <a:chExt cx="12" cy="22"/>
            </a:xfrm>
          </p:grpSpPr>
          <p:sp>
            <p:nvSpPr>
              <p:cNvPr id="20825" name="Freeform 10612"/>
              <p:cNvSpPr>
                <a:spLocks/>
              </p:cNvSpPr>
              <p:nvPr/>
            </p:nvSpPr>
            <p:spPr bwMode="auto">
              <a:xfrm>
                <a:off x="11123" y="4138"/>
                <a:ext cx="12" cy="22"/>
              </a:xfrm>
              <a:custGeom>
                <a:avLst/>
                <a:gdLst>
                  <a:gd name="T0" fmla="+- 0 11123 11123"/>
                  <a:gd name="T1" fmla="*/ T0 w 12"/>
                  <a:gd name="T2" fmla="+- 0 4159 4138"/>
                  <a:gd name="T3" fmla="*/ 4159 h 22"/>
                  <a:gd name="T4" fmla="+- 0 11128 11123"/>
                  <a:gd name="T5" fmla="*/ T4 w 12"/>
                  <a:gd name="T6" fmla="+- 0 4138 4138"/>
                  <a:gd name="T7" fmla="*/ 4138 h 22"/>
                  <a:gd name="T8" fmla="+- 0 11135 11123"/>
                  <a:gd name="T9" fmla="*/ T8 w 12"/>
                  <a:gd name="T10" fmla="+- 0 4138 4138"/>
                  <a:gd name="T11" fmla="*/ 4138 h 22"/>
                  <a:gd name="T12" fmla="+- 0 11123 11123"/>
                  <a:gd name="T13" fmla="*/ T12 w 12"/>
                  <a:gd name="T14" fmla="+- 0 4159 4138"/>
                  <a:gd name="T15" fmla="*/ 4159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1"/>
                    </a:moveTo>
                    <a:lnTo>
                      <a:pt x="5" y="0"/>
                    </a:lnTo>
                    <a:lnTo>
                      <a:pt x="12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87" name="Group 10613"/>
            <p:cNvGrpSpPr>
              <a:grpSpLocks/>
            </p:cNvGrpSpPr>
            <p:nvPr/>
          </p:nvGrpSpPr>
          <p:grpSpPr bwMode="auto">
            <a:xfrm>
              <a:off x="11102" y="4181"/>
              <a:ext cx="10" cy="2"/>
              <a:chOff x="11102" y="4181"/>
              <a:chExt cx="10" cy="2"/>
            </a:xfrm>
          </p:grpSpPr>
          <p:sp>
            <p:nvSpPr>
              <p:cNvPr id="20824" name="Freeform 10614"/>
              <p:cNvSpPr>
                <a:spLocks/>
              </p:cNvSpPr>
              <p:nvPr/>
            </p:nvSpPr>
            <p:spPr bwMode="auto">
              <a:xfrm>
                <a:off x="11102" y="4181"/>
                <a:ext cx="10" cy="2"/>
              </a:xfrm>
              <a:custGeom>
                <a:avLst/>
                <a:gdLst>
                  <a:gd name="T0" fmla="+- 0 11111 11102"/>
                  <a:gd name="T1" fmla="*/ T0 w 10"/>
                  <a:gd name="T2" fmla="+- 0 4181 4181"/>
                  <a:gd name="T3" fmla="*/ 4181 h 2"/>
                  <a:gd name="T4" fmla="+- 0 11102 11102"/>
                  <a:gd name="T5" fmla="*/ T4 w 10"/>
                  <a:gd name="T6" fmla="+- 0 4181 4181"/>
                  <a:gd name="T7" fmla="*/ 4181 h 2"/>
                  <a:gd name="T8" fmla="+- 0 11109 11102"/>
                  <a:gd name="T9" fmla="*/ T8 w 10"/>
                  <a:gd name="T10" fmla="+- 0 4183 4181"/>
                  <a:gd name="T11" fmla="*/ 4183 h 2"/>
                  <a:gd name="T12" fmla="+- 0 11111 11102"/>
                  <a:gd name="T13" fmla="*/ T12 w 10"/>
                  <a:gd name="T14" fmla="+- 0 4181 4181"/>
                  <a:gd name="T15" fmla="*/ 418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">
                    <a:moveTo>
                      <a:pt x="9" y="0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88" name="Group 10615"/>
            <p:cNvGrpSpPr>
              <a:grpSpLocks/>
            </p:cNvGrpSpPr>
            <p:nvPr/>
          </p:nvGrpSpPr>
          <p:grpSpPr bwMode="auto">
            <a:xfrm>
              <a:off x="11102" y="4181"/>
              <a:ext cx="10" cy="2"/>
              <a:chOff x="11102" y="4181"/>
              <a:chExt cx="10" cy="2"/>
            </a:xfrm>
          </p:grpSpPr>
          <p:sp>
            <p:nvSpPr>
              <p:cNvPr id="20823" name="Freeform 10616"/>
              <p:cNvSpPr>
                <a:spLocks/>
              </p:cNvSpPr>
              <p:nvPr/>
            </p:nvSpPr>
            <p:spPr bwMode="auto">
              <a:xfrm>
                <a:off x="11102" y="4181"/>
                <a:ext cx="10" cy="2"/>
              </a:xfrm>
              <a:custGeom>
                <a:avLst/>
                <a:gdLst>
                  <a:gd name="T0" fmla="+- 0 11102 11102"/>
                  <a:gd name="T1" fmla="*/ T0 w 10"/>
                  <a:gd name="T2" fmla="+- 0 4181 4181"/>
                  <a:gd name="T3" fmla="*/ 4181 h 2"/>
                  <a:gd name="T4" fmla="+- 0 11111 11102"/>
                  <a:gd name="T5" fmla="*/ T4 w 10"/>
                  <a:gd name="T6" fmla="+- 0 4181 4181"/>
                  <a:gd name="T7" fmla="*/ 4181 h 2"/>
                  <a:gd name="T8" fmla="+- 0 11109 11102"/>
                  <a:gd name="T9" fmla="*/ T8 w 10"/>
                  <a:gd name="T10" fmla="+- 0 4183 4181"/>
                  <a:gd name="T11" fmla="*/ 4183 h 2"/>
                  <a:gd name="T12" fmla="+- 0 11102 11102"/>
                  <a:gd name="T13" fmla="*/ T12 w 10"/>
                  <a:gd name="T14" fmla="+- 0 4181 4181"/>
                  <a:gd name="T15" fmla="*/ 418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9" y="0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89" name="Group 10617"/>
            <p:cNvGrpSpPr>
              <a:grpSpLocks/>
            </p:cNvGrpSpPr>
            <p:nvPr/>
          </p:nvGrpSpPr>
          <p:grpSpPr bwMode="auto">
            <a:xfrm>
              <a:off x="11066" y="4159"/>
              <a:ext cx="38" cy="22"/>
              <a:chOff x="11066" y="4159"/>
              <a:chExt cx="38" cy="22"/>
            </a:xfrm>
          </p:grpSpPr>
          <p:sp>
            <p:nvSpPr>
              <p:cNvPr id="20822" name="Freeform 10618"/>
              <p:cNvSpPr>
                <a:spLocks/>
              </p:cNvSpPr>
              <p:nvPr/>
            </p:nvSpPr>
            <p:spPr bwMode="auto">
              <a:xfrm>
                <a:off x="11066" y="4159"/>
                <a:ext cx="38" cy="22"/>
              </a:xfrm>
              <a:custGeom>
                <a:avLst/>
                <a:gdLst>
                  <a:gd name="T0" fmla="+- 0 11066 11066"/>
                  <a:gd name="T1" fmla="*/ T0 w 38"/>
                  <a:gd name="T2" fmla="+- 0 4159 4159"/>
                  <a:gd name="T3" fmla="*/ 4159 h 22"/>
                  <a:gd name="T4" fmla="+- 0 11102 11066"/>
                  <a:gd name="T5" fmla="*/ T4 w 38"/>
                  <a:gd name="T6" fmla="+- 0 4181 4159"/>
                  <a:gd name="T7" fmla="*/ 4181 h 22"/>
                  <a:gd name="T8" fmla="+- 0 11104 11066"/>
                  <a:gd name="T9" fmla="*/ T8 w 38"/>
                  <a:gd name="T10" fmla="+- 0 4181 4159"/>
                  <a:gd name="T11" fmla="*/ 4181 h 22"/>
                  <a:gd name="T12" fmla="+- 0 11066 11066"/>
                  <a:gd name="T13" fmla="*/ T12 w 38"/>
                  <a:gd name="T14" fmla="+- 0 4159 4159"/>
                  <a:gd name="T15" fmla="*/ 4159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" h="22">
                    <a:moveTo>
                      <a:pt x="0" y="0"/>
                    </a:moveTo>
                    <a:lnTo>
                      <a:pt x="36" y="22"/>
                    </a:lnTo>
                    <a:lnTo>
                      <a:pt x="38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90" name="Group 10619"/>
            <p:cNvGrpSpPr>
              <a:grpSpLocks/>
            </p:cNvGrpSpPr>
            <p:nvPr/>
          </p:nvGrpSpPr>
          <p:grpSpPr bwMode="auto">
            <a:xfrm>
              <a:off x="11066" y="4159"/>
              <a:ext cx="38" cy="22"/>
              <a:chOff x="11066" y="4159"/>
              <a:chExt cx="38" cy="22"/>
            </a:xfrm>
          </p:grpSpPr>
          <p:sp>
            <p:nvSpPr>
              <p:cNvPr id="20821" name="Freeform 10620"/>
              <p:cNvSpPr>
                <a:spLocks/>
              </p:cNvSpPr>
              <p:nvPr/>
            </p:nvSpPr>
            <p:spPr bwMode="auto">
              <a:xfrm>
                <a:off x="11066" y="4159"/>
                <a:ext cx="38" cy="22"/>
              </a:xfrm>
              <a:custGeom>
                <a:avLst/>
                <a:gdLst>
                  <a:gd name="T0" fmla="+- 0 11102 11066"/>
                  <a:gd name="T1" fmla="*/ T0 w 38"/>
                  <a:gd name="T2" fmla="+- 0 4181 4159"/>
                  <a:gd name="T3" fmla="*/ 4181 h 22"/>
                  <a:gd name="T4" fmla="+- 0 11104 11066"/>
                  <a:gd name="T5" fmla="*/ T4 w 38"/>
                  <a:gd name="T6" fmla="+- 0 4181 4159"/>
                  <a:gd name="T7" fmla="*/ 4181 h 22"/>
                  <a:gd name="T8" fmla="+- 0 11066 11066"/>
                  <a:gd name="T9" fmla="*/ T8 w 38"/>
                  <a:gd name="T10" fmla="+- 0 4159 4159"/>
                  <a:gd name="T11" fmla="*/ 4159 h 22"/>
                  <a:gd name="T12" fmla="+- 0 11102 11066"/>
                  <a:gd name="T13" fmla="*/ T12 w 38"/>
                  <a:gd name="T14" fmla="+- 0 4181 4159"/>
                  <a:gd name="T15" fmla="*/ 4181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" h="22">
                    <a:moveTo>
                      <a:pt x="36" y="22"/>
                    </a:moveTo>
                    <a:lnTo>
                      <a:pt x="38" y="22"/>
                    </a:lnTo>
                    <a:lnTo>
                      <a:pt x="0" y="0"/>
                    </a:lnTo>
                    <a:lnTo>
                      <a:pt x="36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91" name="Group 10621"/>
            <p:cNvGrpSpPr>
              <a:grpSpLocks/>
            </p:cNvGrpSpPr>
            <p:nvPr/>
          </p:nvGrpSpPr>
          <p:grpSpPr bwMode="auto">
            <a:xfrm>
              <a:off x="11066" y="4159"/>
              <a:ext cx="38" cy="22"/>
              <a:chOff x="11066" y="4159"/>
              <a:chExt cx="38" cy="22"/>
            </a:xfrm>
          </p:grpSpPr>
          <p:sp>
            <p:nvSpPr>
              <p:cNvPr id="20820" name="Freeform 10622"/>
              <p:cNvSpPr>
                <a:spLocks/>
              </p:cNvSpPr>
              <p:nvPr/>
            </p:nvSpPr>
            <p:spPr bwMode="auto">
              <a:xfrm>
                <a:off x="11066" y="4159"/>
                <a:ext cx="38" cy="22"/>
              </a:xfrm>
              <a:custGeom>
                <a:avLst/>
                <a:gdLst>
                  <a:gd name="T0" fmla="+- 0 11104 11066"/>
                  <a:gd name="T1" fmla="*/ T0 w 38"/>
                  <a:gd name="T2" fmla="+- 0 4181 4159"/>
                  <a:gd name="T3" fmla="*/ 4181 h 22"/>
                  <a:gd name="T4" fmla="+- 0 11066 11066"/>
                  <a:gd name="T5" fmla="*/ T4 w 38"/>
                  <a:gd name="T6" fmla="+- 0 4159 4159"/>
                  <a:gd name="T7" fmla="*/ 4159 h 22"/>
                  <a:gd name="T8" fmla="+- 0 11104 11066"/>
                  <a:gd name="T9" fmla="*/ T8 w 38"/>
                  <a:gd name="T10" fmla="+- 0 4181 4159"/>
                  <a:gd name="T11" fmla="*/ 4181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8" h="22">
                    <a:moveTo>
                      <a:pt x="38" y="22"/>
                    </a:moveTo>
                    <a:lnTo>
                      <a:pt x="0" y="0"/>
                    </a:lnTo>
                    <a:lnTo>
                      <a:pt x="38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92" name="Group 10623"/>
            <p:cNvGrpSpPr>
              <a:grpSpLocks/>
            </p:cNvGrpSpPr>
            <p:nvPr/>
          </p:nvGrpSpPr>
          <p:grpSpPr bwMode="auto">
            <a:xfrm>
              <a:off x="11104" y="4159"/>
              <a:ext cx="19" cy="22"/>
              <a:chOff x="11104" y="4159"/>
              <a:chExt cx="19" cy="22"/>
            </a:xfrm>
          </p:grpSpPr>
          <p:sp>
            <p:nvSpPr>
              <p:cNvPr id="20818" name="Freeform 10624"/>
              <p:cNvSpPr>
                <a:spLocks/>
              </p:cNvSpPr>
              <p:nvPr/>
            </p:nvSpPr>
            <p:spPr bwMode="auto">
              <a:xfrm>
                <a:off x="11104" y="4159"/>
                <a:ext cx="19" cy="22"/>
              </a:xfrm>
              <a:custGeom>
                <a:avLst/>
                <a:gdLst>
                  <a:gd name="T0" fmla="+- 0 11116 11104"/>
                  <a:gd name="T1" fmla="*/ T0 w 19"/>
                  <a:gd name="T2" fmla="+- 0 4159 4159"/>
                  <a:gd name="T3" fmla="*/ 4159 h 22"/>
                  <a:gd name="T4" fmla="+- 0 11104 11104"/>
                  <a:gd name="T5" fmla="*/ T4 w 19"/>
                  <a:gd name="T6" fmla="+- 0 4181 4159"/>
                  <a:gd name="T7" fmla="*/ 4181 h 22"/>
                  <a:gd name="T8" fmla="+- 0 11111 11104"/>
                  <a:gd name="T9" fmla="*/ T8 w 19"/>
                  <a:gd name="T10" fmla="+- 0 4181 4159"/>
                  <a:gd name="T11" fmla="*/ 4181 h 22"/>
                  <a:gd name="T12" fmla="+- 0 11116 11104"/>
                  <a:gd name="T13" fmla="*/ T12 w 19"/>
                  <a:gd name="T14" fmla="+- 0 4159 4159"/>
                  <a:gd name="T15" fmla="*/ 4159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12" y="0"/>
                    </a:moveTo>
                    <a:lnTo>
                      <a:pt x="0" y="22"/>
                    </a:lnTo>
                    <a:lnTo>
                      <a:pt x="7" y="22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19" name="Freeform 10625"/>
              <p:cNvSpPr>
                <a:spLocks/>
              </p:cNvSpPr>
              <p:nvPr/>
            </p:nvSpPr>
            <p:spPr bwMode="auto">
              <a:xfrm>
                <a:off x="11104" y="4159"/>
                <a:ext cx="19" cy="22"/>
              </a:xfrm>
              <a:custGeom>
                <a:avLst/>
                <a:gdLst>
                  <a:gd name="T0" fmla="+- 0 11123 11104"/>
                  <a:gd name="T1" fmla="*/ T0 w 19"/>
                  <a:gd name="T2" fmla="+- 0 4159 4159"/>
                  <a:gd name="T3" fmla="*/ 4159 h 22"/>
                  <a:gd name="T4" fmla="+- 0 11116 11104"/>
                  <a:gd name="T5" fmla="*/ T4 w 19"/>
                  <a:gd name="T6" fmla="+- 0 4159 4159"/>
                  <a:gd name="T7" fmla="*/ 4159 h 22"/>
                  <a:gd name="T8" fmla="+- 0 11111 11104"/>
                  <a:gd name="T9" fmla="*/ T8 w 19"/>
                  <a:gd name="T10" fmla="+- 0 4181 4159"/>
                  <a:gd name="T11" fmla="*/ 4181 h 22"/>
                  <a:gd name="T12" fmla="+- 0 11123 11104"/>
                  <a:gd name="T13" fmla="*/ T12 w 19"/>
                  <a:gd name="T14" fmla="+- 0 4159 4159"/>
                  <a:gd name="T15" fmla="*/ 4159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2" y="0"/>
                    </a:lnTo>
                    <a:lnTo>
                      <a:pt x="7" y="22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93" name="Group 10626"/>
            <p:cNvGrpSpPr>
              <a:grpSpLocks/>
            </p:cNvGrpSpPr>
            <p:nvPr/>
          </p:nvGrpSpPr>
          <p:grpSpPr bwMode="auto">
            <a:xfrm>
              <a:off x="11104" y="4159"/>
              <a:ext cx="12" cy="22"/>
              <a:chOff x="11104" y="4159"/>
              <a:chExt cx="12" cy="22"/>
            </a:xfrm>
          </p:grpSpPr>
          <p:sp>
            <p:nvSpPr>
              <p:cNvPr id="20817" name="Freeform 10627"/>
              <p:cNvSpPr>
                <a:spLocks/>
              </p:cNvSpPr>
              <p:nvPr/>
            </p:nvSpPr>
            <p:spPr bwMode="auto">
              <a:xfrm>
                <a:off x="11104" y="4159"/>
                <a:ext cx="12" cy="22"/>
              </a:xfrm>
              <a:custGeom>
                <a:avLst/>
                <a:gdLst>
                  <a:gd name="T0" fmla="+- 0 11104 11104"/>
                  <a:gd name="T1" fmla="*/ T0 w 12"/>
                  <a:gd name="T2" fmla="+- 0 4181 4159"/>
                  <a:gd name="T3" fmla="*/ 4181 h 22"/>
                  <a:gd name="T4" fmla="+- 0 11111 11104"/>
                  <a:gd name="T5" fmla="*/ T4 w 12"/>
                  <a:gd name="T6" fmla="+- 0 4181 4159"/>
                  <a:gd name="T7" fmla="*/ 4181 h 22"/>
                  <a:gd name="T8" fmla="+- 0 11116 11104"/>
                  <a:gd name="T9" fmla="*/ T8 w 12"/>
                  <a:gd name="T10" fmla="+- 0 4159 4159"/>
                  <a:gd name="T11" fmla="*/ 4159 h 22"/>
                  <a:gd name="T12" fmla="+- 0 11104 11104"/>
                  <a:gd name="T13" fmla="*/ T12 w 12"/>
                  <a:gd name="T14" fmla="+- 0 4181 4159"/>
                  <a:gd name="T15" fmla="*/ 4181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2"/>
                    </a:moveTo>
                    <a:lnTo>
                      <a:pt x="7" y="22"/>
                    </a:lnTo>
                    <a:lnTo>
                      <a:pt x="12" y="0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94" name="Group 10628"/>
            <p:cNvGrpSpPr>
              <a:grpSpLocks/>
            </p:cNvGrpSpPr>
            <p:nvPr/>
          </p:nvGrpSpPr>
          <p:grpSpPr bwMode="auto">
            <a:xfrm>
              <a:off x="11111" y="4159"/>
              <a:ext cx="12" cy="22"/>
              <a:chOff x="11111" y="4159"/>
              <a:chExt cx="12" cy="22"/>
            </a:xfrm>
          </p:grpSpPr>
          <p:sp>
            <p:nvSpPr>
              <p:cNvPr id="20816" name="Freeform 10629"/>
              <p:cNvSpPr>
                <a:spLocks/>
              </p:cNvSpPr>
              <p:nvPr/>
            </p:nvSpPr>
            <p:spPr bwMode="auto">
              <a:xfrm>
                <a:off x="11111" y="4159"/>
                <a:ext cx="12" cy="22"/>
              </a:xfrm>
              <a:custGeom>
                <a:avLst/>
                <a:gdLst>
                  <a:gd name="T0" fmla="+- 0 11111 11111"/>
                  <a:gd name="T1" fmla="*/ T0 w 12"/>
                  <a:gd name="T2" fmla="+- 0 4181 4159"/>
                  <a:gd name="T3" fmla="*/ 4181 h 22"/>
                  <a:gd name="T4" fmla="+- 0 11116 11111"/>
                  <a:gd name="T5" fmla="*/ T4 w 12"/>
                  <a:gd name="T6" fmla="+- 0 4159 4159"/>
                  <a:gd name="T7" fmla="*/ 4159 h 22"/>
                  <a:gd name="T8" fmla="+- 0 11123 11111"/>
                  <a:gd name="T9" fmla="*/ T8 w 12"/>
                  <a:gd name="T10" fmla="+- 0 4159 4159"/>
                  <a:gd name="T11" fmla="*/ 4159 h 22"/>
                  <a:gd name="T12" fmla="+- 0 11111 11111"/>
                  <a:gd name="T13" fmla="*/ T12 w 12"/>
                  <a:gd name="T14" fmla="+- 0 4181 4159"/>
                  <a:gd name="T15" fmla="*/ 4181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2"/>
                    </a:moveTo>
                    <a:lnTo>
                      <a:pt x="5" y="0"/>
                    </a:lnTo>
                    <a:lnTo>
                      <a:pt x="12" y="0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95" name="Group 10630"/>
            <p:cNvGrpSpPr>
              <a:grpSpLocks/>
            </p:cNvGrpSpPr>
            <p:nvPr/>
          </p:nvGrpSpPr>
          <p:grpSpPr bwMode="auto">
            <a:xfrm>
              <a:off x="11063" y="4111"/>
              <a:ext cx="72" cy="72"/>
              <a:chOff x="11063" y="4111"/>
              <a:chExt cx="72" cy="72"/>
            </a:xfrm>
          </p:grpSpPr>
          <p:sp>
            <p:nvSpPr>
              <p:cNvPr id="20815" name="Freeform 10631"/>
              <p:cNvSpPr>
                <a:spLocks/>
              </p:cNvSpPr>
              <p:nvPr/>
            </p:nvSpPr>
            <p:spPr bwMode="auto">
              <a:xfrm>
                <a:off x="11063" y="4111"/>
                <a:ext cx="72" cy="72"/>
              </a:xfrm>
              <a:custGeom>
                <a:avLst/>
                <a:gdLst>
                  <a:gd name="T0" fmla="+- 0 11109 11063"/>
                  <a:gd name="T1" fmla="*/ T0 w 72"/>
                  <a:gd name="T2" fmla="+- 0 4183 4111"/>
                  <a:gd name="T3" fmla="*/ 4183 h 72"/>
                  <a:gd name="T4" fmla="+- 0 11135 11063"/>
                  <a:gd name="T5" fmla="*/ T4 w 72"/>
                  <a:gd name="T6" fmla="+- 0 4138 4111"/>
                  <a:gd name="T7" fmla="*/ 4138 h 72"/>
                  <a:gd name="T8" fmla="+- 0 11090 11063"/>
                  <a:gd name="T9" fmla="*/ T8 w 72"/>
                  <a:gd name="T10" fmla="+- 0 4111 4111"/>
                  <a:gd name="T11" fmla="*/ 4111 h 72"/>
                  <a:gd name="T12" fmla="+- 0 11063 11063"/>
                  <a:gd name="T13" fmla="*/ T12 w 72"/>
                  <a:gd name="T14" fmla="+- 0 4157 4111"/>
                  <a:gd name="T15" fmla="*/ 4157 h 72"/>
                  <a:gd name="T16" fmla="+- 0 11109 11063"/>
                  <a:gd name="T17" fmla="*/ T16 w 72"/>
                  <a:gd name="T18" fmla="+- 0 4183 4111"/>
                  <a:gd name="T19" fmla="*/ 4183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2" h="72">
                    <a:moveTo>
                      <a:pt x="46" y="72"/>
                    </a:moveTo>
                    <a:lnTo>
                      <a:pt x="72" y="27"/>
                    </a:lnTo>
                    <a:lnTo>
                      <a:pt x="27" y="0"/>
                    </a:lnTo>
                    <a:lnTo>
                      <a:pt x="0" y="46"/>
                    </a:lnTo>
                    <a:lnTo>
                      <a:pt x="46" y="7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96" name="Group 10632"/>
            <p:cNvGrpSpPr>
              <a:grpSpLocks/>
            </p:cNvGrpSpPr>
            <p:nvPr/>
          </p:nvGrpSpPr>
          <p:grpSpPr bwMode="auto">
            <a:xfrm>
              <a:off x="11114" y="4066"/>
              <a:ext cx="5" cy="2"/>
              <a:chOff x="11114" y="4066"/>
              <a:chExt cx="5" cy="2"/>
            </a:xfrm>
          </p:grpSpPr>
          <p:sp>
            <p:nvSpPr>
              <p:cNvPr id="20814" name="Freeform 10633"/>
              <p:cNvSpPr>
                <a:spLocks/>
              </p:cNvSpPr>
              <p:nvPr/>
            </p:nvSpPr>
            <p:spPr bwMode="auto">
              <a:xfrm>
                <a:off x="11114" y="4066"/>
                <a:ext cx="5" cy="2"/>
              </a:xfrm>
              <a:custGeom>
                <a:avLst/>
                <a:gdLst>
                  <a:gd name="T0" fmla="+- 0 11116 11114"/>
                  <a:gd name="T1" fmla="*/ T0 w 5"/>
                  <a:gd name="T2" fmla="+- 0 11114 11114"/>
                  <a:gd name="T3" fmla="*/ T2 w 5"/>
                  <a:gd name="T4" fmla="+- 0 11118 11114"/>
                  <a:gd name="T5" fmla="*/ T4 w 5"/>
                  <a:gd name="T6" fmla="+- 0 11116 11114"/>
                  <a:gd name="T7" fmla="*/ T6 w 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  <a:cxn ang="0">
                    <a:pos x="T7" y="0"/>
                  </a:cxn>
                </a:cxnLst>
                <a:rect l="0" t="0" r="r" b="b"/>
                <a:pathLst>
                  <a:path w="5">
                    <a:moveTo>
                      <a:pt x="2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97" name="Group 10634"/>
            <p:cNvGrpSpPr>
              <a:grpSpLocks/>
            </p:cNvGrpSpPr>
            <p:nvPr/>
          </p:nvGrpSpPr>
          <p:grpSpPr bwMode="auto">
            <a:xfrm>
              <a:off x="11114" y="4066"/>
              <a:ext cx="7" cy="2"/>
              <a:chOff x="11114" y="4066"/>
              <a:chExt cx="7" cy="2"/>
            </a:xfrm>
          </p:grpSpPr>
          <p:sp>
            <p:nvSpPr>
              <p:cNvPr id="20813" name="Freeform 10635"/>
              <p:cNvSpPr>
                <a:spLocks/>
              </p:cNvSpPr>
              <p:nvPr/>
            </p:nvSpPr>
            <p:spPr bwMode="auto">
              <a:xfrm>
                <a:off x="11114" y="4066"/>
                <a:ext cx="7" cy="2"/>
              </a:xfrm>
              <a:custGeom>
                <a:avLst/>
                <a:gdLst>
                  <a:gd name="T0" fmla="+- 0 11114 11114"/>
                  <a:gd name="T1" fmla="*/ T0 w 7"/>
                  <a:gd name="T2" fmla="+- 0 11121 11114"/>
                  <a:gd name="T3" fmla="*/ T2 w 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98" name="Group 10636"/>
            <p:cNvGrpSpPr>
              <a:grpSpLocks/>
            </p:cNvGrpSpPr>
            <p:nvPr/>
          </p:nvGrpSpPr>
          <p:grpSpPr bwMode="auto">
            <a:xfrm>
              <a:off x="11114" y="4066"/>
              <a:ext cx="5" cy="2"/>
              <a:chOff x="11114" y="4066"/>
              <a:chExt cx="5" cy="2"/>
            </a:xfrm>
          </p:grpSpPr>
          <p:sp>
            <p:nvSpPr>
              <p:cNvPr id="20811" name="Freeform 10637"/>
              <p:cNvSpPr>
                <a:spLocks/>
              </p:cNvSpPr>
              <p:nvPr/>
            </p:nvSpPr>
            <p:spPr bwMode="auto">
              <a:xfrm>
                <a:off x="11114" y="4066"/>
                <a:ext cx="5" cy="2"/>
              </a:xfrm>
              <a:custGeom>
                <a:avLst/>
                <a:gdLst>
                  <a:gd name="T0" fmla="+- 0 11114 11114"/>
                  <a:gd name="T1" fmla="*/ T0 w 5"/>
                  <a:gd name="T2" fmla="+- 0 4066 4066"/>
                  <a:gd name="T3" fmla="*/ 4066 h 2"/>
                  <a:gd name="T4" fmla="+- 0 11114 11114"/>
                  <a:gd name="T5" fmla="*/ T4 w 5"/>
                  <a:gd name="T6" fmla="+- 0 4068 4066"/>
                  <a:gd name="T7" fmla="*/ 4068 h 2"/>
                  <a:gd name="T8" fmla="+- 0 11118 11114"/>
                  <a:gd name="T9" fmla="*/ T8 w 5"/>
                  <a:gd name="T10" fmla="+- 0 4068 4066"/>
                  <a:gd name="T11" fmla="*/ 4068 h 2"/>
                  <a:gd name="T12" fmla="+- 0 11114 11114"/>
                  <a:gd name="T13" fmla="*/ T12 w 5"/>
                  <a:gd name="T14" fmla="+- 0 4066 4066"/>
                  <a:gd name="T15" fmla="*/ 406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12" name="Freeform 10638"/>
              <p:cNvSpPr>
                <a:spLocks/>
              </p:cNvSpPr>
              <p:nvPr/>
            </p:nvSpPr>
            <p:spPr bwMode="auto">
              <a:xfrm>
                <a:off x="11114" y="4066"/>
                <a:ext cx="5" cy="2"/>
              </a:xfrm>
              <a:custGeom>
                <a:avLst/>
                <a:gdLst>
                  <a:gd name="T0" fmla="+- 0 11118 11114"/>
                  <a:gd name="T1" fmla="*/ T0 w 5"/>
                  <a:gd name="T2" fmla="+- 0 4066 4066"/>
                  <a:gd name="T3" fmla="*/ 4066 h 2"/>
                  <a:gd name="T4" fmla="+- 0 11114 11114"/>
                  <a:gd name="T5" fmla="*/ T4 w 5"/>
                  <a:gd name="T6" fmla="+- 0 4066 4066"/>
                  <a:gd name="T7" fmla="*/ 4066 h 2"/>
                  <a:gd name="T8" fmla="+- 0 11118 11114"/>
                  <a:gd name="T9" fmla="*/ T8 w 5"/>
                  <a:gd name="T10" fmla="+- 0 4068 4066"/>
                  <a:gd name="T11" fmla="*/ 4068 h 2"/>
                  <a:gd name="T12" fmla="+- 0 11118 11114"/>
                  <a:gd name="T13" fmla="*/ T12 w 5"/>
                  <a:gd name="T14" fmla="+- 0 4066 4066"/>
                  <a:gd name="T15" fmla="*/ 406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4" y="0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199" name="Group 10639"/>
            <p:cNvGrpSpPr>
              <a:grpSpLocks/>
            </p:cNvGrpSpPr>
            <p:nvPr/>
          </p:nvGrpSpPr>
          <p:grpSpPr bwMode="auto">
            <a:xfrm>
              <a:off x="11114" y="4066"/>
              <a:ext cx="5" cy="2"/>
              <a:chOff x="11114" y="4066"/>
              <a:chExt cx="5" cy="2"/>
            </a:xfrm>
          </p:grpSpPr>
          <p:sp>
            <p:nvSpPr>
              <p:cNvPr id="20810" name="Freeform 10640"/>
              <p:cNvSpPr>
                <a:spLocks/>
              </p:cNvSpPr>
              <p:nvPr/>
            </p:nvSpPr>
            <p:spPr bwMode="auto">
              <a:xfrm>
                <a:off x="11114" y="4066"/>
                <a:ext cx="5" cy="2"/>
              </a:xfrm>
              <a:custGeom>
                <a:avLst/>
                <a:gdLst>
                  <a:gd name="T0" fmla="+- 0 11114 11114"/>
                  <a:gd name="T1" fmla="*/ T0 w 5"/>
                  <a:gd name="T2" fmla="+- 0 4068 4066"/>
                  <a:gd name="T3" fmla="*/ 4068 h 2"/>
                  <a:gd name="T4" fmla="+- 0 11118 11114"/>
                  <a:gd name="T5" fmla="*/ T4 w 5"/>
                  <a:gd name="T6" fmla="+- 0 4068 4066"/>
                  <a:gd name="T7" fmla="*/ 4068 h 2"/>
                  <a:gd name="T8" fmla="+- 0 11114 11114"/>
                  <a:gd name="T9" fmla="*/ T8 w 5"/>
                  <a:gd name="T10" fmla="+- 0 4066 4066"/>
                  <a:gd name="T11" fmla="*/ 4066 h 2"/>
                  <a:gd name="T12" fmla="+- 0 11114 11114"/>
                  <a:gd name="T13" fmla="*/ T12 w 5"/>
                  <a:gd name="T14" fmla="+- 0 4068 4066"/>
                  <a:gd name="T15" fmla="*/ 406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00" name="Group 10641"/>
            <p:cNvGrpSpPr>
              <a:grpSpLocks/>
            </p:cNvGrpSpPr>
            <p:nvPr/>
          </p:nvGrpSpPr>
          <p:grpSpPr bwMode="auto">
            <a:xfrm>
              <a:off x="11114" y="4066"/>
              <a:ext cx="5" cy="2"/>
              <a:chOff x="11114" y="4066"/>
              <a:chExt cx="5" cy="2"/>
            </a:xfrm>
          </p:grpSpPr>
          <p:sp>
            <p:nvSpPr>
              <p:cNvPr id="20809" name="Freeform 10642"/>
              <p:cNvSpPr>
                <a:spLocks/>
              </p:cNvSpPr>
              <p:nvPr/>
            </p:nvSpPr>
            <p:spPr bwMode="auto">
              <a:xfrm>
                <a:off x="11114" y="4066"/>
                <a:ext cx="5" cy="2"/>
              </a:xfrm>
              <a:custGeom>
                <a:avLst/>
                <a:gdLst>
                  <a:gd name="T0" fmla="+- 0 11118 11114"/>
                  <a:gd name="T1" fmla="*/ T0 w 5"/>
                  <a:gd name="T2" fmla="+- 0 4068 4066"/>
                  <a:gd name="T3" fmla="*/ 4068 h 2"/>
                  <a:gd name="T4" fmla="+- 0 11114 11114"/>
                  <a:gd name="T5" fmla="*/ T4 w 5"/>
                  <a:gd name="T6" fmla="+- 0 4066 4066"/>
                  <a:gd name="T7" fmla="*/ 4066 h 2"/>
                  <a:gd name="T8" fmla="+- 0 11118 11114"/>
                  <a:gd name="T9" fmla="*/ T8 w 5"/>
                  <a:gd name="T10" fmla="+- 0 4066 4066"/>
                  <a:gd name="T11" fmla="*/ 4066 h 2"/>
                  <a:gd name="T12" fmla="+- 0 11118 11114"/>
                  <a:gd name="T13" fmla="*/ T12 w 5"/>
                  <a:gd name="T14" fmla="+- 0 4068 4066"/>
                  <a:gd name="T15" fmla="*/ 406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4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01" name="Group 10643"/>
            <p:cNvGrpSpPr>
              <a:grpSpLocks/>
            </p:cNvGrpSpPr>
            <p:nvPr/>
          </p:nvGrpSpPr>
          <p:grpSpPr bwMode="auto">
            <a:xfrm>
              <a:off x="11154" y="4090"/>
              <a:ext cx="7" cy="2"/>
              <a:chOff x="11154" y="4090"/>
              <a:chExt cx="7" cy="2"/>
            </a:xfrm>
          </p:grpSpPr>
          <p:sp>
            <p:nvSpPr>
              <p:cNvPr id="20808" name="Freeform 10644"/>
              <p:cNvSpPr>
                <a:spLocks/>
              </p:cNvSpPr>
              <p:nvPr/>
            </p:nvSpPr>
            <p:spPr bwMode="auto">
              <a:xfrm>
                <a:off x="11154" y="4090"/>
                <a:ext cx="7" cy="2"/>
              </a:xfrm>
              <a:custGeom>
                <a:avLst/>
                <a:gdLst>
                  <a:gd name="T0" fmla="+- 0 11157 11154"/>
                  <a:gd name="T1" fmla="*/ T0 w 7"/>
                  <a:gd name="T2" fmla="+- 0 4090 4090"/>
                  <a:gd name="T3" fmla="*/ 4090 h 2"/>
                  <a:gd name="T4" fmla="+- 0 11154 11154"/>
                  <a:gd name="T5" fmla="*/ T4 w 7"/>
                  <a:gd name="T6" fmla="+- 0 4092 4090"/>
                  <a:gd name="T7" fmla="*/ 4092 h 2"/>
                  <a:gd name="T8" fmla="+- 0 11162 11154"/>
                  <a:gd name="T9" fmla="*/ T8 w 7"/>
                  <a:gd name="T10" fmla="+- 0 4092 4090"/>
                  <a:gd name="T11" fmla="*/ 4092 h 2"/>
                  <a:gd name="T12" fmla="+- 0 11157 11154"/>
                  <a:gd name="T13" fmla="*/ T12 w 7"/>
                  <a:gd name="T14" fmla="+- 0 4090 4090"/>
                  <a:gd name="T15" fmla="*/ 409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3" y="0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02" name="Group 10645"/>
            <p:cNvGrpSpPr>
              <a:grpSpLocks/>
            </p:cNvGrpSpPr>
            <p:nvPr/>
          </p:nvGrpSpPr>
          <p:grpSpPr bwMode="auto">
            <a:xfrm>
              <a:off x="11154" y="4090"/>
              <a:ext cx="7" cy="2"/>
              <a:chOff x="11154" y="4090"/>
              <a:chExt cx="7" cy="2"/>
            </a:xfrm>
          </p:grpSpPr>
          <p:sp>
            <p:nvSpPr>
              <p:cNvPr id="20807" name="Freeform 10646"/>
              <p:cNvSpPr>
                <a:spLocks/>
              </p:cNvSpPr>
              <p:nvPr/>
            </p:nvSpPr>
            <p:spPr bwMode="auto">
              <a:xfrm>
                <a:off x="11154" y="4090"/>
                <a:ext cx="7" cy="2"/>
              </a:xfrm>
              <a:custGeom>
                <a:avLst/>
                <a:gdLst>
                  <a:gd name="T0" fmla="+- 0 11157 11154"/>
                  <a:gd name="T1" fmla="*/ T0 w 7"/>
                  <a:gd name="T2" fmla="+- 0 4090 4090"/>
                  <a:gd name="T3" fmla="*/ 4090 h 2"/>
                  <a:gd name="T4" fmla="+- 0 11154 11154"/>
                  <a:gd name="T5" fmla="*/ T4 w 7"/>
                  <a:gd name="T6" fmla="+- 0 4092 4090"/>
                  <a:gd name="T7" fmla="*/ 4092 h 2"/>
                  <a:gd name="T8" fmla="+- 0 11162 11154"/>
                  <a:gd name="T9" fmla="*/ T8 w 7"/>
                  <a:gd name="T10" fmla="+- 0 4092 4090"/>
                  <a:gd name="T11" fmla="*/ 4092 h 2"/>
                  <a:gd name="T12" fmla="+- 0 11157 11154"/>
                  <a:gd name="T13" fmla="*/ T12 w 7"/>
                  <a:gd name="T14" fmla="+- 0 4090 4090"/>
                  <a:gd name="T15" fmla="*/ 409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3" y="0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03" name="Group 10647"/>
            <p:cNvGrpSpPr>
              <a:grpSpLocks/>
            </p:cNvGrpSpPr>
            <p:nvPr/>
          </p:nvGrpSpPr>
          <p:grpSpPr bwMode="auto">
            <a:xfrm>
              <a:off x="11090" y="4068"/>
              <a:ext cx="29" cy="43"/>
              <a:chOff x="11090" y="4068"/>
              <a:chExt cx="29" cy="43"/>
            </a:xfrm>
          </p:grpSpPr>
          <p:sp>
            <p:nvSpPr>
              <p:cNvPr id="20805" name="Freeform 10648"/>
              <p:cNvSpPr>
                <a:spLocks/>
              </p:cNvSpPr>
              <p:nvPr/>
            </p:nvSpPr>
            <p:spPr bwMode="auto">
              <a:xfrm>
                <a:off x="11090" y="4068"/>
                <a:ext cx="29" cy="43"/>
              </a:xfrm>
              <a:custGeom>
                <a:avLst/>
                <a:gdLst>
                  <a:gd name="T0" fmla="+- 0 11114 11090"/>
                  <a:gd name="T1" fmla="*/ T0 w 29"/>
                  <a:gd name="T2" fmla="+- 0 4068 4068"/>
                  <a:gd name="T3" fmla="*/ 4068 h 43"/>
                  <a:gd name="T4" fmla="+- 0 11090 11090"/>
                  <a:gd name="T5" fmla="*/ T4 w 29"/>
                  <a:gd name="T6" fmla="+- 0 4111 4068"/>
                  <a:gd name="T7" fmla="*/ 4111 h 43"/>
                  <a:gd name="T8" fmla="+- 0 11092 11090"/>
                  <a:gd name="T9" fmla="*/ T8 w 29"/>
                  <a:gd name="T10" fmla="+- 0 4111 4068"/>
                  <a:gd name="T11" fmla="*/ 4111 h 43"/>
                  <a:gd name="T12" fmla="+- 0 11114 11090"/>
                  <a:gd name="T13" fmla="*/ T12 w 29"/>
                  <a:gd name="T14" fmla="+- 0 4068 4068"/>
                  <a:gd name="T15" fmla="*/ 406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43">
                    <a:moveTo>
                      <a:pt x="24" y="0"/>
                    </a:moveTo>
                    <a:lnTo>
                      <a:pt x="0" y="43"/>
                    </a:lnTo>
                    <a:lnTo>
                      <a:pt x="2" y="43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06" name="Freeform 10649"/>
              <p:cNvSpPr>
                <a:spLocks/>
              </p:cNvSpPr>
              <p:nvPr/>
            </p:nvSpPr>
            <p:spPr bwMode="auto">
              <a:xfrm>
                <a:off x="11090" y="4068"/>
                <a:ext cx="29" cy="43"/>
              </a:xfrm>
              <a:custGeom>
                <a:avLst/>
                <a:gdLst>
                  <a:gd name="T0" fmla="+- 0 11118 11090"/>
                  <a:gd name="T1" fmla="*/ T0 w 29"/>
                  <a:gd name="T2" fmla="+- 0 4068 4068"/>
                  <a:gd name="T3" fmla="*/ 4068 h 43"/>
                  <a:gd name="T4" fmla="+- 0 11114 11090"/>
                  <a:gd name="T5" fmla="*/ T4 w 29"/>
                  <a:gd name="T6" fmla="+- 0 4068 4068"/>
                  <a:gd name="T7" fmla="*/ 4068 h 43"/>
                  <a:gd name="T8" fmla="+- 0 11092 11090"/>
                  <a:gd name="T9" fmla="*/ T8 w 29"/>
                  <a:gd name="T10" fmla="+- 0 4111 4068"/>
                  <a:gd name="T11" fmla="*/ 4111 h 43"/>
                  <a:gd name="T12" fmla="+- 0 11118 11090"/>
                  <a:gd name="T13" fmla="*/ T12 w 29"/>
                  <a:gd name="T14" fmla="+- 0 4068 4068"/>
                  <a:gd name="T15" fmla="*/ 406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43">
                    <a:moveTo>
                      <a:pt x="28" y="0"/>
                    </a:moveTo>
                    <a:lnTo>
                      <a:pt x="24" y="0"/>
                    </a:lnTo>
                    <a:lnTo>
                      <a:pt x="2" y="43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04" name="Group 10650"/>
            <p:cNvGrpSpPr>
              <a:grpSpLocks/>
            </p:cNvGrpSpPr>
            <p:nvPr/>
          </p:nvGrpSpPr>
          <p:grpSpPr bwMode="auto">
            <a:xfrm>
              <a:off x="11090" y="4068"/>
              <a:ext cx="24" cy="43"/>
              <a:chOff x="11090" y="4068"/>
              <a:chExt cx="24" cy="43"/>
            </a:xfrm>
          </p:grpSpPr>
          <p:sp>
            <p:nvSpPr>
              <p:cNvPr id="20804" name="Freeform 10651"/>
              <p:cNvSpPr>
                <a:spLocks/>
              </p:cNvSpPr>
              <p:nvPr/>
            </p:nvSpPr>
            <p:spPr bwMode="auto">
              <a:xfrm>
                <a:off x="11090" y="4068"/>
                <a:ext cx="24" cy="43"/>
              </a:xfrm>
              <a:custGeom>
                <a:avLst/>
                <a:gdLst>
                  <a:gd name="T0" fmla="+- 0 11090 11090"/>
                  <a:gd name="T1" fmla="*/ T0 w 24"/>
                  <a:gd name="T2" fmla="+- 0 4111 4068"/>
                  <a:gd name="T3" fmla="*/ 4111 h 43"/>
                  <a:gd name="T4" fmla="+- 0 11092 11090"/>
                  <a:gd name="T5" fmla="*/ T4 w 24"/>
                  <a:gd name="T6" fmla="+- 0 4111 4068"/>
                  <a:gd name="T7" fmla="*/ 4111 h 43"/>
                  <a:gd name="T8" fmla="+- 0 11114 11090"/>
                  <a:gd name="T9" fmla="*/ T8 w 24"/>
                  <a:gd name="T10" fmla="+- 0 4068 4068"/>
                  <a:gd name="T11" fmla="*/ 4068 h 43"/>
                  <a:gd name="T12" fmla="+- 0 11090 11090"/>
                  <a:gd name="T13" fmla="*/ T12 w 24"/>
                  <a:gd name="T14" fmla="+- 0 4111 4068"/>
                  <a:gd name="T15" fmla="*/ 4111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" h="43">
                    <a:moveTo>
                      <a:pt x="0" y="43"/>
                    </a:moveTo>
                    <a:lnTo>
                      <a:pt x="2" y="43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05" name="Group 10652"/>
            <p:cNvGrpSpPr>
              <a:grpSpLocks/>
            </p:cNvGrpSpPr>
            <p:nvPr/>
          </p:nvGrpSpPr>
          <p:grpSpPr bwMode="auto">
            <a:xfrm>
              <a:off x="11092" y="4068"/>
              <a:ext cx="26" cy="43"/>
              <a:chOff x="11092" y="4068"/>
              <a:chExt cx="26" cy="43"/>
            </a:xfrm>
          </p:grpSpPr>
          <p:sp>
            <p:nvSpPr>
              <p:cNvPr id="20803" name="Freeform 10653"/>
              <p:cNvSpPr>
                <a:spLocks/>
              </p:cNvSpPr>
              <p:nvPr/>
            </p:nvSpPr>
            <p:spPr bwMode="auto">
              <a:xfrm>
                <a:off x="11092" y="4068"/>
                <a:ext cx="26" cy="43"/>
              </a:xfrm>
              <a:custGeom>
                <a:avLst/>
                <a:gdLst>
                  <a:gd name="T0" fmla="+- 0 11092 11092"/>
                  <a:gd name="T1" fmla="*/ T0 w 26"/>
                  <a:gd name="T2" fmla="+- 0 4111 4068"/>
                  <a:gd name="T3" fmla="*/ 4111 h 43"/>
                  <a:gd name="T4" fmla="+- 0 11114 11092"/>
                  <a:gd name="T5" fmla="*/ T4 w 26"/>
                  <a:gd name="T6" fmla="+- 0 4068 4068"/>
                  <a:gd name="T7" fmla="*/ 4068 h 43"/>
                  <a:gd name="T8" fmla="+- 0 11118 11092"/>
                  <a:gd name="T9" fmla="*/ T8 w 26"/>
                  <a:gd name="T10" fmla="+- 0 4068 4068"/>
                  <a:gd name="T11" fmla="*/ 4068 h 43"/>
                  <a:gd name="T12" fmla="+- 0 11092 11092"/>
                  <a:gd name="T13" fmla="*/ T12 w 26"/>
                  <a:gd name="T14" fmla="+- 0 4111 4068"/>
                  <a:gd name="T15" fmla="*/ 4111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43">
                    <a:moveTo>
                      <a:pt x="0" y="43"/>
                    </a:moveTo>
                    <a:lnTo>
                      <a:pt x="22" y="0"/>
                    </a:lnTo>
                    <a:lnTo>
                      <a:pt x="26" y="0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06" name="Group 10654"/>
            <p:cNvGrpSpPr>
              <a:grpSpLocks/>
            </p:cNvGrpSpPr>
            <p:nvPr/>
          </p:nvGrpSpPr>
          <p:grpSpPr bwMode="auto">
            <a:xfrm>
              <a:off x="11090" y="4111"/>
              <a:ext cx="2" cy="2"/>
              <a:chOff x="11090" y="4111"/>
              <a:chExt cx="2" cy="2"/>
            </a:xfrm>
          </p:grpSpPr>
          <p:sp>
            <p:nvSpPr>
              <p:cNvPr id="20802" name="Freeform 10655"/>
              <p:cNvSpPr>
                <a:spLocks/>
              </p:cNvSpPr>
              <p:nvPr/>
            </p:nvSpPr>
            <p:spPr bwMode="auto">
              <a:xfrm>
                <a:off x="11090" y="4111"/>
                <a:ext cx="2" cy="2"/>
              </a:xfrm>
              <a:custGeom>
                <a:avLst/>
                <a:gdLst>
                  <a:gd name="T0" fmla="+- 0 11092 11090"/>
                  <a:gd name="T1" fmla="*/ T0 w 2"/>
                  <a:gd name="T2" fmla="+- 0 4111 4111"/>
                  <a:gd name="T3" fmla="*/ 4111 h 2"/>
                  <a:gd name="T4" fmla="+- 0 11090 11090"/>
                  <a:gd name="T5" fmla="*/ T4 w 2"/>
                  <a:gd name="T6" fmla="+- 0 4111 4111"/>
                  <a:gd name="T7" fmla="*/ 4111 h 2"/>
                  <a:gd name="T8" fmla="+- 0 11092 11090"/>
                  <a:gd name="T9" fmla="*/ T8 w 2"/>
                  <a:gd name="T10" fmla="+- 0 4114 4111"/>
                  <a:gd name="T11" fmla="*/ 4114 h 2"/>
                  <a:gd name="T12" fmla="+- 0 11092 11090"/>
                  <a:gd name="T13" fmla="*/ T12 w 2"/>
                  <a:gd name="T14" fmla="+- 0 4111 4111"/>
                  <a:gd name="T15" fmla="*/ 411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07" name="Group 10656"/>
            <p:cNvGrpSpPr>
              <a:grpSpLocks/>
            </p:cNvGrpSpPr>
            <p:nvPr/>
          </p:nvGrpSpPr>
          <p:grpSpPr bwMode="auto">
            <a:xfrm>
              <a:off x="11090" y="4111"/>
              <a:ext cx="2" cy="2"/>
              <a:chOff x="11090" y="4111"/>
              <a:chExt cx="2" cy="2"/>
            </a:xfrm>
          </p:grpSpPr>
          <p:sp>
            <p:nvSpPr>
              <p:cNvPr id="20801" name="Freeform 10657"/>
              <p:cNvSpPr>
                <a:spLocks/>
              </p:cNvSpPr>
              <p:nvPr/>
            </p:nvSpPr>
            <p:spPr bwMode="auto">
              <a:xfrm>
                <a:off x="11090" y="4111"/>
                <a:ext cx="2" cy="2"/>
              </a:xfrm>
              <a:custGeom>
                <a:avLst/>
                <a:gdLst>
                  <a:gd name="T0" fmla="+- 0 11092 11090"/>
                  <a:gd name="T1" fmla="*/ T0 w 2"/>
                  <a:gd name="T2" fmla="+- 0 4114 4111"/>
                  <a:gd name="T3" fmla="*/ 4114 h 2"/>
                  <a:gd name="T4" fmla="+- 0 11090 11090"/>
                  <a:gd name="T5" fmla="*/ T4 w 2"/>
                  <a:gd name="T6" fmla="+- 0 4111 4111"/>
                  <a:gd name="T7" fmla="*/ 4111 h 2"/>
                  <a:gd name="T8" fmla="+- 0 11092 11090"/>
                  <a:gd name="T9" fmla="*/ T8 w 2"/>
                  <a:gd name="T10" fmla="+- 0 4114 4111"/>
                  <a:gd name="T11" fmla="*/ 411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" h="2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08" name="Group 10658"/>
            <p:cNvGrpSpPr>
              <a:grpSpLocks/>
            </p:cNvGrpSpPr>
            <p:nvPr/>
          </p:nvGrpSpPr>
          <p:grpSpPr bwMode="auto">
            <a:xfrm>
              <a:off x="11090" y="4111"/>
              <a:ext cx="2" cy="2"/>
              <a:chOff x="11090" y="4111"/>
              <a:chExt cx="2" cy="2"/>
            </a:xfrm>
          </p:grpSpPr>
          <p:sp>
            <p:nvSpPr>
              <p:cNvPr id="20800" name="Freeform 10659"/>
              <p:cNvSpPr>
                <a:spLocks/>
              </p:cNvSpPr>
              <p:nvPr/>
            </p:nvSpPr>
            <p:spPr bwMode="auto">
              <a:xfrm>
                <a:off x="11090" y="4111"/>
                <a:ext cx="2" cy="2"/>
              </a:xfrm>
              <a:custGeom>
                <a:avLst/>
                <a:gdLst>
                  <a:gd name="T0" fmla="+- 0 11092 11090"/>
                  <a:gd name="T1" fmla="*/ T0 w 2"/>
                  <a:gd name="T2" fmla="+- 0 4114 4111"/>
                  <a:gd name="T3" fmla="*/ 4114 h 2"/>
                  <a:gd name="T4" fmla="+- 0 11090 11090"/>
                  <a:gd name="T5" fmla="*/ T4 w 2"/>
                  <a:gd name="T6" fmla="+- 0 4111 4111"/>
                  <a:gd name="T7" fmla="*/ 4111 h 2"/>
                  <a:gd name="T8" fmla="+- 0 11092 11090"/>
                  <a:gd name="T9" fmla="*/ T8 w 2"/>
                  <a:gd name="T10" fmla="+- 0 4111 4111"/>
                  <a:gd name="T11" fmla="*/ 4111 h 2"/>
                  <a:gd name="T12" fmla="+- 0 11092 11090"/>
                  <a:gd name="T13" fmla="*/ T12 w 2"/>
                  <a:gd name="T14" fmla="+- 0 4114 4111"/>
                  <a:gd name="T15" fmla="*/ 411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2" y="3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3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09" name="Group 10660"/>
            <p:cNvGrpSpPr>
              <a:grpSpLocks/>
            </p:cNvGrpSpPr>
            <p:nvPr/>
          </p:nvGrpSpPr>
          <p:grpSpPr bwMode="auto">
            <a:xfrm>
              <a:off x="11142" y="4092"/>
              <a:ext cx="19" cy="22"/>
              <a:chOff x="11142" y="4092"/>
              <a:chExt cx="19" cy="22"/>
            </a:xfrm>
          </p:grpSpPr>
          <p:sp>
            <p:nvSpPr>
              <p:cNvPr id="20798" name="Freeform 10661"/>
              <p:cNvSpPr>
                <a:spLocks/>
              </p:cNvSpPr>
              <p:nvPr/>
            </p:nvSpPr>
            <p:spPr bwMode="auto">
              <a:xfrm>
                <a:off x="11142" y="4092"/>
                <a:ext cx="19" cy="22"/>
              </a:xfrm>
              <a:custGeom>
                <a:avLst/>
                <a:gdLst>
                  <a:gd name="T0" fmla="+- 0 11154 11142"/>
                  <a:gd name="T1" fmla="*/ T0 w 19"/>
                  <a:gd name="T2" fmla="+- 0 4092 4092"/>
                  <a:gd name="T3" fmla="*/ 4092 h 22"/>
                  <a:gd name="T4" fmla="+- 0 11142 11142"/>
                  <a:gd name="T5" fmla="*/ T4 w 19"/>
                  <a:gd name="T6" fmla="+- 0 4114 4092"/>
                  <a:gd name="T7" fmla="*/ 4114 h 22"/>
                  <a:gd name="T8" fmla="+- 0 11150 11142"/>
                  <a:gd name="T9" fmla="*/ T8 w 19"/>
                  <a:gd name="T10" fmla="+- 0 4114 4092"/>
                  <a:gd name="T11" fmla="*/ 4114 h 22"/>
                  <a:gd name="T12" fmla="+- 0 11154 11142"/>
                  <a:gd name="T13" fmla="*/ T12 w 19"/>
                  <a:gd name="T14" fmla="+- 0 4092 4092"/>
                  <a:gd name="T15" fmla="*/ 409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12" y="0"/>
                    </a:moveTo>
                    <a:lnTo>
                      <a:pt x="0" y="22"/>
                    </a:lnTo>
                    <a:lnTo>
                      <a:pt x="8" y="22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99" name="Freeform 10662"/>
              <p:cNvSpPr>
                <a:spLocks/>
              </p:cNvSpPr>
              <p:nvPr/>
            </p:nvSpPr>
            <p:spPr bwMode="auto">
              <a:xfrm>
                <a:off x="11142" y="4092"/>
                <a:ext cx="19" cy="22"/>
              </a:xfrm>
              <a:custGeom>
                <a:avLst/>
                <a:gdLst>
                  <a:gd name="T0" fmla="+- 0 11162 11142"/>
                  <a:gd name="T1" fmla="*/ T0 w 19"/>
                  <a:gd name="T2" fmla="+- 0 4092 4092"/>
                  <a:gd name="T3" fmla="*/ 4092 h 22"/>
                  <a:gd name="T4" fmla="+- 0 11154 11142"/>
                  <a:gd name="T5" fmla="*/ T4 w 19"/>
                  <a:gd name="T6" fmla="+- 0 4092 4092"/>
                  <a:gd name="T7" fmla="*/ 4092 h 22"/>
                  <a:gd name="T8" fmla="+- 0 11150 11142"/>
                  <a:gd name="T9" fmla="*/ T8 w 19"/>
                  <a:gd name="T10" fmla="+- 0 4114 4092"/>
                  <a:gd name="T11" fmla="*/ 4114 h 22"/>
                  <a:gd name="T12" fmla="+- 0 11162 11142"/>
                  <a:gd name="T13" fmla="*/ T12 w 19"/>
                  <a:gd name="T14" fmla="+- 0 4092 4092"/>
                  <a:gd name="T15" fmla="*/ 409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20" y="0"/>
                    </a:moveTo>
                    <a:lnTo>
                      <a:pt x="12" y="0"/>
                    </a:lnTo>
                    <a:lnTo>
                      <a:pt x="8" y="2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10" name="Group 10663"/>
            <p:cNvGrpSpPr>
              <a:grpSpLocks/>
            </p:cNvGrpSpPr>
            <p:nvPr/>
          </p:nvGrpSpPr>
          <p:grpSpPr bwMode="auto">
            <a:xfrm>
              <a:off x="11142" y="4092"/>
              <a:ext cx="12" cy="22"/>
              <a:chOff x="11142" y="4092"/>
              <a:chExt cx="12" cy="22"/>
            </a:xfrm>
          </p:grpSpPr>
          <p:sp>
            <p:nvSpPr>
              <p:cNvPr id="20797" name="Freeform 10664"/>
              <p:cNvSpPr>
                <a:spLocks/>
              </p:cNvSpPr>
              <p:nvPr/>
            </p:nvSpPr>
            <p:spPr bwMode="auto">
              <a:xfrm>
                <a:off x="11142" y="4092"/>
                <a:ext cx="12" cy="22"/>
              </a:xfrm>
              <a:custGeom>
                <a:avLst/>
                <a:gdLst>
                  <a:gd name="T0" fmla="+- 0 11142 11142"/>
                  <a:gd name="T1" fmla="*/ T0 w 12"/>
                  <a:gd name="T2" fmla="+- 0 4114 4092"/>
                  <a:gd name="T3" fmla="*/ 4114 h 22"/>
                  <a:gd name="T4" fmla="+- 0 11150 11142"/>
                  <a:gd name="T5" fmla="*/ T4 w 12"/>
                  <a:gd name="T6" fmla="+- 0 4114 4092"/>
                  <a:gd name="T7" fmla="*/ 4114 h 22"/>
                  <a:gd name="T8" fmla="+- 0 11154 11142"/>
                  <a:gd name="T9" fmla="*/ T8 w 12"/>
                  <a:gd name="T10" fmla="+- 0 4092 4092"/>
                  <a:gd name="T11" fmla="*/ 4092 h 22"/>
                  <a:gd name="T12" fmla="+- 0 11142 11142"/>
                  <a:gd name="T13" fmla="*/ T12 w 12"/>
                  <a:gd name="T14" fmla="+- 0 4114 4092"/>
                  <a:gd name="T15" fmla="*/ 411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2"/>
                    </a:moveTo>
                    <a:lnTo>
                      <a:pt x="8" y="22"/>
                    </a:lnTo>
                    <a:lnTo>
                      <a:pt x="12" y="0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11" name="Group 10665"/>
            <p:cNvGrpSpPr>
              <a:grpSpLocks/>
            </p:cNvGrpSpPr>
            <p:nvPr/>
          </p:nvGrpSpPr>
          <p:grpSpPr bwMode="auto">
            <a:xfrm>
              <a:off x="11150" y="4092"/>
              <a:ext cx="12" cy="22"/>
              <a:chOff x="11150" y="4092"/>
              <a:chExt cx="12" cy="22"/>
            </a:xfrm>
          </p:grpSpPr>
          <p:sp>
            <p:nvSpPr>
              <p:cNvPr id="20796" name="Freeform 10666"/>
              <p:cNvSpPr>
                <a:spLocks/>
              </p:cNvSpPr>
              <p:nvPr/>
            </p:nvSpPr>
            <p:spPr bwMode="auto">
              <a:xfrm>
                <a:off x="11150" y="4092"/>
                <a:ext cx="12" cy="22"/>
              </a:xfrm>
              <a:custGeom>
                <a:avLst/>
                <a:gdLst>
                  <a:gd name="T0" fmla="+- 0 11150 11150"/>
                  <a:gd name="T1" fmla="*/ T0 w 12"/>
                  <a:gd name="T2" fmla="+- 0 4114 4092"/>
                  <a:gd name="T3" fmla="*/ 4114 h 22"/>
                  <a:gd name="T4" fmla="+- 0 11154 11150"/>
                  <a:gd name="T5" fmla="*/ T4 w 12"/>
                  <a:gd name="T6" fmla="+- 0 4092 4092"/>
                  <a:gd name="T7" fmla="*/ 4092 h 22"/>
                  <a:gd name="T8" fmla="+- 0 11162 11150"/>
                  <a:gd name="T9" fmla="*/ T8 w 12"/>
                  <a:gd name="T10" fmla="+- 0 4092 4092"/>
                  <a:gd name="T11" fmla="*/ 4092 h 22"/>
                  <a:gd name="T12" fmla="+- 0 11150 11150"/>
                  <a:gd name="T13" fmla="*/ T12 w 12"/>
                  <a:gd name="T14" fmla="+- 0 4114 4092"/>
                  <a:gd name="T15" fmla="*/ 411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2"/>
                    </a:moveTo>
                    <a:lnTo>
                      <a:pt x="4" y="0"/>
                    </a:lnTo>
                    <a:lnTo>
                      <a:pt x="12" y="0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12" name="Group 10667"/>
            <p:cNvGrpSpPr>
              <a:grpSpLocks/>
            </p:cNvGrpSpPr>
            <p:nvPr/>
          </p:nvGrpSpPr>
          <p:grpSpPr bwMode="auto">
            <a:xfrm>
              <a:off x="11128" y="4135"/>
              <a:ext cx="10" cy="2"/>
              <a:chOff x="11128" y="4135"/>
              <a:chExt cx="10" cy="2"/>
            </a:xfrm>
          </p:grpSpPr>
          <p:sp>
            <p:nvSpPr>
              <p:cNvPr id="20795" name="Freeform 10668"/>
              <p:cNvSpPr>
                <a:spLocks/>
              </p:cNvSpPr>
              <p:nvPr/>
            </p:nvSpPr>
            <p:spPr bwMode="auto">
              <a:xfrm>
                <a:off x="11128" y="4135"/>
                <a:ext cx="10" cy="2"/>
              </a:xfrm>
              <a:custGeom>
                <a:avLst/>
                <a:gdLst>
                  <a:gd name="T0" fmla="+- 0 11138 11128"/>
                  <a:gd name="T1" fmla="*/ T0 w 10"/>
                  <a:gd name="T2" fmla="+- 0 4135 4135"/>
                  <a:gd name="T3" fmla="*/ 4135 h 2"/>
                  <a:gd name="T4" fmla="+- 0 11128 11128"/>
                  <a:gd name="T5" fmla="*/ T4 w 10"/>
                  <a:gd name="T6" fmla="+- 0 4135 4135"/>
                  <a:gd name="T7" fmla="*/ 4135 h 2"/>
                  <a:gd name="T8" fmla="+- 0 11135 11128"/>
                  <a:gd name="T9" fmla="*/ T8 w 10"/>
                  <a:gd name="T10" fmla="+- 0 4138 4135"/>
                  <a:gd name="T11" fmla="*/ 4138 h 2"/>
                  <a:gd name="T12" fmla="+- 0 11138 11128"/>
                  <a:gd name="T13" fmla="*/ T12 w 10"/>
                  <a:gd name="T14" fmla="+- 0 4135 4135"/>
                  <a:gd name="T15" fmla="*/ 413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lnTo>
                      <a:pt x="0" y="0"/>
                    </a:lnTo>
                    <a:lnTo>
                      <a:pt x="7" y="3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13" name="Group 10669"/>
            <p:cNvGrpSpPr>
              <a:grpSpLocks/>
            </p:cNvGrpSpPr>
            <p:nvPr/>
          </p:nvGrpSpPr>
          <p:grpSpPr bwMode="auto">
            <a:xfrm>
              <a:off x="11128" y="4135"/>
              <a:ext cx="10" cy="2"/>
              <a:chOff x="11128" y="4135"/>
              <a:chExt cx="10" cy="2"/>
            </a:xfrm>
          </p:grpSpPr>
          <p:sp>
            <p:nvSpPr>
              <p:cNvPr id="20794" name="Freeform 10670"/>
              <p:cNvSpPr>
                <a:spLocks/>
              </p:cNvSpPr>
              <p:nvPr/>
            </p:nvSpPr>
            <p:spPr bwMode="auto">
              <a:xfrm>
                <a:off x="11128" y="4135"/>
                <a:ext cx="10" cy="2"/>
              </a:xfrm>
              <a:custGeom>
                <a:avLst/>
                <a:gdLst>
                  <a:gd name="T0" fmla="+- 0 11128 11128"/>
                  <a:gd name="T1" fmla="*/ T0 w 10"/>
                  <a:gd name="T2" fmla="+- 0 4135 4135"/>
                  <a:gd name="T3" fmla="*/ 4135 h 2"/>
                  <a:gd name="T4" fmla="+- 0 11138 11128"/>
                  <a:gd name="T5" fmla="*/ T4 w 10"/>
                  <a:gd name="T6" fmla="+- 0 4135 4135"/>
                  <a:gd name="T7" fmla="*/ 4135 h 2"/>
                  <a:gd name="T8" fmla="+- 0 11135 11128"/>
                  <a:gd name="T9" fmla="*/ T8 w 10"/>
                  <a:gd name="T10" fmla="+- 0 4138 4135"/>
                  <a:gd name="T11" fmla="*/ 4138 h 2"/>
                  <a:gd name="T12" fmla="+- 0 11128 11128"/>
                  <a:gd name="T13" fmla="*/ T12 w 10"/>
                  <a:gd name="T14" fmla="+- 0 4135 4135"/>
                  <a:gd name="T15" fmla="*/ 413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0"/>
                    </a:ln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14" name="Group 10671"/>
            <p:cNvGrpSpPr>
              <a:grpSpLocks/>
            </p:cNvGrpSpPr>
            <p:nvPr/>
          </p:nvGrpSpPr>
          <p:grpSpPr bwMode="auto">
            <a:xfrm>
              <a:off x="11092" y="4114"/>
              <a:ext cx="38" cy="22"/>
              <a:chOff x="11092" y="4114"/>
              <a:chExt cx="38" cy="22"/>
            </a:xfrm>
          </p:grpSpPr>
          <p:sp>
            <p:nvSpPr>
              <p:cNvPr id="20793" name="Freeform 10672"/>
              <p:cNvSpPr>
                <a:spLocks/>
              </p:cNvSpPr>
              <p:nvPr/>
            </p:nvSpPr>
            <p:spPr bwMode="auto">
              <a:xfrm>
                <a:off x="11092" y="4114"/>
                <a:ext cx="38" cy="22"/>
              </a:xfrm>
              <a:custGeom>
                <a:avLst/>
                <a:gdLst>
                  <a:gd name="T0" fmla="+- 0 11092 11092"/>
                  <a:gd name="T1" fmla="*/ T0 w 38"/>
                  <a:gd name="T2" fmla="+- 0 4114 4114"/>
                  <a:gd name="T3" fmla="*/ 4114 h 22"/>
                  <a:gd name="T4" fmla="+- 0 11128 11092"/>
                  <a:gd name="T5" fmla="*/ T4 w 38"/>
                  <a:gd name="T6" fmla="+- 0 4135 4114"/>
                  <a:gd name="T7" fmla="*/ 4135 h 22"/>
                  <a:gd name="T8" fmla="+- 0 11130 11092"/>
                  <a:gd name="T9" fmla="*/ T8 w 38"/>
                  <a:gd name="T10" fmla="+- 0 4135 4114"/>
                  <a:gd name="T11" fmla="*/ 4135 h 22"/>
                  <a:gd name="T12" fmla="+- 0 11092 11092"/>
                  <a:gd name="T13" fmla="*/ T12 w 38"/>
                  <a:gd name="T14" fmla="+- 0 4114 4114"/>
                  <a:gd name="T15" fmla="*/ 411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" h="22">
                    <a:moveTo>
                      <a:pt x="0" y="0"/>
                    </a:moveTo>
                    <a:lnTo>
                      <a:pt x="36" y="21"/>
                    </a:lnTo>
                    <a:lnTo>
                      <a:pt x="38" y="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15" name="Group 10673"/>
            <p:cNvGrpSpPr>
              <a:grpSpLocks/>
            </p:cNvGrpSpPr>
            <p:nvPr/>
          </p:nvGrpSpPr>
          <p:grpSpPr bwMode="auto">
            <a:xfrm>
              <a:off x="11092" y="4114"/>
              <a:ext cx="38" cy="22"/>
              <a:chOff x="11092" y="4114"/>
              <a:chExt cx="38" cy="22"/>
            </a:xfrm>
          </p:grpSpPr>
          <p:sp>
            <p:nvSpPr>
              <p:cNvPr id="20792" name="Freeform 10674"/>
              <p:cNvSpPr>
                <a:spLocks/>
              </p:cNvSpPr>
              <p:nvPr/>
            </p:nvSpPr>
            <p:spPr bwMode="auto">
              <a:xfrm>
                <a:off x="11092" y="4114"/>
                <a:ext cx="38" cy="22"/>
              </a:xfrm>
              <a:custGeom>
                <a:avLst/>
                <a:gdLst>
                  <a:gd name="T0" fmla="+- 0 11128 11092"/>
                  <a:gd name="T1" fmla="*/ T0 w 38"/>
                  <a:gd name="T2" fmla="+- 0 4135 4114"/>
                  <a:gd name="T3" fmla="*/ 4135 h 22"/>
                  <a:gd name="T4" fmla="+- 0 11130 11092"/>
                  <a:gd name="T5" fmla="*/ T4 w 38"/>
                  <a:gd name="T6" fmla="+- 0 4135 4114"/>
                  <a:gd name="T7" fmla="*/ 4135 h 22"/>
                  <a:gd name="T8" fmla="+- 0 11092 11092"/>
                  <a:gd name="T9" fmla="*/ T8 w 38"/>
                  <a:gd name="T10" fmla="+- 0 4114 4114"/>
                  <a:gd name="T11" fmla="*/ 4114 h 22"/>
                  <a:gd name="T12" fmla="+- 0 11128 11092"/>
                  <a:gd name="T13" fmla="*/ T12 w 38"/>
                  <a:gd name="T14" fmla="+- 0 4135 4114"/>
                  <a:gd name="T15" fmla="*/ 413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" h="22">
                    <a:moveTo>
                      <a:pt x="36" y="21"/>
                    </a:moveTo>
                    <a:lnTo>
                      <a:pt x="38" y="21"/>
                    </a:lnTo>
                    <a:lnTo>
                      <a:pt x="0" y="0"/>
                    </a:lnTo>
                    <a:lnTo>
                      <a:pt x="36" y="2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16" name="Group 10675"/>
            <p:cNvGrpSpPr>
              <a:grpSpLocks/>
            </p:cNvGrpSpPr>
            <p:nvPr/>
          </p:nvGrpSpPr>
          <p:grpSpPr bwMode="auto">
            <a:xfrm>
              <a:off x="11092" y="4114"/>
              <a:ext cx="38" cy="22"/>
              <a:chOff x="11092" y="4114"/>
              <a:chExt cx="38" cy="22"/>
            </a:xfrm>
          </p:grpSpPr>
          <p:sp>
            <p:nvSpPr>
              <p:cNvPr id="20791" name="Freeform 10676"/>
              <p:cNvSpPr>
                <a:spLocks/>
              </p:cNvSpPr>
              <p:nvPr/>
            </p:nvSpPr>
            <p:spPr bwMode="auto">
              <a:xfrm>
                <a:off x="11092" y="4114"/>
                <a:ext cx="38" cy="22"/>
              </a:xfrm>
              <a:custGeom>
                <a:avLst/>
                <a:gdLst>
                  <a:gd name="T0" fmla="+- 0 11130 11092"/>
                  <a:gd name="T1" fmla="*/ T0 w 38"/>
                  <a:gd name="T2" fmla="+- 0 4135 4114"/>
                  <a:gd name="T3" fmla="*/ 4135 h 22"/>
                  <a:gd name="T4" fmla="+- 0 11092 11092"/>
                  <a:gd name="T5" fmla="*/ T4 w 38"/>
                  <a:gd name="T6" fmla="+- 0 4114 4114"/>
                  <a:gd name="T7" fmla="*/ 4114 h 22"/>
                  <a:gd name="T8" fmla="+- 0 11130 11092"/>
                  <a:gd name="T9" fmla="*/ T8 w 38"/>
                  <a:gd name="T10" fmla="+- 0 4135 4114"/>
                  <a:gd name="T11" fmla="*/ 413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8" h="22">
                    <a:moveTo>
                      <a:pt x="38" y="21"/>
                    </a:moveTo>
                    <a:lnTo>
                      <a:pt x="0" y="0"/>
                    </a:lnTo>
                    <a:lnTo>
                      <a:pt x="38" y="2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17" name="Group 10677"/>
            <p:cNvGrpSpPr>
              <a:grpSpLocks/>
            </p:cNvGrpSpPr>
            <p:nvPr/>
          </p:nvGrpSpPr>
          <p:grpSpPr bwMode="auto">
            <a:xfrm>
              <a:off x="11130" y="4114"/>
              <a:ext cx="19" cy="22"/>
              <a:chOff x="11130" y="4114"/>
              <a:chExt cx="19" cy="22"/>
            </a:xfrm>
          </p:grpSpPr>
          <p:sp>
            <p:nvSpPr>
              <p:cNvPr id="20789" name="Freeform 10678"/>
              <p:cNvSpPr>
                <a:spLocks/>
              </p:cNvSpPr>
              <p:nvPr/>
            </p:nvSpPr>
            <p:spPr bwMode="auto">
              <a:xfrm>
                <a:off x="11130" y="4114"/>
                <a:ext cx="19" cy="22"/>
              </a:xfrm>
              <a:custGeom>
                <a:avLst/>
                <a:gdLst>
                  <a:gd name="T0" fmla="+- 0 11142 11130"/>
                  <a:gd name="T1" fmla="*/ T0 w 19"/>
                  <a:gd name="T2" fmla="+- 0 4114 4114"/>
                  <a:gd name="T3" fmla="*/ 4114 h 22"/>
                  <a:gd name="T4" fmla="+- 0 11130 11130"/>
                  <a:gd name="T5" fmla="*/ T4 w 19"/>
                  <a:gd name="T6" fmla="+- 0 4135 4114"/>
                  <a:gd name="T7" fmla="*/ 4135 h 22"/>
                  <a:gd name="T8" fmla="+- 0 11138 11130"/>
                  <a:gd name="T9" fmla="*/ T8 w 19"/>
                  <a:gd name="T10" fmla="+- 0 4135 4114"/>
                  <a:gd name="T11" fmla="*/ 4135 h 22"/>
                  <a:gd name="T12" fmla="+- 0 11142 11130"/>
                  <a:gd name="T13" fmla="*/ T12 w 19"/>
                  <a:gd name="T14" fmla="+- 0 4114 4114"/>
                  <a:gd name="T15" fmla="*/ 411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12" y="0"/>
                    </a:moveTo>
                    <a:lnTo>
                      <a:pt x="0" y="21"/>
                    </a:lnTo>
                    <a:lnTo>
                      <a:pt x="8" y="21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90" name="Freeform 10679"/>
              <p:cNvSpPr>
                <a:spLocks/>
              </p:cNvSpPr>
              <p:nvPr/>
            </p:nvSpPr>
            <p:spPr bwMode="auto">
              <a:xfrm>
                <a:off x="11130" y="4114"/>
                <a:ext cx="19" cy="22"/>
              </a:xfrm>
              <a:custGeom>
                <a:avLst/>
                <a:gdLst>
                  <a:gd name="T0" fmla="+- 0 11150 11130"/>
                  <a:gd name="T1" fmla="*/ T0 w 19"/>
                  <a:gd name="T2" fmla="+- 0 4114 4114"/>
                  <a:gd name="T3" fmla="*/ 4114 h 22"/>
                  <a:gd name="T4" fmla="+- 0 11142 11130"/>
                  <a:gd name="T5" fmla="*/ T4 w 19"/>
                  <a:gd name="T6" fmla="+- 0 4114 4114"/>
                  <a:gd name="T7" fmla="*/ 4114 h 22"/>
                  <a:gd name="T8" fmla="+- 0 11138 11130"/>
                  <a:gd name="T9" fmla="*/ T8 w 19"/>
                  <a:gd name="T10" fmla="+- 0 4135 4114"/>
                  <a:gd name="T11" fmla="*/ 4135 h 22"/>
                  <a:gd name="T12" fmla="+- 0 11150 11130"/>
                  <a:gd name="T13" fmla="*/ T12 w 19"/>
                  <a:gd name="T14" fmla="+- 0 4114 4114"/>
                  <a:gd name="T15" fmla="*/ 411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20" y="0"/>
                    </a:moveTo>
                    <a:lnTo>
                      <a:pt x="12" y="0"/>
                    </a:lnTo>
                    <a:lnTo>
                      <a:pt x="8" y="21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18" name="Group 10680"/>
            <p:cNvGrpSpPr>
              <a:grpSpLocks/>
            </p:cNvGrpSpPr>
            <p:nvPr/>
          </p:nvGrpSpPr>
          <p:grpSpPr bwMode="auto">
            <a:xfrm>
              <a:off x="11130" y="4114"/>
              <a:ext cx="12" cy="22"/>
              <a:chOff x="11130" y="4114"/>
              <a:chExt cx="12" cy="22"/>
            </a:xfrm>
          </p:grpSpPr>
          <p:sp>
            <p:nvSpPr>
              <p:cNvPr id="20788" name="Freeform 10681"/>
              <p:cNvSpPr>
                <a:spLocks/>
              </p:cNvSpPr>
              <p:nvPr/>
            </p:nvSpPr>
            <p:spPr bwMode="auto">
              <a:xfrm>
                <a:off x="11130" y="4114"/>
                <a:ext cx="12" cy="22"/>
              </a:xfrm>
              <a:custGeom>
                <a:avLst/>
                <a:gdLst>
                  <a:gd name="T0" fmla="+- 0 11130 11130"/>
                  <a:gd name="T1" fmla="*/ T0 w 12"/>
                  <a:gd name="T2" fmla="+- 0 4135 4114"/>
                  <a:gd name="T3" fmla="*/ 4135 h 22"/>
                  <a:gd name="T4" fmla="+- 0 11138 11130"/>
                  <a:gd name="T5" fmla="*/ T4 w 12"/>
                  <a:gd name="T6" fmla="+- 0 4135 4114"/>
                  <a:gd name="T7" fmla="*/ 4135 h 22"/>
                  <a:gd name="T8" fmla="+- 0 11142 11130"/>
                  <a:gd name="T9" fmla="*/ T8 w 12"/>
                  <a:gd name="T10" fmla="+- 0 4114 4114"/>
                  <a:gd name="T11" fmla="*/ 4114 h 22"/>
                  <a:gd name="T12" fmla="+- 0 11130 11130"/>
                  <a:gd name="T13" fmla="*/ T12 w 12"/>
                  <a:gd name="T14" fmla="+- 0 4135 4114"/>
                  <a:gd name="T15" fmla="*/ 413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1"/>
                    </a:moveTo>
                    <a:lnTo>
                      <a:pt x="8" y="21"/>
                    </a:lnTo>
                    <a:lnTo>
                      <a:pt x="12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19" name="Group 10682"/>
            <p:cNvGrpSpPr>
              <a:grpSpLocks/>
            </p:cNvGrpSpPr>
            <p:nvPr/>
          </p:nvGrpSpPr>
          <p:grpSpPr bwMode="auto">
            <a:xfrm>
              <a:off x="11138" y="4114"/>
              <a:ext cx="12" cy="22"/>
              <a:chOff x="11138" y="4114"/>
              <a:chExt cx="12" cy="22"/>
            </a:xfrm>
          </p:grpSpPr>
          <p:sp>
            <p:nvSpPr>
              <p:cNvPr id="20787" name="Freeform 10683"/>
              <p:cNvSpPr>
                <a:spLocks/>
              </p:cNvSpPr>
              <p:nvPr/>
            </p:nvSpPr>
            <p:spPr bwMode="auto">
              <a:xfrm>
                <a:off x="11138" y="4114"/>
                <a:ext cx="12" cy="22"/>
              </a:xfrm>
              <a:custGeom>
                <a:avLst/>
                <a:gdLst>
                  <a:gd name="T0" fmla="+- 0 11138 11138"/>
                  <a:gd name="T1" fmla="*/ T0 w 12"/>
                  <a:gd name="T2" fmla="+- 0 4135 4114"/>
                  <a:gd name="T3" fmla="*/ 4135 h 22"/>
                  <a:gd name="T4" fmla="+- 0 11142 11138"/>
                  <a:gd name="T5" fmla="*/ T4 w 12"/>
                  <a:gd name="T6" fmla="+- 0 4114 4114"/>
                  <a:gd name="T7" fmla="*/ 4114 h 22"/>
                  <a:gd name="T8" fmla="+- 0 11150 11138"/>
                  <a:gd name="T9" fmla="*/ T8 w 12"/>
                  <a:gd name="T10" fmla="+- 0 4114 4114"/>
                  <a:gd name="T11" fmla="*/ 4114 h 22"/>
                  <a:gd name="T12" fmla="+- 0 11138 11138"/>
                  <a:gd name="T13" fmla="*/ T12 w 12"/>
                  <a:gd name="T14" fmla="+- 0 4135 4114"/>
                  <a:gd name="T15" fmla="*/ 413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1"/>
                    </a:moveTo>
                    <a:lnTo>
                      <a:pt x="4" y="0"/>
                    </a:lnTo>
                    <a:lnTo>
                      <a:pt x="12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20" name="Group 10684"/>
            <p:cNvGrpSpPr>
              <a:grpSpLocks/>
            </p:cNvGrpSpPr>
            <p:nvPr/>
          </p:nvGrpSpPr>
          <p:grpSpPr bwMode="auto">
            <a:xfrm>
              <a:off x="11090" y="4066"/>
              <a:ext cx="72" cy="72"/>
              <a:chOff x="11090" y="4066"/>
              <a:chExt cx="72" cy="72"/>
            </a:xfrm>
          </p:grpSpPr>
          <p:sp>
            <p:nvSpPr>
              <p:cNvPr id="20786" name="Freeform 10685"/>
              <p:cNvSpPr>
                <a:spLocks/>
              </p:cNvSpPr>
              <p:nvPr/>
            </p:nvSpPr>
            <p:spPr bwMode="auto">
              <a:xfrm>
                <a:off x="11090" y="4066"/>
                <a:ext cx="72" cy="72"/>
              </a:xfrm>
              <a:custGeom>
                <a:avLst/>
                <a:gdLst>
                  <a:gd name="T0" fmla="+- 0 11135 11090"/>
                  <a:gd name="T1" fmla="*/ T0 w 72"/>
                  <a:gd name="T2" fmla="+- 0 4138 4066"/>
                  <a:gd name="T3" fmla="*/ 4138 h 72"/>
                  <a:gd name="T4" fmla="+- 0 11162 11090"/>
                  <a:gd name="T5" fmla="*/ T4 w 72"/>
                  <a:gd name="T6" fmla="+- 0 4092 4066"/>
                  <a:gd name="T7" fmla="*/ 4092 h 72"/>
                  <a:gd name="T8" fmla="+- 0 11116 11090"/>
                  <a:gd name="T9" fmla="*/ T8 w 72"/>
                  <a:gd name="T10" fmla="+- 0 4066 4066"/>
                  <a:gd name="T11" fmla="*/ 4066 h 72"/>
                  <a:gd name="T12" fmla="+- 0 11090 11090"/>
                  <a:gd name="T13" fmla="*/ T12 w 72"/>
                  <a:gd name="T14" fmla="+- 0 4111 4066"/>
                  <a:gd name="T15" fmla="*/ 4111 h 72"/>
                  <a:gd name="T16" fmla="+- 0 11135 11090"/>
                  <a:gd name="T17" fmla="*/ T16 w 72"/>
                  <a:gd name="T18" fmla="+- 0 4138 4066"/>
                  <a:gd name="T19" fmla="*/ 4138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2" h="72">
                    <a:moveTo>
                      <a:pt x="45" y="72"/>
                    </a:moveTo>
                    <a:lnTo>
                      <a:pt x="72" y="26"/>
                    </a:lnTo>
                    <a:lnTo>
                      <a:pt x="26" y="0"/>
                    </a:lnTo>
                    <a:lnTo>
                      <a:pt x="0" y="45"/>
                    </a:lnTo>
                    <a:lnTo>
                      <a:pt x="45" y="7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21" name="Group 10686"/>
            <p:cNvGrpSpPr>
              <a:grpSpLocks/>
            </p:cNvGrpSpPr>
            <p:nvPr/>
          </p:nvGrpSpPr>
          <p:grpSpPr bwMode="auto">
            <a:xfrm>
              <a:off x="11142" y="4018"/>
              <a:ext cx="2" cy="2"/>
              <a:chOff x="11142" y="4018"/>
              <a:chExt cx="2" cy="2"/>
            </a:xfrm>
          </p:grpSpPr>
          <p:sp>
            <p:nvSpPr>
              <p:cNvPr id="20785" name="Freeform 10687"/>
              <p:cNvSpPr>
                <a:spLocks/>
              </p:cNvSpPr>
              <p:nvPr/>
            </p:nvSpPr>
            <p:spPr bwMode="auto">
              <a:xfrm>
                <a:off x="11142" y="4018"/>
                <a:ext cx="2" cy="2"/>
              </a:xfrm>
              <a:custGeom>
                <a:avLst/>
                <a:gdLst>
                  <a:gd name="T0" fmla="+- 0 11142 11142"/>
                  <a:gd name="T1" fmla="*/ T0 w 2"/>
                  <a:gd name="T2" fmla="+- 0 4018 4018"/>
                  <a:gd name="T3" fmla="*/ 4018 h 2"/>
                  <a:gd name="T4" fmla="+- 0 11142 11142"/>
                  <a:gd name="T5" fmla="*/ T4 w 2"/>
                  <a:gd name="T6" fmla="+- 0 4020 4018"/>
                  <a:gd name="T7" fmla="*/ 4020 h 2"/>
                  <a:gd name="T8" fmla="+- 0 11145 11142"/>
                  <a:gd name="T9" fmla="*/ T8 w 2"/>
                  <a:gd name="T10" fmla="+- 0 4020 4018"/>
                  <a:gd name="T11" fmla="*/ 4020 h 2"/>
                  <a:gd name="T12" fmla="+- 0 11142 11142"/>
                  <a:gd name="T13" fmla="*/ T12 w 2"/>
                  <a:gd name="T14" fmla="+- 0 4018 4018"/>
                  <a:gd name="T15" fmla="*/ 401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22" name="Group 10688"/>
            <p:cNvGrpSpPr>
              <a:grpSpLocks/>
            </p:cNvGrpSpPr>
            <p:nvPr/>
          </p:nvGrpSpPr>
          <p:grpSpPr bwMode="auto">
            <a:xfrm>
              <a:off x="11142" y="4018"/>
              <a:ext cx="2" cy="2"/>
              <a:chOff x="11142" y="4018"/>
              <a:chExt cx="2" cy="2"/>
            </a:xfrm>
          </p:grpSpPr>
          <p:sp>
            <p:nvSpPr>
              <p:cNvPr id="20784" name="Freeform 10689"/>
              <p:cNvSpPr>
                <a:spLocks/>
              </p:cNvSpPr>
              <p:nvPr/>
            </p:nvSpPr>
            <p:spPr bwMode="auto">
              <a:xfrm>
                <a:off x="11142" y="4018"/>
                <a:ext cx="2" cy="2"/>
              </a:xfrm>
              <a:custGeom>
                <a:avLst/>
                <a:gdLst>
                  <a:gd name="T0" fmla="+- 0 11142 11142"/>
                  <a:gd name="T1" fmla="*/ T0 w 2"/>
                  <a:gd name="T2" fmla="+- 0 4018 4018"/>
                  <a:gd name="T3" fmla="*/ 4018 h 2"/>
                  <a:gd name="T4" fmla="+- 0 11142 11142"/>
                  <a:gd name="T5" fmla="*/ T4 w 2"/>
                  <a:gd name="T6" fmla="+- 0 4020 4018"/>
                  <a:gd name="T7" fmla="*/ 4020 h 2"/>
                  <a:gd name="T8" fmla="+- 0 11145 11142"/>
                  <a:gd name="T9" fmla="*/ T8 w 2"/>
                  <a:gd name="T10" fmla="+- 0 4020 4018"/>
                  <a:gd name="T11" fmla="*/ 4020 h 2"/>
                  <a:gd name="T12" fmla="+- 0 11142 11142"/>
                  <a:gd name="T13" fmla="*/ T12 w 2"/>
                  <a:gd name="T14" fmla="+- 0 4018 4018"/>
                  <a:gd name="T15" fmla="*/ 401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23" name="Group 10690"/>
            <p:cNvGrpSpPr>
              <a:grpSpLocks/>
            </p:cNvGrpSpPr>
            <p:nvPr/>
          </p:nvGrpSpPr>
          <p:grpSpPr bwMode="auto">
            <a:xfrm>
              <a:off x="11140" y="4020"/>
              <a:ext cx="5" cy="2"/>
              <a:chOff x="11140" y="4020"/>
              <a:chExt cx="5" cy="2"/>
            </a:xfrm>
          </p:grpSpPr>
          <p:sp>
            <p:nvSpPr>
              <p:cNvPr id="20783" name="Freeform 10691"/>
              <p:cNvSpPr>
                <a:spLocks/>
              </p:cNvSpPr>
              <p:nvPr/>
            </p:nvSpPr>
            <p:spPr bwMode="auto">
              <a:xfrm>
                <a:off x="11140" y="4020"/>
                <a:ext cx="5" cy="2"/>
              </a:xfrm>
              <a:custGeom>
                <a:avLst/>
                <a:gdLst>
                  <a:gd name="T0" fmla="+- 0 11140 11140"/>
                  <a:gd name="T1" fmla="*/ T0 w 5"/>
                  <a:gd name="T2" fmla="+- 0 11145 11140"/>
                  <a:gd name="T3" fmla="*/ T2 w 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24" name="Group 10692"/>
            <p:cNvGrpSpPr>
              <a:grpSpLocks/>
            </p:cNvGrpSpPr>
            <p:nvPr/>
          </p:nvGrpSpPr>
          <p:grpSpPr bwMode="auto">
            <a:xfrm>
              <a:off x="11142" y="4020"/>
              <a:ext cx="2" cy="2"/>
              <a:chOff x="11142" y="4020"/>
              <a:chExt cx="2" cy="2"/>
            </a:xfrm>
          </p:grpSpPr>
          <p:sp>
            <p:nvSpPr>
              <p:cNvPr id="20782" name="Freeform 10693"/>
              <p:cNvSpPr>
                <a:spLocks/>
              </p:cNvSpPr>
              <p:nvPr/>
            </p:nvSpPr>
            <p:spPr bwMode="auto">
              <a:xfrm>
                <a:off x="11142" y="4020"/>
                <a:ext cx="2" cy="2"/>
              </a:xfrm>
              <a:custGeom>
                <a:avLst/>
                <a:gdLst>
                  <a:gd name="T0" fmla="+- 0 11142 11142"/>
                  <a:gd name="T1" fmla="*/ T0 w 2"/>
                  <a:gd name="T2" fmla="+- 0 11145 11142"/>
                  <a:gd name="T3" fmla="*/ T2 w 2"/>
                  <a:gd name="T4" fmla="+- 0 11142 11142"/>
                  <a:gd name="T5" fmla="*/ T4 w 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25" name="Group 10694"/>
            <p:cNvGrpSpPr>
              <a:grpSpLocks/>
            </p:cNvGrpSpPr>
            <p:nvPr/>
          </p:nvGrpSpPr>
          <p:grpSpPr bwMode="auto">
            <a:xfrm>
              <a:off x="11181" y="4042"/>
              <a:ext cx="7" cy="5"/>
              <a:chOff x="11181" y="4042"/>
              <a:chExt cx="7" cy="5"/>
            </a:xfrm>
          </p:grpSpPr>
          <p:sp>
            <p:nvSpPr>
              <p:cNvPr id="20781" name="Freeform 10695"/>
              <p:cNvSpPr>
                <a:spLocks/>
              </p:cNvSpPr>
              <p:nvPr/>
            </p:nvSpPr>
            <p:spPr bwMode="auto">
              <a:xfrm>
                <a:off x="11181" y="4042"/>
                <a:ext cx="7" cy="5"/>
              </a:xfrm>
              <a:custGeom>
                <a:avLst/>
                <a:gdLst>
                  <a:gd name="T0" fmla="+- 0 11183 11181"/>
                  <a:gd name="T1" fmla="*/ T0 w 7"/>
                  <a:gd name="T2" fmla="+- 0 4042 4042"/>
                  <a:gd name="T3" fmla="*/ 4042 h 5"/>
                  <a:gd name="T4" fmla="+- 0 11181 11181"/>
                  <a:gd name="T5" fmla="*/ T4 w 7"/>
                  <a:gd name="T6" fmla="+- 0 4046 4042"/>
                  <a:gd name="T7" fmla="*/ 4046 h 5"/>
                  <a:gd name="T8" fmla="+- 0 11188 11181"/>
                  <a:gd name="T9" fmla="*/ T8 w 7"/>
                  <a:gd name="T10" fmla="+- 0 4046 4042"/>
                  <a:gd name="T11" fmla="*/ 4046 h 5"/>
                  <a:gd name="T12" fmla="+- 0 11183 11181"/>
                  <a:gd name="T13" fmla="*/ T12 w 7"/>
                  <a:gd name="T14" fmla="+- 0 4042 4042"/>
                  <a:gd name="T15" fmla="*/ 404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5">
                    <a:moveTo>
                      <a:pt x="2" y="0"/>
                    </a:moveTo>
                    <a:lnTo>
                      <a:pt x="0" y="4"/>
                    </a:lnTo>
                    <a:lnTo>
                      <a:pt x="7" y="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26" name="Group 10696"/>
            <p:cNvGrpSpPr>
              <a:grpSpLocks/>
            </p:cNvGrpSpPr>
            <p:nvPr/>
          </p:nvGrpSpPr>
          <p:grpSpPr bwMode="auto">
            <a:xfrm>
              <a:off x="11181" y="4042"/>
              <a:ext cx="7" cy="5"/>
              <a:chOff x="11181" y="4042"/>
              <a:chExt cx="7" cy="5"/>
            </a:xfrm>
          </p:grpSpPr>
          <p:sp>
            <p:nvSpPr>
              <p:cNvPr id="20780" name="Freeform 10697"/>
              <p:cNvSpPr>
                <a:spLocks/>
              </p:cNvSpPr>
              <p:nvPr/>
            </p:nvSpPr>
            <p:spPr bwMode="auto">
              <a:xfrm>
                <a:off x="11181" y="4042"/>
                <a:ext cx="7" cy="5"/>
              </a:xfrm>
              <a:custGeom>
                <a:avLst/>
                <a:gdLst>
                  <a:gd name="T0" fmla="+- 0 11183 11181"/>
                  <a:gd name="T1" fmla="*/ T0 w 7"/>
                  <a:gd name="T2" fmla="+- 0 4042 4042"/>
                  <a:gd name="T3" fmla="*/ 4042 h 5"/>
                  <a:gd name="T4" fmla="+- 0 11181 11181"/>
                  <a:gd name="T5" fmla="*/ T4 w 7"/>
                  <a:gd name="T6" fmla="+- 0 4046 4042"/>
                  <a:gd name="T7" fmla="*/ 4046 h 5"/>
                  <a:gd name="T8" fmla="+- 0 11188 11181"/>
                  <a:gd name="T9" fmla="*/ T8 w 7"/>
                  <a:gd name="T10" fmla="+- 0 4046 4042"/>
                  <a:gd name="T11" fmla="*/ 4046 h 5"/>
                  <a:gd name="T12" fmla="+- 0 11183 11181"/>
                  <a:gd name="T13" fmla="*/ T12 w 7"/>
                  <a:gd name="T14" fmla="+- 0 4042 4042"/>
                  <a:gd name="T15" fmla="*/ 404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5">
                    <a:moveTo>
                      <a:pt x="2" y="0"/>
                    </a:moveTo>
                    <a:lnTo>
                      <a:pt x="0" y="4"/>
                    </a:lnTo>
                    <a:lnTo>
                      <a:pt x="7" y="4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27" name="Group 10698"/>
            <p:cNvGrpSpPr>
              <a:grpSpLocks/>
            </p:cNvGrpSpPr>
            <p:nvPr/>
          </p:nvGrpSpPr>
          <p:grpSpPr bwMode="auto">
            <a:xfrm>
              <a:off x="11116" y="4020"/>
              <a:ext cx="29" cy="46"/>
              <a:chOff x="11116" y="4020"/>
              <a:chExt cx="29" cy="46"/>
            </a:xfrm>
          </p:grpSpPr>
          <p:sp>
            <p:nvSpPr>
              <p:cNvPr id="20778" name="Freeform 10699"/>
              <p:cNvSpPr>
                <a:spLocks/>
              </p:cNvSpPr>
              <p:nvPr/>
            </p:nvSpPr>
            <p:spPr bwMode="auto">
              <a:xfrm>
                <a:off x="11116" y="4020"/>
                <a:ext cx="29" cy="46"/>
              </a:xfrm>
              <a:custGeom>
                <a:avLst/>
                <a:gdLst>
                  <a:gd name="T0" fmla="+- 0 11140 11116"/>
                  <a:gd name="T1" fmla="*/ T0 w 29"/>
                  <a:gd name="T2" fmla="+- 0 4020 4020"/>
                  <a:gd name="T3" fmla="*/ 4020 h 46"/>
                  <a:gd name="T4" fmla="+- 0 11116 11116"/>
                  <a:gd name="T5" fmla="*/ T4 w 29"/>
                  <a:gd name="T6" fmla="+- 0 4066 4020"/>
                  <a:gd name="T7" fmla="*/ 4066 h 46"/>
                  <a:gd name="T8" fmla="+- 0 11121 11116"/>
                  <a:gd name="T9" fmla="*/ T8 w 29"/>
                  <a:gd name="T10" fmla="+- 0 4066 4020"/>
                  <a:gd name="T11" fmla="*/ 4066 h 46"/>
                  <a:gd name="T12" fmla="+- 0 11140 11116"/>
                  <a:gd name="T13" fmla="*/ T12 w 29"/>
                  <a:gd name="T14" fmla="+- 0 4020 4020"/>
                  <a:gd name="T15" fmla="*/ 4020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46">
                    <a:moveTo>
                      <a:pt x="24" y="0"/>
                    </a:moveTo>
                    <a:lnTo>
                      <a:pt x="0" y="46"/>
                    </a:lnTo>
                    <a:lnTo>
                      <a:pt x="5" y="46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79" name="Freeform 10700"/>
              <p:cNvSpPr>
                <a:spLocks/>
              </p:cNvSpPr>
              <p:nvPr/>
            </p:nvSpPr>
            <p:spPr bwMode="auto">
              <a:xfrm>
                <a:off x="11116" y="4020"/>
                <a:ext cx="29" cy="46"/>
              </a:xfrm>
              <a:custGeom>
                <a:avLst/>
                <a:gdLst>
                  <a:gd name="T0" fmla="+- 0 11145 11116"/>
                  <a:gd name="T1" fmla="*/ T0 w 29"/>
                  <a:gd name="T2" fmla="+- 0 4020 4020"/>
                  <a:gd name="T3" fmla="*/ 4020 h 46"/>
                  <a:gd name="T4" fmla="+- 0 11140 11116"/>
                  <a:gd name="T5" fmla="*/ T4 w 29"/>
                  <a:gd name="T6" fmla="+- 0 4020 4020"/>
                  <a:gd name="T7" fmla="*/ 4020 h 46"/>
                  <a:gd name="T8" fmla="+- 0 11121 11116"/>
                  <a:gd name="T9" fmla="*/ T8 w 29"/>
                  <a:gd name="T10" fmla="+- 0 4066 4020"/>
                  <a:gd name="T11" fmla="*/ 4066 h 46"/>
                  <a:gd name="T12" fmla="+- 0 11145 11116"/>
                  <a:gd name="T13" fmla="*/ T12 w 29"/>
                  <a:gd name="T14" fmla="+- 0 4020 4020"/>
                  <a:gd name="T15" fmla="*/ 4020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46">
                    <a:moveTo>
                      <a:pt x="29" y="0"/>
                    </a:moveTo>
                    <a:lnTo>
                      <a:pt x="24" y="0"/>
                    </a:lnTo>
                    <a:lnTo>
                      <a:pt x="5" y="46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28" name="Group 10701"/>
            <p:cNvGrpSpPr>
              <a:grpSpLocks/>
            </p:cNvGrpSpPr>
            <p:nvPr/>
          </p:nvGrpSpPr>
          <p:grpSpPr bwMode="auto">
            <a:xfrm>
              <a:off x="11116" y="4020"/>
              <a:ext cx="24" cy="46"/>
              <a:chOff x="11116" y="4020"/>
              <a:chExt cx="24" cy="46"/>
            </a:xfrm>
          </p:grpSpPr>
          <p:sp>
            <p:nvSpPr>
              <p:cNvPr id="20777" name="Freeform 10702"/>
              <p:cNvSpPr>
                <a:spLocks/>
              </p:cNvSpPr>
              <p:nvPr/>
            </p:nvSpPr>
            <p:spPr bwMode="auto">
              <a:xfrm>
                <a:off x="11116" y="4020"/>
                <a:ext cx="24" cy="46"/>
              </a:xfrm>
              <a:custGeom>
                <a:avLst/>
                <a:gdLst>
                  <a:gd name="T0" fmla="+- 0 11116 11116"/>
                  <a:gd name="T1" fmla="*/ T0 w 24"/>
                  <a:gd name="T2" fmla="+- 0 4066 4020"/>
                  <a:gd name="T3" fmla="*/ 4066 h 46"/>
                  <a:gd name="T4" fmla="+- 0 11121 11116"/>
                  <a:gd name="T5" fmla="*/ T4 w 24"/>
                  <a:gd name="T6" fmla="+- 0 4066 4020"/>
                  <a:gd name="T7" fmla="*/ 4066 h 46"/>
                  <a:gd name="T8" fmla="+- 0 11140 11116"/>
                  <a:gd name="T9" fmla="*/ T8 w 24"/>
                  <a:gd name="T10" fmla="+- 0 4020 4020"/>
                  <a:gd name="T11" fmla="*/ 4020 h 46"/>
                  <a:gd name="T12" fmla="+- 0 11116 11116"/>
                  <a:gd name="T13" fmla="*/ T12 w 24"/>
                  <a:gd name="T14" fmla="+- 0 4066 4020"/>
                  <a:gd name="T15" fmla="*/ 406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" h="46">
                    <a:moveTo>
                      <a:pt x="0" y="46"/>
                    </a:moveTo>
                    <a:lnTo>
                      <a:pt x="5" y="46"/>
                    </a:lnTo>
                    <a:lnTo>
                      <a:pt x="24" y="0"/>
                    </a:lnTo>
                    <a:lnTo>
                      <a:pt x="0" y="46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29" name="Group 10703"/>
            <p:cNvGrpSpPr>
              <a:grpSpLocks/>
            </p:cNvGrpSpPr>
            <p:nvPr/>
          </p:nvGrpSpPr>
          <p:grpSpPr bwMode="auto">
            <a:xfrm>
              <a:off x="11121" y="4020"/>
              <a:ext cx="24" cy="46"/>
              <a:chOff x="11121" y="4020"/>
              <a:chExt cx="24" cy="46"/>
            </a:xfrm>
          </p:grpSpPr>
          <p:sp>
            <p:nvSpPr>
              <p:cNvPr id="20776" name="Freeform 10704"/>
              <p:cNvSpPr>
                <a:spLocks/>
              </p:cNvSpPr>
              <p:nvPr/>
            </p:nvSpPr>
            <p:spPr bwMode="auto">
              <a:xfrm>
                <a:off x="11121" y="4020"/>
                <a:ext cx="24" cy="46"/>
              </a:xfrm>
              <a:custGeom>
                <a:avLst/>
                <a:gdLst>
                  <a:gd name="T0" fmla="+- 0 11121 11121"/>
                  <a:gd name="T1" fmla="*/ T0 w 24"/>
                  <a:gd name="T2" fmla="+- 0 4066 4020"/>
                  <a:gd name="T3" fmla="*/ 4066 h 46"/>
                  <a:gd name="T4" fmla="+- 0 11140 11121"/>
                  <a:gd name="T5" fmla="*/ T4 w 24"/>
                  <a:gd name="T6" fmla="+- 0 4020 4020"/>
                  <a:gd name="T7" fmla="*/ 4020 h 46"/>
                  <a:gd name="T8" fmla="+- 0 11145 11121"/>
                  <a:gd name="T9" fmla="*/ T8 w 24"/>
                  <a:gd name="T10" fmla="+- 0 4020 4020"/>
                  <a:gd name="T11" fmla="*/ 4020 h 46"/>
                  <a:gd name="T12" fmla="+- 0 11121 11121"/>
                  <a:gd name="T13" fmla="*/ T12 w 24"/>
                  <a:gd name="T14" fmla="+- 0 4066 4020"/>
                  <a:gd name="T15" fmla="*/ 406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" h="46">
                    <a:moveTo>
                      <a:pt x="0" y="46"/>
                    </a:moveTo>
                    <a:lnTo>
                      <a:pt x="19" y="0"/>
                    </a:lnTo>
                    <a:lnTo>
                      <a:pt x="24" y="0"/>
                    </a:lnTo>
                    <a:lnTo>
                      <a:pt x="0" y="46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30" name="Group 10705"/>
            <p:cNvGrpSpPr>
              <a:grpSpLocks/>
            </p:cNvGrpSpPr>
            <p:nvPr/>
          </p:nvGrpSpPr>
          <p:grpSpPr bwMode="auto">
            <a:xfrm>
              <a:off x="11116" y="4066"/>
              <a:ext cx="5" cy="2"/>
              <a:chOff x="11116" y="4066"/>
              <a:chExt cx="5" cy="2"/>
            </a:xfrm>
          </p:grpSpPr>
          <p:sp>
            <p:nvSpPr>
              <p:cNvPr id="20774" name="Freeform 10706"/>
              <p:cNvSpPr>
                <a:spLocks/>
              </p:cNvSpPr>
              <p:nvPr/>
            </p:nvSpPr>
            <p:spPr bwMode="auto">
              <a:xfrm>
                <a:off x="11116" y="4066"/>
                <a:ext cx="5" cy="2"/>
              </a:xfrm>
              <a:custGeom>
                <a:avLst/>
                <a:gdLst>
                  <a:gd name="T0" fmla="+- 0 11118 11116"/>
                  <a:gd name="T1" fmla="*/ T0 w 5"/>
                  <a:gd name="T2" fmla="+- 0 11116 11116"/>
                  <a:gd name="T3" fmla="*/ T2 w 5"/>
                  <a:gd name="T4" fmla="+- 0 11118 11116"/>
                  <a:gd name="T5" fmla="*/ T4 w 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5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75" name="Freeform 10707"/>
              <p:cNvSpPr>
                <a:spLocks/>
              </p:cNvSpPr>
              <p:nvPr/>
            </p:nvSpPr>
            <p:spPr bwMode="auto">
              <a:xfrm>
                <a:off x="11116" y="4066"/>
                <a:ext cx="5" cy="2"/>
              </a:xfrm>
              <a:custGeom>
                <a:avLst/>
                <a:gdLst>
                  <a:gd name="T0" fmla="+- 0 11118 11116"/>
                  <a:gd name="T1" fmla="*/ T0 w 5"/>
                  <a:gd name="T2" fmla="+- 0 11116 11116"/>
                  <a:gd name="T3" fmla="*/ T2 w 5"/>
                  <a:gd name="T4" fmla="+- 0 11121 11116"/>
                  <a:gd name="T5" fmla="*/ T4 w 5"/>
                  <a:gd name="T6" fmla="+- 0 11118 11116"/>
                  <a:gd name="T7" fmla="*/ T6 w 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  <a:cxn ang="0">
                    <a:pos x="T7" y="0"/>
                  </a:cxn>
                </a:cxnLst>
                <a:rect l="0" t="0" r="r" b="b"/>
                <a:pathLst>
                  <a:path w="5">
                    <a:moveTo>
                      <a:pt x="2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31" name="Group 10708"/>
            <p:cNvGrpSpPr>
              <a:grpSpLocks/>
            </p:cNvGrpSpPr>
            <p:nvPr/>
          </p:nvGrpSpPr>
          <p:grpSpPr bwMode="auto">
            <a:xfrm>
              <a:off x="11169" y="4046"/>
              <a:ext cx="19" cy="19"/>
              <a:chOff x="11169" y="4046"/>
              <a:chExt cx="19" cy="19"/>
            </a:xfrm>
          </p:grpSpPr>
          <p:sp>
            <p:nvSpPr>
              <p:cNvPr id="20772" name="Freeform 10709"/>
              <p:cNvSpPr>
                <a:spLocks/>
              </p:cNvSpPr>
              <p:nvPr/>
            </p:nvSpPr>
            <p:spPr bwMode="auto">
              <a:xfrm>
                <a:off x="11169" y="4046"/>
                <a:ext cx="19" cy="19"/>
              </a:xfrm>
              <a:custGeom>
                <a:avLst/>
                <a:gdLst>
                  <a:gd name="T0" fmla="+- 0 11181 11169"/>
                  <a:gd name="T1" fmla="*/ T0 w 19"/>
                  <a:gd name="T2" fmla="+- 0 4046 4046"/>
                  <a:gd name="T3" fmla="*/ 4046 h 19"/>
                  <a:gd name="T4" fmla="+- 0 11169 11169"/>
                  <a:gd name="T5" fmla="*/ T4 w 19"/>
                  <a:gd name="T6" fmla="+- 0 4066 4046"/>
                  <a:gd name="T7" fmla="*/ 4066 h 19"/>
                  <a:gd name="T8" fmla="+- 0 11176 11169"/>
                  <a:gd name="T9" fmla="*/ T8 w 19"/>
                  <a:gd name="T10" fmla="+- 0 4066 4046"/>
                  <a:gd name="T11" fmla="*/ 4066 h 19"/>
                  <a:gd name="T12" fmla="+- 0 11181 11169"/>
                  <a:gd name="T13" fmla="*/ T12 w 19"/>
                  <a:gd name="T14" fmla="+- 0 4046 4046"/>
                  <a:gd name="T15" fmla="*/ 404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19">
                    <a:moveTo>
                      <a:pt x="12" y="0"/>
                    </a:moveTo>
                    <a:lnTo>
                      <a:pt x="0" y="20"/>
                    </a:lnTo>
                    <a:lnTo>
                      <a:pt x="7" y="20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73" name="Freeform 10710"/>
              <p:cNvSpPr>
                <a:spLocks/>
              </p:cNvSpPr>
              <p:nvPr/>
            </p:nvSpPr>
            <p:spPr bwMode="auto">
              <a:xfrm>
                <a:off x="11169" y="4046"/>
                <a:ext cx="19" cy="19"/>
              </a:xfrm>
              <a:custGeom>
                <a:avLst/>
                <a:gdLst>
                  <a:gd name="T0" fmla="+- 0 11188 11169"/>
                  <a:gd name="T1" fmla="*/ T0 w 19"/>
                  <a:gd name="T2" fmla="+- 0 4046 4046"/>
                  <a:gd name="T3" fmla="*/ 4046 h 19"/>
                  <a:gd name="T4" fmla="+- 0 11181 11169"/>
                  <a:gd name="T5" fmla="*/ T4 w 19"/>
                  <a:gd name="T6" fmla="+- 0 4046 4046"/>
                  <a:gd name="T7" fmla="*/ 4046 h 19"/>
                  <a:gd name="T8" fmla="+- 0 11176 11169"/>
                  <a:gd name="T9" fmla="*/ T8 w 19"/>
                  <a:gd name="T10" fmla="+- 0 4066 4046"/>
                  <a:gd name="T11" fmla="*/ 4066 h 19"/>
                  <a:gd name="T12" fmla="+- 0 11188 11169"/>
                  <a:gd name="T13" fmla="*/ T12 w 19"/>
                  <a:gd name="T14" fmla="+- 0 4046 4046"/>
                  <a:gd name="T15" fmla="*/ 404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19">
                    <a:moveTo>
                      <a:pt x="19" y="0"/>
                    </a:moveTo>
                    <a:lnTo>
                      <a:pt x="12" y="0"/>
                    </a:lnTo>
                    <a:lnTo>
                      <a:pt x="7" y="20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32" name="Group 10711"/>
            <p:cNvGrpSpPr>
              <a:grpSpLocks/>
            </p:cNvGrpSpPr>
            <p:nvPr/>
          </p:nvGrpSpPr>
          <p:grpSpPr bwMode="auto">
            <a:xfrm>
              <a:off x="11169" y="4046"/>
              <a:ext cx="12" cy="19"/>
              <a:chOff x="11169" y="4046"/>
              <a:chExt cx="12" cy="19"/>
            </a:xfrm>
          </p:grpSpPr>
          <p:sp>
            <p:nvSpPr>
              <p:cNvPr id="20771" name="Freeform 10712"/>
              <p:cNvSpPr>
                <a:spLocks/>
              </p:cNvSpPr>
              <p:nvPr/>
            </p:nvSpPr>
            <p:spPr bwMode="auto">
              <a:xfrm>
                <a:off x="11169" y="4046"/>
                <a:ext cx="12" cy="19"/>
              </a:xfrm>
              <a:custGeom>
                <a:avLst/>
                <a:gdLst>
                  <a:gd name="T0" fmla="+- 0 11169 11169"/>
                  <a:gd name="T1" fmla="*/ T0 w 12"/>
                  <a:gd name="T2" fmla="+- 0 4066 4046"/>
                  <a:gd name="T3" fmla="*/ 4066 h 19"/>
                  <a:gd name="T4" fmla="+- 0 11176 11169"/>
                  <a:gd name="T5" fmla="*/ T4 w 12"/>
                  <a:gd name="T6" fmla="+- 0 4066 4046"/>
                  <a:gd name="T7" fmla="*/ 4066 h 19"/>
                  <a:gd name="T8" fmla="+- 0 11181 11169"/>
                  <a:gd name="T9" fmla="*/ T8 w 12"/>
                  <a:gd name="T10" fmla="+- 0 4046 4046"/>
                  <a:gd name="T11" fmla="*/ 4046 h 19"/>
                  <a:gd name="T12" fmla="+- 0 11169 11169"/>
                  <a:gd name="T13" fmla="*/ T12 w 12"/>
                  <a:gd name="T14" fmla="+- 0 4066 4046"/>
                  <a:gd name="T15" fmla="*/ 406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19">
                    <a:moveTo>
                      <a:pt x="0" y="20"/>
                    </a:moveTo>
                    <a:lnTo>
                      <a:pt x="7" y="20"/>
                    </a:lnTo>
                    <a:lnTo>
                      <a:pt x="12" y="0"/>
                    </a:lnTo>
                    <a:lnTo>
                      <a:pt x="0" y="2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33" name="Group 10713"/>
            <p:cNvGrpSpPr>
              <a:grpSpLocks/>
            </p:cNvGrpSpPr>
            <p:nvPr/>
          </p:nvGrpSpPr>
          <p:grpSpPr bwMode="auto">
            <a:xfrm>
              <a:off x="11176" y="4046"/>
              <a:ext cx="12" cy="19"/>
              <a:chOff x="11176" y="4046"/>
              <a:chExt cx="12" cy="19"/>
            </a:xfrm>
          </p:grpSpPr>
          <p:sp>
            <p:nvSpPr>
              <p:cNvPr id="20770" name="Freeform 10714"/>
              <p:cNvSpPr>
                <a:spLocks/>
              </p:cNvSpPr>
              <p:nvPr/>
            </p:nvSpPr>
            <p:spPr bwMode="auto">
              <a:xfrm>
                <a:off x="11176" y="4046"/>
                <a:ext cx="12" cy="19"/>
              </a:xfrm>
              <a:custGeom>
                <a:avLst/>
                <a:gdLst>
                  <a:gd name="T0" fmla="+- 0 11176 11176"/>
                  <a:gd name="T1" fmla="*/ T0 w 12"/>
                  <a:gd name="T2" fmla="+- 0 4066 4046"/>
                  <a:gd name="T3" fmla="*/ 4066 h 19"/>
                  <a:gd name="T4" fmla="+- 0 11181 11176"/>
                  <a:gd name="T5" fmla="*/ T4 w 12"/>
                  <a:gd name="T6" fmla="+- 0 4046 4046"/>
                  <a:gd name="T7" fmla="*/ 4046 h 19"/>
                  <a:gd name="T8" fmla="+- 0 11188 11176"/>
                  <a:gd name="T9" fmla="*/ T8 w 12"/>
                  <a:gd name="T10" fmla="+- 0 4046 4046"/>
                  <a:gd name="T11" fmla="*/ 4046 h 19"/>
                  <a:gd name="T12" fmla="+- 0 11176 11176"/>
                  <a:gd name="T13" fmla="*/ T12 w 12"/>
                  <a:gd name="T14" fmla="+- 0 4066 4046"/>
                  <a:gd name="T15" fmla="*/ 406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19">
                    <a:moveTo>
                      <a:pt x="0" y="20"/>
                    </a:moveTo>
                    <a:lnTo>
                      <a:pt x="5" y="0"/>
                    </a:lnTo>
                    <a:lnTo>
                      <a:pt x="12" y="0"/>
                    </a:lnTo>
                    <a:lnTo>
                      <a:pt x="0" y="2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34" name="Group 10715"/>
            <p:cNvGrpSpPr>
              <a:grpSpLocks/>
            </p:cNvGrpSpPr>
            <p:nvPr/>
          </p:nvGrpSpPr>
          <p:grpSpPr bwMode="auto">
            <a:xfrm>
              <a:off x="11157" y="4087"/>
              <a:ext cx="7" cy="5"/>
              <a:chOff x="11157" y="4087"/>
              <a:chExt cx="7" cy="5"/>
            </a:xfrm>
          </p:grpSpPr>
          <p:sp>
            <p:nvSpPr>
              <p:cNvPr id="20769" name="Freeform 10716"/>
              <p:cNvSpPr>
                <a:spLocks/>
              </p:cNvSpPr>
              <p:nvPr/>
            </p:nvSpPr>
            <p:spPr bwMode="auto">
              <a:xfrm>
                <a:off x="11157" y="4087"/>
                <a:ext cx="7" cy="5"/>
              </a:xfrm>
              <a:custGeom>
                <a:avLst/>
                <a:gdLst>
                  <a:gd name="T0" fmla="+- 0 11164 11157"/>
                  <a:gd name="T1" fmla="*/ T0 w 7"/>
                  <a:gd name="T2" fmla="+- 0 4087 4087"/>
                  <a:gd name="T3" fmla="*/ 4087 h 5"/>
                  <a:gd name="T4" fmla="+- 0 11157 11157"/>
                  <a:gd name="T5" fmla="*/ T4 w 7"/>
                  <a:gd name="T6" fmla="+- 0 4087 4087"/>
                  <a:gd name="T7" fmla="*/ 4087 h 5"/>
                  <a:gd name="T8" fmla="+- 0 11162 11157"/>
                  <a:gd name="T9" fmla="*/ T8 w 7"/>
                  <a:gd name="T10" fmla="+- 0 4092 4087"/>
                  <a:gd name="T11" fmla="*/ 4092 h 5"/>
                  <a:gd name="T12" fmla="+- 0 11164 11157"/>
                  <a:gd name="T13" fmla="*/ T12 w 7"/>
                  <a:gd name="T14" fmla="+- 0 4087 4087"/>
                  <a:gd name="T15" fmla="*/ 408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35" name="Group 10717"/>
            <p:cNvGrpSpPr>
              <a:grpSpLocks/>
            </p:cNvGrpSpPr>
            <p:nvPr/>
          </p:nvGrpSpPr>
          <p:grpSpPr bwMode="auto">
            <a:xfrm>
              <a:off x="11157" y="4087"/>
              <a:ext cx="7" cy="5"/>
              <a:chOff x="11157" y="4087"/>
              <a:chExt cx="7" cy="5"/>
            </a:xfrm>
          </p:grpSpPr>
          <p:sp>
            <p:nvSpPr>
              <p:cNvPr id="20768" name="Freeform 10718"/>
              <p:cNvSpPr>
                <a:spLocks/>
              </p:cNvSpPr>
              <p:nvPr/>
            </p:nvSpPr>
            <p:spPr bwMode="auto">
              <a:xfrm>
                <a:off x="11157" y="4087"/>
                <a:ext cx="7" cy="5"/>
              </a:xfrm>
              <a:custGeom>
                <a:avLst/>
                <a:gdLst>
                  <a:gd name="T0" fmla="+- 0 11157 11157"/>
                  <a:gd name="T1" fmla="*/ T0 w 7"/>
                  <a:gd name="T2" fmla="+- 0 4087 4087"/>
                  <a:gd name="T3" fmla="*/ 4087 h 5"/>
                  <a:gd name="T4" fmla="+- 0 11164 11157"/>
                  <a:gd name="T5" fmla="*/ T4 w 7"/>
                  <a:gd name="T6" fmla="+- 0 4087 4087"/>
                  <a:gd name="T7" fmla="*/ 4087 h 5"/>
                  <a:gd name="T8" fmla="+- 0 11162 11157"/>
                  <a:gd name="T9" fmla="*/ T8 w 7"/>
                  <a:gd name="T10" fmla="+- 0 4092 4087"/>
                  <a:gd name="T11" fmla="*/ 4092 h 5"/>
                  <a:gd name="T12" fmla="+- 0 11157 11157"/>
                  <a:gd name="T13" fmla="*/ T12 w 7"/>
                  <a:gd name="T14" fmla="+- 0 4087 4087"/>
                  <a:gd name="T15" fmla="*/ 408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7" y="0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36" name="Group 10719"/>
            <p:cNvGrpSpPr>
              <a:grpSpLocks/>
            </p:cNvGrpSpPr>
            <p:nvPr/>
          </p:nvGrpSpPr>
          <p:grpSpPr bwMode="auto">
            <a:xfrm>
              <a:off x="11118" y="4066"/>
              <a:ext cx="38" cy="22"/>
              <a:chOff x="11118" y="4066"/>
              <a:chExt cx="38" cy="22"/>
            </a:xfrm>
          </p:grpSpPr>
          <p:sp>
            <p:nvSpPr>
              <p:cNvPr id="20767" name="Freeform 10720"/>
              <p:cNvSpPr>
                <a:spLocks/>
              </p:cNvSpPr>
              <p:nvPr/>
            </p:nvSpPr>
            <p:spPr bwMode="auto">
              <a:xfrm>
                <a:off x="11118" y="4066"/>
                <a:ext cx="38" cy="22"/>
              </a:xfrm>
              <a:custGeom>
                <a:avLst/>
                <a:gdLst>
                  <a:gd name="T0" fmla="+- 0 11118 11118"/>
                  <a:gd name="T1" fmla="*/ T0 w 38"/>
                  <a:gd name="T2" fmla="+- 0 4066 4066"/>
                  <a:gd name="T3" fmla="*/ 4066 h 22"/>
                  <a:gd name="T4" fmla="+- 0 11157 11118"/>
                  <a:gd name="T5" fmla="*/ T4 w 38"/>
                  <a:gd name="T6" fmla="+- 0 4087 4066"/>
                  <a:gd name="T7" fmla="*/ 4087 h 22"/>
                  <a:gd name="T8" fmla="+- 0 11118 11118"/>
                  <a:gd name="T9" fmla="*/ T8 w 38"/>
                  <a:gd name="T10" fmla="+- 0 4066 4066"/>
                  <a:gd name="T11" fmla="*/ 406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8" h="22">
                    <a:moveTo>
                      <a:pt x="0" y="0"/>
                    </a:moveTo>
                    <a:lnTo>
                      <a:pt x="39" y="2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37" name="Group 10721"/>
            <p:cNvGrpSpPr>
              <a:grpSpLocks/>
            </p:cNvGrpSpPr>
            <p:nvPr/>
          </p:nvGrpSpPr>
          <p:grpSpPr bwMode="auto">
            <a:xfrm>
              <a:off x="11118" y="4066"/>
              <a:ext cx="38" cy="22"/>
              <a:chOff x="11118" y="4066"/>
              <a:chExt cx="38" cy="22"/>
            </a:xfrm>
          </p:grpSpPr>
          <p:sp>
            <p:nvSpPr>
              <p:cNvPr id="20766" name="Freeform 10722"/>
              <p:cNvSpPr>
                <a:spLocks/>
              </p:cNvSpPr>
              <p:nvPr/>
            </p:nvSpPr>
            <p:spPr bwMode="auto">
              <a:xfrm>
                <a:off x="11118" y="4066"/>
                <a:ext cx="38" cy="22"/>
              </a:xfrm>
              <a:custGeom>
                <a:avLst/>
                <a:gdLst>
                  <a:gd name="T0" fmla="+- 0 11157 11118"/>
                  <a:gd name="T1" fmla="*/ T0 w 38"/>
                  <a:gd name="T2" fmla="+- 0 4087 4066"/>
                  <a:gd name="T3" fmla="*/ 4087 h 22"/>
                  <a:gd name="T4" fmla="+- 0 11118 11118"/>
                  <a:gd name="T5" fmla="*/ T4 w 38"/>
                  <a:gd name="T6" fmla="+- 0 4066 4066"/>
                  <a:gd name="T7" fmla="*/ 4066 h 22"/>
                  <a:gd name="T8" fmla="+- 0 11157 11118"/>
                  <a:gd name="T9" fmla="*/ T8 w 38"/>
                  <a:gd name="T10" fmla="+- 0 4087 4066"/>
                  <a:gd name="T11" fmla="*/ 4087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8" h="22">
                    <a:moveTo>
                      <a:pt x="39" y="21"/>
                    </a:moveTo>
                    <a:lnTo>
                      <a:pt x="0" y="0"/>
                    </a:lnTo>
                    <a:lnTo>
                      <a:pt x="39" y="2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38" name="Group 10723"/>
            <p:cNvGrpSpPr>
              <a:grpSpLocks/>
            </p:cNvGrpSpPr>
            <p:nvPr/>
          </p:nvGrpSpPr>
          <p:grpSpPr bwMode="auto">
            <a:xfrm>
              <a:off x="11157" y="4066"/>
              <a:ext cx="19" cy="22"/>
              <a:chOff x="11157" y="4066"/>
              <a:chExt cx="19" cy="22"/>
            </a:xfrm>
          </p:grpSpPr>
          <p:sp>
            <p:nvSpPr>
              <p:cNvPr id="20764" name="Freeform 10724"/>
              <p:cNvSpPr>
                <a:spLocks/>
              </p:cNvSpPr>
              <p:nvPr/>
            </p:nvSpPr>
            <p:spPr bwMode="auto">
              <a:xfrm>
                <a:off x="11157" y="4066"/>
                <a:ext cx="19" cy="22"/>
              </a:xfrm>
              <a:custGeom>
                <a:avLst/>
                <a:gdLst>
                  <a:gd name="T0" fmla="+- 0 11169 11157"/>
                  <a:gd name="T1" fmla="*/ T0 w 19"/>
                  <a:gd name="T2" fmla="+- 0 4066 4066"/>
                  <a:gd name="T3" fmla="*/ 4066 h 22"/>
                  <a:gd name="T4" fmla="+- 0 11157 11157"/>
                  <a:gd name="T5" fmla="*/ T4 w 19"/>
                  <a:gd name="T6" fmla="+- 0 4087 4066"/>
                  <a:gd name="T7" fmla="*/ 4087 h 22"/>
                  <a:gd name="T8" fmla="+- 0 11164 11157"/>
                  <a:gd name="T9" fmla="*/ T8 w 19"/>
                  <a:gd name="T10" fmla="+- 0 4087 4066"/>
                  <a:gd name="T11" fmla="*/ 4087 h 22"/>
                  <a:gd name="T12" fmla="+- 0 11169 11157"/>
                  <a:gd name="T13" fmla="*/ T12 w 19"/>
                  <a:gd name="T14" fmla="+- 0 4066 4066"/>
                  <a:gd name="T15" fmla="*/ 406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12" y="0"/>
                    </a:moveTo>
                    <a:lnTo>
                      <a:pt x="0" y="21"/>
                    </a:lnTo>
                    <a:lnTo>
                      <a:pt x="7" y="21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65" name="Freeform 10725"/>
              <p:cNvSpPr>
                <a:spLocks/>
              </p:cNvSpPr>
              <p:nvPr/>
            </p:nvSpPr>
            <p:spPr bwMode="auto">
              <a:xfrm>
                <a:off x="11157" y="4066"/>
                <a:ext cx="19" cy="22"/>
              </a:xfrm>
              <a:custGeom>
                <a:avLst/>
                <a:gdLst>
                  <a:gd name="T0" fmla="+- 0 11176 11157"/>
                  <a:gd name="T1" fmla="*/ T0 w 19"/>
                  <a:gd name="T2" fmla="+- 0 4066 4066"/>
                  <a:gd name="T3" fmla="*/ 4066 h 22"/>
                  <a:gd name="T4" fmla="+- 0 11169 11157"/>
                  <a:gd name="T5" fmla="*/ T4 w 19"/>
                  <a:gd name="T6" fmla="+- 0 4066 4066"/>
                  <a:gd name="T7" fmla="*/ 4066 h 22"/>
                  <a:gd name="T8" fmla="+- 0 11164 11157"/>
                  <a:gd name="T9" fmla="*/ T8 w 19"/>
                  <a:gd name="T10" fmla="+- 0 4087 4066"/>
                  <a:gd name="T11" fmla="*/ 4087 h 22"/>
                  <a:gd name="T12" fmla="+- 0 11176 11157"/>
                  <a:gd name="T13" fmla="*/ T12 w 19"/>
                  <a:gd name="T14" fmla="+- 0 4066 4066"/>
                  <a:gd name="T15" fmla="*/ 406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2" y="0"/>
                    </a:lnTo>
                    <a:lnTo>
                      <a:pt x="7" y="21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39" name="Group 10726"/>
            <p:cNvGrpSpPr>
              <a:grpSpLocks/>
            </p:cNvGrpSpPr>
            <p:nvPr/>
          </p:nvGrpSpPr>
          <p:grpSpPr bwMode="auto">
            <a:xfrm>
              <a:off x="11157" y="4066"/>
              <a:ext cx="12" cy="22"/>
              <a:chOff x="11157" y="4066"/>
              <a:chExt cx="12" cy="22"/>
            </a:xfrm>
          </p:grpSpPr>
          <p:sp>
            <p:nvSpPr>
              <p:cNvPr id="20763" name="Freeform 10727"/>
              <p:cNvSpPr>
                <a:spLocks/>
              </p:cNvSpPr>
              <p:nvPr/>
            </p:nvSpPr>
            <p:spPr bwMode="auto">
              <a:xfrm>
                <a:off x="11157" y="4066"/>
                <a:ext cx="12" cy="22"/>
              </a:xfrm>
              <a:custGeom>
                <a:avLst/>
                <a:gdLst>
                  <a:gd name="T0" fmla="+- 0 11157 11157"/>
                  <a:gd name="T1" fmla="*/ T0 w 12"/>
                  <a:gd name="T2" fmla="+- 0 4087 4066"/>
                  <a:gd name="T3" fmla="*/ 4087 h 22"/>
                  <a:gd name="T4" fmla="+- 0 11164 11157"/>
                  <a:gd name="T5" fmla="*/ T4 w 12"/>
                  <a:gd name="T6" fmla="+- 0 4087 4066"/>
                  <a:gd name="T7" fmla="*/ 4087 h 22"/>
                  <a:gd name="T8" fmla="+- 0 11169 11157"/>
                  <a:gd name="T9" fmla="*/ T8 w 12"/>
                  <a:gd name="T10" fmla="+- 0 4066 4066"/>
                  <a:gd name="T11" fmla="*/ 4066 h 22"/>
                  <a:gd name="T12" fmla="+- 0 11157 11157"/>
                  <a:gd name="T13" fmla="*/ T12 w 12"/>
                  <a:gd name="T14" fmla="+- 0 4087 4066"/>
                  <a:gd name="T15" fmla="*/ 4087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1"/>
                    </a:moveTo>
                    <a:lnTo>
                      <a:pt x="7" y="21"/>
                    </a:lnTo>
                    <a:lnTo>
                      <a:pt x="12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40" name="Group 10728"/>
            <p:cNvGrpSpPr>
              <a:grpSpLocks/>
            </p:cNvGrpSpPr>
            <p:nvPr/>
          </p:nvGrpSpPr>
          <p:grpSpPr bwMode="auto">
            <a:xfrm>
              <a:off x="11164" y="4066"/>
              <a:ext cx="12" cy="22"/>
              <a:chOff x="11164" y="4066"/>
              <a:chExt cx="12" cy="22"/>
            </a:xfrm>
          </p:grpSpPr>
          <p:sp>
            <p:nvSpPr>
              <p:cNvPr id="20762" name="Freeform 10729"/>
              <p:cNvSpPr>
                <a:spLocks/>
              </p:cNvSpPr>
              <p:nvPr/>
            </p:nvSpPr>
            <p:spPr bwMode="auto">
              <a:xfrm>
                <a:off x="11164" y="4066"/>
                <a:ext cx="12" cy="22"/>
              </a:xfrm>
              <a:custGeom>
                <a:avLst/>
                <a:gdLst>
                  <a:gd name="T0" fmla="+- 0 11164 11164"/>
                  <a:gd name="T1" fmla="*/ T0 w 12"/>
                  <a:gd name="T2" fmla="+- 0 4087 4066"/>
                  <a:gd name="T3" fmla="*/ 4087 h 22"/>
                  <a:gd name="T4" fmla="+- 0 11169 11164"/>
                  <a:gd name="T5" fmla="*/ T4 w 12"/>
                  <a:gd name="T6" fmla="+- 0 4066 4066"/>
                  <a:gd name="T7" fmla="*/ 4066 h 22"/>
                  <a:gd name="T8" fmla="+- 0 11176 11164"/>
                  <a:gd name="T9" fmla="*/ T8 w 12"/>
                  <a:gd name="T10" fmla="+- 0 4066 4066"/>
                  <a:gd name="T11" fmla="*/ 4066 h 22"/>
                  <a:gd name="T12" fmla="+- 0 11164 11164"/>
                  <a:gd name="T13" fmla="*/ T12 w 12"/>
                  <a:gd name="T14" fmla="+- 0 4087 4066"/>
                  <a:gd name="T15" fmla="*/ 4087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1"/>
                    </a:moveTo>
                    <a:lnTo>
                      <a:pt x="5" y="0"/>
                    </a:lnTo>
                    <a:lnTo>
                      <a:pt x="12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41" name="Group 10730"/>
            <p:cNvGrpSpPr>
              <a:grpSpLocks/>
            </p:cNvGrpSpPr>
            <p:nvPr/>
          </p:nvGrpSpPr>
          <p:grpSpPr bwMode="auto">
            <a:xfrm>
              <a:off x="11116" y="4018"/>
              <a:ext cx="72" cy="74"/>
              <a:chOff x="11116" y="4018"/>
              <a:chExt cx="72" cy="74"/>
            </a:xfrm>
          </p:grpSpPr>
          <p:sp>
            <p:nvSpPr>
              <p:cNvPr id="20761" name="Freeform 10731"/>
              <p:cNvSpPr>
                <a:spLocks/>
              </p:cNvSpPr>
              <p:nvPr/>
            </p:nvSpPr>
            <p:spPr bwMode="auto">
              <a:xfrm>
                <a:off x="11116" y="4018"/>
                <a:ext cx="72" cy="74"/>
              </a:xfrm>
              <a:custGeom>
                <a:avLst/>
                <a:gdLst>
                  <a:gd name="T0" fmla="+- 0 11162 11116"/>
                  <a:gd name="T1" fmla="*/ T0 w 72"/>
                  <a:gd name="T2" fmla="+- 0 4092 4018"/>
                  <a:gd name="T3" fmla="*/ 4092 h 74"/>
                  <a:gd name="T4" fmla="+- 0 11188 11116"/>
                  <a:gd name="T5" fmla="*/ T4 w 72"/>
                  <a:gd name="T6" fmla="+- 0 4046 4018"/>
                  <a:gd name="T7" fmla="*/ 4046 h 74"/>
                  <a:gd name="T8" fmla="+- 0 11142 11116"/>
                  <a:gd name="T9" fmla="*/ T8 w 72"/>
                  <a:gd name="T10" fmla="+- 0 4018 4018"/>
                  <a:gd name="T11" fmla="*/ 4018 h 74"/>
                  <a:gd name="T12" fmla="+- 0 11116 11116"/>
                  <a:gd name="T13" fmla="*/ T12 w 72"/>
                  <a:gd name="T14" fmla="+- 0 4066 4018"/>
                  <a:gd name="T15" fmla="*/ 4066 h 74"/>
                  <a:gd name="T16" fmla="+- 0 11162 11116"/>
                  <a:gd name="T17" fmla="*/ T16 w 72"/>
                  <a:gd name="T18" fmla="+- 0 4092 4018"/>
                  <a:gd name="T19" fmla="*/ 4092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2" h="74">
                    <a:moveTo>
                      <a:pt x="46" y="74"/>
                    </a:moveTo>
                    <a:lnTo>
                      <a:pt x="72" y="28"/>
                    </a:lnTo>
                    <a:lnTo>
                      <a:pt x="26" y="0"/>
                    </a:lnTo>
                    <a:lnTo>
                      <a:pt x="0" y="48"/>
                    </a:lnTo>
                    <a:lnTo>
                      <a:pt x="46" y="7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42" name="Group 10732"/>
            <p:cNvGrpSpPr>
              <a:grpSpLocks/>
            </p:cNvGrpSpPr>
            <p:nvPr/>
          </p:nvGrpSpPr>
          <p:grpSpPr bwMode="auto">
            <a:xfrm>
              <a:off x="11169" y="3972"/>
              <a:ext cx="2" cy="2"/>
              <a:chOff x="11169" y="3972"/>
              <a:chExt cx="2" cy="2"/>
            </a:xfrm>
          </p:grpSpPr>
          <p:sp>
            <p:nvSpPr>
              <p:cNvPr id="20760" name="Freeform 10733"/>
              <p:cNvSpPr>
                <a:spLocks/>
              </p:cNvSpPr>
              <p:nvPr/>
            </p:nvSpPr>
            <p:spPr bwMode="auto">
              <a:xfrm>
                <a:off x="11169" y="3972"/>
                <a:ext cx="2" cy="2"/>
              </a:xfrm>
              <a:custGeom>
                <a:avLst/>
                <a:gdLst>
                  <a:gd name="T0" fmla="+- 0 11169 11169"/>
                  <a:gd name="T1" fmla="*/ T0 w 2"/>
                  <a:gd name="T2" fmla="+- 0 3972 3972"/>
                  <a:gd name="T3" fmla="*/ 3972 h 2"/>
                  <a:gd name="T4" fmla="+- 0 11169 11169"/>
                  <a:gd name="T5" fmla="*/ T4 w 2"/>
                  <a:gd name="T6" fmla="+- 0 3974 3972"/>
                  <a:gd name="T7" fmla="*/ 3974 h 2"/>
                  <a:gd name="T8" fmla="+- 0 11171 11169"/>
                  <a:gd name="T9" fmla="*/ T8 w 2"/>
                  <a:gd name="T10" fmla="+- 0 3974 3972"/>
                  <a:gd name="T11" fmla="*/ 3974 h 2"/>
                  <a:gd name="T12" fmla="+- 0 11169 11169"/>
                  <a:gd name="T13" fmla="*/ T12 w 2"/>
                  <a:gd name="T14" fmla="+- 0 3972 3972"/>
                  <a:gd name="T15" fmla="*/ 397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43" name="Group 10734"/>
            <p:cNvGrpSpPr>
              <a:grpSpLocks/>
            </p:cNvGrpSpPr>
            <p:nvPr/>
          </p:nvGrpSpPr>
          <p:grpSpPr bwMode="auto">
            <a:xfrm>
              <a:off x="11169" y="3972"/>
              <a:ext cx="2" cy="2"/>
              <a:chOff x="11169" y="3972"/>
              <a:chExt cx="2" cy="2"/>
            </a:xfrm>
          </p:grpSpPr>
          <p:sp>
            <p:nvSpPr>
              <p:cNvPr id="20759" name="Freeform 10735"/>
              <p:cNvSpPr>
                <a:spLocks/>
              </p:cNvSpPr>
              <p:nvPr/>
            </p:nvSpPr>
            <p:spPr bwMode="auto">
              <a:xfrm>
                <a:off x="11169" y="3972"/>
                <a:ext cx="2" cy="2"/>
              </a:xfrm>
              <a:custGeom>
                <a:avLst/>
                <a:gdLst>
                  <a:gd name="T0" fmla="+- 0 11169 11169"/>
                  <a:gd name="T1" fmla="*/ T0 w 2"/>
                  <a:gd name="T2" fmla="+- 0 3972 3972"/>
                  <a:gd name="T3" fmla="*/ 3972 h 2"/>
                  <a:gd name="T4" fmla="+- 0 11169 11169"/>
                  <a:gd name="T5" fmla="*/ T4 w 2"/>
                  <a:gd name="T6" fmla="+- 0 3974 3972"/>
                  <a:gd name="T7" fmla="*/ 3974 h 2"/>
                  <a:gd name="T8" fmla="+- 0 11171 11169"/>
                  <a:gd name="T9" fmla="*/ T8 w 2"/>
                  <a:gd name="T10" fmla="+- 0 3974 3972"/>
                  <a:gd name="T11" fmla="*/ 3974 h 2"/>
                  <a:gd name="T12" fmla="+- 0 11169 11169"/>
                  <a:gd name="T13" fmla="*/ T12 w 2"/>
                  <a:gd name="T14" fmla="+- 0 3972 3972"/>
                  <a:gd name="T15" fmla="*/ 397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44" name="Group 10736"/>
            <p:cNvGrpSpPr>
              <a:grpSpLocks/>
            </p:cNvGrpSpPr>
            <p:nvPr/>
          </p:nvGrpSpPr>
          <p:grpSpPr bwMode="auto">
            <a:xfrm>
              <a:off x="11169" y="3974"/>
              <a:ext cx="2" cy="2"/>
              <a:chOff x="11169" y="3974"/>
              <a:chExt cx="2" cy="2"/>
            </a:xfrm>
          </p:grpSpPr>
          <p:sp>
            <p:nvSpPr>
              <p:cNvPr id="20758" name="Freeform 10737"/>
              <p:cNvSpPr>
                <a:spLocks/>
              </p:cNvSpPr>
              <p:nvPr/>
            </p:nvSpPr>
            <p:spPr bwMode="auto">
              <a:xfrm>
                <a:off x="11169" y="3974"/>
                <a:ext cx="2" cy="2"/>
              </a:xfrm>
              <a:custGeom>
                <a:avLst/>
                <a:gdLst>
                  <a:gd name="T0" fmla="+- 0 11169 11169"/>
                  <a:gd name="T1" fmla="*/ T0 w 2"/>
                  <a:gd name="T2" fmla="+- 0 11171 11169"/>
                  <a:gd name="T3" fmla="*/ T2 w 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45" name="Group 10738"/>
            <p:cNvGrpSpPr>
              <a:grpSpLocks/>
            </p:cNvGrpSpPr>
            <p:nvPr/>
          </p:nvGrpSpPr>
          <p:grpSpPr bwMode="auto">
            <a:xfrm>
              <a:off x="11210" y="3996"/>
              <a:ext cx="5" cy="2"/>
              <a:chOff x="11210" y="3996"/>
              <a:chExt cx="5" cy="2"/>
            </a:xfrm>
          </p:grpSpPr>
          <p:sp>
            <p:nvSpPr>
              <p:cNvPr id="20757" name="Freeform 10739"/>
              <p:cNvSpPr>
                <a:spLocks/>
              </p:cNvSpPr>
              <p:nvPr/>
            </p:nvSpPr>
            <p:spPr bwMode="auto">
              <a:xfrm>
                <a:off x="11210" y="3996"/>
                <a:ext cx="5" cy="2"/>
              </a:xfrm>
              <a:custGeom>
                <a:avLst/>
                <a:gdLst>
                  <a:gd name="T0" fmla="+- 0 11210 11210"/>
                  <a:gd name="T1" fmla="*/ T0 w 5"/>
                  <a:gd name="T2" fmla="+- 0 3996 3996"/>
                  <a:gd name="T3" fmla="*/ 3996 h 2"/>
                  <a:gd name="T4" fmla="+- 0 11210 11210"/>
                  <a:gd name="T5" fmla="*/ T4 w 5"/>
                  <a:gd name="T6" fmla="+- 0 3998 3996"/>
                  <a:gd name="T7" fmla="*/ 3998 h 2"/>
                  <a:gd name="T8" fmla="+- 0 11214 11210"/>
                  <a:gd name="T9" fmla="*/ T8 w 5"/>
                  <a:gd name="T10" fmla="+- 0 3998 3996"/>
                  <a:gd name="T11" fmla="*/ 3998 h 2"/>
                  <a:gd name="T12" fmla="+- 0 11210 11210"/>
                  <a:gd name="T13" fmla="*/ T12 w 5"/>
                  <a:gd name="T14" fmla="+- 0 3996 3996"/>
                  <a:gd name="T15" fmla="*/ 399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46" name="Group 10740"/>
            <p:cNvGrpSpPr>
              <a:grpSpLocks/>
            </p:cNvGrpSpPr>
            <p:nvPr/>
          </p:nvGrpSpPr>
          <p:grpSpPr bwMode="auto">
            <a:xfrm>
              <a:off x="11210" y="3996"/>
              <a:ext cx="5" cy="2"/>
              <a:chOff x="11210" y="3996"/>
              <a:chExt cx="5" cy="2"/>
            </a:xfrm>
          </p:grpSpPr>
          <p:sp>
            <p:nvSpPr>
              <p:cNvPr id="20756" name="Freeform 10741"/>
              <p:cNvSpPr>
                <a:spLocks/>
              </p:cNvSpPr>
              <p:nvPr/>
            </p:nvSpPr>
            <p:spPr bwMode="auto">
              <a:xfrm>
                <a:off x="11210" y="3996"/>
                <a:ext cx="5" cy="2"/>
              </a:xfrm>
              <a:custGeom>
                <a:avLst/>
                <a:gdLst>
                  <a:gd name="T0" fmla="+- 0 11210 11210"/>
                  <a:gd name="T1" fmla="*/ T0 w 5"/>
                  <a:gd name="T2" fmla="+- 0 3996 3996"/>
                  <a:gd name="T3" fmla="*/ 3996 h 2"/>
                  <a:gd name="T4" fmla="+- 0 11210 11210"/>
                  <a:gd name="T5" fmla="*/ T4 w 5"/>
                  <a:gd name="T6" fmla="+- 0 3998 3996"/>
                  <a:gd name="T7" fmla="*/ 3998 h 2"/>
                  <a:gd name="T8" fmla="+- 0 11214 11210"/>
                  <a:gd name="T9" fmla="*/ T8 w 5"/>
                  <a:gd name="T10" fmla="+- 0 3998 3996"/>
                  <a:gd name="T11" fmla="*/ 3998 h 2"/>
                  <a:gd name="T12" fmla="+- 0 11210 11210"/>
                  <a:gd name="T13" fmla="*/ T12 w 5"/>
                  <a:gd name="T14" fmla="+- 0 3996 3996"/>
                  <a:gd name="T15" fmla="*/ 399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47" name="Group 10742"/>
            <p:cNvGrpSpPr>
              <a:grpSpLocks/>
            </p:cNvGrpSpPr>
            <p:nvPr/>
          </p:nvGrpSpPr>
          <p:grpSpPr bwMode="auto">
            <a:xfrm>
              <a:off x="11142" y="3974"/>
              <a:ext cx="29" cy="43"/>
              <a:chOff x="11142" y="3974"/>
              <a:chExt cx="29" cy="43"/>
            </a:xfrm>
          </p:grpSpPr>
          <p:sp>
            <p:nvSpPr>
              <p:cNvPr id="20754" name="Freeform 10743"/>
              <p:cNvSpPr>
                <a:spLocks/>
              </p:cNvSpPr>
              <p:nvPr/>
            </p:nvSpPr>
            <p:spPr bwMode="auto">
              <a:xfrm>
                <a:off x="11142" y="3974"/>
                <a:ext cx="29" cy="43"/>
              </a:xfrm>
              <a:custGeom>
                <a:avLst/>
                <a:gdLst>
                  <a:gd name="T0" fmla="+- 0 11169 11142"/>
                  <a:gd name="T1" fmla="*/ T0 w 29"/>
                  <a:gd name="T2" fmla="+- 0 3974 3974"/>
                  <a:gd name="T3" fmla="*/ 3974 h 43"/>
                  <a:gd name="T4" fmla="+- 0 11142 11142"/>
                  <a:gd name="T5" fmla="*/ T4 w 29"/>
                  <a:gd name="T6" fmla="+- 0 4018 3974"/>
                  <a:gd name="T7" fmla="*/ 4018 h 43"/>
                  <a:gd name="T8" fmla="+- 0 11147 11142"/>
                  <a:gd name="T9" fmla="*/ T8 w 29"/>
                  <a:gd name="T10" fmla="+- 0 4018 3974"/>
                  <a:gd name="T11" fmla="*/ 4018 h 43"/>
                  <a:gd name="T12" fmla="+- 0 11169 11142"/>
                  <a:gd name="T13" fmla="*/ T12 w 29"/>
                  <a:gd name="T14" fmla="+- 0 3974 3974"/>
                  <a:gd name="T15" fmla="*/ 3974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43">
                    <a:moveTo>
                      <a:pt x="27" y="0"/>
                    </a:moveTo>
                    <a:lnTo>
                      <a:pt x="0" y="44"/>
                    </a:lnTo>
                    <a:lnTo>
                      <a:pt x="5" y="44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55" name="Freeform 10744"/>
              <p:cNvSpPr>
                <a:spLocks/>
              </p:cNvSpPr>
              <p:nvPr/>
            </p:nvSpPr>
            <p:spPr bwMode="auto">
              <a:xfrm>
                <a:off x="11142" y="3974"/>
                <a:ext cx="29" cy="43"/>
              </a:xfrm>
              <a:custGeom>
                <a:avLst/>
                <a:gdLst>
                  <a:gd name="T0" fmla="+- 0 11171 11142"/>
                  <a:gd name="T1" fmla="*/ T0 w 29"/>
                  <a:gd name="T2" fmla="+- 0 3974 3974"/>
                  <a:gd name="T3" fmla="*/ 3974 h 43"/>
                  <a:gd name="T4" fmla="+- 0 11169 11142"/>
                  <a:gd name="T5" fmla="*/ T4 w 29"/>
                  <a:gd name="T6" fmla="+- 0 3974 3974"/>
                  <a:gd name="T7" fmla="*/ 3974 h 43"/>
                  <a:gd name="T8" fmla="+- 0 11147 11142"/>
                  <a:gd name="T9" fmla="*/ T8 w 29"/>
                  <a:gd name="T10" fmla="+- 0 4018 3974"/>
                  <a:gd name="T11" fmla="*/ 4018 h 43"/>
                  <a:gd name="T12" fmla="+- 0 11171 11142"/>
                  <a:gd name="T13" fmla="*/ T12 w 29"/>
                  <a:gd name="T14" fmla="+- 0 3974 3974"/>
                  <a:gd name="T15" fmla="*/ 3974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" h="43">
                    <a:moveTo>
                      <a:pt x="29" y="0"/>
                    </a:moveTo>
                    <a:lnTo>
                      <a:pt x="27" y="0"/>
                    </a:lnTo>
                    <a:lnTo>
                      <a:pt x="5" y="44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48" name="Group 10745"/>
            <p:cNvGrpSpPr>
              <a:grpSpLocks/>
            </p:cNvGrpSpPr>
            <p:nvPr/>
          </p:nvGrpSpPr>
          <p:grpSpPr bwMode="auto">
            <a:xfrm>
              <a:off x="11142" y="3974"/>
              <a:ext cx="26" cy="43"/>
              <a:chOff x="11142" y="3974"/>
              <a:chExt cx="26" cy="43"/>
            </a:xfrm>
          </p:grpSpPr>
          <p:sp>
            <p:nvSpPr>
              <p:cNvPr id="20753" name="Freeform 10746"/>
              <p:cNvSpPr>
                <a:spLocks/>
              </p:cNvSpPr>
              <p:nvPr/>
            </p:nvSpPr>
            <p:spPr bwMode="auto">
              <a:xfrm>
                <a:off x="11142" y="3974"/>
                <a:ext cx="26" cy="43"/>
              </a:xfrm>
              <a:custGeom>
                <a:avLst/>
                <a:gdLst>
                  <a:gd name="T0" fmla="+- 0 11142 11142"/>
                  <a:gd name="T1" fmla="*/ T0 w 26"/>
                  <a:gd name="T2" fmla="+- 0 4018 3974"/>
                  <a:gd name="T3" fmla="*/ 4018 h 43"/>
                  <a:gd name="T4" fmla="+- 0 11147 11142"/>
                  <a:gd name="T5" fmla="*/ T4 w 26"/>
                  <a:gd name="T6" fmla="+- 0 4018 3974"/>
                  <a:gd name="T7" fmla="*/ 4018 h 43"/>
                  <a:gd name="T8" fmla="+- 0 11169 11142"/>
                  <a:gd name="T9" fmla="*/ T8 w 26"/>
                  <a:gd name="T10" fmla="+- 0 3974 3974"/>
                  <a:gd name="T11" fmla="*/ 3974 h 43"/>
                  <a:gd name="T12" fmla="+- 0 11142 11142"/>
                  <a:gd name="T13" fmla="*/ T12 w 26"/>
                  <a:gd name="T14" fmla="+- 0 4018 3974"/>
                  <a:gd name="T15" fmla="*/ 401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" h="43">
                    <a:moveTo>
                      <a:pt x="0" y="44"/>
                    </a:moveTo>
                    <a:lnTo>
                      <a:pt x="5" y="44"/>
                    </a:lnTo>
                    <a:lnTo>
                      <a:pt x="27" y="0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49" name="Group 10747"/>
            <p:cNvGrpSpPr>
              <a:grpSpLocks/>
            </p:cNvGrpSpPr>
            <p:nvPr/>
          </p:nvGrpSpPr>
          <p:grpSpPr bwMode="auto">
            <a:xfrm>
              <a:off x="11147" y="3974"/>
              <a:ext cx="24" cy="43"/>
              <a:chOff x="11147" y="3974"/>
              <a:chExt cx="24" cy="43"/>
            </a:xfrm>
          </p:grpSpPr>
          <p:sp>
            <p:nvSpPr>
              <p:cNvPr id="20752" name="Freeform 10748"/>
              <p:cNvSpPr>
                <a:spLocks/>
              </p:cNvSpPr>
              <p:nvPr/>
            </p:nvSpPr>
            <p:spPr bwMode="auto">
              <a:xfrm>
                <a:off x="11147" y="3974"/>
                <a:ext cx="24" cy="43"/>
              </a:xfrm>
              <a:custGeom>
                <a:avLst/>
                <a:gdLst>
                  <a:gd name="T0" fmla="+- 0 11147 11147"/>
                  <a:gd name="T1" fmla="*/ T0 w 24"/>
                  <a:gd name="T2" fmla="+- 0 4018 3974"/>
                  <a:gd name="T3" fmla="*/ 4018 h 43"/>
                  <a:gd name="T4" fmla="+- 0 11169 11147"/>
                  <a:gd name="T5" fmla="*/ T4 w 24"/>
                  <a:gd name="T6" fmla="+- 0 3974 3974"/>
                  <a:gd name="T7" fmla="*/ 3974 h 43"/>
                  <a:gd name="T8" fmla="+- 0 11171 11147"/>
                  <a:gd name="T9" fmla="*/ T8 w 24"/>
                  <a:gd name="T10" fmla="+- 0 3974 3974"/>
                  <a:gd name="T11" fmla="*/ 3974 h 43"/>
                  <a:gd name="T12" fmla="+- 0 11147 11147"/>
                  <a:gd name="T13" fmla="*/ T12 w 24"/>
                  <a:gd name="T14" fmla="+- 0 4018 3974"/>
                  <a:gd name="T15" fmla="*/ 401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4" h="43">
                    <a:moveTo>
                      <a:pt x="0" y="44"/>
                    </a:moveTo>
                    <a:lnTo>
                      <a:pt x="22" y="0"/>
                    </a:lnTo>
                    <a:lnTo>
                      <a:pt x="24" y="0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50" name="Group 10749"/>
            <p:cNvGrpSpPr>
              <a:grpSpLocks/>
            </p:cNvGrpSpPr>
            <p:nvPr/>
          </p:nvGrpSpPr>
          <p:grpSpPr bwMode="auto">
            <a:xfrm>
              <a:off x="11142" y="4018"/>
              <a:ext cx="5" cy="2"/>
              <a:chOff x="11142" y="4018"/>
              <a:chExt cx="5" cy="2"/>
            </a:xfrm>
          </p:grpSpPr>
          <p:sp>
            <p:nvSpPr>
              <p:cNvPr id="20751" name="Freeform 10750"/>
              <p:cNvSpPr>
                <a:spLocks/>
              </p:cNvSpPr>
              <p:nvPr/>
            </p:nvSpPr>
            <p:spPr bwMode="auto">
              <a:xfrm>
                <a:off x="11142" y="4018"/>
                <a:ext cx="5" cy="2"/>
              </a:xfrm>
              <a:custGeom>
                <a:avLst/>
                <a:gdLst>
                  <a:gd name="T0" fmla="+- 0 11147 11142"/>
                  <a:gd name="T1" fmla="*/ T0 w 5"/>
                  <a:gd name="T2" fmla="+- 0 4018 4018"/>
                  <a:gd name="T3" fmla="*/ 4018 h 2"/>
                  <a:gd name="T4" fmla="+- 0 11142 11142"/>
                  <a:gd name="T5" fmla="*/ T4 w 5"/>
                  <a:gd name="T6" fmla="+- 0 4018 4018"/>
                  <a:gd name="T7" fmla="*/ 4018 h 2"/>
                  <a:gd name="T8" fmla="+- 0 11145 11142"/>
                  <a:gd name="T9" fmla="*/ T8 w 5"/>
                  <a:gd name="T10" fmla="+- 0 4020 4018"/>
                  <a:gd name="T11" fmla="*/ 4020 h 2"/>
                  <a:gd name="T12" fmla="+- 0 11147 11142"/>
                  <a:gd name="T13" fmla="*/ T12 w 5"/>
                  <a:gd name="T14" fmla="+- 0 4018 4018"/>
                  <a:gd name="T15" fmla="*/ 401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51" name="Group 10751"/>
            <p:cNvGrpSpPr>
              <a:grpSpLocks/>
            </p:cNvGrpSpPr>
            <p:nvPr/>
          </p:nvGrpSpPr>
          <p:grpSpPr bwMode="auto">
            <a:xfrm>
              <a:off x="11142" y="4018"/>
              <a:ext cx="2" cy="2"/>
              <a:chOff x="11142" y="4018"/>
              <a:chExt cx="2" cy="2"/>
            </a:xfrm>
          </p:grpSpPr>
          <p:sp>
            <p:nvSpPr>
              <p:cNvPr id="20750" name="Freeform 10752"/>
              <p:cNvSpPr>
                <a:spLocks/>
              </p:cNvSpPr>
              <p:nvPr/>
            </p:nvSpPr>
            <p:spPr bwMode="auto">
              <a:xfrm>
                <a:off x="11142" y="4018"/>
                <a:ext cx="2" cy="2"/>
              </a:xfrm>
              <a:custGeom>
                <a:avLst/>
                <a:gdLst>
                  <a:gd name="T0" fmla="+- 0 11145 11142"/>
                  <a:gd name="T1" fmla="*/ T0 w 2"/>
                  <a:gd name="T2" fmla="+- 0 4020 4018"/>
                  <a:gd name="T3" fmla="*/ 4020 h 2"/>
                  <a:gd name="T4" fmla="+- 0 11142 11142"/>
                  <a:gd name="T5" fmla="*/ T4 w 2"/>
                  <a:gd name="T6" fmla="+- 0 4018 4018"/>
                  <a:gd name="T7" fmla="*/ 4018 h 2"/>
                  <a:gd name="T8" fmla="+- 0 11145 11142"/>
                  <a:gd name="T9" fmla="*/ T8 w 2"/>
                  <a:gd name="T10" fmla="+- 0 4020 4018"/>
                  <a:gd name="T11" fmla="*/ 402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52" name="Group 10753"/>
            <p:cNvGrpSpPr>
              <a:grpSpLocks/>
            </p:cNvGrpSpPr>
            <p:nvPr/>
          </p:nvGrpSpPr>
          <p:grpSpPr bwMode="auto">
            <a:xfrm>
              <a:off x="11142" y="4018"/>
              <a:ext cx="5" cy="2"/>
              <a:chOff x="11142" y="4018"/>
              <a:chExt cx="5" cy="2"/>
            </a:xfrm>
          </p:grpSpPr>
          <p:sp>
            <p:nvSpPr>
              <p:cNvPr id="20749" name="Freeform 10754"/>
              <p:cNvSpPr>
                <a:spLocks/>
              </p:cNvSpPr>
              <p:nvPr/>
            </p:nvSpPr>
            <p:spPr bwMode="auto">
              <a:xfrm>
                <a:off x="11142" y="4018"/>
                <a:ext cx="5" cy="2"/>
              </a:xfrm>
              <a:custGeom>
                <a:avLst/>
                <a:gdLst>
                  <a:gd name="T0" fmla="+- 0 11145 11142"/>
                  <a:gd name="T1" fmla="*/ T0 w 5"/>
                  <a:gd name="T2" fmla="+- 0 4020 4018"/>
                  <a:gd name="T3" fmla="*/ 4020 h 2"/>
                  <a:gd name="T4" fmla="+- 0 11142 11142"/>
                  <a:gd name="T5" fmla="*/ T4 w 5"/>
                  <a:gd name="T6" fmla="+- 0 4018 4018"/>
                  <a:gd name="T7" fmla="*/ 4018 h 2"/>
                  <a:gd name="T8" fmla="+- 0 11147 11142"/>
                  <a:gd name="T9" fmla="*/ T8 w 5"/>
                  <a:gd name="T10" fmla="+- 0 4018 4018"/>
                  <a:gd name="T11" fmla="*/ 4018 h 2"/>
                  <a:gd name="T12" fmla="+- 0 11145 11142"/>
                  <a:gd name="T13" fmla="*/ T12 w 5"/>
                  <a:gd name="T14" fmla="+- 0 4020 4018"/>
                  <a:gd name="T15" fmla="*/ 402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3" y="2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53" name="Group 10755"/>
            <p:cNvGrpSpPr>
              <a:grpSpLocks/>
            </p:cNvGrpSpPr>
            <p:nvPr/>
          </p:nvGrpSpPr>
          <p:grpSpPr bwMode="auto">
            <a:xfrm>
              <a:off x="11198" y="3998"/>
              <a:ext cx="17" cy="22"/>
              <a:chOff x="11198" y="3998"/>
              <a:chExt cx="17" cy="22"/>
            </a:xfrm>
          </p:grpSpPr>
          <p:sp>
            <p:nvSpPr>
              <p:cNvPr id="20747" name="Freeform 10756"/>
              <p:cNvSpPr>
                <a:spLocks/>
              </p:cNvSpPr>
              <p:nvPr/>
            </p:nvSpPr>
            <p:spPr bwMode="auto">
              <a:xfrm>
                <a:off x="11198" y="3998"/>
                <a:ext cx="17" cy="22"/>
              </a:xfrm>
              <a:custGeom>
                <a:avLst/>
                <a:gdLst>
                  <a:gd name="T0" fmla="+- 0 11210 11198"/>
                  <a:gd name="T1" fmla="*/ T0 w 17"/>
                  <a:gd name="T2" fmla="+- 0 3998 3998"/>
                  <a:gd name="T3" fmla="*/ 3998 h 22"/>
                  <a:gd name="T4" fmla="+- 0 11198 11198"/>
                  <a:gd name="T5" fmla="*/ T4 w 17"/>
                  <a:gd name="T6" fmla="+- 0 4020 3998"/>
                  <a:gd name="T7" fmla="*/ 4020 h 22"/>
                  <a:gd name="T8" fmla="+- 0 11202 11198"/>
                  <a:gd name="T9" fmla="*/ T8 w 17"/>
                  <a:gd name="T10" fmla="+- 0 4020 3998"/>
                  <a:gd name="T11" fmla="*/ 4020 h 22"/>
                  <a:gd name="T12" fmla="+- 0 11210 11198"/>
                  <a:gd name="T13" fmla="*/ T12 w 17"/>
                  <a:gd name="T14" fmla="+- 0 3998 3998"/>
                  <a:gd name="T15" fmla="*/ 399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22">
                    <a:moveTo>
                      <a:pt x="12" y="0"/>
                    </a:moveTo>
                    <a:lnTo>
                      <a:pt x="0" y="22"/>
                    </a:lnTo>
                    <a:lnTo>
                      <a:pt x="4" y="22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48" name="Freeform 10757"/>
              <p:cNvSpPr>
                <a:spLocks/>
              </p:cNvSpPr>
              <p:nvPr/>
            </p:nvSpPr>
            <p:spPr bwMode="auto">
              <a:xfrm>
                <a:off x="11198" y="3998"/>
                <a:ext cx="17" cy="22"/>
              </a:xfrm>
              <a:custGeom>
                <a:avLst/>
                <a:gdLst>
                  <a:gd name="T0" fmla="+- 0 11214 11198"/>
                  <a:gd name="T1" fmla="*/ T0 w 17"/>
                  <a:gd name="T2" fmla="+- 0 3998 3998"/>
                  <a:gd name="T3" fmla="*/ 3998 h 22"/>
                  <a:gd name="T4" fmla="+- 0 11210 11198"/>
                  <a:gd name="T5" fmla="*/ T4 w 17"/>
                  <a:gd name="T6" fmla="+- 0 3998 3998"/>
                  <a:gd name="T7" fmla="*/ 3998 h 22"/>
                  <a:gd name="T8" fmla="+- 0 11202 11198"/>
                  <a:gd name="T9" fmla="*/ T8 w 17"/>
                  <a:gd name="T10" fmla="+- 0 4020 3998"/>
                  <a:gd name="T11" fmla="*/ 4020 h 22"/>
                  <a:gd name="T12" fmla="+- 0 11214 11198"/>
                  <a:gd name="T13" fmla="*/ T12 w 17"/>
                  <a:gd name="T14" fmla="+- 0 3998 3998"/>
                  <a:gd name="T15" fmla="*/ 399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" h="22">
                    <a:moveTo>
                      <a:pt x="16" y="0"/>
                    </a:moveTo>
                    <a:lnTo>
                      <a:pt x="12" y="0"/>
                    </a:lnTo>
                    <a:lnTo>
                      <a:pt x="4" y="2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54" name="Group 10758"/>
            <p:cNvGrpSpPr>
              <a:grpSpLocks/>
            </p:cNvGrpSpPr>
            <p:nvPr/>
          </p:nvGrpSpPr>
          <p:grpSpPr bwMode="auto">
            <a:xfrm>
              <a:off x="11198" y="3998"/>
              <a:ext cx="12" cy="22"/>
              <a:chOff x="11198" y="3998"/>
              <a:chExt cx="12" cy="22"/>
            </a:xfrm>
          </p:grpSpPr>
          <p:sp>
            <p:nvSpPr>
              <p:cNvPr id="20746" name="Freeform 10759"/>
              <p:cNvSpPr>
                <a:spLocks/>
              </p:cNvSpPr>
              <p:nvPr/>
            </p:nvSpPr>
            <p:spPr bwMode="auto">
              <a:xfrm>
                <a:off x="11198" y="3998"/>
                <a:ext cx="12" cy="22"/>
              </a:xfrm>
              <a:custGeom>
                <a:avLst/>
                <a:gdLst>
                  <a:gd name="T0" fmla="+- 0 11198 11198"/>
                  <a:gd name="T1" fmla="*/ T0 w 12"/>
                  <a:gd name="T2" fmla="+- 0 4020 3998"/>
                  <a:gd name="T3" fmla="*/ 4020 h 22"/>
                  <a:gd name="T4" fmla="+- 0 11202 11198"/>
                  <a:gd name="T5" fmla="*/ T4 w 12"/>
                  <a:gd name="T6" fmla="+- 0 4020 3998"/>
                  <a:gd name="T7" fmla="*/ 4020 h 22"/>
                  <a:gd name="T8" fmla="+- 0 11210 11198"/>
                  <a:gd name="T9" fmla="*/ T8 w 12"/>
                  <a:gd name="T10" fmla="+- 0 3998 3998"/>
                  <a:gd name="T11" fmla="*/ 3998 h 22"/>
                  <a:gd name="T12" fmla="+- 0 11198 11198"/>
                  <a:gd name="T13" fmla="*/ T12 w 12"/>
                  <a:gd name="T14" fmla="+- 0 4020 3998"/>
                  <a:gd name="T15" fmla="*/ 402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2"/>
                    </a:moveTo>
                    <a:lnTo>
                      <a:pt x="4" y="22"/>
                    </a:lnTo>
                    <a:lnTo>
                      <a:pt x="12" y="0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55" name="Group 10760"/>
            <p:cNvGrpSpPr>
              <a:grpSpLocks/>
            </p:cNvGrpSpPr>
            <p:nvPr/>
          </p:nvGrpSpPr>
          <p:grpSpPr bwMode="auto">
            <a:xfrm>
              <a:off x="11202" y="3998"/>
              <a:ext cx="12" cy="22"/>
              <a:chOff x="11202" y="3998"/>
              <a:chExt cx="12" cy="22"/>
            </a:xfrm>
          </p:grpSpPr>
          <p:sp>
            <p:nvSpPr>
              <p:cNvPr id="20745" name="Freeform 10761"/>
              <p:cNvSpPr>
                <a:spLocks/>
              </p:cNvSpPr>
              <p:nvPr/>
            </p:nvSpPr>
            <p:spPr bwMode="auto">
              <a:xfrm>
                <a:off x="11202" y="3998"/>
                <a:ext cx="12" cy="22"/>
              </a:xfrm>
              <a:custGeom>
                <a:avLst/>
                <a:gdLst>
                  <a:gd name="T0" fmla="+- 0 11202 11202"/>
                  <a:gd name="T1" fmla="*/ T0 w 12"/>
                  <a:gd name="T2" fmla="+- 0 4020 3998"/>
                  <a:gd name="T3" fmla="*/ 4020 h 22"/>
                  <a:gd name="T4" fmla="+- 0 11210 11202"/>
                  <a:gd name="T5" fmla="*/ T4 w 12"/>
                  <a:gd name="T6" fmla="+- 0 3998 3998"/>
                  <a:gd name="T7" fmla="*/ 3998 h 22"/>
                  <a:gd name="T8" fmla="+- 0 11214 11202"/>
                  <a:gd name="T9" fmla="*/ T8 w 12"/>
                  <a:gd name="T10" fmla="+- 0 3998 3998"/>
                  <a:gd name="T11" fmla="*/ 3998 h 22"/>
                  <a:gd name="T12" fmla="+- 0 11202 11202"/>
                  <a:gd name="T13" fmla="*/ T12 w 12"/>
                  <a:gd name="T14" fmla="+- 0 4020 3998"/>
                  <a:gd name="T15" fmla="*/ 402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2"/>
                    </a:moveTo>
                    <a:lnTo>
                      <a:pt x="8" y="0"/>
                    </a:lnTo>
                    <a:lnTo>
                      <a:pt x="12" y="0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56" name="Group 10762"/>
            <p:cNvGrpSpPr>
              <a:grpSpLocks/>
            </p:cNvGrpSpPr>
            <p:nvPr/>
          </p:nvGrpSpPr>
          <p:grpSpPr bwMode="auto">
            <a:xfrm>
              <a:off x="11183" y="4042"/>
              <a:ext cx="7" cy="5"/>
              <a:chOff x="11183" y="4042"/>
              <a:chExt cx="7" cy="5"/>
            </a:xfrm>
          </p:grpSpPr>
          <p:sp>
            <p:nvSpPr>
              <p:cNvPr id="20744" name="Freeform 10763"/>
              <p:cNvSpPr>
                <a:spLocks/>
              </p:cNvSpPr>
              <p:nvPr/>
            </p:nvSpPr>
            <p:spPr bwMode="auto">
              <a:xfrm>
                <a:off x="11183" y="4042"/>
                <a:ext cx="7" cy="5"/>
              </a:xfrm>
              <a:custGeom>
                <a:avLst/>
                <a:gdLst>
                  <a:gd name="T0" fmla="+- 0 11190 11183"/>
                  <a:gd name="T1" fmla="*/ T0 w 7"/>
                  <a:gd name="T2" fmla="+- 0 4042 4042"/>
                  <a:gd name="T3" fmla="*/ 4042 h 5"/>
                  <a:gd name="T4" fmla="+- 0 11183 11183"/>
                  <a:gd name="T5" fmla="*/ T4 w 7"/>
                  <a:gd name="T6" fmla="+- 0 4042 4042"/>
                  <a:gd name="T7" fmla="*/ 4042 h 5"/>
                  <a:gd name="T8" fmla="+- 0 11188 11183"/>
                  <a:gd name="T9" fmla="*/ T8 w 7"/>
                  <a:gd name="T10" fmla="+- 0 4046 4042"/>
                  <a:gd name="T11" fmla="*/ 4046 h 5"/>
                  <a:gd name="T12" fmla="+- 0 11190 11183"/>
                  <a:gd name="T13" fmla="*/ T12 w 7"/>
                  <a:gd name="T14" fmla="+- 0 4042 4042"/>
                  <a:gd name="T15" fmla="*/ 404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0" y="0"/>
                    </a:lnTo>
                    <a:lnTo>
                      <a:pt x="5" y="4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57" name="Group 10764"/>
            <p:cNvGrpSpPr>
              <a:grpSpLocks/>
            </p:cNvGrpSpPr>
            <p:nvPr/>
          </p:nvGrpSpPr>
          <p:grpSpPr bwMode="auto">
            <a:xfrm>
              <a:off x="11183" y="4042"/>
              <a:ext cx="7" cy="5"/>
              <a:chOff x="11183" y="4042"/>
              <a:chExt cx="7" cy="5"/>
            </a:xfrm>
          </p:grpSpPr>
          <p:sp>
            <p:nvSpPr>
              <p:cNvPr id="20743" name="Freeform 10765"/>
              <p:cNvSpPr>
                <a:spLocks/>
              </p:cNvSpPr>
              <p:nvPr/>
            </p:nvSpPr>
            <p:spPr bwMode="auto">
              <a:xfrm>
                <a:off x="11183" y="4042"/>
                <a:ext cx="7" cy="5"/>
              </a:xfrm>
              <a:custGeom>
                <a:avLst/>
                <a:gdLst>
                  <a:gd name="T0" fmla="+- 0 11183 11183"/>
                  <a:gd name="T1" fmla="*/ T0 w 7"/>
                  <a:gd name="T2" fmla="+- 0 4042 4042"/>
                  <a:gd name="T3" fmla="*/ 4042 h 5"/>
                  <a:gd name="T4" fmla="+- 0 11190 11183"/>
                  <a:gd name="T5" fmla="*/ T4 w 7"/>
                  <a:gd name="T6" fmla="+- 0 4042 4042"/>
                  <a:gd name="T7" fmla="*/ 4042 h 5"/>
                  <a:gd name="T8" fmla="+- 0 11188 11183"/>
                  <a:gd name="T9" fmla="*/ T8 w 7"/>
                  <a:gd name="T10" fmla="+- 0 4046 4042"/>
                  <a:gd name="T11" fmla="*/ 4046 h 5"/>
                  <a:gd name="T12" fmla="+- 0 11183 11183"/>
                  <a:gd name="T13" fmla="*/ T12 w 7"/>
                  <a:gd name="T14" fmla="+- 0 4042 4042"/>
                  <a:gd name="T15" fmla="*/ 404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7" y="0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58" name="Group 10766"/>
            <p:cNvGrpSpPr>
              <a:grpSpLocks/>
            </p:cNvGrpSpPr>
            <p:nvPr/>
          </p:nvGrpSpPr>
          <p:grpSpPr bwMode="auto">
            <a:xfrm>
              <a:off x="11145" y="4020"/>
              <a:ext cx="38" cy="22"/>
              <a:chOff x="11145" y="4020"/>
              <a:chExt cx="38" cy="22"/>
            </a:xfrm>
          </p:grpSpPr>
          <p:sp>
            <p:nvSpPr>
              <p:cNvPr id="20742" name="Freeform 10767"/>
              <p:cNvSpPr>
                <a:spLocks/>
              </p:cNvSpPr>
              <p:nvPr/>
            </p:nvSpPr>
            <p:spPr bwMode="auto">
              <a:xfrm>
                <a:off x="11145" y="4020"/>
                <a:ext cx="38" cy="22"/>
              </a:xfrm>
              <a:custGeom>
                <a:avLst/>
                <a:gdLst>
                  <a:gd name="T0" fmla="+- 0 11145 11145"/>
                  <a:gd name="T1" fmla="*/ T0 w 38"/>
                  <a:gd name="T2" fmla="+- 0 4020 4020"/>
                  <a:gd name="T3" fmla="*/ 4020 h 22"/>
                  <a:gd name="T4" fmla="+- 0 11183 11145"/>
                  <a:gd name="T5" fmla="*/ T4 w 38"/>
                  <a:gd name="T6" fmla="+- 0 4042 4020"/>
                  <a:gd name="T7" fmla="*/ 4042 h 22"/>
                  <a:gd name="T8" fmla="+- 0 11145 11145"/>
                  <a:gd name="T9" fmla="*/ T8 w 38"/>
                  <a:gd name="T10" fmla="+- 0 4020 4020"/>
                  <a:gd name="T11" fmla="*/ 402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8" h="22">
                    <a:moveTo>
                      <a:pt x="0" y="0"/>
                    </a:moveTo>
                    <a:lnTo>
                      <a:pt x="38" y="2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59" name="Group 10768"/>
            <p:cNvGrpSpPr>
              <a:grpSpLocks/>
            </p:cNvGrpSpPr>
            <p:nvPr/>
          </p:nvGrpSpPr>
          <p:grpSpPr bwMode="auto">
            <a:xfrm>
              <a:off x="11145" y="4020"/>
              <a:ext cx="38" cy="22"/>
              <a:chOff x="11145" y="4020"/>
              <a:chExt cx="38" cy="22"/>
            </a:xfrm>
          </p:grpSpPr>
          <p:sp>
            <p:nvSpPr>
              <p:cNvPr id="20741" name="Freeform 10769"/>
              <p:cNvSpPr>
                <a:spLocks/>
              </p:cNvSpPr>
              <p:nvPr/>
            </p:nvSpPr>
            <p:spPr bwMode="auto">
              <a:xfrm>
                <a:off x="11145" y="4020"/>
                <a:ext cx="38" cy="22"/>
              </a:xfrm>
              <a:custGeom>
                <a:avLst/>
                <a:gdLst>
                  <a:gd name="T0" fmla="+- 0 11183 11145"/>
                  <a:gd name="T1" fmla="*/ T0 w 38"/>
                  <a:gd name="T2" fmla="+- 0 4042 4020"/>
                  <a:gd name="T3" fmla="*/ 4042 h 22"/>
                  <a:gd name="T4" fmla="+- 0 11145 11145"/>
                  <a:gd name="T5" fmla="*/ T4 w 38"/>
                  <a:gd name="T6" fmla="+- 0 4020 4020"/>
                  <a:gd name="T7" fmla="*/ 4020 h 22"/>
                  <a:gd name="T8" fmla="+- 0 11183 11145"/>
                  <a:gd name="T9" fmla="*/ T8 w 38"/>
                  <a:gd name="T10" fmla="+- 0 4042 4020"/>
                  <a:gd name="T11" fmla="*/ 404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8" h="22">
                    <a:moveTo>
                      <a:pt x="38" y="22"/>
                    </a:moveTo>
                    <a:lnTo>
                      <a:pt x="0" y="0"/>
                    </a:lnTo>
                    <a:lnTo>
                      <a:pt x="38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60" name="Group 10770"/>
            <p:cNvGrpSpPr>
              <a:grpSpLocks/>
            </p:cNvGrpSpPr>
            <p:nvPr/>
          </p:nvGrpSpPr>
          <p:grpSpPr bwMode="auto">
            <a:xfrm>
              <a:off x="11183" y="4020"/>
              <a:ext cx="19" cy="22"/>
              <a:chOff x="11183" y="4020"/>
              <a:chExt cx="19" cy="22"/>
            </a:xfrm>
          </p:grpSpPr>
          <p:sp>
            <p:nvSpPr>
              <p:cNvPr id="20739" name="Freeform 10771"/>
              <p:cNvSpPr>
                <a:spLocks/>
              </p:cNvSpPr>
              <p:nvPr/>
            </p:nvSpPr>
            <p:spPr bwMode="auto">
              <a:xfrm>
                <a:off x="11183" y="4020"/>
                <a:ext cx="19" cy="22"/>
              </a:xfrm>
              <a:custGeom>
                <a:avLst/>
                <a:gdLst>
                  <a:gd name="T0" fmla="+- 0 11198 11183"/>
                  <a:gd name="T1" fmla="*/ T0 w 19"/>
                  <a:gd name="T2" fmla="+- 0 4020 4020"/>
                  <a:gd name="T3" fmla="*/ 4020 h 22"/>
                  <a:gd name="T4" fmla="+- 0 11183 11183"/>
                  <a:gd name="T5" fmla="*/ T4 w 19"/>
                  <a:gd name="T6" fmla="+- 0 4042 4020"/>
                  <a:gd name="T7" fmla="*/ 4042 h 22"/>
                  <a:gd name="T8" fmla="+- 0 11190 11183"/>
                  <a:gd name="T9" fmla="*/ T8 w 19"/>
                  <a:gd name="T10" fmla="+- 0 4042 4020"/>
                  <a:gd name="T11" fmla="*/ 4042 h 22"/>
                  <a:gd name="T12" fmla="+- 0 11198 11183"/>
                  <a:gd name="T13" fmla="*/ T12 w 19"/>
                  <a:gd name="T14" fmla="+- 0 4020 4020"/>
                  <a:gd name="T15" fmla="*/ 402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15" y="0"/>
                    </a:moveTo>
                    <a:lnTo>
                      <a:pt x="0" y="22"/>
                    </a:lnTo>
                    <a:lnTo>
                      <a:pt x="7" y="22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40" name="Freeform 10772"/>
              <p:cNvSpPr>
                <a:spLocks/>
              </p:cNvSpPr>
              <p:nvPr/>
            </p:nvSpPr>
            <p:spPr bwMode="auto">
              <a:xfrm>
                <a:off x="11183" y="4020"/>
                <a:ext cx="19" cy="22"/>
              </a:xfrm>
              <a:custGeom>
                <a:avLst/>
                <a:gdLst>
                  <a:gd name="T0" fmla="+- 0 11202 11183"/>
                  <a:gd name="T1" fmla="*/ T0 w 19"/>
                  <a:gd name="T2" fmla="+- 0 4020 4020"/>
                  <a:gd name="T3" fmla="*/ 4020 h 22"/>
                  <a:gd name="T4" fmla="+- 0 11198 11183"/>
                  <a:gd name="T5" fmla="*/ T4 w 19"/>
                  <a:gd name="T6" fmla="+- 0 4020 4020"/>
                  <a:gd name="T7" fmla="*/ 4020 h 22"/>
                  <a:gd name="T8" fmla="+- 0 11190 11183"/>
                  <a:gd name="T9" fmla="*/ T8 w 19"/>
                  <a:gd name="T10" fmla="+- 0 4042 4020"/>
                  <a:gd name="T11" fmla="*/ 4042 h 22"/>
                  <a:gd name="T12" fmla="+- 0 11202 11183"/>
                  <a:gd name="T13" fmla="*/ T12 w 19"/>
                  <a:gd name="T14" fmla="+- 0 4020 4020"/>
                  <a:gd name="T15" fmla="*/ 402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5" y="0"/>
                    </a:lnTo>
                    <a:lnTo>
                      <a:pt x="7" y="22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61" name="Group 10773"/>
            <p:cNvGrpSpPr>
              <a:grpSpLocks/>
            </p:cNvGrpSpPr>
            <p:nvPr/>
          </p:nvGrpSpPr>
          <p:grpSpPr bwMode="auto">
            <a:xfrm>
              <a:off x="11183" y="4020"/>
              <a:ext cx="14" cy="22"/>
              <a:chOff x="11183" y="4020"/>
              <a:chExt cx="14" cy="22"/>
            </a:xfrm>
          </p:grpSpPr>
          <p:sp>
            <p:nvSpPr>
              <p:cNvPr id="20738" name="Freeform 10774"/>
              <p:cNvSpPr>
                <a:spLocks/>
              </p:cNvSpPr>
              <p:nvPr/>
            </p:nvSpPr>
            <p:spPr bwMode="auto">
              <a:xfrm>
                <a:off x="11183" y="4020"/>
                <a:ext cx="14" cy="22"/>
              </a:xfrm>
              <a:custGeom>
                <a:avLst/>
                <a:gdLst>
                  <a:gd name="T0" fmla="+- 0 11183 11183"/>
                  <a:gd name="T1" fmla="*/ T0 w 14"/>
                  <a:gd name="T2" fmla="+- 0 4042 4020"/>
                  <a:gd name="T3" fmla="*/ 4042 h 22"/>
                  <a:gd name="T4" fmla="+- 0 11190 11183"/>
                  <a:gd name="T5" fmla="*/ T4 w 14"/>
                  <a:gd name="T6" fmla="+- 0 4042 4020"/>
                  <a:gd name="T7" fmla="*/ 4042 h 22"/>
                  <a:gd name="T8" fmla="+- 0 11198 11183"/>
                  <a:gd name="T9" fmla="*/ T8 w 14"/>
                  <a:gd name="T10" fmla="+- 0 4020 4020"/>
                  <a:gd name="T11" fmla="*/ 4020 h 22"/>
                  <a:gd name="T12" fmla="+- 0 11183 11183"/>
                  <a:gd name="T13" fmla="*/ T12 w 14"/>
                  <a:gd name="T14" fmla="+- 0 4042 4020"/>
                  <a:gd name="T15" fmla="*/ 404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22">
                    <a:moveTo>
                      <a:pt x="0" y="22"/>
                    </a:moveTo>
                    <a:lnTo>
                      <a:pt x="7" y="22"/>
                    </a:lnTo>
                    <a:lnTo>
                      <a:pt x="15" y="0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62" name="Group 10775"/>
            <p:cNvGrpSpPr>
              <a:grpSpLocks/>
            </p:cNvGrpSpPr>
            <p:nvPr/>
          </p:nvGrpSpPr>
          <p:grpSpPr bwMode="auto">
            <a:xfrm>
              <a:off x="11190" y="4020"/>
              <a:ext cx="12" cy="22"/>
              <a:chOff x="11190" y="4020"/>
              <a:chExt cx="12" cy="22"/>
            </a:xfrm>
          </p:grpSpPr>
          <p:sp>
            <p:nvSpPr>
              <p:cNvPr id="20737" name="Freeform 10776"/>
              <p:cNvSpPr>
                <a:spLocks/>
              </p:cNvSpPr>
              <p:nvPr/>
            </p:nvSpPr>
            <p:spPr bwMode="auto">
              <a:xfrm>
                <a:off x="11190" y="4020"/>
                <a:ext cx="12" cy="22"/>
              </a:xfrm>
              <a:custGeom>
                <a:avLst/>
                <a:gdLst>
                  <a:gd name="T0" fmla="+- 0 11190 11190"/>
                  <a:gd name="T1" fmla="*/ T0 w 12"/>
                  <a:gd name="T2" fmla="+- 0 4042 4020"/>
                  <a:gd name="T3" fmla="*/ 4042 h 22"/>
                  <a:gd name="T4" fmla="+- 0 11198 11190"/>
                  <a:gd name="T5" fmla="*/ T4 w 12"/>
                  <a:gd name="T6" fmla="+- 0 4020 4020"/>
                  <a:gd name="T7" fmla="*/ 4020 h 22"/>
                  <a:gd name="T8" fmla="+- 0 11202 11190"/>
                  <a:gd name="T9" fmla="*/ T8 w 12"/>
                  <a:gd name="T10" fmla="+- 0 4020 4020"/>
                  <a:gd name="T11" fmla="*/ 4020 h 22"/>
                  <a:gd name="T12" fmla="+- 0 11190 11190"/>
                  <a:gd name="T13" fmla="*/ T12 w 12"/>
                  <a:gd name="T14" fmla="+- 0 4042 4020"/>
                  <a:gd name="T15" fmla="*/ 404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0" y="22"/>
                    </a:moveTo>
                    <a:lnTo>
                      <a:pt x="8" y="0"/>
                    </a:lnTo>
                    <a:lnTo>
                      <a:pt x="12" y="0"/>
                    </a:lnTo>
                    <a:lnTo>
                      <a:pt x="0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63" name="Group 10777"/>
            <p:cNvGrpSpPr>
              <a:grpSpLocks/>
            </p:cNvGrpSpPr>
            <p:nvPr/>
          </p:nvGrpSpPr>
          <p:grpSpPr bwMode="auto">
            <a:xfrm>
              <a:off x="11142" y="3972"/>
              <a:ext cx="72" cy="74"/>
              <a:chOff x="11142" y="3972"/>
              <a:chExt cx="72" cy="74"/>
            </a:xfrm>
          </p:grpSpPr>
          <p:sp>
            <p:nvSpPr>
              <p:cNvPr id="20736" name="Freeform 10778"/>
              <p:cNvSpPr>
                <a:spLocks/>
              </p:cNvSpPr>
              <p:nvPr/>
            </p:nvSpPr>
            <p:spPr bwMode="auto">
              <a:xfrm>
                <a:off x="11142" y="3972"/>
                <a:ext cx="72" cy="74"/>
              </a:xfrm>
              <a:custGeom>
                <a:avLst/>
                <a:gdLst>
                  <a:gd name="T0" fmla="+- 0 11188 11142"/>
                  <a:gd name="T1" fmla="*/ T0 w 72"/>
                  <a:gd name="T2" fmla="+- 0 4046 3972"/>
                  <a:gd name="T3" fmla="*/ 4046 h 74"/>
                  <a:gd name="T4" fmla="+- 0 11214 11142"/>
                  <a:gd name="T5" fmla="*/ T4 w 72"/>
                  <a:gd name="T6" fmla="+- 0 3998 3972"/>
                  <a:gd name="T7" fmla="*/ 3998 h 74"/>
                  <a:gd name="T8" fmla="+- 0 11169 11142"/>
                  <a:gd name="T9" fmla="*/ T8 w 72"/>
                  <a:gd name="T10" fmla="+- 0 3972 3972"/>
                  <a:gd name="T11" fmla="*/ 3972 h 74"/>
                  <a:gd name="T12" fmla="+- 0 11142 11142"/>
                  <a:gd name="T13" fmla="*/ T12 w 72"/>
                  <a:gd name="T14" fmla="+- 0 4018 3972"/>
                  <a:gd name="T15" fmla="*/ 4018 h 74"/>
                  <a:gd name="T16" fmla="+- 0 11188 11142"/>
                  <a:gd name="T17" fmla="*/ T16 w 72"/>
                  <a:gd name="T18" fmla="+- 0 4046 3972"/>
                  <a:gd name="T19" fmla="*/ 4046 h 7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2" h="74">
                    <a:moveTo>
                      <a:pt x="46" y="74"/>
                    </a:moveTo>
                    <a:lnTo>
                      <a:pt x="72" y="26"/>
                    </a:lnTo>
                    <a:lnTo>
                      <a:pt x="27" y="0"/>
                    </a:lnTo>
                    <a:lnTo>
                      <a:pt x="0" y="46"/>
                    </a:lnTo>
                    <a:lnTo>
                      <a:pt x="46" y="7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64" name="Group 10779"/>
            <p:cNvGrpSpPr>
              <a:grpSpLocks/>
            </p:cNvGrpSpPr>
            <p:nvPr/>
          </p:nvGrpSpPr>
          <p:grpSpPr bwMode="auto">
            <a:xfrm>
              <a:off x="5702" y="10946"/>
              <a:ext cx="7" cy="5"/>
              <a:chOff x="5702" y="10946"/>
              <a:chExt cx="7" cy="5"/>
            </a:xfrm>
          </p:grpSpPr>
          <p:sp>
            <p:nvSpPr>
              <p:cNvPr id="20735" name="Freeform 10780"/>
              <p:cNvSpPr>
                <a:spLocks/>
              </p:cNvSpPr>
              <p:nvPr/>
            </p:nvSpPr>
            <p:spPr bwMode="auto">
              <a:xfrm>
                <a:off x="5702" y="10946"/>
                <a:ext cx="7" cy="5"/>
              </a:xfrm>
              <a:custGeom>
                <a:avLst/>
                <a:gdLst>
                  <a:gd name="T0" fmla="+- 0 5706 5702"/>
                  <a:gd name="T1" fmla="*/ T0 w 7"/>
                  <a:gd name="T2" fmla="+- 0 10946 10946"/>
                  <a:gd name="T3" fmla="*/ 10946 h 5"/>
                  <a:gd name="T4" fmla="+- 0 5702 5702"/>
                  <a:gd name="T5" fmla="*/ T4 w 7"/>
                  <a:gd name="T6" fmla="+- 0 10951 10946"/>
                  <a:gd name="T7" fmla="*/ 10951 h 5"/>
                  <a:gd name="T8" fmla="+- 0 5709 5702"/>
                  <a:gd name="T9" fmla="*/ T8 w 7"/>
                  <a:gd name="T10" fmla="+- 0 10951 10946"/>
                  <a:gd name="T11" fmla="*/ 10951 h 5"/>
                  <a:gd name="T12" fmla="+- 0 5706 5702"/>
                  <a:gd name="T13" fmla="*/ T12 w 7"/>
                  <a:gd name="T14" fmla="+- 0 10946 10946"/>
                  <a:gd name="T15" fmla="*/ 1094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5">
                    <a:moveTo>
                      <a:pt x="4" y="0"/>
                    </a:moveTo>
                    <a:lnTo>
                      <a:pt x="0" y="5"/>
                    </a:lnTo>
                    <a:lnTo>
                      <a:pt x="7" y="5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65" name="Group 10781"/>
            <p:cNvGrpSpPr>
              <a:grpSpLocks/>
            </p:cNvGrpSpPr>
            <p:nvPr/>
          </p:nvGrpSpPr>
          <p:grpSpPr bwMode="auto">
            <a:xfrm>
              <a:off x="5702" y="10946"/>
              <a:ext cx="7" cy="5"/>
              <a:chOff x="5702" y="10946"/>
              <a:chExt cx="7" cy="5"/>
            </a:xfrm>
          </p:grpSpPr>
          <p:sp>
            <p:nvSpPr>
              <p:cNvPr id="20734" name="Freeform 10782"/>
              <p:cNvSpPr>
                <a:spLocks/>
              </p:cNvSpPr>
              <p:nvPr/>
            </p:nvSpPr>
            <p:spPr bwMode="auto">
              <a:xfrm>
                <a:off x="5702" y="10946"/>
                <a:ext cx="7" cy="5"/>
              </a:xfrm>
              <a:custGeom>
                <a:avLst/>
                <a:gdLst>
                  <a:gd name="T0" fmla="+- 0 5706 5702"/>
                  <a:gd name="T1" fmla="*/ T0 w 7"/>
                  <a:gd name="T2" fmla="+- 0 10946 10946"/>
                  <a:gd name="T3" fmla="*/ 10946 h 5"/>
                  <a:gd name="T4" fmla="+- 0 5702 5702"/>
                  <a:gd name="T5" fmla="*/ T4 w 7"/>
                  <a:gd name="T6" fmla="+- 0 10951 10946"/>
                  <a:gd name="T7" fmla="*/ 10951 h 5"/>
                  <a:gd name="T8" fmla="+- 0 5709 5702"/>
                  <a:gd name="T9" fmla="*/ T8 w 7"/>
                  <a:gd name="T10" fmla="+- 0 10951 10946"/>
                  <a:gd name="T11" fmla="*/ 10951 h 5"/>
                  <a:gd name="T12" fmla="+- 0 5706 5702"/>
                  <a:gd name="T13" fmla="*/ T12 w 7"/>
                  <a:gd name="T14" fmla="+- 0 10946 10946"/>
                  <a:gd name="T15" fmla="*/ 1094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5">
                    <a:moveTo>
                      <a:pt x="4" y="0"/>
                    </a:moveTo>
                    <a:lnTo>
                      <a:pt x="0" y="5"/>
                    </a:lnTo>
                    <a:lnTo>
                      <a:pt x="7" y="5"/>
                    </a:lnTo>
                    <a:lnTo>
                      <a:pt x="4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66" name="Group 10783"/>
            <p:cNvGrpSpPr>
              <a:grpSpLocks/>
            </p:cNvGrpSpPr>
            <p:nvPr/>
          </p:nvGrpSpPr>
          <p:grpSpPr bwMode="auto">
            <a:xfrm>
              <a:off x="5699" y="10951"/>
              <a:ext cx="10" cy="2"/>
              <a:chOff x="5699" y="10951"/>
              <a:chExt cx="10" cy="2"/>
            </a:xfrm>
          </p:grpSpPr>
          <p:sp>
            <p:nvSpPr>
              <p:cNvPr id="20733" name="Freeform 10784"/>
              <p:cNvSpPr>
                <a:spLocks/>
              </p:cNvSpPr>
              <p:nvPr/>
            </p:nvSpPr>
            <p:spPr bwMode="auto">
              <a:xfrm>
                <a:off x="5699" y="10951"/>
                <a:ext cx="10" cy="2"/>
              </a:xfrm>
              <a:custGeom>
                <a:avLst/>
                <a:gdLst>
                  <a:gd name="T0" fmla="+- 0 5699 5699"/>
                  <a:gd name="T1" fmla="*/ T0 w 10"/>
                  <a:gd name="T2" fmla="+- 0 5709 5699"/>
                  <a:gd name="T3" fmla="*/ T2 w 1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67" name="Group 10785"/>
            <p:cNvGrpSpPr>
              <a:grpSpLocks/>
            </p:cNvGrpSpPr>
            <p:nvPr/>
          </p:nvGrpSpPr>
          <p:grpSpPr bwMode="auto">
            <a:xfrm>
              <a:off x="5702" y="10951"/>
              <a:ext cx="7" cy="2"/>
              <a:chOff x="5702" y="10951"/>
              <a:chExt cx="7" cy="2"/>
            </a:xfrm>
          </p:grpSpPr>
          <p:sp>
            <p:nvSpPr>
              <p:cNvPr id="20732" name="Freeform 10786"/>
              <p:cNvSpPr>
                <a:spLocks/>
              </p:cNvSpPr>
              <p:nvPr/>
            </p:nvSpPr>
            <p:spPr bwMode="auto">
              <a:xfrm>
                <a:off x="5702" y="10951"/>
                <a:ext cx="7" cy="2"/>
              </a:xfrm>
              <a:custGeom>
                <a:avLst/>
                <a:gdLst>
                  <a:gd name="T0" fmla="+- 0 5702 5702"/>
                  <a:gd name="T1" fmla="*/ T0 w 7"/>
                  <a:gd name="T2" fmla="+- 0 5709 5702"/>
                  <a:gd name="T3" fmla="*/ T2 w 7"/>
                  <a:gd name="T4" fmla="+- 0 5702 5702"/>
                  <a:gd name="T5" fmla="*/ T4 w 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68" name="Group 10787"/>
            <p:cNvGrpSpPr>
              <a:grpSpLocks/>
            </p:cNvGrpSpPr>
            <p:nvPr/>
          </p:nvGrpSpPr>
          <p:grpSpPr bwMode="auto">
            <a:xfrm>
              <a:off x="5658" y="10951"/>
              <a:ext cx="41" cy="19"/>
              <a:chOff x="5658" y="10951"/>
              <a:chExt cx="41" cy="19"/>
            </a:xfrm>
          </p:grpSpPr>
          <p:sp>
            <p:nvSpPr>
              <p:cNvPr id="20731" name="Freeform 10788"/>
              <p:cNvSpPr>
                <a:spLocks/>
              </p:cNvSpPr>
              <p:nvPr/>
            </p:nvSpPr>
            <p:spPr bwMode="auto">
              <a:xfrm>
                <a:off x="5658" y="10951"/>
                <a:ext cx="41" cy="19"/>
              </a:xfrm>
              <a:custGeom>
                <a:avLst/>
                <a:gdLst>
                  <a:gd name="T0" fmla="+- 0 5699 5658"/>
                  <a:gd name="T1" fmla="*/ T0 w 41"/>
                  <a:gd name="T2" fmla="+- 0 10951 10951"/>
                  <a:gd name="T3" fmla="*/ 10951 h 19"/>
                  <a:gd name="T4" fmla="+- 0 5658 5658"/>
                  <a:gd name="T5" fmla="*/ T4 w 41"/>
                  <a:gd name="T6" fmla="+- 0 10970 10951"/>
                  <a:gd name="T7" fmla="*/ 10970 h 19"/>
                  <a:gd name="T8" fmla="+- 0 5668 5658"/>
                  <a:gd name="T9" fmla="*/ T8 w 41"/>
                  <a:gd name="T10" fmla="+- 0 10970 10951"/>
                  <a:gd name="T11" fmla="*/ 10970 h 19"/>
                  <a:gd name="T12" fmla="+- 0 5699 5658"/>
                  <a:gd name="T13" fmla="*/ T12 w 41"/>
                  <a:gd name="T14" fmla="+- 0 10951 10951"/>
                  <a:gd name="T15" fmla="*/ 10951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19">
                    <a:moveTo>
                      <a:pt x="41" y="0"/>
                    </a:moveTo>
                    <a:lnTo>
                      <a:pt x="0" y="19"/>
                    </a:lnTo>
                    <a:lnTo>
                      <a:pt x="10" y="19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69" name="Group 10789"/>
            <p:cNvGrpSpPr>
              <a:grpSpLocks/>
            </p:cNvGrpSpPr>
            <p:nvPr/>
          </p:nvGrpSpPr>
          <p:grpSpPr bwMode="auto">
            <a:xfrm>
              <a:off x="5668" y="10951"/>
              <a:ext cx="41" cy="19"/>
              <a:chOff x="5668" y="10951"/>
              <a:chExt cx="41" cy="19"/>
            </a:xfrm>
          </p:grpSpPr>
          <p:sp>
            <p:nvSpPr>
              <p:cNvPr id="20730" name="Freeform 10790"/>
              <p:cNvSpPr>
                <a:spLocks/>
              </p:cNvSpPr>
              <p:nvPr/>
            </p:nvSpPr>
            <p:spPr bwMode="auto">
              <a:xfrm>
                <a:off x="5668" y="10951"/>
                <a:ext cx="41" cy="19"/>
              </a:xfrm>
              <a:custGeom>
                <a:avLst/>
                <a:gdLst>
                  <a:gd name="T0" fmla="+- 0 5709 5668"/>
                  <a:gd name="T1" fmla="*/ T0 w 41"/>
                  <a:gd name="T2" fmla="+- 0 10951 10951"/>
                  <a:gd name="T3" fmla="*/ 10951 h 19"/>
                  <a:gd name="T4" fmla="+- 0 5699 5668"/>
                  <a:gd name="T5" fmla="*/ T4 w 41"/>
                  <a:gd name="T6" fmla="+- 0 10951 10951"/>
                  <a:gd name="T7" fmla="*/ 10951 h 19"/>
                  <a:gd name="T8" fmla="+- 0 5668 5668"/>
                  <a:gd name="T9" fmla="*/ T8 w 41"/>
                  <a:gd name="T10" fmla="+- 0 10970 10951"/>
                  <a:gd name="T11" fmla="*/ 10970 h 19"/>
                  <a:gd name="T12" fmla="+- 0 5709 5668"/>
                  <a:gd name="T13" fmla="*/ T12 w 41"/>
                  <a:gd name="T14" fmla="+- 0 10951 10951"/>
                  <a:gd name="T15" fmla="*/ 10951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19">
                    <a:moveTo>
                      <a:pt x="41" y="0"/>
                    </a:moveTo>
                    <a:lnTo>
                      <a:pt x="31" y="0"/>
                    </a:lnTo>
                    <a:lnTo>
                      <a:pt x="0" y="19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70" name="Group 10791"/>
            <p:cNvGrpSpPr>
              <a:grpSpLocks/>
            </p:cNvGrpSpPr>
            <p:nvPr/>
          </p:nvGrpSpPr>
          <p:grpSpPr bwMode="auto">
            <a:xfrm>
              <a:off x="5658" y="10951"/>
              <a:ext cx="41" cy="19"/>
              <a:chOff x="5658" y="10951"/>
              <a:chExt cx="41" cy="19"/>
            </a:xfrm>
          </p:grpSpPr>
          <p:sp>
            <p:nvSpPr>
              <p:cNvPr id="20729" name="Freeform 10792"/>
              <p:cNvSpPr>
                <a:spLocks/>
              </p:cNvSpPr>
              <p:nvPr/>
            </p:nvSpPr>
            <p:spPr bwMode="auto">
              <a:xfrm>
                <a:off x="5658" y="10951"/>
                <a:ext cx="41" cy="19"/>
              </a:xfrm>
              <a:custGeom>
                <a:avLst/>
                <a:gdLst>
                  <a:gd name="T0" fmla="+- 0 5658 5658"/>
                  <a:gd name="T1" fmla="*/ T0 w 41"/>
                  <a:gd name="T2" fmla="+- 0 10970 10951"/>
                  <a:gd name="T3" fmla="*/ 10970 h 19"/>
                  <a:gd name="T4" fmla="+- 0 5668 5658"/>
                  <a:gd name="T5" fmla="*/ T4 w 41"/>
                  <a:gd name="T6" fmla="+- 0 10970 10951"/>
                  <a:gd name="T7" fmla="*/ 10970 h 19"/>
                  <a:gd name="T8" fmla="+- 0 5699 5658"/>
                  <a:gd name="T9" fmla="*/ T8 w 41"/>
                  <a:gd name="T10" fmla="+- 0 10951 10951"/>
                  <a:gd name="T11" fmla="*/ 10951 h 19"/>
                  <a:gd name="T12" fmla="+- 0 5658 5658"/>
                  <a:gd name="T13" fmla="*/ T12 w 41"/>
                  <a:gd name="T14" fmla="+- 0 10970 10951"/>
                  <a:gd name="T15" fmla="*/ 10970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19">
                    <a:moveTo>
                      <a:pt x="0" y="19"/>
                    </a:moveTo>
                    <a:lnTo>
                      <a:pt x="10" y="19"/>
                    </a:lnTo>
                    <a:lnTo>
                      <a:pt x="41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71" name="Group 10793"/>
            <p:cNvGrpSpPr>
              <a:grpSpLocks/>
            </p:cNvGrpSpPr>
            <p:nvPr/>
          </p:nvGrpSpPr>
          <p:grpSpPr bwMode="auto">
            <a:xfrm>
              <a:off x="5668" y="10951"/>
              <a:ext cx="41" cy="19"/>
              <a:chOff x="5668" y="10951"/>
              <a:chExt cx="41" cy="19"/>
            </a:xfrm>
          </p:grpSpPr>
          <p:sp>
            <p:nvSpPr>
              <p:cNvPr id="20728" name="Freeform 10794"/>
              <p:cNvSpPr>
                <a:spLocks/>
              </p:cNvSpPr>
              <p:nvPr/>
            </p:nvSpPr>
            <p:spPr bwMode="auto">
              <a:xfrm>
                <a:off x="5668" y="10951"/>
                <a:ext cx="41" cy="19"/>
              </a:xfrm>
              <a:custGeom>
                <a:avLst/>
                <a:gdLst>
                  <a:gd name="T0" fmla="+- 0 5668 5668"/>
                  <a:gd name="T1" fmla="*/ T0 w 41"/>
                  <a:gd name="T2" fmla="+- 0 10970 10951"/>
                  <a:gd name="T3" fmla="*/ 10970 h 19"/>
                  <a:gd name="T4" fmla="+- 0 5699 5668"/>
                  <a:gd name="T5" fmla="*/ T4 w 41"/>
                  <a:gd name="T6" fmla="+- 0 10951 10951"/>
                  <a:gd name="T7" fmla="*/ 10951 h 19"/>
                  <a:gd name="T8" fmla="+- 0 5709 5668"/>
                  <a:gd name="T9" fmla="*/ T8 w 41"/>
                  <a:gd name="T10" fmla="+- 0 10951 10951"/>
                  <a:gd name="T11" fmla="*/ 10951 h 19"/>
                  <a:gd name="T12" fmla="+- 0 5668 5668"/>
                  <a:gd name="T13" fmla="*/ T12 w 41"/>
                  <a:gd name="T14" fmla="+- 0 10970 10951"/>
                  <a:gd name="T15" fmla="*/ 10970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19">
                    <a:moveTo>
                      <a:pt x="0" y="19"/>
                    </a:moveTo>
                    <a:lnTo>
                      <a:pt x="31" y="0"/>
                    </a:lnTo>
                    <a:lnTo>
                      <a:pt x="41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72" name="Group 10795"/>
            <p:cNvGrpSpPr>
              <a:grpSpLocks/>
            </p:cNvGrpSpPr>
            <p:nvPr/>
          </p:nvGrpSpPr>
          <p:grpSpPr bwMode="auto">
            <a:xfrm>
              <a:off x="5658" y="10970"/>
              <a:ext cx="10" cy="2"/>
              <a:chOff x="5658" y="10970"/>
              <a:chExt cx="10" cy="2"/>
            </a:xfrm>
          </p:grpSpPr>
          <p:sp>
            <p:nvSpPr>
              <p:cNvPr id="20727" name="Freeform 10796"/>
              <p:cNvSpPr>
                <a:spLocks/>
              </p:cNvSpPr>
              <p:nvPr/>
            </p:nvSpPr>
            <p:spPr bwMode="auto">
              <a:xfrm>
                <a:off x="5658" y="10970"/>
                <a:ext cx="10" cy="2"/>
              </a:xfrm>
              <a:custGeom>
                <a:avLst/>
                <a:gdLst>
                  <a:gd name="T0" fmla="+- 0 5668 5658"/>
                  <a:gd name="T1" fmla="*/ T0 w 10"/>
                  <a:gd name="T2" fmla="+- 0 10970 10970"/>
                  <a:gd name="T3" fmla="*/ 10970 h 2"/>
                  <a:gd name="T4" fmla="+- 0 5658 5658"/>
                  <a:gd name="T5" fmla="*/ T4 w 10"/>
                  <a:gd name="T6" fmla="+- 0 10970 10970"/>
                  <a:gd name="T7" fmla="*/ 10970 h 2"/>
                  <a:gd name="T8" fmla="+- 0 5661 5658"/>
                  <a:gd name="T9" fmla="*/ T8 w 10"/>
                  <a:gd name="T10" fmla="+- 0 10973 10970"/>
                  <a:gd name="T11" fmla="*/ 10973 h 2"/>
                  <a:gd name="T12" fmla="+- 0 5668 5658"/>
                  <a:gd name="T13" fmla="*/ T12 w 10"/>
                  <a:gd name="T14" fmla="+- 0 10970 10970"/>
                  <a:gd name="T15" fmla="*/ 1097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73" name="Group 10797"/>
            <p:cNvGrpSpPr>
              <a:grpSpLocks/>
            </p:cNvGrpSpPr>
            <p:nvPr/>
          </p:nvGrpSpPr>
          <p:grpSpPr bwMode="auto">
            <a:xfrm>
              <a:off x="5658" y="10970"/>
              <a:ext cx="2" cy="2"/>
              <a:chOff x="5658" y="10970"/>
              <a:chExt cx="2" cy="2"/>
            </a:xfrm>
          </p:grpSpPr>
          <p:sp>
            <p:nvSpPr>
              <p:cNvPr id="20726" name="Freeform 10798"/>
              <p:cNvSpPr>
                <a:spLocks/>
              </p:cNvSpPr>
              <p:nvPr/>
            </p:nvSpPr>
            <p:spPr bwMode="auto">
              <a:xfrm>
                <a:off x="5658" y="10970"/>
                <a:ext cx="2" cy="2"/>
              </a:xfrm>
              <a:custGeom>
                <a:avLst/>
                <a:gdLst>
                  <a:gd name="T0" fmla="+- 0 5661 5658"/>
                  <a:gd name="T1" fmla="*/ T0 w 2"/>
                  <a:gd name="T2" fmla="+- 0 10973 10970"/>
                  <a:gd name="T3" fmla="*/ 10973 h 2"/>
                  <a:gd name="T4" fmla="+- 0 5658 5658"/>
                  <a:gd name="T5" fmla="*/ T4 w 2"/>
                  <a:gd name="T6" fmla="+- 0 10970 10970"/>
                  <a:gd name="T7" fmla="*/ 10970 h 2"/>
                  <a:gd name="T8" fmla="+- 0 5661 5658"/>
                  <a:gd name="T9" fmla="*/ T8 w 2"/>
                  <a:gd name="T10" fmla="+- 0 10973 10970"/>
                  <a:gd name="T11" fmla="*/ 1097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" h="2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74" name="Group 10799"/>
            <p:cNvGrpSpPr>
              <a:grpSpLocks/>
            </p:cNvGrpSpPr>
            <p:nvPr/>
          </p:nvGrpSpPr>
          <p:grpSpPr bwMode="auto">
            <a:xfrm>
              <a:off x="5658" y="10970"/>
              <a:ext cx="10" cy="2"/>
              <a:chOff x="5658" y="10970"/>
              <a:chExt cx="10" cy="2"/>
            </a:xfrm>
          </p:grpSpPr>
          <p:sp>
            <p:nvSpPr>
              <p:cNvPr id="20725" name="Freeform 10800"/>
              <p:cNvSpPr>
                <a:spLocks/>
              </p:cNvSpPr>
              <p:nvPr/>
            </p:nvSpPr>
            <p:spPr bwMode="auto">
              <a:xfrm>
                <a:off x="5658" y="10970"/>
                <a:ext cx="10" cy="2"/>
              </a:xfrm>
              <a:custGeom>
                <a:avLst/>
                <a:gdLst>
                  <a:gd name="T0" fmla="+- 0 5661 5658"/>
                  <a:gd name="T1" fmla="*/ T0 w 10"/>
                  <a:gd name="T2" fmla="+- 0 10973 10970"/>
                  <a:gd name="T3" fmla="*/ 10973 h 2"/>
                  <a:gd name="T4" fmla="+- 0 5658 5658"/>
                  <a:gd name="T5" fmla="*/ T4 w 10"/>
                  <a:gd name="T6" fmla="+- 0 10970 10970"/>
                  <a:gd name="T7" fmla="*/ 10970 h 2"/>
                  <a:gd name="T8" fmla="+- 0 5668 5658"/>
                  <a:gd name="T9" fmla="*/ T8 w 10"/>
                  <a:gd name="T10" fmla="+- 0 10970 10970"/>
                  <a:gd name="T11" fmla="*/ 10970 h 2"/>
                  <a:gd name="T12" fmla="+- 0 5661 5658"/>
                  <a:gd name="T13" fmla="*/ T12 w 10"/>
                  <a:gd name="T14" fmla="+- 0 10973 10970"/>
                  <a:gd name="T15" fmla="*/ 1097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">
                    <a:moveTo>
                      <a:pt x="3" y="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3" y="3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75" name="Group 10801"/>
            <p:cNvGrpSpPr>
              <a:grpSpLocks/>
            </p:cNvGrpSpPr>
            <p:nvPr/>
          </p:nvGrpSpPr>
          <p:grpSpPr bwMode="auto">
            <a:xfrm>
              <a:off x="5716" y="10990"/>
              <a:ext cx="14" cy="7"/>
              <a:chOff x="5716" y="10990"/>
              <a:chExt cx="14" cy="7"/>
            </a:xfrm>
          </p:grpSpPr>
          <p:sp>
            <p:nvSpPr>
              <p:cNvPr id="20724" name="Freeform 10802"/>
              <p:cNvSpPr>
                <a:spLocks/>
              </p:cNvSpPr>
              <p:nvPr/>
            </p:nvSpPr>
            <p:spPr bwMode="auto">
              <a:xfrm>
                <a:off x="5716" y="10990"/>
                <a:ext cx="14" cy="7"/>
              </a:xfrm>
              <a:custGeom>
                <a:avLst/>
                <a:gdLst>
                  <a:gd name="T0" fmla="+- 0 5728 5716"/>
                  <a:gd name="T1" fmla="*/ T0 w 14"/>
                  <a:gd name="T2" fmla="+- 0 10990 10990"/>
                  <a:gd name="T3" fmla="*/ 10990 h 7"/>
                  <a:gd name="T4" fmla="+- 0 5716 5716"/>
                  <a:gd name="T5" fmla="*/ T4 w 14"/>
                  <a:gd name="T6" fmla="+- 0 10997 10990"/>
                  <a:gd name="T7" fmla="*/ 10997 h 7"/>
                  <a:gd name="T8" fmla="+- 0 5730 5716"/>
                  <a:gd name="T9" fmla="*/ T8 w 14"/>
                  <a:gd name="T10" fmla="+- 0 10997 10990"/>
                  <a:gd name="T11" fmla="*/ 10997 h 7"/>
                  <a:gd name="T12" fmla="+- 0 5728 5716"/>
                  <a:gd name="T13" fmla="*/ T12 w 14"/>
                  <a:gd name="T14" fmla="+- 0 10990 10990"/>
                  <a:gd name="T15" fmla="*/ 1099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7">
                    <a:moveTo>
                      <a:pt x="12" y="0"/>
                    </a:moveTo>
                    <a:lnTo>
                      <a:pt x="0" y="7"/>
                    </a:lnTo>
                    <a:lnTo>
                      <a:pt x="14" y="7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76" name="Group 10803"/>
            <p:cNvGrpSpPr>
              <a:grpSpLocks/>
            </p:cNvGrpSpPr>
            <p:nvPr/>
          </p:nvGrpSpPr>
          <p:grpSpPr bwMode="auto">
            <a:xfrm>
              <a:off x="5716" y="10990"/>
              <a:ext cx="14" cy="7"/>
              <a:chOff x="5716" y="10990"/>
              <a:chExt cx="14" cy="7"/>
            </a:xfrm>
          </p:grpSpPr>
          <p:sp>
            <p:nvSpPr>
              <p:cNvPr id="20723" name="Freeform 10804"/>
              <p:cNvSpPr>
                <a:spLocks/>
              </p:cNvSpPr>
              <p:nvPr/>
            </p:nvSpPr>
            <p:spPr bwMode="auto">
              <a:xfrm>
                <a:off x="5716" y="10990"/>
                <a:ext cx="14" cy="7"/>
              </a:xfrm>
              <a:custGeom>
                <a:avLst/>
                <a:gdLst>
                  <a:gd name="T0" fmla="+- 0 5728 5716"/>
                  <a:gd name="T1" fmla="*/ T0 w 14"/>
                  <a:gd name="T2" fmla="+- 0 10990 10990"/>
                  <a:gd name="T3" fmla="*/ 10990 h 7"/>
                  <a:gd name="T4" fmla="+- 0 5716 5716"/>
                  <a:gd name="T5" fmla="*/ T4 w 14"/>
                  <a:gd name="T6" fmla="+- 0 10997 10990"/>
                  <a:gd name="T7" fmla="*/ 10997 h 7"/>
                  <a:gd name="T8" fmla="+- 0 5730 5716"/>
                  <a:gd name="T9" fmla="*/ T8 w 14"/>
                  <a:gd name="T10" fmla="+- 0 10997 10990"/>
                  <a:gd name="T11" fmla="*/ 10997 h 7"/>
                  <a:gd name="T12" fmla="+- 0 5728 5716"/>
                  <a:gd name="T13" fmla="*/ T12 w 14"/>
                  <a:gd name="T14" fmla="+- 0 10990 10990"/>
                  <a:gd name="T15" fmla="*/ 1099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7">
                    <a:moveTo>
                      <a:pt x="12" y="0"/>
                    </a:moveTo>
                    <a:lnTo>
                      <a:pt x="0" y="7"/>
                    </a:lnTo>
                    <a:lnTo>
                      <a:pt x="14" y="7"/>
                    </a:lnTo>
                    <a:lnTo>
                      <a:pt x="12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77" name="Group 10805"/>
            <p:cNvGrpSpPr>
              <a:grpSpLocks/>
            </p:cNvGrpSpPr>
            <p:nvPr/>
          </p:nvGrpSpPr>
          <p:grpSpPr bwMode="auto">
            <a:xfrm>
              <a:off x="5661" y="10973"/>
              <a:ext cx="12" cy="24"/>
              <a:chOff x="5661" y="10973"/>
              <a:chExt cx="12" cy="24"/>
            </a:xfrm>
          </p:grpSpPr>
          <p:sp>
            <p:nvSpPr>
              <p:cNvPr id="20722" name="Freeform 10806"/>
              <p:cNvSpPr>
                <a:spLocks/>
              </p:cNvSpPr>
              <p:nvPr/>
            </p:nvSpPr>
            <p:spPr bwMode="auto">
              <a:xfrm>
                <a:off x="5661" y="10973"/>
                <a:ext cx="12" cy="24"/>
              </a:xfrm>
              <a:custGeom>
                <a:avLst/>
                <a:gdLst>
                  <a:gd name="T0" fmla="+- 0 5661 5661"/>
                  <a:gd name="T1" fmla="*/ T0 w 12"/>
                  <a:gd name="T2" fmla="+- 0 10973 10973"/>
                  <a:gd name="T3" fmla="*/ 10973 h 24"/>
                  <a:gd name="T4" fmla="+- 0 5670 5661"/>
                  <a:gd name="T5" fmla="*/ T4 w 12"/>
                  <a:gd name="T6" fmla="+- 0 10997 10973"/>
                  <a:gd name="T7" fmla="*/ 10997 h 24"/>
                  <a:gd name="T8" fmla="+- 0 5673 5661"/>
                  <a:gd name="T9" fmla="*/ T8 w 12"/>
                  <a:gd name="T10" fmla="+- 0 10997 10973"/>
                  <a:gd name="T11" fmla="*/ 10997 h 24"/>
                  <a:gd name="T12" fmla="+- 0 5661 5661"/>
                  <a:gd name="T13" fmla="*/ T12 w 12"/>
                  <a:gd name="T14" fmla="+- 0 10973 10973"/>
                  <a:gd name="T15" fmla="*/ 10973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4">
                    <a:moveTo>
                      <a:pt x="0" y="0"/>
                    </a:moveTo>
                    <a:lnTo>
                      <a:pt x="9" y="24"/>
                    </a:lnTo>
                    <a:lnTo>
                      <a:pt x="12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78" name="Group 10807"/>
            <p:cNvGrpSpPr>
              <a:grpSpLocks/>
            </p:cNvGrpSpPr>
            <p:nvPr/>
          </p:nvGrpSpPr>
          <p:grpSpPr bwMode="auto">
            <a:xfrm>
              <a:off x="5661" y="10973"/>
              <a:ext cx="12" cy="24"/>
              <a:chOff x="5661" y="10973"/>
              <a:chExt cx="12" cy="24"/>
            </a:xfrm>
          </p:grpSpPr>
          <p:sp>
            <p:nvSpPr>
              <p:cNvPr id="20721" name="Freeform 10808"/>
              <p:cNvSpPr>
                <a:spLocks/>
              </p:cNvSpPr>
              <p:nvPr/>
            </p:nvSpPr>
            <p:spPr bwMode="auto">
              <a:xfrm>
                <a:off x="5661" y="10973"/>
                <a:ext cx="12" cy="24"/>
              </a:xfrm>
              <a:custGeom>
                <a:avLst/>
                <a:gdLst>
                  <a:gd name="T0" fmla="+- 0 5670 5661"/>
                  <a:gd name="T1" fmla="*/ T0 w 12"/>
                  <a:gd name="T2" fmla="+- 0 10997 10973"/>
                  <a:gd name="T3" fmla="*/ 10997 h 24"/>
                  <a:gd name="T4" fmla="+- 0 5673 5661"/>
                  <a:gd name="T5" fmla="*/ T4 w 12"/>
                  <a:gd name="T6" fmla="+- 0 10997 10973"/>
                  <a:gd name="T7" fmla="*/ 10997 h 24"/>
                  <a:gd name="T8" fmla="+- 0 5661 5661"/>
                  <a:gd name="T9" fmla="*/ T8 w 12"/>
                  <a:gd name="T10" fmla="+- 0 10973 10973"/>
                  <a:gd name="T11" fmla="*/ 10973 h 24"/>
                  <a:gd name="T12" fmla="+- 0 5670 5661"/>
                  <a:gd name="T13" fmla="*/ T12 w 12"/>
                  <a:gd name="T14" fmla="+- 0 10997 10973"/>
                  <a:gd name="T15" fmla="*/ 10997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4">
                    <a:moveTo>
                      <a:pt x="9" y="24"/>
                    </a:moveTo>
                    <a:lnTo>
                      <a:pt x="12" y="24"/>
                    </a:lnTo>
                    <a:lnTo>
                      <a:pt x="0" y="0"/>
                    </a:lnTo>
                    <a:lnTo>
                      <a:pt x="9" y="24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79" name="Group 10809"/>
            <p:cNvGrpSpPr>
              <a:grpSpLocks/>
            </p:cNvGrpSpPr>
            <p:nvPr/>
          </p:nvGrpSpPr>
          <p:grpSpPr bwMode="auto">
            <a:xfrm>
              <a:off x="5661" y="10973"/>
              <a:ext cx="12" cy="24"/>
              <a:chOff x="5661" y="10973"/>
              <a:chExt cx="12" cy="24"/>
            </a:xfrm>
          </p:grpSpPr>
          <p:sp>
            <p:nvSpPr>
              <p:cNvPr id="20720" name="Freeform 10810"/>
              <p:cNvSpPr>
                <a:spLocks/>
              </p:cNvSpPr>
              <p:nvPr/>
            </p:nvSpPr>
            <p:spPr bwMode="auto">
              <a:xfrm>
                <a:off x="5661" y="10973"/>
                <a:ext cx="12" cy="24"/>
              </a:xfrm>
              <a:custGeom>
                <a:avLst/>
                <a:gdLst>
                  <a:gd name="T0" fmla="+- 0 5673 5661"/>
                  <a:gd name="T1" fmla="*/ T0 w 12"/>
                  <a:gd name="T2" fmla="+- 0 10997 10973"/>
                  <a:gd name="T3" fmla="*/ 10997 h 24"/>
                  <a:gd name="T4" fmla="+- 0 5661 5661"/>
                  <a:gd name="T5" fmla="*/ T4 w 12"/>
                  <a:gd name="T6" fmla="+- 0 10973 10973"/>
                  <a:gd name="T7" fmla="*/ 10973 h 24"/>
                  <a:gd name="T8" fmla="+- 0 5673 5661"/>
                  <a:gd name="T9" fmla="*/ T8 w 12"/>
                  <a:gd name="T10" fmla="+- 0 10997 10973"/>
                  <a:gd name="T11" fmla="*/ 10997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0" y="0"/>
                    </a:lnTo>
                    <a:lnTo>
                      <a:pt x="12" y="24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80" name="Group 10811"/>
            <p:cNvGrpSpPr>
              <a:grpSpLocks/>
            </p:cNvGrpSpPr>
            <p:nvPr/>
          </p:nvGrpSpPr>
          <p:grpSpPr bwMode="auto">
            <a:xfrm>
              <a:off x="5680" y="11014"/>
              <a:ext cx="14" cy="5"/>
              <a:chOff x="5680" y="11014"/>
              <a:chExt cx="14" cy="5"/>
            </a:xfrm>
          </p:grpSpPr>
          <p:sp>
            <p:nvSpPr>
              <p:cNvPr id="20719" name="Freeform 10812"/>
              <p:cNvSpPr>
                <a:spLocks/>
              </p:cNvSpPr>
              <p:nvPr/>
            </p:nvSpPr>
            <p:spPr bwMode="auto">
              <a:xfrm>
                <a:off x="5680" y="11014"/>
                <a:ext cx="14" cy="5"/>
              </a:xfrm>
              <a:custGeom>
                <a:avLst/>
                <a:gdLst>
                  <a:gd name="T0" fmla="+- 0 5694 5680"/>
                  <a:gd name="T1" fmla="*/ T0 w 14"/>
                  <a:gd name="T2" fmla="+- 0 11014 11014"/>
                  <a:gd name="T3" fmla="*/ 11014 h 5"/>
                  <a:gd name="T4" fmla="+- 0 5680 5680"/>
                  <a:gd name="T5" fmla="*/ T4 w 14"/>
                  <a:gd name="T6" fmla="+- 0 11014 11014"/>
                  <a:gd name="T7" fmla="*/ 11014 h 5"/>
                  <a:gd name="T8" fmla="+- 0 5682 5680"/>
                  <a:gd name="T9" fmla="*/ T8 w 14"/>
                  <a:gd name="T10" fmla="+- 0 11018 11014"/>
                  <a:gd name="T11" fmla="*/ 11018 h 5"/>
                  <a:gd name="T12" fmla="+- 0 5694 5680"/>
                  <a:gd name="T13" fmla="*/ T12 w 14"/>
                  <a:gd name="T14" fmla="+- 0 11014 11014"/>
                  <a:gd name="T15" fmla="*/ 11014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lnTo>
                      <a:pt x="0" y="0"/>
                    </a:lnTo>
                    <a:lnTo>
                      <a:pt x="2" y="4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81" name="Group 10813"/>
            <p:cNvGrpSpPr>
              <a:grpSpLocks/>
            </p:cNvGrpSpPr>
            <p:nvPr/>
          </p:nvGrpSpPr>
          <p:grpSpPr bwMode="auto">
            <a:xfrm>
              <a:off x="5680" y="11014"/>
              <a:ext cx="14" cy="5"/>
              <a:chOff x="5680" y="11014"/>
              <a:chExt cx="14" cy="5"/>
            </a:xfrm>
          </p:grpSpPr>
          <p:sp>
            <p:nvSpPr>
              <p:cNvPr id="20718" name="Freeform 10814"/>
              <p:cNvSpPr>
                <a:spLocks/>
              </p:cNvSpPr>
              <p:nvPr/>
            </p:nvSpPr>
            <p:spPr bwMode="auto">
              <a:xfrm>
                <a:off x="5680" y="11014"/>
                <a:ext cx="14" cy="5"/>
              </a:xfrm>
              <a:custGeom>
                <a:avLst/>
                <a:gdLst>
                  <a:gd name="T0" fmla="+- 0 5680 5680"/>
                  <a:gd name="T1" fmla="*/ T0 w 14"/>
                  <a:gd name="T2" fmla="+- 0 11014 11014"/>
                  <a:gd name="T3" fmla="*/ 11014 h 5"/>
                  <a:gd name="T4" fmla="+- 0 5694 5680"/>
                  <a:gd name="T5" fmla="*/ T4 w 14"/>
                  <a:gd name="T6" fmla="+- 0 11014 11014"/>
                  <a:gd name="T7" fmla="*/ 11014 h 5"/>
                  <a:gd name="T8" fmla="+- 0 5682 5680"/>
                  <a:gd name="T9" fmla="*/ T8 w 14"/>
                  <a:gd name="T10" fmla="+- 0 11018 11014"/>
                  <a:gd name="T11" fmla="*/ 11018 h 5"/>
                  <a:gd name="T12" fmla="+- 0 5680 5680"/>
                  <a:gd name="T13" fmla="*/ T12 w 14"/>
                  <a:gd name="T14" fmla="+- 0 11014 11014"/>
                  <a:gd name="T15" fmla="*/ 11014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lnTo>
                      <a:pt x="14" y="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82" name="Group 10815"/>
            <p:cNvGrpSpPr>
              <a:grpSpLocks/>
            </p:cNvGrpSpPr>
            <p:nvPr/>
          </p:nvGrpSpPr>
          <p:grpSpPr bwMode="auto">
            <a:xfrm>
              <a:off x="5670" y="10997"/>
              <a:ext cx="10" cy="17"/>
              <a:chOff x="5670" y="10997"/>
              <a:chExt cx="10" cy="17"/>
            </a:xfrm>
          </p:grpSpPr>
          <p:sp>
            <p:nvSpPr>
              <p:cNvPr id="20717" name="Freeform 10816"/>
              <p:cNvSpPr>
                <a:spLocks/>
              </p:cNvSpPr>
              <p:nvPr/>
            </p:nvSpPr>
            <p:spPr bwMode="auto">
              <a:xfrm>
                <a:off x="5670" y="10997"/>
                <a:ext cx="10" cy="17"/>
              </a:xfrm>
              <a:custGeom>
                <a:avLst/>
                <a:gdLst>
                  <a:gd name="T0" fmla="+- 0 5673 5670"/>
                  <a:gd name="T1" fmla="*/ T0 w 10"/>
                  <a:gd name="T2" fmla="+- 0 10997 10997"/>
                  <a:gd name="T3" fmla="*/ 10997 h 17"/>
                  <a:gd name="T4" fmla="+- 0 5670 5670"/>
                  <a:gd name="T5" fmla="*/ T4 w 10"/>
                  <a:gd name="T6" fmla="+- 0 10997 10997"/>
                  <a:gd name="T7" fmla="*/ 10997 h 17"/>
                  <a:gd name="T8" fmla="+- 0 5680 5670"/>
                  <a:gd name="T9" fmla="*/ T8 w 10"/>
                  <a:gd name="T10" fmla="+- 0 11014 10997"/>
                  <a:gd name="T11" fmla="*/ 11014 h 17"/>
                  <a:gd name="T12" fmla="+- 0 5673 5670"/>
                  <a:gd name="T13" fmla="*/ T12 w 10"/>
                  <a:gd name="T14" fmla="+- 0 10997 10997"/>
                  <a:gd name="T15" fmla="*/ 10997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17">
                    <a:moveTo>
                      <a:pt x="3" y="0"/>
                    </a:moveTo>
                    <a:lnTo>
                      <a:pt x="0" y="0"/>
                    </a:lnTo>
                    <a:lnTo>
                      <a:pt x="10" y="17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83" name="Group 10817"/>
            <p:cNvGrpSpPr>
              <a:grpSpLocks/>
            </p:cNvGrpSpPr>
            <p:nvPr/>
          </p:nvGrpSpPr>
          <p:grpSpPr bwMode="auto">
            <a:xfrm>
              <a:off x="5670" y="10997"/>
              <a:ext cx="10" cy="17"/>
              <a:chOff x="5670" y="10997"/>
              <a:chExt cx="10" cy="17"/>
            </a:xfrm>
          </p:grpSpPr>
          <p:sp>
            <p:nvSpPr>
              <p:cNvPr id="20716" name="Freeform 10818"/>
              <p:cNvSpPr>
                <a:spLocks/>
              </p:cNvSpPr>
              <p:nvPr/>
            </p:nvSpPr>
            <p:spPr bwMode="auto">
              <a:xfrm>
                <a:off x="5670" y="10997"/>
                <a:ext cx="10" cy="17"/>
              </a:xfrm>
              <a:custGeom>
                <a:avLst/>
                <a:gdLst>
                  <a:gd name="T0" fmla="+- 0 5680 5670"/>
                  <a:gd name="T1" fmla="*/ T0 w 10"/>
                  <a:gd name="T2" fmla="+- 0 11014 10997"/>
                  <a:gd name="T3" fmla="*/ 11014 h 17"/>
                  <a:gd name="T4" fmla="+- 0 5670 5670"/>
                  <a:gd name="T5" fmla="*/ T4 w 10"/>
                  <a:gd name="T6" fmla="+- 0 10997 10997"/>
                  <a:gd name="T7" fmla="*/ 10997 h 17"/>
                  <a:gd name="T8" fmla="+- 0 5680 5670"/>
                  <a:gd name="T9" fmla="*/ T8 w 10"/>
                  <a:gd name="T10" fmla="+- 0 11014 10997"/>
                  <a:gd name="T11" fmla="*/ 1101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0" h="17">
                    <a:moveTo>
                      <a:pt x="10" y="17"/>
                    </a:moveTo>
                    <a:lnTo>
                      <a:pt x="0" y="0"/>
                    </a:lnTo>
                    <a:lnTo>
                      <a:pt x="10" y="1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84" name="Group 10819"/>
            <p:cNvGrpSpPr>
              <a:grpSpLocks/>
            </p:cNvGrpSpPr>
            <p:nvPr/>
          </p:nvGrpSpPr>
          <p:grpSpPr bwMode="auto">
            <a:xfrm>
              <a:off x="5670" y="10997"/>
              <a:ext cx="10" cy="17"/>
              <a:chOff x="5670" y="10997"/>
              <a:chExt cx="10" cy="17"/>
            </a:xfrm>
          </p:grpSpPr>
          <p:sp>
            <p:nvSpPr>
              <p:cNvPr id="20715" name="Freeform 10820"/>
              <p:cNvSpPr>
                <a:spLocks/>
              </p:cNvSpPr>
              <p:nvPr/>
            </p:nvSpPr>
            <p:spPr bwMode="auto">
              <a:xfrm>
                <a:off x="5670" y="10997"/>
                <a:ext cx="10" cy="17"/>
              </a:xfrm>
              <a:custGeom>
                <a:avLst/>
                <a:gdLst>
                  <a:gd name="T0" fmla="+- 0 5680 5670"/>
                  <a:gd name="T1" fmla="*/ T0 w 10"/>
                  <a:gd name="T2" fmla="+- 0 11014 10997"/>
                  <a:gd name="T3" fmla="*/ 11014 h 17"/>
                  <a:gd name="T4" fmla="+- 0 5670 5670"/>
                  <a:gd name="T5" fmla="*/ T4 w 10"/>
                  <a:gd name="T6" fmla="+- 0 10997 10997"/>
                  <a:gd name="T7" fmla="*/ 10997 h 17"/>
                  <a:gd name="T8" fmla="+- 0 5673 5670"/>
                  <a:gd name="T9" fmla="*/ T8 w 10"/>
                  <a:gd name="T10" fmla="+- 0 10997 10997"/>
                  <a:gd name="T11" fmla="*/ 10997 h 17"/>
                  <a:gd name="T12" fmla="+- 0 5680 5670"/>
                  <a:gd name="T13" fmla="*/ T12 w 10"/>
                  <a:gd name="T14" fmla="+- 0 11014 10997"/>
                  <a:gd name="T15" fmla="*/ 1101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17">
                    <a:moveTo>
                      <a:pt x="10" y="17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0" y="1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85" name="Group 10821"/>
            <p:cNvGrpSpPr>
              <a:grpSpLocks/>
            </p:cNvGrpSpPr>
            <p:nvPr/>
          </p:nvGrpSpPr>
          <p:grpSpPr bwMode="auto">
            <a:xfrm>
              <a:off x="5680" y="10997"/>
              <a:ext cx="36" cy="17"/>
              <a:chOff x="5680" y="10997"/>
              <a:chExt cx="36" cy="17"/>
            </a:xfrm>
          </p:grpSpPr>
          <p:sp>
            <p:nvSpPr>
              <p:cNvPr id="20714" name="Freeform 10822"/>
              <p:cNvSpPr>
                <a:spLocks/>
              </p:cNvSpPr>
              <p:nvPr/>
            </p:nvSpPr>
            <p:spPr bwMode="auto">
              <a:xfrm>
                <a:off x="5680" y="10997"/>
                <a:ext cx="36" cy="17"/>
              </a:xfrm>
              <a:custGeom>
                <a:avLst/>
                <a:gdLst>
                  <a:gd name="T0" fmla="+- 0 5716 5680"/>
                  <a:gd name="T1" fmla="*/ T0 w 36"/>
                  <a:gd name="T2" fmla="+- 0 10997 10997"/>
                  <a:gd name="T3" fmla="*/ 10997 h 17"/>
                  <a:gd name="T4" fmla="+- 0 5680 5680"/>
                  <a:gd name="T5" fmla="*/ T4 w 36"/>
                  <a:gd name="T6" fmla="+- 0 11014 10997"/>
                  <a:gd name="T7" fmla="*/ 11014 h 17"/>
                  <a:gd name="T8" fmla="+- 0 5694 5680"/>
                  <a:gd name="T9" fmla="*/ T8 w 36"/>
                  <a:gd name="T10" fmla="+- 0 11014 10997"/>
                  <a:gd name="T11" fmla="*/ 11014 h 17"/>
                  <a:gd name="T12" fmla="+- 0 5716 5680"/>
                  <a:gd name="T13" fmla="*/ T12 w 36"/>
                  <a:gd name="T14" fmla="+- 0 10997 10997"/>
                  <a:gd name="T15" fmla="*/ 10997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0" y="17"/>
                    </a:lnTo>
                    <a:lnTo>
                      <a:pt x="14" y="17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86" name="Group 10823"/>
            <p:cNvGrpSpPr>
              <a:grpSpLocks/>
            </p:cNvGrpSpPr>
            <p:nvPr/>
          </p:nvGrpSpPr>
          <p:grpSpPr bwMode="auto">
            <a:xfrm>
              <a:off x="5694" y="10997"/>
              <a:ext cx="36" cy="17"/>
              <a:chOff x="5694" y="10997"/>
              <a:chExt cx="36" cy="17"/>
            </a:xfrm>
          </p:grpSpPr>
          <p:sp>
            <p:nvSpPr>
              <p:cNvPr id="20713" name="Freeform 10824"/>
              <p:cNvSpPr>
                <a:spLocks/>
              </p:cNvSpPr>
              <p:nvPr/>
            </p:nvSpPr>
            <p:spPr bwMode="auto">
              <a:xfrm>
                <a:off x="5694" y="10997"/>
                <a:ext cx="36" cy="17"/>
              </a:xfrm>
              <a:custGeom>
                <a:avLst/>
                <a:gdLst>
                  <a:gd name="T0" fmla="+- 0 5730 5694"/>
                  <a:gd name="T1" fmla="*/ T0 w 36"/>
                  <a:gd name="T2" fmla="+- 0 10997 10997"/>
                  <a:gd name="T3" fmla="*/ 10997 h 17"/>
                  <a:gd name="T4" fmla="+- 0 5716 5694"/>
                  <a:gd name="T5" fmla="*/ T4 w 36"/>
                  <a:gd name="T6" fmla="+- 0 10997 10997"/>
                  <a:gd name="T7" fmla="*/ 10997 h 17"/>
                  <a:gd name="T8" fmla="+- 0 5694 5694"/>
                  <a:gd name="T9" fmla="*/ T8 w 36"/>
                  <a:gd name="T10" fmla="+- 0 11014 10997"/>
                  <a:gd name="T11" fmla="*/ 11014 h 17"/>
                  <a:gd name="T12" fmla="+- 0 5730 5694"/>
                  <a:gd name="T13" fmla="*/ T12 w 36"/>
                  <a:gd name="T14" fmla="+- 0 10997 10997"/>
                  <a:gd name="T15" fmla="*/ 10997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22" y="0"/>
                    </a:lnTo>
                    <a:lnTo>
                      <a:pt x="0" y="17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87" name="Group 10825"/>
            <p:cNvGrpSpPr>
              <a:grpSpLocks/>
            </p:cNvGrpSpPr>
            <p:nvPr/>
          </p:nvGrpSpPr>
          <p:grpSpPr bwMode="auto">
            <a:xfrm>
              <a:off x="5680" y="10997"/>
              <a:ext cx="36" cy="17"/>
              <a:chOff x="5680" y="10997"/>
              <a:chExt cx="36" cy="17"/>
            </a:xfrm>
          </p:grpSpPr>
          <p:sp>
            <p:nvSpPr>
              <p:cNvPr id="20712" name="Freeform 10826"/>
              <p:cNvSpPr>
                <a:spLocks/>
              </p:cNvSpPr>
              <p:nvPr/>
            </p:nvSpPr>
            <p:spPr bwMode="auto">
              <a:xfrm>
                <a:off x="5680" y="10997"/>
                <a:ext cx="36" cy="17"/>
              </a:xfrm>
              <a:custGeom>
                <a:avLst/>
                <a:gdLst>
                  <a:gd name="T0" fmla="+- 0 5680 5680"/>
                  <a:gd name="T1" fmla="*/ T0 w 36"/>
                  <a:gd name="T2" fmla="+- 0 11014 10997"/>
                  <a:gd name="T3" fmla="*/ 11014 h 17"/>
                  <a:gd name="T4" fmla="+- 0 5694 5680"/>
                  <a:gd name="T5" fmla="*/ T4 w 36"/>
                  <a:gd name="T6" fmla="+- 0 11014 10997"/>
                  <a:gd name="T7" fmla="*/ 11014 h 17"/>
                  <a:gd name="T8" fmla="+- 0 5716 5680"/>
                  <a:gd name="T9" fmla="*/ T8 w 36"/>
                  <a:gd name="T10" fmla="+- 0 10997 10997"/>
                  <a:gd name="T11" fmla="*/ 10997 h 17"/>
                  <a:gd name="T12" fmla="+- 0 5680 5680"/>
                  <a:gd name="T13" fmla="*/ T12 w 36"/>
                  <a:gd name="T14" fmla="+- 0 11014 10997"/>
                  <a:gd name="T15" fmla="*/ 1101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" h="17">
                    <a:moveTo>
                      <a:pt x="0" y="17"/>
                    </a:moveTo>
                    <a:lnTo>
                      <a:pt x="14" y="17"/>
                    </a:lnTo>
                    <a:lnTo>
                      <a:pt x="36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88" name="Group 10827"/>
            <p:cNvGrpSpPr>
              <a:grpSpLocks/>
            </p:cNvGrpSpPr>
            <p:nvPr/>
          </p:nvGrpSpPr>
          <p:grpSpPr bwMode="auto">
            <a:xfrm>
              <a:off x="5694" y="10997"/>
              <a:ext cx="36" cy="17"/>
              <a:chOff x="5694" y="10997"/>
              <a:chExt cx="36" cy="17"/>
            </a:xfrm>
          </p:grpSpPr>
          <p:sp>
            <p:nvSpPr>
              <p:cNvPr id="20711" name="Freeform 10828"/>
              <p:cNvSpPr>
                <a:spLocks/>
              </p:cNvSpPr>
              <p:nvPr/>
            </p:nvSpPr>
            <p:spPr bwMode="auto">
              <a:xfrm>
                <a:off x="5694" y="10997"/>
                <a:ext cx="36" cy="17"/>
              </a:xfrm>
              <a:custGeom>
                <a:avLst/>
                <a:gdLst>
                  <a:gd name="T0" fmla="+- 0 5694 5694"/>
                  <a:gd name="T1" fmla="*/ T0 w 36"/>
                  <a:gd name="T2" fmla="+- 0 11014 10997"/>
                  <a:gd name="T3" fmla="*/ 11014 h 17"/>
                  <a:gd name="T4" fmla="+- 0 5716 5694"/>
                  <a:gd name="T5" fmla="*/ T4 w 36"/>
                  <a:gd name="T6" fmla="+- 0 10997 10997"/>
                  <a:gd name="T7" fmla="*/ 10997 h 17"/>
                  <a:gd name="T8" fmla="+- 0 5730 5694"/>
                  <a:gd name="T9" fmla="*/ T8 w 36"/>
                  <a:gd name="T10" fmla="+- 0 10997 10997"/>
                  <a:gd name="T11" fmla="*/ 10997 h 17"/>
                  <a:gd name="T12" fmla="+- 0 5694 5694"/>
                  <a:gd name="T13" fmla="*/ T12 w 36"/>
                  <a:gd name="T14" fmla="+- 0 11014 10997"/>
                  <a:gd name="T15" fmla="*/ 1101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" h="17">
                    <a:moveTo>
                      <a:pt x="0" y="17"/>
                    </a:moveTo>
                    <a:lnTo>
                      <a:pt x="22" y="0"/>
                    </a:lnTo>
                    <a:lnTo>
                      <a:pt x="36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89" name="Group 10829"/>
            <p:cNvGrpSpPr>
              <a:grpSpLocks/>
            </p:cNvGrpSpPr>
            <p:nvPr/>
          </p:nvGrpSpPr>
          <p:grpSpPr bwMode="auto">
            <a:xfrm>
              <a:off x="5658" y="10946"/>
              <a:ext cx="72" cy="72"/>
              <a:chOff x="5658" y="10946"/>
              <a:chExt cx="72" cy="72"/>
            </a:xfrm>
          </p:grpSpPr>
          <p:sp>
            <p:nvSpPr>
              <p:cNvPr id="20710" name="Freeform 10830"/>
              <p:cNvSpPr>
                <a:spLocks/>
              </p:cNvSpPr>
              <p:nvPr/>
            </p:nvSpPr>
            <p:spPr bwMode="auto">
              <a:xfrm>
                <a:off x="5658" y="10946"/>
                <a:ext cx="72" cy="72"/>
              </a:xfrm>
              <a:custGeom>
                <a:avLst/>
                <a:gdLst>
                  <a:gd name="T0" fmla="+- 0 5682 5658"/>
                  <a:gd name="T1" fmla="*/ T0 w 72"/>
                  <a:gd name="T2" fmla="+- 0 11018 10946"/>
                  <a:gd name="T3" fmla="*/ 11018 h 72"/>
                  <a:gd name="T4" fmla="+- 0 5730 5658"/>
                  <a:gd name="T5" fmla="*/ T4 w 72"/>
                  <a:gd name="T6" fmla="+- 0 10997 10946"/>
                  <a:gd name="T7" fmla="*/ 10997 h 72"/>
                  <a:gd name="T8" fmla="+- 0 5706 5658"/>
                  <a:gd name="T9" fmla="*/ T8 w 72"/>
                  <a:gd name="T10" fmla="+- 0 10946 10946"/>
                  <a:gd name="T11" fmla="*/ 10946 h 72"/>
                  <a:gd name="T12" fmla="+- 0 5658 5658"/>
                  <a:gd name="T13" fmla="*/ T12 w 72"/>
                  <a:gd name="T14" fmla="+- 0 10970 10946"/>
                  <a:gd name="T15" fmla="*/ 10970 h 72"/>
                  <a:gd name="T16" fmla="+- 0 5682 5658"/>
                  <a:gd name="T17" fmla="*/ T16 w 72"/>
                  <a:gd name="T18" fmla="+- 0 11018 10946"/>
                  <a:gd name="T19" fmla="*/ 11018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2" h="72">
                    <a:moveTo>
                      <a:pt x="24" y="72"/>
                    </a:moveTo>
                    <a:lnTo>
                      <a:pt x="72" y="51"/>
                    </a:lnTo>
                    <a:lnTo>
                      <a:pt x="48" y="0"/>
                    </a:lnTo>
                    <a:lnTo>
                      <a:pt x="0" y="24"/>
                    </a:lnTo>
                    <a:lnTo>
                      <a:pt x="24" y="7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90" name="Group 10831"/>
            <p:cNvGrpSpPr>
              <a:grpSpLocks/>
            </p:cNvGrpSpPr>
            <p:nvPr/>
          </p:nvGrpSpPr>
          <p:grpSpPr bwMode="auto">
            <a:xfrm>
              <a:off x="5750" y="10925"/>
              <a:ext cx="7" cy="2"/>
              <a:chOff x="5750" y="10925"/>
              <a:chExt cx="7" cy="2"/>
            </a:xfrm>
          </p:grpSpPr>
          <p:sp>
            <p:nvSpPr>
              <p:cNvPr id="20709" name="Freeform 10832"/>
              <p:cNvSpPr>
                <a:spLocks/>
              </p:cNvSpPr>
              <p:nvPr/>
            </p:nvSpPr>
            <p:spPr bwMode="auto">
              <a:xfrm>
                <a:off x="5750" y="10925"/>
                <a:ext cx="7" cy="2"/>
              </a:xfrm>
              <a:custGeom>
                <a:avLst/>
                <a:gdLst>
                  <a:gd name="T0" fmla="+- 0 5757 5750"/>
                  <a:gd name="T1" fmla="*/ T0 w 7"/>
                  <a:gd name="T2" fmla="+- 0 10925 10925"/>
                  <a:gd name="T3" fmla="*/ 10925 h 2"/>
                  <a:gd name="T4" fmla="+- 0 5750 5750"/>
                  <a:gd name="T5" fmla="*/ T4 w 7"/>
                  <a:gd name="T6" fmla="+- 0 10927 10925"/>
                  <a:gd name="T7" fmla="*/ 10927 h 2"/>
                  <a:gd name="T8" fmla="+- 0 5757 5750"/>
                  <a:gd name="T9" fmla="*/ T8 w 7"/>
                  <a:gd name="T10" fmla="+- 0 10927 10925"/>
                  <a:gd name="T11" fmla="*/ 10927 h 2"/>
                  <a:gd name="T12" fmla="+- 0 5757 5750"/>
                  <a:gd name="T13" fmla="*/ T12 w 7"/>
                  <a:gd name="T14" fmla="+- 0 10925 10925"/>
                  <a:gd name="T15" fmla="*/ 1092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2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91" name="Group 10833"/>
            <p:cNvGrpSpPr>
              <a:grpSpLocks/>
            </p:cNvGrpSpPr>
            <p:nvPr/>
          </p:nvGrpSpPr>
          <p:grpSpPr bwMode="auto">
            <a:xfrm>
              <a:off x="5750" y="10925"/>
              <a:ext cx="7" cy="2"/>
              <a:chOff x="5750" y="10925"/>
              <a:chExt cx="7" cy="2"/>
            </a:xfrm>
          </p:grpSpPr>
          <p:sp>
            <p:nvSpPr>
              <p:cNvPr id="20708" name="Freeform 10834"/>
              <p:cNvSpPr>
                <a:spLocks/>
              </p:cNvSpPr>
              <p:nvPr/>
            </p:nvSpPr>
            <p:spPr bwMode="auto">
              <a:xfrm>
                <a:off x="5750" y="10925"/>
                <a:ext cx="7" cy="2"/>
              </a:xfrm>
              <a:custGeom>
                <a:avLst/>
                <a:gdLst>
                  <a:gd name="T0" fmla="+- 0 5757 5750"/>
                  <a:gd name="T1" fmla="*/ T0 w 7"/>
                  <a:gd name="T2" fmla="+- 0 10925 10925"/>
                  <a:gd name="T3" fmla="*/ 10925 h 2"/>
                  <a:gd name="T4" fmla="+- 0 5750 5750"/>
                  <a:gd name="T5" fmla="*/ T4 w 7"/>
                  <a:gd name="T6" fmla="+- 0 10927 10925"/>
                  <a:gd name="T7" fmla="*/ 10927 h 2"/>
                  <a:gd name="T8" fmla="+- 0 5757 5750"/>
                  <a:gd name="T9" fmla="*/ T8 w 7"/>
                  <a:gd name="T10" fmla="+- 0 10927 10925"/>
                  <a:gd name="T11" fmla="*/ 10927 h 2"/>
                  <a:gd name="T12" fmla="+- 0 5757 5750"/>
                  <a:gd name="T13" fmla="*/ T12 w 7"/>
                  <a:gd name="T14" fmla="+- 0 10925 10925"/>
                  <a:gd name="T15" fmla="*/ 1092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92" name="Group 10835"/>
            <p:cNvGrpSpPr>
              <a:grpSpLocks/>
            </p:cNvGrpSpPr>
            <p:nvPr/>
          </p:nvGrpSpPr>
          <p:grpSpPr bwMode="auto">
            <a:xfrm>
              <a:off x="5750" y="10927"/>
              <a:ext cx="7" cy="2"/>
              <a:chOff x="5750" y="10927"/>
              <a:chExt cx="7" cy="2"/>
            </a:xfrm>
          </p:grpSpPr>
          <p:sp>
            <p:nvSpPr>
              <p:cNvPr id="20707" name="Freeform 10836"/>
              <p:cNvSpPr>
                <a:spLocks/>
              </p:cNvSpPr>
              <p:nvPr/>
            </p:nvSpPr>
            <p:spPr bwMode="auto">
              <a:xfrm>
                <a:off x="5750" y="10927"/>
                <a:ext cx="7" cy="2"/>
              </a:xfrm>
              <a:custGeom>
                <a:avLst/>
                <a:gdLst>
                  <a:gd name="T0" fmla="+- 0 5750 5750"/>
                  <a:gd name="T1" fmla="*/ T0 w 7"/>
                  <a:gd name="T2" fmla="+- 0 5757 5750"/>
                  <a:gd name="T3" fmla="*/ T2 w 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93" name="Group 10837"/>
            <p:cNvGrpSpPr>
              <a:grpSpLocks/>
            </p:cNvGrpSpPr>
            <p:nvPr/>
          </p:nvGrpSpPr>
          <p:grpSpPr bwMode="auto">
            <a:xfrm>
              <a:off x="5706" y="10927"/>
              <a:ext cx="43" cy="19"/>
              <a:chOff x="5706" y="10927"/>
              <a:chExt cx="43" cy="19"/>
            </a:xfrm>
          </p:grpSpPr>
          <p:sp>
            <p:nvSpPr>
              <p:cNvPr id="20706" name="Freeform 10838"/>
              <p:cNvSpPr>
                <a:spLocks/>
              </p:cNvSpPr>
              <p:nvPr/>
            </p:nvSpPr>
            <p:spPr bwMode="auto">
              <a:xfrm>
                <a:off x="5706" y="10927"/>
                <a:ext cx="43" cy="19"/>
              </a:xfrm>
              <a:custGeom>
                <a:avLst/>
                <a:gdLst>
                  <a:gd name="T0" fmla="+- 0 5750 5706"/>
                  <a:gd name="T1" fmla="*/ T0 w 43"/>
                  <a:gd name="T2" fmla="+- 0 10927 10927"/>
                  <a:gd name="T3" fmla="*/ 10927 h 19"/>
                  <a:gd name="T4" fmla="+- 0 5706 5706"/>
                  <a:gd name="T5" fmla="*/ T4 w 43"/>
                  <a:gd name="T6" fmla="+- 0 10946 10927"/>
                  <a:gd name="T7" fmla="*/ 10946 h 19"/>
                  <a:gd name="T8" fmla="+- 0 5716 5706"/>
                  <a:gd name="T9" fmla="*/ T8 w 43"/>
                  <a:gd name="T10" fmla="+- 0 10946 10927"/>
                  <a:gd name="T11" fmla="*/ 10946 h 19"/>
                  <a:gd name="T12" fmla="+- 0 5750 5706"/>
                  <a:gd name="T13" fmla="*/ T12 w 43"/>
                  <a:gd name="T14" fmla="+- 0 10927 10927"/>
                  <a:gd name="T15" fmla="*/ 1092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19">
                    <a:moveTo>
                      <a:pt x="44" y="0"/>
                    </a:moveTo>
                    <a:lnTo>
                      <a:pt x="0" y="19"/>
                    </a:lnTo>
                    <a:lnTo>
                      <a:pt x="10" y="19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94" name="Group 10839"/>
            <p:cNvGrpSpPr>
              <a:grpSpLocks/>
            </p:cNvGrpSpPr>
            <p:nvPr/>
          </p:nvGrpSpPr>
          <p:grpSpPr bwMode="auto">
            <a:xfrm>
              <a:off x="5716" y="10927"/>
              <a:ext cx="41" cy="19"/>
              <a:chOff x="5716" y="10927"/>
              <a:chExt cx="41" cy="19"/>
            </a:xfrm>
          </p:grpSpPr>
          <p:sp>
            <p:nvSpPr>
              <p:cNvPr id="20705" name="Freeform 10840"/>
              <p:cNvSpPr>
                <a:spLocks/>
              </p:cNvSpPr>
              <p:nvPr/>
            </p:nvSpPr>
            <p:spPr bwMode="auto">
              <a:xfrm>
                <a:off x="5716" y="10927"/>
                <a:ext cx="41" cy="19"/>
              </a:xfrm>
              <a:custGeom>
                <a:avLst/>
                <a:gdLst>
                  <a:gd name="T0" fmla="+- 0 5757 5716"/>
                  <a:gd name="T1" fmla="*/ T0 w 41"/>
                  <a:gd name="T2" fmla="+- 0 10927 10927"/>
                  <a:gd name="T3" fmla="*/ 10927 h 19"/>
                  <a:gd name="T4" fmla="+- 0 5750 5716"/>
                  <a:gd name="T5" fmla="*/ T4 w 41"/>
                  <a:gd name="T6" fmla="+- 0 10927 10927"/>
                  <a:gd name="T7" fmla="*/ 10927 h 19"/>
                  <a:gd name="T8" fmla="+- 0 5716 5716"/>
                  <a:gd name="T9" fmla="*/ T8 w 41"/>
                  <a:gd name="T10" fmla="+- 0 10946 10927"/>
                  <a:gd name="T11" fmla="*/ 10946 h 19"/>
                  <a:gd name="T12" fmla="+- 0 5757 5716"/>
                  <a:gd name="T13" fmla="*/ T12 w 41"/>
                  <a:gd name="T14" fmla="+- 0 10927 10927"/>
                  <a:gd name="T15" fmla="*/ 1092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19">
                    <a:moveTo>
                      <a:pt x="41" y="0"/>
                    </a:moveTo>
                    <a:lnTo>
                      <a:pt x="34" y="0"/>
                    </a:lnTo>
                    <a:lnTo>
                      <a:pt x="0" y="19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95" name="Group 10841"/>
            <p:cNvGrpSpPr>
              <a:grpSpLocks/>
            </p:cNvGrpSpPr>
            <p:nvPr/>
          </p:nvGrpSpPr>
          <p:grpSpPr bwMode="auto">
            <a:xfrm>
              <a:off x="5706" y="10927"/>
              <a:ext cx="43" cy="19"/>
              <a:chOff x="5706" y="10927"/>
              <a:chExt cx="43" cy="19"/>
            </a:xfrm>
          </p:grpSpPr>
          <p:sp>
            <p:nvSpPr>
              <p:cNvPr id="20704" name="Freeform 10842"/>
              <p:cNvSpPr>
                <a:spLocks/>
              </p:cNvSpPr>
              <p:nvPr/>
            </p:nvSpPr>
            <p:spPr bwMode="auto">
              <a:xfrm>
                <a:off x="5706" y="10927"/>
                <a:ext cx="43" cy="19"/>
              </a:xfrm>
              <a:custGeom>
                <a:avLst/>
                <a:gdLst>
                  <a:gd name="T0" fmla="+- 0 5706 5706"/>
                  <a:gd name="T1" fmla="*/ T0 w 43"/>
                  <a:gd name="T2" fmla="+- 0 10946 10927"/>
                  <a:gd name="T3" fmla="*/ 10946 h 19"/>
                  <a:gd name="T4" fmla="+- 0 5716 5706"/>
                  <a:gd name="T5" fmla="*/ T4 w 43"/>
                  <a:gd name="T6" fmla="+- 0 10946 10927"/>
                  <a:gd name="T7" fmla="*/ 10946 h 19"/>
                  <a:gd name="T8" fmla="+- 0 5750 5706"/>
                  <a:gd name="T9" fmla="*/ T8 w 43"/>
                  <a:gd name="T10" fmla="+- 0 10927 10927"/>
                  <a:gd name="T11" fmla="*/ 10927 h 19"/>
                  <a:gd name="T12" fmla="+- 0 5706 5706"/>
                  <a:gd name="T13" fmla="*/ T12 w 43"/>
                  <a:gd name="T14" fmla="+- 0 10946 10927"/>
                  <a:gd name="T15" fmla="*/ 1094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19">
                    <a:moveTo>
                      <a:pt x="0" y="19"/>
                    </a:moveTo>
                    <a:lnTo>
                      <a:pt x="10" y="19"/>
                    </a:lnTo>
                    <a:lnTo>
                      <a:pt x="44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96" name="Group 10843"/>
            <p:cNvGrpSpPr>
              <a:grpSpLocks/>
            </p:cNvGrpSpPr>
            <p:nvPr/>
          </p:nvGrpSpPr>
          <p:grpSpPr bwMode="auto">
            <a:xfrm>
              <a:off x="5716" y="10927"/>
              <a:ext cx="41" cy="19"/>
              <a:chOff x="5716" y="10927"/>
              <a:chExt cx="41" cy="19"/>
            </a:xfrm>
          </p:grpSpPr>
          <p:sp>
            <p:nvSpPr>
              <p:cNvPr id="20703" name="Freeform 10844"/>
              <p:cNvSpPr>
                <a:spLocks/>
              </p:cNvSpPr>
              <p:nvPr/>
            </p:nvSpPr>
            <p:spPr bwMode="auto">
              <a:xfrm>
                <a:off x="5716" y="10927"/>
                <a:ext cx="41" cy="19"/>
              </a:xfrm>
              <a:custGeom>
                <a:avLst/>
                <a:gdLst>
                  <a:gd name="T0" fmla="+- 0 5716 5716"/>
                  <a:gd name="T1" fmla="*/ T0 w 41"/>
                  <a:gd name="T2" fmla="+- 0 10946 10927"/>
                  <a:gd name="T3" fmla="*/ 10946 h 19"/>
                  <a:gd name="T4" fmla="+- 0 5750 5716"/>
                  <a:gd name="T5" fmla="*/ T4 w 41"/>
                  <a:gd name="T6" fmla="+- 0 10927 10927"/>
                  <a:gd name="T7" fmla="*/ 10927 h 19"/>
                  <a:gd name="T8" fmla="+- 0 5757 5716"/>
                  <a:gd name="T9" fmla="*/ T8 w 41"/>
                  <a:gd name="T10" fmla="+- 0 10927 10927"/>
                  <a:gd name="T11" fmla="*/ 10927 h 19"/>
                  <a:gd name="T12" fmla="+- 0 5716 5716"/>
                  <a:gd name="T13" fmla="*/ T12 w 41"/>
                  <a:gd name="T14" fmla="+- 0 10946 10927"/>
                  <a:gd name="T15" fmla="*/ 1094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19">
                    <a:moveTo>
                      <a:pt x="0" y="19"/>
                    </a:moveTo>
                    <a:lnTo>
                      <a:pt x="34" y="0"/>
                    </a:lnTo>
                    <a:lnTo>
                      <a:pt x="41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97" name="Group 10845"/>
            <p:cNvGrpSpPr>
              <a:grpSpLocks/>
            </p:cNvGrpSpPr>
            <p:nvPr/>
          </p:nvGrpSpPr>
          <p:grpSpPr bwMode="auto">
            <a:xfrm>
              <a:off x="5706" y="10946"/>
              <a:ext cx="10" cy="5"/>
              <a:chOff x="5706" y="10946"/>
              <a:chExt cx="10" cy="5"/>
            </a:xfrm>
          </p:grpSpPr>
          <p:sp>
            <p:nvSpPr>
              <p:cNvPr id="20702" name="Freeform 10846"/>
              <p:cNvSpPr>
                <a:spLocks/>
              </p:cNvSpPr>
              <p:nvPr/>
            </p:nvSpPr>
            <p:spPr bwMode="auto">
              <a:xfrm>
                <a:off x="5706" y="10946"/>
                <a:ext cx="10" cy="5"/>
              </a:xfrm>
              <a:custGeom>
                <a:avLst/>
                <a:gdLst>
                  <a:gd name="T0" fmla="+- 0 5716 5706"/>
                  <a:gd name="T1" fmla="*/ T0 w 10"/>
                  <a:gd name="T2" fmla="+- 0 10946 10946"/>
                  <a:gd name="T3" fmla="*/ 10946 h 5"/>
                  <a:gd name="T4" fmla="+- 0 5706 5706"/>
                  <a:gd name="T5" fmla="*/ T4 w 10"/>
                  <a:gd name="T6" fmla="+- 0 10946 10946"/>
                  <a:gd name="T7" fmla="*/ 10946 h 5"/>
                  <a:gd name="T8" fmla="+- 0 5709 5706"/>
                  <a:gd name="T9" fmla="*/ T8 w 10"/>
                  <a:gd name="T10" fmla="+- 0 10951 10946"/>
                  <a:gd name="T11" fmla="*/ 10951 h 5"/>
                  <a:gd name="T12" fmla="+- 0 5716 5706"/>
                  <a:gd name="T13" fmla="*/ T12 w 10"/>
                  <a:gd name="T14" fmla="+- 0 10946 10946"/>
                  <a:gd name="T15" fmla="*/ 1094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5">
                    <a:moveTo>
                      <a:pt x="10" y="0"/>
                    </a:moveTo>
                    <a:lnTo>
                      <a:pt x="0" y="0"/>
                    </a:lnTo>
                    <a:lnTo>
                      <a:pt x="3" y="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98" name="Group 10847"/>
            <p:cNvGrpSpPr>
              <a:grpSpLocks/>
            </p:cNvGrpSpPr>
            <p:nvPr/>
          </p:nvGrpSpPr>
          <p:grpSpPr bwMode="auto">
            <a:xfrm>
              <a:off x="5706" y="10946"/>
              <a:ext cx="2" cy="5"/>
              <a:chOff x="5706" y="10946"/>
              <a:chExt cx="2" cy="5"/>
            </a:xfrm>
          </p:grpSpPr>
          <p:sp>
            <p:nvSpPr>
              <p:cNvPr id="20701" name="Freeform 10848"/>
              <p:cNvSpPr>
                <a:spLocks/>
              </p:cNvSpPr>
              <p:nvPr/>
            </p:nvSpPr>
            <p:spPr bwMode="auto">
              <a:xfrm>
                <a:off x="5706" y="10946"/>
                <a:ext cx="2" cy="5"/>
              </a:xfrm>
              <a:custGeom>
                <a:avLst/>
                <a:gdLst>
                  <a:gd name="T0" fmla="+- 0 5709 5706"/>
                  <a:gd name="T1" fmla="*/ T0 w 2"/>
                  <a:gd name="T2" fmla="+- 0 10951 10946"/>
                  <a:gd name="T3" fmla="*/ 10951 h 5"/>
                  <a:gd name="T4" fmla="+- 0 5706 5706"/>
                  <a:gd name="T5" fmla="*/ T4 w 2"/>
                  <a:gd name="T6" fmla="+- 0 10946 10946"/>
                  <a:gd name="T7" fmla="*/ 10946 h 5"/>
                  <a:gd name="T8" fmla="+- 0 5709 5706"/>
                  <a:gd name="T9" fmla="*/ T8 w 2"/>
                  <a:gd name="T10" fmla="+- 0 10951 10946"/>
                  <a:gd name="T11" fmla="*/ 1095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" h="5">
                    <a:moveTo>
                      <a:pt x="3" y="5"/>
                    </a:move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299" name="Group 10849"/>
            <p:cNvGrpSpPr>
              <a:grpSpLocks/>
            </p:cNvGrpSpPr>
            <p:nvPr/>
          </p:nvGrpSpPr>
          <p:grpSpPr bwMode="auto">
            <a:xfrm>
              <a:off x="5706" y="10946"/>
              <a:ext cx="10" cy="5"/>
              <a:chOff x="5706" y="10946"/>
              <a:chExt cx="10" cy="5"/>
            </a:xfrm>
          </p:grpSpPr>
          <p:sp>
            <p:nvSpPr>
              <p:cNvPr id="20700" name="Freeform 10850"/>
              <p:cNvSpPr>
                <a:spLocks/>
              </p:cNvSpPr>
              <p:nvPr/>
            </p:nvSpPr>
            <p:spPr bwMode="auto">
              <a:xfrm>
                <a:off x="5706" y="10946"/>
                <a:ext cx="10" cy="5"/>
              </a:xfrm>
              <a:custGeom>
                <a:avLst/>
                <a:gdLst>
                  <a:gd name="T0" fmla="+- 0 5709 5706"/>
                  <a:gd name="T1" fmla="*/ T0 w 10"/>
                  <a:gd name="T2" fmla="+- 0 10951 10946"/>
                  <a:gd name="T3" fmla="*/ 10951 h 5"/>
                  <a:gd name="T4" fmla="+- 0 5706 5706"/>
                  <a:gd name="T5" fmla="*/ T4 w 10"/>
                  <a:gd name="T6" fmla="+- 0 10946 10946"/>
                  <a:gd name="T7" fmla="*/ 10946 h 5"/>
                  <a:gd name="T8" fmla="+- 0 5716 5706"/>
                  <a:gd name="T9" fmla="*/ T8 w 10"/>
                  <a:gd name="T10" fmla="+- 0 10946 10946"/>
                  <a:gd name="T11" fmla="*/ 10946 h 5"/>
                  <a:gd name="T12" fmla="+- 0 5709 5706"/>
                  <a:gd name="T13" fmla="*/ T12 w 10"/>
                  <a:gd name="T14" fmla="+- 0 10951 10946"/>
                  <a:gd name="T15" fmla="*/ 1095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5">
                    <a:moveTo>
                      <a:pt x="3" y="5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3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00" name="Group 10851"/>
            <p:cNvGrpSpPr>
              <a:grpSpLocks/>
            </p:cNvGrpSpPr>
            <p:nvPr/>
          </p:nvGrpSpPr>
          <p:grpSpPr bwMode="auto">
            <a:xfrm>
              <a:off x="5776" y="10968"/>
              <a:ext cx="2" cy="2"/>
              <a:chOff x="5776" y="10968"/>
              <a:chExt cx="2" cy="2"/>
            </a:xfrm>
          </p:grpSpPr>
          <p:sp>
            <p:nvSpPr>
              <p:cNvPr id="20699" name="Freeform 10852"/>
              <p:cNvSpPr>
                <a:spLocks/>
              </p:cNvSpPr>
              <p:nvPr/>
            </p:nvSpPr>
            <p:spPr bwMode="auto">
              <a:xfrm>
                <a:off x="5776" y="10968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01" name="Group 10853"/>
            <p:cNvGrpSpPr>
              <a:grpSpLocks/>
            </p:cNvGrpSpPr>
            <p:nvPr/>
          </p:nvGrpSpPr>
          <p:grpSpPr bwMode="auto">
            <a:xfrm>
              <a:off x="5776" y="10968"/>
              <a:ext cx="2" cy="2"/>
              <a:chOff x="5776" y="10968"/>
              <a:chExt cx="2" cy="2"/>
            </a:xfrm>
          </p:grpSpPr>
          <p:sp>
            <p:nvSpPr>
              <p:cNvPr id="20698" name="Freeform 10854"/>
              <p:cNvSpPr>
                <a:spLocks/>
              </p:cNvSpPr>
              <p:nvPr/>
            </p:nvSpPr>
            <p:spPr bwMode="auto">
              <a:xfrm>
                <a:off x="5776" y="10968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02" name="Group 10855"/>
            <p:cNvGrpSpPr>
              <a:grpSpLocks/>
            </p:cNvGrpSpPr>
            <p:nvPr/>
          </p:nvGrpSpPr>
          <p:grpSpPr bwMode="auto">
            <a:xfrm>
              <a:off x="5709" y="10951"/>
              <a:ext cx="10" cy="17"/>
              <a:chOff x="5709" y="10951"/>
              <a:chExt cx="10" cy="17"/>
            </a:xfrm>
          </p:grpSpPr>
          <p:sp>
            <p:nvSpPr>
              <p:cNvPr id="20697" name="Freeform 10856"/>
              <p:cNvSpPr>
                <a:spLocks/>
              </p:cNvSpPr>
              <p:nvPr/>
            </p:nvSpPr>
            <p:spPr bwMode="auto">
              <a:xfrm>
                <a:off x="5709" y="10951"/>
                <a:ext cx="10" cy="17"/>
              </a:xfrm>
              <a:custGeom>
                <a:avLst/>
                <a:gdLst>
                  <a:gd name="T0" fmla="+- 0 5709 5709"/>
                  <a:gd name="T1" fmla="*/ T0 w 10"/>
                  <a:gd name="T2" fmla="+- 0 10951 10951"/>
                  <a:gd name="T3" fmla="*/ 10951 h 17"/>
                  <a:gd name="T4" fmla="+- 0 5716 5709"/>
                  <a:gd name="T5" fmla="*/ T4 w 10"/>
                  <a:gd name="T6" fmla="+- 0 10968 10951"/>
                  <a:gd name="T7" fmla="*/ 10968 h 17"/>
                  <a:gd name="T8" fmla="+- 0 5718 5709"/>
                  <a:gd name="T9" fmla="*/ T8 w 10"/>
                  <a:gd name="T10" fmla="+- 0 10968 10951"/>
                  <a:gd name="T11" fmla="*/ 10968 h 17"/>
                  <a:gd name="T12" fmla="+- 0 5709 5709"/>
                  <a:gd name="T13" fmla="*/ T12 w 10"/>
                  <a:gd name="T14" fmla="+- 0 10951 10951"/>
                  <a:gd name="T15" fmla="*/ 10951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17">
                    <a:moveTo>
                      <a:pt x="0" y="0"/>
                    </a:moveTo>
                    <a:lnTo>
                      <a:pt x="7" y="17"/>
                    </a:lnTo>
                    <a:lnTo>
                      <a:pt x="9" y="1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03" name="Group 10857"/>
            <p:cNvGrpSpPr>
              <a:grpSpLocks/>
            </p:cNvGrpSpPr>
            <p:nvPr/>
          </p:nvGrpSpPr>
          <p:grpSpPr bwMode="auto">
            <a:xfrm>
              <a:off x="5709" y="10951"/>
              <a:ext cx="10" cy="17"/>
              <a:chOff x="5709" y="10951"/>
              <a:chExt cx="10" cy="17"/>
            </a:xfrm>
          </p:grpSpPr>
          <p:sp>
            <p:nvSpPr>
              <p:cNvPr id="20696" name="Freeform 10858"/>
              <p:cNvSpPr>
                <a:spLocks/>
              </p:cNvSpPr>
              <p:nvPr/>
            </p:nvSpPr>
            <p:spPr bwMode="auto">
              <a:xfrm>
                <a:off x="5709" y="10951"/>
                <a:ext cx="10" cy="17"/>
              </a:xfrm>
              <a:custGeom>
                <a:avLst/>
                <a:gdLst>
                  <a:gd name="T0" fmla="+- 0 5716 5709"/>
                  <a:gd name="T1" fmla="*/ T0 w 10"/>
                  <a:gd name="T2" fmla="+- 0 10968 10951"/>
                  <a:gd name="T3" fmla="*/ 10968 h 17"/>
                  <a:gd name="T4" fmla="+- 0 5718 5709"/>
                  <a:gd name="T5" fmla="*/ T4 w 10"/>
                  <a:gd name="T6" fmla="+- 0 10968 10951"/>
                  <a:gd name="T7" fmla="*/ 10968 h 17"/>
                  <a:gd name="T8" fmla="+- 0 5709 5709"/>
                  <a:gd name="T9" fmla="*/ T8 w 10"/>
                  <a:gd name="T10" fmla="+- 0 10951 10951"/>
                  <a:gd name="T11" fmla="*/ 10951 h 17"/>
                  <a:gd name="T12" fmla="+- 0 5716 5709"/>
                  <a:gd name="T13" fmla="*/ T12 w 10"/>
                  <a:gd name="T14" fmla="+- 0 10968 10951"/>
                  <a:gd name="T15" fmla="*/ 1096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17">
                    <a:moveTo>
                      <a:pt x="7" y="17"/>
                    </a:moveTo>
                    <a:lnTo>
                      <a:pt x="9" y="17"/>
                    </a:lnTo>
                    <a:lnTo>
                      <a:pt x="0" y="0"/>
                    </a:lnTo>
                    <a:lnTo>
                      <a:pt x="7" y="1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04" name="Group 10859"/>
            <p:cNvGrpSpPr>
              <a:grpSpLocks/>
            </p:cNvGrpSpPr>
            <p:nvPr/>
          </p:nvGrpSpPr>
          <p:grpSpPr bwMode="auto">
            <a:xfrm>
              <a:off x="5709" y="10951"/>
              <a:ext cx="10" cy="17"/>
              <a:chOff x="5709" y="10951"/>
              <a:chExt cx="10" cy="17"/>
            </a:xfrm>
          </p:grpSpPr>
          <p:sp>
            <p:nvSpPr>
              <p:cNvPr id="20695" name="Freeform 10860"/>
              <p:cNvSpPr>
                <a:spLocks/>
              </p:cNvSpPr>
              <p:nvPr/>
            </p:nvSpPr>
            <p:spPr bwMode="auto">
              <a:xfrm>
                <a:off x="5709" y="10951"/>
                <a:ext cx="10" cy="17"/>
              </a:xfrm>
              <a:custGeom>
                <a:avLst/>
                <a:gdLst>
                  <a:gd name="T0" fmla="+- 0 5718 5709"/>
                  <a:gd name="T1" fmla="*/ T0 w 10"/>
                  <a:gd name="T2" fmla="+- 0 10968 10951"/>
                  <a:gd name="T3" fmla="*/ 10968 h 17"/>
                  <a:gd name="T4" fmla="+- 0 5709 5709"/>
                  <a:gd name="T5" fmla="*/ T4 w 10"/>
                  <a:gd name="T6" fmla="+- 0 10951 10951"/>
                  <a:gd name="T7" fmla="*/ 10951 h 17"/>
                  <a:gd name="T8" fmla="+- 0 5718 5709"/>
                  <a:gd name="T9" fmla="*/ T8 w 10"/>
                  <a:gd name="T10" fmla="+- 0 10968 10951"/>
                  <a:gd name="T11" fmla="*/ 1096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0" h="17">
                    <a:moveTo>
                      <a:pt x="9" y="17"/>
                    </a:moveTo>
                    <a:lnTo>
                      <a:pt x="0" y="0"/>
                    </a:lnTo>
                    <a:lnTo>
                      <a:pt x="9" y="1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05" name="Group 10861"/>
            <p:cNvGrpSpPr>
              <a:grpSpLocks/>
            </p:cNvGrpSpPr>
            <p:nvPr/>
          </p:nvGrpSpPr>
          <p:grpSpPr bwMode="auto">
            <a:xfrm>
              <a:off x="5764" y="10968"/>
              <a:ext cx="14" cy="5"/>
              <a:chOff x="5764" y="10968"/>
              <a:chExt cx="14" cy="5"/>
            </a:xfrm>
          </p:grpSpPr>
          <p:sp>
            <p:nvSpPr>
              <p:cNvPr id="20694" name="Freeform 10862"/>
              <p:cNvSpPr>
                <a:spLocks/>
              </p:cNvSpPr>
              <p:nvPr/>
            </p:nvSpPr>
            <p:spPr bwMode="auto">
              <a:xfrm>
                <a:off x="5764" y="10968"/>
                <a:ext cx="14" cy="5"/>
              </a:xfrm>
              <a:custGeom>
                <a:avLst/>
                <a:gdLst>
                  <a:gd name="T0" fmla="+- 0 5776 5764"/>
                  <a:gd name="T1" fmla="*/ T0 w 14"/>
                  <a:gd name="T2" fmla="+- 0 10968 10968"/>
                  <a:gd name="T3" fmla="*/ 10968 h 5"/>
                  <a:gd name="T4" fmla="+- 0 5764 5764"/>
                  <a:gd name="T5" fmla="*/ T4 w 14"/>
                  <a:gd name="T6" fmla="+- 0 10973 10968"/>
                  <a:gd name="T7" fmla="*/ 10973 h 5"/>
                  <a:gd name="T8" fmla="+- 0 5778 5764"/>
                  <a:gd name="T9" fmla="*/ T8 w 14"/>
                  <a:gd name="T10" fmla="+- 0 10973 10968"/>
                  <a:gd name="T11" fmla="*/ 10973 h 5"/>
                  <a:gd name="T12" fmla="+- 0 5776 5764"/>
                  <a:gd name="T13" fmla="*/ T12 w 14"/>
                  <a:gd name="T14" fmla="+- 0 10968 10968"/>
                  <a:gd name="T15" fmla="*/ 1096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5">
                    <a:moveTo>
                      <a:pt x="12" y="0"/>
                    </a:moveTo>
                    <a:lnTo>
                      <a:pt x="0" y="5"/>
                    </a:lnTo>
                    <a:lnTo>
                      <a:pt x="14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06" name="Group 10863"/>
            <p:cNvGrpSpPr>
              <a:grpSpLocks/>
            </p:cNvGrpSpPr>
            <p:nvPr/>
          </p:nvGrpSpPr>
          <p:grpSpPr bwMode="auto">
            <a:xfrm>
              <a:off x="5764" y="10968"/>
              <a:ext cx="14" cy="5"/>
              <a:chOff x="5764" y="10968"/>
              <a:chExt cx="14" cy="5"/>
            </a:xfrm>
          </p:grpSpPr>
          <p:sp>
            <p:nvSpPr>
              <p:cNvPr id="20693" name="Freeform 10864"/>
              <p:cNvSpPr>
                <a:spLocks/>
              </p:cNvSpPr>
              <p:nvPr/>
            </p:nvSpPr>
            <p:spPr bwMode="auto">
              <a:xfrm>
                <a:off x="5764" y="10968"/>
                <a:ext cx="14" cy="5"/>
              </a:xfrm>
              <a:custGeom>
                <a:avLst/>
                <a:gdLst>
                  <a:gd name="T0" fmla="+- 0 5764 5764"/>
                  <a:gd name="T1" fmla="*/ T0 w 14"/>
                  <a:gd name="T2" fmla="+- 0 10973 10968"/>
                  <a:gd name="T3" fmla="*/ 10973 h 5"/>
                  <a:gd name="T4" fmla="+- 0 5778 5764"/>
                  <a:gd name="T5" fmla="*/ T4 w 14"/>
                  <a:gd name="T6" fmla="+- 0 10973 10968"/>
                  <a:gd name="T7" fmla="*/ 10973 h 5"/>
                  <a:gd name="T8" fmla="+- 0 5776 5764"/>
                  <a:gd name="T9" fmla="*/ T8 w 14"/>
                  <a:gd name="T10" fmla="+- 0 10968 10968"/>
                  <a:gd name="T11" fmla="*/ 10968 h 5"/>
                  <a:gd name="T12" fmla="+- 0 5764 5764"/>
                  <a:gd name="T13" fmla="*/ T12 w 14"/>
                  <a:gd name="T14" fmla="+- 0 10973 10968"/>
                  <a:gd name="T15" fmla="*/ 1097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lnTo>
                      <a:pt x="14" y="5"/>
                    </a:lnTo>
                    <a:lnTo>
                      <a:pt x="12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07" name="Group 10865"/>
            <p:cNvGrpSpPr>
              <a:grpSpLocks/>
            </p:cNvGrpSpPr>
            <p:nvPr/>
          </p:nvGrpSpPr>
          <p:grpSpPr bwMode="auto">
            <a:xfrm>
              <a:off x="5776" y="10968"/>
              <a:ext cx="2" cy="5"/>
              <a:chOff x="5776" y="10968"/>
              <a:chExt cx="2" cy="5"/>
            </a:xfrm>
          </p:grpSpPr>
          <p:sp>
            <p:nvSpPr>
              <p:cNvPr id="20692" name="Freeform 10866"/>
              <p:cNvSpPr>
                <a:spLocks/>
              </p:cNvSpPr>
              <p:nvPr/>
            </p:nvSpPr>
            <p:spPr bwMode="auto">
              <a:xfrm>
                <a:off x="5776" y="10968"/>
                <a:ext cx="2" cy="5"/>
              </a:xfrm>
              <a:custGeom>
                <a:avLst/>
                <a:gdLst>
                  <a:gd name="T0" fmla="+- 0 5778 5776"/>
                  <a:gd name="T1" fmla="*/ T0 w 2"/>
                  <a:gd name="T2" fmla="+- 0 10973 10968"/>
                  <a:gd name="T3" fmla="*/ 10973 h 5"/>
                  <a:gd name="T4" fmla="+- 0 5776 5776"/>
                  <a:gd name="T5" fmla="*/ T4 w 2"/>
                  <a:gd name="T6" fmla="+- 0 10968 10968"/>
                  <a:gd name="T7" fmla="*/ 10968 h 5"/>
                  <a:gd name="T8" fmla="+- 0 5778 5776"/>
                  <a:gd name="T9" fmla="*/ T8 w 2"/>
                  <a:gd name="T10" fmla="+- 0 10973 10968"/>
                  <a:gd name="T11" fmla="*/ 1097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08" name="Group 10867"/>
            <p:cNvGrpSpPr>
              <a:grpSpLocks/>
            </p:cNvGrpSpPr>
            <p:nvPr/>
          </p:nvGrpSpPr>
          <p:grpSpPr bwMode="auto">
            <a:xfrm>
              <a:off x="5716" y="10968"/>
              <a:ext cx="12" cy="22"/>
              <a:chOff x="5716" y="10968"/>
              <a:chExt cx="12" cy="22"/>
            </a:xfrm>
          </p:grpSpPr>
          <p:sp>
            <p:nvSpPr>
              <p:cNvPr id="20691" name="Freeform 10868"/>
              <p:cNvSpPr>
                <a:spLocks/>
              </p:cNvSpPr>
              <p:nvPr/>
            </p:nvSpPr>
            <p:spPr bwMode="auto">
              <a:xfrm>
                <a:off x="5716" y="10968"/>
                <a:ext cx="12" cy="22"/>
              </a:xfrm>
              <a:custGeom>
                <a:avLst/>
                <a:gdLst>
                  <a:gd name="T0" fmla="+- 0 5718 5716"/>
                  <a:gd name="T1" fmla="*/ T0 w 12"/>
                  <a:gd name="T2" fmla="+- 0 10968 10968"/>
                  <a:gd name="T3" fmla="*/ 10968 h 22"/>
                  <a:gd name="T4" fmla="+- 0 5716 5716"/>
                  <a:gd name="T5" fmla="*/ T4 w 12"/>
                  <a:gd name="T6" fmla="+- 0 10968 10968"/>
                  <a:gd name="T7" fmla="*/ 10968 h 22"/>
                  <a:gd name="T8" fmla="+- 0 5728 5716"/>
                  <a:gd name="T9" fmla="*/ T8 w 12"/>
                  <a:gd name="T10" fmla="+- 0 10990 10968"/>
                  <a:gd name="T11" fmla="*/ 10990 h 22"/>
                  <a:gd name="T12" fmla="+- 0 5718 5716"/>
                  <a:gd name="T13" fmla="*/ T12 w 12"/>
                  <a:gd name="T14" fmla="+- 0 10968 10968"/>
                  <a:gd name="T15" fmla="*/ 1096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2" y="0"/>
                    </a:moveTo>
                    <a:lnTo>
                      <a:pt x="0" y="0"/>
                    </a:lnTo>
                    <a:lnTo>
                      <a:pt x="12" y="22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09" name="Group 10869"/>
            <p:cNvGrpSpPr>
              <a:grpSpLocks/>
            </p:cNvGrpSpPr>
            <p:nvPr/>
          </p:nvGrpSpPr>
          <p:grpSpPr bwMode="auto">
            <a:xfrm>
              <a:off x="5716" y="10968"/>
              <a:ext cx="12" cy="22"/>
              <a:chOff x="5716" y="10968"/>
              <a:chExt cx="12" cy="22"/>
            </a:xfrm>
          </p:grpSpPr>
          <p:sp>
            <p:nvSpPr>
              <p:cNvPr id="20690" name="Freeform 10870"/>
              <p:cNvSpPr>
                <a:spLocks/>
              </p:cNvSpPr>
              <p:nvPr/>
            </p:nvSpPr>
            <p:spPr bwMode="auto">
              <a:xfrm>
                <a:off x="5716" y="10968"/>
                <a:ext cx="12" cy="22"/>
              </a:xfrm>
              <a:custGeom>
                <a:avLst/>
                <a:gdLst>
                  <a:gd name="T0" fmla="+- 0 5728 5716"/>
                  <a:gd name="T1" fmla="*/ T0 w 12"/>
                  <a:gd name="T2" fmla="+- 0 10990 10968"/>
                  <a:gd name="T3" fmla="*/ 10990 h 22"/>
                  <a:gd name="T4" fmla="+- 0 5716 5716"/>
                  <a:gd name="T5" fmla="*/ T4 w 12"/>
                  <a:gd name="T6" fmla="+- 0 10968 10968"/>
                  <a:gd name="T7" fmla="*/ 10968 h 22"/>
                  <a:gd name="T8" fmla="+- 0 5728 5716"/>
                  <a:gd name="T9" fmla="*/ T8 w 12"/>
                  <a:gd name="T10" fmla="+- 0 10990 10968"/>
                  <a:gd name="T11" fmla="*/ 1099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2" h="22">
                    <a:moveTo>
                      <a:pt x="12" y="22"/>
                    </a:move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10" name="Group 10871"/>
            <p:cNvGrpSpPr>
              <a:grpSpLocks/>
            </p:cNvGrpSpPr>
            <p:nvPr/>
          </p:nvGrpSpPr>
          <p:grpSpPr bwMode="auto">
            <a:xfrm>
              <a:off x="5716" y="10968"/>
              <a:ext cx="12" cy="22"/>
              <a:chOff x="5716" y="10968"/>
              <a:chExt cx="12" cy="22"/>
            </a:xfrm>
          </p:grpSpPr>
          <p:sp>
            <p:nvSpPr>
              <p:cNvPr id="20689" name="Freeform 10872"/>
              <p:cNvSpPr>
                <a:spLocks/>
              </p:cNvSpPr>
              <p:nvPr/>
            </p:nvSpPr>
            <p:spPr bwMode="auto">
              <a:xfrm>
                <a:off x="5716" y="10968"/>
                <a:ext cx="12" cy="22"/>
              </a:xfrm>
              <a:custGeom>
                <a:avLst/>
                <a:gdLst>
                  <a:gd name="T0" fmla="+- 0 5728 5716"/>
                  <a:gd name="T1" fmla="*/ T0 w 12"/>
                  <a:gd name="T2" fmla="+- 0 10990 10968"/>
                  <a:gd name="T3" fmla="*/ 10990 h 22"/>
                  <a:gd name="T4" fmla="+- 0 5716 5716"/>
                  <a:gd name="T5" fmla="*/ T4 w 12"/>
                  <a:gd name="T6" fmla="+- 0 10968 10968"/>
                  <a:gd name="T7" fmla="*/ 10968 h 22"/>
                  <a:gd name="T8" fmla="+- 0 5718 5716"/>
                  <a:gd name="T9" fmla="*/ T8 w 12"/>
                  <a:gd name="T10" fmla="+- 0 10968 10968"/>
                  <a:gd name="T11" fmla="*/ 10968 h 22"/>
                  <a:gd name="T12" fmla="+- 0 5728 5716"/>
                  <a:gd name="T13" fmla="*/ T12 w 12"/>
                  <a:gd name="T14" fmla="+- 0 10990 10968"/>
                  <a:gd name="T15" fmla="*/ 1099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22">
                    <a:moveTo>
                      <a:pt x="12" y="2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12" y="2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11" name="Group 10873"/>
            <p:cNvGrpSpPr>
              <a:grpSpLocks/>
            </p:cNvGrpSpPr>
            <p:nvPr/>
          </p:nvGrpSpPr>
          <p:grpSpPr bwMode="auto">
            <a:xfrm>
              <a:off x="5728" y="10973"/>
              <a:ext cx="36" cy="24"/>
              <a:chOff x="5728" y="10973"/>
              <a:chExt cx="36" cy="24"/>
            </a:xfrm>
          </p:grpSpPr>
          <p:sp>
            <p:nvSpPr>
              <p:cNvPr id="20688" name="Freeform 10874"/>
              <p:cNvSpPr>
                <a:spLocks/>
              </p:cNvSpPr>
              <p:nvPr/>
            </p:nvSpPr>
            <p:spPr bwMode="auto">
              <a:xfrm>
                <a:off x="5728" y="10973"/>
                <a:ext cx="36" cy="24"/>
              </a:xfrm>
              <a:custGeom>
                <a:avLst/>
                <a:gdLst>
                  <a:gd name="T0" fmla="+- 0 5764 5728"/>
                  <a:gd name="T1" fmla="*/ T0 w 36"/>
                  <a:gd name="T2" fmla="+- 0 10973 10973"/>
                  <a:gd name="T3" fmla="*/ 10973 h 24"/>
                  <a:gd name="T4" fmla="+- 0 5728 5728"/>
                  <a:gd name="T5" fmla="*/ T4 w 36"/>
                  <a:gd name="T6" fmla="+- 0 10990 10973"/>
                  <a:gd name="T7" fmla="*/ 10990 h 24"/>
                  <a:gd name="T8" fmla="+- 0 5730 5728"/>
                  <a:gd name="T9" fmla="*/ T8 w 36"/>
                  <a:gd name="T10" fmla="+- 0 10997 10973"/>
                  <a:gd name="T11" fmla="*/ 10997 h 24"/>
                  <a:gd name="T12" fmla="+- 0 5742 5728"/>
                  <a:gd name="T13" fmla="*/ T12 w 36"/>
                  <a:gd name="T14" fmla="+- 0 10990 10973"/>
                  <a:gd name="T15" fmla="*/ 10990 h 24"/>
                  <a:gd name="T16" fmla="+- 0 5764 5728"/>
                  <a:gd name="T17" fmla="*/ T16 w 36"/>
                  <a:gd name="T18" fmla="+- 0 10973 10973"/>
                  <a:gd name="T19" fmla="*/ 10973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0" y="17"/>
                    </a:lnTo>
                    <a:lnTo>
                      <a:pt x="2" y="24"/>
                    </a:lnTo>
                    <a:lnTo>
                      <a:pt x="14" y="17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12" name="Group 10875"/>
            <p:cNvGrpSpPr>
              <a:grpSpLocks/>
            </p:cNvGrpSpPr>
            <p:nvPr/>
          </p:nvGrpSpPr>
          <p:grpSpPr bwMode="auto">
            <a:xfrm>
              <a:off x="5742" y="10973"/>
              <a:ext cx="36" cy="17"/>
              <a:chOff x="5742" y="10973"/>
              <a:chExt cx="36" cy="17"/>
            </a:xfrm>
          </p:grpSpPr>
          <p:sp>
            <p:nvSpPr>
              <p:cNvPr id="20687" name="Freeform 10876"/>
              <p:cNvSpPr>
                <a:spLocks/>
              </p:cNvSpPr>
              <p:nvPr/>
            </p:nvSpPr>
            <p:spPr bwMode="auto">
              <a:xfrm>
                <a:off x="5742" y="10973"/>
                <a:ext cx="36" cy="17"/>
              </a:xfrm>
              <a:custGeom>
                <a:avLst/>
                <a:gdLst>
                  <a:gd name="T0" fmla="+- 0 5778 5742"/>
                  <a:gd name="T1" fmla="*/ T0 w 36"/>
                  <a:gd name="T2" fmla="+- 0 10973 10973"/>
                  <a:gd name="T3" fmla="*/ 10973 h 17"/>
                  <a:gd name="T4" fmla="+- 0 5764 5742"/>
                  <a:gd name="T5" fmla="*/ T4 w 36"/>
                  <a:gd name="T6" fmla="+- 0 10973 10973"/>
                  <a:gd name="T7" fmla="*/ 10973 h 17"/>
                  <a:gd name="T8" fmla="+- 0 5742 5742"/>
                  <a:gd name="T9" fmla="*/ T8 w 36"/>
                  <a:gd name="T10" fmla="+- 0 10990 10973"/>
                  <a:gd name="T11" fmla="*/ 10990 h 17"/>
                  <a:gd name="T12" fmla="+- 0 5778 5742"/>
                  <a:gd name="T13" fmla="*/ T12 w 36"/>
                  <a:gd name="T14" fmla="+- 0 10973 10973"/>
                  <a:gd name="T15" fmla="*/ 1097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22" y="0"/>
                    </a:lnTo>
                    <a:lnTo>
                      <a:pt x="0" y="17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13" name="Group 10877"/>
            <p:cNvGrpSpPr>
              <a:grpSpLocks/>
            </p:cNvGrpSpPr>
            <p:nvPr/>
          </p:nvGrpSpPr>
          <p:grpSpPr bwMode="auto">
            <a:xfrm>
              <a:off x="5728" y="10990"/>
              <a:ext cx="14" cy="7"/>
              <a:chOff x="5728" y="10990"/>
              <a:chExt cx="14" cy="7"/>
            </a:xfrm>
          </p:grpSpPr>
          <p:sp>
            <p:nvSpPr>
              <p:cNvPr id="20686" name="Freeform 10878"/>
              <p:cNvSpPr>
                <a:spLocks/>
              </p:cNvSpPr>
              <p:nvPr/>
            </p:nvSpPr>
            <p:spPr bwMode="auto">
              <a:xfrm>
                <a:off x="5728" y="10990"/>
                <a:ext cx="14" cy="7"/>
              </a:xfrm>
              <a:custGeom>
                <a:avLst/>
                <a:gdLst>
                  <a:gd name="T0" fmla="+- 0 5730 5728"/>
                  <a:gd name="T1" fmla="*/ T0 w 14"/>
                  <a:gd name="T2" fmla="+- 0 10997 10990"/>
                  <a:gd name="T3" fmla="*/ 10997 h 7"/>
                  <a:gd name="T4" fmla="+- 0 5728 5728"/>
                  <a:gd name="T5" fmla="*/ T4 w 14"/>
                  <a:gd name="T6" fmla="+- 0 10990 10990"/>
                  <a:gd name="T7" fmla="*/ 10990 h 7"/>
                  <a:gd name="T8" fmla="+- 0 5742 5728"/>
                  <a:gd name="T9" fmla="*/ T8 w 14"/>
                  <a:gd name="T10" fmla="+- 0 10990 10990"/>
                  <a:gd name="T11" fmla="*/ 10990 h 7"/>
                  <a:gd name="T12" fmla="+- 0 5730 5728"/>
                  <a:gd name="T13" fmla="*/ T12 w 14"/>
                  <a:gd name="T14" fmla="+- 0 10997 10990"/>
                  <a:gd name="T15" fmla="*/ 1099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7">
                    <a:moveTo>
                      <a:pt x="2" y="7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2" y="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14" name="Group 10879"/>
            <p:cNvGrpSpPr>
              <a:grpSpLocks/>
            </p:cNvGrpSpPr>
            <p:nvPr/>
          </p:nvGrpSpPr>
          <p:grpSpPr bwMode="auto">
            <a:xfrm>
              <a:off x="5728" y="10973"/>
              <a:ext cx="36" cy="17"/>
              <a:chOff x="5728" y="10973"/>
              <a:chExt cx="36" cy="17"/>
            </a:xfrm>
          </p:grpSpPr>
          <p:sp>
            <p:nvSpPr>
              <p:cNvPr id="20685" name="Freeform 10880"/>
              <p:cNvSpPr>
                <a:spLocks/>
              </p:cNvSpPr>
              <p:nvPr/>
            </p:nvSpPr>
            <p:spPr bwMode="auto">
              <a:xfrm>
                <a:off x="5728" y="10973"/>
                <a:ext cx="36" cy="17"/>
              </a:xfrm>
              <a:custGeom>
                <a:avLst/>
                <a:gdLst>
                  <a:gd name="T0" fmla="+- 0 5728 5728"/>
                  <a:gd name="T1" fmla="*/ T0 w 36"/>
                  <a:gd name="T2" fmla="+- 0 10990 10973"/>
                  <a:gd name="T3" fmla="*/ 10990 h 17"/>
                  <a:gd name="T4" fmla="+- 0 5742 5728"/>
                  <a:gd name="T5" fmla="*/ T4 w 36"/>
                  <a:gd name="T6" fmla="+- 0 10990 10973"/>
                  <a:gd name="T7" fmla="*/ 10990 h 17"/>
                  <a:gd name="T8" fmla="+- 0 5764 5728"/>
                  <a:gd name="T9" fmla="*/ T8 w 36"/>
                  <a:gd name="T10" fmla="+- 0 10973 10973"/>
                  <a:gd name="T11" fmla="*/ 10973 h 17"/>
                  <a:gd name="T12" fmla="+- 0 5728 5728"/>
                  <a:gd name="T13" fmla="*/ T12 w 36"/>
                  <a:gd name="T14" fmla="+- 0 10990 10973"/>
                  <a:gd name="T15" fmla="*/ 1099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" h="17">
                    <a:moveTo>
                      <a:pt x="0" y="17"/>
                    </a:moveTo>
                    <a:lnTo>
                      <a:pt x="14" y="17"/>
                    </a:lnTo>
                    <a:lnTo>
                      <a:pt x="36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15" name="Group 10881"/>
            <p:cNvGrpSpPr>
              <a:grpSpLocks/>
            </p:cNvGrpSpPr>
            <p:nvPr/>
          </p:nvGrpSpPr>
          <p:grpSpPr bwMode="auto">
            <a:xfrm>
              <a:off x="5742" y="10973"/>
              <a:ext cx="36" cy="17"/>
              <a:chOff x="5742" y="10973"/>
              <a:chExt cx="36" cy="17"/>
            </a:xfrm>
          </p:grpSpPr>
          <p:sp>
            <p:nvSpPr>
              <p:cNvPr id="20684" name="Freeform 10882"/>
              <p:cNvSpPr>
                <a:spLocks/>
              </p:cNvSpPr>
              <p:nvPr/>
            </p:nvSpPr>
            <p:spPr bwMode="auto">
              <a:xfrm>
                <a:off x="5742" y="10973"/>
                <a:ext cx="36" cy="17"/>
              </a:xfrm>
              <a:custGeom>
                <a:avLst/>
                <a:gdLst>
                  <a:gd name="T0" fmla="+- 0 5742 5742"/>
                  <a:gd name="T1" fmla="*/ T0 w 36"/>
                  <a:gd name="T2" fmla="+- 0 10990 10973"/>
                  <a:gd name="T3" fmla="*/ 10990 h 17"/>
                  <a:gd name="T4" fmla="+- 0 5764 5742"/>
                  <a:gd name="T5" fmla="*/ T4 w 36"/>
                  <a:gd name="T6" fmla="+- 0 10973 10973"/>
                  <a:gd name="T7" fmla="*/ 10973 h 17"/>
                  <a:gd name="T8" fmla="+- 0 5778 5742"/>
                  <a:gd name="T9" fmla="*/ T8 w 36"/>
                  <a:gd name="T10" fmla="+- 0 10973 10973"/>
                  <a:gd name="T11" fmla="*/ 10973 h 17"/>
                  <a:gd name="T12" fmla="+- 0 5742 5742"/>
                  <a:gd name="T13" fmla="*/ T12 w 36"/>
                  <a:gd name="T14" fmla="+- 0 10990 10973"/>
                  <a:gd name="T15" fmla="*/ 1099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" h="17">
                    <a:moveTo>
                      <a:pt x="0" y="17"/>
                    </a:moveTo>
                    <a:lnTo>
                      <a:pt x="22" y="0"/>
                    </a:lnTo>
                    <a:lnTo>
                      <a:pt x="36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16" name="Group 10883"/>
            <p:cNvGrpSpPr>
              <a:grpSpLocks/>
            </p:cNvGrpSpPr>
            <p:nvPr/>
          </p:nvGrpSpPr>
          <p:grpSpPr bwMode="auto">
            <a:xfrm>
              <a:off x="5706" y="10925"/>
              <a:ext cx="72" cy="72"/>
              <a:chOff x="5706" y="10925"/>
              <a:chExt cx="72" cy="72"/>
            </a:xfrm>
          </p:grpSpPr>
          <p:sp>
            <p:nvSpPr>
              <p:cNvPr id="20683" name="Freeform 10884"/>
              <p:cNvSpPr>
                <a:spLocks/>
              </p:cNvSpPr>
              <p:nvPr/>
            </p:nvSpPr>
            <p:spPr bwMode="auto">
              <a:xfrm>
                <a:off x="5706" y="10925"/>
                <a:ext cx="72" cy="72"/>
              </a:xfrm>
              <a:custGeom>
                <a:avLst/>
                <a:gdLst>
                  <a:gd name="T0" fmla="+- 0 5730 5706"/>
                  <a:gd name="T1" fmla="*/ T0 w 72"/>
                  <a:gd name="T2" fmla="+- 0 10997 10925"/>
                  <a:gd name="T3" fmla="*/ 10997 h 72"/>
                  <a:gd name="T4" fmla="+- 0 5778 5706"/>
                  <a:gd name="T5" fmla="*/ T4 w 72"/>
                  <a:gd name="T6" fmla="+- 0 10973 10925"/>
                  <a:gd name="T7" fmla="*/ 10973 h 72"/>
                  <a:gd name="T8" fmla="+- 0 5757 5706"/>
                  <a:gd name="T9" fmla="*/ T8 w 72"/>
                  <a:gd name="T10" fmla="+- 0 10925 10925"/>
                  <a:gd name="T11" fmla="*/ 10925 h 72"/>
                  <a:gd name="T12" fmla="+- 0 5706 5706"/>
                  <a:gd name="T13" fmla="*/ T12 w 72"/>
                  <a:gd name="T14" fmla="+- 0 10946 10925"/>
                  <a:gd name="T15" fmla="*/ 10946 h 72"/>
                  <a:gd name="T16" fmla="+- 0 5730 5706"/>
                  <a:gd name="T17" fmla="*/ T16 w 72"/>
                  <a:gd name="T18" fmla="+- 0 10997 10925"/>
                  <a:gd name="T19" fmla="*/ 10997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2" h="72">
                    <a:moveTo>
                      <a:pt x="24" y="72"/>
                    </a:moveTo>
                    <a:lnTo>
                      <a:pt x="72" y="48"/>
                    </a:lnTo>
                    <a:lnTo>
                      <a:pt x="51" y="0"/>
                    </a:lnTo>
                    <a:lnTo>
                      <a:pt x="0" y="21"/>
                    </a:lnTo>
                    <a:lnTo>
                      <a:pt x="24" y="7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17" name="Group 10885"/>
            <p:cNvGrpSpPr>
              <a:grpSpLocks/>
            </p:cNvGrpSpPr>
            <p:nvPr/>
          </p:nvGrpSpPr>
          <p:grpSpPr bwMode="auto">
            <a:xfrm>
              <a:off x="5798" y="10903"/>
              <a:ext cx="7" cy="2"/>
              <a:chOff x="5798" y="10903"/>
              <a:chExt cx="7" cy="2"/>
            </a:xfrm>
          </p:grpSpPr>
          <p:sp>
            <p:nvSpPr>
              <p:cNvPr id="20682" name="Freeform 10886"/>
              <p:cNvSpPr>
                <a:spLocks/>
              </p:cNvSpPr>
              <p:nvPr/>
            </p:nvSpPr>
            <p:spPr bwMode="auto">
              <a:xfrm>
                <a:off x="5798" y="10903"/>
                <a:ext cx="7" cy="2"/>
              </a:xfrm>
              <a:custGeom>
                <a:avLst/>
                <a:gdLst>
                  <a:gd name="T0" fmla="+- 0 5805 5798"/>
                  <a:gd name="T1" fmla="*/ T0 w 7"/>
                  <a:gd name="T2" fmla="+- 0 10903 10903"/>
                  <a:gd name="T3" fmla="*/ 10903 h 2"/>
                  <a:gd name="T4" fmla="+- 0 5798 5798"/>
                  <a:gd name="T5" fmla="*/ T4 w 7"/>
                  <a:gd name="T6" fmla="+- 0 10906 10903"/>
                  <a:gd name="T7" fmla="*/ 10906 h 2"/>
                  <a:gd name="T8" fmla="+- 0 5805 5798"/>
                  <a:gd name="T9" fmla="*/ T8 w 7"/>
                  <a:gd name="T10" fmla="+- 0 10906 10903"/>
                  <a:gd name="T11" fmla="*/ 10906 h 2"/>
                  <a:gd name="T12" fmla="+- 0 5805 5798"/>
                  <a:gd name="T13" fmla="*/ T12 w 7"/>
                  <a:gd name="T14" fmla="+- 0 10903 10903"/>
                  <a:gd name="T15" fmla="*/ 1090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3"/>
                    </a:lnTo>
                    <a:lnTo>
                      <a:pt x="7" y="3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18" name="Group 10887"/>
            <p:cNvGrpSpPr>
              <a:grpSpLocks/>
            </p:cNvGrpSpPr>
            <p:nvPr/>
          </p:nvGrpSpPr>
          <p:grpSpPr bwMode="auto">
            <a:xfrm>
              <a:off x="5798" y="10903"/>
              <a:ext cx="7" cy="2"/>
              <a:chOff x="5798" y="10903"/>
              <a:chExt cx="7" cy="2"/>
            </a:xfrm>
          </p:grpSpPr>
          <p:sp>
            <p:nvSpPr>
              <p:cNvPr id="20681" name="Freeform 10888"/>
              <p:cNvSpPr>
                <a:spLocks/>
              </p:cNvSpPr>
              <p:nvPr/>
            </p:nvSpPr>
            <p:spPr bwMode="auto">
              <a:xfrm>
                <a:off x="5798" y="10903"/>
                <a:ext cx="7" cy="2"/>
              </a:xfrm>
              <a:custGeom>
                <a:avLst/>
                <a:gdLst>
                  <a:gd name="T0" fmla="+- 0 5805 5798"/>
                  <a:gd name="T1" fmla="*/ T0 w 7"/>
                  <a:gd name="T2" fmla="+- 0 10903 10903"/>
                  <a:gd name="T3" fmla="*/ 10903 h 2"/>
                  <a:gd name="T4" fmla="+- 0 5798 5798"/>
                  <a:gd name="T5" fmla="*/ T4 w 7"/>
                  <a:gd name="T6" fmla="+- 0 10906 10903"/>
                  <a:gd name="T7" fmla="*/ 10906 h 2"/>
                  <a:gd name="T8" fmla="+- 0 5805 5798"/>
                  <a:gd name="T9" fmla="*/ T8 w 7"/>
                  <a:gd name="T10" fmla="+- 0 10906 10903"/>
                  <a:gd name="T11" fmla="*/ 10906 h 2"/>
                  <a:gd name="T12" fmla="+- 0 5805 5798"/>
                  <a:gd name="T13" fmla="*/ T12 w 7"/>
                  <a:gd name="T14" fmla="+- 0 10903 10903"/>
                  <a:gd name="T15" fmla="*/ 1090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3"/>
                    </a:lnTo>
                    <a:lnTo>
                      <a:pt x="7" y="3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19" name="Group 10889"/>
            <p:cNvGrpSpPr>
              <a:grpSpLocks/>
            </p:cNvGrpSpPr>
            <p:nvPr/>
          </p:nvGrpSpPr>
          <p:grpSpPr bwMode="auto">
            <a:xfrm>
              <a:off x="5798" y="10906"/>
              <a:ext cx="7" cy="2"/>
              <a:chOff x="5798" y="10906"/>
              <a:chExt cx="7" cy="2"/>
            </a:xfrm>
          </p:grpSpPr>
          <p:sp>
            <p:nvSpPr>
              <p:cNvPr id="20680" name="Freeform 10890"/>
              <p:cNvSpPr>
                <a:spLocks/>
              </p:cNvSpPr>
              <p:nvPr/>
            </p:nvSpPr>
            <p:spPr bwMode="auto">
              <a:xfrm>
                <a:off x="5798" y="10906"/>
                <a:ext cx="7" cy="2"/>
              </a:xfrm>
              <a:custGeom>
                <a:avLst/>
                <a:gdLst>
                  <a:gd name="T0" fmla="+- 0 5798 5798"/>
                  <a:gd name="T1" fmla="*/ T0 w 7"/>
                  <a:gd name="T2" fmla="+- 0 5805 5798"/>
                  <a:gd name="T3" fmla="*/ T2 w 7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">
                    <a:moveTo>
                      <a:pt x="0" y="0"/>
                    </a:move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20" name="Group 10891"/>
            <p:cNvGrpSpPr>
              <a:grpSpLocks/>
            </p:cNvGrpSpPr>
            <p:nvPr/>
          </p:nvGrpSpPr>
          <p:grpSpPr bwMode="auto">
            <a:xfrm>
              <a:off x="5757" y="10906"/>
              <a:ext cx="48" cy="19"/>
              <a:chOff x="5757" y="10906"/>
              <a:chExt cx="48" cy="19"/>
            </a:xfrm>
          </p:grpSpPr>
          <p:sp>
            <p:nvSpPr>
              <p:cNvPr id="20678" name="Freeform 10892"/>
              <p:cNvSpPr>
                <a:spLocks/>
              </p:cNvSpPr>
              <p:nvPr/>
            </p:nvSpPr>
            <p:spPr bwMode="auto">
              <a:xfrm>
                <a:off x="5757" y="10906"/>
                <a:ext cx="48" cy="19"/>
              </a:xfrm>
              <a:custGeom>
                <a:avLst/>
                <a:gdLst>
                  <a:gd name="T0" fmla="+- 0 5798 5757"/>
                  <a:gd name="T1" fmla="*/ T0 w 48"/>
                  <a:gd name="T2" fmla="+- 0 10906 10906"/>
                  <a:gd name="T3" fmla="*/ 10906 h 19"/>
                  <a:gd name="T4" fmla="+- 0 5757 5757"/>
                  <a:gd name="T5" fmla="*/ T4 w 48"/>
                  <a:gd name="T6" fmla="+- 0 10925 10906"/>
                  <a:gd name="T7" fmla="*/ 10925 h 19"/>
                  <a:gd name="T8" fmla="+- 0 5764 5757"/>
                  <a:gd name="T9" fmla="*/ T8 w 48"/>
                  <a:gd name="T10" fmla="+- 0 10925 10906"/>
                  <a:gd name="T11" fmla="*/ 10925 h 19"/>
                  <a:gd name="T12" fmla="+- 0 5798 5757"/>
                  <a:gd name="T13" fmla="*/ T12 w 48"/>
                  <a:gd name="T14" fmla="+- 0 10906 10906"/>
                  <a:gd name="T15" fmla="*/ 1090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" h="19">
                    <a:moveTo>
                      <a:pt x="41" y="0"/>
                    </a:moveTo>
                    <a:lnTo>
                      <a:pt x="0" y="19"/>
                    </a:lnTo>
                    <a:lnTo>
                      <a:pt x="7" y="19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79" name="Freeform 10893"/>
              <p:cNvSpPr>
                <a:spLocks/>
              </p:cNvSpPr>
              <p:nvPr/>
            </p:nvSpPr>
            <p:spPr bwMode="auto">
              <a:xfrm>
                <a:off x="5757" y="10906"/>
                <a:ext cx="48" cy="19"/>
              </a:xfrm>
              <a:custGeom>
                <a:avLst/>
                <a:gdLst>
                  <a:gd name="T0" fmla="+- 0 5805 5757"/>
                  <a:gd name="T1" fmla="*/ T0 w 48"/>
                  <a:gd name="T2" fmla="+- 0 10906 10906"/>
                  <a:gd name="T3" fmla="*/ 10906 h 19"/>
                  <a:gd name="T4" fmla="+- 0 5798 5757"/>
                  <a:gd name="T5" fmla="*/ T4 w 48"/>
                  <a:gd name="T6" fmla="+- 0 10906 10906"/>
                  <a:gd name="T7" fmla="*/ 10906 h 19"/>
                  <a:gd name="T8" fmla="+- 0 5764 5757"/>
                  <a:gd name="T9" fmla="*/ T8 w 48"/>
                  <a:gd name="T10" fmla="+- 0 10925 10906"/>
                  <a:gd name="T11" fmla="*/ 10925 h 19"/>
                  <a:gd name="T12" fmla="+- 0 5805 5757"/>
                  <a:gd name="T13" fmla="*/ T12 w 48"/>
                  <a:gd name="T14" fmla="+- 0 10906 10906"/>
                  <a:gd name="T15" fmla="*/ 1090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8" h="19">
                    <a:moveTo>
                      <a:pt x="48" y="0"/>
                    </a:moveTo>
                    <a:lnTo>
                      <a:pt x="41" y="0"/>
                    </a:lnTo>
                    <a:lnTo>
                      <a:pt x="7" y="19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21" name="Group 10894"/>
            <p:cNvGrpSpPr>
              <a:grpSpLocks/>
            </p:cNvGrpSpPr>
            <p:nvPr/>
          </p:nvGrpSpPr>
          <p:grpSpPr bwMode="auto">
            <a:xfrm>
              <a:off x="5757" y="10906"/>
              <a:ext cx="41" cy="19"/>
              <a:chOff x="5757" y="10906"/>
              <a:chExt cx="41" cy="19"/>
            </a:xfrm>
          </p:grpSpPr>
          <p:sp>
            <p:nvSpPr>
              <p:cNvPr id="20677" name="Freeform 10895"/>
              <p:cNvSpPr>
                <a:spLocks/>
              </p:cNvSpPr>
              <p:nvPr/>
            </p:nvSpPr>
            <p:spPr bwMode="auto">
              <a:xfrm>
                <a:off x="5757" y="10906"/>
                <a:ext cx="41" cy="19"/>
              </a:xfrm>
              <a:custGeom>
                <a:avLst/>
                <a:gdLst>
                  <a:gd name="T0" fmla="+- 0 5757 5757"/>
                  <a:gd name="T1" fmla="*/ T0 w 41"/>
                  <a:gd name="T2" fmla="+- 0 10925 10906"/>
                  <a:gd name="T3" fmla="*/ 10925 h 19"/>
                  <a:gd name="T4" fmla="+- 0 5764 5757"/>
                  <a:gd name="T5" fmla="*/ T4 w 41"/>
                  <a:gd name="T6" fmla="+- 0 10925 10906"/>
                  <a:gd name="T7" fmla="*/ 10925 h 19"/>
                  <a:gd name="T8" fmla="+- 0 5798 5757"/>
                  <a:gd name="T9" fmla="*/ T8 w 41"/>
                  <a:gd name="T10" fmla="+- 0 10906 10906"/>
                  <a:gd name="T11" fmla="*/ 10906 h 19"/>
                  <a:gd name="T12" fmla="+- 0 5757 5757"/>
                  <a:gd name="T13" fmla="*/ T12 w 41"/>
                  <a:gd name="T14" fmla="+- 0 10925 10906"/>
                  <a:gd name="T15" fmla="*/ 10925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19">
                    <a:moveTo>
                      <a:pt x="0" y="19"/>
                    </a:moveTo>
                    <a:lnTo>
                      <a:pt x="7" y="19"/>
                    </a:lnTo>
                    <a:lnTo>
                      <a:pt x="41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22" name="Group 10896"/>
            <p:cNvGrpSpPr>
              <a:grpSpLocks/>
            </p:cNvGrpSpPr>
            <p:nvPr/>
          </p:nvGrpSpPr>
          <p:grpSpPr bwMode="auto">
            <a:xfrm>
              <a:off x="5764" y="10906"/>
              <a:ext cx="41" cy="19"/>
              <a:chOff x="5764" y="10906"/>
              <a:chExt cx="41" cy="19"/>
            </a:xfrm>
          </p:grpSpPr>
          <p:sp>
            <p:nvSpPr>
              <p:cNvPr id="20676" name="Freeform 10897"/>
              <p:cNvSpPr>
                <a:spLocks/>
              </p:cNvSpPr>
              <p:nvPr/>
            </p:nvSpPr>
            <p:spPr bwMode="auto">
              <a:xfrm>
                <a:off x="5764" y="10906"/>
                <a:ext cx="41" cy="19"/>
              </a:xfrm>
              <a:custGeom>
                <a:avLst/>
                <a:gdLst>
                  <a:gd name="T0" fmla="+- 0 5764 5764"/>
                  <a:gd name="T1" fmla="*/ T0 w 41"/>
                  <a:gd name="T2" fmla="+- 0 10925 10906"/>
                  <a:gd name="T3" fmla="*/ 10925 h 19"/>
                  <a:gd name="T4" fmla="+- 0 5798 5764"/>
                  <a:gd name="T5" fmla="*/ T4 w 41"/>
                  <a:gd name="T6" fmla="+- 0 10906 10906"/>
                  <a:gd name="T7" fmla="*/ 10906 h 19"/>
                  <a:gd name="T8" fmla="+- 0 5805 5764"/>
                  <a:gd name="T9" fmla="*/ T8 w 41"/>
                  <a:gd name="T10" fmla="+- 0 10906 10906"/>
                  <a:gd name="T11" fmla="*/ 10906 h 19"/>
                  <a:gd name="T12" fmla="+- 0 5764 5764"/>
                  <a:gd name="T13" fmla="*/ T12 w 41"/>
                  <a:gd name="T14" fmla="+- 0 10925 10906"/>
                  <a:gd name="T15" fmla="*/ 10925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19">
                    <a:moveTo>
                      <a:pt x="0" y="19"/>
                    </a:moveTo>
                    <a:lnTo>
                      <a:pt x="34" y="0"/>
                    </a:lnTo>
                    <a:lnTo>
                      <a:pt x="41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23" name="Group 10898"/>
            <p:cNvGrpSpPr>
              <a:grpSpLocks/>
            </p:cNvGrpSpPr>
            <p:nvPr/>
          </p:nvGrpSpPr>
          <p:grpSpPr bwMode="auto">
            <a:xfrm>
              <a:off x="5757" y="10925"/>
              <a:ext cx="7" cy="2"/>
              <a:chOff x="5757" y="10925"/>
              <a:chExt cx="7" cy="2"/>
            </a:xfrm>
          </p:grpSpPr>
          <p:sp>
            <p:nvSpPr>
              <p:cNvPr id="20675" name="Freeform 10899"/>
              <p:cNvSpPr>
                <a:spLocks/>
              </p:cNvSpPr>
              <p:nvPr/>
            </p:nvSpPr>
            <p:spPr bwMode="auto">
              <a:xfrm>
                <a:off x="5757" y="10925"/>
                <a:ext cx="7" cy="2"/>
              </a:xfrm>
              <a:custGeom>
                <a:avLst/>
                <a:gdLst>
                  <a:gd name="T0" fmla="+- 0 5764 5757"/>
                  <a:gd name="T1" fmla="*/ T0 w 7"/>
                  <a:gd name="T2" fmla="+- 0 10925 10925"/>
                  <a:gd name="T3" fmla="*/ 10925 h 2"/>
                  <a:gd name="T4" fmla="+- 0 5757 5757"/>
                  <a:gd name="T5" fmla="*/ T4 w 7"/>
                  <a:gd name="T6" fmla="+- 0 10925 10925"/>
                  <a:gd name="T7" fmla="*/ 10925 h 2"/>
                  <a:gd name="T8" fmla="+- 0 5757 5757"/>
                  <a:gd name="T9" fmla="*/ T8 w 7"/>
                  <a:gd name="T10" fmla="+- 0 10927 10925"/>
                  <a:gd name="T11" fmla="*/ 10927 h 2"/>
                  <a:gd name="T12" fmla="+- 0 5764 5757"/>
                  <a:gd name="T13" fmla="*/ T12 w 7"/>
                  <a:gd name="T14" fmla="+- 0 10925 10925"/>
                  <a:gd name="T15" fmla="*/ 1092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24" name="Group 10900"/>
            <p:cNvGrpSpPr>
              <a:grpSpLocks/>
            </p:cNvGrpSpPr>
            <p:nvPr/>
          </p:nvGrpSpPr>
          <p:grpSpPr bwMode="auto">
            <a:xfrm>
              <a:off x="5757" y="10926"/>
              <a:ext cx="2" cy="2"/>
              <a:chOff x="5757" y="10926"/>
              <a:chExt cx="2" cy="2"/>
            </a:xfrm>
          </p:grpSpPr>
          <p:sp>
            <p:nvSpPr>
              <p:cNvPr id="20674" name="Freeform 10901"/>
              <p:cNvSpPr>
                <a:spLocks/>
              </p:cNvSpPr>
              <p:nvPr/>
            </p:nvSpPr>
            <p:spPr bwMode="auto">
              <a:xfrm>
                <a:off x="5757" y="1092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524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25" name="Group 10902"/>
            <p:cNvGrpSpPr>
              <a:grpSpLocks/>
            </p:cNvGrpSpPr>
            <p:nvPr/>
          </p:nvGrpSpPr>
          <p:grpSpPr bwMode="auto">
            <a:xfrm>
              <a:off x="5757" y="10925"/>
              <a:ext cx="7" cy="2"/>
              <a:chOff x="5757" y="10925"/>
              <a:chExt cx="7" cy="2"/>
            </a:xfrm>
          </p:grpSpPr>
          <p:sp>
            <p:nvSpPr>
              <p:cNvPr id="20673" name="Freeform 10903"/>
              <p:cNvSpPr>
                <a:spLocks/>
              </p:cNvSpPr>
              <p:nvPr/>
            </p:nvSpPr>
            <p:spPr bwMode="auto">
              <a:xfrm>
                <a:off x="5757" y="10925"/>
                <a:ext cx="7" cy="2"/>
              </a:xfrm>
              <a:custGeom>
                <a:avLst/>
                <a:gdLst>
                  <a:gd name="T0" fmla="+- 0 5757 5757"/>
                  <a:gd name="T1" fmla="*/ T0 w 7"/>
                  <a:gd name="T2" fmla="+- 0 10927 10925"/>
                  <a:gd name="T3" fmla="*/ 10927 h 2"/>
                  <a:gd name="T4" fmla="+- 0 5757 5757"/>
                  <a:gd name="T5" fmla="*/ T4 w 7"/>
                  <a:gd name="T6" fmla="+- 0 10925 10925"/>
                  <a:gd name="T7" fmla="*/ 10925 h 2"/>
                  <a:gd name="T8" fmla="+- 0 5764 5757"/>
                  <a:gd name="T9" fmla="*/ T8 w 7"/>
                  <a:gd name="T10" fmla="+- 0 10925 10925"/>
                  <a:gd name="T11" fmla="*/ 10925 h 2"/>
                  <a:gd name="T12" fmla="+- 0 5757 5757"/>
                  <a:gd name="T13" fmla="*/ T12 w 7"/>
                  <a:gd name="T14" fmla="+- 0 10927 10925"/>
                  <a:gd name="T15" fmla="*/ 1092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26" name="Group 10904"/>
            <p:cNvGrpSpPr>
              <a:grpSpLocks/>
            </p:cNvGrpSpPr>
            <p:nvPr/>
          </p:nvGrpSpPr>
          <p:grpSpPr bwMode="auto">
            <a:xfrm>
              <a:off x="5757" y="10927"/>
              <a:ext cx="10" cy="19"/>
              <a:chOff x="5757" y="10927"/>
              <a:chExt cx="10" cy="19"/>
            </a:xfrm>
          </p:grpSpPr>
          <p:sp>
            <p:nvSpPr>
              <p:cNvPr id="20672" name="Freeform 10905"/>
              <p:cNvSpPr>
                <a:spLocks/>
              </p:cNvSpPr>
              <p:nvPr/>
            </p:nvSpPr>
            <p:spPr bwMode="auto">
              <a:xfrm>
                <a:off x="5757" y="10927"/>
                <a:ext cx="10" cy="19"/>
              </a:xfrm>
              <a:custGeom>
                <a:avLst/>
                <a:gdLst>
                  <a:gd name="T0" fmla="+- 0 5757 5757"/>
                  <a:gd name="T1" fmla="*/ T0 w 10"/>
                  <a:gd name="T2" fmla="+- 0 10927 10927"/>
                  <a:gd name="T3" fmla="*/ 10927 h 19"/>
                  <a:gd name="T4" fmla="+- 0 5766 5757"/>
                  <a:gd name="T5" fmla="*/ T4 w 10"/>
                  <a:gd name="T6" fmla="+- 0 10946 10927"/>
                  <a:gd name="T7" fmla="*/ 10946 h 19"/>
                  <a:gd name="T8" fmla="+- 0 5757 5757"/>
                  <a:gd name="T9" fmla="*/ T8 w 10"/>
                  <a:gd name="T10" fmla="+- 0 10927 10927"/>
                  <a:gd name="T11" fmla="*/ 1092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0" h="19">
                    <a:moveTo>
                      <a:pt x="0" y="0"/>
                    </a:moveTo>
                    <a:lnTo>
                      <a:pt x="9" y="1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27" name="Group 10906"/>
            <p:cNvGrpSpPr>
              <a:grpSpLocks/>
            </p:cNvGrpSpPr>
            <p:nvPr/>
          </p:nvGrpSpPr>
          <p:grpSpPr bwMode="auto">
            <a:xfrm>
              <a:off x="5757" y="10927"/>
              <a:ext cx="10" cy="19"/>
              <a:chOff x="5757" y="10927"/>
              <a:chExt cx="10" cy="19"/>
            </a:xfrm>
          </p:grpSpPr>
          <p:sp>
            <p:nvSpPr>
              <p:cNvPr id="20671" name="Freeform 10907"/>
              <p:cNvSpPr>
                <a:spLocks/>
              </p:cNvSpPr>
              <p:nvPr/>
            </p:nvSpPr>
            <p:spPr bwMode="auto">
              <a:xfrm>
                <a:off x="5757" y="10927"/>
                <a:ext cx="10" cy="19"/>
              </a:xfrm>
              <a:custGeom>
                <a:avLst/>
                <a:gdLst>
                  <a:gd name="T0" fmla="+- 0 5766 5757"/>
                  <a:gd name="T1" fmla="*/ T0 w 10"/>
                  <a:gd name="T2" fmla="+- 0 10946 10927"/>
                  <a:gd name="T3" fmla="*/ 10946 h 19"/>
                  <a:gd name="T4" fmla="+- 0 5757 5757"/>
                  <a:gd name="T5" fmla="*/ T4 w 10"/>
                  <a:gd name="T6" fmla="+- 0 10927 10927"/>
                  <a:gd name="T7" fmla="*/ 10927 h 19"/>
                  <a:gd name="T8" fmla="+- 0 5766 5757"/>
                  <a:gd name="T9" fmla="*/ T8 w 10"/>
                  <a:gd name="T10" fmla="+- 0 10946 10927"/>
                  <a:gd name="T11" fmla="*/ 1094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0" h="19">
                    <a:moveTo>
                      <a:pt x="9" y="19"/>
                    </a:move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28" name="Group 10908"/>
            <p:cNvGrpSpPr>
              <a:grpSpLocks/>
            </p:cNvGrpSpPr>
            <p:nvPr/>
          </p:nvGrpSpPr>
          <p:grpSpPr bwMode="auto">
            <a:xfrm>
              <a:off x="5766" y="10946"/>
              <a:ext cx="2" cy="5"/>
              <a:chOff x="5766" y="10946"/>
              <a:chExt cx="2" cy="5"/>
            </a:xfrm>
          </p:grpSpPr>
          <p:sp>
            <p:nvSpPr>
              <p:cNvPr id="20670" name="Freeform 10909"/>
              <p:cNvSpPr>
                <a:spLocks/>
              </p:cNvSpPr>
              <p:nvPr/>
            </p:nvSpPr>
            <p:spPr bwMode="auto">
              <a:xfrm>
                <a:off x="5766" y="10946"/>
                <a:ext cx="2" cy="5"/>
              </a:xfrm>
              <a:custGeom>
                <a:avLst/>
                <a:gdLst>
                  <a:gd name="T0" fmla="+- 0 5766 5766"/>
                  <a:gd name="T1" fmla="*/ T0 w 2"/>
                  <a:gd name="T2" fmla="+- 0 10946 10946"/>
                  <a:gd name="T3" fmla="*/ 10946 h 5"/>
                  <a:gd name="T4" fmla="+- 0 5769 5766"/>
                  <a:gd name="T5" fmla="*/ T4 w 2"/>
                  <a:gd name="T6" fmla="+- 0 10951 10946"/>
                  <a:gd name="T7" fmla="*/ 10951 h 5"/>
                  <a:gd name="T8" fmla="+- 0 5766 5766"/>
                  <a:gd name="T9" fmla="*/ T8 w 2"/>
                  <a:gd name="T10" fmla="+- 0 10946 10946"/>
                  <a:gd name="T11" fmla="*/ 1094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29" name="Group 10910"/>
            <p:cNvGrpSpPr>
              <a:grpSpLocks/>
            </p:cNvGrpSpPr>
            <p:nvPr/>
          </p:nvGrpSpPr>
          <p:grpSpPr bwMode="auto">
            <a:xfrm>
              <a:off x="5766" y="10946"/>
              <a:ext cx="2" cy="5"/>
              <a:chOff x="5766" y="10946"/>
              <a:chExt cx="2" cy="5"/>
            </a:xfrm>
          </p:grpSpPr>
          <p:sp>
            <p:nvSpPr>
              <p:cNvPr id="20669" name="Freeform 10911"/>
              <p:cNvSpPr>
                <a:spLocks/>
              </p:cNvSpPr>
              <p:nvPr/>
            </p:nvSpPr>
            <p:spPr bwMode="auto">
              <a:xfrm>
                <a:off x="5766" y="10946"/>
                <a:ext cx="2" cy="5"/>
              </a:xfrm>
              <a:custGeom>
                <a:avLst/>
                <a:gdLst>
                  <a:gd name="T0" fmla="+- 0 5769 5766"/>
                  <a:gd name="T1" fmla="*/ T0 w 2"/>
                  <a:gd name="T2" fmla="+- 0 10951 10946"/>
                  <a:gd name="T3" fmla="*/ 10951 h 5"/>
                  <a:gd name="T4" fmla="+- 0 5766 5766"/>
                  <a:gd name="T5" fmla="*/ T4 w 2"/>
                  <a:gd name="T6" fmla="+- 0 10946 10946"/>
                  <a:gd name="T7" fmla="*/ 10946 h 5"/>
                  <a:gd name="T8" fmla="+- 0 5769 5766"/>
                  <a:gd name="T9" fmla="*/ T8 w 2"/>
                  <a:gd name="T10" fmla="+- 0 10951 10946"/>
                  <a:gd name="T11" fmla="*/ 1095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" h="5">
                    <a:moveTo>
                      <a:pt x="3" y="5"/>
                    </a:move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30" name="Group 10912"/>
            <p:cNvGrpSpPr>
              <a:grpSpLocks/>
            </p:cNvGrpSpPr>
            <p:nvPr/>
          </p:nvGrpSpPr>
          <p:grpSpPr bwMode="auto">
            <a:xfrm>
              <a:off x="5814" y="10946"/>
              <a:ext cx="12" cy="5"/>
              <a:chOff x="5814" y="10946"/>
              <a:chExt cx="12" cy="5"/>
            </a:xfrm>
          </p:grpSpPr>
          <p:sp>
            <p:nvSpPr>
              <p:cNvPr id="20668" name="Freeform 10913"/>
              <p:cNvSpPr>
                <a:spLocks/>
              </p:cNvSpPr>
              <p:nvPr/>
            </p:nvSpPr>
            <p:spPr bwMode="auto">
              <a:xfrm>
                <a:off x="5814" y="10946"/>
                <a:ext cx="12" cy="5"/>
              </a:xfrm>
              <a:custGeom>
                <a:avLst/>
                <a:gdLst>
                  <a:gd name="T0" fmla="+- 0 5824 5814"/>
                  <a:gd name="T1" fmla="*/ T0 w 12"/>
                  <a:gd name="T2" fmla="+- 0 10946 10946"/>
                  <a:gd name="T3" fmla="*/ 10946 h 5"/>
                  <a:gd name="T4" fmla="+- 0 5814 5814"/>
                  <a:gd name="T5" fmla="*/ T4 w 12"/>
                  <a:gd name="T6" fmla="+- 0 10951 10946"/>
                  <a:gd name="T7" fmla="*/ 10951 h 5"/>
                  <a:gd name="T8" fmla="+- 0 5826 5814"/>
                  <a:gd name="T9" fmla="*/ T8 w 12"/>
                  <a:gd name="T10" fmla="+- 0 10951 10946"/>
                  <a:gd name="T11" fmla="*/ 10951 h 5"/>
                  <a:gd name="T12" fmla="+- 0 5824 5814"/>
                  <a:gd name="T13" fmla="*/ T12 w 12"/>
                  <a:gd name="T14" fmla="+- 0 10946 10946"/>
                  <a:gd name="T15" fmla="*/ 1094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5">
                    <a:moveTo>
                      <a:pt x="10" y="0"/>
                    </a:moveTo>
                    <a:lnTo>
                      <a:pt x="0" y="5"/>
                    </a:lnTo>
                    <a:lnTo>
                      <a:pt x="12" y="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31" name="Group 10914"/>
            <p:cNvGrpSpPr>
              <a:grpSpLocks/>
            </p:cNvGrpSpPr>
            <p:nvPr/>
          </p:nvGrpSpPr>
          <p:grpSpPr bwMode="auto">
            <a:xfrm>
              <a:off x="5814" y="10946"/>
              <a:ext cx="12" cy="5"/>
              <a:chOff x="5814" y="10946"/>
              <a:chExt cx="12" cy="5"/>
            </a:xfrm>
          </p:grpSpPr>
          <p:sp>
            <p:nvSpPr>
              <p:cNvPr id="20667" name="Freeform 10915"/>
              <p:cNvSpPr>
                <a:spLocks/>
              </p:cNvSpPr>
              <p:nvPr/>
            </p:nvSpPr>
            <p:spPr bwMode="auto">
              <a:xfrm>
                <a:off x="5814" y="10946"/>
                <a:ext cx="12" cy="5"/>
              </a:xfrm>
              <a:custGeom>
                <a:avLst/>
                <a:gdLst>
                  <a:gd name="T0" fmla="+- 0 5814 5814"/>
                  <a:gd name="T1" fmla="*/ T0 w 12"/>
                  <a:gd name="T2" fmla="+- 0 10951 10946"/>
                  <a:gd name="T3" fmla="*/ 10951 h 5"/>
                  <a:gd name="T4" fmla="+- 0 5826 5814"/>
                  <a:gd name="T5" fmla="*/ T4 w 12"/>
                  <a:gd name="T6" fmla="+- 0 10951 10946"/>
                  <a:gd name="T7" fmla="*/ 10951 h 5"/>
                  <a:gd name="T8" fmla="+- 0 5824 5814"/>
                  <a:gd name="T9" fmla="*/ T8 w 12"/>
                  <a:gd name="T10" fmla="+- 0 10946 10946"/>
                  <a:gd name="T11" fmla="*/ 10946 h 5"/>
                  <a:gd name="T12" fmla="+- 0 5814 5814"/>
                  <a:gd name="T13" fmla="*/ T12 w 12"/>
                  <a:gd name="T14" fmla="+- 0 10951 10946"/>
                  <a:gd name="T15" fmla="*/ 1095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5">
                    <a:moveTo>
                      <a:pt x="0" y="5"/>
                    </a:moveTo>
                    <a:lnTo>
                      <a:pt x="12" y="5"/>
                    </a:lnTo>
                    <a:lnTo>
                      <a:pt x="10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32" name="Group 10916"/>
            <p:cNvGrpSpPr>
              <a:grpSpLocks/>
            </p:cNvGrpSpPr>
            <p:nvPr/>
          </p:nvGrpSpPr>
          <p:grpSpPr bwMode="auto">
            <a:xfrm>
              <a:off x="5824" y="10946"/>
              <a:ext cx="2" cy="5"/>
              <a:chOff x="5824" y="10946"/>
              <a:chExt cx="2" cy="5"/>
            </a:xfrm>
          </p:grpSpPr>
          <p:sp>
            <p:nvSpPr>
              <p:cNvPr id="20666" name="Freeform 10917"/>
              <p:cNvSpPr>
                <a:spLocks/>
              </p:cNvSpPr>
              <p:nvPr/>
            </p:nvSpPr>
            <p:spPr bwMode="auto">
              <a:xfrm>
                <a:off x="5824" y="10946"/>
                <a:ext cx="2" cy="5"/>
              </a:xfrm>
              <a:custGeom>
                <a:avLst/>
                <a:gdLst>
                  <a:gd name="T0" fmla="+- 0 5826 5824"/>
                  <a:gd name="T1" fmla="*/ T0 w 2"/>
                  <a:gd name="T2" fmla="+- 0 10951 10946"/>
                  <a:gd name="T3" fmla="*/ 10951 h 5"/>
                  <a:gd name="T4" fmla="+- 0 5824 5824"/>
                  <a:gd name="T5" fmla="*/ T4 w 2"/>
                  <a:gd name="T6" fmla="+- 0 10946 10946"/>
                  <a:gd name="T7" fmla="*/ 10946 h 5"/>
                  <a:gd name="T8" fmla="+- 0 5826 5824"/>
                  <a:gd name="T9" fmla="*/ T8 w 2"/>
                  <a:gd name="T10" fmla="+- 0 10951 10946"/>
                  <a:gd name="T11" fmla="*/ 1095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33" name="Group 10918"/>
            <p:cNvGrpSpPr>
              <a:grpSpLocks/>
            </p:cNvGrpSpPr>
            <p:nvPr/>
          </p:nvGrpSpPr>
          <p:grpSpPr bwMode="auto">
            <a:xfrm>
              <a:off x="5776" y="10968"/>
              <a:ext cx="14" cy="5"/>
              <a:chOff x="5776" y="10968"/>
              <a:chExt cx="14" cy="5"/>
            </a:xfrm>
          </p:grpSpPr>
          <p:sp>
            <p:nvSpPr>
              <p:cNvPr id="20665" name="Freeform 10919"/>
              <p:cNvSpPr>
                <a:spLocks/>
              </p:cNvSpPr>
              <p:nvPr/>
            </p:nvSpPr>
            <p:spPr bwMode="auto">
              <a:xfrm>
                <a:off x="5776" y="10968"/>
                <a:ext cx="14" cy="5"/>
              </a:xfrm>
              <a:custGeom>
                <a:avLst/>
                <a:gdLst>
                  <a:gd name="T0" fmla="+- 0 5790 5776"/>
                  <a:gd name="T1" fmla="*/ T0 w 14"/>
                  <a:gd name="T2" fmla="+- 0 10968 10968"/>
                  <a:gd name="T3" fmla="*/ 10968 h 5"/>
                  <a:gd name="T4" fmla="+- 0 5776 5776"/>
                  <a:gd name="T5" fmla="*/ T4 w 14"/>
                  <a:gd name="T6" fmla="+- 0 10968 10968"/>
                  <a:gd name="T7" fmla="*/ 10968 h 5"/>
                  <a:gd name="T8" fmla="+- 0 5778 5776"/>
                  <a:gd name="T9" fmla="*/ T8 w 14"/>
                  <a:gd name="T10" fmla="+- 0 10973 10968"/>
                  <a:gd name="T11" fmla="*/ 10973 h 5"/>
                  <a:gd name="T12" fmla="+- 0 5790 5776"/>
                  <a:gd name="T13" fmla="*/ T12 w 14"/>
                  <a:gd name="T14" fmla="+- 0 10968 10968"/>
                  <a:gd name="T15" fmla="*/ 1096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34" name="Group 10920"/>
            <p:cNvGrpSpPr>
              <a:grpSpLocks/>
            </p:cNvGrpSpPr>
            <p:nvPr/>
          </p:nvGrpSpPr>
          <p:grpSpPr bwMode="auto">
            <a:xfrm>
              <a:off x="5776" y="10968"/>
              <a:ext cx="14" cy="5"/>
              <a:chOff x="5776" y="10968"/>
              <a:chExt cx="14" cy="5"/>
            </a:xfrm>
          </p:grpSpPr>
          <p:sp>
            <p:nvSpPr>
              <p:cNvPr id="20664" name="Freeform 10921"/>
              <p:cNvSpPr>
                <a:spLocks/>
              </p:cNvSpPr>
              <p:nvPr/>
            </p:nvSpPr>
            <p:spPr bwMode="auto">
              <a:xfrm>
                <a:off x="5776" y="10968"/>
                <a:ext cx="14" cy="5"/>
              </a:xfrm>
              <a:custGeom>
                <a:avLst/>
                <a:gdLst>
                  <a:gd name="T0" fmla="+- 0 5776 5776"/>
                  <a:gd name="T1" fmla="*/ T0 w 14"/>
                  <a:gd name="T2" fmla="+- 0 10968 10968"/>
                  <a:gd name="T3" fmla="*/ 10968 h 5"/>
                  <a:gd name="T4" fmla="+- 0 5790 5776"/>
                  <a:gd name="T5" fmla="*/ T4 w 14"/>
                  <a:gd name="T6" fmla="+- 0 10968 10968"/>
                  <a:gd name="T7" fmla="*/ 10968 h 5"/>
                  <a:gd name="T8" fmla="+- 0 5778 5776"/>
                  <a:gd name="T9" fmla="*/ T8 w 14"/>
                  <a:gd name="T10" fmla="+- 0 10973 10968"/>
                  <a:gd name="T11" fmla="*/ 10973 h 5"/>
                  <a:gd name="T12" fmla="+- 0 5776 5776"/>
                  <a:gd name="T13" fmla="*/ T12 w 14"/>
                  <a:gd name="T14" fmla="+- 0 10968 10968"/>
                  <a:gd name="T15" fmla="*/ 1096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lnTo>
                      <a:pt x="14" y="0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35" name="Group 10922"/>
            <p:cNvGrpSpPr>
              <a:grpSpLocks/>
            </p:cNvGrpSpPr>
            <p:nvPr/>
          </p:nvGrpSpPr>
          <p:grpSpPr bwMode="auto">
            <a:xfrm>
              <a:off x="5769" y="10951"/>
              <a:ext cx="7" cy="17"/>
              <a:chOff x="5769" y="10951"/>
              <a:chExt cx="7" cy="17"/>
            </a:xfrm>
          </p:grpSpPr>
          <p:sp>
            <p:nvSpPr>
              <p:cNvPr id="20663" name="Freeform 10923"/>
              <p:cNvSpPr>
                <a:spLocks/>
              </p:cNvSpPr>
              <p:nvPr/>
            </p:nvSpPr>
            <p:spPr bwMode="auto">
              <a:xfrm>
                <a:off x="5769" y="10951"/>
                <a:ext cx="7" cy="17"/>
              </a:xfrm>
              <a:custGeom>
                <a:avLst/>
                <a:gdLst>
                  <a:gd name="T0" fmla="+- 0 5769 5769"/>
                  <a:gd name="T1" fmla="*/ T0 w 7"/>
                  <a:gd name="T2" fmla="+- 0 10951 10951"/>
                  <a:gd name="T3" fmla="*/ 10951 h 17"/>
                  <a:gd name="T4" fmla="+- 0 5776 5769"/>
                  <a:gd name="T5" fmla="*/ T4 w 7"/>
                  <a:gd name="T6" fmla="+- 0 10968 10951"/>
                  <a:gd name="T7" fmla="*/ 10968 h 17"/>
                  <a:gd name="T8" fmla="+- 0 5769 5769"/>
                  <a:gd name="T9" fmla="*/ T8 w 7"/>
                  <a:gd name="T10" fmla="+- 0 10951 10951"/>
                  <a:gd name="T11" fmla="*/ 10951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7" h="17">
                    <a:moveTo>
                      <a:pt x="0" y="0"/>
                    </a:moveTo>
                    <a:lnTo>
                      <a:pt x="7" y="1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36" name="Group 10924"/>
            <p:cNvGrpSpPr>
              <a:grpSpLocks/>
            </p:cNvGrpSpPr>
            <p:nvPr/>
          </p:nvGrpSpPr>
          <p:grpSpPr bwMode="auto">
            <a:xfrm>
              <a:off x="5769" y="10951"/>
              <a:ext cx="7" cy="17"/>
              <a:chOff x="5769" y="10951"/>
              <a:chExt cx="7" cy="17"/>
            </a:xfrm>
          </p:grpSpPr>
          <p:sp>
            <p:nvSpPr>
              <p:cNvPr id="20662" name="Freeform 10925"/>
              <p:cNvSpPr>
                <a:spLocks/>
              </p:cNvSpPr>
              <p:nvPr/>
            </p:nvSpPr>
            <p:spPr bwMode="auto">
              <a:xfrm>
                <a:off x="5769" y="10951"/>
                <a:ext cx="7" cy="17"/>
              </a:xfrm>
              <a:custGeom>
                <a:avLst/>
                <a:gdLst>
                  <a:gd name="T0" fmla="+- 0 5776 5769"/>
                  <a:gd name="T1" fmla="*/ T0 w 7"/>
                  <a:gd name="T2" fmla="+- 0 10968 10951"/>
                  <a:gd name="T3" fmla="*/ 10968 h 17"/>
                  <a:gd name="T4" fmla="+- 0 5769 5769"/>
                  <a:gd name="T5" fmla="*/ T4 w 7"/>
                  <a:gd name="T6" fmla="+- 0 10951 10951"/>
                  <a:gd name="T7" fmla="*/ 10951 h 17"/>
                  <a:gd name="T8" fmla="+- 0 5776 5769"/>
                  <a:gd name="T9" fmla="*/ T8 w 7"/>
                  <a:gd name="T10" fmla="+- 0 10968 10951"/>
                  <a:gd name="T11" fmla="*/ 1096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7" h="17">
                    <a:moveTo>
                      <a:pt x="7" y="17"/>
                    </a:moveTo>
                    <a:lnTo>
                      <a:pt x="0" y="0"/>
                    </a:lnTo>
                    <a:lnTo>
                      <a:pt x="7" y="1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37" name="Group 10926"/>
            <p:cNvGrpSpPr>
              <a:grpSpLocks/>
            </p:cNvGrpSpPr>
            <p:nvPr/>
          </p:nvGrpSpPr>
          <p:grpSpPr bwMode="auto">
            <a:xfrm>
              <a:off x="5776" y="10951"/>
              <a:ext cx="38" cy="17"/>
              <a:chOff x="5776" y="10951"/>
              <a:chExt cx="38" cy="17"/>
            </a:xfrm>
          </p:grpSpPr>
          <p:sp>
            <p:nvSpPr>
              <p:cNvPr id="20661" name="Freeform 10927"/>
              <p:cNvSpPr>
                <a:spLocks/>
              </p:cNvSpPr>
              <p:nvPr/>
            </p:nvSpPr>
            <p:spPr bwMode="auto">
              <a:xfrm>
                <a:off x="5776" y="10951"/>
                <a:ext cx="38" cy="17"/>
              </a:xfrm>
              <a:custGeom>
                <a:avLst/>
                <a:gdLst>
                  <a:gd name="T0" fmla="+- 0 5814 5776"/>
                  <a:gd name="T1" fmla="*/ T0 w 38"/>
                  <a:gd name="T2" fmla="+- 0 10951 10951"/>
                  <a:gd name="T3" fmla="*/ 10951 h 17"/>
                  <a:gd name="T4" fmla="+- 0 5776 5776"/>
                  <a:gd name="T5" fmla="*/ T4 w 38"/>
                  <a:gd name="T6" fmla="+- 0 10968 10951"/>
                  <a:gd name="T7" fmla="*/ 10968 h 17"/>
                  <a:gd name="T8" fmla="+- 0 5790 5776"/>
                  <a:gd name="T9" fmla="*/ T8 w 38"/>
                  <a:gd name="T10" fmla="+- 0 10968 10951"/>
                  <a:gd name="T11" fmla="*/ 10968 h 17"/>
                  <a:gd name="T12" fmla="+- 0 5814 5776"/>
                  <a:gd name="T13" fmla="*/ T12 w 38"/>
                  <a:gd name="T14" fmla="+- 0 10951 10951"/>
                  <a:gd name="T15" fmla="*/ 10951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" h="17">
                    <a:moveTo>
                      <a:pt x="38" y="0"/>
                    </a:moveTo>
                    <a:lnTo>
                      <a:pt x="0" y="17"/>
                    </a:lnTo>
                    <a:lnTo>
                      <a:pt x="14" y="17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38" name="Group 10928"/>
            <p:cNvGrpSpPr>
              <a:grpSpLocks/>
            </p:cNvGrpSpPr>
            <p:nvPr/>
          </p:nvGrpSpPr>
          <p:grpSpPr bwMode="auto">
            <a:xfrm>
              <a:off x="5790" y="10951"/>
              <a:ext cx="36" cy="17"/>
              <a:chOff x="5790" y="10951"/>
              <a:chExt cx="36" cy="17"/>
            </a:xfrm>
          </p:grpSpPr>
          <p:sp>
            <p:nvSpPr>
              <p:cNvPr id="20660" name="Freeform 10929"/>
              <p:cNvSpPr>
                <a:spLocks/>
              </p:cNvSpPr>
              <p:nvPr/>
            </p:nvSpPr>
            <p:spPr bwMode="auto">
              <a:xfrm>
                <a:off x="5790" y="10951"/>
                <a:ext cx="36" cy="17"/>
              </a:xfrm>
              <a:custGeom>
                <a:avLst/>
                <a:gdLst>
                  <a:gd name="T0" fmla="+- 0 5826 5790"/>
                  <a:gd name="T1" fmla="*/ T0 w 36"/>
                  <a:gd name="T2" fmla="+- 0 10951 10951"/>
                  <a:gd name="T3" fmla="*/ 10951 h 17"/>
                  <a:gd name="T4" fmla="+- 0 5814 5790"/>
                  <a:gd name="T5" fmla="*/ T4 w 36"/>
                  <a:gd name="T6" fmla="+- 0 10951 10951"/>
                  <a:gd name="T7" fmla="*/ 10951 h 17"/>
                  <a:gd name="T8" fmla="+- 0 5790 5790"/>
                  <a:gd name="T9" fmla="*/ T8 w 36"/>
                  <a:gd name="T10" fmla="+- 0 10968 10951"/>
                  <a:gd name="T11" fmla="*/ 10968 h 17"/>
                  <a:gd name="T12" fmla="+- 0 5826 5790"/>
                  <a:gd name="T13" fmla="*/ T12 w 36"/>
                  <a:gd name="T14" fmla="+- 0 10951 10951"/>
                  <a:gd name="T15" fmla="*/ 10951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" h="17">
                    <a:moveTo>
                      <a:pt x="36" y="0"/>
                    </a:moveTo>
                    <a:lnTo>
                      <a:pt x="24" y="0"/>
                    </a:lnTo>
                    <a:lnTo>
                      <a:pt x="0" y="17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39" name="Group 10930"/>
            <p:cNvGrpSpPr>
              <a:grpSpLocks/>
            </p:cNvGrpSpPr>
            <p:nvPr/>
          </p:nvGrpSpPr>
          <p:grpSpPr bwMode="auto">
            <a:xfrm>
              <a:off x="5776" y="10951"/>
              <a:ext cx="38" cy="17"/>
              <a:chOff x="5776" y="10951"/>
              <a:chExt cx="38" cy="17"/>
            </a:xfrm>
          </p:grpSpPr>
          <p:sp>
            <p:nvSpPr>
              <p:cNvPr id="20659" name="Freeform 10931"/>
              <p:cNvSpPr>
                <a:spLocks/>
              </p:cNvSpPr>
              <p:nvPr/>
            </p:nvSpPr>
            <p:spPr bwMode="auto">
              <a:xfrm>
                <a:off x="5776" y="10951"/>
                <a:ext cx="38" cy="17"/>
              </a:xfrm>
              <a:custGeom>
                <a:avLst/>
                <a:gdLst>
                  <a:gd name="T0" fmla="+- 0 5776 5776"/>
                  <a:gd name="T1" fmla="*/ T0 w 38"/>
                  <a:gd name="T2" fmla="+- 0 10968 10951"/>
                  <a:gd name="T3" fmla="*/ 10968 h 17"/>
                  <a:gd name="T4" fmla="+- 0 5790 5776"/>
                  <a:gd name="T5" fmla="*/ T4 w 38"/>
                  <a:gd name="T6" fmla="+- 0 10968 10951"/>
                  <a:gd name="T7" fmla="*/ 10968 h 17"/>
                  <a:gd name="T8" fmla="+- 0 5814 5776"/>
                  <a:gd name="T9" fmla="*/ T8 w 38"/>
                  <a:gd name="T10" fmla="+- 0 10951 10951"/>
                  <a:gd name="T11" fmla="*/ 10951 h 17"/>
                  <a:gd name="T12" fmla="+- 0 5776 5776"/>
                  <a:gd name="T13" fmla="*/ T12 w 38"/>
                  <a:gd name="T14" fmla="+- 0 10968 10951"/>
                  <a:gd name="T15" fmla="*/ 1096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" h="17">
                    <a:moveTo>
                      <a:pt x="0" y="17"/>
                    </a:moveTo>
                    <a:lnTo>
                      <a:pt x="14" y="17"/>
                    </a:lnTo>
                    <a:lnTo>
                      <a:pt x="38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40" name="Group 10932"/>
            <p:cNvGrpSpPr>
              <a:grpSpLocks/>
            </p:cNvGrpSpPr>
            <p:nvPr/>
          </p:nvGrpSpPr>
          <p:grpSpPr bwMode="auto">
            <a:xfrm>
              <a:off x="5790" y="10951"/>
              <a:ext cx="36" cy="17"/>
              <a:chOff x="5790" y="10951"/>
              <a:chExt cx="36" cy="17"/>
            </a:xfrm>
          </p:grpSpPr>
          <p:sp>
            <p:nvSpPr>
              <p:cNvPr id="20658" name="Freeform 10933"/>
              <p:cNvSpPr>
                <a:spLocks/>
              </p:cNvSpPr>
              <p:nvPr/>
            </p:nvSpPr>
            <p:spPr bwMode="auto">
              <a:xfrm>
                <a:off x="5790" y="10951"/>
                <a:ext cx="36" cy="17"/>
              </a:xfrm>
              <a:custGeom>
                <a:avLst/>
                <a:gdLst>
                  <a:gd name="T0" fmla="+- 0 5790 5790"/>
                  <a:gd name="T1" fmla="*/ T0 w 36"/>
                  <a:gd name="T2" fmla="+- 0 10968 10951"/>
                  <a:gd name="T3" fmla="*/ 10968 h 17"/>
                  <a:gd name="T4" fmla="+- 0 5814 5790"/>
                  <a:gd name="T5" fmla="*/ T4 w 36"/>
                  <a:gd name="T6" fmla="+- 0 10951 10951"/>
                  <a:gd name="T7" fmla="*/ 10951 h 17"/>
                  <a:gd name="T8" fmla="+- 0 5826 5790"/>
                  <a:gd name="T9" fmla="*/ T8 w 36"/>
                  <a:gd name="T10" fmla="+- 0 10951 10951"/>
                  <a:gd name="T11" fmla="*/ 10951 h 17"/>
                  <a:gd name="T12" fmla="+- 0 5790 5790"/>
                  <a:gd name="T13" fmla="*/ T12 w 36"/>
                  <a:gd name="T14" fmla="+- 0 10968 10951"/>
                  <a:gd name="T15" fmla="*/ 1096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" h="17">
                    <a:moveTo>
                      <a:pt x="0" y="17"/>
                    </a:moveTo>
                    <a:lnTo>
                      <a:pt x="24" y="0"/>
                    </a:lnTo>
                    <a:lnTo>
                      <a:pt x="36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41" name="Group 10934"/>
            <p:cNvGrpSpPr>
              <a:grpSpLocks/>
            </p:cNvGrpSpPr>
            <p:nvPr/>
          </p:nvGrpSpPr>
          <p:grpSpPr bwMode="auto">
            <a:xfrm>
              <a:off x="5757" y="10903"/>
              <a:ext cx="70" cy="70"/>
              <a:chOff x="5757" y="10903"/>
              <a:chExt cx="70" cy="70"/>
            </a:xfrm>
          </p:grpSpPr>
          <p:sp>
            <p:nvSpPr>
              <p:cNvPr id="20657" name="Freeform 10935"/>
              <p:cNvSpPr>
                <a:spLocks/>
              </p:cNvSpPr>
              <p:nvPr/>
            </p:nvSpPr>
            <p:spPr bwMode="auto">
              <a:xfrm>
                <a:off x="5757" y="10903"/>
                <a:ext cx="70" cy="70"/>
              </a:xfrm>
              <a:custGeom>
                <a:avLst/>
                <a:gdLst>
                  <a:gd name="T0" fmla="+- 0 5778 5757"/>
                  <a:gd name="T1" fmla="*/ T0 w 70"/>
                  <a:gd name="T2" fmla="+- 0 10973 10903"/>
                  <a:gd name="T3" fmla="*/ 10973 h 70"/>
                  <a:gd name="T4" fmla="+- 0 5826 5757"/>
                  <a:gd name="T5" fmla="*/ T4 w 70"/>
                  <a:gd name="T6" fmla="+- 0 10951 10903"/>
                  <a:gd name="T7" fmla="*/ 10951 h 70"/>
                  <a:gd name="T8" fmla="+- 0 5805 5757"/>
                  <a:gd name="T9" fmla="*/ T8 w 70"/>
                  <a:gd name="T10" fmla="+- 0 10903 10903"/>
                  <a:gd name="T11" fmla="*/ 10903 h 70"/>
                  <a:gd name="T12" fmla="+- 0 5757 5757"/>
                  <a:gd name="T13" fmla="*/ T12 w 70"/>
                  <a:gd name="T14" fmla="+- 0 10925 10903"/>
                  <a:gd name="T15" fmla="*/ 10925 h 70"/>
                  <a:gd name="T16" fmla="+- 0 5778 5757"/>
                  <a:gd name="T17" fmla="*/ T16 w 70"/>
                  <a:gd name="T18" fmla="+- 0 10973 10903"/>
                  <a:gd name="T19" fmla="*/ 1097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0" h="70">
                    <a:moveTo>
                      <a:pt x="21" y="70"/>
                    </a:moveTo>
                    <a:lnTo>
                      <a:pt x="69" y="48"/>
                    </a:lnTo>
                    <a:lnTo>
                      <a:pt x="48" y="0"/>
                    </a:lnTo>
                    <a:lnTo>
                      <a:pt x="0" y="22"/>
                    </a:lnTo>
                    <a:lnTo>
                      <a:pt x="21" y="7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42" name="Group 10936"/>
            <p:cNvGrpSpPr>
              <a:grpSpLocks/>
            </p:cNvGrpSpPr>
            <p:nvPr/>
          </p:nvGrpSpPr>
          <p:grpSpPr bwMode="auto">
            <a:xfrm>
              <a:off x="5846" y="10879"/>
              <a:ext cx="10" cy="5"/>
              <a:chOff x="5846" y="10879"/>
              <a:chExt cx="10" cy="5"/>
            </a:xfrm>
          </p:grpSpPr>
          <p:sp>
            <p:nvSpPr>
              <p:cNvPr id="20656" name="Freeform 10937"/>
              <p:cNvSpPr>
                <a:spLocks/>
              </p:cNvSpPr>
              <p:nvPr/>
            </p:nvSpPr>
            <p:spPr bwMode="auto">
              <a:xfrm>
                <a:off x="5846" y="10879"/>
                <a:ext cx="10" cy="5"/>
              </a:xfrm>
              <a:custGeom>
                <a:avLst/>
                <a:gdLst>
                  <a:gd name="T0" fmla="+- 0 5853 5846"/>
                  <a:gd name="T1" fmla="*/ T0 w 10"/>
                  <a:gd name="T2" fmla="+- 0 10879 10879"/>
                  <a:gd name="T3" fmla="*/ 10879 h 5"/>
                  <a:gd name="T4" fmla="+- 0 5846 5846"/>
                  <a:gd name="T5" fmla="*/ T4 w 10"/>
                  <a:gd name="T6" fmla="+- 0 10884 10879"/>
                  <a:gd name="T7" fmla="*/ 10884 h 5"/>
                  <a:gd name="T8" fmla="+- 0 5855 5846"/>
                  <a:gd name="T9" fmla="*/ T8 w 10"/>
                  <a:gd name="T10" fmla="+- 0 10884 10879"/>
                  <a:gd name="T11" fmla="*/ 10884 h 5"/>
                  <a:gd name="T12" fmla="+- 0 5853 5846"/>
                  <a:gd name="T13" fmla="*/ T12 w 10"/>
                  <a:gd name="T14" fmla="+- 0 10879 10879"/>
                  <a:gd name="T15" fmla="*/ 10879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5">
                    <a:moveTo>
                      <a:pt x="7" y="0"/>
                    </a:moveTo>
                    <a:lnTo>
                      <a:pt x="0" y="5"/>
                    </a:lnTo>
                    <a:lnTo>
                      <a:pt x="9" y="5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43" name="Group 10938"/>
            <p:cNvGrpSpPr>
              <a:grpSpLocks/>
            </p:cNvGrpSpPr>
            <p:nvPr/>
          </p:nvGrpSpPr>
          <p:grpSpPr bwMode="auto">
            <a:xfrm>
              <a:off x="5846" y="10879"/>
              <a:ext cx="10" cy="5"/>
              <a:chOff x="5846" y="10879"/>
              <a:chExt cx="10" cy="5"/>
            </a:xfrm>
          </p:grpSpPr>
          <p:sp>
            <p:nvSpPr>
              <p:cNvPr id="20655" name="Freeform 10939"/>
              <p:cNvSpPr>
                <a:spLocks/>
              </p:cNvSpPr>
              <p:nvPr/>
            </p:nvSpPr>
            <p:spPr bwMode="auto">
              <a:xfrm>
                <a:off x="5846" y="10879"/>
                <a:ext cx="10" cy="5"/>
              </a:xfrm>
              <a:custGeom>
                <a:avLst/>
                <a:gdLst>
                  <a:gd name="T0" fmla="+- 0 5846 5846"/>
                  <a:gd name="T1" fmla="*/ T0 w 10"/>
                  <a:gd name="T2" fmla="+- 0 10884 10879"/>
                  <a:gd name="T3" fmla="*/ 10884 h 5"/>
                  <a:gd name="T4" fmla="+- 0 5855 5846"/>
                  <a:gd name="T5" fmla="*/ T4 w 10"/>
                  <a:gd name="T6" fmla="+- 0 10884 10879"/>
                  <a:gd name="T7" fmla="*/ 10884 h 5"/>
                  <a:gd name="T8" fmla="+- 0 5853 5846"/>
                  <a:gd name="T9" fmla="*/ T8 w 10"/>
                  <a:gd name="T10" fmla="+- 0 10879 10879"/>
                  <a:gd name="T11" fmla="*/ 10879 h 5"/>
                  <a:gd name="T12" fmla="+- 0 5846 5846"/>
                  <a:gd name="T13" fmla="*/ T12 w 10"/>
                  <a:gd name="T14" fmla="+- 0 10884 10879"/>
                  <a:gd name="T15" fmla="*/ 10884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9" y="5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44" name="Group 10940"/>
            <p:cNvGrpSpPr>
              <a:grpSpLocks/>
            </p:cNvGrpSpPr>
            <p:nvPr/>
          </p:nvGrpSpPr>
          <p:grpSpPr bwMode="auto">
            <a:xfrm>
              <a:off x="5853" y="10879"/>
              <a:ext cx="2" cy="5"/>
              <a:chOff x="5853" y="10879"/>
              <a:chExt cx="2" cy="5"/>
            </a:xfrm>
          </p:grpSpPr>
          <p:sp>
            <p:nvSpPr>
              <p:cNvPr id="20654" name="Freeform 10941"/>
              <p:cNvSpPr>
                <a:spLocks/>
              </p:cNvSpPr>
              <p:nvPr/>
            </p:nvSpPr>
            <p:spPr bwMode="auto">
              <a:xfrm>
                <a:off x="5853" y="10879"/>
                <a:ext cx="2" cy="5"/>
              </a:xfrm>
              <a:custGeom>
                <a:avLst/>
                <a:gdLst>
                  <a:gd name="T0" fmla="+- 0 5855 5853"/>
                  <a:gd name="T1" fmla="*/ T0 w 2"/>
                  <a:gd name="T2" fmla="+- 0 10884 10879"/>
                  <a:gd name="T3" fmla="*/ 10884 h 5"/>
                  <a:gd name="T4" fmla="+- 0 5853 5853"/>
                  <a:gd name="T5" fmla="*/ T4 w 2"/>
                  <a:gd name="T6" fmla="+- 0 10879 10879"/>
                  <a:gd name="T7" fmla="*/ 10879 h 5"/>
                  <a:gd name="T8" fmla="+- 0 5855 5853"/>
                  <a:gd name="T9" fmla="*/ T8 w 2"/>
                  <a:gd name="T10" fmla="+- 0 10884 10879"/>
                  <a:gd name="T11" fmla="*/ 10884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45" name="Group 10942"/>
            <p:cNvGrpSpPr>
              <a:grpSpLocks/>
            </p:cNvGrpSpPr>
            <p:nvPr/>
          </p:nvGrpSpPr>
          <p:grpSpPr bwMode="auto">
            <a:xfrm>
              <a:off x="5805" y="10884"/>
              <a:ext cx="41" cy="19"/>
              <a:chOff x="5805" y="10884"/>
              <a:chExt cx="41" cy="19"/>
            </a:xfrm>
          </p:grpSpPr>
          <p:sp>
            <p:nvSpPr>
              <p:cNvPr id="20653" name="Freeform 10943"/>
              <p:cNvSpPr>
                <a:spLocks/>
              </p:cNvSpPr>
              <p:nvPr/>
            </p:nvSpPr>
            <p:spPr bwMode="auto">
              <a:xfrm>
                <a:off x="5805" y="10884"/>
                <a:ext cx="41" cy="19"/>
              </a:xfrm>
              <a:custGeom>
                <a:avLst/>
                <a:gdLst>
                  <a:gd name="T0" fmla="+- 0 5846 5805"/>
                  <a:gd name="T1" fmla="*/ T0 w 41"/>
                  <a:gd name="T2" fmla="+- 0 10884 10884"/>
                  <a:gd name="T3" fmla="*/ 10884 h 19"/>
                  <a:gd name="T4" fmla="+- 0 5805 5805"/>
                  <a:gd name="T5" fmla="*/ T4 w 41"/>
                  <a:gd name="T6" fmla="+- 0 10903 10884"/>
                  <a:gd name="T7" fmla="*/ 10903 h 19"/>
                  <a:gd name="T8" fmla="+- 0 5812 5805"/>
                  <a:gd name="T9" fmla="*/ T8 w 41"/>
                  <a:gd name="T10" fmla="+- 0 10903 10884"/>
                  <a:gd name="T11" fmla="*/ 10903 h 19"/>
                  <a:gd name="T12" fmla="+- 0 5846 5805"/>
                  <a:gd name="T13" fmla="*/ T12 w 41"/>
                  <a:gd name="T14" fmla="+- 0 10884 10884"/>
                  <a:gd name="T15" fmla="*/ 10884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19">
                    <a:moveTo>
                      <a:pt x="41" y="0"/>
                    </a:moveTo>
                    <a:lnTo>
                      <a:pt x="0" y="19"/>
                    </a:lnTo>
                    <a:lnTo>
                      <a:pt x="7" y="19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46" name="Group 10944"/>
            <p:cNvGrpSpPr>
              <a:grpSpLocks/>
            </p:cNvGrpSpPr>
            <p:nvPr/>
          </p:nvGrpSpPr>
          <p:grpSpPr bwMode="auto">
            <a:xfrm>
              <a:off x="5812" y="10884"/>
              <a:ext cx="43" cy="19"/>
              <a:chOff x="5812" y="10884"/>
              <a:chExt cx="43" cy="19"/>
            </a:xfrm>
          </p:grpSpPr>
          <p:sp>
            <p:nvSpPr>
              <p:cNvPr id="20652" name="Freeform 10945"/>
              <p:cNvSpPr>
                <a:spLocks/>
              </p:cNvSpPr>
              <p:nvPr/>
            </p:nvSpPr>
            <p:spPr bwMode="auto">
              <a:xfrm>
                <a:off x="5812" y="10884"/>
                <a:ext cx="43" cy="19"/>
              </a:xfrm>
              <a:custGeom>
                <a:avLst/>
                <a:gdLst>
                  <a:gd name="T0" fmla="+- 0 5855 5812"/>
                  <a:gd name="T1" fmla="*/ T0 w 43"/>
                  <a:gd name="T2" fmla="+- 0 10884 10884"/>
                  <a:gd name="T3" fmla="*/ 10884 h 19"/>
                  <a:gd name="T4" fmla="+- 0 5846 5812"/>
                  <a:gd name="T5" fmla="*/ T4 w 43"/>
                  <a:gd name="T6" fmla="+- 0 10884 10884"/>
                  <a:gd name="T7" fmla="*/ 10884 h 19"/>
                  <a:gd name="T8" fmla="+- 0 5812 5812"/>
                  <a:gd name="T9" fmla="*/ T8 w 43"/>
                  <a:gd name="T10" fmla="+- 0 10903 10884"/>
                  <a:gd name="T11" fmla="*/ 10903 h 19"/>
                  <a:gd name="T12" fmla="+- 0 5855 5812"/>
                  <a:gd name="T13" fmla="*/ T12 w 43"/>
                  <a:gd name="T14" fmla="+- 0 10884 10884"/>
                  <a:gd name="T15" fmla="*/ 10884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19">
                    <a:moveTo>
                      <a:pt x="43" y="0"/>
                    </a:moveTo>
                    <a:lnTo>
                      <a:pt x="34" y="0"/>
                    </a:lnTo>
                    <a:lnTo>
                      <a:pt x="0" y="19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47" name="Group 10946"/>
            <p:cNvGrpSpPr>
              <a:grpSpLocks/>
            </p:cNvGrpSpPr>
            <p:nvPr/>
          </p:nvGrpSpPr>
          <p:grpSpPr bwMode="auto">
            <a:xfrm>
              <a:off x="5805" y="10884"/>
              <a:ext cx="41" cy="19"/>
              <a:chOff x="5805" y="10884"/>
              <a:chExt cx="41" cy="19"/>
            </a:xfrm>
          </p:grpSpPr>
          <p:sp>
            <p:nvSpPr>
              <p:cNvPr id="20651" name="Freeform 10947"/>
              <p:cNvSpPr>
                <a:spLocks/>
              </p:cNvSpPr>
              <p:nvPr/>
            </p:nvSpPr>
            <p:spPr bwMode="auto">
              <a:xfrm>
                <a:off x="5805" y="10884"/>
                <a:ext cx="41" cy="19"/>
              </a:xfrm>
              <a:custGeom>
                <a:avLst/>
                <a:gdLst>
                  <a:gd name="T0" fmla="+- 0 5805 5805"/>
                  <a:gd name="T1" fmla="*/ T0 w 41"/>
                  <a:gd name="T2" fmla="+- 0 10903 10884"/>
                  <a:gd name="T3" fmla="*/ 10903 h 19"/>
                  <a:gd name="T4" fmla="+- 0 5812 5805"/>
                  <a:gd name="T5" fmla="*/ T4 w 41"/>
                  <a:gd name="T6" fmla="+- 0 10903 10884"/>
                  <a:gd name="T7" fmla="*/ 10903 h 19"/>
                  <a:gd name="T8" fmla="+- 0 5846 5805"/>
                  <a:gd name="T9" fmla="*/ T8 w 41"/>
                  <a:gd name="T10" fmla="+- 0 10884 10884"/>
                  <a:gd name="T11" fmla="*/ 10884 h 19"/>
                  <a:gd name="T12" fmla="+- 0 5805 5805"/>
                  <a:gd name="T13" fmla="*/ T12 w 41"/>
                  <a:gd name="T14" fmla="+- 0 10903 10884"/>
                  <a:gd name="T15" fmla="*/ 10903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19">
                    <a:moveTo>
                      <a:pt x="0" y="19"/>
                    </a:moveTo>
                    <a:lnTo>
                      <a:pt x="7" y="19"/>
                    </a:lnTo>
                    <a:lnTo>
                      <a:pt x="41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48" name="Group 10948"/>
            <p:cNvGrpSpPr>
              <a:grpSpLocks/>
            </p:cNvGrpSpPr>
            <p:nvPr/>
          </p:nvGrpSpPr>
          <p:grpSpPr bwMode="auto">
            <a:xfrm>
              <a:off x="5812" y="10884"/>
              <a:ext cx="43" cy="19"/>
              <a:chOff x="5812" y="10884"/>
              <a:chExt cx="43" cy="19"/>
            </a:xfrm>
          </p:grpSpPr>
          <p:sp>
            <p:nvSpPr>
              <p:cNvPr id="20650" name="Freeform 10949"/>
              <p:cNvSpPr>
                <a:spLocks/>
              </p:cNvSpPr>
              <p:nvPr/>
            </p:nvSpPr>
            <p:spPr bwMode="auto">
              <a:xfrm>
                <a:off x="5812" y="10884"/>
                <a:ext cx="43" cy="19"/>
              </a:xfrm>
              <a:custGeom>
                <a:avLst/>
                <a:gdLst>
                  <a:gd name="T0" fmla="+- 0 5812 5812"/>
                  <a:gd name="T1" fmla="*/ T0 w 43"/>
                  <a:gd name="T2" fmla="+- 0 10903 10884"/>
                  <a:gd name="T3" fmla="*/ 10903 h 19"/>
                  <a:gd name="T4" fmla="+- 0 5846 5812"/>
                  <a:gd name="T5" fmla="*/ T4 w 43"/>
                  <a:gd name="T6" fmla="+- 0 10884 10884"/>
                  <a:gd name="T7" fmla="*/ 10884 h 19"/>
                  <a:gd name="T8" fmla="+- 0 5855 5812"/>
                  <a:gd name="T9" fmla="*/ T8 w 43"/>
                  <a:gd name="T10" fmla="+- 0 10884 10884"/>
                  <a:gd name="T11" fmla="*/ 10884 h 19"/>
                  <a:gd name="T12" fmla="+- 0 5812 5812"/>
                  <a:gd name="T13" fmla="*/ T12 w 43"/>
                  <a:gd name="T14" fmla="+- 0 10903 10884"/>
                  <a:gd name="T15" fmla="*/ 10903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19">
                    <a:moveTo>
                      <a:pt x="0" y="19"/>
                    </a:moveTo>
                    <a:lnTo>
                      <a:pt x="34" y="0"/>
                    </a:lnTo>
                    <a:lnTo>
                      <a:pt x="43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49" name="Group 10950"/>
            <p:cNvGrpSpPr>
              <a:grpSpLocks/>
            </p:cNvGrpSpPr>
            <p:nvPr/>
          </p:nvGrpSpPr>
          <p:grpSpPr bwMode="auto">
            <a:xfrm>
              <a:off x="5805" y="10903"/>
              <a:ext cx="7" cy="2"/>
              <a:chOff x="5805" y="10903"/>
              <a:chExt cx="7" cy="2"/>
            </a:xfrm>
          </p:grpSpPr>
          <p:sp>
            <p:nvSpPr>
              <p:cNvPr id="20648" name="Freeform 10951"/>
              <p:cNvSpPr>
                <a:spLocks/>
              </p:cNvSpPr>
              <p:nvPr/>
            </p:nvSpPr>
            <p:spPr bwMode="auto">
              <a:xfrm>
                <a:off x="5805" y="10903"/>
                <a:ext cx="7" cy="2"/>
              </a:xfrm>
              <a:custGeom>
                <a:avLst/>
                <a:gdLst>
                  <a:gd name="T0" fmla="+- 0 5805 5805"/>
                  <a:gd name="T1" fmla="*/ T0 w 7"/>
                  <a:gd name="T2" fmla="+- 0 10903 10903"/>
                  <a:gd name="T3" fmla="*/ 10903 h 2"/>
                  <a:gd name="T4" fmla="+- 0 5805 5805"/>
                  <a:gd name="T5" fmla="*/ T4 w 7"/>
                  <a:gd name="T6" fmla="+- 0 10906 10903"/>
                  <a:gd name="T7" fmla="*/ 10906 h 2"/>
                  <a:gd name="T8" fmla="+- 0 5807 5805"/>
                  <a:gd name="T9" fmla="*/ T8 w 7"/>
                  <a:gd name="T10" fmla="+- 0 10906 10903"/>
                  <a:gd name="T11" fmla="*/ 10906 h 2"/>
                  <a:gd name="T12" fmla="+- 0 5805 5805"/>
                  <a:gd name="T13" fmla="*/ T12 w 7"/>
                  <a:gd name="T14" fmla="+- 0 10903 10903"/>
                  <a:gd name="T15" fmla="*/ 1090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49" name="Freeform 10952"/>
              <p:cNvSpPr>
                <a:spLocks/>
              </p:cNvSpPr>
              <p:nvPr/>
            </p:nvSpPr>
            <p:spPr bwMode="auto">
              <a:xfrm>
                <a:off x="5805" y="10903"/>
                <a:ext cx="7" cy="2"/>
              </a:xfrm>
              <a:custGeom>
                <a:avLst/>
                <a:gdLst>
                  <a:gd name="T0" fmla="+- 0 5812 5805"/>
                  <a:gd name="T1" fmla="*/ T0 w 7"/>
                  <a:gd name="T2" fmla="+- 0 10903 10903"/>
                  <a:gd name="T3" fmla="*/ 10903 h 2"/>
                  <a:gd name="T4" fmla="+- 0 5805 5805"/>
                  <a:gd name="T5" fmla="*/ T4 w 7"/>
                  <a:gd name="T6" fmla="+- 0 10903 10903"/>
                  <a:gd name="T7" fmla="*/ 10903 h 2"/>
                  <a:gd name="T8" fmla="+- 0 5807 5805"/>
                  <a:gd name="T9" fmla="*/ T8 w 7"/>
                  <a:gd name="T10" fmla="+- 0 10906 10903"/>
                  <a:gd name="T11" fmla="*/ 10906 h 2"/>
                  <a:gd name="T12" fmla="+- 0 5812 5805"/>
                  <a:gd name="T13" fmla="*/ T12 w 7"/>
                  <a:gd name="T14" fmla="+- 0 10903 10903"/>
                  <a:gd name="T15" fmla="*/ 1090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50" name="Group 10953"/>
            <p:cNvGrpSpPr>
              <a:grpSpLocks/>
            </p:cNvGrpSpPr>
            <p:nvPr/>
          </p:nvGrpSpPr>
          <p:grpSpPr bwMode="auto">
            <a:xfrm>
              <a:off x="5805" y="10903"/>
              <a:ext cx="2" cy="2"/>
              <a:chOff x="5805" y="10903"/>
              <a:chExt cx="2" cy="2"/>
            </a:xfrm>
          </p:grpSpPr>
          <p:sp>
            <p:nvSpPr>
              <p:cNvPr id="20647" name="Freeform 10954"/>
              <p:cNvSpPr>
                <a:spLocks/>
              </p:cNvSpPr>
              <p:nvPr/>
            </p:nvSpPr>
            <p:spPr bwMode="auto">
              <a:xfrm>
                <a:off x="5805" y="10903"/>
                <a:ext cx="2" cy="2"/>
              </a:xfrm>
              <a:custGeom>
                <a:avLst/>
                <a:gdLst>
                  <a:gd name="T0" fmla="+- 0 5805 5805"/>
                  <a:gd name="T1" fmla="*/ T0 w 2"/>
                  <a:gd name="T2" fmla="+- 0 10906 10903"/>
                  <a:gd name="T3" fmla="*/ 10906 h 2"/>
                  <a:gd name="T4" fmla="+- 0 5807 5805"/>
                  <a:gd name="T5" fmla="*/ T4 w 2"/>
                  <a:gd name="T6" fmla="+- 0 10906 10903"/>
                  <a:gd name="T7" fmla="*/ 10906 h 2"/>
                  <a:gd name="T8" fmla="+- 0 5805 5805"/>
                  <a:gd name="T9" fmla="*/ T8 w 2"/>
                  <a:gd name="T10" fmla="+- 0 10903 10903"/>
                  <a:gd name="T11" fmla="*/ 10903 h 2"/>
                  <a:gd name="T12" fmla="+- 0 5805 5805"/>
                  <a:gd name="T13" fmla="*/ T12 w 2"/>
                  <a:gd name="T14" fmla="+- 0 10906 10903"/>
                  <a:gd name="T15" fmla="*/ 1090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2">
                    <a:moveTo>
                      <a:pt x="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51" name="Group 10955"/>
            <p:cNvGrpSpPr>
              <a:grpSpLocks/>
            </p:cNvGrpSpPr>
            <p:nvPr/>
          </p:nvGrpSpPr>
          <p:grpSpPr bwMode="auto">
            <a:xfrm>
              <a:off x="5805" y="10903"/>
              <a:ext cx="7" cy="2"/>
              <a:chOff x="5805" y="10903"/>
              <a:chExt cx="7" cy="2"/>
            </a:xfrm>
          </p:grpSpPr>
          <p:sp>
            <p:nvSpPr>
              <p:cNvPr id="20646" name="Freeform 10956"/>
              <p:cNvSpPr>
                <a:spLocks/>
              </p:cNvSpPr>
              <p:nvPr/>
            </p:nvSpPr>
            <p:spPr bwMode="auto">
              <a:xfrm>
                <a:off x="5805" y="10903"/>
                <a:ext cx="7" cy="2"/>
              </a:xfrm>
              <a:custGeom>
                <a:avLst/>
                <a:gdLst>
                  <a:gd name="T0" fmla="+- 0 5807 5805"/>
                  <a:gd name="T1" fmla="*/ T0 w 7"/>
                  <a:gd name="T2" fmla="+- 0 10906 10903"/>
                  <a:gd name="T3" fmla="*/ 10906 h 2"/>
                  <a:gd name="T4" fmla="+- 0 5805 5805"/>
                  <a:gd name="T5" fmla="*/ T4 w 7"/>
                  <a:gd name="T6" fmla="+- 0 10903 10903"/>
                  <a:gd name="T7" fmla="*/ 10903 h 2"/>
                  <a:gd name="T8" fmla="+- 0 5812 5805"/>
                  <a:gd name="T9" fmla="*/ T8 w 7"/>
                  <a:gd name="T10" fmla="+- 0 10903 10903"/>
                  <a:gd name="T11" fmla="*/ 10903 h 2"/>
                  <a:gd name="T12" fmla="+- 0 5807 5805"/>
                  <a:gd name="T13" fmla="*/ T12 w 7"/>
                  <a:gd name="T14" fmla="+- 0 10906 10903"/>
                  <a:gd name="T15" fmla="*/ 1090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2" y="3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2" y="3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52" name="Group 10957"/>
            <p:cNvGrpSpPr>
              <a:grpSpLocks/>
            </p:cNvGrpSpPr>
            <p:nvPr/>
          </p:nvGrpSpPr>
          <p:grpSpPr bwMode="auto">
            <a:xfrm>
              <a:off x="5805" y="10906"/>
              <a:ext cx="10" cy="17"/>
              <a:chOff x="5805" y="10906"/>
              <a:chExt cx="10" cy="17"/>
            </a:xfrm>
          </p:grpSpPr>
          <p:sp>
            <p:nvSpPr>
              <p:cNvPr id="20645" name="Freeform 10958"/>
              <p:cNvSpPr>
                <a:spLocks/>
              </p:cNvSpPr>
              <p:nvPr/>
            </p:nvSpPr>
            <p:spPr bwMode="auto">
              <a:xfrm>
                <a:off x="5805" y="10906"/>
                <a:ext cx="10" cy="17"/>
              </a:xfrm>
              <a:custGeom>
                <a:avLst/>
                <a:gdLst>
                  <a:gd name="T0" fmla="+- 0 5807 5805"/>
                  <a:gd name="T1" fmla="*/ T0 w 10"/>
                  <a:gd name="T2" fmla="+- 0 10906 10906"/>
                  <a:gd name="T3" fmla="*/ 10906 h 17"/>
                  <a:gd name="T4" fmla="+- 0 5805 5805"/>
                  <a:gd name="T5" fmla="*/ T4 w 10"/>
                  <a:gd name="T6" fmla="+- 0 10906 10906"/>
                  <a:gd name="T7" fmla="*/ 10906 h 17"/>
                  <a:gd name="T8" fmla="+- 0 5814 5805"/>
                  <a:gd name="T9" fmla="*/ T8 w 10"/>
                  <a:gd name="T10" fmla="+- 0 10922 10906"/>
                  <a:gd name="T11" fmla="*/ 10922 h 17"/>
                  <a:gd name="T12" fmla="+- 0 5807 5805"/>
                  <a:gd name="T13" fmla="*/ T12 w 10"/>
                  <a:gd name="T14" fmla="+- 0 10906 10906"/>
                  <a:gd name="T15" fmla="*/ 10906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17">
                    <a:moveTo>
                      <a:pt x="2" y="0"/>
                    </a:moveTo>
                    <a:lnTo>
                      <a:pt x="0" y="0"/>
                    </a:lnTo>
                    <a:lnTo>
                      <a:pt x="9" y="16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53" name="Group 10959"/>
            <p:cNvGrpSpPr>
              <a:grpSpLocks/>
            </p:cNvGrpSpPr>
            <p:nvPr/>
          </p:nvGrpSpPr>
          <p:grpSpPr bwMode="auto">
            <a:xfrm>
              <a:off x="5805" y="10906"/>
              <a:ext cx="10" cy="17"/>
              <a:chOff x="5805" y="10906"/>
              <a:chExt cx="10" cy="17"/>
            </a:xfrm>
          </p:grpSpPr>
          <p:sp>
            <p:nvSpPr>
              <p:cNvPr id="20644" name="Freeform 10960"/>
              <p:cNvSpPr>
                <a:spLocks/>
              </p:cNvSpPr>
              <p:nvPr/>
            </p:nvSpPr>
            <p:spPr bwMode="auto">
              <a:xfrm>
                <a:off x="5805" y="10906"/>
                <a:ext cx="10" cy="17"/>
              </a:xfrm>
              <a:custGeom>
                <a:avLst/>
                <a:gdLst>
                  <a:gd name="T0" fmla="+- 0 5814 5805"/>
                  <a:gd name="T1" fmla="*/ T0 w 10"/>
                  <a:gd name="T2" fmla="+- 0 10922 10906"/>
                  <a:gd name="T3" fmla="*/ 10922 h 17"/>
                  <a:gd name="T4" fmla="+- 0 5805 5805"/>
                  <a:gd name="T5" fmla="*/ T4 w 10"/>
                  <a:gd name="T6" fmla="+- 0 10906 10906"/>
                  <a:gd name="T7" fmla="*/ 10906 h 17"/>
                  <a:gd name="T8" fmla="+- 0 5814 5805"/>
                  <a:gd name="T9" fmla="*/ T8 w 10"/>
                  <a:gd name="T10" fmla="+- 0 10922 10906"/>
                  <a:gd name="T11" fmla="*/ 10922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0" h="17">
                    <a:moveTo>
                      <a:pt x="9" y="16"/>
                    </a:moveTo>
                    <a:lnTo>
                      <a:pt x="0" y="0"/>
                    </a:lnTo>
                    <a:lnTo>
                      <a:pt x="9" y="16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54" name="Group 10961"/>
            <p:cNvGrpSpPr>
              <a:grpSpLocks/>
            </p:cNvGrpSpPr>
            <p:nvPr/>
          </p:nvGrpSpPr>
          <p:grpSpPr bwMode="auto">
            <a:xfrm>
              <a:off x="5805" y="10906"/>
              <a:ext cx="10" cy="17"/>
              <a:chOff x="5805" y="10906"/>
              <a:chExt cx="10" cy="17"/>
            </a:xfrm>
          </p:grpSpPr>
          <p:sp>
            <p:nvSpPr>
              <p:cNvPr id="20643" name="Freeform 10962"/>
              <p:cNvSpPr>
                <a:spLocks/>
              </p:cNvSpPr>
              <p:nvPr/>
            </p:nvSpPr>
            <p:spPr bwMode="auto">
              <a:xfrm>
                <a:off x="5805" y="10906"/>
                <a:ext cx="10" cy="17"/>
              </a:xfrm>
              <a:custGeom>
                <a:avLst/>
                <a:gdLst>
                  <a:gd name="T0" fmla="+- 0 5814 5805"/>
                  <a:gd name="T1" fmla="*/ T0 w 10"/>
                  <a:gd name="T2" fmla="+- 0 10922 10906"/>
                  <a:gd name="T3" fmla="*/ 10922 h 17"/>
                  <a:gd name="T4" fmla="+- 0 5805 5805"/>
                  <a:gd name="T5" fmla="*/ T4 w 10"/>
                  <a:gd name="T6" fmla="+- 0 10906 10906"/>
                  <a:gd name="T7" fmla="*/ 10906 h 17"/>
                  <a:gd name="T8" fmla="+- 0 5807 5805"/>
                  <a:gd name="T9" fmla="*/ T8 w 10"/>
                  <a:gd name="T10" fmla="+- 0 10906 10906"/>
                  <a:gd name="T11" fmla="*/ 10906 h 17"/>
                  <a:gd name="T12" fmla="+- 0 5814 5805"/>
                  <a:gd name="T13" fmla="*/ T12 w 10"/>
                  <a:gd name="T14" fmla="+- 0 10922 10906"/>
                  <a:gd name="T15" fmla="*/ 10922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17">
                    <a:moveTo>
                      <a:pt x="9" y="16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9" y="16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55" name="Group 10963"/>
            <p:cNvGrpSpPr>
              <a:grpSpLocks/>
            </p:cNvGrpSpPr>
            <p:nvPr/>
          </p:nvGrpSpPr>
          <p:grpSpPr bwMode="auto">
            <a:xfrm>
              <a:off x="5862" y="10922"/>
              <a:ext cx="12" cy="5"/>
              <a:chOff x="5862" y="10922"/>
              <a:chExt cx="12" cy="5"/>
            </a:xfrm>
          </p:grpSpPr>
          <p:sp>
            <p:nvSpPr>
              <p:cNvPr id="20642" name="Freeform 10964"/>
              <p:cNvSpPr>
                <a:spLocks/>
              </p:cNvSpPr>
              <p:nvPr/>
            </p:nvSpPr>
            <p:spPr bwMode="auto">
              <a:xfrm>
                <a:off x="5862" y="10922"/>
                <a:ext cx="12" cy="5"/>
              </a:xfrm>
              <a:custGeom>
                <a:avLst/>
                <a:gdLst>
                  <a:gd name="T0" fmla="+- 0 5872 5862"/>
                  <a:gd name="T1" fmla="*/ T0 w 12"/>
                  <a:gd name="T2" fmla="+- 0 10922 10922"/>
                  <a:gd name="T3" fmla="*/ 10922 h 5"/>
                  <a:gd name="T4" fmla="+- 0 5862 5862"/>
                  <a:gd name="T5" fmla="*/ T4 w 12"/>
                  <a:gd name="T6" fmla="+- 0 10927 10922"/>
                  <a:gd name="T7" fmla="*/ 10927 h 5"/>
                  <a:gd name="T8" fmla="+- 0 5874 5862"/>
                  <a:gd name="T9" fmla="*/ T8 w 12"/>
                  <a:gd name="T10" fmla="+- 0 10927 10922"/>
                  <a:gd name="T11" fmla="*/ 10927 h 5"/>
                  <a:gd name="T12" fmla="+- 0 5872 5862"/>
                  <a:gd name="T13" fmla="*/ T12 w 12"/>
                  <a:gd name="T14" fmla="+- 0 10922 10922"/>
                  <a:gd name="T15" fmla="*/ 10922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5">
                    <a:moveTo>
                      <a:pt x="10" y="0"/>
                    </a:moveTo>
                    <a:lnTo>
                      <a:pt x="0" y="5"/>
                    </a:lnTo>
                    <a:lnTo>
                      <a:pt x="12" y="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56" name="Group 10965"/>
            <p:cNvGrpSpPr>
              <a:grpSpLocks/>
            </p:cNvGrpSpPr>
            <p:nvPr/>
          </p:nvGrpSpPr>
          <p:grpSpPr bwMode="auto">
            <a:xfrm>
              <a:off x="5862" y="10922"/>
              <a:ext cx="12" cy="5"/>
              <a:chOff x="5862" y="10922"/>
              <a:chExt cx="12" cy="5"/>
            </a:xfrm>
          </p:grpSpPr>
          <p:sp>
            <p:nvSpPr>
              <p:cNvPr id="20641" name="Freeform 10966"/>
              <p:cNvSpPr>
                <a:spLocks/>
              </p:cNvSpPr>
              <p:nvPr/>
            </p:nvSpPr>
            <p:spPr bwMode="auto">
              <a:xfrm>
                <a:off x="5862" y="10922"/>
                <a:ext cx="12" cy="5"/>
              </a:xfrm>
              <a:custGeom>
                <a:avLst/>
                <a:gdLst>
                  <a:gd name="T0" fmla="+- 0 5862 5862"/>
                  <a:gd name="T1" fmla="*/ T0 w 12"/>
                  <a:gd name="T2" fmla="+- 0 10927 10922"/>
                  <a:gd name="T3" fmla="*/ 10927 h 5"/>
                  <a:gd name="T4" fmla="+- 0 5874 5862"/>
                  <a:gd name="T5" fmla="*/ T4 w 12"/>
                  <a:gd name="T6" fmla="+- 0 10927 10922"/>
                  <a:gd name="T7" fmla="*/ 10927 h 5"/>
                  <a:gd name="T8" fmla="+- 0 5872 5862"/>
                  <a:gd name="T9" fmla="*/ T8 w 12"/>
                  <a:gd name="T10" fmla="+- 0 10922 10922"/>
                  <a:gd name="T11" fmla="*/ 10922 h 5"/>
                  <a:gd name="T12" fmla="+- 0 5862 5862"/>
                  <a:gd name="T13" fmla="*/ T12 w 12"/>
                  <a:gd name="T14" fmla="+- 0 10927 10922"/>
                  <a:gd name="T15" fmla="*/ 1092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" h="5">
                    <a:moveTo>
                      <a:pt x="0" y="5"/>
                    </a:moveTo>
                    <a:lnTo>
                      <a:pt x="12" y="5"/>
                    </a:lnTo>
                    <a:lnTo>
                      <a:pt x="10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57" name="Group 10967"/>
            <p:cNvGrpSpPr>
              <a:grpSpLocks/>
            </p:cNvGrpSpPr>
            <p:nvPr/>
          </p:nvGrpSpPr>
          <p:grpSpPr bwMode="auto">
            <a:xfrm>
              <a:off x="5872" y="10922"/>
              <a:ext cx="2" cy="5"/>
              <a:chOff x="5872" y="10922"/>
              <a:chExt cx="2" cy="5"/>
            </a:xfrm>
          </p:grpSpPr>
          <p:sp>
            <p:nvSpPr>
              <p:cNvPr id="20640" name="Freeform 10968"/>
              <p:cNvSpPr>
                <a:spLocks/>
              </p:cNvSpPr>
              <p:nvPr/>
            </p:nvSpPr>
            <p:spPr bwMode="auto">
              <a:xfrm>
                <a:off x="5872" y="10922"/>
                <a:ext cx="2" cy="5"/>
              </a:xfrm>
              <a:custGeom>
                <a:avLst/>
                <a:gdLst>
                  <a:gd name="T0" fmla="+- 0 5874 5872"/>
                  <a:gd name="T1" fmla="*/ T0 w 2"/>
                  <a:gd name="T2" fmla="+- 0 10927 10922"/>
                  <a:gd name="T3" fmla="*/ 10927 h 5"/>
                  <a:gd name="T4" fmla="+- 0 5872 5872"/>
                  <a:gd name="T5" fmla="*/ T4 w 2"/>
                  <a:gd name="T6" fmla="+- 0 10922 10922"/>
                  <a:gd name="T7" fmla="*/ 10922 h 5"/>
                  <a:gd name="T8" fmla="+- 0 5874 5872"/>
                  <a:gd name="T9" fmla="*/ T8 w 2"/>
                  <a:gd name="T10" fmla="+- 0 10927 10922"/>
                  <a:gd name="T11" fmla="*/ 10927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58" name="Group 10969"/>
            <p:cNvGrpSpPr>
              <a:grpSpLocks/>
            </p:cNvGrpSpPr>
            <p:nvPr/>
          </p:nvGrpSpPr>
          <p:grpSpPr bwMode="auto">
            <a:xfrm>
              <a:off x="5814" y="10922"/>
              <a:ext cx="10" cy="24"/>
              <a:chOff x="5814" y="10922"/>
              <a:chExt cx="10" cy="24"/>
            </a:xfrm>
          </p:grpSpPr>
          <p:sp>
            <p:nvSpPr>
              <p:cNvPr id="20639" name="Freeform 10970"/>
              <p:cNvSpPr>
                <a:spLocks/>
              </p:cNvSpPr>
              <p:nvPr/>
            </p:nvSpPr>
            <p:spPr bwMode="auto">
              <a:xfrm>
                <a:off x="5814" y="10922"/>
                <a:ext cx="10" cy="24"/>
              </a:xfrm>
              <a:custGeom>
                <a:avLst/>
                <a:gdLst>
                  <a:gd name="T0" fmla="+- 0 5814 5814"/>
                  <a:gd name="T1" fmla="*/ T0 w 10"/>
                  <a:gd name="T2" fmla="+- 0 10922 10922"/>
                  <a:gd name="T3" fmla="*/ 10922 h 24"/>
                  <a:gd name="T4" fmla="+- 0 5824 5814"/>
                  <a:gd name="T5" fmla="*/ T4 w 10"/>
                  <a:gd name="T6" fmla="+- 0 10946 10922"/>
                  <a:gd name="T7" fmla="*/ 10946 h 24"/>
                  <a:gd name="T8" fmla="+- 0 5814 5814"/>
                  <a:gd name="T9" fmla="*/ T8 w 10"/>
                  <a:gd name="T10" fmla="+- 0 10922 10922"/>
                  <a:gd name="T11" fmla="*/ 1092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0" h="24">
                    <a:moveTo>
                      <a:pt x="0" y="0"/>
                    </a:moveTo>
                    <a:lnTo>
                      <a:pt x="10" y="2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59" name="Group 10971"/>
            <p:cNvGrpSpPr>
              <a:grpSpLocks/>
            </p:cNvGrpSpPr>
            <p:nvPr/>
          </p:nvGrpSpPr>
          <p:grpSpPr bwMode="auto">
            <a:xfrm>
              <a:off x="5814" y="10922"/>
              <a:ext cx="10" cy="24"/>
              <a:chOff x="5814" y="10922"/>
              <a:chExt cx="10" cy="24"/>
            </a:xfrm>
          </p:grpSpPr>
          <p:sp>
            <p:nvSpPr>
              <p:cNvPr id="20638" name="Freeform 10972"/>
              <p:cNvSpPr>
                <a:spLocks/>
              </p:cNvSpPr>
              <p:nvPr/>
            </p:nvSpPr>
            <p:spPr bwMode="auto">
              <a:xfrm>
                <a:off x="5814" y="10922"/>
                <a:ext cx="10" cy="24"/>
              </a:xfrm>
              <a:custGeom>
                <a:avLst/>
                <a:gdLst>
                  <a:gd name="T0" fmla="+- 0 5824 5814"/>
                  <a:gd name="T1" fmla="*/ T0 w 10"/>
                  <a:gd name="T2" fmla="+- 0 10946 10922"/>
                  <a:gd name="T3" fmla="*/ 10946 h 24"/>
                  <a:gd name="T4" fmla="+- 0 5814 5814"/>
                  <a:gd name="T5" fmla="*/ T4 w 10"/>
                  <a:gd name="T6" fmla="+- 0 10922 10922"/>
                  <a:gd name="T7" fmla="*/ 10922 h 24"/>
                  <a:gd name="T8" fmla="+- 0 5824 5814"/>
                  <a:gd name="T9" fmla="*/ T8 w 10"/>
                  <a:gd name="T10" fmla="+- 0 10946 10922"/>
                  <a:gd name="T11" fmla="*/ 1094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0" h="24">
                    <a:moveTo>
                      <a:pt x="10" y="24"/>
                    </a:moveTo>
                    <a:lnTo>
                      <a:pt x="0" y="0"/>
                    </a:lnTo>
                    <a:lnTo>
                      <a:pt x="10" y="24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60" name="Group 10973"/>
            <p:cNvGrpSpPr>
              <a:grpSpLocks/>
            </p:cNvGrpSpPr>
            <p:nvPr/>
          </p:nvGrpSpPr>
          <p:grpSpPr bwMode="auto">
            <a:xfrm>
              <a:off x="5824" y="10927"/>
              <a:ext cx="38" cy="24"/>
              <a:chOff x="5824" y="10927"/>
              <a:chExt cx="38" cy="24"/>
            </a:xfrm>
          </p:grpSpPr>
          <p:sp>
            <p:nvSpPr>
              <p:cNvPr id="20637" name="Freeform 10974"/>
              <p:cNvSpPr>
                <a:spLocks/>
              </p:cNvSpPr>
              <p:nvPr/>
            </p:nvSpPr>
            <p:spPr bwMode="auto">
              <a:xfrm>
                <a:off x="5824" y="10927"/>
                <a:ext cx="38" cy="24"/>
              </a:xfrm>
              <a:custGeom>
                <a:avLst/>
                <a:gdLst>
                  <a:gd name="T0" fmla="+- 0 5862 5824"/>
                  <a:gd name="T1" fmla="*/ T0 w 38"/>
                  <a:gd name="T2" fmla="+- 0 10927 10927"/>
                  <a:gd name="T3" fmla="*/ 10927 h 24"/>
                  <a:gd name="T4" fmla="+- 0 5824 5824"/>
                  <a:gd name="T5" fmla="*/ T4 w 38"/>
                  <a:gd name="T6" fmla="+- 0 10946 10927"/>
                  <a:gd name="T7" fmla="*/ 10946 h 24"/>
                  <a:gd name="T8" fmla="+- 0 5826 5824"/>
                  <a:gd name="T9" fmla="*/ T8 w 38"/>
                  <a:gd name="T10" fmla="+- 0 10951 10927"/>
                  <a:gd name="T11" fmla="*/ 10951 h 24"/>
                  <a:gd name="T12" fmla="+- 0 5838 5824"/>
                  <a:gd name="T13" fmla="*/ T12 w 38"/>
                  <a:gd name="T14" fmla="+- 0 10946 10927"/>
                  <a:gd name="T15" fmla="*/ 10946 h 24"/>
                  <a:gd name="T16" fmla="+- 0 5862 5824"/>
                  <a:gd name="T17" fmla="*/ T16 w 38"/>
                  <a:gd name="T18" fmla="+- 0 10927 10927"/>
                  <a:gd name="T19" fmla="*/ 10927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8" h="24">
                    <a:moveTo>
                      <a:pt x="38" y="0"/>
                    </a:moveTo>
                    <a:lnTo>
                      <a:pt x="0" y="19"/>
                    </a:lnTo>
                    <a:lnTo>
                      <a:pt x="2" y="24"/>
                    </a:lnTo>
                    <a:lnTo>
                      <a:pt x="14" y="19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61" name="Group 10975"/>
            <p:cNvGrpSpPr>
              <a:grpSpLocks/>
            </p:cNvGrpSpPr>
            <p:nvPr/>
          </p:nvGrpSpPr>
          <p:grpSpPr bwMode="auto">
            <a:xfrm>
              <a:off x="5838" y="10927"/>
              <a:ext cx="36" cy="19"/>
              <a:chOff x="5838" y="10927"/>
              <a:chExt cx="36" cy="19"/>
            </a:xfrm>
          </p:grpSpPr>
          <p:sp>
            <p:nvSpPr>
              <p:cNvPr id="20636" name="Freeform 10976"/>
              <p:cNvSpPr>
                <a:spLocks/>
              </p:cNvSpPr>
              <p:nvPr/>
            </p:nvSpPr>
            <p:spPr bwMode="auto">
              <a:xfrm>
                <a:off x="5838" y="10927"/>
                <a:ext cx="36" cy="19"/>
              </a:xfrm>
              <a:custGeom>
                <a:avLst/>
                <a:gdLst>
                  <a:gd name="T0" fmla="+- 0 5874 5838"/>
                  <a:gd name="T1" fmla="*/ T0 w 36"/>
                  <a:gd name="T2" fmla="+- 0 10927 10927"/>
                  <a:gd name="T3" fmla="*/ 10927 h 19"/>
                  <a:gd name="T4" fmla="+- 0 5862 5838"/>
                  <a:gd name="T5" fmla="*/ T4 w 36"/>
                  <a:gd name="T6" fmla="+- 0 10927 10927"/>
                  <a:gd name="T7" fmla="*/ 10927 h 19"/>
                  <a:gd name="T8" fmla="+- 0 5838 5838"/>
                  <a:gd name="T9" fmla="*/ T8 w 36"/>
                  <a:gd name="T10" fmla="+- 0 10946 10927"/>
                  <a:gd name="T11" fmla="*/ 10946 h 19"/>
                  <a:gd name="T12" fmla="+- 0 5874 5838"/>
                  <a:gd name="T13" fmla="*/ T12 w 36"/>
                  <a:gd name="T14" fmla="+- 0 10927 10927"/>
                  <a:gd name="T15" fmla="*/ 10927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" h="19">
                    <a:moveTo>
                      <a:pt x="36" y="0"/>
                    </a:moveTo>
                    <a:lnTo>
                      <a:pt x="24" y="0"/>
                    </a:lnTo>
                    <a:lnTo>
                      <a:pt x="0" y="19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62" name="Group 10977"/>
            <p:cNvGrpSpPr>
              <a:grpSpLocks/>
            </p:cNvGrpSpPr>
            <p:nvPr/>
          </p:nvGrpSpPr>
          <p:grpSpPr bwMode="auto">
            <a:xfrm>
              <a:off x="5824" y="10946"/>
              <a:ext cx="14" cy="5"/>
              <a:chOff x="5824" y="10946"/>
              <a:chExt cx="14" cy="5"/>
            </a:xfrm>
          </p:grpSpPr>
          <p:sp>
            <p:nvSpPr>
              <p:cNvPr id="20635" name="Freeform 10978"/>
              <p:cNvSpPr>
                <a:spLocks/>
              </p:cNvSpPr>
              <p:nvPr/>
            </p:nvSpPr>
            <p:spPr bwMode="auto">
              <a:xfrm>
                <a:off x="5824" y="10946"/>
                <a:ext cx="14" cy="5"/>
              </a:xfrm>
              <a:custGeom>
                <a:avLst/>
                <a:gdLst>
                  <a:gd name="T0" fmla="+- 0 5826 5824"/>
                  <a:gd name="T1" fmla="*/ T0 w 14"/>
                  <a:gd name="T2" fmla="+- 0 10951 10946"/>
                  <a:gd name="T3" fmla="*/ 10951 h 5"/>
                  <a:gd name="T4" fmla="+- 0 5824 5824"/>
                  <a:gd name="T5" fmla="*/ T4 w 14"/>
                  <a:gd name="T6" fmla="+- 0 10946 10946"/>
                  <a:gd name="T7" fmla="*/ 10946 h 5"/>
                  <a:gd name="T8" fmla="+- 0 5838 5824"/>
                  <a:gd name="T9" fmla="*/ T8 w 14"/>
                  <a:gd name="T10" fmla="+- 0 10946 10946"/>
                  <a:gd name="T11" fmla="*/ 10946 h 5"/>
                  <a:gd name="T12" fmla="+- 0 5826 5824"/>
                  <a:gd name="T13" fmla="*/ T12 w 14"/>
                  <a:gd name="T14" fmla="+- 0 10951 10946"/>
                  <a:gd name="T15" fmla="*/ 1095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4" h="5">
                    <a:moveTo>
                      <a:pt x="2" y="5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2" y="5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63" name="Group 10979"/>
            <p:cNvGrpSpPr>
              <a:grpSpLocks/>
            </p:cNvGrpSpPr>
            <p:nvPr/>
          </p:nvGrpSpPr>
          <p:grpSpPr bwMode="auto">
            <a:xfrm>
              <a:off x="5824" y="10927"/>
              <a:ext cx="38" cy="19"/>
              <a:chOff x="5824" y="10927"/>
              <a:chExt cx="38" cy="19"/>
            </a:xfrm>
          </p:grpSpPr>
          <p:sp>
            <p:nvSpPr>
              <p:cNvPr id="20634" name="Freeform 10980"/>
              <p:cNvSpPr>
                <a:spLocks/>
              </p:cNvSpPr>
              <p:nvPr/>
            </p:nvSpPr>
            <p:spPr bwMode="auto">
              <a:xfrm>
                <a:off x="5824" y="10927"/>
                <a:ext cx="38" cy="19"/>
              </a:xfrm>
              <a:custGeom>
                <a:avLst/>
                <a:gdLst>
                  <a:gd name="T0" fmla="+- 0 5824 5824"/>
                  <a:gd name="T1" fmla="*/ T0 w 38"/>
                  <a:gd name="T2" fmla="+- 0 10946 10927"/>
                  <a:gd name="T3" fmla="*/ 10946 h 19"/>
                  <a:gd name="T4" fmla="+- 0 5838 5824"/>
                  <a:gd name="T5" fmla="*/ T4 w 38"/>
                  <a:gd name="T6" fmla="+- 0 10946 10927"/>
                  <a:gd name="T7" fmla="*/ 10946 h 19"/>
                  <a:gd name="T8" fmla="+- 0 5862 5824"/>
                  <a:gd name="T9" fmla="*/ T8 w 38"/>
                  <a:gd name="T10" fmla="+- 0 10927 10927"/>
                  <a:gd name="T11" fmla="*/ 10927 h 19"/>
                  <a:gd name="T12" fmla="+- 0 5824 5824"/>
                  <a:gd name="T13" fmla="*/ T12 w 38"/>
                  <a:gd name="T14" fmla="+- 0 10946 10927"/>
                  <a:gd name="T15" fmla="*/ 1094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8" h="19">
                    <a:moveTo>
                      <a:pt x="0" y="19"/>
                    </a:moveTo>
                    <a:lnTo>
                      <a:pt x="14" y="19"/>
                    </a:lnTo>
                    <a:lnTo>
                      <a:pt x="38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64" name="Group 10981"/>
            <p:cNvGrpSpPr>
              <a:grpSpLocks/>
            </p:cNvGrpSpPr>
            <p:nvPr/>
          </p:nvGrpSpPr>
          <p:grpSpPr bwMode="auto">
            <a:xfrm>
              <a:off x="5838" y="10927"/>
              <a:ext cx="36" cy="19"/>
              <a:chOff x="5838" y="10927"/>
              <a:chExt cx="36" cy="19"/>
            </a:xfrm>
          </p:grpSpPr>
          <p:sp>
            <p:nvSpPr>
              <p:cNvPr id="20633" name="Freeform 10982"/>
              <p:cNvSpPr>
                <a:spLocks/>
              </p:cNvSpPr>
              <p:nvPr/>
            </p:nvSpPr>
            <p:spPr bwMode="auto">
              <a:xfrm>
                <a:off x="5838" y="10927"/>
                <a:ext cx="36" cy="19"/>
              </a:xfrm>
              <a:custGeom>
                <a:avLst/>
                <a:gdLst>
                  <a:gd name="T0" fmla="+- 0 5838 5838"/>
                  <a:gd name="T1" fmla="*/ T0 w 36"/>
                  <a:gd name="T2" fmla="+- 0 10946 10927"/>
                  <a:gd name="T3" fmla="*/ 10946 h 19"/>
                  <a:gd name="T4" fmla="+- 0 5862 5838"/>
                  <a:gd name="T5" fmla="*/ T4 w 36"/>
                  <a:gd name="T6" fmla="+- 0 10927 10927"/>
                  <a:gd name="T7" fmla="*/ 10927 h 19"/>
                  <a:gd name="T8" fmla="+- 0 5874 5838"/>
                  <a:gd name="T9" fmla="*/ T8 w 36"/>
                  <a:gd name="T10" fmla="+- 0 10927 10927"/>
                  <a:gd name="T11" fmla="*/ 10927 h 19"/>
                  <a:gd name="T12" fmla="+- 0 5838 5838"/>
                  <a:gd name="T13" fmla="*/ T12 w 36"/>
                  <a:gd name="T14" fmla="+- 0 10946 10927"/>
                  <a:gd name="T15" fmla="*/ 10946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36" h="19">
                    <a:moveTo>
                      <a:pt x="0" y="19"/>
                    </a:moveTo>
                    <a:lnTo>
                      <a:pt x="24" y="0"/>
                    </a:lnTo>
                    <a:lnTo>
                      <a:pt x="36" y="0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65" name="Group 10983"/>
            <p:cNvGrpSpPr>
              <a:grpSpLocks/>
            </p:cNvGrpSpPr>
            <p:nvPr/>
          </p:nvGrpSpPr>
          <p:grpSpPr bwMode="auto">
            <a:xfrm>
              <a:off x="5805" y="10879"/>
              <a:ext cx="70" cy="72"/>
              <a:chOff x="5805" y="10879"/>
              <a:chExt cx="70" cy="72"/>
            </a:xfrm>
          </p:grpSpPr>
          <p:sp>
            <p:nvSpPr>
              <p:cNvPr id="20630" name="Freeform 10984"/>
              <p:cNvSpPr>
                <a:spLocks/>
              </p:cNvSpPr>
              <p:nvPr/>
            </p:nvSpPr>
            <p:spPr bwMode="auto">
              <a:xfrm>
                <a:off x="5805" y="10879"/>
                <a:ext cx="70" cy="72"/>
              </a:xfrm>
              <a:custGeom>
                <a:avLst/>
                <a:gdLst>
                  <a:gd name="T0" fmla="+- 0 5826 5805"/>
                  <a:gd name="T1" fmla="*/ T0 w 70"/>
                  <a:gd name="T2" fmla="+- 0 10951 10879"/>
                  <a:gd name="T3" fmla="*/ 10951 h 72"/>
                  <a:gd name="T4" fmla="+- 0 5874 5805"/>
                  <a:gd name="T5" fmla="*/ T4 w 70"/>
                  <a:gd name="T6" fmla="+- 0 10927 10879"/>
                  <a:gd name="T7" fmla="*/ 10927 h 72"/>
                  <a:gd name="T8" fmla="+- 0 5853 5805"/>
                  <a:gd name="T9" fmla="*/ T8 w 70"/>
                  <a:gd name="T10" fmla="+- 0 10879 10879"/>
                  <a:gd name="T11" fmla="*/ 10879 h 72"/>
                  <a:gd name="T12" fmla="+- 0 5805 5805"/>
                  <a:gd name="T13" fmla="*/ T12 w 70"/>
                  <a:gd name="T14" fmla="+- 0 10903 10879"/>
                  <a:gd name="T15" fmla="*/ 10903 h 72"/>
                  <a:gd name="T16" fmla="+- 0 5826 5805"/>
                  <a:gd name="T17" fmla="*/ T16 w 70"/>
                  <a:gd name="T18" fmla="+- 0 10951 10879"/>
                  <a:gd name="T19" fmla="*/ 10951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0" h="72">
                    <a:moveTo>
                      <a:pt x="21" y="72"/>
                    </a:moveTo>
                    <a:lnTo>
                      <a:pt x="69" y="48"/>
                    </a:lnTo>
                    <a:lnTo>
                      <a:pt x="48" y="0"/>
                    </a:lnTo>
                    <a:lnTo>
                      <a:pt x="0" y="24"/>
                    </a:lnTo>
                    <a:lnTo>
                      <a:pt x="21" y="7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20631" name="Picture 1098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8" y="9362"/>
                <a:ext cx="168" cy="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32" name="Picture 1098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5" y="11858"/>
                <a:ext cx="175" cy="1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366" name="Group 10987"/>
            <p:cNvGrpSpPr>
              <a:grpSpLocks/>
            </p:cNvGrpSpPr>
            <p:nvPr/>
          </p:nvGrpSpPr>
          <p:grpSpPr bwMode="auto">
            <a:xfrm>
              <a:off x="2337" y="1973"/>
              <a:ext cx="14786" cy="11957"/>
              <a:chOff x="2337" y="1973"/>
              <a:chExt cx="14786" cy="11957"/>
            </a:xfrm>
          </p:grpSpPr>
          <p:sp>
            <p:nvSpPr>
              <p:cNvPr id="20629" name="Freeform 10988"/>
              <p:cNvSpPr>
                <a:spLocks/>
              </p:cNvSpPr>
              <p:nvPr/>
            </p:nvSpPr>
            <p:spPr bwMode="auto">
              <a:xfrm>
                <a:off x="2337" y="1973"/>
                <a:ext cx="14786" cy="11957"/>
              </a:xfrm>
              <a:custGeom>
                <a:avLst/>
                <a:gdLst>
                  <a:gd name="T0" fmla="+- 0 15770 2337"/>
                  <a:gd name="T1" fmla="*/ T0 w 14786"/>
                  <a:gd name="T2" fmla="+- 0 2594 1973"/>
                  <a:gd name="T3" fmla="*/ 2594 h 11957"/>
                  <a:gd name="T4" fmla="+- 0 15412 2337"/>
                  <a:gd name="T5" fmla="*/ T4 w 14786"/>
                  <a:gd name="T6" fmla="+- 0 3310 1973"/>
                  <a:gd name="T7" fmla="*/ 3310 h 11957"/>
                  <a:gd name="T8" fmla="+- 0 15126 2337"/>
                  <a:gd name="T9" fmla="*/ T8 w 14786"/>
                  <a:gd name="T10" fmla="+- 0 4070 1973"/>
                  <a:gd name="T11" fmla="*/ 4070 h 11957"/>
                  <a:gd name="T12" fmla="+- 0 14510 2337"/>
                  <a:gd name="T13" fmla="*/ T12 w 14786"/>
                  <a:gd name="T14" fmla="+- 0 4435 1973"/>
                  <a:gd name="T15" fmla="*/ 4435 h 11957"/>
                  <a:gd name="T16" fmla="+- 0 13900 2337"/>
                  <a:gd name="T17" fmla="*/ T16 w 14786"/>
                  <a:gd name="T18" fmla="+- 0 4711 1973"/>
                  <a:gd name="T19" fmla="*/ 4711 h 11957"/>
                  <a:gd name="T20" fmla="+- 0 13370 2337"/>
                  <a:gd name="T21" fmla="*/ T20 w 14786"/>
                  <a:gd name="T22" fmla="+- 0 4498 1973"/>
                  <a:gd name="T23" fmla="*/ 4498 h 11957"/>
                  <a:gd name="T24" fmla="+- 0 12674 2337"/>
                  <a:gd name="T25" fmla="*/ T24 w 14786"/>
                  <a:gd name="T26" fmla="+- 0 5050 1973"/>
                  <a:gd name="T27" fmla="*/ 5050 h 11957"/>
                  <a:gd name="T28" fmla="+- 0 13082 2337"/>
                  <a:gd name="T29" fmla="*/ T28 w 14786"/>
                  <a:gd name="T30" fmla="+- 0 5762 1973"/>
                  <a:gd name="T31" fmla="*/ 5762 h 11957"/>
                  <a:gd name="T32" fmla="+- 0 14291 2337"/>
                  <a:gd name="T33" fmla="*/ T32 w 14786"/>
                  <a:gd name="T34" fmla="+- 0 5662 1973"/>
                  <a:gd name="T35" fmla="*/ 5662 h 11957"/>
                  <a:gd name="T36" fmla="+- 0 15429 2337"/>
                  <a:gd name="T37" fmla="*/ T36 w 14786"/>
                  <a:gd name="T38" fmla="+- 0 6278 1973"/>
                  <a:gd name="T39" fmla="*/ 6278 h 11957"/>
                  <a:gd name="T40" fmla="+- 0 15798 2337"/>
                  <a:gd name="T41" fmla="*/ T40 w 14786"/>
                  <a:gd name="T42" fmla="+- 0 7454 1973"/>
                  <a:gd name="T43" fmla="*/ 7454 h 11957"/>
                  <a:gd name="T44" fmla="+- 0 16264 2337"/>
                  <a:gd name="T45" fmla="*/ T44 w 14786"/>
                  <a:gd name="T46" fmla="+- 0 9216 1973"/>
                  <a:gd name="T47" fmla="*/ 9216 h 11957"/>
                  <a:gd name="T48" fmla="+- 0 16574 2337"/>
                  <a:gd name="T49" fmla="*/ T48 w 14786"/>
                  <a:gd name="T50" fmla="+- 0 10392 1973"/>
                  <a:gd name="T51" fmla="*/ 10392 h 11957"/>
                  <a:gd name="T52" fmla="+- 0 16871 2337"/>
                  <a:gd name="T53" fmla="*/ T52 w 14786"/>
                  <a:gd name="T54" fmla="+- 0 11542 1973"/>
                  <a:gd name="T55" fmla="*/ 11542 h 11957"/>
                  <a:gd name="T56" fmla="+- 0 17082 2337"/>
                  <a:gd name="T57" fmla="*/ T56 w 14786"/>
                  <a:gd name="T58" fmla="+- 0 12516 1973"/>
                  <a:gd name="T59" fmla="*/ 12516 h 11957"/>
                  <a:gd name="T60" fmla="+- 0 16886 2337"/>
                  <a:gd name="T61" fmla="*/ T60 w 14786"/>
                  <a:gd name="T62" fmla="+- 0 13625 1973"/>
                  <a:gd name="T63" fmla="*/ 13625 h 11957"/>
                  <a:gd name="T64" fmla="+- 0 15760 2337"/>
                  <a:gd name="T65" fmla="*/ T64 w 14786"/>
                  <a:gd name="T66" fmla="+- 0 13891 1973"/>
                  <a:gd name="T67" fmla="*/ 13891 h 11957"/>
                  <a:gd name="T68" fmla="+- 0 14464 2337"/>
                  <a:gd name="T69" fmla="*/ T68 w 14786"/>
                  <a:gd name="T70" fmla="+- 0 13776 1973"/>
                  <a:gd name="T71" fmla="*/ 13776 h 11957"/>
                  <a:gd name="T72" fmla="+- 0 12868 2337"/>
                  <a:gd name="T73" fmla="*/ T72 w 14786"/>
                  <a:gd name="T74" fmla="+- 0 13646 1973"/>
                  <a:gd name="T75" fmla="*/ 13646 h 11957"/>
                  <a:gd name="T76" fmla="+- 0 11644 2337"/>
                  <a:gd name="T77" fmla="*/ T76 w 14786"/>
                  <a:gd name="T78" fmla="+- 0 13519 1973"/>
                  <a:gd name="T79" fmla="*/ 13519 h 11957"/>
                  <a:gd name="T80" fmla="+- 0 10293 2337"/>
                  <a:gd name="T81" fmla="*/ T80 w 14786"/>
                  <a:gd name="T82" fmla="+- 0 13363 1973"/>
                  <a:gd name="T83" fmla="*/ 13363 h 11957"/>
                  <a:gd name="T84" fmla="+- 0 9249 2337"/>
                  <a:gd name="T85" fmla="*/ T84 w 14786"/>
                  <a:gd name="T86" fmla="+- 0 13154 1973"/>
                  <a:gd name="T87" fmla="*/ 13154 h 11957"/>
                  <a:gd name="T88" fmla="+- 0 8118 2337"/>
                  <a:gd name="T89" fmla="*/ T88 w 14786"/>
                  <a:gd name="T90" fmla="+- 0 12936 1973"/>
                  <a:gd name="T91" fmla="*/ 12936 h 11957"/>
                  <a:gd name="T92" fmla="+- 0 7293 2337"/>
                  <a:gd name="T93" fmla="*/ T92 w 14786"/>
                  <a:gd name="T94" fmla="+- 0 13090 1973"/>
                  <a:gd name="T95" fmla="*/ 13090 h 11957"/>
                  <a:gd name="T96" fmla="+- 0 6316 2337"/>
                  <a:gd name="T97" fmla="*/ T96 w 14786"/>
                  <a:gd name="T98" fmla="+- 0 13195 1973"/>
                  <a:gd name="T99" fmla="*/ 13195 h 11957"/>
                  <a:gd name="T100" fmla="+- 0 5274 2337"/>
                  <a:gd name="T101" fmla="*/ T100 w 14786"/>
                  <a:gd name="T102" fmla="+- 0 13483 1973"/>
                  <a:gd name="T103" fmla="*/ 13483 h 11957"/>
                  <a:gd name="T104" fmla="+- 0 4425 2337"/>
                  <a:gd name="T105" fmla="*/ T104 w 14786"/>
                  <a:gd name="T106" fmla="+- 0 13836 1973"/>
                  <a:gd name="T107" fmla="*/ 13836 h 11957"/>
                  <a:gd name="T108" fmla="+- 0 3599 2337"/>
                  <a:gd name="T109" fmla="*/ T108 w 14786"/>
                  <a:gd name="T110" fmla="+- 0 13615 1973"/>
                  <a:gd name="T111" fmla="*/ 13615 h 11957"/>
                  <a:gd name="T112" fmla="+- 0 2538 2337"/>
                  <a:gd name="T113" fmla="*/ T112 w 14786"/>
                  <a:gd name="T114" fmla="+- 0 12905 1973"/>
                  <a:gd name="T115" fmla="*/ 12905 h 11957"/>
                  <a:gd name="T116" fmla="+- 0 3213 2337"/>
                  <a:gd name="T117" fmla="*/ T116 w 14786"/>
                  <a:gd name="T118" fmla="+- 0 12115 1973"/>
                  <a:gd name="T119" fmla="*/ 12115 h 11957"/>
                  <a:gd name="T120" fmla="+- 0 4996 2337"/>
                  <a:gd name="T121" fmla="*/ T120 w 14786"/>
                  <a:gd name="T122" fmla="+- 0 11808 1973"/>
                  <a:gd name="T123" fmla="*/ 11808 h 11957"/>
                  <a:gd name="T124" fmla="+- 0 6290 2337"/>
                  <a:gd name="T125" fmla="*/ T124 w 14786"/>
                  <a:gd name="T126" fmla="+- 0 11275 1973"/>
                  <a:gd name="T127" fmla="*/ 11275 h 11957"/>
                  <a:gd name="T128" fmla="+- 0 6882 2337"/>
                  <a:gd name="T129" fmla="*/ T128 w 14786"/>
                  <a:gd name="T130" fmla="+- 0 10606 1973"/>
                  <a:gd name="T131" fmla="*/ 10606 h 11957"/>
                  <a:gd name="T132" fmla="+- 0 7780 2337"/>
                  <a:gd name="T133" fmla="*/ T132 w 14786"/>
                  <a:gd name="T134" fmla="+- 0 10061 1973"/>
                  <a:gd name="T135" fmla="*/ 10061 h 11957"/>
                  <a:gd name="T136" fmla="+- 0 8810 2337"/>
                  <a:gd name="T137" fmla="*/ T136 w 14786"/>
                  <a:gd name="T138" fmla="+- 0 8827 1973"/>
                  <a:gd name="T139" fmla="*/ 8827 h 11957"/>
                  <a:gd name="T140" fmla="+- 0 9671 2337"/>
                  <a:gd name="T141" fmla="*/ T140 w 14786"/>
                  <a:gd name="T142" fmla="+- 0 7310 1973"/>
                  <a:gd name="T143" fmla="*/ 7310 h 11957"/>
                  <a:gd name="T144" fmla="+- 0 11378 2337"/>
                  <a:gd name="T145" fmla="*/ T144 w 14786"/>
                  <a:gd name="T146" fmla="+- 0 7855 1973"/>
                  <a:gd name="T147" fmla="*/ 7855 h 11957"/>
                  <a:gd name="T148" fmla="+- 0 10886 2337"/>
                  <a:gd name="T149" fmla="*/ T148 w 14786"/>
                  <a:gd name="T150" fmla="+- 0 8222 1973"/>
                  <a:gd name="T151" fmla="*/ 8222 h 11957"/>
                  <a:gd name="T152" fmla="+- 0 11229 2337"/>
                  <a:gd name="T153" fmla="*/ T152 w 14786"/>
                  <a:gd name="T154" fmla="+- 0 8899 1973"/>
                  <a:gd name="T155" fmla="*/ 8899 h 11957"/>
                  <a:gd name="T156" fmla="+- 0 10900 2337"/>
                  <a:gd name="T157" fmla="*/ T156 w 14786"/>
                  <a:gd name="T158" fmla="+- 0 9418 1973"/>
                  <a:gd name="T159" fmla="*/ 9418 h 11957"/>
                  <a:gd name="T160" fmla="+- 0 11452 2337"/>
                  <a:gd name="T161" fmla="*/ T160 w 14786"/>
                  <a:gd name="T162" fmla="+- 0 10121 1973"/>
                  <a:gd name="T163" fmla="*/ 10121 h 11957"/>
                  <a:gd name="T164" fmla="+- 0 11222 2337"/>
                  <a:gd name="T165" fmla="*/ T164 w 14786"/>
                  <a:gd name="T166" fmla="+- 0 10639 1973"/>
                  <a:gd name="T167" fmla="*/ 10639 h 11957"/>
                  <a:gd name="T168" fmla="+- 0 10847 2337"/>
                  <a:gd name="T169" fmla="*/ T168 w 14786"/>
                  <a:gd name="T170" fmla="+- 0 11136 1973"/>
                  <a:gd name="T171" fmla="*/ 11136 h 11957"/>
                  <a:gd name="T172" fmla="+- 0 10720 2337"/>
                  <a:gd name="T173" fmla="*/ T172 w 14786"/>
                  <a:gd name="T174" fmla="+- 0 11544 1973"/>
                  <a:gd name="T175" fmla="*/ 11544 h 11957"/>
                  <a:gd name="T176" fmla="+- 0 11589 2337"/>
                  <a:gd name="T177" fmla="*/ T176 w 14786"/>
                  <a:gd name="T178" fmla="+- 0 11664 1973"/>
                  <a:gd name="T179" fmla="*/ 11664 h 11957"/>
                  <a:gd name="T180" fmla="+- 0 13005 2337"/>
                  <a:gd name="T181" fmla="*/ T180 w 14786"/>
                  <a:gd name="T182" fmla="+- 0 11179 1973"/>
                  <a:gd name="T183" fmla="*/ 11179 h 11957"/>
                  <a:gd name="T184" fmla="+- 0 14054 2337"/>
                  <a:gd name="T185" fmla="*/ T184 w 14786"/>
                  <a:gd name="T186" fmla="+- 0 10762 1973"/>
                  <a:gd name="T187" fmla="*/ 10762 h 11957"/>
                  <a:gd name="T188" fmla="+- 0 13840 2337"/>
                  <a:gd name="T189" fmla="*/ T188 w 14786"/>
                  <a:gd name="T190" fmla="+- 0 9950 1973"/>
                  <a:gd name="T191" fmla="*/ 9950 h 11957"/>
                  <a:gd name="T192" fmla="+- 0 11752 2337"/>
                  <a:gd name="T193" fmla="*/ T192 w 14786"/>
                  <a:gd name="T194" fmla="+- 0 9017 1973"/>
                  <a:gd name="T195" fmla="*/ 9017 h 11957"/>
                  <a:gd name="T196" fmla="+- 0 12407 2337"/>
                  <a:gd name="T197" fmla="*/ T196 w 14786"/>
                  <a:gd name="T198" fmla="+- 0 8052 1973"/>
                  <a:gd name="T199" fmla="*/ 8052 h 11957"/>
                  <a:gd name="T200" fmla="+- 0 12515 2337"/>
                  <a:gd name="T201" fmla="*/ T200 w 14786"/>
                  <a:gd name="T202" fmla="+- 0 7241 1973"/>
                  <a:gd name="T203" fmla="*/ 7241 h 11957"/>
                  <a:gd name="T204" fmla="+- 0 10449 2337"/>
                  <a:gd name="T205" fmla="*/ T204 w 14786"/>
                  <a:gd name="T206" fmla="+- 0 6216 1973"/>
                  <a:gd name="T207" fmla="*/ 6216 h 11957"/>
                  <a:gd name="T208" fmla="+- 0 10929 2337"/>
                  <a:gd name="T209" fmla="*/ T208 w 14786"/>
                  <a:gd name="T210" fmla="+- 0 5335 1973"/>
                  <a:gd name="T211" fmla="*/ 5335 h 11957"/>
                  <a:gd name="T212" fmla="+- 0 11457 2337"/>
                  <a:gd name="T213" fmla="*/ T212 w 14786"/>
                  <a:gd name="T214" fmla="+- 0 4678 1973"/>
                  <a:gd name="T215" fmla="*/ 4678 h 11957"/>
                  <a:gd name="T216" fmla="+- 0 12453 2337"/>
                  <a:gd name="T217" fmla="*/ T216 w 14786"/>
                  <a:gd name="T218" fmla="+- 0 3650 1973"/>
                  <a:gd name="T219" fmla="*/ 3650 h 11957"/>
                  <a:gd name="T220" fmla="+- 0 12962 2337"/>
                  <a:gd name="T221" fmla="*/ T220 w 14786"/>
                  <a:gd name="T222" fmla="+- 0 2818 1973"/>
                  <a:gd name="T223" fmla="*/ 2818 h 11957"/>
                  <a:gd name="T224" fmla="+- 0 13859 2337"/>
                  <a:gd name="T225" fmla="*/ T224 w 14786"/>
                  <a:gd name="T226" fmla="+- 0 2366 1973"/>
                  <a:gd name="T227" fmla="*/ 2366 h 11957"/>
                  <a:gd name="T228" fmla="+- 0 14550 2337"/>
                  <a:gd name="T229" fmla="*/ T228 w 14786"/>
                  <a:gd name="T230" fmla="+- 0 2095 1973"/>
                  <a:gd name="T231" fmla="*/ 2095 h 11957"/>
                  <a:gd name="T232" fmla="+- 0 15362 2337"/>
                  <a:gd name="T233" fmla="*/ T232 w 14786"/>
                  <a:gd name="T234" fmla="+- 0 2009 1973"/>
                  <a:gd name="T235" fmla="*/ 2009 h 1195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</a:cxnLst>
                <a:rect l="0" t="0" r="r" b="b"/>
                <a:pathLst>
                  <a:path w="14786" h="11957">
                    <a:moveTo>
                      <a:pt x="13025" y="36"/>
                    </a:moveTo>
                    <a:lnTo>
                      <a:pt x="13181" y="189"/>
                    </a:lnTo>
                    <a:lnTo>
                      <a:pt x="13293" y="367"/>
                    </a:lnTo>
                    <a:lnTo>
                      <a:pt x="13433" y="621"/>
                    </a:lnTo>
                    <a:lnTo>
                      <a:pt x="13461" y="799"/>
                    </a:lnTo>
                    <a:lnTo>
                      <a:pt x="13317" y="996"/>
                    </a:lnTo>
                    <a:lnTo>
                      <a:pt x="13185" y="1154"/>
                    </a:lnTo>
                    <a:lnTo>
                      <a:pt x="13075" y="1337"/>
                    </a:lnTo>
                    <a:lnTo>
                      <a:pt x="12909" y="1757"/>
                    </a:lnTo>
                    <a:lnTo>
                      <a:pt x="12679" y="1994"/>
                    </a:lnTo>
                    <a:lnTo>
                      <a:pt x="12696" y="2037"/>
                    </a:lnTo>
                    <a:lnTo>
                      <a:pt x="12789" y="2097"/>
                    </a:lnTo>
                    <a:lnTo>
                      <a:pt x="12866" y="2198"/>
                    </a:lnTo>
                    <a:lnTo>
                      <a:pt x="12825" y="2441"/>
                    </a:lnTo>
                    <a:lnTo>
                      <a:pt x="12506" y="2685"/>
                    </a:lnTo>
                    <a:lnTo>
                      <a:pt x="12173" y="2462"/>
                    </a:lnTo>
                    <a:lnTo>
                      <a:pt x="11969" y="2623"/>
                    </a:lnTo>
                    <a:lnTo>
                      <a:pt x="11801" y="2899"/>
                    </a:lnTo>
                    <a:lnTo>
                      <a:pt x="11681" y="2909"/>
                    </a:lnTo>
                    <a:lnTo>
                      <a:pt x="11563" y="2738"/>
                    </a:lnTo>
                    <a:lnTo>
                      <a:pt x="11424" y="2789"/>
                    </a:lnTo>
                    <a:lnTo>
                      <a:pt x="11354" y="2772"/>
                    </a:lnTo>
                    <a:lnTo>
                      <a:pt x="11155" y="2438"/>
                    </a:lnTo>
                    <a:lnTo>
                      <a:pt x="11033" y="2525"/>
                    </a:lnTo>
                    <a:lnTo>
                      <a:pt x="10838" y="2676"/>
                    </a:lnTo>
                    <a:lnTo>
                      <a:pt x="10677" y="2688"/>
                    </a:lnTo>
                    <a:lnTo>
                      <a:pt x="10442" y="3009"/>
                    </a:lnTo>
                    <a:lnTo>
                      <a:pt x="10337" y="3077"/>
                    </a:lnTo>
                    <a:lnTo>
                      <a:pt x="10281" y="3201"/>
                    </a:lnTo>
                    <a:lnTo>
                      <a:pt x="10315" y="3384"/>
                    </a:lnTo>
                    <a:lnTo>
                      <a:pt x="10411" y="3549"/>
                    </a:lnTo>
                    <a:lnTo>
                      <a:pt x="10745" y="3789"/>
                    </a:lnTo>
                    <a:lnTo>
                      <a:pt x="10999" y="3837"/>
                    </a:lnTo>
                    <a:lnTo>
                      <a:pt x="11239" y="3833"/>
                    </a:lnTo>
                    <a:lnTo>
                      <a:pt x="11654" y="3729"/>
                    </a:lnTo>
                    <a:lnTo>
                      <a:pt x="11954" y="3689"/>
                    </a:lnTo>
                    <a:lnTo>
                      <a:pt x="12350" y="3672"/>
                    </a:lnTo>
                    <a:lnTo>
                      <a:pt x="12665" y="3751"/>
                    </a:lnTo>
                    <a:lnTo>
                      <a:pt x="12837" y="3996"/>
                    </a:lnTo>
                    <a:lnTo>
                      <a:pt x="13092" y="4305"/>
                    </a:lnTo>
                    <a:lnTo>
                      <a:pt x="13272" y="4627"/>
                    </a:lnTo>
                    <a:lnTo>
                      <a:pt x="13310" y="5040"/>
                    </a:lnTo>
                    <a:lnTo>
                      <a:pt x="13344" y="5345"/>
                    </a:lnTo>
                    <a:lnTo>
                      <a:pt x="13461" y="5481"/>
                    </a:lnTo>
                    <a:lnTo>
                      <a:pt x="13548" y="5637"/>
                    </a:lnTo>
                    <a:lnTo>
                      <a:pt x="13610" y="5911"/>
                    </a:lnTo>
                    <a:lnTo>
                      <a:pt x="13639" y="6221"/>
                    </a:lnTo>
                    <a:lnTo>
                      <a:pt x="13927" y="7243"/>
                    </a:lnTo>
                    <a:lnTo>
                      <a:pt x="14006" y="7589"/>
                    </a:lnTo>
                    <a:lnTo>
                      <a:pt x="14121" y="8028"/>
                    </a:lnTo>
                    <a:lnTo>
                      <a:pt x="14157" y="8124"/>
                    </a:lnTo>
                    <a:lnTo>
                      <a:pt x="14237" y="8419"/>
                    </a:lnTo>
                    <a:lnTo>
                      <a:pt x="14249" y="8676"/>
                    </a:lnTo>
                    <a:lnTo>
                      <a:pt x="14438" y="8993"/>
                    </a:lnTo>
                    <a:lnTo>
                      <a:pt x="14527" y="9377"/>
                    </a:lnTo>
                    <a:lnTo>
                      <a:pt x="14534" y="9569"/>
                    </a:lnTo>
                    <a:lnTo>
                      <a:pt x="14561" y="9715"/>
                    </a:lnTo>
                    <a:lnTo>
                      <a:pt x="14647" y="10034"/>
                    </a:lnTo>
                    <a:lnTo>
                      <a:pt x="14733" y="10274"/>
                    </a:lnTo>
                    <a:lnTo>
                      <a:pt x="14745" y="10543"/>
                    </a:lnTo>
                    <a:lnTo>
                      <a:pt x="14786" y="10785"/>
                    </a:lnTo>
                    <a:lnTo>
                      <a:pt x="14765" y="11141"/>
                    </a:lnTo>
                    <a:lnTo>
                      <a:pt x="14676" y="11462"/>
                    </a:lnTo>
                    <a:lnTo>
                      <a:pt x="14549" y="11652"/>
                    </a:lnTo>
                    <a:lnTo>
                      <a:pt x="14402" y="11796"/>
                    </a:lnTo>
                    <a:lnTo>
                      <a:pt x="14081" y="11897"/>
                    </a:lnTo>
                    <a:lnTo>
                      <a:pt x="13622" y="11923"/>
                    </a:lnTo>
                    <a:lnTo>
                      <a:pt x="13423" y="11918"/>
                    </a:lnTo>
                    <a:lnTo>
                      <a:pt x="13315" y="11861"/>
                    </a:lnTo>
                    <a:lnTo>
                      <a:pt x="13022" y="11889"/>
                    </a:lnTo>
                    <a:lnTo>
                      <a:pt x="12297" y="11858"/>
                    </a:lnTo>
                    <a:lnTo>
                      <a:pt x="12127" y="11803"/>
                    </a:lnTo>
                    <a:lnTo>
                      <a:pt x="11745" y="11748"/>
                    </a:lnTo>
                    <a:lnTo>
                      <a:pt x="11208" y="11760"/>
                    </a:lnTo>
                    <a:lnTo>
                      <a:pt x="10862" y="11748"/>
                    </a:lnTo>
                    <a:lnTo>
                      <a:pt x="10531" y="11673"/>
                    </a:lnTo>
                    <a:lnTo>
                      <a:pt x="10315" y="11676"/>
                    </a:lnTo>
                    <a:lnTo>
                      <a:pt x="9885" y="11592"/>
                    </a:lnTo>
                    <a:lnTo>
                      <a:pt x="9542" y="11601"/>
                    </a:lnTo>
                    <a:lnTo>
                      <a:pt x="9307" y="11546"/>
                    </a:lnTo>
                    <a:lnTo>
                      <a:pt x="8942" y="11493"/>
                    </a:lnTo>
                    <a:lnTo>
                      <a:pt x="8580" y="11453"/>
                    </a:lnTo>
                    <a:lnTo>
                      <a:pt x="8215" y="11438"/>
                    </a:lnTo>
                    <a:lnTo>
                      <a:pt x="7956" y="11390"/>
                    </a:lnTo>
                    <a:lnTo>
                      <a:pt x="7713" y="11340"/>
                    </a:lnTo>
                    <a:lnTo>
                      <a:pt x="7401" y="11340"/>
                    </a:lnTo>
                    <a:lnTo>
                      <a:pt x="7181" y="11301"/>
                    </a:lnTo>
                    <a:lnTo>
                      <a:pt x="6912" y="11181"/>
                    </a:lnTo>
                    <a:lnTo>
                      <a:pt x="6605" y="11133"/>
                    </a:lnTo>
                    <a:lnTo>
                      <a:pt x="6420" y="11133"/>
                    </a:lnTo>
                    <a:lnTo>
                      <a:pt x="5988" y="11083"/>
                    </a:lnTo>
                    <a:lnTo>
                      <a:pt x="5781" y="10963"/>
                    </a:lnTo>
                    <a:lnTo>
                      <a:pt x="5633" y="10951"/>
                    </a:lnTo>
                    <a:lnTo>
                      <a:pt x="5462" y="10973"/>
                    </a:lnTo>
                    <a:lnTo>
                      <a:pt x="5133" y="11045"/>
                    </a:lnTo>
                    <a:lnTo>
                      <a:pt x="4956" y="11117"/>
                    </a:lnTo>
                    <a:lnTo>
                      <a:pt x="4639" y="11090"/>
                    </a:lnTo>
                    <a:lnTo>
                      <a:pt x="4279" y="11172"/>
                    </a:lnTo>
                    <a:lnTo>
                      <a:pt x="4137" y="11155"/>
                    </a:lnTo>
                    <a:lnTo>
                      <a:pt x="3979" y="11222"/>
                    </a:lnTo>
                    <a:lnTo>
                      <a:pt x="3785" y="11210"/>
                    </a:lnTo>
                    <a:lnTo>
                      <a:pt x="3403" y="11448"/>
                    </a:lnTo>
                    <a:lnTo>
                      <a:pt x="3194" y="11493"/>
                    </a:lnTo>
                    <a:lnTo>
                      <a:pt x="2937" y="11510"/>
                    </a:lnTo>
                    <a:lnTo>
                      <a:pt x="2791" y="11611"/>
                    </a:lnTo>
                    <a:lnTo>
                      <a:pt x="2575" y="11673"/>
                    </a:lnTo>
                    <a:lnTo>
                      <a:pt x="2306" y="11753"/>
                    </a:lnTo>
                    <a:lnTo>
                      <a:pt x="2088" y="11863"/>
                    </a:lnTo>
                    <a:lnTo>
                      <a:pt x="1651" y="11957"/>
                    </a:lnTo>
                    <a:lnTo>
                      <a:pt x="1339" y="11954"/>
                    </a:lnTo>
                    <a:lnTo>
                      <a:pt x="1272" y="11813"/>
                    </a:lnTo>
                    <a:lnTo>
                      <a:pt x="1262" y="11642"/>
                    </a:lnTo>
                    <a:lnTo>
                      <a:pt x="1106" y="11565"/>
                    </a:lnTo>
                    <a:lnTo>
                      <a:pt x="873" y="11388"/>
                    </a:lnTo>
                    <a:lnTo>
                      <a:pt x="494" y="11201"/>
                    </a:lnTo>
                    <a:lnTo>
                      <a:pt x="201" y="10932"/>
                    </a:lnTo>
                    <a:lnTo>
                      <a:pt x="0" y="10596"/>
                    </a:lnTo>
                    <a:lnTo>
                      <a:pt x="357" y="10265"/>
                    </a:lnTo>
                    <a:lnTo>
                      <a:pt x="703" y="10097"/>
                    </a:lnTo>
                    <a:lnTo>
                      <a:pt x="876" y="10142"/>
                    </a:lnTo>
                    <a:lnTo>
                      <a:pt x="1416" y="10044"/>
                    </a:lnTo>
                    <a:lnTo>
                      <a:pt x="2009" y="9974"/>
                    </a:lnTo>
                    <a:lnTo>
                      <a:pt x="2258" y="9878"/>
                    </a:lnTo>
                    <a:lnTo>
                      <a:pt x="2659" y="9835"/>
                    </a:lnTo>
                    <a:lnTo>
                      <a:pt x="3045" y="9720"/>
                    </a:lnTo>
                    <a:lnTo>
                      <a:pt x="3506" y="9619"/>
                    </a:lnTo>
                    <a:lnTo>
                      <a:pt x="3801" y="9533"/>
                    </a:lnTo>
                    <a:lnTo>
                      <a:pt x="3953" y="9302"/>
                    </a:lnTo>
                    <a:lnTo>
                      <a:pt x="4041" y="9269"/>
                    </a:lnTo>
                    <a:lnTo>
                      <a:pt x="4087" y="9146"/>
                    </a:lnTo>
                    <a:lnTo>
                      <a:pt x="4425" y="8916"/>
                    </a:lnTo>
                    <a:lnTo>
                      <a:pt x="4545" y="8633"/>
                    </a:lnTo>
                    <a:lnTo>
                      <a:pt x="4675" y="8549"/>
                    </a:lnTo>
                    <a:lnTo>
                      <a:pt x="5049" y="8479"/>
                    </a:lnTo>
                    <a:lnTo>
                      <a:pt x="5210" y="8376"/>
                    </a:lnTo>
                    <a:lnTo>
                      <a:pt x="5443" y="8088"/>
                    </a:lnTo>
                    <a:lnTo>
                      <a:pt x="5580" y="8040"/>
                    </a:lnTo>
                    <a:lnTo>
                      <a:pt x="5916" y="7673"/>
                    </a:lnTo>
                    <a:lnTo>
                      <a:pt x="6218" y="7193"/>
                    </a:lnTo>
                    <a:lnTo>
                      <a:pt x="6473" y="6854"/>
                    </a:lnTo>
                    <a:lnTo>
                      <a:pt x="6559" y="6806"/>
                    </a:lnTo>
                    <a:lnTo>
                      <a:pt x="6960" y="6057"/>
                    </a:lnTo>
                    <a:lnTo>
                      <a:pt x="7125" y="5813"/>
                    </a:lnTo>
                    <a:lnTo>
                      <a:pt x="7334" y="5337"/>
                    </a:lnTo>
                    <a:lnTo>
                      <a:pt x="7584" y="4989"/>
                    </a:lnTo>
                    <a:lnTo>
                      <a:pt x="8589" y="5361"/>
                    </a:lnTo>
                    <a:lnTo>
                      <a:pt x="8921" y="5621"/>
                    </a:lnTo>
                    <a:lnTo>
                      <a:pt x="9041" y="5882"/>
                    </a:lnTo>
                    <a:lnTo>
                      <a:pt x="8990" y="6021"/>
                    </a:lnTo>
                    <a:lnTo>
                      <a:pt x="8688" y="6048"/>
                    </a:lnTo>
                    <a:lnTo>
                      <a:pt x="8544" y="6093"/>
                    </a:lnTo>
                    <a:lnTo>
                      <a:pt x="8549" y="6249"/>
                    </a:lnTo>
                    <a:lnTo>
                      <a:pt x="8580" y="6468"/>
                    </a:lnTo>
                    <a:lnTo>
                      <a:pt x="8510" y="6593"/>
                    </a:lnTo>
                    <a:lnTo>
                      <a:pt x="8635" y="6753"/>
                    </a:lnTo>
                    <a:lnTo>
                      <a:pt x="8892" y="6926"/>
                    </a:lnTo>
                    <a:lnTo>
                      <a:pt x="8957" y="7065"/>
                    </a:lnTo>
                    <a:lnTo>
                      <a:pt x="8681" y="7133"/>
                    </a:lnTo>
                    <a:lnTo>
                      <a:pt x="8589" y="7262"/>
                    </a:lnTo>
                    <a:lnTo>
                      <a:pt x="8563" y="7445"/>
                    </a:lnTo>
                    <a:lnTo>
                      <a:pt x="8635" y="7699"/>
                    </a:lnTo>
                    <a:lnTo>
                      <a:pt x="8791" y="7850"/>
                    </a:lnTo>
                    <a:lnTo>
                      <a:pt x="9093" y="8054"/>
                    </a:lnTo>
                    <a:lnTo>
                      <a:pt x="9115" y="8148"/>
                    </a:lnTo>
                    <a:lnTo>
                      <a:pt x="9072" y="8227"/>
                    </a:lnTo>
                    <a:lnTo>
                      <a:pt x="8897" y="8323"/>
                    </a:lnTo>
                    <a:lnTo>
                      <a:pt x="8832" y="8397"/>
                    </a:lnTo>
                    <a:lnTo>
                      <a:pt x="8885" y="8666"/>
                    </a:lnTo>
                    <a:lnTo>
                      <a:pt x="8877" y="8793"/>
                    </a:lnTo>
                    <a:lnTo>
                      <a:pt x="8697" y="8887"/>
                    </a:lnTo>
                    <a:lnTo>
                      <a:pt x="8628" y="8964"/>
                    </a:lnTo>
                    <a:lnTo>
                      <a:pt x="8510" y="9163"/>
                    </a:lnTo>
                    <a:lnTo>
                      <a:pt x="8429" y="9213"/>
                    </a:lnTo>
                    <a:lnTo>
                      <a:pt x="8316" y="9333"/>
                    </a:lnTo>
                    <a:lnTo>
                      <a:pt x="8316" y="9422"/>
                    </a:lnTo>
                    <a:lnTo>
                      <a:pt x="8383" y="9571"/>
                    </a:lnTo>
                    <a:lnTo>
                      <a:pt x="8724" y="9770"/>
                    </a:lnTo>
                    <a:lnTo>
                      <a:pt x="8918" y="9789"/>
                    </a:lnTo>
                    <a:lnTo>
                      <a:pt x="9093" y="9739"/>
                    </a:lnTo>
                    <a:lnTo>
                      <a:pt x="9252" y="9691"/>
                    </a:lnTo>
                    <a:lnTo>
                      <a:pt x="9645" y="9705"/>
                    </a:lnTo>
                    <a:lnTo>
                      <a:pt x="9979" y="9470"/>
                    </a:lnTo>
                    <a:lnTo>
                      <a:pt x="10370" y="9391"/>
                    </a:lnTo>
                    <a:lnTo>
                      <a:pt x="10668" y="9206"/>
                    </a:lnTo>
                    <a:lnTo>
                      <a:pt x="10824" y="9079"/>
                    </a:lnTo>
                    <a:lnTo>
                      <a:pt x="11359" y="9036"/>
                    </a:lnTo>
                    <a:lnTo>
                      <a:pt x="11532" y="8937"/>
                    </a:lnTo>
                    <a:lnTo>
                      <a:pt x="11717" y="8789"/>
                    </a:lnTo>
                    <a:lnTo>
                      <a:pt x="11887" y="8450"/>
                    </a:lnTo>
                    <a:lnTo>
                      <a:pt x="11837" y="8280"/>
                    </a:lnTo>
                    <a:lnTo>
                      <a:pt x="11678" y="8097"/>
                    </a:lnTo>
                    <a:lnTo>
                      <a:pt x="11503" y="7977"/>
                    </a:lnTo>
                    <a:lnTo>
                      <a:pt x="10706" y="7689"/>
                    </a:lnTo>
                    <a:lnTo>
                      <a:pt x="10377" y="7646"/>
                    </a:lnTo>
                    <a:lnTo>
                      <a:pt x="9650" y="7397"/>
                    </a:lnTo>
                    <a:lnTo>
                      <a:pt x="9415" y="7044"/>
                    </a:lnTo>
                    <a:lnTo>
                      <a:pt x="9326" y="6391"/>
                    </a:lnTo>
                    <a:lnTo>
                      <a:pt x="9509" y="6283"/>
                    </a:lnTo>
                    <a:lnTo>
                      <a:pt x="9967" y="6165"/>
                    </a:lnTo>
                    <a:lnTo>
                      <a:pt x="10070" y="6079"/>
                    </a:lnTo>
                    <a:lnTo>
                      <a:pt x="10121" y="5961"/>
                    </a:lnTo>
                    <a:lnTo>
                      <a:pt x="10020" y="5724"/>
                    </a:lnTo>
                    <a:lnTo>
                      <a:pt x="10020" y="5575"/>
                    </a:lnTo>
                    <a:lnTo>
                      <a:pt x="10178" y="5268"/>
                    </a:lnTo>
                    <a:lnTo>
                      <a:pt x="10128" y="5112"/>
                    </a:lnTo>
                    <a:lnTo>
                      <a:pt x="9636" y="4853"/>
                    </a:lnTo>
                    <a:lnTo>
                      <a:pt x="7781" y="4721"/>
                    </a:lnTo>
                    <a:lnTo>
                      <a:pt x="8112" y="4243"/>
                    </a:lnTo>
                    <a:lnTo>
                      <a:pt x="8244" y="4039"/>
                    </a:lnTo>
                    <a:lnTo>
                      <a:pt x="8405" y="3756"/>
                    </a:lnTo>
                    <a:lnTo>
                      <a:pt x="8438" y="3566"/>
                    </a:lnTo>
                    <a:lnTo>
                      <a:pt x="8592" y="3362"/>
                    </a:lnTo>
                    <a:lnTo>
                      <a:pt x="8755" y="2988"/>
                    </a:lnTo>
                    <a:lnTo>
                      <a:pt x="8937" y="2904"/>
                    </a:lnTo>
                    <a:lnTo>
                      <a:pt x="9029" y="2767"/>
                    </a:lnTo>
                    <a:lnTo>
                      <a:pt x="9120" y="2705"/>
                    </a:lnTo>
                    <a:lnTo>
                      <a:pt x="9309" y="2549"/>
                    </a:lnTo>
                    <a:lnTo>
                      <a:pt x="9506" y="2395"/>
                    </a:lnTo>
                    <a:lnTo>
                      <a:pt x="9648" y="2155"/>
                    </a:lnTo>
                    <a:lnTo>
                      <a:pt x="10116" y="1677"/>
                    </a:lnTo>
                    <a:lnTo>
                      <a:pt x="10305" y="1512"/>
                    </a:lnTo>
                    <a:lnTo>
                      <a:pt x="10433" y="1303"/>
                    </a:lnTo>
                    <a:lnTo>
                      <a:pt x="10493" y="1039"/>
                    </a:lnTo>
                    <a:lnTo>
                      <a:pt x="10625" y="845"/>
                    </a:lnTo>
                    <a:lnTo>
                      <a:pt x="10749" y="806"/>
                    </a:lnTo>
                    <a:lnTo>
                      <a:pt x="10769" y="734"/>
                    </a:lnTo>
                    <a:lnTo>
                      <a:pt x="11109" y="698"/>
                    </a:lnTo>
                    <a:lnTo>
                      <a:pt x="11522" y="393"/>
                    </a:lnTo>
                    <a:lnTo>
                      <a:pt x="11628" y="355"/>
                    </a:lnTo>
                    <a:lnTo>
                      <a:pt x="11954" y="24"/>
                    </a:lnTo>
                    <a:lnTo>
                      <a:pt x="12117" y="89"/>
                    </a:lnTo>
                    <a:lnTo>
                      <a:pt x="12213" y="122"/>
                    </a:lnTo>
                    <a:lnTo>
                      <a:pt x="12494" y="29"/>
                    </a:lnTo>
                    <a:lnTo>
                      <a:pt x="12585" y="0"/>
                    </a:lnTo>
                    <a:lnTo>
                      <a:pt x="12739" y="45"/>
                    </a:lnTo>
                    <a:lnTo>
                      <a:pt x="13025" y="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67" name="Group 10989"/>
            <p:cNvGrpSpPr>
              <a:grpSpLocks/>
            </p:cNvGrpSpPr>
            <p:nvPr/>
          </p:nvGrpSpPr>
          <p:grpSpPr bwMode="auto">
            <a:xfrm>
              <a:off x="14639" y="1799"/>
              <a:ext cx="2" cy="2"/>
              <a:chOff x="14639" y="1799"/>
              <a:chExt cx="2" cy="2"/>
            </a:xfrm>
          </p:grpSpPr>
          <p:sp>
            <p:nvSpPr>
              <p:cNvPr id="20628" name="Freeform 10990"/>
              <p:cNvSpPr>
                <a:spLocks/>
              </p:cNvSpPr>
              <p:nvPr/>
            </p:nvSpPr>
            <p:spPr bwMode="auto">
              <a:xfrm>
                <a:off x="14639" y="1799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524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68" name="Group 10991"/>
            <p:cNvGrpSpPr>
              <a:grpSpLocks/>
            </p:cNvGrpSpPr>
            <p:nvPr/>
          </p:nvGrpSpPr>
          <p:grpSpPr bwMode="auto">
            <a:xfrm>
              <a:off x="14639" y="1798"/>
              <a:ext cx="2" cy="2"/>
              <a:chOff x="14639" y="1798"/>
              <a:chExt cx="2" cy="2"/>
            </a:xfrm>
          </p:grpSpPr>
          <p:sp>
            <p:nvSpPr>
              <p:cNvPr id="20626" name="Freeform 10992"/>
              <p:cNvSpPr>
                <a:spLocks/>
              </p:cNvSpPr>
              <p:nvPr/>
            </p:nvSpPr>
            <p:spPr bwMode="auto">
              <a:xfrm>
                <a:off x="14639" y="1798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27" name="Freeform 10993"/>
              <p:cNvSpPr>
                <a:spLocks/>
              </p:cNvSpPr>
              <p:nvPr/>
            </p:nvSpPr>
            <p:spPr bwMode="auto">
              <a:xfrm>
                <a:off x="14639" y="1798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69" name="Group 10994"/>
            <p:cNvGrpSpPr>
              <a:grpSpLocks/>
            </p:cNvGrpSpPr>
            <p:nvPr/>
          </p:nvGrpSpPr>
          <p:grpSpPr bwMode="auto">
            <a:xfrm>
              <a:off x="14639" y="1798"/>
              <a:ext cx="2" cy="2"/>
              <a:chOff x="14639" y="1798"/>
              <a:chExt cx="2" cy="2"/>
            </a:xfrm>
          </p:grpSpPr>
          <p:sp>
            <p:nvSpPr>
              <p:cNvPr id="20625" name="Freeform 10995"/>
              <p:cNvSpPr>
                <a:spLocks/>
              </p:cNvSpPr>
              <p:nvPr/>
            </p:nvSpPr>
            <p:spPr bwMode="auto">
              <a:xfrm>
                <a:off x="14639" y="1798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70" name="Group 10996"/>
            <p:cNvGrpSpPr>
              <a:grpSpLocks/>
            </p:cNvGrpSpPr>
            <p:nvPr/>
          </p:nvGrpSpPr>
          <p:grpSpPr bwMode="auto">
            <a:xfrm>
              <a:off x="14639" y="1798"/>
              <a:ext cx="2" cy="2"/>
              <a:chOff x="14639" y="1798"/>
              <a:chExt cx="2" cy="2"/>
            </a:xfrm>
          </p:grpSpPr>
          <p:sp>
            <p:nvSpPr>
              <p:cNvPr id="20624" name="Freeform 10997"/>
              <p:cNvSpPr>
                <a:spLocks/>
              </p:cNvSpPr>
              <p:nvPr/>
            </p:nvSpPr>
            <p:spPr bwMode="auto">
              <a:xfrm>
                <a:off x="14639" y="1798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71" name="Group 10998"/>
            <p:cNvGrpSpPr>
              <a:grpSpLocks/>
            </p:cNvGrpSpPr>
            <p:nvPr/>
          </p:nvGrpSpPr>
          <p:grpSpPr bwMode="auto">
            <a:xfrm>
              <a:off x="40" y="82"/>
              <a:ext cx="23717" cy="16694"/>
              <a:chOff x="40" y="82"/>
              <a:chExt cx="23717" cy="16694"/>
            </a:xfrm>
          </p:grpSpPr>
          <p:sp>
            <p:nvSpPr>
              <p:cNvPr id="20623" name="Freeform 10999"/>
              <p:cNvSpPr>
                <a:spLocks/>
              </p:cNvSpPr>
              <p:nvPr/>
            </p:nvSpPr>
            <p:spPr bwMode="auto">
              <a:xfrm>
                <a:off x="40" y="82"/>
                <a:ext cx="23717" cy="16694"/>
              </a:xfrm>
              <a:custGeom>
                <a:avLst/>
                <a:gdLst>
                  <a:gd name="T0" fmla="+- 0 40 40"/>
                  <a:gd name="T1" fmla="*/ T0 w 23717"/>
                  <a:gd name="T2" fmla="+- 0 82 82"/>
                  <a:gd name="T3" fmla="*/ 82 h 16694"/>
                  <a:gd name="T4" fmla="+- 0 40 40"/>
                  <a:gd name="T5" fmla="*/ T4 w 23717"/>
                  <a:gd name="T6" fmla="+- 0 16776 82"/>
                  <a:gd name="T7" fmla="*/ 16776 h 16694"/>
                  <a:gd name="T8" fmla="+- 0 23757 40"/>
                  <a:gd name="T9" fmla="*/ T8 w 23717"/>
                  <a:gd name="T10" fmla="+- 0 16776 82"/>
                  <a:gd name="T11" fmla="*/ 16776 h 16694"/>
                  <a:gd name="T12" fmla="+- 0 23757 40"/>
                  <a:gd name="T13" fmla="*/ T12 w 23717"/>
                  <a:gd name="T14" fmla="+- 0 82 82"/>
                  <a:gd name="T15" fmla="*/ 82 h 16694"/>
                  <a:gd name="T16" fmla="+- 0 40 40"/>
                  <a:gd name="T17" fmla="*/ T16 w 23717"/>
                  <a:gd name="T18" fmla="+- 0 82 82"/>
                  <a:gd name="T19" fmla="*/ 82 h 166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3717" h="16694">
                    <a:moveTo>
                      <a:pt x="0" y="0"/>
                    </a:moveTo>
                    <a:lnTo>
                      <a:pt x="0" y="16694"/>
                    </a:lnTo>
                    <a:lnTo>
                      <a:pt x="23717" y="16694"/>
                    </a:lnTo>
                    <a:lnTo>
                      <a:pt x="23717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72" name="Group 11000"/>
            <p:cNvGrpSpPr>
              <a:grpSpLocks/>
            </p:cNvGrpSpPr>
            <p:nvPr/>
          </p:nvGrpSpPr>
          <p:grpSpPr bwMode="auto">
            <a:xfrm>
              <a:off x="14459" y="2158"/>
              <a:ext cx="84" cy="98"/>
              <a:chOff x="14459" y="2158"/>
              <a:chExt cx="84" cy="98"/>
            </a:xfrm>
          </p:grpSpPr>
          <p:sp>
            <p:nvSpPr>
              <p:cNvPr id="20622" name="Freeform 11001"/>
              <p:cNvSpPr>
                <a:spLocks/>
              </p:cNvSpPr>
              <p:nvPr/>
            </p:nvSpPr>
            <p:spPr bwMode="auto">
              <a:xfrm>
                <a:off x="14459" y="2158"/>
                <a:ext cx="84" cy="98"/>
              </a:xfrm>
              <a:custGeom>
                <a:avLst/>
                <a:gdLst>
                  <a:gd name="T0" fmla="+- 0 14459 14459"/>
                  <a:gd name="T1" fmla="*/ T0 w 84"/>
                  <a:gd name="T2" fmla="+- 0 2256 2158"/>
                  <a:gd name="T3" fmla="*/ 2256 h 98"/>
                  <a:gd name="T4" fmla="+- 0 14543 14459"/>
                  <a:gd name="T5" fmla="*/ T4 w 84"/>
                  <a:gd name="T6" fmla="+- 0 2203 2158"/>
                  <a:gd name="T7" fmla="*/ 2203 h 98"/>
                  <a:gd name="T8" fmla="+- 0 14514 14459"/>
                  <a:gd name="T9" fmla="*/ T8 w 84"/>
                  <a:gd name="T10" fmla="+- 0 2158 2158"/>
                  <a:gd name="T11" fmla="*/ 2158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84" h="98">
                    <a:moveTo>
                      <a:pt x="0" y="98"/>
                    </a:moveTo>
                    <a:lnTo>
                      <a:pt x="84" y="45"/>
                    </a:lnTo>
                    <a:lnTo>
                      <a:pt x="55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73" name="Group 11002"/>
            <p:cNvGrpSpPr>
              <a:grpSpLocks/>
            </p:cNvGrpSpPr>
            <p:nvPr/>
          </p:nvGrpSpPr>
          <p:grpSpPr bwMode="auto">
            <a:xfrm>
              <a:off x="14637" y="2146"/>
              <a:ext cx="60" cy="98"/>
              <a:chOff x="14637" y="2146"/>
              <a:chExt cx="60" cy="98"/>
            </a:xfrm>
          </p:grpSpPr>
          <p:sp>
            <p:nvSpPr>
              <p:cNvPr id="20621" name="Freeform 11003"/>
              <p:cNvSpPr>
                <a:spLocks/>
              </p:cNvSpPr>
              <p:nvPr/>
            </p:nvSpPr>
            <p:spPr bwMode="auto">
              <a:xfrm>
                <a:off x="14637" y="2146"/>
                <a:ext cx="60" cy="98"/>
              </a:xfrm>
              <a:custGeom>
                <a:avLst/>
                <a:gdLst>
                  <a:gd name="T0" fmla="+- 0 14697 14637"/>
                  <a:gd name="T1" fmla="*/ T0 w 60"/>
                  <a:gd name="T2" fmla="+- 0 2244 2146"/>
                  <a:gd name="T3" fmla="*/ 2244 h 98"/>
                  <a:gd name="T4" fmla="+- 0 14637 14637"/>
                  <a:gd name="T5" fmla="*/ T4 w 60"/>
                  <a:gd name="T6" fmla="+- 0 2146 2146"/>
                  <a:gd name="T7" fmla="*/ 2146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0" h="98">
                    <a:moveTo>
                      <a:pt x="60" y="98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74" name="Group 11004"/>
            <p:cNvGrpSpPr>
              <a:grpSpLocks/>
            </p:cNvGrpSpPr>
            <p:nvPr/>
          </p:nvGrpSpPr>
          <p:grpSpPr bwMode="auto">
            <a:xfrm>
              <a:off x="14498" y="2186"/>
              <a:ext cx="130" cy="151"/>
              <a:chOff x="14498" y="2186"/>
              <a:chExt cx="130" cy="151"/>
            </a:xfrm>
          </p:grpSpPr>
          <p:sp>
            <p:nvSpPr>
              <p:cNvPr id="20620" name="Freeform 11005"/>
              <p:cNvSpPr>
                <a:spLocks/>
              </p:cNvSpPr>
              <p:nvPr/>
            </p:nvSpPr>
            <p:spPr bwMode="auto">
              <a:xfrm>
                <a:off x="14498" y="2186"/>
                <a:ext cx="130" cy="151"/>
              </a:xfrm>
              <a:custGeom>
                <a:avLst/>
                <a:gdLst>
                  <a:gd name="T0" fmla="+- 0 14543 14498"/>
                  <a:gd name="T1" fmla="*/ T0 w 130"/>
                  <a:gd name="T2" fmla="+- 0 2338 2186"/>
                  <a:gd name="T3" fmla="*/ 2338 h 151"/>
                  <a:gd name="T4" fmla="+- 0 14498 14498"/>
                  <a:gd name="T5" fmla="*/ T4 w 130"/>
                  <a:gd name="T6" fmla="+- 0 2266 2186"/>
                  <a:gd name="T7" fmla="*/ 2266 h 151"/>
                  <a:gd name="T8" fmla="+- 0 14627 14498"/>
                  <a:gd name="T9" fmla="*/ T8 w 130"/>
                  <a:gd name="T10" fmla="+- 0 2186 2186"/>
                  <a:gd name="T11" fmla="*/ 2186 h 15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30" h="151">
                    <a:moveTo>
                      <a:pt x="45" y="152"/>
                    </a:moveTo>
                    <a:lnTo>
                      <a:pt x="0" y="80"/>
                    </a:lnTo>
                    <a:lnTo>
                      <a:pt x="1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75" name="Group 11006"/>
            <p:cNvGrpSpPr>
              <a:grpSpLocks/>
            </p:cNvGrpSpPr>
            <p:nvPr/>
          </p:nvGrpSpPr>
          <p:grpSpPr bwMode="auto">
            <a:xfrm>
              <a:off x="14543" y="2146"/>
              <a:ext cx="94" cy="43"/>
              <a:chOff x="14543" y="2146"/>
              <a:chExt cx="94" cy="43"/>
            </a:xfrm>
          </p:grpSpPr>
          <p:sp>
            <p:nvSpPr>
              <p:cNvPr id="20619" name="Freeform 11007"/>
              <p:cNvSpPr>
                <a:spLocks/>
              </p:cNvSpPr>
              <p:nvPr/>
            </p:nvSpPr>
            <p:spPr bwMode="auto">
              <a:xfrm>
                <a:off x="14543" y="2146"/>
                <a:ext cx="94" cy="43"/>
              </a:xfrm>
              <a:custGeom>
                <a:avLst/>
                <a:gdLst>
                  <a:gd name="T0" fmla="+- 0 14543 14543"/>
                  <a:gd name="T1" fmla="*/ T0 w 94"/>
                  <a:gd name="T2" fmla="+- 0 2150 2146"/>
                  <a:gd name="T3" fmla="*/ 2150 h 43"/>
                  <a:gd name="T4" fmla="+- 0 14567 14543"/>
                  <a:gd name="T5" fmla="*/ T4 w 94"/>
                  <a:gd name="T6" fmla="+- 0 2189 2146"/>
                  <a:gd name="T7" fmla="*/ 2189 h 43"/>
                  <a:gd name="T8" fmla="+- 0 14637 14543"/>
                  <a:gd name="T9" fmla="*/ T8 w 94"/>
                  <a:gd name="T10" fmla="+- 0 2146 2146"/>
                  <a:gd name="T11" fmla="*/ 214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94" h="43">
                    <a:moveTo>
                      <a:pt x="0" y="4"/>
                    </a:moveTo>
                    <a:lnTo>
                      <a:pt x="24" y="43"/>
                    </a:lnTo>
                    <a:lnTo>
                      <a:pt x="94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76" name="Group 11008"/>
            <p:cNvGrpSpPr>
              <a:grpSpLocks/>
            </p:cNvGrpSpPr>
            <p:nvPr/>
          </p:nvGrpSpPr>
          <p:grpSpPr bwMode="auto">
            <a:xfrm>
              <a:off x="14627" y="2186"/>
              <a:ext cx="46" cy="72"/>
              <a:chOff x="14627" y="2186"/>
              <a:chExt cx="46" cy="72"/>
            </a:xfrm>
          </p:grpSpPr>
          <p:sp>
            <p:nvSpPr>
              <p:cNvPr id="20618" name="Freeform 11009"/>
              <p:cNvSpPr>
                <a:spLocks/>
              </p:cNvSpPr>
              <p:nvPr/>
            </p:nvSpPr>
            <p:spPr bwMode="auto">
              <a:xfrm>
                <a:off x="14627" y="2186"/>
                <a:ext cx="46" cy="72"/>
              </a:xfrm>
              <a:custGeom>
                <a:avLst/>
                <a:gdLst>
                  <a:gd name="T0" fmla="+- 0 14673 14627"/>
                  <a:gd name="T1" fmla="*/ T0 w 46"/>
                  <a:gd name="T2" fmla="+- 0 2258 2186"/>
                  <a:gd name="T3" fmla="*/ 2258 h 72"/>
                  <a:gd name="T4" fmla="+- 0 14627 14627"/>
                  <a:gd name="T5" fmla="*/ T4 w 46"/>
                  <a:gd name="T6" fmla="+- 0 2186 2186"/>
                  <a:gd name="T7" fmla="*/ 2186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6" h="72">
                    <a:moveTo>
                      <a:pt x="46" y="72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77" name="Group 11010"/>
            <p:cNvGrpSpPr>
              <a:grpSpLocks/>
            </p:cNvGrpSpPr>
            <p:nvPr/>
          </p:nvGrpSpPr>
          <p:grpSpPr bwMode="auto">
            <a:xfrm>
              <a:off x="14459" y="2256"/>
              <a:ext cx="84" cy="98"/>
              <a:chOff x="14459" y="2256"/>
              <a:chExt cx="84" cy="98"/>
            </a:xfrm>
          </p:grpSpPr>
          <p:sp>
            <p:nvSpPr>
              <p:cNvPr id="20617" name="Freeform 11011"/>
              <p:cNvSpPr>
                <a:spLocks/>
              </p:cNvSpPr>
              <p:nvPr/>
            </p:nvSpPr>
            <p:spPr bwMode="auto">
              <a:xfrm>
                <a:off x="14459" y="2256"/>
                <a:ext cx="84" cy="98"/>
              </a:xfrm>
              <a:custGeom>
                <a:avLst/>
                <a:gdLst>
                  <a:gd name="T0" fmla="+- 0 14543 14459"/>
                  <a:gd name="T1" fmla="*/ T0 w 84"/>
                  <a:gd name="T2" fmla="+- 0 2338 2256"/>
                  <a:gd name="T3" fmla="*/ 2338 h 98"/>
                  <a:gd name="T4" fmla="+- 0 14519 14459"/>
                  <a:gd name="T5" fmla="*/ T4 w 84"/>
                  <a:gd name="T6" fmla="+- 0 2354 2256"/>
                  <a:gd name="T7" fmla="*/ 2354 h 98"/>
                  <a:gd name="T8" fmla="+- 0 14459 14459"/>
                  <a:gd name="T9" fmla="*/ T8 w 84"/>
                  <a:gd name="T10" fmla="+- 0 2256 2256"/>
                  <a:gd name="T11" fmla="*/ 2256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84" h="98">
                    <a:moveTo>
                      <a:pt x="84" y="82"/>
                    </a:moveTo>
                    <a:lnTo>
                      <a:pt x="60" y="98"/>
                    </a:ln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78" name="Group 11012"/>
            <p:cNvGrpSpPr>
              <a:grpSpLocks/>
            </p:cNvGrpSpPr>
            <p:nvPr/>
          </p:nvGrpSpPr>
          <p:grpSpPr bwMode="auto">
            <a:xfrm>
              <a:off x="14673" y="2244"/>
              <a:ext cx="24" cy="14"/>
              <a:chOff x="14673" y="2244"/>
              <a:chExt cx="24" cy="14"/>
            </a:xfrm>
          </p:grpSpPr>
          <p:sp>
            <p:nvSpPr>
              <p:cNvPr id="20616" name="Freeform 11013"/>
              <p:cNvSpPr>
                <a:spLocks/>
              </p:cNvSpPr>
              <p:nvPr/>
            </p:nvSpPr>
            <p:spPr bwMode="auto">
              <a:xfrm>
                <a:off x="14673" y="2244"/>
                <a:ext cx="24" cy="14"/>
              </a:xfrm>
              <a:custGeom>
                <a:avLst/>
                <a:gdLst>
                  <a:gd name="T0" fmla="+- 0 14673 14673"/>
                  <a:gd name="T1" fmla="*/ T0 w 24"/>
                  <a:gd name="T2" fmla="+- 0 2258 2244"/>
                  <a:gd name="T3" fmla="*/ 2258 h 14"/>
                  <a:gd name="T4" fmla="+- 0 14697 14673"/>
                  <a:gd name="T5" fmla="*/ T4 w 24"/>
                  <a:gd name="T6" fmla="+- 0 2244 2244"/>
                  <a:gd name="T7" fmla="*/ 224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4" h="14">
                    <a:moveTo>
                      <a:pt x="0" y="14"/>
                    </a:moveTo>
                    <a:lnTo>
                      <a:pt x="24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79" name="Group 11014"/>
            <p:cNvGrpSpPr>
              <a:grpSpLocks/>
            </p:cNvGrpSpPr>
            <p:nvPr/>
          </p:nvGrpSpPr>
          <p:grpSpPr bwMode="auto">
            <a:xfrm>
              <a:off x="12287" y="1658"/>
              <a:ext cx="2" cy="2"/>
              <a:chOff x="12287" y="1658"/>
              <a:chExt cx="2" cy="2"/>
            </a:xfrm>
          </p:grpSpPr>
          <p:sp>
            <p:nvSpPr>
              <p:cNvPr id="20615" name="Freeform 11015"/>
              <p:cNvSpPr>
                <a:spLocks/>
              </p:cNvSpPr>
              <p:nvPr/>
            </p:nvSpPr>
            <p:spPr bwMode="auto">
              <a:xfrm>
                <a:off x="12287" y="1658"/>
                <a:ext cx="2" cy="2"/>
              </a:xfrm>
              <a:custGeom>
                <a:avLst/>
                <a:gdLst>
                  <a:gd name="T0" fmla="+- 0 12288 12287"/>
                  <a:gd name="T1" fmla="*/ T0 w 2"/>
                  <a:gd name="T2" fmla="+- 0 1658 1658"/>
                  <a:gd name="T3" fmla="*/ 1658 h 2"/>
                  <a:gd name="T4" fmla="+- 0 12288 12287"/>
                  <a:gd name="T5" fmla="*/ T4 w 2"/>
                  <a:gd name="T6" fmla="+- 0 1658 1658"/>
                  <a:gd name="T7" fmla="*/ 1658 h 2"/>
                  <a:gd name="T8" fmla="+- 0 12287 12287"/>
                  <a:gd name="T9" fmla="*/ T8 w 2"/>
                  <a:gd name="T10" fmla="+- 0 1659 1658"/>
                  <a:gd name="T11" fmla="*/ 1659 h 2"/>
                  <a:gd name="T12" fmla="+- 0 12287 12287"/>
                  <a:gd name="T13" fmla="*/ T12 w 2"/>
                  <a:gd name="T14" fmla="+- 0 1660 1658"/>
                  <a:gd name="T15" fmla="*/ 1660 h 2"/>
                  <a:gd name="T16" fmla="+- 0 12287 12287"/>
                  <a:gd name="T17" fmla="*/ T16 w 2"/>
                  <a:gd name="T18" fmla="+- 0 1660 1658"/>
                  <a:gd name="T19" fmla="*/ 1660 h 2"/>
                  <a:gd name="T20" fmla="+- 0 12288 12287"/>
                  <a:gd name="T21" fmla="*/ T20 w 2"/>
                  <a:gd name="T22" fmla="+- 0 1661 1658"/>
                  <a:gd name="T23" fmla="*/ 1661 h 2"/>
                  <a:gd name="T24" fmla="+- 0 12288 12287"/>
                  <a:gd name="T25" fmla="*/ T24 w 2"/>
                  <a:gd name="T26" fmla="+- 0 1661 1658"/>
                  <a:gd name="T27" fmla="*/ 1661 h 2"/>
                  <a:gd name="T28" fmla="+- 0 12289 12287"/>
                  <a:gd name="T29" fmla="*/ T28 w 2"/>
                  <a:gd name="T30" fmla="+- 0 1661 1658"/>
                  <a:gd name="T31" fmla="*/ 1661 h 2"/>
                  <a:gd name="T32" fmla="+- 0 12290 12287"/>
                  <a:gd name="T33" fmla="*/ T32 w 2"/>
                  <a:gd name="T34" fmla="+- 0 1660 1658"/>
                  <a:gd name="T35" fmla="*/ 1660 h 2"/>
                  <a:gd name="T36" fmla="+- 0 12290 12287"/>
                  <a:gd name="T37" fmla="*/ T36 w 2"/>
                  <a:gd name="T38" fmla="+- 0 1660 1658"/>
                  <a:gd name="T39" fmla="*/ 1660 h 2"/>
                  <a:gd name="T40" fmla="+- 0 12290 12287"/>
                  <a:gd name="T41" fmla="*/ T40 w 2"/>
                  <a:gd name="T42" fmla="+- 0 1659 1658"/>
                  <a:gd name="T43" fmla="*/ 1659 h 2"/>
                  <a:gd name="T44" fmla="+- 0 12289 12287"/>
                  <a:gd name="T45" fmla="*/ T44 w 2"/>
                  <a:gd name="T46" fmla="+- 0 1658 1658"/>
                  <a:gd name="T47" fmla="*/ 1658 h 2"/>
                  <a:gd name="T48" fmla="+- 0 12288 12287"/>
                  <a:gd name="T49" fmla="*/ T48 w 2"/>
                  <a:gd name="T50" fmla="+- 0 1658 1658"/>
                  <a:gd name="T51" fmla="*/ 165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80" name="Group 11016"/>
            <p:cNvGrpSpPr>
              <a:grpSpLocks/>
            </p:cNvGrpSpPr>
            <p:nvPr/>
          </p:nvGrpSpPr>
          <p:grpSpPr bwMode="auto">
            <a:xfrm>
              <a:off x="12340" y="1658"/>
              <a:ext cx="2" cy="2"/>
              <a:chOff x="12340" y="1658"/>
              <a:chExt cx="2" cy="2"/>
            </a:xfrm>
          </p:grpSpPr>
          <p:sp>
            <p:nvSpPr>
              <p:cNvPr id="20614" name="Freeform 11017"/>
              <p:cNvSpPr>
                <a:spLocks/>
              </p:cNvSpPr>
              <p:nvPr/>
            </p:nvSpPr>
            <p:spPr bwMode="auto">
              <a:xfrm>
                <a:off x="12340" y="1658"/>
                <a:ext cx="2" cy="2"/>
              </a:xfrm>
              <a:custGeom>
                <a:avLst/>
                <a:gdLst>
                  <a:gd name="T0" fmla="+- 0 12341 12340"/>
                  <a:gd name="T1" fmla="*/ T0 w 2"/>
                  <a:gd name="T2" fmla="+- 0 1658 1658"/>
                  <a:gd name="T3" fmla="*/ 1658 h 2"/>
                  <a:gd name="T4" fmla="+- 0 12341 12340"/>
                  <a:gd name="T5" fmla="*/ T4 w 2"/>
                  <a:gd name="T6" fmla="+- 0 1658 1658"/>
                  <a:gd name="T7" fmla="*/ 1658 h 2"/>
                  <a:gd name="T8" fmla="+- 0 12340 12340"/>
                  <a:gd name="T9" fmla="*/ T8 w 2"/>
                  <a:gd name="T10" fmla="+- 0 1659 1658"/>
                  <a:gd name="T11" fmla="*/ 1659 h 2"/>
                  <a:gd name="T12" fmla="+- 0 12340 12340"/>
                  <a:gd name="T13" fmla="*/ T12 w 2"/>
                  <a:gd name="T14" fmla="+- 0 1660 1658"/>
                  <a:gd name="T15" fmla="*/ 1660 h 2"/>
                  <a:gd name="T16" fmla="+- 0 12340 12340"/>
                  <a:gd name="T17" fmla="*/ T16 w 2"/>
                  <a:gd name="T18" fmla="+- 0 1660 1658"/>
                  <a:gd name="T19" fmla="*/ 1660 h 2"/>
                  <a:gd name="T20" fmla="+- 0 12341 12340"/>
                  <a:gd name="T21" fmla="*/ T20 w 2"/>
                  <a:gd name="T22" fmla="+- 0 1661 1658"/>
                  <a:gd name="T23" fmla="*/ 1661 h 2"/>
                  <a:gd name="T24" fmla="+- 0 12341 12340"/>
                  <a:gd name="T25" fmla="*/ T24 w 2"/>
                  <a:gd name="T26" fmla="+- 0 1661 1658"/>
                  <a:gd name="T27" fmla="*/ 1661 h 2"/>
                  <a:gd name="T28" fmla="+- 0 12342 12340"/>
                  <a:gd name="T29" fmla="*/ T28 w 2"/>
                  <a:gd name="T30" fmla="+- 0 1661 1658"/>
                  <a:gd name="T31" fmla="*/ 1661 h 2"/>
                  <a:gd name="T32" fmla="+- 0 12342 12340"/>
                  <a:gd name="T33" fmla="*/ T32 w 2"/>
                  <a:gd name="T34" fmla="+- 0 1660 1658"/>
                  <a:gd name="T35" fmla="*/ 1660 h 2"/>
                  <a:gd name="T36" fmla="+- 0 12342 12340"/>
                  <a:gd name="T37" fmla="*/ T36 w 2"/>
                  <a:gd name="T38" fmla="+- 0 1660 1658"/>
                  <a:gd name="T39" fmla="*/ 1660 h 2"/>
                  <a:gd name="T40" fmla="+- 0 12342 12340"/>
                  <a:gd name="T41" fmla="*/ T40 w 2"/>
                  <a:gd name="T42" fmla="+- 0 1659 1658"/>
                  <a:gd name="T43" fmla="*/ 1659 h 2"/>
                  <a:gd name="T44" fmla="+- 0 12342 12340"/>
                  <a:gd name="T45" fmla="*/ T44 w 2"/>
                  <a:gd name="T46" fmla="+- 0 1658 1658"/>
                  <a:gd name="T47" fmla="*/ 1658 h 2"/>
                  <a:gd name="T48" fmla="+- 0 12341 12340"/>
                  <a:gd name="T49" fmla="*/ T48 w 2"/>
                  <a:gd name="T50" fmla="+- 0 1658 1658"/>
                  <a:gd name="T51" fmla="*/ 165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81" name="Group 11018"/>
            <p:cNvGrpSpPr>
              <a:grpSpLocks/>
            </p:cNvGrpSpPr>
            <p:nvPr/>
          </p:nvGrpSpPr>
          <p:grpSpPr bwMode="auto">
            <a:xfrm>
              <a:off x="12290" y="1644"/>
              <a:ext cx="48" cy="17"/>
              <a:chOff x="12290" y="1644"/>
              <a:chExt cx="48" cy="17"/>
            </a:xfrm>
          </p:grpSpPr>
          <p:sp>
            <p:nvSpPr>
              <p:cNvPr id="20613" name="Freeform 11019"/>
              <p:cNvSpPr>
                <a:spLocks/>
              </p:cNvSpPr>
              <p:nvPr/>
            </p:nvSpPr>
            <p:spPr bwMode="auto">
              <a:xfrm>
                <a:off x="12290" y="1644"/>
                <a:ext cx="48" cy="17"/>
              </a:xfrm>
              <a:custGeom>
                <a:avLst/>
                <a:gdLst>
                  <a:gd name="T0" fmla="+- 0 12338 12290"/>
                  <a:gd name="T1" fmla="*/ T0 w 48"/>
                  <a:gd name="T2" fmla="+- 0 1661 1644"/>
                  <a:gd name="T3" fmla="*/ 1661 h 17"/>
                  <a:gd name="T4" fmla="+- 0 12290 12290"/>
                  <a:gd name="T5" fmla="*/ T4 w 48"/>
                  <a:gd name="T6" fmla="+- 0 1644 1644"/>
                  <a:gd name="T7" fmla="*/ 164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8" h="17">
                    <a:moveTo>
                      <a:pt x="48" y="17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82" name="Group 11020"/>
            <p:cNvGrpSpPr>
              <a:grpSpLocks/>
            </p:cNvGrpSpPr>
            <p:nvPr/>
          </p:nvGrpSpPr>
          <p:grpSpPr bwMode="auto">
            <a:xfrm>
              <a:off x="11901" y="2501"/>
              <a:ext cx="22" cy="26"/>
              <a:chOff x="11901" y="2501"/>
              <a:chExt cx="22" cy="26"/>
            </a:xfrm>
          </p:grpSpPr>
          <p:sp>
            <p:nvSpPr>
              <p:cNvPr id="20611" name="Freeform 11021"/>
              <p:cNvSpPr>
                <a:spLocks/>
              </p:cNvSpPr>
              <p:nvPr/>
            </p:nvSpPr>
            <p:spPr bwMode="auto">
              <a:xfrm>
                <a:off x="11901" y="2501"/>
                <a:ext cx="22" cy="26"/>
              </a:xfrm>
              <a:custGeom>
                <a:avLst/>
                <a:gdLst>
                  <a:gd name="T0" fmla="+- 0 11922 11901"/>
                  <a:gd name="T1" fmla="*/ T0 w 22"/>
                  <a:gd name="T2" fmla="+- 0 2501 2501"/>
                  <a:gd name="T3" fmla="*/ 2501 h 26"/>
                  <a:gd name="T4" fmla="+- 0 11901 11901"/>
                  <a:gd name="T5" fmla="*/ T4 w 22"/>
                  <a:gd name="T6" fmla="+- 0 2501 2501"/>
                  <a:gd name="T7" fmla="*/ 2501 h 26"/>
                  <a:gd name="T8" fmla="+- 0 11901 11901"/>
                  <a:gd name="T9" fmla="*/ T8 w 22"/>
                  <a:gd name="T10" fmla="+- 0 2527 2501"/>
                  <a:gd name="T11" fmla="*/ 2527 h 26"/>
                  <a:gd name="T12" fmla="+- 0 11906 11901"/>
                  <a:gd name="T13" fmla="*/ T12 w 22"/>
                  <a:gd name="T14" fmla="+- 0 2527 2501"/>
                  <a:gd name="T15" fmla="*/ 2527 h 26"/>
                  <a:gd name="T16" fmla="+- 0 11906 11901"/>
                  <a:gd name="T17" fmla="*/ T16 w 22"/>
                  <a:gd name="T18" fmla="+- 0 2506 2501"/>
                  <a:gd name="T19" fmla="*/ 2506 h 26"/>
                  <a:gd name="T20" fmla="+- 0 11922 11901"/>
                  <a:gd name="T21" fmla="*/ T20 w 22"/>
                  <a:gd name="T22" fmla="+- 0 2506 2501"/>
                  <a:gd name="T23" fmla="*/ 2506 h 26"/>
                  <a:gd name="T24" fmla="+- 0 11922 11901"/>
                  <a:gd name="T25" fmla="*/ T24 w 22"/>
                  <a:gd name="T26" fmla="+- 0 2501 2501"/>
                  <a:gd name="T27" fmla="*/ 250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2" h="26">
                    <a:moveTo>
                      <a:pt x="21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5"/>
                    </a:lnTo>
                    <a:lnTo>
                      <a:pt x="21" y="5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12" name="Freeform 11022"/>
              <p:cNvSpPr>
                <a:spLocks/>
              </p:cNvSpPr>
              <p:nvPr/>
            </p:nvSpPr>
            <p:spPr bwMode="auto">
              <a:xfrm>
                <a:off x="11901" y="2501"/>
                <a:ext cx="22" cy="26"/>
              </a:xfrm>
              <a:custGeom>
                <a:avLst/>
                <a:gdLst>
                  <a:gd name="T0" fmla="+- 0 11922 11901"/>
                  <a:gd name="T1" fmla="*/ T0 w 22"/>
                  <a:gd name="T2" fmla="+- 0 2506 2501"/>
                  <a:gd name="T3" fmla="*/ 2506 h 26"/>
                  <a:gd name="T4" fmla="+- 0 11918 11901"/>
                  <a:gd name="T5" fmla="*/ T4 w 22"/>
                  <a:gd name="T6" fmla="+- 0 2506 2501"/>
                  <a:gd name="T7" fmla="*/ 2506 h 26"/>
                  <a:gd name="T8" fmla="+- 0 11918 11901"/>
                  <a:gd name="T9" fmla="*/ T8 w 22"/>
                  <a:gd name="T10" fmla="+- 0 2527 2501"/>
                  <a:gd name="T11" fmla="*/ 2527 h 26"/>
                  <a:gd name="T12" fmla="+- 0 11922 11901"/>
                  <a:gd name="T13" fmla="*/ T12 w 22"/>
                  <a:gd name="T14" fmla="+- 0 2527 2501"/>
                  <a:gd name="T15" fmla="*/ 2527 h 26"/>
                  <a:gd name="T16" fmla="+- 0 11922 11901"/>
                  <a:gd name="T17" fmla="*/ T16 w 22"/>
                  <a:gd name="T18" fmla="+- 0 2506 2501"/>
                  <a:gd name="T19" fmla="*/ 250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1" y="5"/>
                    </a:moveTo>
                    <a:lnTo>
                      <a:pt x="17" y="5"/>
                    </a:lnTo>
                    <a:lnTo>
                      <a:pt x="17" y="26"/>
                    </a:lnTo>
                    <a:lnTo>
                      <a:pt x="21" y="26"/>
                    </a:lnTo>
                    <a:lnTo>
                      <a:pt x="21" y="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83" name="Group 11023"/>
            <p:cNvGrpSpPr>
              <a:grpSpLocks/>
            </p:cNvGrpSpPr>
            <p:nvPr/>
          </p:nvGrpSpPr>
          <p:grpSpPr bwMode="auto">
            <a:xfrm>
              <a:off x="11927" y="2501"/>
              <a:ext cx="24" cy="26"/>
              <a:chOff x="11927" y="2501"/>
              <a:chExt cx="24" cy="26"/>
            </a:xfrm>
          </p:grpSpPr>
          <p:sp>
            <p:nvSpPr>
              <p:cNvPr id="20605" name="Freeform 11024"/>
              <p:cNvSpPr>
                <a:spLocks/>
              </p:cNvSpPr>
              <p:nvPr/>
            </p:nvSpPr>
            <p:spPr bwMode="auto">
              <a:xfrm>
                <a:off x="11927" y="2501"/>
                <a:ext cx="24" cy="26"/>
              </a:xfrm>
              <a:custGeom>
                <a:avLst/>
                <a:gdLst>
                  <a:gd name="T0" fmla="+- 0 11944 11927"/>
                  <a:gd name="T1" fmla="*/ T0 w 24"/>
                  <a:gd name="T2" fmla="+- 0 2525 2501"/>
                  <a:gd name="T3" fmla="*/ 2525 h 26"/>
                  <a:gd name="T4" fmla="+- 0 11932 11927"/>
                  <a:gd name="T5" fmla="*/ T4 w 24"/>
                  <a:gd name="T6" fmla="+- 0 2525 2501"/>
                  <a:gd name="T7" fmla="*/ 2525 h 26"/>
                  <a:gd name="T8" fmla="+- 0 11932 11927"/>
                  <a:gd name="T9" fmla="*/ T8 w 24"/>
                  <a:gd name="T10" fmla="+- 0 2527 2501"/>
                  <a:gd name="T11" fmla="*/ 2527 h 26"/>
                  <a:gd name="T12" fmla="+- 0 11944 11927"/>
                  <a:gd name="T13" fmla="*/ T12 w 24"/>
                  <a:gd name="T14" fmla="+- 0 2527 2501"/>
                  <a:gd name="T15" fmla="*/ 2527 h 26"/>
                  <a:gd name="T16" fmla="+- 0 11944 11927"/>
                  <a:gd name="T17" fmla="*/ T16 w 24"/>
                  <a:gd name="T18" fmla="+- 0 2525 2501"/>
                  <a:gd name="T19" fmla="*/ 252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4" h="26">
                    <a:moveTo>
                      <a:pt x="17" y="24"/>
                    </a:moveTo>
                    <a:lnTo>
                      <a:pt x="5" y="24"/>
                    </a:lnTo>
                    <a:lnTo>
                      <a:pt x="5" y="26"/>
                    </a:lnTo>
                    <a:lnTo>
                      <a:pt x="17" y="26"/>
                    </a:lnTo>
                    <a:lnTo>
                      <a:pt x="17" y="2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06" name="Freeform 11025"/>
              <p:cNvSpPr>
                <a:spLocks/>
              </p:cNvSpPr>
              <p:nvPr/>
            </p:nvSpPr>
            <p:spPr bwMode="auto">
              <a:xfrm>
                <a:off x="11927" y="2501"/>
                <a:ext cx="24" cy="26"/>
              </a:xfrm>
              <a:custGeom>
                <a:avLst/>
                <a:gdLst>
                  <a:gd name="T0" fmla="+- 0 11934 11927"/>
                  <a:gd name="T1" fmla="*/ T0 w 24"/>
                  <a:gd name="T2" fmla="+- 0 2522 2501"/>
                  <a:gd name="T3" fmla="*/ 2522 h 26"/>
                  <a:gd name="T4" fmla="+- 0 11930 11927"/>
                  <a:gd name="T5" fmla="*/ T4 w 24"/>
                  <a:gd name="T6" fmla="+- 0 2522 2501"/>
                  <a:gd name="T7" fmla="*/ 2522 h 26"/>
                  <a:gd name="T8" fmla="+- 0 11930 11927"/>
                  <a:gd name="T9" fmla="*/ T8 w 24"/>
                  <a:gd name="T10" fmla="+- 0 2525 2501"/>
                  <a:gd name="T11" fmla="*/ 2525 h 26"/>
                  <a:gd name="T12" fmla="+- 0 11934 11927"/>
                  <a:gd name="T13" fmla="*/ T12 w 24"/>
                  <a:gd name="T14" fmla="+- 0 2525 2501"/>
                  <a:gd name="T15" fmla="*/ 2525 h 26"/>
                  <a:gd name="T16" fmla="+- 0 11934 11927"/>
                  <a:gd name="T17" fmla="*/ T16 w 24"/>
                  <a:gd name="T18" fmla="+- 0 2522 2501"/>
                  <a:gd name="T19" fmla="*/ 252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4" h="26">
                    <a:moveTo>
                      <a:pt x="7" y="21"/>
                    </a:moveTo>
                    <a:lnTo>
                      <a:pt x="3" y="21"/>
                    </a:lnTo>
                    <a:lnTo>
                      <a:pt x="3" y="24"/>
                    </a:lnTo>
                    <a:lnTo>
                      <a:pt x="7" y="24"/>
                    </a:lnTo>
                    <a:lnTo>
                      <a:pt x="7" y="21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07" name="Freeform 11026"/>
              <p:cNvSpPr>
                <a:spLocks/>
              </p:cNvSpPr>
              <p:nvPr/>
            </p:nvSpPr>
            <p:spPr bwMode="auto">
              <a:xfrm>
                <a:off x="11927" y="2501"/>
                <a:ext cx="24" cy="26"/>
              </a:xfrm>
              <a:custGeom>
                <a:avLst/>
                <a:gdLst>
                  <a:gd name="T0" fmla="+- 0 11949 11927"/>
                  <a:gd name="T1" fmla="*/ T0 w 24"/>
                  <a:gd name="T2" fmla="+- 0 2506 2501"/>
                  <a:gd name="T3" fmla="*/ 2506 h 26"/>
                  <a:gd name="T4" fmla="+- 0 11944 11927"/>
                  <a:gd name="T5" fmla="*/ T4 w 24"/>
                  <a:gd name="T6" fmla="+- 0 2506 2501"/>
                  <a:gd name="T7" fmla="*/ 2506 h 26"/>
                  <a:gd name="T8" fmla="+- 0 11946 11927"/>
                  <a:gd name="T9" fmla="*/ T8 w 24"/>
                  <a:gd name="T10" fmla="+- 0 2508 2501"/>
                  <a:gd name="T11" fmla="*/ 2508 h 26"/>
                  <a:gd name="T12" fmla="+- 0 11946 11927"/>
                  <a:gd name="T13" fmla="*/ T12 w 24"/>
                  <a:gd name="T14" fmla="+- 0 2522 2501"/>
                  <a:gd name="T15" fmla="*/ 2522 h 26"/>
                  <a:gd name="T16" fmla="+- 0 11944 11927"/>
                  <a:gd name="T17" fmla="*/ T16 w 24"/>
                  <a:gd name="T18" fmla="+- 0 2522 2501"/>
                  <a:gd name="T19" fmla="*/ 2522 h 26"/>
                  <a:gd name="T20" fmla="+- 0 11944 11927"/>
                  <a:gd name="T21" fmla="*/ T20 w 24"/>
                  <a:gd name="T22" fmla="+- 0 2525 2501"/>
                  <a:gd name="T23" fmla="*/ 2525 h 26"/>
                  <a:gd name="T24" fmla="+- 0 11949 11927"/>
                  <a:gd name="T25" fmla="*/ T24 w 24"/>
                  <a:gd name="T26" fmla="+- 0 2525 2501"/>
                  <a:gd name="T27" fmla="*/ 2525 h 26"/>
                  <a:gd name="T28" fmla="+- 0 11949 11927"/>
                  <a:gd name="T29" fmla="*/ T28 w 24"/>
                  <a:gd name="T30" fmla="+- 0 2520 2501"/>
                  <a:gd name="T31" fmla="*/ 2520 h 26"/>
                  <a:gd name="T32" fmla="+- 0 11951 11927"/>
                  <a:gd name="T33" fmla="*/ T32 w 24"/>
                  <a:gd name="T34" fmla="+- 0 2520 2501"/>
                  <a:gd name="T35" fmla="*/ 2520 h 26"/>
                  <a:gd name="T36" fmla="+- 0 11951 11927"/>
                  <a:gd name="T37" fmla="*/ T36 w 24"/>
                  <a:gd name="T38" fmla="+- 0 2508 2501"/>
                  <a:gd name="T39" fmla="*/ 2508 h 26"/>
                  <a:gd name="T40" fmla="+- 0 11949 11927"/>
                  <a:gd name="T41" fmla="*/ T40 w 24"/>
                  <a:gd name="T42" fmla="+- 0 2508 2501"/>
                  <a:gd name="T43" fmla="*/ 2508 h 26"/>
                  <a:gd name="T44" fmla="+- 0 11949 11927"/>
                  <a:gd name="T45" fmla="*/ T44 w 24"/>
                  <a:gd name="T46" fmla="+- 0 2506 2501"/>
                  <a:gd name="T47" fmla="*/ 250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4" h="26">
                    <a:moveTo>
                      <a:pt x="22" y="5"/>
                    </a:moveTo>
                    <a:lnTo>
                      <a:pt x="17" y="5"/>
                    </a:lnTo>
                    <a:lnTo>
                      <a:pt x="19" y="7"/>
                    </a:lnTo>
                    <a:lnTo>
                      <a:pt x="19" y="21"/>
                    </a:lnTo>
                    <a:lnTo>
                      <a:pt x="17" y="21"/>
                    </a:lnTo>
                    <a:lnTo>
                      <a:pt x="17" y="24"/>
                    </a:lnTo>
                    <a:lnTo>
                      <a:pt x="22" y="24"/>
                    </a:lnTo>
                    <a:lnTo>
                      <a:pt x="22" y="19"/>
                    </a:lnTo>
                    <a:lnTo>
                      <a:pt x="24" y="19"/>
                    </a:lnTo>
                    <a:lnTo>
                      <a:pt x="24" y="7"/>
                    </a:lnTo>
                    <a:lnTo>
                      <a:pt x="22" y="7"/>
                    </a:lnTo>
                    <a:lnTo>
                      <a:pt x="22" y="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08" name="Freeform 11027"/>
              <p:cNvSpPr>
                <a:spLocks/>
              </p:cNvSpPr>
              <p:nvPr/>
            </p:nvSpPr>
            <p:spPr bwMode="auto">
              <a:xfrm>
                <a:off x="11927" y="2501"/>
                <a:ext cx="24" cy="26"/>
              </a:xfrm>
              <a:custGeom>
                <a:avLst/>
                <a:gdLst>
                  <a:gd name="T0" fmla="+- 0 11937 11927"/>
                  <a:gd name="T1" fmla="*/ T0 w 24"/>
                  <a:gd name="T2" fmla="+- 0 2503 2501"/>
                  <a:gd name="T3" fmla="*/ 2503 h 26"/>
                  <a:gd name="T4" fmla="+- 0 11930 11927"/>
                  <a:gd name="T5" fmla="*/ T4 w 24"/>
                  <a:gd name="T6" fmla="+- 0 2503 2501"/>
                  <a:gd name="T7" fmla="*/ 2503 h 26"/>
                  <a:gd name="T8" fmla="+- 0 11930 11927"/>
                  <a:gd name="T9" fmla="*/ T8 w 24"/>
                  <a:gd name="T10" fmla="+- 0 2506 2501"/>
                  <a:gd name="T11" fmla="*/ 2506 h 26"/>
                  <a:gd name="T12" fmla="+- 0 11927 11927"/>
                  <a:gd name="T13" fmla="*/ T12 w 24"/>
                  <a:gd name="T14" fmla="+- 0 2508 2501"/>
                  <a:gd name="T15" fmla="*/ 2508 h 26"/>
                  <a:gd name="T16" fmla="+- 0 11927 11927"/>
                  <a:gd name="T17" fmla="*/ T16 w 24"/>
                  <a:gd name="T18" fmla="+- 0 2522 2501"/>
                  <a:gd name="T19" fmla="*/ 2522 h 26"/>
                  <a:gd name="T20" fmla="+- 0 11932 11927"/>
                  <a:gd name="T21" fmla="*/ T20 w 24"/>
                  <a:gd name="T22" fmla="+- 0 2522 2501"/>
                  <a:gd name="T23" fmla="*/ 2522 h 26"/>
                  <a:gd name="T24" fmla="+- 0 11932 11927"/>
                  <a:gd name="T25" fmla="*/ T24 w 24"/>
                  <a:gd name="T26" fmla="+- 0 2520 2501"/>
                  <a:gd name="T27" fmla="*/ 2520 h 26"/>
                  <a:gd name="T28" fmla="+- 0 11930 11927"/>
                  <a:gd name="T29" fmla="*/ T28 w 24"/>
                  <a:gd name="T30" fmla="+- 0 2520 2501"/>
                  <a:gd name="T31" fmla="*/ 2520 h 26"/>
                  <a:gd name="T32" fmla="+- 0 11930 11927"/>
                  <a:gd name="T33" fmla="*/ T32 w 24"/>
                  <a:gd name="T34" fmla="+- 0 2510 2501"/>
                  <a:gd name="T35" fmla="*/ 2510 h 26"/>
                  <a:gd name="T36" fmla="+- 0 11932 11927"/>
                  <a:gd name="T37" fmla="*/ T36 w 24"/>
                  <a:gd name="T38" fmla="+- 0 2508 2501"/>
                  <a:gd name="T39" fmla="*/ 2508 h 26"/>
                  <a:gd name="T40" fmla="+- 0 11932 11927"/>
                  <a:gd name="T41" fmla="*/ T40 w 24"/>
                  <a:gd name="T42" fmla="+- 0 2506 2501"/>
                  <a:gd name="T43" fmla="*/ 2506 h 26"/>
                  <a:gd name="T44" fmla="+- 0 11937 11927"/>
                  <a:gd name="T45" fmla="*/ T44 w 24"/>
                  <a:gd name="T46" fmla="+- 0 2506 2501"/>
                  <a:gd name="T47" fmla="*/ 2506 h 26"/>
                  <a:gd name="T48" fmla="+- 0 11937 11927"/>
                  <a:gd name="T49" fmla="*/ T48 w 24"/>
                  <a:gd name="T50" fmla="+- 0 2503 2501"/>
                  <a:gd name="T51" fmla="*/ 250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4" h="26">
                    <a:moveTo>
                      <a:pt x="10" y="2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21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3" y="9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10" y="5"/>
                    </a:lnTo>
                    <a:lnTo>
                      <a:pt x="10" y="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09" name="Freeform 11028"/>
              <p:cNvSpPr>
                <a:spLocks/>
              </p:cNvSpPr>
              <p:nvPr/>
            </p:nvSpPr>
            <p:spPr bwMode="auto">
              <a:xfrm>
                <a:off x="11927" y="2501"/>
                <a:ext cx="24" cy="26"/>
              </a:xfrm>
              <a:custGeom>
                <a:avLst/>
                <a:gdLst>
                  <a:gd name="T0" fmla="+- 0 11946 11927"/>
                  <a:gd name="T1" fmla="*/ T0 w 24"/>
                  <a:gd name="T2" fmla="+- 0 2503 2501"/>
                  <a:gd name="T3" fmla="*/ 2503 h 26"/>
                  <a:gd name="T4" fmla="+- 0 11942 11927"/>
                  <a:gd name="T5" fmla="*/ T4 w 24"/>
                  <a:gd name="T6" fmla="+- 0 2503 2501"/>
                  <a:gd name="T7" fmla="*/ 2503 h 26"/>
                  <a:gd name="T8" fmla="+- 0 11942 11927"/>
                  <a:gd name="T9" fmla="*/ T8 w 24"/>
                  <a:gd name="T10" fmla="+- 0 2506 2501"/>
                  <a:gd name="T11" fmla="*/ 2506 h 26"/>
                  <a:gd name="T12" fmla="+- 0 11946 11927"/>
                  <a:gd name="T13" fmla="*/ T12 w 24"/>
                  <a:gd name="T14" fmla="+- 0 2506 2501"/>
                  <a:gd name="T15" fmla="*/ 2506 h 26"/>
                  <a:gd name="T16" fmla="+- 0 11946 11927"/>
                  <a:gd name="T17" fmla="*/ T16 w 24"/>
                  <a:gd name="T18" fmla="+- 0 2503 2501"/>
                  <a:gd name="T19" fmla="*/ 250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4" h="26">
                    <a:moveTo>
                      <a:pt x="19" y="2"/>
                    </a:moveTo>
                    <a:lnTo>
                      <a:pt x="15" y="2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19" y="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10" name="Freeform 11029"/>
              <p:cNvSpPr>
                <a:spLocks/>
              </p:cNvSpPr>
              <p:nvPr/>
            </p:nvSpPr>
            <p:spPr bwMode="auto">
              <a:xfrm>
                <a:off x="11927" y="2501"/>
                <a:ext cx="24" cy="26"/>
              </a:xfrm>
              <a:custGeom>
                <a:avLst/>
                <a:gdLst>
                  <a:gd name="T0" fmla="+- 0 11944 11927"/>
                  <a:gd name="T1" fmla="*/ T0 w 24"/>
                  <a:gd name="T2" fmla="+- 0 2501 2501"/>
                  <a:gd name="T3" fmla="*/ 2501 h 26"/>
                  <a:gd name="T4" fmla="+- 0 11934 11927"/>
                  <a:gd name="T5" fmla="*/ T4 w 24"/>
                  <a:gd name="T6" fmla="+- 0 2501 2501"/>
                  <a:gd name="T7" fmla="*/ 2501 h 26"/>
                  <a:gd name="T8" fmla="+- 0 11934 11927"/>
                  <a:gd name="T9" fmla="*/ T8 w 24"/>
                  <a:gd name="T10" fmla="+- 0 2503 2501"/>
                  <a:gd name="T11" fmla="*/ 2503 h 26"/>
                  <a:gd name="T12" fmla="+- 0 11944 11927"/>
                  <a:gd name="T13" fmla="*/ T12 w 24"/>
                  <a:gd name="T14" fmla="+- 0 2503 2501"/>
                  <a:gd name="T15" fmla="*/ 2503 h 26"/>
                  <a:gd name="T16" fmla="+- 0 11944 11927"/>
                  <a:gd name="T17" fmla="*/ T16 w 24"/>
                  <a:gd name="T18" fmla="+- 0 2501 2501"/>
                  <a:gd name="T19" fmla="*/ 250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4" h="26">
                    <a:moveTo>
                      <a:pt x="17" y="0"/>
                    </a:moveTo>
                    <a:lnTo>
                      <a:pt x="7" y="0"/>
                    </a:lnTo>
                    <a:lnTo>
                      <a:pt x="7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84" name="Group 11030"/>
            <p:cNvGrpSpPr>
              <a:grpSpLocks/>
            </p:cNvGrpSpPr>
            <p:nvPr/>
          </p:nvGrpSpPr>
          <p:grpSpPr bwMode="auto">
            <a:xfrm>
              <a:off x="11956" y="2501"/>
              <a:ext cx="19" cy="26"/>
              <a:chOff x="11956" y="2501"/>
              <a:chExt cx="19" cy="26"/>
            </a:xfrm>
          </p:grpSpPr>
          <p:sp>
            <p:nvSpPr>
              <p:cNvPr id="20603" name="Freeform 11031"/>
              <p:cNvSpPr>
                <a:spLocks/>
              </p:cNvSpPr>
              <p:nvPr/>
            </p:nvSpPr>
            <p:spPr bwMode="auto">
              <a:xfrm>
                <a:off x="11956" y="2501"/>
                <a:ext cx="19" cy="26"/>
              </a:xfrm>
              <a:custGeom>
                <a:avLst/>
                <a:gdLst>
                  <a:gd name="T0" fmla="+- 0 11973 11956"/>
                  <a:gd name="T1" fmla="*/ T0 w 19"/>
                  <a:gd name="T2" fmla="+- 0 2501 2501"/>
                  <a:gd name="T3" fmla="*/ 2501 h 26"/>
                  <a:gd name="T4" fmla="+- 0 11956 11956"/>
                  <a:gd name="T5" fmla="*/ T4 w 19"/>
                  <a:gd name="T6" fmla="+- 0 2501 2501"/>
                  <a:gd name="T7" fmla="*/ 2501 h 26"/>
                  <a:gd name="T8" fmla="+- 0 11956 11956"/>
                  <a:gd name="T9" fmla="*/ T8 w 19"/>
                  <a:gd name="T10" fmla="+- 0 2527 2501"/>
                  <a:gd name="T11" fmla="*/ 2527 h 26"/>
                  <a:gd name="T12" fmla="+- 0 11970 11956"/>
                  <a:gd name="T13" fmla="*/ T12 w 19"/>
                  <a:gd name="T14" fmla="+- 0 2527 2501"/>
                  <a:gd name="T15" fmla="*/ 2527 h 26"/>
                  <a:gd name="T16" fmla="+- 0 11973 11956"/>
                  <a:gd name="T17" fmla="*/ T16 w 19"/>
                  <a:gd name="T18" fmla="+- 0 2525 2501"/>
                  <a:gd name="T19" fmla="*/ 2525 h 26"/>
                  <a:gd name="T20" fmla="+- 0 11958 11956"/>
                  <a:gd name="T21" fmla="*/ T20 w 19"/>
                  <a:gd name="T22" fmla="+- 0 2525 2501"/>
                  <a:gd name="T23" fmla="*/ 2525 h 26"/>
                  <a:gd name="T24" fmla="+- 0 11958 11956"/>
                  <a:gd name="T25" fmla="*/ T24 w 19"/>
                  <a:gd name="T26" fmla="+- 0 2515 2501"/>
                  <a:gd name="T27" fmla="*/ 2515 h 26"/>
                  <a:gd name="T28" fmla="+- 0 11973 11956"/>
                  <a:gd name="T29" fmla="*/ T28 w 19"/>
                  <a:gd name="T30" fmla="+- 0 2515 2501"/>
                  <a:gd name="T31" fmla="*/ 2515 h 26"/>
                  <a:gd name="T32" fmla="+- 0 11973 11956"/>
                  <a:gd name="T33" fmla="*/ T32 w 19"/>
                  <a:gd name="T34" fmla="+- 0 2513 2501"/>
                  <a:gd name="T35" fmla="*/ 2513 h 26"/>
                  <a:gd name="T36" fmla="+- 0 11958 11956"/>
                  <a:gd name="T37" fmla="*/ T36 w 19"/>
                  <a:gd name="T38" fmla="+- 0 2513 2501"/>
                  <a:gd name="T39" fmla="*/ 2513 h 26"/>
                  <a:gd name="T40" fmla="+- 0 11958 11956"/>
                  <a:gd name="T41" fmla="*/ T40 w 19"/>
                  <a:gd name="T42" fmla="+- 0 2506 2501"/>
                  <a:gd name="T43" fmla="*/ 2506 h 26"/>
                  <a:gd name="T44" fmla="+- 0 11973 11956"/>
                  <a:gd name="T45" fmla="*/ T44 w 19"/>
                  <a:gd name="T46" fmla="+- 0 2506 2501"/>
                  <a:gd name="T47" fmla="*/ 2506 h 26"/>
                  <a:gd name="T48" fmla="+- 0 11973 11956"/>
                  <a:gd name="T49" fmla="*/ T48 w 19"/>
                  <a:gd name="T50" fmla="+- 0 2501 2501"/>
                  <a:gd name="T51" fmla="*/ 250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4" y="26"/>
                    </a:lnTo>
                    <a:lnTo>
                      <a:pt x="17" y="24"/>
                    </a:lnTo>
                    <a:lnTo>
                      <a:pt x="2" y="24"/>
                    </a:lnTo>
                    <a:lnTo>
                      <a:pt x="2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2" y="12"/>
                    </a:lnTo>
                    <a:lnTo>
                      <a:pt x="2" y="5"/>
                    </a:lnTo>
                    <a:lnTo>
                      <a:pt x="17" y="5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04" name="Freeform 11032"/>
              <p:cNvSpPr>
                <a:spLocks/>
              </p:cNvSpPr>
              <p:nvPr/>
            </p:nvSpPr>
            <p:spPr bwMode="auto">
              <a:xfrm>
                <a:off x="11956" y="2501"/>
                <a:ext cx="19" cy="26"/>
              </a:xfrm>
              <a:custGeom>
                <a:avLst/>
                <a:gdLst>
                  <a:gd name="T0" fmla="+- 0 11975 11956"/>
                  <a:gd name="T1" fmla="*/ T0 w 19"/>
                  <a:gd name="T2" fmla="+- 0 2515 2501"/>
                  <a:gd name="T3" fmla="*/ 2515 h 26"/>
                  <a:gd name="T4" fmla="+- 0 11970 11956"/>
                  <a:gd name="T5" fmla="*/ T4 w 19"/>
                  <a:gd name="T6" fmla="+- 0 2515 2501"/>
                  <a:gd name="T7" fmla="*/ 2515 h 26"/>
                  <a:gd name="T8" fmla="+- 0 11970 11956"/>
                  <a:gd name="T9" fmla="*/ T8 w 19"/>
                  <a:gd name="T10" fmla="+- 0 2522 2501"/>
                  <a:gd name="T11" fmla="*/ 2522 h 26"/>
                  <a:gd name="T12" fmla="+- 0 11968 11956"/>
                  <a:gd name="T13" fmla="*/ T12 w 19"/>
                  <a:gd name="T14" fmla="+- 0 2525 2501"/>
                  <a:gd name="T15" fmla="*/ 2525 h 26"/>
                  <a:gd name="T16" fmla="+- 0 11973 11956"/>
                  <a:gd name="T17" fmla="*/ T16 w 19"/>
                  <a:gd name="T18" fmla="+- 0 2525 2501"/>
                  <a:gd name="T19" fmla="*/ 2525 h 26"/>
                  <a:gd name="T20" fmla="+- 0 11973 11956"/>
                  <a:gd name="T21" fmla="*/ T20 w 19"/>
                  <a:gd name="T22" fmla="+- 0 2522 2501"/>
                  <a:gd name="T23" fmla="*/ 2522 h 26"/>
                  <a:gd name="T24" fmla="+- 0 11975 11956"/>
                  <a:gd name="T25" fmla="*/ T24 w 19"/>
                  <a:gd name="T26" fmla="+- 0 2522 2501"/>
                  <a:gd name="T27" fmla="*/ 2522 h 26"/>
                  <a:gd name="T28" fmla="+- 0 11975 11956"/>
                  <a:gd name="T29" fmla="*/ T28 w 19"/>
                  <a:gd name="T30" fmla="+- 0 2515 2501"/>
                  <a:gd name="T31" fmla="*/ 251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19" h="26">
                    <a:moveTo>
                      <a:pt x="19" y="14"/>
                    </a:moveTo>
                    <a:lnTo>
                      <a:pt x="14" y="14"/>
                    </a:lnTo>
                    <a:lnTo>
                      <a:pt x="14" y="21"/>
                    </a:lnTo>
                    <a:lnTo>
                      <a:pt x="12" y="24"/>
                    </a:lnTo>
                    <a:lnTo>
                      <a:pt x="17" y="24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85" name="Group 11033"/>
            <p:cNvGrpSpPr>
              <a:grpSpLocks/>
            </p:cNvGrpSpPr>
            <p:nvPr/>
          </p:nvGrpSpPr>
          <p:grpSpPr bwMode="auto">
            <a:xfrm>
              <a:off x="10646" y="3382"/>
              <a:ext cx="2" cy="19"/>
              <a:chOff x="10646" y="3382"/>
              <a:chExt cx="2" cy="19"/>
            </a:xfrm>
          </p:grpSpPr>
          <p:sp>
            <p:nvSpPr>
              <p:cNvPr id="20602" name="Freeform 11034"/>
              <p:cNvSpPr>
                <a:spLocks/>
              </p:cNvSpPr>
              <p:nvPr/>
            </p:nvSpPr>
            <p:spPr bwMode="auto">
              <a:xfrm>
                <a:off x="10646" y="3382"/>
                <a:ext cx="2" cy="19"/>
              </a:xfrm>
              <a:custGeom>
                <a:avLst/>
                <a:gdLst>
                  <a:gd name="T0" fmla="+- 0 3382 3382"/>
                  <a:gd name="T1" fmla="*/ 3382 h 19"/>
                  <a:gd name="T2" fmla="+- 0 3401 3382"/>
                  <a:gd name="T3" fmla="*/ 3401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86" name="Group 11035"/>
            <p:cNvGrpSpPr>
              <a:grpSpLocks/>
            </p:cNvGrpSpPr>
            <p:nvPr/>
          </p:nvGrpSpPr>
          <p:grpSpPr bwMode="auto">
            <a:xfrm>
              <a:off x="11908" y="2573"/>
              <a:ext cx="161" cy="84"/>
              <a:chOff x="11908" y="2573"/>
              <a:chExt cx="161" cy="84"/>
            </a:xfrm>
          </p:grpSpPr>
          <p:sp>
            <p:nvSpPr>
              <p:cNvPr id="20600" name="Freeform 11036"/>
              <p:cNvSpPr>
                <a:spLocks/>
              </p:cNvSpPr>
              <p:nvPr/>
            </p:nvSpPr>
            <p:spPr bwMode="auto">
              <a:xfrm>
                <a:off x="11908" y="2573"/>
                <a:ext cx="161" cy="84"/>
              </a:xfrm>
              <a:custGeom>
                <a:avLst/>
                <a:gdLst>
                  <a:gd name="T0" fmla="+- 0 12069 11908"/>
                  <a:gd name="T1" fmla="*/ T0 w 161"/>
                  <a:gd name="T2" fmla="+- 0 2573 2573"/>
                  <a:gd name="T3" fmla="*/ 2573 h 84"/>
                  <a:gd name="T4" fmla="+- 0 11908 11908"/>
                  <a:gd name="T5" fmla="*/ T4 w 161"/>
                  <a:gd name="T6" fmla="+- 0 2573 2573"/>
                  <a:gd name="T7" fmla="*/ 2573 h 84"/>
                  <a:gd name="T8" fmla="+- 0 11908 11908"/>
                  <a:gd name="T9" fmla="*/ T8 w 161"/>
                  <a:gd name="T10" fmla="+- 0 2657 2573"/>
                  <a:gd name="T11" fmla="*/ 2657 h 84"/>
                  <a:gd name="T12" fmla="+- 0 12069 11908"/>
                  <a:gd name="T13" fmla="*/ T12 w 161"/>
                  <a:gd name="T14" fmla="+- 0 2573 2573"/>
                  <a:gd name="T15" fmla="*/ 2573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84">
                    <a:moveTo>
                      <a:pt x="161" y="0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161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01" name="Freeform 11037"/>
              <p:cNvSpPr>
                <a:spLocks/>
              </p:cNvSpPr>
              <p:nvPr/>
            </p:nvSpPr>
            <p:spPr bwMode="auto">
              <a:xfrm>
                <a:off x="11908" y="2573"/>
                <a:ext cx="161" cy="84"/>
              </a:xfrm>
              <a:custGeom>
                <a:avLst/>
                <a:gdLst>
                  <a:gd name="T0" fmla="+- 0 12069 11908"/>
                  <a:gd name="T1" fmla="*/ T0 w 161"/>
                  <a:gd name="T2" fmla="+- 0 2573 2573"/>
                  <a:gd name="T3" fmla="*/ 2573 h 84"/>
                  <a:gd name="T4" fmla="+- 0 11908 11908"/>
                  <a:gd name="T5" fmla="*/ T4 w 161"/>
                  <a:gd name="T6" fmla="+- 0 2657 2573"/>
                  <a:gd name="T7" fmla="*/ 2657 h 84"/>
                  <a:gd name="T8" fmla="+- 0 12069 11908"/>
                  <a:gd name="T9" fmla="*/ T8 w 161"/>
                  <a:gd name="T10" fmla="+- 0 2657 2573"/>
                  <a:gd name="T11" fmla="*/ 2657 h 84"/>
                  <a:gd name="T12" fmla="+- 0 12069 11908"/>
                  <a:gd name="T13" fmla="*/ T12 w 161"/>
                  <a:gd name="T14" fmla="+- 0 2573 2573"/>
                  <a:gd name="T15" fmla="*/ 2573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84">
                    <a:moveTo>
                      <a:pt x="161" y="0"/>
                    </a:moveTo>
                    <a:lnTo>
                      <a:pt x="0" y="84"/>
                    </a:lnTo>
                    <a:lnTo>
                      <a:pt x="161" y="84"/>
                    </a:lnTo>
                    <a:lnTo>
                      <a:pt x="161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87" name="Group 11038"/>
            <p:cNvGrpSpPr>
              <a:grpSpLocks/>
            </p:cNvGrpSpPr>
            <p:nvPr/>
          </p:nvGrpSpPr>
          <p:grpSpPr bwMode="auto">
            <a:xfrm>
              <a:off x="11908" y="2573"/>
              <a:ext cx="161" cy="84"/>
              <a:chOff x="11908" y="2573"/>
              <a:chExt cx="161" cy="84"/>
            </a:xfrm>
          </p:grpSpPr>
          <p:sp>
            <p:nvSpPr>
              <p:cNvPr id="20599" name="Freeform 11039"/>
              <p:cNvSpPr>
                <a:spLocks/>
              </p:cNvSpPr>
              <p:nvPr/>
            </p:nvSpPr>
            <p:spPr bwMode="auto">
              <a:xfrm>
                <a:off x="11908" y="2573"/>
                <a:ext cx="161" cy="84"/>
              </a:xfrm>
              <a:custGeom>
                <a:avLst/>
                <a:gdLst>
                  <a:gd name="T0" fmla="+- 0 12069 11908"/>
                  <a:gd name="T1" fmla="*/ T0 w 161"/>
                  <a:gd name="T2" fmla="+- 0 2657 2573"/>
                  <a:gd name="T3" fmla="*/ 2657 h 84"/>
                  <a:gd name="T4" fmla="+- 0 12069 11908"/>
                  <a:gd name="T5" fmla="*/ T4 w 161"/>
                  <a:gd name="T6" fmla="+- 0 2573 2573"/>
                  <a:gd name="T7" fmla="*/ 2573 h 84"/>
                  <a:gd name="T8" fmla="+- 0 11908 11908"/>
                  <a:gd name="T9" fmla="*/ T8 w 161"/>
                  <a:gd name="T10" fmla="+- 0 2657 2573"/>
                  <a:gd name="T11" fmla="*/ 2657 h 84"/>
                  <a:gd name="T12" fmla="+- 0 12069 11908"/>
                  <a:gd name="T13" fmla="*/ T12 w 161"/>
                  <a:gd name="T14" fmla="+- 0 2657 2573"/>
                  <a:gd name="T15" fmla="*/ 2657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84">
                    <a:moveTo>
                      <a:pt x="161" y="84"/>
                    </a:moveTo>
                    <a:lnTo>
                      <a:pt x="161" y="0"/>
                    </a:lnTo>
                    <a:lnTo>
                      <a:pt x="0" y="84"/>
                    </a:lnTo>
                    <a:lnTo>
                      <a:pt x="161" y="84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88" name="Group 11040"/>
            <p:cNvGrpSpPr>
              <a:grpSpLocks/>
            </p:cNvGrpSpPr>
            <p:nvPr/>
          </p:nvGrpSpPr>
          <p:grpSpPr bwMode="auto">
            <a:xfrm>
              <a:off x="11908" y="2573"/>
              <a:ext cx="161" cy="84"/>
              <a:chOff x="11908" y="2573"/>
              <a:chExt cx="161" cy="84"/>
            </a:xfrm>
          </p:grpSpPr>
          <p:sp>
            <p:nvSpPr>
              <p:cNvPr id="20598" name="Freeform 11041"/>
              <p:cNvSpPr>
                <a:spLocks/>
              </p:cNvSpPr>
              <p:nvPr/>
            </p:nvSpPr>
            <p:spPr bwMode="auto">
              <a:xfrm>
                <a:off x="11908" y="2573"/>
                <a:ext cx="161" cy="84"/>
              </a:xfrm>
              <a:custGeom>
                <a:avLst/>
                <a:gdLst>
                  <a:gd name="T0" fmla="+- 0 12069 11908"/>
                  <a:gd name="T1" fmla="*/ T0 w 161"/>
                  <a:gd name="T2" fmla="+- 0 2573 2573"/>
                  <a:gd name="T3" fmla="*/ 2573 h 84"/>
                  <a:gd name="T4" fmla="+- 0 11908 11908"/>
                  <a:gd name="T5" fmla="*/ T4 w 161"/>
                  <a:gd name="T6" fmla="+- 0 2657 2573"/>
                  <a:gd name="T7" fmla="*/ 2657 h 84"/>
                  <a:gd name="T8" fmla="+- 0 11908 11908"/>
                  <a:gd name="T9" fmla="*/ T8 w 161"/>
                  <a:gd name="T10" fmla="+- 0 2573 2573"/>
                  <a:gd name="T11" fmla="*/ 2573 h 84"/>
                  <a:gd name="T12" fmla="+- 0 12069 11908"/>
                  <a:gd name="T13" fmla="*/ T12 w 161"/>
                  <a:gd name="T14" fmla="+- 0 2573 2573"/>
                  <a:gd name="T15" fmla="*/ 2573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84">
                    <a:moveTo>
                      <a:pt x="161" y="0"/>
                    </a:moveTo>
                    <a:lnTo>
                      <a:pt x="0" y="84"/>
                    </a:lnTo>
                    <a:lnTo>
                      <a:pt x="0" y="0"/>
                    </a:lnTo>
                    <a:lnTo>
                      <a:pt x="161" y="0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89" name="Group 11042"/>
            <p:cNvGrpSpPr>
              <a:grpSpLocks/>
            </p:cNvGrpSpPr>
            <p:nvPr/>
          </p:nvGrpSpPr>
          <p:grpSpPr bwMode="auto">
            <a:xfrm>
              <a:off x="12280" y="1426"/>
              <a:ext cx="120" cy="211"/>
              <a:chOff x="12280" y="1426"/>
              <a:chExt cx="120" cy="211"/>
            </a:xfrm>
          </p:grpSpPr>
          <p:sp>
            <p:nvSpPr>
              <p:cNvPr id="20596" name="Freeform 11043"/>
              <p:cNvSpPr>
                <a:spLocks/>
              </p:cNvSpPr>
              <p:nvPr/>
            </p:nvSpPr>
            <p:spPr bwMode="auto">
              <a:xfrm>
                <a:off x="12280" y="1426"/>
                <a:ext cx="120" cy="211"/>
              </a:xfrm>
              <a:custGeom>
                <a:avLst/>
                <a:gdLst>
                  <a:gd name="T0" fmla="+- 0 12316 12280"/>
                  <a:gd name="T1" fmla="*/ T0 w 120"/>
                  <a:gd name="T2" fmla="+- 0 1426 1426"/>
                  <a:gd name="T3" fmla="*/ 1426 h 211"/>
                  <a:gd name="T4" fmla="+- 0 12280 12280"/>
                  <a:gd name="T5" fmla="*/ T4 w 120"/>
                  <a:gd name="T6" fmla="+- 0 1622 1426"/>
                  <a:gd name="T7" fmla="*/ 1622 h 211"/>
                  <a:gd name="T8" fmla="+- 0 12364 12280"/>
                  <a:gd name="T9" fmla="*/ T8 w 120"/>
                  <a:gd name="T10" fmla="+- 0 1637 1426"/>
                  <a:gd name="T11" fmla="*/ 1637 h 211"/>
                  <a:gd name="T12" fmla="+- 0 12316 12280"/>
                  <a:gd name="T13" fmla="*/ T12 w 120"/>
                  <a:gd name="T14" fmla="+- 0 1426 1426"/>
                  <a:gd name="T15" fmla="*/ 1426 h 2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0" h="211">
                    <a:moveTo>
                      <a:pt x="36" y="0"/>
                    </a:moveTo>
                    <a:lnTo>
                      <a:pt x="0" y="196"/>
                    </a:lnTo>
                    <a:lnTo>
                      <a:pt x="84" y="211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97" name="Freeform 11044"/>
              <p:cNvSpPr>
                <a:spLocks/>
              </p:cNvSpPr>
              <p:nvPr/>
            </p:nvSpPr>
            <p:spPr bwMode="auto">
              <a:xfrm>
                <a:off x="12280" y="1426"/>
                <a:ext cx="120" cy="211"/>
              </a:xfrm>
              <a:custGeom>
                <a:avLst/>
                <a:gdLst>
                  <a:gd name="T0" fmla="+- 0 12316 12280"/>
                  <a:gd name="T1" fmla="*/ T0 w 120"/>
                  <a:gd name="T2" fmla="+- 0 1426 1426"/>
                  <a:gd name="T3" fmla="*/ 1426 h 211"/>
                  <a:gd name="T4" fmla="+- 0 12364 12280"/>
                  <a:gd name="T5" fmla="*/ T4 w 120"/>
                  <a:gd name="T6" fmla="+- 0 1637 1426"/>
                  <a:gd name="T7" fmla="*/ 1637 h 211"/>
                  <a:gd name="T8" fmla="+- 0 12400 12280"/>
                  <a:gd name="T9" fmla="*/ T8 w 120"/>
                  <a:gd name="T10" fmla="+- 0 1440 1426"/>
                  <a:gd name="T11" fmla="*/ 1440 h 211"/>
                  <a:gd name="T12" fmla="+- 0 12316 12280"/>
                  <a:gd name="T13" fmla="*/ T12 w 120"/>
                  <a:gd name="T14" fmla="+- 0 1426 1426"/>
                  <a:gd name="T15" fmla="*/ 1426 h 2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20" h="211">
                    <a:moveTo>
                      <a:pt x="36" y="0"/>
                    </a:moveTo>
                    <a:lnTo>
                      <a:pt x="84" y="211"/>
                    </a:lnTo>
                    <a:lnTo>
                      <a:pt x="120" y="14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FF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90" name="Group 11045"/>
            <p:cNvGrpSpPr>
              <a:grpSpLocks/>
            </p:cNvGrpSpPr>
            <p:nvPr/>
          </p:nvGrpSpPr>
          <p:grpSpPr bwMode="auto">
            <a:xfrm>
              <a:off x="12280" y="1426"/>
              <a:ext cx="84" cy="211"/>
              <a:chOff x="12280" y="1426"/>
              <a:chExt cx="84" cy="211"/>
            </a:xfrm>
          </p:grpSpPr>
          <p:sp>
            <p:nvSpPr>
              <p:cNvPr id="20595" name="Freeform 11046"/>
              <p:cNvSpPr>
                <a:spLocks/>
              </p:cNvSpPr>
              <p:nvPr/>
            </p:nvSpPr>
            <p:spPr bwMode="auto">
              <a:xfrm>
                <a:off x="12280" y="1426"/>
                <a:ext cx="84" cy="211"/>
              </a:xfrm>
              <a:custGeom>
                <a:avLst/>
                <a:gdLst>
                  <a:gd name="T0" fmla="+- 0 12280 12280"/>
                  <a:gd name="T1" fmla="*/ T0 w 84"/>
                  <a:gd name="T2" fmla="+- 0 1622 1426"/>
                  <a:gd name="T3" fmla="*/ 1622 h 211"/>
                  <a:gd name="T4" fmla="+- 0 12364 12280"/>
                  <a:gd name="T5" fmla="*/ T4 w 84"/>
                  <a:gd name="T6" fmla="+- 0 1637 1426"/>
                  <a:gd name="T7" fmla="*/ 1637 h 211"/>
                  <a:gd name="T8" fmla="+- 0 12316 12280"/>
                  <a:gd name="T9" fmla="*/ T8 w 84"/>
                  <a:gd name="T10" fmla="+- 0 1426 1426"/>
                  <a:gd name="T11" fmla="*/ 1426 h 211"/>
                  <a:gd name="T12" fmla="+- 0 12280 12280"/>
                  <a:gd name="T13" fmla="*/ T12 w 84"/>
                  <a:gd name="T14" fmla="+- 0 1622 1426"/>
                  <a:gd name="T15" fmla="*/ 1622 h 2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211">
                    <a:moveTo>
                      <a:pt x="0" y="196"/>
                    </a:moveTo>
                    <a:lnTo>
                      <a:pt x="84" y="211"/>
                    </a:lnTo>
                    <a:lnTo>
                      <a:pt x="36" y="0"/>
                    </a:lnTo>
                    <a:lnTo>
                      <a:pt x="0" y="196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91" name="Group 11047"/>
            <p:cNvGrpSpPr>
              <a:grpSpLocks/>
            </p:cNvGrpSpPr>
            <p:nvPr/>
          </p:nvGrpSpPr>
          <p:grpSpPr bwMode="auto">
            <a:xfrm>
              <a:off x="12316" y="1426"/>
              <a:ext cx="84" cy="211"/>
              <a:chOff x="12316" y="1426"/>
              <a:chExt cx="84" cy="211"/>
            </a:xfrm>
          </p:grpSpPr>
          <p:sp>
            <p:nvSpPr>
              <p:cNvPr id="20594" name="Freeform 11048"/>
              <p:cNvSpPr>
                <a:spLocks/>
              </p:cNvSpPr>
              <p:nvPr/>
            </p:nvSpPr>
            <p:spPr bwMode="auto">
              <a:xfrm>
                <a:off x="12316" y="1426"/>
                <a:ext cx="84" cy="211"/>
              </a:xfrm>
              <a:custGeom>
                <a:avLst/>
                <a:gdLst>
                  <a:gd name="T0" fmla="+- 0 12364 12316"/>
                  <a:gd name="T1" fmla="*/ T0 w 84"/>
                  <a:gd name="T2" fmla="+- 0 1637 1426"/>
                  <a:gd name="T3" fmla="*/ 1637 h 211"/>
                  <a:gd name="T4" fmla="+- 0 12316 12316"/>
                  <a:gd name="T5" fmla="*/ T4 w 84"/>
                  <a:gd name="T6" fmla="+- 0 1426 1426"/>
                  <a:gd name="T7" fmla="*/ 1426 h 211"/>
                  <a:gd name="T8" fmla="+- 0 12400 12316"/>
                  <a:gd name="T9" fmla="*/ T8 w 84"/>
                  <a:gd name="T10" fmla="+- 0 1440 1426"/>
                  <a:gd name="T11" fmla="*/ 1440 h 211"/>
                  <a:gd name="T12" fmla="+- 0 12364 12316"/>
                  <a:gd name="T13" fmla="*/ T12 w 84"/>
                  <a:gd name="T14" fmla="+- 0 1637 1426"/>
                  <a:gd name="T15" fmla="*/ 1637 h 2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84" h="211">
                    <a:moveTo>
                      <a:pt x="48" y="211"/>
                    </a:moveTo>
                    <a:lnTo>
                      <a:pt x="0" y="0"/>
                    </a:lnTo>
                    <a:lnTo>
                      <a:pt x="84" y="14"/>
                    </a:lnTo>
                    <a:lnTo>
                      <a:pt x="48" y="211"/>
                    </a:lnTo>
                    <a:close/>
                  </a:path>
                </a:pathLst>
              </a:custGeom>
              <a:noFill/>
              <a:ln w="0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92" name="Group 11049"/>
            <p:cNvGrpSpPr>
              <a:grpSpLocks/>
            </p:cNvGrpSpPr>
            <p:nvPr/>
          </p:nvGrpSpPr>
          <p:grpSpPr bwMode="auto">
            <a:xfrm>
              <a:off x="11968" y="2630"/>
              <a:ext cx="2" cy="2"/>
              <a:chOff x="11968" y="2630"/>
              <a:chExt cx="2" cy="2"/>
            </a:xfrm>
          </p:grpSpPr>
          <p:sp>
            <p:nvSpPr>
              <p:cNvPr id="20593" name="Freeform 11050"/>
              <p:cNvSpPr>
                <a:spLocks/>
              </p:cNvSpPr>
              <p:nvPr/>
            </p:nvSpPr>
            <p:spPr bwMode="auto">
              <a:xfrm>
                <a:off x="11968" y="2630"/>
                <a:ext cx="2" cy="2"/>
              </a:xfrm>
              <a:custGeom>
                <a:avLst/>
                <a:gdLst>
                  <a:gd name="T0" fmla="+- 0 11969 11968"/>
                  <a:gd name="T1" fmla="*/ T0 w 2"/>
                  <a:gd name="T2" fmla="+- 0 2630 2630"/>
                  <a:gd name="T3" fmla="*/ 2630 h 2"/>
                  <a:gd name="T4" fmla="+- 0 11969 11968"/>
                  <a:gd name="T5" fmla="*/ T4 w 2"/>
                  <a:gd name="T6" fmla="+- 0 2630 2630"/>
                  <a:gd name="T7" fmla="*/ 2630 h 2"/>
                  <a:gd name="T8" fmla="+- 0 11968 11968"/>
                  <a:gd name="T9" fmla="*/ T8 w 2"/>
                  <a:gd name="T10" fmla="+- 0 2631 2630"/>
                  <a:gd name="T11" fmla="*/ 2631 h 2"/>
                  <a:gd name="T12" fmla="+- 0 11968 11968"/>
                  <a:gd name="T13" fmla="*/ T12 w 2"/>
                  <a:gd name="T14" fmla="+- 0 2632 2630"/>
                  <a:gd name="T15" fmla="*/ 2632 h 2"/>
                  <a:gd name="T16" fmla="+- 0 11968 11968"/>
                  <a:gd name="T17" fmla="*/ T16 w 2"/>
                  <a:gd name="T18" fmla="+- 0 2632 2630"/>
                  <a:gd name="T19" fmla="*/ 2632 h 2"/>
                  <a:gd name="T20" fmla="+- 0 11969 11968"/>
                  <a:gd name="T21" fmla="*/ T20 w 2"/>
                  <a:gd name="T22" fmla="+- 0 2633 2630"/>
                  <a:gd name="T23" fmla="*/ 2633 h 2"/>
                  <a:gd name="T24" fmla="+- 0 11969 11968"/>
                  <a:gd name="T25" fmla="*/ T24 w 2"/>
                  <a:gd name="T26" fmla="+- 0 2633 2630"/>
                  <a:gd name="T27" fmla="*/ 2633 h 2"/>
                  <a:gd name="T28" fmla="+- 0 11970 11968"/>
                  <a:gd name="T29" fmla="*/ T28 w 2"/>
                  <a:gd name="T30" fmla="+- 0 2633 2630"/>
                  <a:gd name="T31" fmla="*/ 2633 h 2"/>
                  <a:gd name="T32" fmla="+- 0 11970 11968"/>
                  <a:gd name="T33" fmla="*/ T32 w 2"/>
                  <a:gd name="T34" fmla="+- 0 2632 2630"/>
                  <a:gd name="T35" fmla="*/ 2632 h 2"/>
                  <a:gd name="T36" fmla="+- 0 11970 11968"/>
                  <a:gd name="T37" fmla="*/ T36 w 2"/>
                  <a:gd name="T38" fmla="+- 0 2632 2630"/>
                  <a:gd name="T39" fmla="*/ 2632 h 2"/>
                  <a:gd name="T40" fmla="+- 0 11970 11968"/>
                  <a:gd name="T41" fmla="*/ T40 w 2"/>
                  <a:gd name="T42" fmla="+- 0 2631 2630"/>
                  <a:gd name="T43" fmla="*/ 2631 h 2"/>
                  <a:gd name="T44" fmla="+- 0 11970 11968"/>
                  <a:gd name="T45" fmla="*/ T44 w 2"/>
                  <a:gd name="T46" fmla="+- 0 2630 2630"/>
                  <a:gd name="T47" fmla="*/ 2630 h 2"/>
                  <a:gd name="T48" fmla="+- 0 11969 11968"/>
                  <a:gd name="T49" fmla="*/ T48 w 2"/>
                  <a:gd name="T50" fmla="+- 0 2630 2630"/>
                  <a:gd name="T51" fmla="*/ 263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93" name="Group 11051"/>
            <p:cNvGrpSpPr>
              <a:grpSpLocks/>
            </p:cNvGrpSpPr>
            <p:nvPr/>
          </p:nvGrpSpPr>
          <p:grpSpPr bwMode="auto">
            <a:xfrm>
              <a:off x="9558" y="5978"/>
              <a:ext cx="2" cy="19"/>
              <a:chOff x="9558" y="5978"/>
              <a:chExt cx="2" cy="19"/>
            </a:xfrm>
          </p:grpSpPr>
          <p:sp>
            <p:nvSpPr>
              <p:cNvPr id="20592" name="Freeform 11052"/>
              <p:cNvSpPr>
                <a:spLocks/>
              </p:cNvSpPr>
              <p:nvPr/>
            </p:nvSpPr>
            <p:spPr bwMode="auto">
              <a:xfrm>
                <a:off x="9558" y="5978"/>
                <a:ext cx="2" cy="19"/>
              </a:xfrm>
              <a:custGeom>
                <a:avLst/>
                <a:gdLst>
                  <a:gd name="T0" fmla="+- 0 5978 5978"/>
                  <a:gd name="T1" fmla="*/ 5978 h 19"/>
                  <a:gd name="T2" fmla="+- 0 5998 5978"/>
                  <a:gd name="T3" fmla="*/ 5998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94" name="Group 11053"/>
            <p:cNvGrpSpPr>
              <a:grpSpLocks/>
            </p:cNvGrpSpPr>
            <p:nvPr/>
          </p:nvGrpSpPr>
          <p:grpSpPr bwMode="auto">
            <a:xfrm>
              <a:off x="8438" y="7644"/>
              <a:ext cx="91" cy="130"/>
              <a:chOff x="8438" y="7644"/>
              <a:chExt cx="91" cy="130"/>
            </a:xfrm>
          </p:grpSpPr>
          <p:sp>
            <p:nvSpPr>
              <p:cNvPr id="20591" name="Freeform 11054"/>
              <p:cNvSpPr>
                <a:spLocks/>
              </p:cNvSpPr>
              <p:nvPr/>
            </p:nvSpPr>
            <p:spPr bwMode="auto">
              <a:xfrm>
                <a:off x="8438" y="7644"/>
                <a:ext cx="91" cy="130"/>
              </a:xfrm>
              <a:custGeom>
                <a:avLst/>
                <a:gdLst>
                  <a:gd name="T0" fmla="+- 0 8502 8438"/>
                  <a:gd name="T1" fmla="*/ T0 w 91"/>
                  <a:gd name="T2" fmla="+- 0 7644 7644"/>
                  <a:gd name="T3" fmla="*/ 7644 h 130"/>
                  <a:gd name="T4" fmla="+- 0 8438 8438"/>
                  <a:gd name="T5" fmla="*/ T4 w 91"/>
                  <a:gd name="T6" fmla="+- 0 7644 7644"/>
                  <a:gd name="T7" fmla="*/ 7644 h 130"/>
                  <a:gd name="T8" fmla="+- 0 8438 8438"/>
                  <a:gd name="T9" fmla="*/ T8 w 91"/>
                  <a:gd name="T10" fmla="+- 0 7774 7644"/>
                  <a:gd name="T11" fmla="*/ 7774 h 130"/>
                  <a:gd name="T12" fmla="+- 0 8454 8438"/>
                  <a:gd name="T13" fmla="*/ T12 w 91"/>
                  <a:gd name="T14" fmla="+- 0 7774 7644"/>
                  <a:gd name="T15" fmla="*/ 7774 h 130"/>
                  <a:gd name="T16" fmla="+- 0 8454 8438"/>
                  <a:gd name="T17" fmla="*/ T16 w 91"/>
                  <a:gd name="T18" fmla="+- 0 7721 7644"/>
                  <a:gd name="T19" fmla="*/ 7721 h 130"/>
                  <a:gd name="T20" fmla="+- 0 8502 8438"/>
                  <a:gd name="T21" fmla="*/ T20 w 91"/>
                  <a:gd name="T22" fmla="+- 0 7721 7644"/>
                  <a:gd name="T23" fmla="*/ 7721 h 130"/>
                  <a:gd name="T24" fmla="+- 0 8505 8438"/>
                  <a:gd name="T25" fmla="*/ T24 w 91"/>
                  <a:gd name="T26" fmla="+- 0 7718 7644"/>
                  <a:gd name="T27" fmla="*/ 7718 h 130"/>
                  <a:gd name="T28" fmla="+- 0 8512 8438"/>
                  <a:gd name="T29" fmla="*/ T28 w 91"/>
                  <a:gd name="T30" fmla="+- 0 7718 7644"/>
                  <a:gd name="T31" fmla="*/ 7718 h 130"/>
                  <a:gd name="T32" fmla="+- 0 8512 8438"/>
                  <a:gd name="T33" fmla="*/ T32 w 91"/>
                  <a:gd name="T34" fmla="+- 0 7716 7644"/>
                  <a:gd name="T35" fmla="*/ 7716 h 130"/>
                  <a:gd name="T36" fmla="+- 0 8517 8438"/>
                  <a:gd name="T37" fmla="*/ T36 w 91"/>
                  <a:gd name="T38" fmla="+- 0 7716 7644"/>
                  <a:gd name="T39" fmla="*/ 7716 h 130"/>
                  <a:gd name="T40" fmla="+- 0 8519 8438"/>
                  <a:gd name="T41" fmla="*/ T40 w 91"/>
                  <a:gd name="T42" fmla="+- 0 7714 7644"/>
                  <a:gd name="T43" fmla="*/ 7714 h 130"/>
                  <a:gd name="T44" fmla="+- 0 8522 8438"/>
                  <a:gd name="T45" fmla="*/ T44 w 91"/>
                  <a:gd name="T46" fmla="+- 0 7714 7644"/>
                  <a:gd name="T47" fmla="*/ 7714 h 130"/>
                  <a:gd name="T48" fmla="+- 0 8522 8438"/>
                  <a:gd name="T49" fmla="*/ T48 w 91"/>
                  <a:gd name="T50" fmla="+- 0 7711 7644"/>
                  <a:gd name="T51" fmla="*/ 7711 h 130"/>
                  <a:gd name="T52" fmla="+- 0 8524 8438"/>
                  <a:gd name="T53" fmla="*/ T52 w 91"/>
                  <a:gd name="T54" fmla="+- 0 7711 7644"/>
                  <a:gd name="T55" fmla="*/ 7711 h 130"/>
                  <a:gd name="T56" fmla="+- 0 8529 8438"/>
                  <a:gd name="T57" fmla="*/ T56 w 91"/>
                  <a:gd name="T58" fmla="+- 0 7706 7644"/>
                  <a:gd name="T59" fmla="*/ 7706 h 130"/>
                  <a:gd name="T60" fmla="+- 0 8454 8438"/>
                  <a:gd name="T61" fmla="*/ T60 w 91"/>
                  <a:gd name="T62" fmla="+- 0 7706 7644"/>
                  <a:gd name="T63" fmla="*/ 7706 h 130"/>
                  <a:gd name="T64" fmla="+- 0 8454 8438"/>
                  <a:gd name="T65" fmla="*/ T64 w 91"/>
                  <a:gd name="T66" fmla="+- 0 7661 7644"/>
                  <a:gd name="T67" fmla="*/ 7661 h 130"/>
                  <a:gd name="T68" fmla="+- 0 8529 8438"/>
                  <a:gd name="T69" fmla="*/ T68 w 91"/>
                  <a:gd name="T70" fmla="+- 0 7661 7644"/>
                  <a:gd name="T71" fmla="*/ 7661 h 130"/>
                  <a:gd name="T72" fmla="+- 0 8529 8438"/>
                  <a:gd name="T73" fmla="*/ T72 w 91"/>
                  <a:gd name="T74" fmla="+- 0 7658 7644"/>
                  <a:gd name="T75" fmla="*/ 7658 h 130"/>
                  <a:gd name="T76" fmla="+- 0 8522 8438"/>
                  <a:gd name="T77" fmla="*/ T76 w 91"/>
                  <a:gd name="T78" fmla="+- 0 7651 7644"/>
                  <a:gd name="T79" fmla="*/ 7651 h 130"/>
                  <a:gd name="T80" fmla="+- 0 8519 8438"/>
                  <a:gd name="T81" fmla="*/ T80 w 91"/>
                  <a:gd name="T82" fmla="+- 0 7651 7644"/>
                  <a:gd name="T83" fmla="*/ 7651 h 130"/>
                  <a:gd name="T84" fmla="+- 0 8517 8438"/>
                  <a:gd name="T85" fmla="*/ T84 w 91"/>
                  <a:gd name="T86" fmla="+- 0 7649 7644"/>
                  <a:gd name="T87" fmla="*/ 7649 h 130"/>
                  <a:gd name="T88" fmla="+- 0 8514 8438"/>
                  <a:gd name="T89" fmla="*/ T88 w 91"/>
                  <a:gd name="T90" fmla="+- 0 7649 7644"/>
                  <a:gd name="T91" fmla="*/ 7649 h 130"/>
                  <a:gd name="T92" fmla="+- 0 8512 8438"/>
                  <a:gd name="T93" fmla="*/ T92 w 91"/>
                  <a:gd name="T94" fmla="+- 0 7646 7644"/>
                  <a:gd name="T95" fmla="*/ 7646 h 130"/>
                  <a:gd name="T96" fmla="+- 0 8502 8438"/>
                  <a:gd name="T97" fmla="*/ T96 w 91"/>
                  <a:gd name="T98" fmla="+- 0 7646 7644"/>
                  <a:gd name="T99" fmla="*/ 7646 h 130"/>
                  <a:gd name="T100" fmla="+- 0 8502 8438"/>
                  <a:gd name="T101" fmla="*/ T100 w 91"/>
                  <a:gd name="T102" fmla="+- 0 7644 7644"/>
                  <a:gd name="T103" fmla="*/ 7644 h 1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</a:cxnLst>
                <a:rect l="0" t="0" r="r" b="b"/>
                <a:pathLst>
                  <a:path w="91" h="130">
                    <a:moveTo>
                      <a:pt x="64" y="0"/>
                    </a:moveTo>
                    <a:lnTo>
                      <a:pt x="0" y="0"/>
                    </a:lnTo>
                    <a:lnTo>
                      <a:pt x="0" y="130"/>
                    </a:lnTo>
                    <a:lnTo>
                      <a:pt x="16" y="130"/>
                    </a:lnTo>
                    <a:lnTo>
                      <a:pt x="16" y="77"/>
                    </a:lnTo>
                    <a:lnTo>
                      <a:pt x="64" y="77"/>
                    </a:lnTo>
                    <a:lnTo>
                      <a:pt x="67" y="74"/>
                    </a:lnTo>
                    <a:lnTo>
                      <a:pt x="74" y="74"/>
                    </a:lnTo>
                    <a:lnTo>
                      <a:pt x="74" y="72"/>
                    </a:lnTo>
                    <a:lnTo>
                      <a:pt x="79" y="72"/>
                    </a:lnTo>
                    <a:lnTo>
                      <a:pt x="81" y="70"/>
                    </a:lnTo>
                    <a:lnTo>
                      <a:pt x="84" y="70"/>
                    </a:lnTo>
                    <a:lnTo>
                      <a:pt x="84" y="67"/>
                    </a:lnTo>
                    <a:lnTo>
                      <a:pt x="86" y="67"/>
                    </a:lnTo>
                    <a:lnTo>
                      <a:pt x="91" y="62"/>
                    </a:lnTo>
                    <a:lnTo>
                      <a:pt x="16" y="62"/>
                    </a:lnTo>
                    <a:lnTo>
                      <a:pt x="16" y="17"/>
                    </a:lnTo>
                    <a:lnTo>
                      <a:pt x="91" y="17"/>
                    </a:lnTo>
                    <a:lnTo>
                      <a:pt x="91" y="14"/>
                    </a:lnTo>
                    <a:lnTo>
                      <a:pt x="84" y="7"/>
                    </a:lnTo>
                    <a:lnTo>
                      <a:pt x="81" y="7"/>
                    </a:lnTo>
                    <a:lnTo>
                      <a:pt x="79" y="5"/>
                    </a:lnTo>
                    <a:lnTo>
                      <a:pt x="76" y="5"/>
                    </a:lnTo>
                    <a:lnTo>
                      <a:pt x="74" y="2"/>
                    </a:lnTo>
                    <a:lnTo>
                      <a:pt x="64" y="2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95" name="Group 11055"/>
            <p:cNvGrpSpPr>
              <a:grpSpLocks/>
            </p:cNvGrpSpPr>
            <p:nvPr/>
          </p:nvGrpSpPr>
          <p:grpSpPr bwMode="auto">
            <a:xfrm>
              <a:off x="8495" y="7661"/>
              <a:ext cx="41" cy="46"/>
              <a:chOff x="8495" y="7661"/>
              <a:chExt cx="41" cy="46"/>
            </a:xfrm>
          </p:grpSpPr>
          <p:sp>
            <p:nvSpPr>
              <p:cNvPr id="20590" name="Freeform 11056"/>
              <p:cNvSpPr>
                <a:spLocks/>
              </p:cNvSpPr>
              <p:nvPr/>
            </p:nvSpPr>
            <p:spPr bwMode="auto">
              <a:xfrm>
                <a:off x="8495" y="7661"/>
                <a:ext cx="41" cy="46"/>
              </a:xfrm>
              <a:custGeom>
                <a:avLst/>
                <a:gdLst>
                  <a:gd name="T0" fmla="+- 0 8529 8495"/>
                  <a:gd name="T1" fmla="*/ T0 w 41"/>
                  <a:gd name="T2" fmla="+- 0 7661 7661"/>
                  <a:gd name="T3" fmla="*/ 7661 h 46"/>
                  <a:gd name="T4" fmla="+- 0 8507 8495"/>
                  <a:gd name="T5" fmla="*/ T4 w 41"/>
                  <a:gd name="T6" fmla="+- 0 7661 7661"/>
                  <a:gd name="T7" fmla="*/ 7661 h 46"/>
                  <a:gd name="T8" fmla="+- 0 8507 8495"/>
                  <a:gd name="T9" fmla="*/ T8 w 41"/>
                  <a:gd name="T10" fmla="+- 0 7663 7661"/>
                  <a:gd name="T11" fmla="*/ 7663 h 46"/>
                  <a:gd name="T12" fmla="+- 0 8510 8495"/>
                  <a:gd name="T13" fmla="*/ T12 w 41"/>
                  <a:gd name="T14" fmla="+- 0 7663 7661"/>
                  <a:gd name="T15" fmla="*/ 7663 h 46"/>
                  <a:gd name="T16" fmla="+- 0 8510 8495"/>
                  <a:gd name="T17" fmla="*/ T16 w 41"/>
                  <a:gd name="T18" fmla="+- 0 7666 7661"/>
                  <a:gd name="T19" fmla="*/ 7666 h 46"/>
                  <a:gd name="T20" fmla="+- 0 8512 8495"/>
                  <a:gd name="T21" fmla="*/ T20 w 41"/>
                  <a:gd name="T22" fmla="+- 0 7666 7661"/>
                  <a:gd name="T23" fmla="*/ 7666 h 46"/>
                  <a:gd name="T24" fmla="+- 0 8512 8495"/>
                  <a:gd name="T25" fmla="*/ T24 w 41"/>
                  <a:gd name="T26" fmla="+- 0 7668 7661"/>
                  <a:gd name="T27" fmla="*/ 7668 h 46"/>
                  <a:gd name="T28" fmla="+- 0 8514 8495"/>
                  <a:gd name="T29" fmla="*/ T28 w 41"/>
                  <a:gd name="T30" fmla="+- 0 7668 7661"/>
                  <a:gd name="T31" fmla="*/ 7668 h 46"/>
                  <a:gd name="T32" fmla="+- 0 8514 8495"/>
                  <a:gd name="T33" fmla="*/ T32 w 41"/>
                  <a:gd name="T34" fmla="+- 0 7670 7661"/>
                  <a:gd name="T35" fmla="*/ 7670 h 46"/>
                  <a:gd name="T36" fmla="+- 0 8517 8495"/>
                  <a:gd name="T37" fmla="*/ T36 w 41"/>
                  <a:gd name="T38" fmla="+- 0 7673 7661"/>
                  <a:gd name="T39" fmla="*/ 7673 h 46"/>
                  <a:gd name="T40" fmla="+- 0 8517 8495"/>
                  <a:gd name="T41" fmla="*/ T40 w 41"/>
                  <a:gd name="T42" fmla="+- 0 7678 7661"/>
                  <a:gd name="T43" fmla="*/ 7678 h 46"/>
                  <a:gd name="T44" fmla="+- 0 8519 8495"/>
                  <a:gd name="T45" fmla="*/ T44 w 41"/>
                  <a:gd name="T46" fmla="+- 0 7680 7661"/>
                  <a:gd name="T47" fmla="*/ 7680 h 46"/>
                  <a:gd name="T48" fmla="+- 0 8519 8495"/>
                  <a:gd name="T49" fmla="*/ T48 w 41"/>
                  <a:gd name="T50" fmla="+- 0 7685 7661"/>
                  <a:gd name="T51" fmla="*/ 7685 h 46"/>
                  <a:gd name="T52" fmla="+- 0 8517 8495"/>
                  <a:gd name="T53" fmla="*/ T52 w 41"/>
                  <a:gd name="T54" fmla="+- 0 7687 7661"/>
                  <a:gd name="T55" fmla="*/ 7687 h 46"/>
                  <a:gd name="T56" fmla="+- 0 8517 8495"/>
                  <a:gd name="T57" fmla="*/ T56 w 41"/>
                  <a:gd name="T58" fmla="+- 0 7692 7661"/>
                  <a:gd name="T59" fmla="*/ 7692 h 46"/>
                  <a:gd name="T60" fmla="+- 0 8514 8495"/>
                  <a:gd name="T61" fmla="*/ T60 w 41"/>
                  <a:gd name="T62" fmla="+- 0 7694 7661"/>
                  <a:gd name="T63" fmla="*/ 7694 h 46"/>
                  <a:gd name="T64" fmla="+- 0 8514 8495"/>
                  <a:gd name="T65" fmla="*/ T64 w 41"/>
                  <a:gd name="T66" fmla="+- 0 7697 7661"/>
                  <a:gd name="T67" fmla="*/ 7697 h 46"/>
                  <a:gd name="T68" fmla="+- 0 8512 8495"/>
                  <a:gd name="T69" fmla="*/ T68 w 41"/>
                  <a:gd name="T70" fmla="+- 0 7699 7661"/>
                  <a:gd name="T71" fmla="*/ 7699 h 46"/>
                  <a:gd name="T72" fmla="+- 0 8510 8495"/>
                  <a:gd name="T73" fmla="*/ T72 w 41"/>
                  <a:gd name="T74" fmla="+- 0 7699 7661"/>
                  <a:gd name="T75" fmla="*/ 7699 h 46"/>
                  <a:gd name="T76" fmla="+- 0 8510 8495"/>
                  <a:gd name="T77" fmla="*/ T76 w 41"/>
                  <a:gd name="T78" fmla="+- 0 7702 7661"/>
                  <a:gd name="T79" fmla="*/ 7702 h 46"/>
                  <a:gd name="T80" fmla="+- 0 8507 8495"/>
                  <a:gd name="T81" fmla="*/ T80 w 41"/>
                  <a:gd name="T82" fmla="+- 0 7702 7661"/>
                  <a:gd name="T83" fmla="*/ 7702 h 46"/>
                  <a:gd name="T84" fmla="+- 0 8505 8495"/>
                  <a:gd name="T85" fmla="*/ T84 w 41"/>
                  <a:gd name="T86" fmla="+- 0 7704 7661"/>
                  <a:gd name="T87" fmla="*/ 7704 h 46"/>
                  <a:gd name="T88" fmla="+- 0 8498 8495"/>
                  <a:gd name="T89" fmla="*/ T88 w 41"/>
                  <a:gd name="T90" fmla="+- 0 7704 7661"/>
                  <a:gd name="T91" fmla="*/ 7704 h 46"/>
                  <a:gd name="T92" fmla="+- 0 8495 8495"/>
                  <a:gd name="T93" fmla="*/ T92 w 41"/>
                  <a:gd name="T94" fmla="+- 0 7706 7661"/>
                  <a:gd name="T95" fmla="*/ 7706 h 46"/>
                  <a:gd name="T96" fmla="+- 0 8529 8495"/>
                  <a:gd name="T97" fmla="*/ T96 w 41"/>
                  <a:gd name="T98" fmla="+- 0 7706 7661"/>
                  <a:gd name="T99" fmla="*/ 7706 h 46"/>
                  <a:gd name="T100" fmla="+- 0 8529 8495"/>
                  <a:gd name="T101" fmla="*/ T100 w 41"/>
                  <a:gd name="T102" fmla="+- 0 7704 7661"/>
                  <a:gd name="T103" fmla="*/ 7704 h 46"/>
                  <a:gd name="T104" fmla="+- 0 8531 8495"/>
                  <a:gd name="T105" fmla="*/ T104 w 41"/>
                  <a:gd name="T106" fmla="+- 0 7702 7661"/>
                  <a:gd name="T107" fmla="*/ 7702 h 46"/>
                  <a:gd name="T108" fmla="+- 0 8531 8495"/>
                  <a:gd name="T109" fmla="*/ T108 w 41"/>
                  <a:gd name="T110" fmla="+- 0 7699 7661"/>
                  <a:gd name="T111" fmla="*/ 7699 h 46"/>
                  <a:gd name="T112" fmla="+- 0 8534 8495"/>
                  <a:gd name="T113" fmla="*/ T112 w 41"/>
                  <a:gd name="T114" fmla="+- 0 7697 7661"/>
                  <a:gd name="T115" fmla="*/ 7697 h 46"/>
                  <a:gd name="T116" fmla="+- 0 8534 8495"/>
                  <a:gd name="T117" fmla="*/ T116 w 41"/>
                  <a:gd name="T118" fmla="+- 0 7692 7661"/>
                  <a:gd name="T119" fmla="*/ 7692 h 46"/>
                  <a:gd name="T120" fmla="+- 0 8536 8495"/>
                  <a:gd name="T121" fmla="*/ T120 w 41"/>
                  <a:gd name="T122" fmla="+- 0 7690 7661"/>
                  <a:gd name="T123" fmla="*/ 7690 h 46"/>
                  <a:gd name="T124" fmla="+- 0 8536 8495"/>
                  <a:gd name="T125" fmla="*/ T124 w 41"/>
                  <a:gd name="T126" fmla="+- 0 7675 7661"/>
                  <a:gd name="T127" fmla="*/ 7675 h 46"/>
                  <a:gd name="T128" fmla="+- 0 8534 8495"/>
                  <a:gd name="T129" fmla="*/ T128 w 41"/>
                  <a:gd name="T130" fmla="+- 0 7673 7661"/>
                  <a:gd name="T131" fmla="*/ 7673 h 46"/>
                  <a:gd name="T132" fmla="+- 0 8534 8495"/>
                  <a:gd name="T133" fmla="*/ T132 w 41"/>
                  <a:gd name="T134" fmla="+- 0 7666 7661"/>
                  <a:gd name="T135" fmla="*/ 7666 h 46"/>
                  <a:gd name="T136" fmla="+- 0 8529 8495"/>
                  <a:gd name="T137" fmla="*/ T136 w 41"/>
                  <a:gd name="T138" fmla="+- 0 7661 7661"/>
                  <a:gd name="T139" fmla="*/ 7661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1" h="46">
                    <a:moveTo>
                      <a:pt x="34" y="0"/>
                    </a:moveTo>
                    <a:lnTo>
                      <a:pt x="12" y="0"/>
                    </a:lnTo>
                    <a:lnTo>
                      <a:pt x="12" y="2"/>
                    </a:lnTo>
                    <a:lnTo>
                      <a:pt x="15" y="2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2" y="12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4"/>
                    </a:lnTo>
                    <a:lnTo>
                      <a:pt x="22" y="26"/>
                    </a:lnTo>
                    <a:lnTo>
                      <a:pt x="22" y="31"/>
                    </a:lnTo>
                    <a:lnTo>
                      <a:pt x="19" y="33"/>
                    </a:lnTo>
                    <a:lnTo>
                      <a:pt x="19" y="36"/>
                    </a:lnTo>
                    <a:lnTo>
                      <a:pt x="17" y="38"/>
                    </a:lnTo>
                    <a:lnTo>
                      <a:pt x="15" y="38"/>
                    </a:lnTo>
                    <a:lnTo>
                      <a:pt x="15" y="41"/>
                    </a:lnTo>
                    <a:lnTo>
                      <a:pt x="12" y="41"/>
                    </a:lnTo>
                    <a:lnTo>
                      <a:pt x="10" y="43"/>
                    </a:lnTo>
                    <a:lnTo>
                      <a:pt x="3" y="43"/>
                    </a:lnTo>
                    <a:lnTo>
                      <a:pt x="0" y="45"/>
                    </a:lnTo>
                    <a:lnTo>
                      <a:pt x="34" y="45"/>
                    </a:lnTo>
                    <a:lnTo>
                      <a:pt x="34" y="43"/>
                    </a:lnTo>
                    <a:lnTo>
                      <a:pt x="36" y="41"/>
                    </a:lnTo>
                    <a:lnTo>
                      <a:pt x="36" y="38"/>
                    </a:lnTo>
                    <a:lnTo>
                      <a:pt x="39" y="36"/>
                    </a:lnTo>
                    <a:lnTo>
                      <a:pt x="39" y="31"/>
                    </a:lnTo>
                    <a:lnTo>
                      <a:pt x="41" y="29"/>
                    </a:lnTo>
                    <a:lnTo>
                      <a:pt x="41" y="14"/>
                    </a:lnTo>
                    <a:lnTo>
                      <a:pt x="39" y="12"/>
                    </a:lnTo>
                    <a:lnTo>
                      <a:pt x="39" y="5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96" name="Group 11057"/>
            <p:cNvGrpSpPr>
              <a:grpSpLocks/>
            </p:cNvGrpSpPr>
            <p:nvPr/>
          </p:nvGrpSpPr>
          <p:grpSpPr bwMode="auto">
            <a:xfrm>
              <a:off x="10511" y="1538"/>
              <a:ext cx="5563" cy="4270"/>
              <a:chOff x="10511" y="1538"/>
              <a:chExt cx="5563" cy="4270"/>
            </a:xfrm>
          </p:grpSpPr>
          <p:sp>
            <p:nvSpPr>
              <p:cNvPr id="20589" name="Freeform 11058"/>
              <p:cNvSpPr>
                <a:spLocks/>
              </p:cNvSpPr>
              <p:nvPr/>
            </p:nvSpPr>
            <p:spPr bwMode="auto">
              <a:xfrm>
                <a:off x="10511" y="1538"/>
                <a:ext cx="5563" cy="4270"/>
              </a:xfrm>
              <a:custGeom>
                <a:avLst/>
                <a:gdLst>
                  <a:gd name="T0" fmla="+- 0 10511 10511"/>
                  <a:gd name="T1" fmla="*/ T0 w 5563"/>
                  <a:gd name="T2" fmla="+- 0 5431 1538"/>
                  <a:gd name="T3" fmla="*/ 5431 h 4270"/>
                  <a:gd name="T4" fmla="+- 0 11642 10511"/>
                  <a:gd name="T5" fmla="*/ T4 w 5563"/>
                  <a:gd name="T6" fmla="+- 0 3682 1538"/>
                  <a:gd name="T7" fmla="*/ 3682 h 4270"/>
                  <a:gd name="T8" fmla="+- 0 12230 10511"/>
                  <a:gd name="T9" fmla="*/ T8 w 5563"/>
                  <a:gd name="T10" fmla="+- 0 2664 1538"/>
                  <a:gd name="T11" fmla="*/ 2664 h 4270"/>
                  <a:gd name="T12" fmla="+- 0 12582 10511"/>
                  <a:gd name="T13" fmla="*/ T12 w 5563"/>
                  <a:gd name="T14" fmla="+- 0 2244 1538"/>
                  <a:gd name="T15" fmla="*/ 2244 h 4270"/>
                  <a:gd name="T16" fmla="+- 0 13264 10511"/>
                  <a:gd name="T17" fmla="*/ T16 w 5563"/>
                  <a:gd name="T18" fmla="+- 0 2062 1538"/>
                  <a:gd name="T19" fmla="*/ 2062 h 4270"/>
                  <a:gd name="T20" fmla="+- 0 13854 10511"/>
                  <a:gd name="T21" fmla="*/ T20 w 5563"/>
                  <a:gd name="T22" fmla="+- 0 2112 1538"/>
                  <a:gd name="T23" fmla="*/ 2112 h 4270"/>
                  <a:gd name="T24" fmla="+- 0 14409 10511"/>
                  <a:gd name="T25" fmla="*/ T24 w 5563"/>
                  <a:gd name="T26" fmla="+- 0 1910 1538"/>
                  <a:gd name="T27" fmla="*/ 1910 h 4270"/>
                  <a:gd name="T28" fmla="+- 0 14990 10511"/>
                  <a:gd name="T29" fmla="*/ T28 w 5563"/>
                  <a:gd name="T30" fmla="+- 0 1639 1538"/>
                  <a:gd name="T31" fmla="*/ 1639 h 4270"/>
                  <a:gd name="T32" fmla="+- 0 15558 10511"/>
                  <a:gd name="T33" fmla="*/ T32 w 5563"/>
                  <a:gd name="T34" fmla="+- 0 1538 1538"/>
                  <a:gd name="T35" fmla="*/ 1538 h 4270"/>
                  <a:gd name="T36" fmla="+- 0 15911 10511"/>
                  <a:gd name="T37" fmla="*/ T36 w 5563"/>
                  <a:gd name="T38" fmla="+- 0 1788 1538"/>
                  <a:gd name="T39" fmla="*/ 1788 h 4270"/>
                  <a:gd name="T40" fmla="+- 0 16074 10511"/>
                  <a:gd name="T41" fmla="*/ T40 w 5563"/>
                  <a:gd name="T42" fmla="+- 0 2138 1538"/>
                  <a:gd name="T43" fmla="*/ 2138 h 4270"/>
                  <a:gd name="T44" fmla="+- 0 15916 10511"/>
                  <a:gd name="T45" fmla="*/ T44 w 5563"/>
                  <a:gd name="T46" fmla="+- 0 2477 1538"/>
                  <a:gd name="T47" fmla="*/ 2477 h 4270"/>
                  <a:gd name="T48" fmla="+- 0 15717 10511"/>
                  <a:gd name="T49" fmla="*/ T48 w 5563"/>
                  <a:gd name="T50" fmla="+- 0 2678 1538"/>
                  <a:gd name="T51" fmla="*/ 2678 h 4270"/>
                  <a:gd name="T52" fmla="+- 0 15347 10511"/>
                  <a:gd name="T53" fmla="*/ T52 w 5563"/>
                  <a:gd name="T54" fmla="+- 0 2419 1538"/>
                  <a:gd name="T55" fmla="*/ 2419 h 4270"/>
                  <a:gd name="T56" fmla="+- 0 15402 10511"/>
                  <a:gd name="T57" fmla="*/ T56 w 5563"/>
                  <a:gd name="T58" fmla="+- 0 2366 1538"/>
                  <a:gd name="T59" fmla="*/ 2366 h 4270"/>
                  <a:gd name="T60" fmla="+- 0 15590 10511"/>
                  <a:gd name="T61" fmla="*/ T60 w 5563"/>
                  <a:gd name="T62" fmla="+- 0 2381 1538"/>
                  <a:gd name="T63" fmla="*/ 2381 h 4270"/>
                  <a:gd name="T64" fmla="+- 0 15753 10511"/>
                  <a:gd name="T65" fmla="*/ T64 w 5563"/>
                  <a:gd name="T66" fmla="+- 0 2150 1538"/>
                  <a:gd name="T67" fmla="*/ 2150 h 4270"/>
                  <a:gd name="T68" fmla="+- 0 15616 10511"/>
                  <a:gd name="T69" fmla="*/ T68 w 5563"/>
                  <a:gd name="T70" fmla="+- 0 1913 1538"/>
                  <a:gd name="T71" fmla="*/ 1913 h 4270"/>
                  <a:gd name="T72" fmla="+- 0 15201 10511"/>
                  <a:gd name="T73" fmla="*/ T72 w 5563"/>
                  <a:gd name="T74" fmla="+- 0 1877 1538"/>
                  <a:gd name="T75" fmla="*/ 1877 h 4270"/>
                  <a:gd name="T76" fmla="+- 0 14920 10511"/>
                  <a:gd name="T77" fmla="*/ T76 w 5563"/>
                  <a:gd name="T78" fmla="+- 0 2009 1538"/>
                  <a:gd name="T79" fmla="*/ 2009 h 4270"/>
                  <a:gd name="T80" fmla="+- 0 14488 10511"/>
                  <a:gd name="T81" fmla="*/ T80 w 5563"/>
                  <a:gd name="T82" fmla="+- 0 2167 1538"/>
                  <a:gd name="T83" fmla="*/ 2167 h 4270"/>
                  <a:gd name="T84" fmla="+- 0 13972 10511"/>
                  <a:gd name="T85" fmla="*/ T84 w 5563"/>
                  <a:gd name="T86" fmla="+- 0 2462 1538"/>
                  <a:gd name="T87" fmla="*/ 2462 h 4270"/>
                  <a:gd name="T88" fmla="+- 0 13480 10511"/>
                  <a:gd name="T89" fmla="*/ T88 w 5563"/>
                  <a:gd name="T90" fmla="+- 0 2642 1538"/>
                  <a:gd name="T91" fmla="*/ 2642 h 4270"/>
                  <a:gd name="T92" fmla="+- 0 13437 10511"/>
                  <a:gd name="T93" fmla="*/ T92 w 5563"/>
                  <a:gd name="T94" fmla="+- 0 3125 1538"/>
                  <a:gd name="T95" fmla="*/ 3125 h 4270"/>
                  <a:gd name="T96" fmla="+- 0 13221 10511"/>
                  <a:gd name="T97" fmla="*/ T96 w 5563"/>
                  <a:gd name="T98" fmla="+- 0 3434 1538"/>
                  <a:gd name="T99" fmla="*/ 3434 h 4270"/>
                  <a:gd name="T100" fmla="+- 0 12662 10511"/>
                  <a:gd name="T101" fmla="*/ T100 w 5563"/>
                  <a:gd name="T102" fmla="+- 0 3994 1538"/>
                  <a:gd name="T103" fmla="*/ 3994 h 4270"/>
                  <a:gd name="T104" fmla="+- 0 12150 10511"/>
                  <a:gd name="T105" fmla="*/ T104 w 5563"/>
                  <a:gd name="T106" fmla="+- 0 4423 1538"/>
                  <a:gd name="T107" fmla="*/ 4423 h 4270"/>
                  <a:gd name="T108" fmla="+- 0 11951 10511"/>
                  <a:gd name="T109" fmla="*/ T108 w 5563"/>
                  <a:gd name="T110" fmla="+- 0 4562 1538"/>
                  <a:gd name="T111" fmla="*/ 4562 h 4270"/>
                  <a:gd name="T112" fmla="+- 0 11752 10511"/>
                  <a:gd name="T113" fmla="*/ T112 w 5563"/>
                  <a:gd name="T114" fmla="+- 0 4906 1538"/>
                  <a:gd name="T115" fmla="*/ 4906 h 4270"/>
                  <a:gd name="T116" fmla="+- 0 11450 10511"/>
                  <a:gd name="T117" fmla="*/ T116 w 5563"/>
                  <a:gd name="T118" fmla="+- 0 5340 1538"/>
                  <a:gd name="T119" fmla="*/ 5340 h 4270"/>
                  <a:gd name="T120" fmla="+- 0 11258 10511"/>
                  <a:gd name="T121" fmla="*/ T120 w 5563"/>
                  <a:gd name="T122" fmla="+- 0 5674 1538"/>
                  <a:gd name="T123" fmla="*/ 5674 h 4270"/>
                  <a:gd name="T124" fmla="+- 0 11178 10511"/>
                  <a:gd name="T125" fmla="*/ T124 w 5563"/>
                  <a:gd name="T126" fmla="+- 0 5808 1538"/>
                  <a:gd name="T127" fmla="*/ 5808 h 42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</a:cxnLst>
                <a:rect l="0" t="0" r="r" b="b"/>
                <a:pathLst>
                  <a:path w="5563" h="4270">
                    <a:moveTo>
                      <a:pt x="0" y="3893"/>
                    </a:moveTo>
                    <a:lnTo>
                      <a:pt x="1131" y="2144"/>
                    </a:lnTo>
                    <a:lnTo>
                      <a:pt x="1719" y="1126"/>
                    </a:lnTo>
                    <a:lnTo>
                      <a:pt x="2071" y="706"/>
                    </a:lnTo>
                    <a:lnTo>
                      <a:pt x="2753" y="524"/>
                    </a:lnTo>
                    <a:lnTo>
                      <a:pt x="3343" y="574"/>
                    </a:lnTo>
                    <a:lnTo>
                      <a:pt x="3898" y="372"/>
                    </a:lnTo>
                    <a:lnTo>
                      <a:pt x="4479" y="101"/>
                    </a:lnTo>
                    <a:lnTo>
                      <a:pt x="5047" y="0"/>
                    </a:lnTo>
                    <a:lnTo>
                      <a:pt x="5400" y="250"/>
                    </a:lnTo>
                    <a:lnTo>
                      <a:pt x="5563" y="600"/>
                    </a:lnTo>
                    <a:lnTo>
                      <a:pt x="5405" y="939"/>
                    </a:lnTo>
                    <a:lnTo>
                      <a:pt x="5206" y="1140"/>
                    </a:lnTo>
                    <a:lnTo>
                      <a:pt x="4836" y="881"/>
                    </a:lnTo>
                    <a:lnTo>
                      <a:pt x="4891" y="828"/>
                    </a:lnTo>
                    <a:lnTo>
                      <a:pt x="5079" y="843"/>
                    </a:lnTo>
                    <a:lnTo>
                      <a:pt x="5242" y="612"/>
                    </a:lnTo>
                    <a:lnTo>
                      <a:pt x="5105" y="375"/>
                    </a:lnTo>
                    <a:lnTo>
                      <a:pt x="4690" y="339"/>
                    </a:lnTo>
                    <a:lnTo>
                      <a:pt x="4409" y="471"/>
                    </a:lnTo>
                    <a:lnTo>
                      <a:pt x="3977" y="629"/>
                    </a:lnTo>
                    <a:lnTo>
                      <a:pt x="3461" y="924"/>
                    </a:lnTo>
                    <a:lnTo>
                      <a:pt x="2969" y="1104"/>
                    </a:lnTo>
                    <a:lnTo>
                      <a:pt x="2926" y="1587"/>
                    </a:lnTo>
                    <a:lnTo>
                      <a:pt x="2710" y="1896"/>
                    </a:lnTo>
                    <a:lnTo>
                      <a:pt x="2151" y="2456"/>
                    </a:lnTo>
                    <a:lnTo>
                      <a:pt x="1639" y="2885"/>
                    </a:lnTo>
                    <a:lnTo>
                      <a:pt x="1440" y="3024"/>
                    </a:lnTo>
                    <a:lnTo>
                      <a:pt x="1241" y="3368"/>
                    </a:lnTo>
                    <a:lnTo>
                      <a:pt x="939" y="3802"/>
                    </a:lnTo>
                    <a:lnTo>
                      <a:pt x="747" y="4136"/>
                    </a:lnTo>
                    <a:lnTo>
                      <a:pt x="667" y="4270"/>
                    </a:lnTo>
                  </a:path>
                </a:pathLst>
              </a:custGeom>
              <a:noFill/>
              <a:ln w="10668">
                <a:solidFill>
                  <a:srgbClr val="FF7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97" name="Group 11059"/>
            <p:cNvGrpSpPr>
              <a:grpSpLocks/>
            </p:cNvGrpSpPr>
            <p:nvPr/>
          </p:nvGrpSpPr>
          <p:grpSpPr bwMode="auto">
            <a:xfrm>
              <a:off x="12621" y="2554"/>
              <a:ext cx="86" cy="84"/>
              <a:chOff x="12621" y="2554"/>
              <a:chExt cx="86" cy="84"/>
            </a:xfrm>
          </p:grpSpPr>
          <p:sp>
            <p:nvSpPr>
              <p:cNvPr id="20588" name="Freeform 11060"/>
              <p:cNvSpPr>
                <a:spLocks/>
              </p:cNvSpPr>
              <p:nvPr/>
            </p:nvSpPr>
            <p:spPr bwMode="auto">
              <a:xfrm>
                <a:off x="12621" y="2554"/>
                <a:ext cx="86" cy="84"/>
              </a:xfrm>
              <a:custGeom>
                <a:avLst/>
                <a:gdLst>
                  <a:gd name="T0" fmla="+- 0 12621 12621"/>
                  <a:gd name="T1" fmla="*/ T0 w 86"/>
                  <a:gd name="T2" fmla="+- 0 2638 2554"/>
                  <a:gd name="T3" fmla="*/ 2638 h 84"/>
                  <a:gd name="T4" fmla="+- 0 12707 12621"/>
                  <a:gd name="T5" fmla="*/ T4 w 86"/>
                  <a:gd name="T6" fmla="+- 0 2638 2554"/>
                  <a:gd name="T7" fmla="*/ 2638 h 84"/>
                  <a:gd name="T8" fmla="+- 0 12707 12621"/>
                  <a:gd name="T9" fmla="*/ T8 w 86"/>
                  <a:gd name="T10" fmla="+- 0 2554 2554"/>
                  <a:gd name="T11" fmla="*/ 2554 h 84"/>
                  <a:gd name="T12" fmla="+- 0 12621 12621"/>
                  <a:gd name="T13" fmla="*/ T12 w 86"/>
                  <a:gd name="T14" fmla="+- 0 2554 2554"/>
                  <a:gd name="T15" fmla="*/ 2554 h 84"/>
                  <a:gd name="T16" fmla="+- 0 12621 12621"/>
                  <a:gd name="T17" fmla="*/ T16 w 86"/>
                  <a:gd name="T18" fmla="+- 0 2638 2554"/>
                  <a:gd name="T19" fmla="*/ 2638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6" h="84">
                    <a:moveTo>
                      <a:pt x="0" y="84"/>
                    </a:moveTo>
                    <a:lnTo>
                      <a:pt x="86" y="84"/>
                    </a:lnTo>
                    <a:lnTo>
                      <a:pt x="86" y="0"/>
                    </a:lnTo>
                    <a:lnTo>
                      <a:pt x="0" y="0"/>
                    </a:lnTo>
                    <a:lnTo>
                      <a:pt x="0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98" name="Group 11061"/>
            <p:cNvGrpSpPr>
              <a:grpSpLocks/>
            </p:cNvGrpSpPr>
            <p:nvPr/>
          </p:nvGrpSpPr>
          <p:grpSpPr bwMode="auto">
            <a:xfrm>
              <a:off x="12654" y="2582"/>
              <a:ext cx="19" cy="26"/>
              <a:chOff x="12654" y="2582"/>
              <a:chExt cx="19" cy="26"/>
            </a:xfrm>
          </p:grpSpPr>
          <p:sp>
            <p:nvSpPr>
              <p:cNvPr id="20585" name="Freeform 11062"/>
              <p:cNvSpPr>
                <a:spLocks/>
              </p:cNvSpPr>
              <p:nvPr/>
            </p:nvSpPr>
            <p:spPr bwMode="auto">
              <a:xfrm>
                <a:off x="12654" y="2582"/>
                <a:ext cx="19" cy="26"/>
              </a:xfrm>
              <a:custGeom>
                <a:avLst/>
                <a:gdLst>
                  <a:gd name="T0" fmla="+- 0 12657 12654"/>
                  <a:gd name="T1" fmla="*/ T0 w 19"/>
                  <a:gd name="T2" fmla="+- 0 2582 2582"/>
                  <a:gd name="T3" fmla="*/ 2582 h 26"/>
                  <a:gd name="T4" fmla="+- 0 12654 12654"/>
                  <a:gd name="T5" fmla="*/ T4 w 19"/>
                  <a:gd name="T6" fmla="+- 0 2582 2582"/>
                  <a:gd name="T7" fmla="*/ 2582 h 26"/>
                  <a:gd name="T8" fmla="+- 0 12654 12654"/>
                  <a:gd name="T9" fmla="*/ T8 w 19"/>
                  <a:gd name="T10" fmla="+- 0 2609 2582"/>
                  <a:gd name="T11" fmla="*/ 2609 h 26"/>
                  <a:gd name="T12" fmla="+- 0 12657 12654"/>
                  <a:gd name="T13" fmla="*/ T12 w 19"/>
                  <a:gd name="T14" fmla="+- 0 2609 2582"/>
                  <a:gd name="T15" fmla="*/ 2609 h 26"/>
                  <a:gd name="T16" fmla="+- 0 12657 12654"/>
                  <a:gd name="T17" fmla="*/ T16 w 19"/>
                  <a:gd name="T18" fmla="+- 0 2597 2582"/>
                  <a:gd name="T19" fmla="*/ 2597 h 26"/>
                  <a:gd name="T20" fmla="+- 0 12674 12654"/>
                  <a:gd name="T21" fmla="*/ T20 w 19"/>
                  <a:gd name="T22" fmla="+- 0 2597 2582"/>
                  <a:gd name="T23" fmla="*/ 2597 h 26"/>
                  <a:gd name="T24" fmla="+- 0 12674 12654"/>
                  <a:gd name="T25" fmla="*/ T24 w 19"/>
                  <a:gd name="T26" fmla="+- 0 2594 2582"/>
                  <a:gd name="T27" fmla="*/ 2594 h 26"/>
                  <a:gd name="T28" fmla="+- 0 12657 12654"/>
                  <a:gd name="T29" fmla="*/ T28 w 19"/>
                  <a:gd name="T30" fmla="+- 0 2594 2582"/>
                  <a:gd name="T31" fmla="*/ 2594 h 26"/>
                  <a:gd name="T32" fmla="+- 0 12657 12654"/>
                  <a:gd name="T33" fmla="*/ T32 w 19"/>
                  <a:gd name="T34" fmla="+- 0 2582 2582"/>
                  <a:gd name="T35" fmla="*/ 258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6">
                    <a:moveTo>
                      <a:pt x="3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3" y="27"/>
                    </a:lnTo>
                    <a:lnTo>
                      <a:pt x="3" y="15"/>
                    </a:lnTo>
                    <a:lnTo>
                      <a:pt x="20" y="15"/>
                    </a:lnTo>
                    <a:lnTo>
                      <a:pt x="20" y="12"/>
                    </a:lnTo>
                    <a:lnTo>
                      <a:pt x="3" y="1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86" name="Freeform 11063"/>
              <p:cNvSpPr>
                <a:spLocks/>
              </p:cNvSpPr>
              <p:nvPr/>
            </p:nvSpPr>
            <p:spPr bwMode="auto">
              <a:xfrm>
                <a:off x="12654" y="2582"/>
                <a:ext cx="19" cy="26"/>
              </a:xfrm>
              <a:custGeom>
                <a:avLst/>
                <a:gdLst>
                  <a:gd name="T0" fmla="+- 0 12674 12654"/>
                  <a:gd name="T1" fmla="*/ T0 w 19"/>
                  <a:gd name="T2" fmla="+- 0 2597 2582"/>
                  <a:gd name="T3" fmla="*/ 2597 h 26"/>
                  <a:gd name="T4" fmla="+- 0 12671 12654"/>
                  <a:gd name="T5" fmla="*/ T4 w 19"/>
                  <a:gd name="T6" fmla="+- 0 2597 2582"/>
                  <a:gd name="T7" fmla="*/ 2597 h 26"/>
                  <a:gd name="T8" fmla="+- 0 12671 12654"/>
                  <a:gd name="T9" fmla="*/ T8 w 19"/>
                  <a:gd name="T10" fmla="+- 0 2609 2582"/>
                  <a:gd name="T11" fmla="*/ 2609 h 26"/>
                  <a:gd name="T12" fmla="+- 0 12674 12654"/>
                  <a:gd name="T13" fmla="*/ T12 w 19"/>
                  <a:gd name="T14" fmla="+- 0 2609 2582"/>
                  <a:gd name="T15" fmla="*/ 2609 h 26"/>
                  <a:gd name="T16" fmla="+- 0 12674 12654"/>
                  <a:gd name="T17" fmla="*/ T16 w 19"/>
                  <a:gd name="T18" fmla="+- 0 2597 2582"/>
                  <a:gd name="T19" fmla="*/ 259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20" y="15"/>
                    </a:moveTo>
                    <a:lnTo>
                      <a:pt x="17" y="15"/>
                    </a:lnTo>
                    <a:lnTo>
                      <a:pt x="17" y="27"/>
                    </a:lnTo>
                    <a:lnTo>
                      <a:pt x="20" y="27"/>
                    </a:lnTo>
                    <a:lnTo>
                      <a:pt x="20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87" name="Freeform 11064"/>
              <p:cNvSpPr>
                <a:spLocks/>
              </p:cNvSpPr>
              <p:nvPr/>
            </p:nvSpPr>
            <p:spPr bwMode="auto">
              <a:xfrm>
                <a:off x="12654" y="2582"/>
                <a:ext cx="19" cy="26"/>
              </a:xfrm>
              <a:custGeom>
                <a:avLst/>
                <a:gdLst>
                  <a:gd name="T0" fmla="+- 0 12674 12654"/>
                  <a:gd name="T1" fmla="*/ T0 w 19"/>
                  <a:gd name="T2" fmla="+- 0 2582 2582"/>
                  <a:gd name="T3" fmla="*/ 2582 h 26"/>
                  <a:gd name="T4" fmla="+- 0 12671 12654"/>
                  <a:gd name="T5" fmla="*/ T4 w 19"/>
                  <a:gd name="T6" fmla="+- 0 2582 2582"/>
                  <a:gd name="T7" fmla="*/ 2582 h 26"/>
                  <a:gd name="T8" fmla="+- 0 12671 12654"/>
                  <a:gd name="T9" fmla="*/ T8 w 19"/>
                  <a:gd name="T10" fmla="+- 0 2594 2582"/>
                  <a:gd name="T11" fmla="*/ 2594 h 26"/>
                  <a:gd name="T12" fmla="+- 0 12674 12654"/>
                  <a:gd name="T13" fmla="*/ T12 w 19"/>
                  <a:gd name="T14" fmla="+- 0 2594 2582"/>
                  <a:gd name="T15" fmla="*/ 2594 h 26"/>
                  <a:gd name="T16" fmla="+- 0 12674 12654"/>
                  <a:gd name="T17" fmla="*/ T16 w 19"/>
                  <a:gd name="T18" fmla="+- 0 2582 2582"/>
                  <a:gd name="T19" fmla="*/ 258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20" y="0"/>
                    </a:moveTo>
                    <a:lnTo>
                      <a:pt x="17" y="0"/>
                    </a:lnTo>
                    <a:lnTo>
                      <a:pt x="17" y="12"/>
                    </a:lnTo>
                    <a:lnTo>
                      <a:pt x="20" y="1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399" name="Group 11065"/>
            <p:cNvGrpSpPr>
              <a:grpSpLocks/>
            </p:cNvGrpSpPr>
            <p:nvPr/>
          </p:nvGrpSpPr>
          <p:grpSpPr bwMode="auto">
            <a:xfrm>
              <a:off x="12678" y="2611"/>
              <a:ext cx="29" cy="26"/>
              <a:chOff x="12678" y="2611"/>
              <a:chExt cx="29" cy="26"/>
            </a:xfrm>
          </p:grpSpPr>
          <p:sp>
            <p:nvSpPr>
              <p:cNvPr id="20584" name="Freeform 11066"/>
              <p:cNvSpPr>
                <a:spLocks/>
              </p:cNvSpPr>
              <p:nvPr/>
            </p:nvSpPr>
            <p:spPr bwMode="auto">
              <a:xfrm>
                <a:off x="12678" y="2611"/>
                <a:ext cx="29" cy="26"/>
              </a:xfrm>
              <a:custGeom>
                <a:avLst/>
                <a:gdLst>
                  <a:gd name="T0" fmla="+- 0 12707 12678"/>
                  <a:gd name="T1" fmla="*/ T0 w 29"/>
                  <a:gd name="T2" fmla="+- 0 2638 2611"/>
                  <a:gd name="T3" fmla="*/ 2638 h 26"/>
                  <a:gd name="T4" fmla="+- 0 12678 12678"/>
                  <a:gd name="T5" fmla="*/ T4 w 29"/>
                  <a:gd name="T6" fmla="+- 0 2611 2611"/>
                  <a:gd name="T7" fmla="*/ 261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9" y="27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00" name="Group 11067"/>
            <p:cNvGrpSpPr>
              <a:grpSpLocks/>
            </p:cNvGrpSpPr>
            <p:nvPr/>
          </p:nvGrpSpPr>
          <p:grpSpPr bwMode="auto">
            <a:xfrm>
              <a:off x="12621" y="2554"/>
              <a:ext cx="29" cy="26"/>
              <a:chOff x="12621" y="2554"/>
              <a:chExt cx="29" cy="26"/>
            </a:xfrm>
          </p:grpSpPr>
          <p:sp>
            <p:nvSpPr>
              <p:cNvPr id="20583" name="Freeform 11068"/>
              <p:cNvSpPr>
                <a:spLocks/>
              </p:cNvSpPr>
              <p:nvPr/>
            </p:nvSpPr>
            <p:spPr bwMode="auto">
              <a:xfrm>
                <a:off x="12621" y="2554"/>
                <a:ext cx="29" cy="26"/>
              </a:xfrm>
              <a:custGeom>
                <a:avLst/>
                <a:gdLst>
                  <a:gd name="T0" fmla="+- 0 12650 12621"/>
                  <a:gd name="T1" fmla="*/ T0 w 29"/>
                  <a:gd name="T2" fmla="+- 0 2580 2554"/>
                  <a:gd name="T3" fmla="*/ 2580 h 26"/>
                  <a:gd name="T4" fmla="+- 0 12621 12621"/>
                  <a:gd name="T5" fmla="*/ T4 w 29"/>
                  <a:gd name="T6" fmla="+- 0 2554 2554"/>
                  <a:gd name="T7" fmla="*/ 255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9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01" name="Group 11069"/>
            <p:cNvGrpSpPr>
              <a:grpSpLocks/>
            </p:cNvGrpSpPr>
            <p:nvPr/>
          </p:nvGrpSpPr>
          <p:grpSpPr bwMode="auto">
            <a:xfrm>
              <a:off x="12621" y="2611"/>
              <a:ext cx="29" cy="26"/>
              <a:chOff x="12621" y="2611"/>
              <a:chExt cx="29" cy="26"/>
            </a:xfrm>
          </p:grpSpPr>
          <p:sp>
            <p:nvSpPr>
              <p:cNvPr id="20582" name="Freeform 11070"/>
              <p:cNvSpPr>
                <a:spLocks/>
              </p:cNvSpPr>
              <p:nvPr/>
            </p:nvSpPr>
            <p:spPr bwMode="auto">
              <a:xfrm>
                <a:off x="12621" y="2611"/>
                <a:ext cx="29" cy="26"/>
              </a:xfrm>
              <a:custGeom>
                <a:avLst/>
                <a:gdLst>
                  <a:gd name="T0" fmla="+- 0 12621 12621"/>
                  <a:gd name="T1" fmla="*/ T0 w 29"/>
                  <a:gd name="T2" fmla="+- 0 2638 2611"/>
                  <a:gd name="T3" fmla="*/ 2638 h 26"/>
                  <a:gd name="T4" fmla="+- 0 12650 12621"/>
                  <a:gd name="T5" fmla="*/ T4 w 29"/>
                  <a:gd name="T6" fmla="+- 0 2611 2611"/>
                  <a:gd name="T7" fmla="*/ 261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7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02" name="Group 11071"/>
            <p:cNvGrpSpPr>
              <a:grpSpLocks/>
            </p:cNvGrpSpPr>
            <p:nvPr/>
          </p:nvGrpSpPr>
          <p:grpSpPr bwMode="auto">
            <a:xfrm>
              <a:off x="12678" y="2554"/>
              <a:ext cx="29" cy="26"/>
              <a:chOff x="12678" y="2554"/>
              <a:chExt cx="29" cy="26"/>
            </a:xfrm>
          </p:grpSpPr>
          <p:sp>
            <p:nvSpPr>
              <p:cNvPr id="20581" name="Freeform 11072"/>
              <p:cNvSpPr>
                <a:spLocks/>
              </p:cNvSpPr>
              <p:nvPr/>
            </p:nvSpPr>
            <p:spPr bwMode="auto">
              <a:xfrm>
                <a:off x="12678" y="2554"/>
                <a:ext cx="29" cy="26"/>
              </a:xfrm>
              <a:custGeom>
                <a:avLst/>
                <a:gdLst>
                  <a:gd name="T0" fmla="+- 0 12678 12678"/>
                  <a:gd name="T1" fmla="*/ T0 w 29"/>
                  <a:gd name="T2" fmla="+- 0 2580 2554"/>
                  <a:gd name="T3" fmla="*/ 2580 h 26"/>
                  <a:gd name="T4" fmla="+- 0 12707 12678"/>
                  <a:gd name="T5" fmla="*/ T4 w 29"/>
                  <a:gd name="T6" fmla="+- 0 2554 2554"/>
                  <a:gd name="T7" fmla="*/ 255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6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03" name="Group 11073"/>
            <p:cNvGrpSpPr>
              <a:grpSpLocks/>
            </p:cNvGrpSpPr>
            <p:nvPr/>
          </p:nvGrpSpPr>
          <p:grpSpPr bwMode="auto">
            <a:xfrm>
              <a:off x="12431" y="2779"/>
              <a:ext cx="84" cy="86"/>
              <a:chOff x="12431" y="2779"/>
              <a:chExt cx="84" cy="86"/>
            </a:xfrm>
          </p:grpSpPr>
          <p:sp>
            <p:nvSpPr>
              <p:cNvPr id="20580" name="Freeform 11074"/>
              <p:cNvSpPr>
                <a:spLocks/>
              </p:cNvSpPr>
              <p:nvPr/>
            </p:nvSpPr>
            <p:spPr bwMode="auto">
              <a:xfrm>
                <a:off x="12431" y="2779"/>
                <a:ext cx="84" cy="86"/>
              </a:xfrm>
              <a:custGeom>
                <a:avLst/>
                <a:gdLst>
                  <a:gd name="T0" fmla="+- 0 12431 12431"/>
                  <a:gd name="T1" fmla="*/ T0 w 84"/>
                  <a:gd name="T2" fmla="+- 0 2866 2779"/>
                  <a:gd name="T3" fmla="*/ 2866 h 86"/>
                  <a:gd name="T4" fmla="+- 0 12515 12431"/>
                  <a:gd name="T5" fmla="*/ T4 w 84"/>
                  <a:gd name="T6" fmla="+- 0 2866 2779"/>
                  <a:gd name="T7" fmla="*/ 2866 h 86"/>
                  <a:gd name="T8" fmla="+- 0 12515 12431"/>
                  <a:gd name="T9" fmla="*/ T8 w 84"/>
                  <a:gd name="T10" fmla="+- 0 2779 2779"/>
                  <a:gd name="T11" fmla="*/ 2779 h 86"/>
                  <a:gd name="T12" fmla="+- 0 12431 12431"/>
                  <a:gd name="T13" fmla="*/ T12 w 84"/>
                  <a:gd name="T14" fmla="+- 0 2779 2779"/>
                  <a:gd name="T15" fmla="*/ 2779 h 86"/>
                  <a:gd name="T16" fmla="+- 0 12431 12431"/>
                  <a:gd name="T17" fmla="*/ T16 w 84"/>
                  <a:gd name="T18" fmla="+- 0 2866 2779"/>
                  <a:gd name="T19" fmla="*/ 2866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" h="86">
                    <a:moveTo>
                      <a:pt x="0" y="87"/>
                    </a:moveTo>
                    <a:lnTo>
                      <a:pt x="84" y="87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8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04" name="Group 11075"/>
            <p:cNvGrpSpPr>
              <a:grpSpLocks/>
            </p:cNvGrpSpPr>
            <p:nvPr/>
          </p:nvGrpSpPr>
          <p:grpSpPr bwMode="auto">
            <a:xfrm>
              <a:off x="12462" y="2810"/>
              <a:ext cx="22" cy="26"/>
              <a:chOff x="12462" y="2810"/>
              <a:chExt cx="22" cy="26"/>
            </a:xfrm>
          </p:grpSpPr>
          <p:sp>
            <p:nvSpPr>
              <p:cNvPr id="20577" name="Freeform 11076"/>
              <p:cNvSpPr>
                <a:spLocks/>
              </p:cNvSpPr>
              <p:nvPr/>
            </p:nvSpPr>
            <p:spPr bwMode="auto">
              <a:xfrm>
                <a:off x="12462" y="2810"/>
                <a:ext cx="22" cy="26"/>
              </a:xfrm>
              <a:custGeom>
                <a:avLst/>
                <a:gdLst>
                  <a:gd name="T0" fmla="+- 0 12467 12462"/>
                  <a:gd name="T1" fmla="*/ T0 w 22"/>
                  <a:gd name="T2" fmla="+- 0 2810 2810"/>
                  <a:gd name="T3" fmla="*/ 2810 h 26"/>
                  <a:gd name="T4" fmla="+- 0 12462 12462"/>
                  <a:gd name="T5" fmla="*/ T4 w 22"/>
                  <a:gd name="T6" fmla="+- 0 2810 2810"/>
                  <a:gd name="T7" fmla="*/ 2810 h 26"/>
                  <a:gd name="T8" fmla="+- 0 12462 12462"/>
                  <a:gd name="T9" fmla="*/ T8 w 22"/>
                  <a:gd name="T10" fmla="+- 0 2837 2810"/>
                  <a:gd name="T11" fmla="*/ 2837 h 26"/>
                  <a:gd name="T12" fmla="+- 0 12467 12462"/>
                  <a:gd name="T13" fmla="*/ T12 w 22"/>
                  <a:gd name="T14" fmla="+- 0 2837 2810"/>
                  <a:gd name="T15" fmla="*/ 2837 h 26"/>
                  <a:gd name="T16" fmla="+- 0 12467 12462"/>
                  <a:gd name="T17" fmla="*/ T16 w 22"/>
                  <a:gd name="T18" fmla="+- 0 2825 2810"/>
                  <a:gd name="T19" fmla="*/ 2825 h 26"/>
                  <a:gd name="T20" fmla="+- 0 12484 12462"/>
                  <a:gd name="T21" fmla="*/ T20 w 22"/>
                  <a:gd name="T22" fmla="+- 0 2825 2810"/>
                  <a:gd name="T23" fmla="*/ 2825 h 26"/>
                  <a:gd name="T24" fmla="+- 0 12484 12462"/>
                  <a:gd name="T25" fmla="*/ T24 w 22"/>
                  <a:gd name="T26" fmla="+- 0 2820 2810"/>
                  <a:gd name="T27" fmla="*/ 2820 h 26"/>
                  <a:gd name="T28" fmla="+- 0 12467 12462"/>
                  <a:gd name="T29" fmla="*/ T28 w 22"/>
                  <a:gd name="T30" fmla="+- 0 2820 2810"/>
                  <a:gd name="T31" fmla="*/ 2820 h 26"/>
                  <a:gd name="T32" fmla="+- 0 12467 12462"/>
                  <a:gd name="T33" fmla="*/ T32 w 22"/>
                  <a:gd name="T34" fmla="+- 0 2810 2810"/>
                  <a:gd name="T35" fmla="*/ 281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6">
                    <a:moveTo>
                      <a:pt x="5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5" y="27"/>
                    </a:lnTo>
                    <a:lnTo>
                      <a:pt x="5" y="15"/>
                    </a:lnTo>
                    <a:lnTo>
                      <a:pt x="22" y="15"/>
                    </a:lnTo>
                    <a:lnTo>
                      <a:pt x="22" y="10"/>
                    </a:lnTo>
                    <a:lnTo>
                      <a:pt x="5" y="1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78" name="Freeform 11077"/>
              <p:cNvSpPr>
                <a:spLocks/>
              </p:cNvSpPr>
              <p:nvPr/>
            </p:nvSpPr>
            <p:spPr bwMode="auto">
              <a:xfrm>
                <a:off x="12462" y="2810"/>
                <a:ext cx="22" cy="26"/>
              </a:xfrm>
              <a:custGeom>
                <a:avLst/>
                <a:gdLst>
                  <a:gd name="T0" fmla="+- 0 12484 12462"/>
                  <a:gd name="T1" fmla="*/ T0 w 22"/>
                  <a:gd name="T2" fmla="+- 0 2825 2810"/>
                  <a:gd name="T3" fmla="*/ 2825 h 26"/>
                  <a:gd name="T4" fmla="+- 0 12479 12462"/>
                  <a:gd name="T5" fmla="*/ T4 w 22"/>
                  <a:gd name="T6" fmla="+- 0 2825 2810"/>
                  <a:gd name="T7" fmla="*/ 2825 h 26"/>
                  <a:gd name="T8" fmla="+- 0 12479 12462"/>
                  <a:gd name="T9" fmla="*/ T8 w 22"/>
                  <a:gd name="T10" fmla="+- 0 2837 2810"/>
                  <a:gd name="T11" fmla="*/ 2837 h 26"/>
                  <a:gd name="T12" fmla="+- 0 12484 12462"/>
                  <a:gd name="T13" fmla="*/ T12 w 22"/>
                  <a:gd name="T14" fmla="+- 0 2837 2810"/>
                  <a:gd name="T15" fmla="*/ 2837 h 26"/>
                  <a:gd name="T16" fmla="+- 0 12484 12462"/>
                  <a:gd name="T17" fmla="*/ T16 w 22"/>
                  <a:gd name="T18" fmla="+- 0 2825 2810"/>
                  <a:gd name="T19" fmla="*/ 282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2" y="15"/>
                    </a:moveTo>
                    <a:lnTo>
                      <a:pt x="17" y="15"/>
                    </a:lnTo>
                    <a:lnTo>
                      <a:pt x="17" y="27"/>
                    </a:lnTo>
                    <a:lnTo>
                      <a:pt x="22" y="27"/>
                    </a:lnTo>
                    <a:lnTo>
                      <a:pt x="22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79" name="Freeform 11078"/>
              <p:cNvSpPr>
                <a:spLocks/>
              </p:cNvSpPr>
              <p:nvPr/>
            </p:nvSpPr>
            <p:spPr bwMode="auto">
              <a:xfrm>
                <a:off x="12462" y="2810"/>
                <a:ext cx="22" cy="26"/>
              </a:xfrm>
              <a:custGeom>
                <a:avLst/>
                <a:gdLst>
                  <a:gd name="T0" fmla="+- 0 12484 12462"/>
                  <a:gd name="T1" fmla="*/ T0 w 22"/>
                  <a:gd name="T2" fmla="+- 0 2810 2810"/>
                  <a:gd name="T3" fmla="*/ 2810 h 26"/>
                  <a:gd name="T4" fmla="+- 0 12479 12462"/>
                  <a:gd name="T5" fmla="*/ T4 w 22"/>
                  <a:gd name="T6" fmla="+- 0 2810 2810"/>
                  <a:gd name="T7" fmla="*/ 2810 h 26"/>
                  <a:gd name="T8" fmla="+- 0 12479 12462"/>
                  <a:gd name="T9" fmla="*/ T8 w 22"/>
                  <a:gd name="T10" fmla="+- 0 2820 2810"/>
                  <a:gd name="T11" fmla="*/ 2820 h 26"/>
                  <a:gd name="T12" fmla="+- 0 12484 12462"/>
                  <a:gd name="T13" fmla="*/ T12 w 22"/>
                  <a:gd name="T14" fmla="+- 0 2820 2810"/>
                  <a:gd name="T15" fmla="*/ 2820 h 26"/>
                  <a:gd name="T16" fmla="+- 0 12484 12462"/>
                  <a:gd name="T17" fmla="*/ T16 w 22"/>
                  <a:gd name="T18" fmla="+- 0 2810 2810"/>
                  <a:gd name="T19" fmla="*/ 281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2" y="0"/>
                    </a:moveTo>
                    <a:lnTo>
                      <a:pt x="17" y="0"/>
                    </a:lnTo>
                    <a:lnTo>
                      <a:pt x="17" y="10"/>
                    </a:lnTo>
                    <a:lnTo>
                      <a:pt x="22" y="10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05" name="Group 11079"/>
            <p:cNvGrpSpPr>
              <a:grpSpLocks/>
            </p:cNvGrpSpPr>
            <p:nvPr/>
          </p:nvGrpSpPr>
          <p:grpSpPr bwMode="auto">
            <a:xfrm>
              <a:off x="12489" y="2837"/>
              <a:ext cx="26" cy="29"/>
              <a:chOff x="12489" y="2837"/>
              <a:chExt cx="26" cy="29"/>
            </a:xfrm>
          </p:grpSpPr>
          <p:sp>
            <p:nvSpPr>
              <p:cNvPr id="20576" name="Freeform 11080"/>
              <p:cNvSpPr>
                <a:spLocks/>
              </p:cNvSpPr>
              <p:nvPr/>
            </p:nvSpPr>
            <p:spPr bwMode="auto">
              <a:xfrm>
                <a:off x="12489" y="2837"/>
                <a:ext cx="26" cy="29"/>
              </a:xfrm>
              <a:custGeom>
                <a:avLst/>
                <a:gdLst>
                  <a:gd name="T0" fmla="+- 0 12515 12489"/>
                  <a:gd name="T1" fmla="*/ T0 w 26"/>
                  <a:gd name="T2" fmla="+- 0 2866 2837"/>
                  <a:gd name="T3" fmla="*/ 2866 h 29"/>
                  <a:gd name="T4" fmla="+- 0 12489 12489"/>
                  <a:gd name="T5" fmla="*/ T4 w 26"/>
                  <a:gd name="T6" fmla="+- 0 2837 2837"/>
                  <a:gd name="T7" fmla="*/ 283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26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06" name="Group 11081"/>
            <p:cNvGrpSpPr>
              <a:grpSpLocks/>
            </p:cNvGrpSpPr>
            <p:nvPr/>
          </p:nvGrpSpPr>
          <p:grpSpPr bwMode="auto">
            <a:xfrm>
              <a:off x="12431" y="2779"/>
              <a:ext cx="26" cy="29"/>
              <a:chOff x="12431" y="2779"/>
              <a:chExt cx="26" cy="29"/>
            </a:xfrm>
          </p:grpSpPr>
          <p:sp>
            <p:nvSpPr>
              <p:cNvPr id="20575" name="Freeform 11082"/>
              <p:cNvSpPr>
                <a:spLocks/>
              </p:cNvSpPr>
              <p:nvPr/>
            </p:nvSpPr>
            <p:spPr bwMode="auto">
              <a:xfrm>
                <a:off x="12431" y="2779"/>
                <a:ext cx="26" cy="29"/>
              </a:xfrm>
              <a:custGeom>
                <a:avLst/>
                <a:gdLst>
                  <a:gd name="T0" fmla="+- 0 12458 12431"/>
                  <a:gd name="T1" fmla="*/ T0 w 26"/>
                  <a:gd name="T2" fmla="+- 0 2808 2779"/>
                  <a:gd name="T3" fmla="*/ 2808 h 29"/>
                  <a:gd name="T4" fmla="+- 0 12431 12431"/>
                  <a:gd name="T5" fmla="*/ T4 w 26"/>
                  <a:gd name="T6" fmla="+- 0 2779 2779"/>
                  <a:gd name="T7" fmla="*/ 277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27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07" name="Group 11083"/>
            <p:cNvGrpSpPr>
              <a:grpSpLocks/>
            </p:cNvGrpSpPr>
            <p:nvPr/>
          </p:nvGrpSpPr>
          <p:grpSpPr bwMode="auto">
            <a:xfrm>
              <a:off x="12431" y="2837"/>
              <a:ext cx="26" cy="29"/>
              <a:chOff x="12431" y="2837"/>
              <a:chExt cx="26" cy="29"/>
            </a:xfrm>
          </p:grpSpPr>
          <p:sp>
            <p:nvSpPr>
              <p:cNvPr id="20574" name="Freeform 11084"/>
              <p:cNvSpPr>
                <a:spLocks/>
              </p:cNvSpPr>
              <p:nvPr/>
            </p:nvSpPr>
            <p:spPr bwMode="auto">
              <a:xfrm>
                <a:off x="12431" y="2837"/>
                <a:ext cx="26" cy="29"/>
              </a:xfrm>
              <a:custGeom>
                <a:avLst/>
                <a:gdLst>
                  <a:gd name="T0" fmla="+- 0 12431 12431"/>
                  <a:gd name="T1" fmla="*/ T0 w 26"/>
                  <a:gd name="T2" fmla="+- 0 2866 2837"/>
                  <a:gd name="T3" fmla="*/ 2866 h 29"/>
                  <a:gd name="T4" fmla="+- 0 12458 12431"/>
                  <a:gd name="T5" fmla="*/ T4 w 26"/>
                  <a:gd name="T6" fmla="+- 0 2837 2837"/>
                  <a:gd name="T7" fmla="*/ 283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0" y="29"/>
                    </a:moveTo>
                    <a:lnTo>
                      <a:pt x="27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08" name="Group 11085"/>
            <p:cNvGrpSpPr>
              <a:grpSpLocks/>
            </p:cNvGrpSpPr>
            <p:nvPr/>
          </p:nvGrpSpPr>
          <p:grpSpPr bwMode="auto">
            <a:xfrm>
              <a:off x="12489" y="2779"/>
              <a:ext cx="26" cy="29"/>
              <a:chOff x="12489" y="2779"/>
              <a:chExt cx="26" cy="29"/>
            </a:xfrm>
          </p:grpSpPr>
          <p:sp>
            <p:nvSpPr>
              <p:cNvPr id="20573" name="Freeform 11086"/>
              <p:cNvSpPr>
                <a:spLocks/>
              </p:cNvSpPr>
              <p:nvPr/>
            </p:nvSpPr>
            <p:spPr bwMode="auto">
              <a:xfrm>
                <a:off x="12489" y="2779"/>
                <a:ext cx="26" cy="29"/>
              </a:xfrm>
              <a:custGeom>
                <a:avLst/>
                <a:gdLst>
                  <a:gd name="T0" fmla="+- 0 12489 12489"/>
                  <a:gd name="T1" fmla="*/ T0 w 26"/>
                  <a:gd name="T2" fmla="+- 0 2808 2779"/>
                  <a:gd name="T3" fmla="*/ 2808 h 29"/>
                  <a:gd name="T4" fmla="+- 0 12515 12489"/>
                  <a:gd name="T5" fmla="*/ T4 w 26"/>
                  <a:gd name="T6" fmla="+- 0 2779 2779"/>
                  <a:gd name="T7" fmla="*/ 277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0" y="29"/>
                    </a:moveTo>
                    <a:lnTo>
                      <a:pt x="26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09" name="Group 11087"/>
            <p:cNvGrpSpPr>
              <a:grpSpLocks/>
            </p:cNvGrpSpPr>
            <p:nvPr/>
          </p:nvGrpSpPr>
          <p:grpSpPr bwMode="auto">
            <a:xfrm>
              <a:off x="12292" y="2978"/>
              <a:ext cx="84" cy="86"/>
              <a:chOff x="12292" y="2978"/>
              <a:chExt cx="84" cy="86"/>
            </a:xfrm>
          </p:grpSpPr>
          <p:sp>
            <p:nvSpPr>
              <p:cNvPr id="20572" name="Freeform 11088"/>
              <p:cNvSpPr>
                <a:spLocks/>
              </p:cNvSpPr>
              <p:nvPr/>
            </p:nvSpPr>
            <p:spPr bwMode="auto">
              <a:xfrm>
                <a:off x="12292" y="2978"/>
                <a:ext cx="84" cy="86"/>
              </a:xfrm>
              <a:custGeom>
                <a:avLst/>
                <a:gdLst>
                  <a:gd name="T0" fmla="+- 0 12292 12292"/>
                  <a:gd name="T1" fmla="*/ T0 w 84"/>
                  <a:gd name="T2" fmla="+- 0 3065 2978"/>
                  <a:gd name="T3" fmla="*/ 3065 h 86"/>
                  <a:gd name="T4" fmla="+- 0 12376 12292"/>
                  <a:gd name="T5" fmla="*/ T4 w 84"/>
                  <a:gd name="T6" fmla="+- 0 3065 2978"/>
                  <a:gd name="T7" fmla="*/ 3065 h 86"/>
                  <a:gd name="T8" fmla="+- 0 12376 12292"/>
                  <a:gd name="T9" fmla="*/ T8 w 84"/>
                  <a:gd name="T10" fmla="+- 0 2978 2978"/>
                  <a:gd name="T11" fmla="*/ 2978 h 86"/>
                  <a:gd name="T12" fmla="+- 0 12292 12292"/>
                  <a:gd name="T13" fmla="*/ T12 w 84"/>
                  <a:gd name="T14" fmla="+- 0 2978 2978"/>
                  <a:gd name="T15" fmla="*/ 2978 h 86"/>
                  <a:gd name="T16" fmla="+- 0 12292 12292"/>
                  <a:gd name="T17" fmla="*/ T16 w 84"/>
                  <a:gd name="T18" fmla="+- 0 3065 2978"/>
                  <a:gd name="T19" fmla="*/ 3065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" h="86">
                    <a:moveTo>
                      <a:pt x="0" y="87"/>
                    </a:moveTo>
                    <a:lnTo>
                      <a:pt x="84" y="87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8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10" name="Group 11089"/>
            <p:cNvGrpSpPr>
              <a:grpSpLocks/>
            </p:cNvGrpSpPr>
            <p:nvPr/>
          </p:nvGrpSpPr>
          <p:grpSpPr bwMode="auto">
            <a:xfrm>
              <a:off x="12323" y="3010"/>
              <a:ext cx="22" cy="26"/>
              <a:chOff x="12323" y="3010"/>
              <a:chExt cx="22" cy="26"/>
            </a:xfrm>
          </p:grpSpPr>
          <p:sp>
            <p:nvSpPr>
              <p:cNvPr id="20569" name="Freeform 11090"/>
              <p:cNvSpPr>
                <a:spLocks/>
              </p:cNvSpPr>
              <p:nvPr/>
            </p:nvSpPr>
            <p:spPr bwMode="auto">
              <a:xfrm>
                <a:off x="12323" y="3010"/>
                <a:ext cx="22" cy="26"/>
              </a:xfrm>
              <a:custGeom>
                <a:avLst/>
                <a:gdLst>
                  <a:gd name="T0" fmla="+- 0 12328 12323"/>
                  <a:gd name="T1" fmla="*/ T0 w 22"/>
                  <a:gd name="T2" fmla="+- 0 3010 3010"/>
                  <a:gd name="T3" fmla="*/ 3010 h 26"/>
                  <a:gd name="T4" fmla="+- 0 12323 12323"/>
                  <a:gd name="T5" fmla="*/ T4 w 22"/>
                  <a:gd name="T6" fmla="+- 0 3010 3010"/>
                  <a:gd name="T7" fmla="*/ 3010 h 26"/>
                  <a:gd name="T8" fmla="+- 0 12323 12323"/>
                  <a:gd name="T9" fmla="*/ T8 w 22"/>
                  <a:gd name="T10" fmla="+- 0 3036 3010"/>
                  <a:gd name="T11" fmla="*/ 3036 h 26"/>
                  <a:gd name="T12" fmla="+- 0 12328 12323"/>
                  <a:gd name="T13" fmla="*/ T12 w 22"/>
                  <a:gd name="T14" fmla="+- 0 3036 3010"/>
                  <a:gd name="T15" fmla="*/ 3036 h 26"/>
                  <a:gd name="T16" fmla="+- 0 12328 12323"/>
                  <a:gd name="T17" fmla="*/ T16 w 22"/>
                  <a:gd name="T18" fmla="+- 0 3024 3010"/>
                  <a:gd name="T19" fmla="*/ 3024 h 26"/>
                  <a:gd name="T20" fmla="+- 0 12345 12323"/>
                  <a:gd name="T21" fmla="*/ T20 w 22"/>
                  <a:gd name="T22" fmla="+- 0 3024 3010"/>
                  <a:gd name="T23" fmla="*/ 3024 h 26"/>
                  <a:gd name="T24" fmla="+- 0 12345 12323"/>
                  <a:gd name="T25" fmla="*/ T24 w 22"/>
                  <a:gd name="T26" fmla="+- 0 3019 3010"/>
                  <a:gd name="T27" fmla="*/ 3019 h 26"/>
                  <a:gd name="T28" fmla="+- 0 12328 12323"/>
                  <a:gd name="T29" fmla="*/ T28 w 22"/>
                  <a:gd name="T30" fmla="+- 0 3019 3010"/>
                  <a:gd name="T31" fmla="*/ 3019 h 26"/>
                  <a:gd name="T32" fmla="+- 0 12328 12323"/>
                  <a:gd name="T33" fmla="*/ T32 w 22"/>
                  <a:gd name="T34" fmla="+- 0 3010 3010"/>
                  <a:gd name="T35" fmla="*/ 301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6">
                    <a:moveTo>
                      <a:pt x="5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14"/>
                    </a:lnTo>
                    <a:lnTo>
                      <a:pt x="22" y="14"/>
                    </a:lnTo>
                    <a:lnTo>
                      <a:pt x="22" y="9"/>
                    </a:lnTo>
                    <a:lnTo>
                      <a:pt x="5" y="9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70" name="Freeform 11091"/>
              <p:cNvSpPr>
                <a:spLocks/>
              </p:cNvSpPr>
              <p:nvPr/>
            </p:nvSpPr>
            <p:spPr bwMode="auto">
              <a:xfrm>
                <a:off x="12323" y="3010"/>
                <a:ext cx="22" cy="26"/>
              </a:xfrm>
              <a:custGeom>
                <a:avLst/>
                <a:gdLst>
                  <a:gd name="T0" fmla="+- 0 12345 12323"/>
                  <a:gd name="T1" fmla="*/ T0 w 22"/>
                  <a:gd name="T2" fmla="+- 0 3024 3010"/>
                  <a:gd name="T3" fmla="*/ 3024 h 26"/>
                  <a:gd name="T4" fmla="+- 0 12340 12323"/>
                  <a:gd name="T5" fmla="*/ T4 w 22"/>
                  <a:gd name="T6" fmla="+- 0 3024 3010"/>
                  <a:gd name="T7" fmla="*/ 3024 h 26"/>
                  <a:gd name="T8" fmla="+- 0 12340 12323"/>
                  <a:gd name="T9" fmla="*/ T8 w 22"/>
                  <a:gd name="T10" fmla="+- 0 3036 3010"/>
                  <a:gd name="T11" fmla="*/ 3036 h 26"/>
                  <a:gd name="T12" fmla="+- 0 12345 12323"/>
                  <a:gd name="T13" fmla="*/ T12 w 22"/>
                  <a:gd name="T14" fmla="+- 0 3036 3010"/>
                  <a:gd name="T15" fmla="*/ 3036 h 26"/>
                  <a:gd name="T16" fmla="+- 0 12345 12323"/>
                  <a:gd name="T17" fmla="*/ T16 w 22"/>
                  <a:gd name="T18" fmla="+- 0 3024 3010"/>
                  <a:gd name="T19" fmla="*/ 302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2" y="14"/>
                    </a:moveTo>
                    <a:lnTo>
                      <a:pt x="17" y="14"/>
                    </a:lnTo>
                    <a:lnTo>
                      <a:pt x="17" y="26"/>
                    </a:lnTo>
                    <a:lnTo>
                      <a:pt x="22" y="26"/>
                    </a:lnTo>
                    <a:lnTo>
                      <a:pt x="22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71" name="Freeform 11092"/>
              <p:cNvSpPr>
                <a:spLocks/>
              </p:cNvSpPr>
              <p:nvPr/>
            </p:nvSpPr>
            <p:spPr bwMode="auto">
              <a:xfrm>
                <a:off x="12323" y="3010"/>
                <a:ext cx="22" cy="26"/>
              </a:xfrm>
              <a:custGeom>
                <a:avLst/>
                <a:gdLst>
                  <a:gd name="T0" fmla="+- 0 12345 12323"/>
                  <a:gd name="T1" fmla="*/ T0 w 22"/>
                  <a:gd name="T2" fmla="+- 0 3010 3010"/>
                  <a:gd name="T3" fmla="*/ 3010 h 26"/>
                  <a:gd name="T4" fmla="+- 0 12340 12323"/>
                  <a:gd name="T5" fmla="*/ T4 w 22"/>
                  <a:gd name="T6" fmla="+- 0 3010 3010"/>
                  <a:gd name="T7" fmla="*/ 3010 h 26"/>
                  <a:gd name="T8" fmla="+- 0 12340 12323"/>
                  <a:gd name="T9" fmla="*/ T8 w 22"/>
                  <a:gd name="T10" fmla="+- 0 3019 3010"/>
                  <a:gd name="T11" fmla="*/ 3019 h 26"/>
                  <a:gd name="T12" fmla="+- 0 12345 12323"/>
                  <a:gd name="T13" fmla="*/ T12 w 22"/>
                  <a:gd name="T14" fmla="+- 0 3019 3010"/>
                  <a:gd name="T15" fmla="*/ 3019 h 26"/>
                  <a:gd name="T16" fmla="+- 0 12345 12323"/>
                  <a:gd name="T17" fmla="*/ T16 w 22"/>
                  <a:gd name="T18" fmla="+- 0 3010 3010"/>
                  <a:gd name="T19" fmla="*/ 301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2" y="0"/>
                    </a:moveTo>
                    <a:lnTo>
                      <a:pt x="17" y="0"/>
                    </a:lnTo>
                    <a:lnTo>
                      <a:pt x="17" y="9"/>
                    </a:lnTo>
                    <a:lnTo>
                      <a:pt x="22" y="9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11" name="Group 11093"/>
            <p:cNvGrpSpPr>
              <a:grpSpLocks/>
            </p:cNvGrpSpPr>
            <p:nvPr/>
          </p:nvGrpSpPr>
          <p:grpSpPr bwMode="auto">
            <a:xfrm>
              <a:off x="12350" y="3036"/>
              <a:ext cx="26" cy="29"/>
              <a:chOff x="12350" y="3036"/>
              <a:chExt cx="26" cy="29"/>
            </a:xfrm>
          </p:grpSpPr>
          <p:sp>
            <p:nvSpPr>
              <p:cNvPr id="20568" name="Freeform 11094"/>
              <p:cNvSpPr>
                <a:spLocks/>
              </p:cNvSpPr>
              <p:nvPr/>
            </p:nvSpPr>
            <p:spPr bwMode="auto">
              <a:xfrm>
                <a:off x="12350" y="3036"/>
                <a:ext cx="26" cy="29"/>
              </a:xfrm>
              <a:custGeom>
                <a:avLst/>
                <a:gdLst>
                  <a:gd name="T0" fmla="+- 0 12376 12350"/>
                  <a:gd name="T1" fmla="*/ T0 w 26"/>
                  <a:gd name="T2" fmla="+- 0 3065 3036"/>
                  <a:gd name="T3" fmla="*/ 3065 h 29"/>
                  <a:gd name="T4" fmla="+- 0 12350 12350"/>
                  <a:gd name="T5" fmla="*/ T4 w 26"/>
                  <a:gd name="T6" fmla="+- 0 3036 3036"/>
                  <a:gd name="T7" fmla="*/ 303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26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12" name="Group 11095"/>
            <p:cNvGrpSpPr>
              <a:grpSpLocks/>
            </p:cNvGrpSpPr>
            <p:nvPr/>
          </p:nvGrpSpPr>
          <p:grpSpPr bwMode="auto">
            <a:xfrm>
              <a:off x="12292" y="2978"/>
              <a:ext cx="26" cy="29"/>
              <a:chOff x="12292" y="2978"/>
              <a:chExt cx="26" cy="29"/>
            </a:xfrm>
          </p:grpSpPr>
          <p:sp>
            <p:nvSpPr>
              <p:cNvPr id="20567" name="Freeform 11096"/>
              <p:cNvSpPr>
                <a:spLocks/>
              </p:cNvSpPr>
              <p:nvPr/>
            </p:nvSpPr>
            <p:spPr bwMode="auto">
              <a:xfrm>
                <a:off x="12292" y="2978"/>
                <a:ext cx="26" cy="29"/>
              </a:xfrm>
              <a:custGeom>
                <a:avLst/>
                <a:gdLst>
                  <a:gd name="T0" fmla="+- 0 12318 12292"/>
                  <a:gd name="T1" fmla="*/ T0 w 26"/>
                  <a:gd name="T2" fmla="+- 0 3007 2978"/>
                  <a:gd name="T3" fmla="*/ 3007 h 29"/>
                  <a:gd name="T4" fmla="+- 0 12292 12292"/>
                  <a:gd name="T5" fmla="*/ T4 w 26"/>
                  <a:gd name="T6" fmla="+- 0 2978 2978"/>
                  <a:gd name="T7" fmla="*/ 297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26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13" name="Group 11097"/>
            <p:cNvGrpSpPr>
              <a:grpSpLocks/>
            </p:cNvGrpSpPr>
            <p:nvPr/>
          </p:nvGrpSpPr>
          <p:grpSpPr bwMode="auto">
            <a:xfrm>
              <a:off x="12292" y="3036"/>
              <a:ext cx="26" cy="29"/>
              <a:chOff x="12292" y="3036"/>
              <a:chExt cx="26" cy="29"/>
            </a:xfrm>
          </p:grpSpPr>
          <p:sp>
            <p:nvSpPr>
              <p:cNvPr id="20566" name="Freeform 11098"/>
              <p:cNvSpPr>
                <a:spLocks/>
              </p:cNvSpPr>
              <p:nvPr/>
            </p:nvSpPr>
            <p:spPr bwMode="auto">
              <a:xfrm>
                <a:off x="12292" y="3036"/>
                <a:ext cx="26" cy="29"/>
              </a:xfrm>
              <a:custGeom>
                <a:avLst/>
                <a:gdLst>
                  <a:gd name="T0" fmla="+- 0 12292 12292"/>
                  <a:gd name="T1" fmla="*/ T0 w 26"/>
                  <a:gd name="T2" fmla="+- 0 3065 3036"/>
                  <a:gd name="T3" fmla="*/ 3065 h 29"/>
                  <a:gd name="T4" fmla="+- 0 12318 12292"/>
                  <a:gd name="T5" fmla="*/ T4 w 26"/>
                  <a:gd name="T6" fmla="+- 0 3036 3036"/>
                  <a:gd name="T7" fmla="*/ 303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0" y="29"/>
                    </a:moveTo>
                    <a:lnTo>
                      <a:pt x="26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14" name="Group 11099"/>
            <p:cNvGrpSpPr>
              <a:grpSpLocks/>
            </p:cNvGrpSpPr>
            <p:nvPr/>
          </p:nvGrpSpPr>
          <p:grpSpPr bwMode="auto">
            <a:xfrm>
              <a:off x="12350" y="2978"/>
              <a:ext cx="26" cy="29"/>
              <a:chOff x="12350" y="2978"/>
              <a:chExt cx="26" cy="29"/>
            </a:xfrm>
          </p:grpSpPr>
          <p:sp>
            <p:nvSpPr>
              <p:cNvPr id="20565" name="Freeform 11100"/>
              <p:cNvSpPr>
                <a:spLocks/>
              </p:cNvSpPr>
              <p:nvPr/>
            </p:nvSpPr>
            <p:spPr bwMode="auto">
              <a:xfrm>
                <a:off x="12350" y="2978"/>
                <a:ext cx="26" cy="29"/>
              </a:xfrm>
              <a:custGeom>
                <a:avLst/>
                <a:gdLst>
                  <a:gd name="T0" fmla="+- 0 12350 12350"/>
                  <a:gd name="T1" fmla="*/ T0 w 26"/>
                  <a:gd name="T2" fmla="+- 0 3007 2978"/>
                  <a:gd name="T3" fmla="*/ 3007 h 29"/>
                  <a:gd name="T4" fmla="+- 0 12376 12350"/>
                  <a:gd name="T5" fmla="*/ T4 w 26"/>
                  <a:gd name="T6" fmla="+- 0 2978 2978"/>
                  <a:gd name="T7" fmla="*/ 297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0" y="29"/>
                    </a:moveTo>
                    <a:lnTo>
                      <a:pt x="26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15" name="Group 11101"/>
            <p:cNvGrpSpPr>
              <a:grpSpLocks/>
            </p:cNvGrpSpPr>
            <p:nvPr/>
          </p:nvGrpSpPr>
          <p:grpSpPr bwMode="auto">
            <a:xfrm>
              <a:off x="12194" y="3096"/>
              <a:ext cx="84" cy="84"/>
              <a:chOff x="12194" y="3096"/>
              <a:chExt cx="84" cy="84"/>
            </a:xfrm>
          </p:grpSpPr>
          <p:sp>
            <p:nvSpPr>
              <p:cNvPr id="20564" name="Freeform 11102"/>
              <p:cNvSpPr>
                <a:spLocks/>
              </p:cNvSpPr>
              <p:nvPr/>
            </p:nvSpPr>
            <p:spPr bwMode="auto">
              <a:xfrm>
                <a:off x="12194" y="3096"/>
                <a:ext cx="84" cy="84"/>
              </a:xfrm>
              <a:custGeom>
                <a:avLst/>
                <a:gdLst>
                  <a:gd name="T0" fmla="+- 0 12194 12194"/>
                  <a:gd name="T1" fmla="*/ T0 w 84"/>
                  <a:gd name="T2" fmla="+- 0 3180 3096"/>
                  <a:gd name="T3" fmla="*/ 3180 h 84"/>
                  <a:gd name="T4" fmla="+- 0 12278 12194"/>
                  <a:gd name="T5" fmla="*/ T4 w 84"/>
                  <a:gd name="T6" fmla="+- 0 3180 3096"/>
                  <a:gd name="T7" fmla="*/ 3180 h 84"/>
                  <a:gd name="T8" fmla="+- 0 12278 12194"/>
                  <a:gd name="T9" fmla="*/ T8 w 84"/>
                  <a:gd name="T10" fmla="+- 0 3096 3096"/>
                  <a:gd name="T11" fmla="*/ 3096 h 84"/>
                  <a:gd name="T12" fmla="+- 0 12194 12194"/>
                  <a:gd name="T13" fmla="*/ T12 w 84"/>
                  <a:gd name="T14" fmla="+- 0 3096 3096"/>
                  <a:gd name="T15" fmla="*/ 3096 h 84"/>
                  <a:gd name="T16" fmla="+- 0 12194 12194"/>
                  <a:gd name="T17" fmla="*/ T16 w 84"/>
                  <a:gd name="T18" fmla="+- 0 3180 3096"/>
                  <a:gd name="T19" fmla="*/ 3180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" h="84">
                    <a:moveTo>
                      <a:pt x="0" y="84"/>
                    </a:moveTo>
                    <a:lnTo>
                      <a:pt x="84" y="84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16" name="Group 11103"/>
            <p:cNvGrpSpPr>
              <a:grpSpLocks/>
            </p:cNvGrpSpPr>
            <p:nvPr/>
          </p:nvGrpSpPr>
          <p:grpSpPr bwMode="auto">
            <a:xfrm>
              <a:off x="12225" y="3127"/>
              <a:ext cx="22" cy="24"/>
              <a:chOff x="12225" y="3127"/>
              <a:chExt cx="22" cy="24"/>
            </a:xfrm>
          </p:grpSpPr>
          <p:sp>
            <p:nvSpPr>
              <p:cNvPr id="20561" name="Freeform 11104"/>
              <p:cNvSpPr>
                <a:spLocks/>
              </p:cNvSpPr>
              <p:nvPr/>
            </p:nvSpPr>
            <p:spPr bwMode="auto">
              <a:xfrm>
                <a:off x="12225" y="3127"/>
                <a:ext cx="22" cy="24"/>
              </a:xfrm>
              <a:custGeom>
                <a:avLst/>
                <a:gdLst>
                  <a:gd name="T0" fmla="+- 0 12230 12225"/>
                  <a:gd name="T1" fmla="*/ T0 w 22"/>
                  <a:gd name="T2" fmla="+- 0 3127 3127"/>
                  <a:gd name="T3" fmla="*/ 3127 h 24"/>
                  <a:gd name="T4" fmla="+- 0 12225 12225"/>
                  <a:gd name="T5" fmla="*/ T4 w 22"/>
                  <a:gd name="T6" fmla="+- 0 3127 3127"/>
                  <a:gd name="T7" fmla="*/ 3127 h 24"/>
                  <a:gd name="T8" fmla="+- 0 12225 12225"/>
                  <a:gd name="T9" fmla="*/ T8 w 22"/>
                  <a:gd name="T10" fmla="+- 0 3151 3127"/>
                  <a:gd name="T11" fmla="*/ 3151 h 24"/>
                  <a:gd name="T12" fmla="+- 0 12230 12225"/>
                  <a:gd name="T13" fmla="*/ T12 w 22"/>
                  <a:gd name="T14" fmla="+- 0 3151 3127"/>
                  <a:gd name="T15" fmla="*/ 3151 h 24"/>
                  <a:gd name="T16" fmla="+- 0 12230 12225"/>
                  <a:gd name="T17" fmla="*/ T16 w 22"/>
                  <a:gd name="T18" fmla="+- 0 3139 3127"/>
                  <a:gd name="T19" fmla="*/ 3139 h 24"/>
                  <a:gd name="T20" fmla="+- 0 12246 12225"/>
                  <a:gd name="T21" fmla="*/ T20 w 22"/>
                  <a:gd name="T22" fmla="+- 0 3139 3127"/>
                  <a:gd name="T23" fmla="*/ 3139 h 24"/>
                  <a:gd name="T24" fmla="+- 0 12246 12225"/>
                  <a:gd name="T25" fmla="*/ T24 w 22"/>
                  <a:gd name="T26" fmla="+- 0 3137 3127"/>
                  <a:gd name="T27" fmla="*/ 3137 h 24"/>
                  <a:gd name="T28" fmla="+- 0 12230 12225"/>
                  <a:gd name="T29" fmla="*/ T28 w 22"/>
                  <a:gd name="T30" fmla="+- 0 3137 3127"/>
                  <a:gd name="T31" fmla="*/ 3137 h 24"/>
                  <a:gd name="T32" fmla="+- 0 12230 12225"/>
                  <a:gd name="T33" fmla="*/ T32 w 22"/>
                  <a:gd name="T34" fmla="+- 0 3127 3127"/>
                  <a:gd name="T35" fmla="*/ 3127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4">
                    <a:moveTo>
                      <a:pt x="5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12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5" y="1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62" name="Freeform 11105"/>
              <p:cNvSpPr>
                <a:spLocks/>
              </p:cNvSpPr>
              <p:nvPr/>
            </p:nvSpPr>
            <p:spPr bwMode="auto">
              <a:xfrm>
                <a:off x="12225" y="3127"/>
                <a:ext cx="22" cy="24"/>
              </a:xfrm>
              <a:custGeom>
                <a:avLst/>
                <a:gdLst>
                  <a:gd name="T0" fmla="+- 0 12246 12225"/>
                  <a:gd name="T1" fmla="*/ T0 w 22"/>
                  <a:gd name="T2" fmla="+- 0 3139 3127"/>
                  <a:gd name="T3" fmla="*/ 3139 h 24"/>
                  <a:gd name="T4" fmla="+- 0 12242 12225"/>
                  <a:gd name="T5" fmla="*/ T4 w 22"/>
                  <a:gd name="T6" fmla="+- 0 3139 3127"/>
                  <a:gd name="T7" fmla="*/ 3139 h 24"/>
                  <a:gd name="T8" fmla="+- 0 12242 12225"/>
                  <a:gd name="T9" fmla="*/ T8 w 22"/>
                  <a:gd name="T10" fmla="+- 0 3151 3127"/>
                  <a:gd name="T11" fmla="*/ 3151 h 24"/>
                  <a:gd name="T12" fmla="+- 0 12246 12225"/>
                  <a:gd name="T13" fmla="*/ T12 w 22"/>
                  <a:gd name="T14" fmla="+- 0 3151 3127"/>
                  <a:gd name="T15" fmla="*/ 3151 h 24"/>
                  <a:gd name="T16" fmla="+- 0 12246 12225"/>
                  <a:gd name="T17" fmla="*/ T16 w 22"/>
                  <a:gd name="T18" fmla="+- 0 3139 3127"/>
                  <a:gd name="T19" fmla="*/ 313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4">
                    <a:moveTo>
                      <a:pt x="21" y="12"/>
                    </a:moveTo>
                    <a:lnTo>
                      <a:pt x="17" y="12"/>
                    </a:lnTo>
                    <a:lnTo>
                      <a:pt x="17" y="24"/>
                    </a:lnTo>
                    <a:lnTo>
                      <a:pt x="21" y="24"/>
                    </a:lnTo>
                    <a:lnTo>
                      <a:pt x="21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63" name="Freeform 11106"/>
              <p:cNvSpPr>
                <a:spLocks/>
              </p:cNvSpPr>
              <p:nvPr/>
            </p:nvSpPr>
            <p:spPr bwMode="auto">
              <a:xfrm>
                <a:off x="12225" y="3127"/>
                <a:ext cx="22" cy="24"/>
              </a:xfrm>
              <a:custGeom>
                <a:avLst/>
                <a:gdLst>
                  <a:gd name="T0" fmla="+- 0 12246 12225"/>
                  <a:gd name="T1" fmla="*/ T0 w 22"/>
                  <a:gd name="T2" fmla="+- 0 3127 3127"/>
                  <a:gd name="T3" fmla="*/ 3127 h 24"/>
                  <a:gd name="T4" fmla="+- 0 12242 12225"/>
                  <a:gd name="T5" fmla="*/ T4 w 22"/>
                  <a:gd name="T6" fmla="+- 0 3127 3127"/>
                  <a:gd name="T7" fmla="*/ 3127 h 24"/>
                  <a:gd name="T8" fmla="+- 0 12242 12225"/>
                  <a:gd name="T9" fmla="*/ T8 w 22"/>
                  <a:gd name="T10" fmla="+- 0 3137 3127"/>
                  <a:gd name="T11" fmla="*/ 3137 h 24"/>
                  <a:gd name="T12" fmla="+- 0 12246 12225"/>
                  <a:gd name="T13" fmla="*/ T12 w 22"/>
                  <a:gd name="T14" fmla="+- 0 3137 3127"/>
                  <a:gd name="T15" fmla="*/ 3137 h 24"/>
                  <a:gd name="T16" fmla="+- 0 12246 12225"/>
                  <a:gd name="T17" fmla="*/ T16 w 22"/>
                  <a:gd name="T18" fmla="+- 0 3127 3127"/>
                  <a:gd name="T19" fmla="*/ 3127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4">
                    <a:moveTo>
                      <a:pt x="21" y="0"/>
                    </a:moveTo>
                    <a:lnTo>
                      <a:pt x="17" y="0"/>
                    </a:lnTo>
                    <a:lnTo>
                      <a:pt x="17" y="10"/>
                    </a:lnTo>
                    <a:lnTo>
                      <a:pt x="21" y="10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17" name="Group 11107"/>
            <p:cNvGrpSpPr>
              <a:grpSpLocks/>
            </p:cNvGrpSpPr>
            <p:nvPr/>
          </p:nvGrpSpPr>
          <p:grpSpPr bwMode="auto">
            <a:xfrm>
              <a:off x="12251" y="3154"/>
              <a:ext cx="26" cy="26"/>
              <a:chOff x="12251" y="3154"/>
              <a:chExt cx="26" cy="26"/>
            </a:xfrm>
          </p:grpSpPr>
          <p:sp>
            <p:nvSpPr>
              <p:cNvPr id="20560" name="Freeform 11108"/>
              <p:cNvSpPr>
                <a:spLocks/>
              </p:cNvSpPr>
              <p:nvPr/>
            </p:nvSpPr>
            <p:spPr bwMode="auto">
              <a:xfrm>
                <a:off x="12251" y="3154"/>
                <a:ext cx="26" cy="26"/>
              </a:xfrm>
              <a:custGeom>
                <a:avLst/>
                <a:gdLst>
                  <a:gd name="T0" fmla="+- 0 12278 12251"/>
                  <a:gd name="T1" fmla="*/ T0 w 26"/>
                  <a:gd name="T2" fmla="+- 0 3180 3154"/>
                  <a:gd name="T3" fmla="*/ 3180 h 26"/>
                  <a:gd name="T4" fmla="+- 0 12251 12251"/>
                  <a:gd name="T5" fmla="*/ T4 w 26"/>
                  <a:gd name="T6" fmla="+- 0 3154 3154"/>
                  <a:gd name="T7" fmla="*/ 315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27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18" name="Group 11109"/>
            <p:cNvGrpSpPr>
              <a:grpSpLocks/>
            </p:cNvGrpSpPr>
            <p:nvPr/>
          </p:nvGrpSpPr>
          <p:grpSpPr bwMode="auto">
            <a:xfrm>
              <a:off x="12194" y="3096"/>
              <a:ext cx="29" cy="26"/>
              <a:chOff x="12194" y="3096"/>
              <a:chExt cx="29" cy="26"/>
            </a:xfrm>
          </p:grpSpPr>
          <p:sp>
            <p:nvSpPr>
              <p:cNvPr id="20559" name="Freeform 11110"/>
              <p:cNvSpPr>
                <a:spLocks/>
              </p:cNvSpPr>
              <p:nvPr/>
            </p:nvSpPr>
            <p:spPr bwMode="auto">
              <a:xfrm>
                <a:off x="12194" y="3096"/>
                <a:ext cx="29" cy="26"/>
              </a:xfrm>
              <a:custGeom>
                <a:avLst/>
                <a:gdLst>
                  <a:gd name="T0" fmla="+- 0 12222 12194"/>
                  <a:gd name="T1" fmla="*/ T0 w 29"/>
                  <a:gd name="T2" fmla="+- 0 3122 3096"/>
                  <a:gd name="T3" fmla="*/ 3122 h 26"/>
                  <a:gd name="T4" fmla="+- 0 12194 12194"/>
                  <a:gd name="T5" fmla="*/ T4 w 29"/>
                  <a:gd name="T6" fmla="+- 0 3096 3096"/>
                  <a:gd name="T7" fmla="*/ 309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8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19" name="Group 11111"/>
            <p:cNvGrpSpPr>
              <a:grpSpLocks/>
            </p:cNvGrpSpPr>
            <p:nvPr/>
          </p:nvGrpSpPr>
          <p:grpSpPr bwMode="auto">
            <a:xfrm>
              <a:off x="12194" y="3154"/>
              <a:ext cx="29" cy="26"/>
              <a:chOff x="12194" y="3154"/>
              <a:chExt cx="29" cy="26"/>
            </a:xfrm>
          </p:grpSpPr>
          <p:sp>
            <p:nvSpPr>
              <p:cNvPr id="20558" name="Freeform 11112"/>
              <p:cNvSpPr>
                <a:spLocks/>
              </p:cNvSpPr>
              <p:nvPr/>
            </p:nvSpPr>
            <p:spPr bwMode="auto">
              <a:xfrm>
                <a:off x="12194" y="3154"/>
                <a:ext cx="29" cy="26"/>
              </a:xfrm>
              <a:custGeom>
                <a:avLst/>
                <a:gdLst>
                  <a:gd name="T0" fmla="+- 0 12194 12194"/>
                  <a:gd name="T1" fmla="*/ T0 w 29"/>
                  <a:gd name="T2" fmla="+- 0 3180 3154"/>
                  <a:gd name="T3" fmla="*/ 3180 h 26"/>
                  <a:gd name="T4" fmla="+- 0 12222 12194"/>
                  <a:gd name="T5" fmla="*/ T4 w 29"/>
                  <a:gd name="T6" fmla="+- 0 3154 3154"/>
                  <a:gd name="T7" fmla="*/ 315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6"/>
                    </a:moveTo>
                    <a:lnTo>
                      <a:pt x="28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20" name="Group 11113"/>
            <p:cNvGrpSpPr>
              <a:grpSpLocks/>
            </p:cNvGrpSpPr>
            <p:nvPr/>
          </p:nvGrpSpPr>
          <p:grpSpPr bwMode="auto">
            <a:xfrm>
              <a:off x="12251" y="3096"/>
              <a:ext cx="26" cy="26"/>
              <a:chOff x="12251" y="3096"/>
              <a:chExt cx="26" cy="26"/>
            </a:xfrm>
          </p:grpSpPr>
          <p:sp>
            <p:nvSpPr>
              <p:cNvPr id="20557" name="Freeform 11114"/>
              <p:cNvSpPr>
                <a:spLocks/>
              </p:cNvSpPr>
              <p:nvPr/>
            </p:nvSpPr>
            <p:spPr bwMode="auto">
              <a:xfrm>
                <a:off x="12251" y="3096"/>
                <a:ext cx="26" cy="26"/>
              </a:xfrm>
              <a:custGeom>
                <a:avLst/>
                <a:gdLst>
                  <a:gd name="T0" fmla="+- 0 12251 12251"/>
                  <a:gd name="T1" fmla="*/ T0 w 26"/>
                  <a:gd name="T2" fmla="+- 0 3122 3096"/>
                  <a:gd name="T3" fmla="*/ 3122 h 26"/>
                  <a:gd name="T4" fmla="+- 0 12278 12251"/>
                  <a:gd name="T5" fmla="*/ T4 w 26"/>
                  <a:gd name="T6" fmla="+- 0 3096 3096"/>
                  <a:gd name="T7" fmla="*/ 309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0" y="26"/>
                    </a:moveTo>
                    <a:lnTo>
                      <a:pt x="27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21" name="Group 11115"/>
            <p:cNvGrpSpPr>
              <a:grpSpLocks/>
            </p:cNvGrpSpPr>
            <p:nvPr/>
          </p:nvGrpSpPr>
          <p:grpSpPr bwMode="auto">
            <a:xfrm>
              <a:off x="12045" y="3269"/>
              <a:ext cx="84" cy="84"/>
              <a:chOff x="12045" y="3269"/>
              <a:chExt cx="84" cy="84"/>
            </a:xfrm>
          </p:grpSpPr>
          <p:sp>
            <p:nvSpPr>
              <p:cNvPr id="20556" name="Freeform 11116"/>
              <p:cNvSpPr>
                <a:spLocks/>
              </p:cNvSpPr>
              <p:nvPr/>
            </p:nvSpPr>
            <p:spPr bwMode="auto">
              <a:xfrm>
                <a:off x="12045" y="3269"/>
                <a:ext cx="84" cy="84"/>
              </a:xfrm>
              <a:custGeom>
                <a:avLst/>
                <a:gdLst>
                  <a:gd name="T0" fmla="+- 0 12045 12045"/>
                  <a:gd name="T1" fmla="*/ T0 w 84"/>
                  <a:gd name="T2" fmla="+- 0 3353 3269"/>
                  <a:gd name="T3" fmla="*/ 3353 h 84"/>
                  <a:gd name="T4" fmla="+- 0 12129 12045"/>
                  <a:gd name="T5" fmla="*/ T4 w 84"/>
                  <a:gd name="T6" fmla="+- 0 3353 3269"/>
                  <a:gd name="T7" fmla="*/ 3353 h 84"/>
                  <a:gd name="T8" fmla="+- 0 12129 12045"/>
                  <a:gd name="T9" fmla="*/ T8 w 84"/>
                  <a:gd name="T10" fmla="+- 0 3269 3269"/>
                  <a:gd name="T11" fmla="*/ 3269 h 84"/>
                  <a:gd name="T12" fmla="+- 0 12045 12045"/>
                  <a:gd name="T13" fmla="*/ T12 w 84"/>
                  <a:gd name="T14" fmla="+- 0 3269 3269"/>
                  <a:gd name="T15" fmla="*/ 3269 h 84"/>
                  <a:gd name="T16" fmla="+- 0 12045 12045"/>
                  <a:gd name="T17" fmla="*/ T16 w 84"/>
                  <a:gd name="T18" fmla="+- 0 3353 3269"/>
                  <a:gd name="T19" fmla="*/ 3353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" h="84">
                    <a:moveTo>
                      <a:pt x="0" y="84"/>
                    </a:moveTo>
                    <a:lnTo>
                      <a:pt x="84" y="84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22" name="Group 11117"/>
            <p:cNvGrpSpPr>
              <a:grpSpLocks/>
            </p:cNvGrpSpPr>
            <p:nvPr/>
          </p:nvGrpSpPr>
          <p:grpSpPr bwMode="auto">
            <a:xfrm>
              <a:off x="12076" y="3298"/>
              <a:ext cx="22" cy="26"/>
              <a:chOff x="12076" y="3298"/>
              <a:chExt cx="22" cy="26"/>
            </a:xfrm>
          </p:grpSpPr>
          <p:sp>
            <p:nvSpPr>
              <p:cNvPr id="20553" name="Freeform 11118"/>
              <p:cNvSpPr>
                <a:spLocks/>
              </p:cNvSpPr>
              <p:nvPr/>
            </p:nvSpPr>
            <p:spPr bwMode="auto">
              <a:xfrm>
                <a:off x="12076" y="3298"/>
                <a:ext cx="22" cy="26"/>
              </a:xfrm>
              <a:custGeom>
                <a:avLst/>
                <a:gdLst>
                  <a:gd name="T0" fmla="+- 0 12081 12076"/>
                  <a:gd name="T1" fmla="*/ T0 w 22"/>
                  <a:gd name="T2" fmla="+- 0 3298 3298"/>
                  <a:gd name="T3" fmla="*/ 3298 h 26"/>
                  <a:gd name="T4" fmla="+- 0 12076 12076"/>
                  <a:gd name="T5" fmla="*/ T4 w 22"/>
                  <a:gd name="T6" fmla="+- 0 3298 3298"/>
                  <a:gd name="T7" fmla="*/ 3298 h 26"/>
                  <a:gd name="T8" fmla="+- 0 12076 12076"/>
                  <a:gd name="T9" fmla="*/ T8 w 22"/>
                  <a:gd name="T10" fmla="+- 0 3324 3298"/>
                  <a:gd name="T11" fmla="*/ 3324 h 26"/>
                  <a:gd name="T12" fmla="+- 0 12081 12076"/>
                  <a:gd name="T13" fmla="*/ T12 w 22"/>
                  <a:gd name="T14" fmla="+- 0 3324 3298"/>
                  <a:gd name="T15" fmla="*/ 3324 h 26"/>
                  <a:gd name="T16" fmla="+- 0 12081 12076"/>
                  <a:gd name="T17" fmla="*/ T16 w 22"/>
                  <a:gd name="T18" fmla="+- 0 3312 3298"/>
                  <a:gd name="T19" fmla="*/ 3312 h 26"/>
                  <a:gd name="T20" fmla="+- 0 12098 12076"/>
                  <a:gd name="T21" fmla="*/ T20 w 22"/>
                  <a:gd name="T22" fmla="+- 0 3312 3298"/>
                  <a:gd name="T23" fmla="*/ 3312 h 26"/>
                  <a:gd name="T24" fmla="+- 0 12098 12076"/>
                  <a:gd name="T25" fmla="*/ T24 w 22"/>
                  <a:gd name="T26" fmla="+- 0 3310 3298"/>
                  <a:gd name="T27" fmla="*/ 3310 h 26"/>
                  <a:gd name="T28" fmla="+- 0 12081 12076"/>
                  <a:gd name="T29" fmla="*/ T28 w 22"/>
                  <a:gd name="T30" fmla="+- 0 3310 3298"/>
                  <a:gd name="T31" fmla="*/ 3310 h 26"/>
                  <a:gd name="T32" fmla="+- 0 12081 12076"/>
                  <a:gd name="T33" fmla="*/ T32 w 22"/>
                  <a:gd name="T34" fmla="+- 0 3298 3298"/>
                  <a:gd name="T35" fmla="*/ 329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6">
                    <a:moveTo>
                      <a:pt x="5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5" y="1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54" name="Freeform 11119"/>
              <p:cNvSpPr>
                <a:spLocks/>
              </p:cNvSpPr>
              <p:nvPr/>
            </p:nvSpPr>
            <p:spPr bwMode="auto">
              <a:xfrm>
                <a:off x="12076" y="3298"/>
                <a:ext cx="22" cy="26"/>
              </a:xfrm>
              <a:custGeom>
                <a:avLst/>
                <a:gdLst>
                  <a:gd name="T0" fmla="+- 0 12098 12076"/>
                  <a:gd name="T1" fmla="*/ T0 w 22"/>
                  <a:gd name="T2" fmla="+- 0 3312 3298"/>
                  <a:gd name="T3" fmla="*/ 3312 h 26"/>
                  <a:gd name="T4" fmla="+- 0 12093 12076"/>
                  <a:gd name="T5" fmla="*/ T4 w 22"/>
                  <a:gd name="T6" fmla="+- 0 3312 3298"/>
                  <a:gd name="T7" fmla="*/ 3312 h 26"/>
                  <a:gd name="T8" fmla="+- 0 12093 12076"/>
                  <a:gd name="T9" fmla="*/ T8 w 22"/>
                  <a:gd name="T10" fmla="+- 0 3324 3298"/>
                  <a:gd name="T11" fmla="*/ 3324 h 26"/>
                  <a:gd name="T12" fmla="+- 0 12098 12076"/>
                  <a:gd name="T13" fmla="*/ T12 w 22"/>
                  <a:gd name="T14" fmla="+- 0 3324 3298"/>
                  <a:gd name="T15" fmla="*/ 3324 h 26"/>
                  <a:gd name="T16" fmla="+- 0 12098 12076"/>
                  <a:gd name="T17" fmla="*/ T16 w 22"/>
                  <a:gd name="T18" fmla="+- 0 3312 3298"/>
                  <a:gd name="T19" fmla="*/ 331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2" y="14"/>
                    </a:moveTo>
                    <a:lnTo>
                      <a:pt x="17" y="14"/>
                    </a:lnTo>
                    <a:lnTo>
                      <a:pt x="17" y="26"/>
                    </a:lnTo>
                    <a:lnTo>
                      <a:pt x="22" y="26"/>
                    </a:lnTo>
                    <a:lnTo>
                      <a:pt x="22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55" name="Freeform 11120"/>
              <p:cNvSpPr>
                <a:spLocks/>
              </p:cNvSpPr>
              <p:nvPr/>
            </p:nvSpPr>
            <p:spPr bwMode="auto">
              <a:xfrm>
                <a:off x="12076" y="3298"/>
                <a:ext cx="22" cy="26"/>
              </a:xfrm>
              <a:custGeom>
                <a:avLst/>
                <a:gdLst>
                  <a:gd name="T0" fmla="+- 0 12098 12076"/>
                  <a:gd name="T1" fmla="*/ T0 w 22"/>
                  <a:gd name="T2" fmla="+- 0 3298 3298"/>
                  <a:gd name="T3" fmla="*/ 3298 h 26"/>
                  <a:gd name="T4" fmla="+- 0 12093 12076"/>
                  <a:gd name="T5" fmla="*/ T4 w 22"/>
                  <a:gd name="T6" fmla="+- 0 3298 3298"/>
                  <a:gd name="T7" fmla="*/ 3298 h 26"/>
                  <a:gd name="T8" fmla="+- 0 12093 12076"/>
                  <a:gd name="T9" fmla="*/ T8 w 22"/>
                  <a:gd name="T10" fmla="+- 0 3310 3298"/>
                  <a:gd name="T11" fmla="*/ 3310 h 26"/>
                  <a:gd name="T12" fmla="+- 0 12098 12076"/>
                  <a:gd name="T13" fmla="*/ T12 w 22"/>
                  <a:gd name="T14" fmla="+- 0 3310 3298"/>
                  <a:gd name="T15" fmla="*/ 3310 h 26"/>
                  <a:gd name="T16" fmla="+- 0 12098 12076"/>
                  <a:gd name="T17" fmla="*/ T16 w 22"/>
                  <a:gd name="T18" fmla="+- 0 3298 3298"/>
                  <a:gd name="T19" fmla="*/ 329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2" y="0"/>
                    </a:moveTo>
                    <a:lnTo>
                      <a:pt x="17" y="0"/>
                    </a:lnTo>
                    <a:lnTo>
                      <a:pt x="17" y="12"/>
                    </a:lnTo>
                    <a:lnTo>
                      <a:pt x="22" y="12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23" name="Group 11121"/>
            <p:cNvGrpSpPr>
              <a:grpSpLocks/>
            </p:cNvGrpSpPr>
            <p:nvPr/>
          </p:nvGrpSpPr>
          <p:grpSpPr bwMode="auto">
            <a:xfrm>
              <a:off x="12102" y="3326"/>
              <a:ext cx="26" cy="26"/>
              <a:chOff x="12102" y="3326"/>
              <a:chExt cx="26" cy="26"/>
            </a:xfrm>
          </p:grpSpPr>
          <p:sp>
            <p:nvSpPr>
              <p:cNvPr id="20552" name="Freeform 11122"/>
              <p:cNvSpPr>
                <a:spLocks/>
              </p:cNvSpPr>
              <p:nvPr/>
            </p:nvSpPr>
            <p:spPr bwMode="auto">
              <a:xfrm>
                <a:off x="12102" y="3326"/>
                <a:ext cx="26" cy="26"/>
              </a:xfrm>
              <a:custGeom>
                <a:avLst/>
                <a:gdLst>
                  <a:gd name="T0" fmla="+- 0 12129 12102"/>
                  <a:gd name="T1" fmla="*/ T0 w 26"/>
                  <a:gd name="T2" fmla="+- 0 3353 3326"/>
                  <a:gd name="T3" fmla="*/ 3353 h 26"/>
                  <a:gd name="T4" fmla="+- 0 12102 12102"/>
                  <a:gd name="T5" fmla="*/ T4 w 26"/>
                  <a:gd name="T6" fmla="+- 0 3326 3326"/>
                  <a:gd name="T7" fmla="*/ 332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27" y="27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24" name="Group 11123"/>
            <p:cNvGrpSpPr>
              <a:grpSpLocks/>
            </p:cNvGrpSpPr>
            <p:nvPr/>
          </p:nvGrpSpPr>
          <p:grpSpPr bwMode="auto">
            <a:xfrm>
              <a:off x="12045" y="3269"/>
              <a:ext cx="29" cy="26"/>
              <a:chOff x="12045" y="3269"/>
              <a:chExt cx="29" cy="26"/>
            </a:xfrm>
          </p:grpSpPr>
          <p:sp>
            <p:nvSpPr>
              <p:cNvPr id="20551" name="Freeform 11124"/>
              <p:cNvSpPr>
                <a:spLocks/>
              </p:cNvSpPr>
              <p:nvPr/>
            </p:nvSpPr>
            <p:spPr bwMode="auto">
              <a:xfrm>
                <a:off x="12045" y="3269"/>
                <a:ext cx="29" cy="26"/>
              </a:xfrm>
              <a:custGeom>
                <a:avLst/>
                <a:gdLst>
                  <a:gd name="T0" fmla="+- 0 12074 12045"/>
                  <a:gd name="T1" fmla="*/ T0 w 29"/>
                  <a:gd name="T2" fmla="+- 0 3295 3269"/>
                  <a:gd name="T3" fmla="*/ 3295 h 26"/>
                  <a:gd name="T4" fmla="+- 0 12045 12045"/>
                  <a:gd name="T5" fmla="*/ T4 w 29"/>
                  <a:gd name="T6" fmla="+- 0 3269 3269"/>
                  <a:gd name="T7" fmla="*/ 326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9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25" name="Group 11125"/>
            <p:cNvGrpSpPr>
              <a:grpSpLocks/>
            </p:cNvGrpSpPr>
            <p:nvPr/>
          </p:nvGrpSpPr>
          <p:grpSpPr bwMode="auto">
            <a:xfrm>
              <a:off x="12045" y="3326"/>
              <a:ext cx="29" cy="26"/>
              <a:chOff x="12045" y="3326"/>
              <a:chExt cx="29" cy="26"/>
            </a:xfrm>
          </p:grpSpPr>
          <p:sp>
            <p:nvSpPr>
              <p:cNvPr id="20550" name="Freeform 11126"/>
              <p:cNvSpPr>
                <a:spLocks/>
              </p:cNvSpPr>
              <p:nvPr/>
            </p:nvSpPr>
            <p:spPr bwMode="auto">
              <a:xfrm>
                <a:off x="12045" y="3326"/>
                <a:ext cx="29" cy="26"/>
              </a:xfrm>
              <a:custGeom>
                <a:avLst/>
                <a:gdLst>
                  <a:gd name="T0" fmla="+- 0 12045 12045"/>
                  <a:gd name="T1" fmla="*/ T0 w 29"/>
                  <a:gd name="T2" fmla="+- 0 3353 3326"/>
                  <a:gd name="T3" fmla="*/ 3353 h 26"/>
                  <a:gd name="T4" fmla="+- 0 12074 12045"/>
                  <a:gd name="T5" fmla="*/ T4 w 29"/>
                  <a:gd name="T6" fmla="+- 0 3326 3326"/>
                  <a:gd name="T7" fmla="*/ 332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7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26" name="Group 11127"/>
            <p:cNvGrpSpPr>
              <a:grpSpLocks/>
            </p:cNvGrpSpPr>
            <p:nvPr/>
          </p:nvGrpSpPr>
          <p:grpSpPr bwMode="auto">
            <a:xfrm>
              <a:off x="12102" y="3269"/>
              <a:ext cx="26" cy="26"/>
              <a:chOff x="12102" y="3269"/>
              <a:chExt cx="26" cy="26"/>
            </a:xfrm>
          </p:grpSpPr>
          <p:sp>
            <p:nvSpPr>
              <p:cNvPr id="20549" name="Freeform 11128"/>
              <p:cNvSpPr>
                <a:spLocks/>
              </p:cNvSpPr>
              <p:nvPr/>
            </p:nvSpPr>
            <p:spPr bwMode="auto">
              <a:xfrm>
                <a:off x="12102" y="3269"/>
                <a:ext cx="26" cy="26"/>
              </a:xfrm>
              <a:custGeom>
                <a:avLst/>
                <a:gdLst>
                  <a:gd name="T0" fmla="+- 0 12102 12102"/>
                  <a:gd name="T1" fmla="*/ T0 w 26"/>
                  <a:gd name="T2" fmla="+- 0 3295 3269"/>
                  <a:gd name="T3" fmla="*/ 3295 h 26"/>
                  <a:gd name="T4" fmla="+- 0 12129 12102"/>
                  <a:gd name="T5" fmla="*/ T4 w 26"/>
                  <a:gd name="T6" fmla="+- 0 3269 3269"/>
                  <a:gd name="T7" fmla="*/ 326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0" y="26"/>
                    </a:moveTo>
                    <a:lnTo>
                      <a:pt x="27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27" name="Group 11129"/>
            <p:cNvGrpSpPr>
              <a:grpSpLocks/>
            </p:cNvGrpSpPr>
            <p:nvPr/>
          </p:nvGrpSpPr>
          <p:grpSpPr bwMode="auto">
            <a:xfrm>
              <a:off x="11946" y="3480"/>
              <a:ext cx="84" cy="84"/>
              <a:chOff x="11946" y="3480"/>
              <a:chExt cx="84" cy="84"/>
            </a:xfrm>
          </p:grpSpPr>
          <p:sp>
            <p:nvSpPr>
              <p:cNvPr id="20548" name="Freeform 11130"/>
              <p:cNvSpPr>
                <a:spLocks/>
              </p:cNvSpPr>
              <p:nvPr/>
            </p:nvSpPr>
            <p:spPr bwMode="auto">
              <a:xfrm>
                <a:off x="11946" y="3480"/>
                <a:ext cx="84" cy="84"/>
              </a:xfrm>
              <a:custGeom>
                <a:avLst/>
                <a:gdLst>
                  <a:gd name="T0" fmla="+- 0 11946 11946"/>
                  <a:gd name="T1" fmla="*/ T0 w 84"/>
                  <a:gd name="T2" fmla="+- 0 3564 3480"/>
                  <a:gd name="T3" fmla="*/ 3564 h 84"/>
                  <a:gd name="T4" fmla="+- 0 12030 11946"/>
                  <a:gd name="T5" fmla="*/ T4 w 84"/>
                  <a:gd name="T6" fmla="+- 0 3564 3480"/>
                  <a:gd name="T7" fmla="*/ 3564 h 84"/>
                  <a:gd name="T8" fmla="+- 0 12030 11946"/>
                  <a:gd name="T9" fmla="*/ T8 w 84"/>
                  <a:gd name="T10" fmla="+- 0 3480 3480"/>
                  <a:gd name="T11" fmla="*/ 3480 h 84"/>
                  <a:gd name="T12" fmla="+- 0 11946 11946"/>
                  <a:gd name="T13" fmla="*/ T12 w 84"/>
                  <a:gd name="T14" fmla="+- 0 3480 3480"/>
                  <a:gd name="T15" fmla="*/ 3480 h 84"/>
                  <a:gd name="T16" fmla="+- 0 11946 11946"/>
                  <a:gd name="T17" fmla="*/ T16 w 84"/>
                  <a:gd name="T18" fmla="+- 0 3564 3480"/>
                  <a:gd name="T19" fmla="*/ 3564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" h="84">
                    <a:moveTo>
                      <a:pt x="0" y="84"/>
                    </a:moveTo>
                    <a:lnTo>
                      <a:pt x="84" y="84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28" name="Group 11131"/>
            <p:cNvGrpSpPr>
              <a:grpSpLocks/>
            </p:cNvGrpSpPr>
            <p:nvPr/>
          </p:nvGrpSpPr>
          <p:grpSpPr bwMode="auto">
            <a:xfrm>
              <a:off x="11978" y="3509"/>
              <a:ext cx="22" cy="26"/>
              <a:chOff x="11978" y="3509"/>
              <a:chExt cx="22" cy="26"/>
            </a:xfrm>
          </p:grpSpPr>
          <p:sp>
            <p:nvSpPr>
              <p:cNvPr id="20545" name="Freeform 11132"/>
              <p:cNvSpPr>
                <a:spLocks/>
              </p:cNvSpPr>
              <p:nvPr/>
            </p:nvSpPr>
            <p:spPr bwMode="auto">
              <a:xfrm>
                <a:off x="11978" y="3509"/>
                <a:ext cx="22" cy="26"/>
              </a:xfrm>
              <a:custGeom>
                <a:avLst/>
                <a:gdLst>
                  <a:gd name="T0" fmla="+- 0 11982 11978"/>
                  <a:gd name="T1" fmla="*/ T0 w 22"/>
                  <a:gd name="T2" fmla="+- 0 3509 3509"/>
                  <a:gd name="T3" fmla="*/ 3509 h 26"/>
                  <a:gd name="T4" fmla="+- 0 11978 11978"/>
                  <a:gd name="T5" fmla="*/ T4 w 22"/>
                  <a:gd name="T6" fmla="+- 0 3509 3509"/>
                  <a:gd name="T7" fmla="*/ 3509 h 26"/>
                  <a:gd name="T8" fmla="+- 0 11978 11978"/>
                  <a:gd name="T9" fmla="*/ T8 w 22"/>
                  <a:gd name="T10" fmla="+- 0 3535 3509"/>
                  <a:gd name="T11" fmla="*/ 3535 h 26"/>
                  <a:gd name="T12" fmla="+- 0 11982 11978"/>
                  <a:gd name="T13" fmla="*/ T12 w 22"/>
                  <a:gd name="T14" fmla="+- 0 3535 3509"/>
                  <a:gd name="T15" fmla="*/ 3535 h 26"/>
                  <a:gd name="T16" fmla="+- 0 11982 11978"/>
                  <a:gd name="T17" fmla="*/ T16 w 22"/>
                  <a:gd name="T18" fmla="+- 0 3523 3509"/>
                  <a:gd name="T19" fmla="*/ 3523 h 26"/>
                  <a:gd name="T20" fmla="+- 0 11999 11978"/>
                  <a:gd name="T21" fmla="*/ T20 w 22"/>
                  <a:gd name="T22" fmla="+- 0 3523 3509"/>
                  <a:gd name="T23" fmla="*/ 3523 h 26"/>
                  <a:gd name="T24" fmla="+- 0 11999 11978"/>
                  <a:gd name="T25" fmla="*/ T24 w 22"/>
                  <a:gd name="T26" fmla="+- 0 3521 3509"/>
                  <a:gd name="T27" fmla="*/ 3521 h 26"/>
                  <a:gd name="T28" fmla="+- 0 11982 11978"/>
                  <a:gd name="T29" fmla="*/ T28 w 22"/>
                  <a:gd name="T30" fmla="+- 0 3521 3509"/>
                  <a:gd name="T31" fmla="*/ 3521 h 26"/>
                  <a:gd name="T32" fmla="+- 0 11982 11978"/>
                  <a:gd name="T33" fmla="*/ T32 w 22"/>
                  <a:gd name="T34" fmla="+- 0 3509 3509"/>
                  <a:gd name="T35" fmla="*/ 350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6">
                    <a:moveTo>
                      <a:pt x="4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4" y="26"/>
                    </a:lnTo>
                    <a:lnTo>
                      <a:pt x="4" y="14"/>
                    </a:lnTo>
                    <a:lnTo>
                      <a:pt x="21" y="14"/>
                    </a:lnTo>
                    <a:lnTo>
                      <a:pt x="21" y="12"/>
                    </a:lnTo>
                    <a:lnTo>
                      <a:pt x="4" y="12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46" name="Freeform 11133"/>
              <p:cNvSpPr>
                <a:spLocks/>
              </p:cNvSpPr>
              <p:nvPr/>
            </p:nvSpPr>
            <p:spPr bwMode="auto">
              <a:xfrm>
                <a:off x="11978" y="3509"/>
                <a:ext cx="22" cy="26"/>
              </a:xfrm>
              <a:custGeom>
                <a:avLst/>
                <a:gdLst>
                  <a:gd name="T0" fmla="+- 0 11999 11978"/>
                  <a:gd name="T1" fmla="*/ T0 w 22"/>
                  <a:gd name="T2" fmla="+- 0 3523 3509"/>
                  <a:gd name="T3" fmla="*/ 3523 h 26"/>
                  <a:gd name="T4" fmla="+- 0 11994 11978"/>
                  <a:gd name="T5" fmla="*/ T4 w 22"/>
                  <a:gd name="T6" fmla="+- 0 3523 3509"/>
                  <a:gd name="T7" fmla="*/ 3523 h 26"/>
                  <a:gd name="T8" fmla="+- 0 11994 11978"/>
                  <a:gd name="T9" fmla="*/ T8 w 22"/>
                  <a:gd name="T10" fmla="+- 0 3535 3509"/>
                  <a:gd name="T11" fmla="*/ 3535 h 26"/>
                  <a:gd name="T12" fmla="+- 0 11999 11978"/>
                  <a:gd name="T13" fmla="*/ T12 w 22"/>
                  <a:gd name="T14" fmla="+- 0 3535 3509"/>
                  <a:gd name="T15" fmla="*/ 3535 h 26"/>
                  <a:gd name="T16" fmla="+- 0 11999 11978"/>
                  <a:gd name="T17" fmla="*/ T16 w 22"/>
                  <a:gd name="T18" fmla="+- 0 3523 3509"/>
                  <a:gd name="T19" fmla="*/ 352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1" y="14"/>
                    </a:moveTo>
                    <a:lnTo>
                      <a:pt x="16" y="14"/>
                    </a:lnTo>
                    <a:lnTo>
                      <a:pt x="16" y="26"/>
                    </a:lnTo>
                    <a:lnTo>
                      <a:pt x="21" y="26"/>
                    </a:lnTo>
                    <a:lnTo>
                      <a:pt x="21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47" name="Freeform 11134"/>
              <p:cNvSpPr>
                <a:spLocks/>
              </p:cNvSpPr>
              <p:nvPr/>
            </p:nvSpPr>
            <p:spPr bwMode="auto">
              <a:xfrm>
                <a:off x="11978" y="3509"/>
                <a:ext cx="22" cy="26"/>
              </a:xfrm>
              <a:custGeom>
                <a:avLst/>
                <a:gdLst>
                  <a:gd name="T0" fmla="+- 0 11999 11978"/>
                  <a:gd name="T1" fmla="*/ T0 w 22"/>
                  <a:gd name="T2" fmla="+- 0 3509 3509"/>
                  <a:gd name="T3" fmla="*/ 3509 h 26"/>
                  <a:gd name="T4" fmla="+- 0 11994 11978"/>
                  <a:gd name="T5" fmla="*/ T4 w 22"/>
                  <a:gd name="T6" fmla="+- 0 3509 3509"/>
                  <a:gd name="T7" fmla="*/ 3509 h 26"/>
                  <a:gd name="T8" fmla="+- 0 11994 11978"/>
                  <a:gd name="T9" fmla="*/ T8 w 22"/>
                  <a:gd name="T10" fmla="+- 0 3521 3509"/>
                  <a:gd name="T11" fmla="*/ 3521 h 26"/>
                  <a:gd name="T12" fmla="+- 0 11999 11978"/>
                  <a:gd name="T13" fmla="*/ T12 w 22"/>
                  <a:gd name="T14" fmla="+- 0 3521 3509"/>
                  <a:gd name="T15" fmla="*/ 3521 h 26"/>
                  <a:gd name="T16" fmla="+- 0 11999 11978"/>
                  <a:gd name="T17" fmla="*/ T16 w 22"/>
                  <a:gd name="T18" fmla="+- 0 3509 3509"/>
                  <a:gd name="T19" fmla="*/ 350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1" y="0"/>
                    </a:moveTo>
                    <a:lnTo>
                      <a:pt x="16" y="0"/>
                    </a:lnTo>
                    <a:lnTo>
                      <a:pt x="16" y="12"/>
                    </a:lnTo>
                    <a:lnTo>
                      <a:pt x="21" y="1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29" name="Group 11135"/>
            <p:cNvGrpSpPr>
              <a:grpSpLocks/>
            </p:cNvGrpSpPr>
            <p:nvPr/>
          </p:nvGrpSpPr>
          <p:grpSpPr bwMode="auto">
            <a:xfrm>
              <a:off x="12004" y="3538"/>
              <a:ext cx="26" cy="26"/>
              <a:chOff x="12004" y="3538"/>
              <a:chExt cx="26" cy="26"/>
            </a:xfrm>
          </p:grpSpPr>
          <p:sp>
            <p:nvSpPr>
              <p:cNvPr id="20544" name="Freeform 11136"/>
              <p:cNvSpPr>
                <a:spLocks/>
              </p:cNvSpPr>
              <p:nvPr/>
            </p:nvSpPr>
            <p:spPr bwMode="auto">
              <a:xfrm>
                <a:off x="12004" y="3538"/>
                <a:ext cx="26" cy="26"/>
              </a:xfrm>
              <a:custGeom>
                <a:avLst/>
                <a:gdLst>
                  <a:gd name="T0" fmla="+- 0 12030 12004"/>
                  <a:gd name="T1" fmla="*/ T0 w 26"/>
                  <a:gd name="T2" fmla="+- 0 3564 3538"/>
                  <a:gd name="T3" fmla="*/ 3564 h 26"/>
                  <a:gd name="T4" fmla="+- 0 12004 12004"/>
                  <a:gd name="T5" fmla="*/ T4 w 26"/>
                  <a:gd name="T6" fmla="+- 0 3538 3538"/>
                  <a:gd name="T7" fmla="*/ 353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26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30" name="Group 11137"/>
            <p:cNvGrpSpPr>
              <a:grpSpLocks/>
            </p:cNvGrpSpPr>
            <p:nvPr/>
          </p:nvGrpSpPr>
          <p:grpSpPr bwMode="auto">
            <a:xfrm>
              <a:off x="11946" y="3480"/>
              <a:ext cx="26" cy="26"/>
              <a:chOff x="11946" y="3480"/>
              <a:chExt cx="26" cy="26"/>
            </a:xfrm>
          </p:grpSpPr>
          <p:sp>
            <p:nvSpPr>
              <p:cNvPr id="20543" name="Freeform 11138"/>
              <p:cNvSpPr>
                <a:spLocks/>
              </p:cNvSpPr>
              <p:nvPr/>
            </p:nvSpPr>
            <p:spPr bwMode="auto">
              <a:xfrm>
                <a:off x="11946" y="3480"/>
                <a:ext cx="26" cy="26"/>
              </a:xfrm>
              <a:custGeom>
                <a:avLst/>
                <a:gdLst>
                  <a:gd name="T0" fmla="+- 0 11973 11946"/>
                  <a:gd name="T1" fmla="*/ T0 w 26"/>
                  <a:gd name="T2" fmla="+- 0 3506 3480"/>
                  <a:gd name="T3" fmla="*/ 3506 h 26"/>
                  <a:gd name="T4" fmla="+- 0 11946 11946"/>
                  <a:gd name="T5" fmla="*/ T4 w 26"/>
                  <a:gd name="T6" fmla="+- 0 3480 3480"/>
                  <a:gd name="T7" fmla="*/ 348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27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31" name="Group 11139"/>
            <p:cNvGrpSpPr>
              <a:grpSpLocks/>
            </p:cNvGrpSpPr>
            <p:nvPr/>
          </p:nvGrpSpPr>
          <p:grpSpPr bwMode="auto">
            <a:xfrm>
              <a:off x="11946" y="3538"/>
              <a:ext cx="26" cy="26"/>
              <a:chOff x="11946" y="3538"/>
              <a:chExt cx="26" cy="26"/>
            </a:xfrm>
          </p:grpSpPr>
          <p:sp>
            <p:nvSpPr>
              <p:cNvPr id="20542" name="Freeform 11140"/>
              <p:cNvSpPr>
                <a:spLocks/>
              </p:cNvSpPr>
              <p:nvPr/>
            </p:nvSpPr>
            <p:spPr bwMode="auto">
              <a:xfrm>
                <a:off x="11946" y="3538"/>
                <a:ext cx="26" cy="26"/>
              </a:xfrm>
              <a:custGeom>
                <a:avLst/>
                <a:gdLst>
                  <a:gd name="T0" fmla="+- 0 11946 11946"/>
                  <a:gd name="T1" fmla="*/ T0 w 26"/>
                  <a:gd name="T2" fmla="+- 0 3564 3538"/>
                  <a:gd name="T3" fmla="*/ 3564 h 26"/>
                  <a:gd name="T4" fmla="+- 0 11973 11946"/>
                  <a:gd name="T5" fmla="*/ T4 w 26"/>
                  <a:gd name="T6" fmla="+- 0 3538 3538"/>
                  <a:gd name="T7" fmla="*/ 353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0" y="26"/>
                    </a:moveTo>
                    <a:lnTo>
                      <a:pt x="27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32" name="Group 11141"/>
            <p:cNvGrpSpPr>
              <a:grpSpLocks/>
            </p:cNvGrpSpPr>
            <p:nvPr/>
          </p:nvGrpSpPr>
          <p:grpSpPr bwMode="auto">
            <a:xfrm>
              <a:off x="12004" y="3480"/>
              <a:ext cx="26" cy="26"/>
              <a:chOff x="12004" y="3480"/>
              <a:chExt cx="26" cy="26"/>
            </a:xfrm>
          </p:grpSpPr>
          <p:sp>
            <p:nvSpPr>
              <p:cNvPr id="20541" name="Freeform 11142"/>
              <p:cNvSpPr>
                <a:spLocks/>
              </p:cNvSpPr>
              <p:nvPr/>
            </p:nvSpPr>
            <p:spPr bwMode="auto">
              <a:xfrm>
                <a:off x="12004" y="3480"/>
                <a:ext cx="26" cy="26"/>
              </a:xfrm>
              <a:custGeom>
                <a:avLst/>
                <a:gdLst>
                  <a:gd name="T0" fmla="+- 0 12004 12004"/>
                  <a:gd name="T1" fmla="*/ T0 w 26"/>
                  <a:gd name="T2" fmla="+- 0 3506 3480"/>
                  <a:gd name="T3" fmla="*/ 3506 h 26"/>
                  <a:gd name="T4" fmla="+- 0 12030 12004"/>
                  <a:gd name="T5" fmla="*/ T4 w 26"/>
                  <a:gd name="T6" fmla="+- 0 3480 3480"/>
                  <a:gd name="T7" fmla="*/ 348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0" y="26"/>
                    </a:moveTo>
                    <a:lnTo>
                      <a:pt x="26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33" name="Group 11143"/>
            <p:cNvGrpSpPr>
              <a:grpSpLocks/>
            </p:cNvGrpSpPr>
            <p:nvPr/>
          </p:nvGrpSpPr>
          <p:grpSpPr bwMode="auto">
            <a:xfrm>
              <a:off x="11802" y="3650"/>
              <a:ext cx="86" cy="86"/>
              <a:chOff x="11802" y="3650"/>
              <a:chExt cx="86" cy="86"/>
            </a:xfrm>
          </p:grpSpPr>
          <p:sp>
            <p:nvSpPr>
              <p:cNvPr id="20540" name="Freeform 11144"/>
              <p:cNvSpPr>
                <a:spLocks/>
              </p:cNvSpPr>
              <p:nvPr/>
            </p:nvSpPr>
            <p:spPr bwMode="auto">
              <a:xfrm>
                <a:off x="11802" y="3650"/>
                <a:ext cx="86" cy="86"/>
              </a:xfrm>
              <a:custGeom>
                <a:avLst/>
                <a:gdLst>
                  <a:gd name="T0" fmla="+- 0 11802 11802"/>
                  <a:gd name="T1" fmla="*/ T0 w 86"/>
                  <a:gd name="T2" fmla="+- 0 3737 3650"/>
                  <a:gd name="T3" fmla="*/ 3737 h 86"/>
                  <a:gd name="T4" fmla="+- 0 11889 11802"/>
                  <a:gd name="T5" fmla="*/ T4 w 86"/>
                  <a:gd name="T6" fmla="+- 0 3737 3650"/>
                  <a:gd name="T7" fmla="*/ 3737 h 86"/>
                  <a:gd name="T8" fmla="+- 0 11889 11802"/>
                  <a:gd name="T9" fmla="*/ T8 w 86"/>
                  <a:gd name="T10" fmla="+- 0 3650 3650"/>
                  <a:gd name="T11" fmla="*/ 3650 h 86"/>
                  <a:gd name="T12" fmla="+- 0 11802 11802"/>
                  <a:gd name="T13" fmla="*/ T12 w 86"/>
                  <a:gd name="T14" fmla="+- 0 3650 3650"/>
                  <a:gd name="T15" fmla="*/ 3650 h 86"/>
                  <a:gd name="T16" fmla="+- 0 11802 11802"/>
                  <a:gd name="T17" fmla="*/ T16 w 86"/>
                  <a:gd name="T18" fmla="+- 0 3737 3650"/>
                  <a:gd name="T19" fmla="*/ 3737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6" h="86">
                    <a:moveTo>
                      <a:pt x="0" y="87"/>
                    </a:moveTo>
                    <a:lnTo>
                      <a:pt x="87" y="87"/>
                    </a:lnTo>
                    <a:lnTo>
                      <a:pt x="87" y="0"/>
                    </a:lnTo>
                    <a:lnTo>
                      <a:pt x="0" y="0"/>
                    </a:lnTo>
                    <a:lnTo>
                      <a:pt x="0" y="8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34" name="Group 11145"/>
            <p:cNvGrpSpPr>
              <a:grpSpLocks/>
            </p:cNvGrpSpPr>
            <p:nvPr/>
          </p:nvGrpSpPr>
          <p:grpSpPr bwMode="auto">
            <a:xfrm>
              <a:off x="11834" y="3682"/>
              <a:ext cx="22" cy="24"/>
              <a:chOff x="11834" y="3682"/>
              <a:chExt cx="22" cy="24"/>
            </a:xfrm>
          </p:grpSpPr>
          <p:sp>
            <p:nvSpPr>
              <p:cNvPr id="20537" name="Freeform 11146"/>
              <p:cNvSpPr>
                <a:spLocks/>
              </p:cNvSpPr>
              <p:nvPr/>
            </p:nvSpPr>
            <p:spPr bwMode="auto">
              <a:xfrm>
                <a:off x="11834" y="3682"/>
                <a:ext cx="22" cy="24"/>
              </a:xfrm>
              <a:custGeom>
                <a:avLst/>
                <a:gdLst>
                  <a:gd name="T0" fmla="+- 0 11838 11834"/>
                  <a:gd name="T1" fmla="*/ T0 w 22"/>
                  <a:gd name="T2" fmla="+- 0 3682 3682"/>
                  <a:gd name="T3" fmla="*/ 3682 h 24"/>
                  <a:gd name="T4" fmla="+- 0 11834 11834"/>
                  <a:gd name="T5" fmla="*/ T4 w 22"/>
                  <a:gd name="T6" fmla="+- 0 3682 3682"/>
                  <a:gd name="T7" fmla="*/ 3682 h 24"/>
                  <a:gd name="T8" fmla="+- 0 11834 11834"/>
                  <a:gd name="T9" fmla="*/ T8 w 22"/>
                  <a:gd name="T10" fmla="+- 0 3706 3682"/>
                  <a:gd name="T11" fmla="*/ 3706 h 24"/>
                  <a:gd name="T12" fmla="+- 0 11838 11834"/>
                  <a:gd name="T13" fmla="*/ T12 w 22"/>
                  <a:gd name="T14" fmla="+- 0 3706 3682"/>
                  <a:gd name="T15" fmla="*/ 3706 h 24"/>
                  <a:gd name="T16" fmla="+- 0 11838 11834"/>
                  <a:gd name="T17" fmla="*/ T16 w 22"/>
                  <a:gd name="T18" fmla="+- 0 3694 3682"/>
                  <a:gd name="T19" fmla="*/ 3694 h 24"/>
                  <a:gd name="T20" fmla="+- 0 11855 11834"/>
                  <a:gd name="T21" fmla="*/ T20 w 22"/>
                  <a:gd name="T22" fmla="+- 0 3694 3682"/>
                  <a:gd name="T23" fmla="*/ 3694 h 24"/>
                  <a:gd name="T24" fmla="+- 0 11855 11834"/>
                  <a:gd name="T25" fmla="*/ T24 w 22"/>
                  <a:gd name="T26" fmla="+- 0 3691 3682"/>
                  <a:gd name="T27" fmla="*/ 3691 h 24"/>
                  <a:gd name="T28" fmla="+- 0 11838 11834"/>
                  <a:gd name="T29" fmla="*/ T28 w 22"/>
                  <a:gd name="T30" fmla="+- 0 3691 3682"/>
                  <a:gd name="T31" fmla="*/ 3691 h 24"/>
                  <a:gd name="T32" fmla="+- 0 11838 11834"/>
                  <a:gd name="T33" fmla="*/ T32 w 22"/>
                  <a:gd name="T34" fmla="+- 0 3682 3682"/>
                  <a:gd name="T35" fmla="*/ 368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4">
                    <a:moveTo>
                      <a:pt x="4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4" y="12"/>
                    </a:lnTo>
                    <a:lnTo>
                      <a:pt x="21" y="12"/>
                    </a:lnTo>
                    <a:lnTo>
                      <a:pt x="21" y="9"/>
                    </a:lnTo>
                    <a:lnTo>
                      <a:pt x="4" y="9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38" name="Freeform 11147"/>
              <p:cNvSpPr>
                <a:spLocks/>
              </p:cNvSpPr>
              <p:nvPr/>
            </p:nvSpPr>
            <p:spPr bwMode="auto">
              <a:xfrm>
                <a:off x="11834" y="3682"/>
                <a:ext cx="22" cy="24"/>
              </a:xfrm>
              <a:custGeom>
                <a:avLst/>
                <a:gdLst>
                  <a:gd name="T0" fmla="+- 0 11855 11834"/>
                  <a:gd name="T1" fmla="*/ T0 w 22"/>
                  <a:gd name="T2" fmla="+- 0 3694 3682"/>
                  <a:gd name="T3" fmla="*/ 3694 h 24"/>
                  <a:gd name="T4" fmla="+- 0 11850 11834"/>
                  <a:gd name="T5" fmla="*/ T4 w 22"/>
                  <a:gd name="T6" fmla="+- 0 3694 3682"/>
                  <a:gd name="T7" fmla="*/ 3694 h 24"/>
                  <a:gd name="T8" fmla="+- 0 11850 11834"/>
                  <a:gd name="T9" fmla="*/ T8 w 22"/>
                  <a:gd name="T10" fmla="+- 0 3706 3682"/>
                  <a:gd name="T11" fmla="*/ 3706 h 24"/>
                  <a:gd name="T12" fmla="+- 0 11855 11834"/>
                  <a:gd name="T13" fmla="*/ T12 w 22"/>
                  <a:gd name="T14" fmla="+- 0 3706 3682"/>
                  <a:gd name="T15" fmla="*/ 3706 h 24"/>
                  <a:gd name="T16" fmla="+- 0 11855 11834"/>
                  <a:gd name="T17" fmla="*/ T16 w 22"/>
                  <a:gd name="T18" fmla="+- 0 3694 3682"/>
                  <a:gd name="T19" fmla="*/ 369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4">
                    <a:moveTo>
                      <a:pt x="21" y="12"/>
                    </a:moveTo>
                    <a:lnTo>
                      <a:pt x="16" y="12"/>
                    </a:lnTo>
                    <a:lnTo>
                      <a:pt x="16" y="24"/>
                    </a:lnTo>
                    <a:lnTo>
                      <a:pt x="21" y="24"/>
                    </a:lnTo>
                    <a:lnTo>
                      <a:pt x="21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39" name="Freeform 11148"/>
              <p:cNvSpPr>
                <a:spLocks/>
              </p:cNvSpPr>
              <p:nvPr/>
            </p:nvSpPr>
            <p:spPr bwMode="auto">
              <a:xfrm>
                <a:off x="11834" y="3682"/>
                <a:ext cx="22" cy="24"/>
              </a:xfrm>
              <a:custGeom>
                <a:avLst/>
                <a:gdLst>
                  <a:gd name="T0" fmla="+- 0 11855 11834"/>
                  <a:gd name="T1" fmla="*/ T0 w 22"/>
                  <a:gd name="T2" fmla="+- 0 3682 3682"/>
                  <a:gd name="T3" fmla="*/ 3682 h 24"/>
                  <a:gd name="T4" fmla="+- 0 11850 11834"/>
                  <a:gd name="T5" fmla="*/ T4 w 22"/>
                  <a:gd name="T6" fmla="+- 0 3682 3682"/>
                  <a:gd name="T7" fmla="*/ 3682 h 24"/>
                  <a:gd name="T8" fmla="+- 0 11850 11834"/>
                  <a:gd name="T9" fmla="*/ T8 w 22"/>
                  <a:gd name="T10" fmla="+- 0 3691 3682"/>
                  <a:gd name="T11" fmla="*/ 3691 h 24"/>
                  <a:gd name="T12" fmla="+- 0 11855 11834"/>
                  <a:gd name="T13" fmla="*/ T12 w 22"/>
                  <a:gd name="T14" fmla="+- 0 3691 3682"/>
                  <a:gd name="T15" fmla="*/ 3691 h 24"/>
                  <a:gd name="T16" fmla="+- 0 11855 11834"/>
                  <a:gd name="T17" fmla="*/ T16 w 22"/>
                  <a:gd name="T18" fmla="+- 0 3682 3682"/>
                  <a:gd name="T19" fmla="*/ 368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4">
                    <a:moveTo>
                      <a:pt x="21" y="0"/>
                    </a:moveTo>
                    <a:lnTo>
                      <a:pt x="16" y="0"/>
                    </a:lnTo>
                    <a:lnTo>
                      <a:pt x="16" y="9"/>
                    </a:lnTo>
                    <a:lnTo>
                      <a:pt x="21" y="9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35" name="Group 11149"/>
            <p:cNvGrpSpPr>
              <a:grpSpLocks/>
            </p:cNvGrpSpPr>
            <p:nvPr/>
          </p:nvGrpSpPr>
          <p:grpSpPr bwMode="auto">
            <a:xfrm>
              <a:off x="11860" y="3708"/>
              <a:ext cx="29" cy="29"/>
              <a:chOff x="11860" y="3708"/>
              <a:chExt cx="29" cy="29"/>
            </a:xfrm>
          </p:grpSpPr>
          <p:sp>
            <p:nvSpPr>
              <p:cNvPr id="20536" name="Freeform 11150"/>
              <p:cNvSpPr>
                <a:spLocks/>
              </p:cNvSpPr>
              <p:nvPr/>
            </p:nvSpPr>
            <p:spPr bwMode="auto">
              <a:xfrm>
                <a:off x="11860" y="3708"/>
                <a:ext cx="29" cy="29"/>
              </a:xfrm>
              <a:custGeom>
                <a:avLst/>
                <a:gdLst>
                  <a:gd name="T0" fmla="+- 0 11889 11860"/>
                  <a:gd name="T1" fmla="*/ T0 w 29"/>
                  <a:gd name="T2" fmla="+- 0 3737 3708"/>
                  <a:gd name="T3" fmla="*/ 3737 h 29"/>
                  <a:gd name="T4" fmla="+- 0 11860 11860"/>
                  <a:gd name="T5" fmla="*/ T4 w 29"/>
                  <a:gd name="T6" fmla="+- 0 3708 3708"/>
                  <a:gd name="T7" fmla="*/ 370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36" name="Group 11151"/>
            <p:cNvGrpSpPr>
              <a:grpSpLocks/>
            </p:cNvGrpSpPr>
            <p:nvPr/>
          </p:nvGrpSpPr>
          <p:grpSpPr bwMode="auto">
            <a:xfrm>
              <a:off x="11802" y="3650"/>
              <a:ext cx="29" cy="29"/>
              <a:chOff x="11802" y="3650"/>
              <a:chExt cx="29" cy="29"/>
            </a:xfrm>
          </p:grpSpPr>
          <p:sp>
            <p:nvSpPr>
              <p:cNvPr id="20535" name="Freeform 11152"/>
              <p:cNvSpPr>
                <a:spLocks/>
              </p:cNvSpPr>
              <p:nvPr/>
            </p:nvSpPr>
            <p:spPr bwMode="auto">
              <a:xfrm>
                <a:off x="11802" y="3650"/>
                <a:ext cx="29" cy="29"/>
              </a:xfrm>
              <a:custGeom>
                <a:avLst/>
                <a:gdLst>
                  <a:gd name="T0" fmla="+- 0 11831 11802"/>
                  <a:gd name="T1" fmla="*/ T0 w 29"/>
                  <a:gd name="T2" fmla="+- 0 3679 3650"/>
                  <a:gd name="T3" fmla="*/ 3679 h 29"/>
                  <a:gd name="T4" fmla="+- 0 11802 11802"/>
                  <a:gd name="T5" fmla="*/ T4 w 29"/>
                  <a:gd name="T6" fmla="+- 0 3650 3650"/>
                  <a:gd name="T7" fmla="*/ 365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37" name="Group 11153"/>
            <p:cNvGrpSpPr>
              <a:grpSpLocks/>
            </p:cNvGrpSpPr>
            <p:nvPr/>
          </p:nvGrpSpPr>
          <p:grpSpPr bwMode="auto">
            <a:xfrm>
              <a:off x="11802" y="3708"/>
              <a:ext cx="29" cy="29"/>
              <a:chOff x="11802" y="3708"/>
              <a:chExt cx="29" cy="29"/>
            </a:xfrm>
          </p:grpSpPr>
          <p:sp>
            <p:nvSpPr>
              <p:cNvPr id="20534" name="Freeform 11154"/>
              <p:cNvSpPr>
                <a:spLocks/>
              </p:cNvSpPr>
              <p:nvPr/>
            </p:nvSpPr>
            <p:spPr bwMode="auto">
              <a:xfrm>
                <a:off x="11802" y="3708"/>
                <a:ext cx="29" cy="29"/>
              </a:xfrm>
              <a:custGeom>
                <a:avLst/>
                <a:gdLst>
                  <a:gd name="T0" fmla="+- 0 11802 11802"/>
                  <a:gd name="T1" fmla="*/ T0 w 29"/>
                  <a:gd name="T2" fmla="+- 0 3737 3708"/>
                  <a:gd name="T3" fmla="*/ 3737 h 29"/>
                  <a:gd name="T4" fmla="+- 0 11831 11802"/>
                  <a:gd name="T5" fmla="*/ T4 w 29"/>
                  <a:gd name="T6" fmla="+- 0 3708 3708"/>
                  <a:gd name="T7" fmla="*/ 370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38" name="Group 11155"/>
            <p:cNvGrpSpPr>
              <a:grpSpLocks/>
            </p:cNvGrpSpPr>
            <p:nvPr/>
          </p:nvGrpSpPr>
          <p:grpSpPr bwMode="auto">
            <a:xfrm>
              <a:off x="11860" y="3650"/>
              <a:ext cx="29" cy="29"/>
              <a:chOff x="11860" y="3650"/>
              <a:chExt cx="29" cy="29"/>
            </a:xfrm>
          </p:grpSpPr>
          <p:sp>
            <p:nvSpPr>
              <p:cNvPr id="20533" name="Freeform 11156"/>
              <p:cNvSpPr>
                <a:spLocks/>
              </p:cNvSpPr>
              <p:nvPr/>
            </p:nvSpPr>
            <p:spPr bwMode="auto">
              <a:xfrm>
                <a:off x="11860" y="3650"/>
                <a:ext cx="29" cy="29"/>
              </a:xfrm>
              <a:custGeom>
                <a:avLst/>
                <a:gdLst>
                  <a:gd name="T0" fmla="+- 0 11860 11860"/>
                  <a:gd name="T1" fmla="*/ T0 w 29"/>
                  <a:gd name="T2" fmla="+- 0 3679 3650"/>
                  <a:gd name="T3" fmla="*/ 3679 h 29"/>
                  <a:gd name="T4" fmla="+- 0 11889 11860"/>
                  <a:gd name="T5" fmla="*/ T4 w 29"/>
                  <a:gd name="T6" fmla="+- 0 3650 3650"/>
                  <a:gd name="T7" fmla="*/ 365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39" name="Group 11157"/>
            <p:cNvGrpSpPr>
              <a:grpSpLocks/>
            </p:cNvGrpSpPr>
            <p:nvPr/>
          </p:nvGrpSpPr>
          <p:grpSpPr bwMode="auto">
            <a:xfrm>
              <a:off x="11675" y="3869"/>
              <a:ext cx="86" cy="86"/>
              <a:chOff x="11675" y="3869"/>
              <a:chExt cx="86" cy="86"/>
            </a:xfrm>
          </p:grpSpPr>
          <p:sp>
            <p:nvSpPr>
              <p:cNvPr id="20532" name="Freeform 11158"/>
              <p:cNvSpPr>
                <a:spLocks/>
              </p:cNvSpPr>
              <p:nvPr/>
            </p:nvSpPr>
            <p:spPr bwMode="auto">
              <a:xfrm>
                <a:off x="11675" y="3869"/>
                <a:ext cx="86" cy="86"/>
              </a:xfrm>
              <a:custGeom>
                <a:avLst/>
                <a:gdLst>
                  <a:gd name="T0" fmla="+- 0 11675 11675"/>
                  <a:gd name="T1" fmla="*/ T0 w 86"/>
                  <a:gd name="T2" fmla="+- 0 3955 3869"/>
                  <a:gd name="T3" fmla="*/ 3955 h 86"/>
                  <a:gd name="T4" fmla="+- 0 11762 11675"/>
                  <a:gd name="T5" fmla="*/ T4 w 86"/>
                  <a:gd name="T6" fmla="+- 0 3955 3869"/>
                  <a:gd name="T7" fmla="*/ 3955 h 86"/>
                  <a:gd name="T8" fmla="+- 0 11762 11675"/>
                  <a:gd name="T9" fmla="*/ T8 w 86"/>
                  <a:gd name="T10" fmla="+- 0 3869 3869"/>
                  <a:gd name="T11" fmla="*/ 3869 h 86"/>
                  <a:gd name="T12" fmla="+- 0 11675 11675"/>
                  <a:gd name="T13" fmla="*/ T12 w 86"/>
                  <a:gd name="T14" fmla="+- 0 3869 3869"/>
                  <a:gd name="T15" fmla="*/ 3869 h 86"/>
                  <a:gd name="T16" fmla="+- 0 11675 11675"/>
                  <a:gd name="T17" fmla="*/ T16 w 86"/>
                  <a:gd name="T18" fmla="+- 0 3955 3869"/>
                  <a:gd name="T19" fmla="*/ 3955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6" h="86">
                    <a:moveTo>
                      <a:pt x="0" y="86"/>
                    </a:moveTo>
                    <a:lnTo>
                      <a:pt x="87" y="86"/>
                    </a:lnTo>
                    <a:lnTo>
                      <a:pt x="87" y="0"/>
                    </a:lnTo>
                    <a:lnTo>
                      <a:pt x="0" y="0"/>
                    </a:lnTo>
                    <a:lnTo>
                      <a:pt x="0" y="8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40" name="Group 11159"/>
            <p:cNvGrpSpPr>
              <a:grpSpLocks/>
            </p:cNvGrpSpPr>
            <p:nvPr/>
          </p:nvGrpSpPr>
          <p:grpSpPr bwMode="auto">
            <a:xfrm>
              <a:off x="11709" y="3900"/>
              <a:ext cx="19" cy="24"/>
              <a:chOff x="11709" y="3900"/>
              <a:chExt cx="19" cy="24"/>
            </a:xfrm>
          </p:grpSpPr>
          <p:sp>
            <p:nvSpPr>
              <p:cNvPr id="20529" name="Freeform 11160"/>
              <p:cNvSpPr>
                <a:spLocks/>
              </p:cNvSpPr>
              <p:nvPr/>
            </p:nvSpPr>
            <p:spPr bwMode="auto">
              <a:xfrm>
                <a:off x="11709" y="3900"/>
                <a:ext cx="19" cy="24"/>
              </a:xfrm>
              <a:custGeom>
                <a:avLst/>
                <a:gdLst>
                  <a:gd name="T0" fmla="+- 0 11711 11709"/>
                  <a:gd name="T1" fmla="*/ T0 w 19"/>
                  <a:gd name="T2" fmla="+- 0 3900 3900"/>
                  <a:gd name="T3" fmla="*/ 3900 h 24"/>
                  <a:gd name="T4" fmla="+- 0 11709 11709"/>
                  <a:gd name="T5" fmla="*/ T4 w 19"/>
                  <a:gd name="T6" fmla="+- 0 3900 3900"/>
                  <a:gd name="T7" fmla="*/ 3900 h 24"/>
                  <a:gd name="T8" fmla="+- 0 11709 11709"/>
                  <a:gd name="T9" fmla="*/ T8 w 19"/>
                  <a:gd name="T10" fmla="+- 0 3924 3900"/>
                  <a:gd name="T11" fmla="*/ 3924 h 24"/>
                  <a:gd name="T12" fmla="+- 0 11711 11709"/>
                  <a:gd name="T13" fmla="*/ T12 w 19"/>
                  <a:gd name="T14" fmla="+- 0 3924 3900"/>
                  <a:gd name="T15" fmla="*/ 3924 h 24"/>
                  <a:gd name="T16" fmla="+- 0 11711 11709"/>
                  <a:gd name="T17" fmla="*/ T16 w 19"/>
                  <a:gd name="T18" fmla="+- 0 3912 3900"/>
                  <a:gd name="T19" fmla="*/ 3912 h 24"/>
                  <a:gd name="T20" fmla="+- 0 11728 11709"/>
                  <a:gd name="T21" fmla="*/ T20 w 19"/>
                  <a:gd name="T22" fmla="+- 0 3912 3900"/>
                  <a:gd name="T23" fmla="*/ 3912 h 24"/>
                  <a:gd name="T24" fmla="+- 0 11728 11709"/>
                  <a:gd name="T25" fmla="*/ T24 w 19"/>
                  <a:gd name="T26" fmla="+- 0 3910 3900"/>
                  <a:gd name="T27" fmla="*/ 3910 h 24"/>
                  <a:gd name="T28" fmla="+- 0 11711 11709"/>
                  <a:gd name="T29" fmla="*/ T28 w 19"/>
                  <a:gd name="T30" fmla="+- 0 3910 3900"/>
                  <a:gd name="T31" fmla="*/ 3910 h 24"/>
                  <a:gd name="T32" fmla="+- 0 11711 11709"/>
                  <a:gd name="T33" fmla="*/ T32 w 19"/>
                  <a:gd name="T34" fmla="+- 0 3900 3900"/>
                  <a:gd name="T35" fmla="*/ 390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4">
                    <a:moveTo>
                      <a:pt x="2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2" y="24"/>
                    </a:lnTo>
                    <a:lnTo>
                      <a:pt x="2" y="12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30" name="Freeform 11161"/>
              <p:cNvSpPr>
                <a:spLocks/>
              </p:cNvSpPr>
              <p:nvPr/>
            </p:nvSpPr>
            <p:spPr bwMode="auto">
              <a:xfrm>
                <a:off x="11709" y="3900"/>
                <a:ext cx="19" cy="24"/>
              </a:xfrm>
              <a:custGeom>
                <a:avLst/>
                <a:gdLst>
                  <a:gd name="T0" fmla="+- 0 11728 11709"/>
                  <a:gd name="T1" fmla="*/ T0 w 19"/>
                  <a:gd name="T2" fmla="+- 0 3912 3900"/>
                  <a:gd name="T3" fmla="*/ 3912 h 24"/>
                  <a:gd name="T4" fmla="+- 0 11726 11709"/>
                  <a:gd name="T5" fmla="*/ T4 w 19"/>
                  <a:gd name="T6" fmla="+- 0 3912 3900"/>
                  <a:gd name="T7" fmla="*/ 3912 h 24"/>
                  <a:gd name="T8" fmla="+- 0 11726 11709"/>
                  <a:gd name="T9" fmla="*/ T8 w 19"/>
                  <a:gd name="T10" fmla="+- 0 3924 3900"/>
                  <a:gd name="T11" fmla="*/ 3924 h 24"/>
                  <a:gd name="T12" fmla="+- 0 11728 11709"/>
                  <a:gd name="T13" fmla="*/ T12 w 19"/>
                  <a:gd name="T14" fmla="+- 0 3924 3900"/>
                  <a:gd name="T15" fmla="*/ 3924 h 24"/>
                  <a:gd name="T16" fmla="+- 0 11728 11709"/>
                  <a:gd name="T17" fmla="*/ T16 w 19"/>
                  <a:gd name="T18" fmla="+- 0 3912 3900"/>
                  <a:gd name="T19" fmla="*/ 391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4">
                    <a:moveTo>
                      <a:pt x="19" y="12"/>
                    </a:moveTo>
                    <a:lnTo>
                      <a:pt x="17" y="12"/>
                    </a:lnTo>
                    <a:lnTo>
                      <a:pt x="17" y="24"/>
                    </a:lnTo>
                    <a:lnTo>
                      <a:pt x="19" y="24"/>
                    </a:lnTo>
                    <a:lnTo>
                      <a:pt x="19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31" name="Freeform 11162"/>
              <p:cNvSpPr>
                <a:spLocks/>
              </p:cNvSpPr>
              <p:nvPr/>
            </p:nvSpPr>
            <p:spPr bwMode="auto">
              <a:xfrm>
                <a:off x="11709" y="3900"/>
                <a:ext cx="19" cy="24"/>
              </a:xfrm>
              <a:custGeom>
                <a:avLst/>
                <a:gdLst>
                  <a:gd name="T0" fmla="+- 0 11728 11709"/>
                  <a:gd name="T1" fmla="*/ T0 w 19"/>
                  <a:gd name="T2" fmla="+- 0 3900 3900"/>
                  <a:gd name="T3" fmla="*/ 3900 h 24"/>
                  <a:gd name="T4" fmla="+- 0 11726 11709"/>
                  <a:gd name="T5" fmla="*/ T4 w 19"/>
                  <a:gd name="T6" fmla="+- 0 3900 3900"/>
                  <a:gd name="T7" fmla="*/ 3900 h 24"/>
                  <a:gd name="T8" fmla="+- 0 11726 11709"/>
                  <a:gd name="T9" fmla="*/ T8 w 19"/>
                  <a:gd name="T10" fmla="+- 0 3910 3900"/>
                  <a:gd name="T11" fmla="*/ 3910 h 24"/>
                  <a:gd name="T12" fmla="+- 0 11728 11709"/>
                  <a:gd name="T13" fmla="*/ T12 w 19"/>
                  <a:gd name="T14" fmla="+- 0 3910 3900"/>
                  <a:gd name="T15" fmla="*/ 3910 h 24"/>
                  <a:gd name="T16" fmla="+- 0 11728 11709"/>
                  <a:gd name="T17" fmla="*/ T16 w 19"/>
                  <a:gd name="T18" fmla="+- 0 3900 3900"/>
                  <a:gd name="T19" fmla="*/ 390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4">
                    <a:moveTo>
                      <a:pt x="19" y="0"/>
                    </a:moveTo>
                    <a:lnTo>
                      <a:pt x="17" y="0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41" name="Group 11163"/>
            <p:cNvGrpSpPr>
              <a:grpSpLocks/>
            </p:cNvGrpSpPr>
            <p:nvPr/>
          </p:nvGrpSpPr>
          <p:grpSpPr bwMode="auto">
            <a:xfrm>
              <a:off x="11733" y="3926"/>
              <a:ext cx="29" cy="29"/>
              <a:chOff x="11733" y="3926"/>
              <a:chExt cx="29" cy="29"/>
            </a:xfrm>
          </p:grpSpPr>
          <p:sp>
            <p:nvSpPr>
              <p:cNvPr id="20528" name="Freeform 11164"/>
              <p:cNvSpPr>
                <a:spLocks/>
              </p:cNvSpPr>
              <p:nvPr/>
            </p:nvSpPr>
            <p:spPr bwMode="auto">
              <a:xfrm>
                <a:off x="11733" y="3926"/>
                <a:ext cx="29" cy="29"/>
              </a:xfrm>
              <a:custGeom>
                <a:avLst/>
                <a:gdLst>
                  <a:gd name="T0" fmla="+- 0 11762 11733"/>
                  <a:gd name="T1" fmla="*/ T0 w 29"/>
                  <a:gd name="T2" fmla="+- 0 3955 3926"/>
                  <a:gd name="T3" fmla="*/ 3955 h 29"/>
                  <a:gd name="T4" fmla="+- 0 11733 11733"/>
                  <a:gd name="T5" fmla="*/ T4 w 29"/>
                  <a:gd name="T6" fmla="+- 0 3926 3926"/>
                  <a:gd name="T7" fmla="*/ 392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42" name="Group 11165"/>
            <p:cNvGrpSpPr>
              <a:grpSpLocks/>
            </p:cNvGrpSpPr>
            <p:nvPr/>
          </p:nvGrpSpPr>
          <p:grpSpPr bwMode="auto">
            <a:xfrm>
              <a:off x="11675" y="3869"/>
              <a:ext cx="29" cy="29"/>
              <a:chOff x="11675" y="3869"/>
              <a:chExt cx="29" cy="29"/>
            </a:xfrm>
          </p:grpSpPr>
          <p:sp>
            <p:nvSpPr>
              <p:cNvPr id="20527" name="Freeform 11166"/>
              <p:cNvSpPr>
                <a:spLocks/>
              </p:cNvSpPr>
              <p:nvPr/>
            </p:nvSpPr>
            <p:spPr bwMode="auto">
              <a:xfrm>
                <a:off x="11675" y="3869"/>
                <a:ext cx="29" cy="29"/>
              </a:xfrm>
              <a:custGeom>
                <a:avLst/>
                <a:gdLst>
                  <a:gd name="T0" fmla="+- 0 11704 11675"/>
                  <a:gd name="T1" fmla="*/ T0 w 29"/>
                  <a:gd name="T2" fmla="+- 0 3898 3869"/>
                  <a:gd name="T3" fmla="*/ 3898 h 29"/>
                  <a:gd name="T4" fmla="+- 0 11675 11675"/>
                  <a:gd name="T5" fmla="*/ T4 w 29"/>
                  <a:gd name="T6" fmla="+- 0 3869 3869"/>
                  <a:gd name="T7" fmla="*/ 386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43" name="Group 11167"/>
            <p:cNvGrpSpPr>
              <a:grpSpLocks/>
            </p:cNvGrpSpPr>
            <p:nvPr/>
          </p:nvGrpSpPr>
          <p:grpSpPr bwMode="auto">
            <a:xfrm>
              <a:off x="11675" y="3926"/>
              <a:ext cx="29" cy="29"/>
              <a:chOff x="11675" y="3926"/>
              <a:chExt cx="29" cy="29"/>
            </a:xfrm>
          </p:grpSpPr>
          <p:sp>
            <p:nvSpPr>
              <p:cNvPr id="20526" name="Freeform 11168"/>
              <p:cNvSpPr>
                <a:spLocks/>
              </p:cNvSpPr>
              <p:nvPr/>
            </p:nvSpPr>
            <p:spPr bwMode="auto">
              <a:xfrm>
                <a:off x="11675" y="3926"/>
                <a:ext cx="29" cy="29"/>
              </a:xfrm>
              <a:custGeom>
                <a:avLst/>
                <a:gdLst>
                  <a:gd name="T0" fmla="+- 0 11675 11675"/>
                  <a:gd name="T1" fmla="*/ T0 w 29"/>
                  <a:gd name="T2" fmla="+- 0 3955 3926"/>
                  <a:gd name="T3" fmla="*/ 3955 h 29"/>
                  <a:gd name="T4" fmla="+- 0 11704 11675"/>
                  <a:gd name="T5" fmla="*/ T4 w 29"/>
                  <a:gd name="T6" fmla="+- 0 3926 3926"/>
                  <a:gd name="T7" fmla="*/ 392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44" name="Group 11169"/>
            <p:cNvGrpSpPr>
              <a:grpSpLocks/>
            </p:cNvGrpSpPr>
            <p:nvPr/>
          </p:nvGrpSpPr>
          <p:grpSpPr bwMode="auto">
            <a:xfrm>
              <a:off x="11733" y="3869"/>
              <a:ext cx="29" cy="29"/>
              <a:chOff x="11733" y="3869"/>
              <a:chExt cx="29" cy="29"/>
            </a:xfrm>
          </p:grpSpPr>
          <p:sp>
            <p:nvSpPr>
              <p:cNvPr id="20525" name="Freeform 11170"/>
              <p:cNvSpPr>
                <a:spLocks/>
              </p:cNvSpPr>
              <p:nvPr/>
            </p:nvSpPr>
            <p:spPr bwMode="auto">
              <a:xfrm>
                <a:off x="11733" y="3869"/>
                <a:ext cx="29" cy="29"/>
              </a:xfrm>
              <a:custGeom>
                <a:avLst/>
                <a:gdLst>
                  <a:gd name="T0" fmla="+- 0 11733 11733"/>
                  <a:gd name="T1" fmla="*/ T0 w 29"/>
                  <a:gd name="T2" fmla="+- 0 3898 3869"/>
                  <a:gd name="T3" fmla="*/ 3898 h 29"/>
                  <a:gd name="T4" fmla="+- 0 11762 11733"/>
                  <a:gd name="T5" fmla="*/ T4 w 29"/>
                  <a:gd name="T6" fmla="+- 0 3869 3869"/>
                  <a:gd name="T7" fmla="*/ 386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45" name="Group 11171"/>
            <p:cNvGrpSpPr>
              <a:grpSpLocks/>
            </p:cNvGrpSpPr>
            <p:nvPr/>
          </p:nvGrpSpPr>
          <p:grpSpPr bwMode="auto">
            <a:xfrm>
              <a:off x="11553" y="4046"/>
              <a:ext cx="84" cy="84"/>
              <a:chOff x="11553" y="4046"/>
              <a:chExt cx="84" cy="84"/>
            </a:xfrm>
          </p:grpSpPr>
          <p:sp>
            <p:nvSpPr>
              <p:cNvPr id="20524" name="Freeform 11172"/>
              <p:cNvSpPr>
                <a:spLocks/>
              </p:cNvSpPr>
              <p:nvPr/>
            </p:nvSpPr>
            <p:spPr bwMode="auto">
              <a:xfrm>
                <a:off x="11553" y="4046"/>
                <a:ext cx="84" cy="84"/>
              </a:xfrm>
              <a:custGeom>
                <a:avLst/>
                <a:gdLst>
                  <a:gd name="T0" fmla="+- 0 11553 11553"/>
                  <a:gd name="T1" fmla="*/ T0 w 84"/>
                  <a:gd name="T2" fmla="+- 0 4130 4046"/>
                  <a:gd name="T3" fmla="*/ 4130 h 84"/>
                  <a:gd name="T4" fmla="+- 0 11637 11553"/>
                  <a:gd name="T5" fmla="*/ T4 w 84"/>
                  <a:gd name="T6" fmla="+- 0 4130 4046"/>
                  <a:gd name="T7" fmla="*/ 4130 h 84"/>
                  <a:gd name="T8" fmla="+- 0 11637 11553"/>
                  <a:gd name="T9" fmla="*/ T8 w 84"/>
                  <a:gd name="T10" fmla="+- 0 4046 4046"/>
                  <a:gd name="T11" fmla="*/ 4046 h 84"/>
                  <a:gd name="T12" fmla="+- 0 11553 11553"/>
                  <a:gd name="T13" fmla="*/ T12 w 84"/>
                  <a:gd name="T14" fmla="+- 0 4046 4046"/>
                  <a:gd name="T15" fmla="*/ 4046 h 84"/>
                  <a:gd name="T16" fmla="+- 0 11553 11553"/>
                  <a:gd name="T17" fmla="*/ T16 w 84"/>
                  <a:gd name="T18" fmla="+- 0 4130 4046"/>
                  <a:gd name="T19" fmla="*/ 4130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" h="84">
                    <a:moveTo>
                      <a:pt x="0" y="84"/>
                    </a:moveTo>
                    <a:lnTo>
                      <a:pt x="84" y="84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46" name="Group 11173"/>
            <p:cNvGrpSpPr>
              <a:grpSpLocks/>
            </p:cNvGrpSpPr>
            <p:nvPr/>
          </p:nvGrpSpPr>
          <p:grpSpPr bwMode="auto">
            <a:xfrm>
              <a:off x="11584" y="4078"/>
              <a:ext cx="22" cy="24"/>
              <a:chOff x="11584" y="4078"/>
              <a:chExt cx="22" cy="24"/>
            </a:xfrm>
          </p:grpSpPr>
          <p:sp>
            <p:nvSpPr>
              <p:cNvPr id="20521" name="Freeform 11174"/>
              <p:cNvSpPr>
                <a:spLocks/>
              </p:cNvSpPr>
              <p:nvPr/>
            </p:nvSpPr>
            <p:spPr bwMode="auto">
              <a:xfrm>
                <a:off x="11584" y="4078"/>
                <a:ext cx="22" cy="24"/>
              </a:xfrm>
              <a:custGeom>
                <a:avLst/>
                <a:gdLst>
                  <a:gd name="T0" fmla="+- 0 11589 11584"/>
                  <a:gd name="T1" fmla="*/ T0 w 22"/>
                  <a:gd name="T2" fmla="+- 0 4078 4078"/>
                  <a:gd name="T3" fmla="*/ 4078 h 24"/>
                  <a:gd name="T4" fmla="+- 0 11584 11584"/>
                  <a:gd name="T5" fmla="*/ T4 w 22"/>
                  <a:gd name="T6" fmla="+- 0 4078 4078"/>
                  <a:gd name="T7" fmla="*/ 4078 h 24"/>
                  <a:gd name="T8" fmla="+- 0 11584 11584"/>
                  <a:gd name="T9" fmla="*/ T8 w 22"/>
                  <a:gd name="T10" fmla="+- 0 4102 4078"/>
                  <a:gd name="T11" fmla="*/ 4102 h 24"/>
                  <a:gd name="T12" fmla="+- 0 11589 11584"/>
                  <a:gd name="T13" fmla="*/ T12 w 22"/>
                  <a:gd name="T14" fmla="+- 0 4102 4078"/>
                  <a:gd name="T15" fmla="*/ 4102 h 24"/>
                  <a:gd name="T16" fmla="+- 0 11589 11584"/>
                  <a:gd name="T17" fmla="*/ T16 w 22"/>
                  <a:gd name="T18" fmla="+- 0 4090 4078"/>
                  <a:gd name="T19" fmla="*/ 4090 h 24"/>
                  <a:gd name="T20" fmla="+- 0 11606 11584"/>
                  <a:gd name="T21" fmla="*/ T20 w 22"/>
                  <a:gd name="T22" fmla="+- 0 4090 4078"/>
                  <a:gd name="T23" fmla="*/ 4090 h 24"/>
                  <a:gd name="T24" fmla="+- 0 11606 11584"/>
                  <a:gd name="T25" fmla="*/ T24 w 22"/>
                  <a:gd name="T26" fmla="+- 0 4087 4078"/>
                  <a:gd name="T27" fmla="*/ 4087 h 24"/>
                  <a:gd name="T28" fmla="+- 0 11589 11584"/>
                  <a:gd name="T29" fmla="*/ T28 w 22"/>
                  <a:gd name="T30" fmla="+- 0 4087 4078"/>
                  <a:gd name="T31" fmla="*/ 4087 h 24"/>
                  <a:gd name="T32" fmla="+- 0 11589 11584"/>
                  <a:gd name="T33" fmla="*/ T32 w 22"/>
                  <a:gd name="T34" fmla="+- 0 4078 4078"/>
                  <a:gd name="T35" fmla="*/ 407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4">
                    <a:moveTo>
                      <a:pt x="5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5" y="12"/>
                    </a:lnTo>
                    <a:lnTo>
                      <a:pt x="22" y="12"/>
                    </a:lnTo>
                    <a:lnTo>
                      <a:pt x="22" y="9"/>
                    </a:lnTo>
                    <a:lnTo>
                      <a:pt x="5" y="9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22" name="Freeform 11175"/>
              <p:cNvSpPr>
                <a:spLocks/>
              </p:cNvSpPr>
              <p:nvPr/>
            </p:nvSpPr>
            <p:spPr bwMode="auto">
              <a:xfrm>
                <a:off x="11584" y="4078"/>
                <a:ext cx="22" cy="24"/>
              </a:xfrm>
              <a:custGeom>
                <a:avLst/>
                <a:gdLst>
                  <a:gd name="T0" fmla="+- 0 11606 11584"/>
                  <a:gd name="T1" fmla="*/ T0 w 22"/>
                  <a:gd name="T2" fmla="+- 0 4090 4078"/>
                  <a:gd name="T3" fmla="*/ 4090 h 24"/>
                  <a:gd name="T4" fmla="+- 0 11601 11584"/>
                  <a:gd name="T5" fmla="*/ T4 w 22"/>
                  <a:gd name="T6" fmla="+- 0 4090 4078"/>
                  <a:gd name="T7" fmla="*/ 4090 h 24"/>
                  <a:gd name="T8" fmla="+- 0 11601 11584"/>
                  <a:gd name="T9" fmla="*/ T8 w 22"/>
                  <a:gd name="T10" fmla="+- 0 4102 4078"/>
                  <a:gd name="T11" fmla="*/ 4102 h 24"/>
                  <a:gd name="T12" fmla="+- 0 11606 11584"/>
                  <a:gd name="T13" fmla="*/ T12 w 22"/>
                  <a:gd name="T14" fmla="+- 0 4102 4078"/>
                  <a:gd name="T15" fmla="*/ 4102 h 24"/>
                  <a:gd name="T16" fmla="+- 0 11606 11584"/>
                  <a:gd name="T17" fmla="*/ T16 w 22"/>
                  <a:gd name="T18" fmla="+- 0 4090 4078"/>
                  <a:gd name="T19" fmla="*/ 409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4">
                    <a:moveTo>
                      <a:pt x="22" y="12"/>
                    </a:moveTo>
                    <a:lnTo>
                      <a:pt x="17" y="12"/>
                    </a:lnTo>
                    <a:lnTo>
                      <a:pt x="17" y="24"/>
                    </a:lnTo>
                    <a:lnTo>
                      <a:pt x="22" y="24"/>
                    </a:lnTo>
                    <a:lnTo>
                      <a:pt x="22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23" name="Freeform 11176"/>
              <p:cNvSpPr>
                <a:spLocks/>
              </p:cNvSpPr>
              <p:nvPr/>
            </p:nvSpPr>
            <p:spPr bwMode="auto">
              <a:xfrm>
                <a:off x="11584" y="4078"/>
                <a:ext cx="22" cy="24"/>
              </a:xfrm>
              <a:custGeom>
                <a:avLst/>
                <a:gdLst>
                  <a:gd name="T0" fmla="+- 0 11606 11584"/>
                  <a:gd name="T1" fmla="*/ T0 w 22"/>
                  <a:gd name="T2" fmla="+- 0 4078 4078"/>
                  <a:gd name="T3" fmla="*/ 4078 h 24"/>
                  <a:gd name="T4" fmla="+- 0 11601 11584"/>
                  <a:gd name="T5" fmla="*/ T4 w 22"/>
                  <a:gd name="T6" fmla="+- 0 4078 4078"/>
                  <a:gd name="T7" fmla="*/ 4078 h 24"/>
                  <a:gd name="T8" fmla="+- 0 11601 11584"/>
                  <a:gd name="T9" fmla="*/ T8 w 22"/>
                  <a:gd name="T10" fmla="+- 0 4087 4078"/>
                  <a:gd name="T11" fmla="*/ 4087 h 24"/>
                  <a:gd name="T12" fmla="+- 0 11606 11584"/>
                  <a:gd name="T13" fmla="*/ T12 w 22"/>
                  <a:gd name="T14" fmla="+- 0 4087 4078"/>
                  <a:gd name="T15" fmla="*/ 4087 h 24"/>
                  <a:gd name="T16" fmla="+- 0 11606 11584"/>
                  <a:gd name="T17" fmla="*/ T16 w 22"/>
                  <a:gd name="T18" fmla="+- 0 4078 4078"/>
                  <a:gd name="T19" fmla="*/ 407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4">
                    <a:moveTo>
                      <a:pt x="22" y="0"/>
                    </a:moveTo>
                    <a:lnTo>
                      <a:pt x="17" y="0"/>
                    </a:lnTo>
                    <a:lnTo>
                      <a:pt x="17" y="9"/>
                    </a:lnTo>
                    <a:lnTo>
                      <a:pt x="22" y="9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47" name="Group 11177"/>
            <p:cNvGrpSpPr>
              <a:grpSpLocks/>
            </p:cNvGrpSpPr>
            <p:nvPr/>
          </p:nvGrpSpPr>
          <p:grpSpPr bwMode="auto">
            <a:xfrm>
              <a:off x="11610" y="4104"/>
              <a:ext cx="26" cy="26"/>
              <a:chOff x="11610" y="4104"/>
              <a:chExt cx="26" cy="26"/>
            </a:xfrm>
          </p:grpSpPr>
          <p:sp>
            <p:nvSpPr>
              <p:cNvPr id="20520" name="Freeform 11178"/>
              <p:cNvSpPr>
                <a:spLocks/>
              </p:cNvSpPr>
              <p:nvPr/>
            </p:nvSpPr>
            <p:spPr bwMode="auto">
              <a:xfrm>
                <a:off x="11610" y="4104"/>
                <a:ext cx="26" cy="26"/>
              </a:xfrm>
              <a:custGeom>
                <a:avLst/>
                <a:gdLst>
                  <a:gd name="T0" fmla="+- 0 11637 11610"/>
                  <a:gd name="T1" fmla="*/ T0 w 26"/>
                  <a:gd name="T2" fmla="+- 0 4130 4104"/>
                  <a:gd name="T3" fmla="*/ 4130 h 26"/>
                  <a:gd name="T4" fmla="+- 0 11610 11610"/>
                  <a:gd name="T5" fmla="*/ T4 w 26"/>
                  <a:gd name="T6" fmla="+- 0 4104 4104"/>
                  <a:gd name="T7" fmla="*/ 410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27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48" name="Group 11179"/>
            <p:cNvGrpSpPr>
              <a:grpSpLocks/>
            </p:cNvGrpSpPr>
            <p:nvPr/>
          </p:nvGrpSpPr>
          <p:grpSpPr bwMode="auto">
            <a:xfrm>
              <a:off x="11553" y="4046"/>
              <a:ext cx="26" cy="26"/>
              <a:chOff x="11553" y="4046"/>
              <a:chExt cx="26" cy="26"/>
            </a:xfrm>
          </p:grpSpPr>
          <p:sp>
            <p:nvSpPr>
              <p:cNvPr id="20519" name="Freeform 11180"/>
              <p:cNvSpPr>
                <a:spLocks/>
              </p:cNvSpPr>
              <p:nvPr/>
            </p:nvSpPr>
            <p:spPr bwMode="auto">
              <a:xfrm>
                <a:off x="11553" y="4046"/>
                <a:ext cx="26" cy="26"/>
              </a:xfrm>
              <a:custGeom>
                <a:avLst/>
                <a:gdLst>
                  <a:gd name="T0" fmla="+- 0 11579 11553"/>
                  <a:gd name="T1" fmla="*/ T0 w 26"/>
                  <a:gd name="T2" fmla="+- 0 4073 4046"/>
                  <a:gd name="T3" fmla="*/ 4073 h 26"/>
                  <a:gd name="T4" fmla="+- 0 11553 11553"/>
                  <a:gd name="T5" fmla="*/ T4 w 26"/>
                  <a:gd name="T6" fmla="+- 0 4046 4046"/>
                  <a:gd name="T7" fmla="*/ 404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26" y="27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49" name="Group 11181"/>
            <p:cNvGrpSpPr>
              <a:grpSpLocks/>
            </p:cNvGrpSpPr>
            <p:nvPr/>
          </p:nvGrpSpPr>
          <p:grpSpPr bwMode="auto">
            <a:xfrm>
              <a:off x="11553" y="4104"/>
              <a:ext cx="26" cy="26"/>
              <a:chOff x="11553" y="4104"/>
              <a:chExt cx="26" cy="26"/>
            </a:xfrm>
          </p:grpSpPr>
          <p:sp>
            <p:nvSpPr>
              <p:cNvPr id="20518" name="Freeform 11182"/>
              <p:cNvSpPr>
                <a:spLocks/>
              </p:cNvSpPr>
              <p:nvPr/>
            </p:nvSpPr>
            <p:spPr bwMode="auto">
              <a:xfrm>
                <a:off x="11553" y="4104"/>
                <a:ext cx="26" cy="26"/>
              </a:xfrm>
              <a:custGeom>
                <a:avLst/>
                <a:gdLst>
                  <a:gd name="T0" fmla="+- 0 11553 11553"/>
                  <a:gd name="T1" fmla="*/ T0 w 26"/>
                  <a:gd name="T2" fmla="+- 0 4130 4104"/>
                  <a:gd name="T3" fmla="*/ 4130 h 26"/>
                  <a:gd name="T4" fmla="+- 0 11579 11553"/>
                  <a:gd name="T5" fmla="*/ T4 w 26"/>
                  <a:gd name="T6" fmla="+- 0 4104 4104"/>
                  <a:gd name="T7" fmla="*/ 410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0" y="26"/>
                    </a:moveTo>
                    <a:lnTo>
                      <a:pt x="26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50" name="Group 11183"/>
            <p:cNvGrpSpPr>
              <a:grpSpLocks/>
            </p:cNvGrpSpPr>
            <p:nvPr/>
          </p:nvGrpSpPr>
          <p:grpSpPr bwMode="auto">
            <a:xfrm>
              <a:off x="11610" y="4046"/>
              <a:ext cx="26" cy="26"/>
              <a:chOff x="11610" y="4046"/>
              <a:chExt cx="26" cy="26"/>
            </a:xfrm>
          </p:grpSpPr>
          <p:sp>
            <p:nvSpPr>
              <p:cNvPr id="20517" name="Freeform 11184"/>
              <p:cNvSpPr>
                <a:spLocks/>
              </p:cNvSpPr>
              <p:nvPr/>
            </p:nvSpPr>
            <p:spPr bwMode="auto">
              <a:xfrm>
                <a:off x="11610" y="4046"/>
                <a:ext cx="26" cy="26"/>
              </a:xfrm>
              <a:custGeom>
                <a:avLst/>
                <a:gdLst>
                  <a:gd name="T0" fmla="+- 0 11610 11610"/>
                  <a:gd name="T1" fmla="*/ T0 w 26"/>
                  <a:gd name="T2" fmla="+- 0 4073 4046"/>
                  <a:gd name="T3" fmla="*/ 4073 h 26"/>
                  <a:gd name="T4" fmla="+- 0 11637 11610"/>
                  <a:gd name="T5" fmla="*/ T4 w 26"/>
                  <a:gd name="T6" fmla="+- 0 4046 4046"/>
                  <a:gd name="T7" fmla="*/ 404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0" y="27"/>
                    </a:moveTo>
                    <a:lnTo>
                      <a:pt x="27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51" name="Group 11185"/>
            <p:cNvGrpSpPr>
              <a:grpSpLocks/>
            </p:cNvGrpSpPr>
            <p:nvPr/>
          </p:nvGrpSpPr>
          <p:grpSpPr bwMode="auto">
            <a:xfrm>
              <a:off x="11421" y="4236"/>
              <a:ext cx="84" cy="84"/>
              <a:chOff x="11421" y="4236"/>
              <a:chExt cx="84" cy="84"/>
            </a:xfrm>
          </p:grpSpPr>
          <p:sp>
            <p:nvSpPr>
              <p:cNvPr id="20516" name="Freeform 11186"/>
              <p:cNvSpPr>
                <a:spLocks/>
              </p:cNvSpPr>
              <p:nvPr/>
            </p:nvSpPr>
            <p:spPr bwMode="auto">
              <a:xfrm>
                <a:off x="11421" y="4236"/>
                <a:ext cx="84" cy="84"/>
              </a:xfrm>
              <a:custGeom>
                <a:avLst/>
                <a:gdLst>
                  <a:gd name="T0" fmla="+- 0 11421 11421"/>
                  <a:gd name="T1" fmla="*/ T0 w 84"/>
                  <a:gd name="T2" fmla="+- 0 4320 4236"/>
                  <a:gd name="T3" fmla="*/ 4320 h 84"/>
                  <a:gd name="T4" fmla="+- 0 11505 11421"/>
                  <a:gd name="T5" fmla="*/ T4 w 84"/>
                  <a:gd name="T6" fmla="+- 0 4320 4236"/>
                  <a:gd name="T7" fmla="*/ 4320 h 84"/>
                  <a:gd name="T8" fmla="+- 0 11505 11421"/>
                  <a:gd name="T9" fmla="*/ T8 w 84"/>
                  <a:gd name="T10" fmla="+- 0 4236 4236"/>
                  <a:gd name="T11" fmla="*/ 4236 h 84"/>
                  <a:gd name="T12" fmla="+- 0 11421 11421"/>
                  <a:gd name="T13" fmla="*/ T12 w 84"/>
                  <a:gd name="T14" fmla="+- 0 4236 4236"/>
                  <a:gd name="T15" fmla="*/ 4236 h 84"/>
                  <a:gd name="T16" fmla="+- 0 11421 11421"/>
                  <a:gd name="T17" fmla="*/ T16 w 84"/>
                  <a:gd name="T18" fmla="+- 0 4320 4236"/>
                  <a:gd name="T19" fmla="*/ 4320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" h="84">
                    <a:moveTo>
                      <a:pt x="0" y="84"/>
                    </a:moveTo>
                    <a:lnTo>
                      <a:pt x="84" y="84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52" name="Group 11187"/>
            <p:cNvGrpSpPr>
              <a:grpSpLocks/>
            </p:cNvGrpSpPr>
            <p:nvPr/>
          </p:nvGrpSpPr>
          <p:grpSpPr bwMode="auto">
            <a:xfrm>
              <a:off x="11452" y="4265"/>
              <a:ext cx="19" cy="26"/>
              <a:chOff x="11452" y="4265"/>
              <a:chExt cx="19" cy="26"/>
            </a:xfrm>
          </p:grpSpPr>
          <p:sp>
            <p:nvSpPr>
              <p:cNvPr id="20513" name="Freeform 11188"/>
              <p:cNvSpPr>
                <a:spLocks/>
              </p:cNvSpPr>
              <p:nvPr/>
            </p:nvSpPr>
            <p:spPr bwMode="auto">
              <a:xfrm>
                <a:off x="11452" y="4265"/>
                <a:ext cx="19" cy="26"/>
              </a:xfrm>
              <a:custGeom>
                <a:avLst/>
                <a:gdLst>
                  <a:gd name="T0" fmla="+- 0 11454 11452"/>
                  <a:gd name="T1" fmla="*/ T0 w 19"/>
                  <a:gd name="T2" fmla="+- 0 4265 4265"/>
                  <a:gd name="T3" fmla="*/ 4265 h 26"/>
                  <a:gd name="T4" fmla="+- 0 11452 11452"/>
                  <a:gd name="T5" fmla="*/ T4 w 19"/>
                  <a:gd name="T6" fmla="+- 0 4265 4265"/>
                  <a:gd name="T7" fmla="*/ 4265 h 26"/>
                  <a:gd name="T8" fmla="+- 0 11452 11452"/>
                  <a:gd name="T9" fmla="*/ T8 w 19"/>
                  <a:gd name="T10" fmla="+- 0 4291 4265"/>
                  <a:gd name="T11" fmla="*/ 4291 h 26"/>
                  <a:gd name="T12" fmla="+- 0 11454 11452"/>
                  <a:gd name="T13" fmla="*/ T12 w 19"/>
                  <a:gd name="T14" fmla="+- 0 4291 4265"/>
                  <a:gd name="T15" fmla="*/ 4291 h 26"/>
                  <a:gd name="T16" fmla="+- 0 11454 11452"/>
                  <a:gd name="T17" fmla="*/ T16 w 19"/>
                  <a:gd name="T18" fmla="+- 0 4279 4265"/>
                  <a:gd name="T19" fmla="*/ 4279 h 26"/>
                  <a:gd name="T20" fmla="+- 0 11471 11452"/>
                  <a:gd name="T21" fmla="*/ T20 w 19"/>
                  <a:gd name="T22" fmla="+- 0 4279 4265"/>
                  <a:gd name="T23" fmla="*/ 4279 h 26"/>
                  <a:gd name="T24" fmla="+- 0 11471 11452"/>
                  <a:gd name="T25" fmla="*/ T24 w 19"/>
                  <a:gd name="T26" fmla="+- 0 4277 4265"/>
                  <a:gd name="T27" fmla="*/ 4277 h 26"/>
                  <a:gd name="T28" fmla="+- 0 11454 11452"/>
                  <a:gd name="T29" fmla="*/ T28 w 19"/>
                  <a:gd name="T30" fmla="+- 0 4277 4265"/>
                  <a:gd name="T31" fmla="*/ 4277 h 26"/>
                  <a:gd name="T32" fmla="+- 0 11454 11452"/>
                  <a:gd name="T33" fmla="*/ T32 w 19"/>
                  <a:gd name="T34" fmla="+- 0 4265 4265"/>
                  <a:gd name="T35" fmla="*/ 426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6">
                    <a:moveTo>
                      <a:pt x="2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2" y="26"/>
                    </a:lnTo>
                    <a:lnTo>
                      <a:pt x="2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14" name="Freeform 11189"/>
              <p:cNvSpPr>
                <a:spLocks/>
              </p:cNvSpPr>
              <p:nvPr/>
            </p:nvSpPr>
            <p:spPr bwMode="auto">
              <a:xfrm>
                <a:off x="11452" y="4265"/>
                <a:ext cx="19" cy="26"/>
              </a:xfrm>
              <a:custGeom>
                <a:avLst/>
                <a:gdLst>
                  <a:gd name="T0" fmla="+- 0 11471 11452"/>
                  <a:gd name="T1" fmla="*/ T0 w 19"/>
                  <a:gd name="T2" fmla="+- 0 4279 4265"/>
                  <a:gd name="T3" fmla="*/ 4279 h 26"/>
                  <a:gd name="T4" fmla="+- 0 11469 11452"/>
                  <a:gd name="T5" fmla="*/ T4 w 19"/>
                  <a:gd name="T6" fmla="+- 0 4279 4265"/>
                  <a:gd name="T7" fmla="*/ 4279 h 26"/>
                  <a:gd name="T8" fmla="+- 0 11469 11452"/>
                  <a:gd name="T9" fmla="*/ T8 w 19"/>
                  <a:gd name="T10" fmla="+- 0 4291 4265"/>
                  <a:gd name="T11" fmla="*/ 4291 h 26"/>
                  <a:gd name="T12" fmla="+- 0 11471 11452"/>
                  <a:gd name="T13" fmla="*/ T12 w 19"/>
                  <a:gd name="T14" fmla="+- 0 4291 4265"/>
                  <a:gd name="T15" fmla="*/ 4291 h 26"/>
                  <a:gd name="T16" fmla="+- 0 11471 11452"/>
                  <a:gd name="T17" fmla="*/ T16 w 19"/>
                  <a:gd name="T18" fmla="+- 0 4279 4265"/>
                  <a:gd name="T19" fmla="*/ 427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14"/>
                    </a:moveTo>
                    <a:lnTo>
                      <a:pt x="17" y="14"/>
                    </a:lnTo>
                    <a:lnTo>
                      <a:pt x="17" y="26"/>
                    </a:lnTo>
                    <a:lnTo>
                      <a:pt x="19" y="26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15" name="Freeform 11190"/>
              <p:cNvSpPr>
                <a:spLocks/>
              </p:cNvSpPr>
              <p:nvPr/>
            </p:nvSpPr>
            <p:spPr bwMode="auto">
              <a:xfrm>
                <a:off x="11452" y="4265"/>
                <a:ext cx="19" cy="26"/>
              </a:xfrm>
              <a:custGeom>
                <a:avLst/>
                <a:gdLst>
                  <a:gd name="T0" fmla="+- 0 11471 11452"/>
                  <a:gd name="T1" fmla="*/ T0 w 19"/>
                  <a:gd name="T2" fmla="+- 0 4265 4265"/>
                  <a:gd name="T3" fmla="*/ 4265 h 26"/>
                  <a:gd name="T4" fmla="+- 0 11469 11452"/>
                  <a:gd name="T5" fmla="*/ T4 w 19"/>
                  <a:gd name="T6" fmla="+- 0 4265 4265"/>
                  <a:gd name="T7" fmla="*/ 4265 h 26"/>
                  <a:gd name="T8" fmla="+- 0 11469 11452"/>
                  <a:gd name="T9" fmla="*/ T8 w 19"/>
                  <a:gd name="T10" fmla="+- 0 4277 4265"/>
                  <a:gd name="T11" fmla="*/ 4277 h 26"/>
                  <a:gd name="T12" fmla="+- 0 11471 11452"/>
                  <a:gd name="T13" fmla="*/ T12 w 19"/>
                  <a:gd name="T14" fmla="+- 0 4277 4265"/>
                  <a:gd name="T15" fmla="*/ 4277 h 26"/>
                  <a:gd name="T16" fmla="+- 0 11471 11452"/>
                  <a:gd name="T17" fmla="*/ T16 w 19"/>
                  <a:gd name="T18" fmla="+- 0 4265 4265"/>
                  <a:gd name="T19" fmla="*/ 426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0"/>
                    </a:moveTo>
                    <a:lnTo>
                      <a:pt x="17" y="0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53" name="Group 11191"/>
            <p:cNvGrpSpPr>
              <a:grpSpLocks/>
            </p:cNvGrpSpPr>
            <p:nvPr/>
          </p:nvGrpSpPr>
          <p:grpSpPr bwMode="auto">
            <a:xfrm>
              <a:off x="11478" y="4294"/>
              <a:ext cx="26" cy="26"/>
              <a:chOff x="11478" y="4294"/>
              <a:chExt cx="26" cy="26"/>
            </a:xfrm>
          </p:grpSpPr>
          <p:sp>
            <p:nvSpPr>
              <p:cNvPr id="20512" name="Freeform 11192"/>
              <p:cNvSpPr>
                <a:spLocks/>
              </p:cNvSpPr>
              <p:nvPr/>
            </p:nvSpPr>
            <p:spPr bwMode="auto">
              <a:xfrm>
                <a:off x="11478" y="4294"/>
                <a:ext cx="26" cy="26"/>
              </a:xfrm>
              <a:custGeom>
                <a:avLst/>
                <a:gdLst>
                  <a:gd name="T0" fmla="+- 0 11505 11478"/>
                  <a:gd name="T1" fmla="*/ T0 w 26"/>
                  <a:gd name="T2" fmla="+- 0 4320 4294"/>
                  <a:gd name="T3" fmla="*/ 4320 h 26"/>
                  <a:gd name="T4" fmla="+- 0 11478 11478"/>
                  <a:gd name="T5" fmla="*/ T4 w 26"/>
                  <a:gd name="T6" fmla="+- 0 4294 4294"/>
                  <a:gd name="T7" fmla="*/ 429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27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54" name="Group 11193"/>
            <p:cNvGrpSpPr>
              <a:grpSpLocks/>
            </p:cNvGrpSpPr>
            <p:nvPr/>
          </p:nvGrpSpPr>
          <p:grpSpPr bwMode="auto">
            <a:xfrm>
              <a:off x="11421" y="4236"/>
              <a:ext cx="26" cy="26"/>
              <a:chOff x="11421" y="4236"/>
              <a:chExt cx="26" cy="26"/>
            </a:xfrm>
          </p:grpSpPr>
          <p:sp>
            <p:nvSpPr>
              <p:cNvPr id="20511" name="Freeform 11194"/>
              <p:cNvSpPr>
                <a:spLocks/>
              </p:cNvSpPr>
              <p:nvPr/>
            </p:nvSpPr>
            <p:spPr bwMode="auto">
              <a:xfrm>
                <a:off x="11421" y="4236"/>
                <a:ext cx="26" cy="26"/>
              </a:xfrm>
              <a:custGeom>
                <a:avLst/>
                <a:gdLst>
                  <a:gd name="T0" fmla="+- 0 11447 11421"/>
                  <a:gd name="T1" fmla="*/ T0 w 26"/>
                  <a:gd name="T2" fmla="+- 0 4262 4236"/>
                  <a:gd name="T3" fmla="*/ 4262 h 26"/>
                  <a:gd name="T4" fmla="+- 0 11421 11421"/>
                  <a:gd name="T5" fmla="*/ T4 w 26"/>
                  <a:gd name="T6" fmla="+- 0 4236 4236"/>
                  <a:gd name="T7" fmla="*/ 423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26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55" name="Group 11195"/>
            <p:cNvGrpSpPr>
              <a:grpSpLocks/>
            </p:cNvGrpSpPr>
            <p:nvPr/>
          </p:nvGrpSpPr>
          <p:grpSpPr bwMode="auto">
            <a:xfrm>
              <a:off x="11421" y="4294"/>
              <a:ext cx="26" cy="26"/>
              <a:chOff x="11421" y="4294"/>
              <a:chExt cx="26" cy="26"/>
            </a:xfrm>
          </p:grpSpPr>
          <p:sp>
            <p:nvSpPr>
              <p:cNvPr id="20510" name="Freeform 11196"/>
              <p:cNvSpPr>
                <a:spLocks/>
              </p:cNvSpPr>
              <p:nvPr/>
            </p:nvSpPr>
            <p:spPr bwMode="auto">
              <a:xfrm>
                <a:off x="11421" y="4294"/>
                <a:ext cx="26" cy="26"/>
              </a:xfrm>
              <a:custGeom>
                <a:avLst/>
                <a:gdLst>
                  <a:gd name="T0" fmla="+- 0 11421 11421"/>
                  <a:gd name="T1" fmla="*/ T0 w 26"/>
                  <a:gd name="T2" fmla="+- 0 4320 4294"/>
                  <a:gd name="T3" fmla="*/ 4320 h 26"/>
                  <a:gd name="T4" fmla="+- 0 11447 11421"/>
                  <a:gd name="T5" fmla="*/ T4 w 26"/>
                  <a:gd name="T6" fmla="+- 0 4294 4294"/>
                  <a:gd name="T7" fmla="*/ 429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0" y="26"/>
                    </a:moveTo>
                    <a:lnTo>
                      <a:pt x="26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56" name="Group 11197"/>
            <p:cNvGrpSpPr>
              <a:grpSpLocks/>
            </p:cNvGrpSpPr>
            <p:nvPr/>
          </p:nvGrpSpPr>
          <p:grpSpPr bwMode="auto">
            <a:xfrm>
              <a:off x="11478" y="4236"/>
              <a:ext cx="26" cy="26"/>
              <a:chOff x="11478" y="4236"/>
              <a:chExt cx="26" cy="26"/>
            </a:xfrm>
          </p:grpSpPr>
          <p:sp>
            <p:nvSpPr>
              <p:cNvPr id="20509" name="Freeform 11198"/>
              <p:cNvSpPr>
                <a:spLocks/>
              </p:cNvSpPr>
              <p:nvPr/>
            </p:nvSpPr>
            <p:spPr bwMode="auto">
              <a:xfrm>
                <a:off x="11478" y="4236"/>
                <a:ext cx="26" cy="26"/>
              </a:xfrm>
              <a:custGeom>
                <a:avLst/>
                <a:gdLst>
                  <a:gd name="T0" fmla="+- 0 11478 11478"/>
                  <a:gd name="T1" fmla="*/ T0 w 26"/>
                  <a:gd name="T2" fmla="+- 0 4262 4236"/>
                  <a:gd name="T3" fmla="*/ 4262 h 26"/>
                  <a:gd name="T4" fmla="+- 0 11505 11478"/>
                  <a:gd name="T5" fmla="*/ T4 w 26"/>
                  <a:gd name="T6" fmla="+- 0 4236 4236"/>
                  <a:gd name="T7" fmla="*/ 423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6">
                    <a:moveTo>
                      <a:pt x="0" y="26"/>
                    </a:moveTo>
                    <a:lnTo>
                      <a:pt x="27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57" name="Group 11199"/>
            <p:cNvGrpSpPr>
              <a:grpSpLocks/>
            </p:cNvGrpSpPr>
            <p:nvPr/>
          </p:nvGrpSpPr>
          <p:grpSpPr bwMode="auto">
            <a:xfrm>
              <a:off x="11306" y="4481"/>
              <a:ext cx="84" cy="86"/>
              <a:chOff x="11306" y="4481"/>
              <a:chExt cx="84" cy="86"/>
            </a:xfrm>
          </p:grpSpPr>
          <p:sp>
            <p:nvSpPr>
              <p:cNvPr id="20508" name="Freeform 11200"/>
              <p:cNvSpPr>
                <a:spLocks/>
              </p:cNvSpPr>
              <p:nvPr/>
            </p:nvSpPr>
            <p:spPr bwMode="auto">
              <a:xfrm>
                <a:off x="11306" y="4481"/>
                <a:ext cx="84" cy="86"/>
              </a:xfrm>
              <a:custGeom>
                <a:avLst/>
                <a:gdLst>
                  <a:gd name="T0" fmla="+- 0 11306 11306"/>
                  <a:gd name="T1" fmla="*/ T0 w 84"/>
                  <a:gd name="T2" fmla="+- 0 4567 4481"/>
                  <a:gd name="T3" fmla="*/ 4567 h 86"/>
                  <a:gd name="T4" fmla="+- 0 11390 11306"/>
                  <a:gd name="T5" fmla="*/ T4 w 84"/>
                  <a:gd name="T6" fmla="+- 0 4567 4481"/>
                  <a:gd name="T7" fmla="*/ 4567 h 86"/>
                  <a:gd name="T8" fmla="+- 0 11390 11306"/>
                  <a:gd name="T9" fmla="*/ T8 w 84"/>
                  <a:gd name="T10" fmla="+- 0 4481 4481"/>
                  <a:gd name="T11" fmla="*/ 4481 h 86"/>
                  <a:gd name="T12" fmla="+- 0 11306 11306"/>
                  <a:gd name="T13" fmla="*/ T12 w 84"/>
                  <a:gd name="T14" fmla="+- 0 4481 4481"/>
                  <a:gd name="T15" fmla="*/ 4481 h 86"/>
                  <a:gd name="T16" fmla="+- 0 11306 11306"/>
                  <a:gd name="T17" fmla="*/ T16 w 84"/>
                  <a:gd name="T18" fmla="+- 0 4567 4481"/>
                  <a:gd name="T19" fmla="*/ 4567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" h="86">
                    <a:moveTo>
                      <a:pt x="0" y="86"/>
                    </a:moveTo>
                    <a:lnTo>
                      <a:pt x="84" y="86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8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58" name="Group 11201"/>
            <p:cNvGrpSpPr>
              <a:grpSpLocks/>
            </p:cNvGrpSpPr>
            <p:nvPr/>
          </p:nvGrpSpPr>
          <p:grpSpPr bwMode="auto">
            <a:xfrm>
              <a:off x="11337" y="4512"/>
              <a:ext cx="22" cy="26"/>
              <a:chOff x="11337" y="4512"/>
              <a:chExt cx="22" cy="26"/>
            </a:xfrm>
          </p:grpSpPr>
          <p:sp>
            <p:nvSpPr>
              <p:cNvPr id="20505" name="Freeform 11202"/>
              <p:cNvSpPr>
                <a:spLocks/>
              </p:cNvSpPr>
              <p:nvPr/>
            </p:nvSpPr>
            <p:spPr bwMode="auto">
              <a:xfrm>
                <a:off x="11337" y="4512"/>
                <a:ext cx="22" cy="26"/>
              </a:xfrm>
              <a:custGeom>
                <a:avLst/>
                <a:gdLst>
                  <a:gd name="T0" fmla="+- 0 11342 11337"/>
                  <a:gd name="T1" fmla="*/ T0 w 22"/>
                  <a:gd name="T2" fmla="+- 0 4512 4512"/>
                  <a:gd name="T3" fmla="*/ 4512 h 26"/>
                  <a:gd name="T4" fmla="+- 0 11337 11337"/>
                  <a:gd name="T5" fmla="*/ T4 w 22"/>
                  <a:gd name="T6" fmla="+- 0 4512 4512"/>
                  <a:gd name="T7" fmla="*/ 4512 h 26"/>
                  <a:gd name="T8" fmla="+- 0 11337 11337"/>
                  <a:gd name="T9" fmla="*/ T8 w 22"/>
                  <a:gd name="T10" fmla="+- 0 4538 4512"/>
                  <a:gd name="T11" fmla="*/ 4538 h 26"/>
                  <a:gd name="T12" fmla="+- 0 11342 11337"/>
                  <a:gd name="T13" fmla="*/ T12 w 22"/>
                  <a:gd name="T14" fmla="+- 0 4538 4512"/>
                  <a:gd name="T15" fmla="*/ 4538 h 26"/>
                  <a:gd name="T16" fmla="+- 0 11342 11337"/>
                  <a:gd name="T17" fmla="*/ T16 w 22"/>
                  <a:gd name="T18" fmla="+- 0 4526 4512"/>
                  <a:gd name="T19" fmla="*/ 4526 h 26"/>
                  <a:gd name="T20" fmla="+- 0 11358 11337"/>
                  <a:gd name="T21" fmla="*/ T20 w 22"/>
                  <a:gd name="T22" fmla="+- 0 4526 4512"/>
                  <a:gd name="T23" fmla="*/ 4526 h 26"/>
                  <a:gd name="T24" fmla="+- 0 11358 11337"/>
                  <a:gd name="T25" fmla="*/ T24 w 22"/>
                  <a:gd name="T26" fmla="+- 0 4522 4512"/>
                  <a:gd name="T27" fmla="*/ 4522 h 26"/>
                  <a:gd name="T28" fmla="+- 0 11342 11337"/>
                  <a:gd name="T29" fmla="*/ T28 w 22"/>
                  <a:gd name="T30" fmla="+- 0 4522 4512"/>
                  <a:gd name="T31" fmla="*/ 4522 h 26"/>
                  <a:gd name="T32" fmla="+- 0 11342 11337"/>
                  <a:gd name="T33" fmla="*/ T32 w 22"/>
                  <a:gd name="T34" fmla="+- 0 4512 4512"/>
                  <a:gd name="T35" fmla="*/ 451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6">
                    <a:moveTo>
                      <a:pt x="5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14"/>
                    </a:lnTo>
                    <a:lnTo>
                      <a:pt x="21" y="14"/>
                    </a:lnTo>
                    <a:lnTo>
                      <a:pt x="21" y="10"/>
                    </a:lnTo>
                    <a:lnTo>
                      <a:pt x="5" y="1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06" name="Freeform 11203"/>
              <p:cNvSpPr>
                <a:spLocks/>
              </p:cNvSpPr>
              <p:nvPr/>
            </p:nvSpPr>
            <p:spPr bwMode="auto">
              <a:xfrm>
                <a:off x="11337" y="4512"/>
                <a:ext cx="22" cy="26"/>
              </a:xfrm>
              <a:custGeom>
                <a:avLst/>
                <a:gdLst>
                  <a:gd name="T0" fmla="+- 0 11358 11337"/>
                  <a:gd name="T1" fmla="*/ T0 w 22"/>
                  <a:gd name="T2" fmla="+- 0 4526 4512"/>
                  <a:gd name="T3" fmla="*/ 4526 h 26"/>
                  <a:gd name="T4" fmla="+- 0 11354 11337"/>
                  <a:gd name="T5" fmla="*/ T4 w 22"/>
                  <a:gd name="T6" fmla="+- 0 4526 4512"/>
                  <a:gd name="T7" fmla="*/ 4526 h 26"/>
                  <a:gd name="T8" fmla="+- 0 11354 11337"/>
                  <a:gd name="T9" fmla="*/ T8 w 22"/>
                  <a:gd name="T10" fmla="+- 0 4538 4512"/>
                  <a:gd name="T11" fmla="*/ 4538 h 26"/>
                  <a:gd name="T12" fmla="+- 0 11358 11337"/>
                  <a:gd name="T13" fmla="*/ T12 w 22"/>
                  <a:gd name="T14" fmla="+- 0 4538 4512"/>
                  <a:gd name="T15" fmla="*/ 4538 h 26"/>
                  <a:gd name="T16" fmla="+- 0 11358 11337"/>
                  <a:gd name="T17" fmla="*/ T16 w 22"/>
                  <a:gd name="T18" fmla="+- 0 4526 4512"/>
                  <a:gd name="T19" fmla="*/ 452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1" y="14"/>
                    </a:moveTo>
                    <a:lnTo>
                      <a:pt x="17" y="14"/>
                    </a:lnTo>
                    <a:lnTo>
                      <a:pt x="17" y="26"/>
                    </a:lnTo>
                    <a:lnTo>
                      <a:pt x="21" y="26"/>
                    </a:lnTo>
                    <a:lnTo>
                      <a:pt x="21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07" name="Freeform 11204"/>
              <p:cNvSpPr>
                <a:spLocks/>
              </p:cNvSpPr>
              <p:nvPr/>
            </p:nvSpPr>
            <p:spPr bwMode="auto">
              <a:xfrm>
                <a:off x="11337" y="4512"/>
                <a:ext cx="22" cy="26"/>
              </a:xfrm>
              <a:custGeom>
                <a:avLst/>
                <a:gdLst>
                  <a:gd name="T0" fmla="+- 0 11358 11337"/>
                  <a:gd name="T1" fmla="*/ T0 w 22"/>
                  <a:gd name="T2" fmla="+- 0 4512 4512"/>
                  <a:gd name="T3" fmla="*/ 4512 h 26"/>
                  <a:gd name="T4" fmla="+- 0 11354 11337"/>
                  <a:gd name="T5" fmla="*/ T4 w 22"/>
                  <a:gd name="T6" fmla="+- 0 4512 4512"/>
                  <a:gd name="T7" fmla="*/ 4512 h 26"/>
                  <a:gd name="T8" fmla="+- 0 11354 11337"/>
                  <a:gd name="T9" fmla="*/ T8 w 22"/>
                  <a:gd name="T10" fmla="+- 0 4522 4512"/>
                  <a:gd name="T11" fmla="*/ 4522 h 26"/>
                  <a:gd name="T12" fmla="+- 0 11358 11337"/>
                  <a:gd name="T13" fmla="*/ T12 w 22"/>
                  <a:gd name="T14" fmla="+- 0 4522 4512"/>
                  <a:gd name="T15" fmla="*/ 4522 h 26"/>
                  <a:gd name="T16" fmla="+- 0 11358 11337"/>
                  <a:gd name="T17" fmla="*/ T16 w 22"/>
                  <a:gd name="T18" fmla="+- 0 4512 4512"/>
                  <a:gd name="T19" fmla="*/ 451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1" y="0"/>
                    </a:moveTo>
                    <a:lnTo>
                      <a:pt x="17" y="0"/>
                    </a:lnTo>
                    <a:lnTo>
                      <a:pt x="17" y="10"/>
                    </a:lnTo>
                    <a:lnTo>
                      <a:pt x="21" y="10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59" name="Group 11205"/>
            <p:cNvGrpSpPr>
              <a:grpSpLocks/>
            </p:cNvGrpSpPr>
            <p:nvPr/>
          </p:nvGrpSpPr>
          <p:grpSpPr bwMode="auto">
            <a:xfrm>
              <a:off x="11363" y="4538"/>
              <a:ext cx="26" cy="29"/>
              <a:chOff x="11363" y="4538"/>
              <a:chExt cx="26" cy="29"/>
            </a:xfrm>
          </p:grpSpPr>
          <p:sp>
            <p:nvSpPr>
              <p:cNvPr id="20504" name="Freeform 11206"/>
              <p:cNvSpPr>
                <a:spLocks/>
              </p:cNvSpPr>
              <p:nvPr/>
            </p:nvSpPr>
            <p:spPr bwMode="auto">
              <a:xfrm>
                <a:off x="11363" y="4538"/>
                <a:ext cx="26" cy="29"/>
              </a:xfrm>
              <a:custGeom>
                <a:avLst/>
                <a:gdLst>
                  <a:gd name="T0" fmla="+- 0 11390 11363"/>
                  <a:gd name="T1" fmla="*/ T0 w 26"/>
                  <a:gd name="T2" fmla="+- 0 4567 4538"/>
                  <a:gd name="T3" fmla="*/ 4567 h 29"/>
                  <a:gd name="T4" fmla="+- 0 11363 11363"/>
                  <a:gd name="T5" fmla="*/ T4 w 26"/>
                  <a:gd name="T6" fmla="+- 0 4538 4538"/>
                  <a:gd name="T7" fmla="*/ 453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27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60" name="Group 11207"/>
            <p:cNvGrpSpPr>
              <a:grpSpLocks/>
            </p:cNvGrpSpPr>
            <p:nvPr/>
          </p:nvGrpSpPr>
          <p:grpSpPr bwMode="auto">
            <a:xfrm>
              <a:off x="11306" y="4481"/>
              <a:ext cx="26" cy="29"/>
              <a:chOff x="11306" y="4481"/>
              <a:chExt cx="26" cy="29"/>
            </a:xfrm>
          </p:grpSpPr>
          <p:sp>
            <p:nvSpPr>
              <p:cNvPr id="20503" name="Freeform 11208"/>
              <p:cNvSpPr>
                <a:spLocks/>
              </p:cNvSpPr>
              <p:nvPr/>
            </p:nvSpPr>
            <p:spPr bwMode="auto">
              <a:xfrm>
                <a:off x="11306" y="4481"/>
                <a:ext cx="26" cy="29"/>
              </a:xfrm>
              <a:custGeom>
                <a:avLst/>
                <a:gdLst>
                  <a:gd name="T0" fmla="+- 0 11332 11306"/>
                  <a:gd name="T1" fmla="*/ T0 w 26"/>
                  <a:gd name="T2" fmla="+- 0 4510 4481"/>
                  <a:gd name="T3" fmla="*/ 4510 h 29"/>
                  <a:gd name="T4" fmla="+- 0 11306 11306"/>
                  <a:gd name="T5" fmla="*/ T4 w 26"/>
                  <a:gd name="T6" fmla="+- 0 4481 4481"/>
                  <a:gd name="T7" fmla="*/ 4481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26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61" name="Group 11209"/>
            <p:cNvGrpSpPr>
              <a:grpSpLocks/>
            </p:cNvGrpSpPr>
            <p:nvPr/>
          </p:nvGrpSpPr>
          <p:grpSpPr bwMode="auto">
            <a:xfrm>
              <a:off x="11306" y="4538"/>
              <a:ext cx="26" cy="29"/>
              <a:chOff x="11306" y="4538"/>
              <a:chExt cx="26" cy="29"/>
            </a:xfrm>
          </p:grpSpPr>
          <p:sp>
            <p:nvSpPr>
              <p:cNvPr id="20502" name="Freeform 11210"/>
              <p:cNvSpPr>
                <a:spLocks/>
              </p:cNvSpPr>
              <p:nvPr/>
            </p:nvSpPr>
            <p:spPr bwMode="auto">
              <a:xfrm>
                <a:off x="11306" y="4538"/>
                <a:ext cx="26" cy="29"/>
              </a:xfrm>
              <a:custGeom>
                <a:avLst/>
                <a:gdLst>
                  <a:gd name="T0" fmla="+- 0 11306 11306"/>
                  <a:gd name="T1" fmla="*/ T0 w 26"/>
                  <a:gd name="T2" fmla="+- 0 4567 4538"/>
                  <a:gd name="T3" fmla="*/ 4567 h 29"/>
                  <a:gd name="T4" fmla="+- 0 11332 11306"/>
                  <a:gd name="T5" fmla="*/ T4 w 26"/>
                  <a:gd name="T6" fmla="+- 0 4538 4538"/>
                  <a:gd name="T7" fmla="*/ 453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0" y="29"/>
                    </a:moveTo>
                    <a:lnTo>
                      <a:pt x="26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62" name="Group 11211"/>
            <p:cNvGrpSpPr>
              <a:grpSpLocks/>
            </p:cNvGrpSpPr>
            <p:nvPr/>
          </p:nvGrpSpPr>
          <p:grpSpPr bwMode="auto">
            <a:xfrm>
              <a:off x="11363" y="4481"/>
              <a:ext cx="26" cy="29"/>
              <a:chOff x="11363" y="4481"/>
              <a:chExt cx="26" cy="29"/>
            </a:xfrm>
          </p:grpSpPr>
          <p:sp>
            <p:nvSpPr>
              <p:cNvPr id="20501" name="Freeform 11212"/>
              <p:cNvSpPr>
                <a:spLocks/>
              </p:cNvSpPr>
              <p:nvPr/>
            </p:nvSpPr>
            <p:spPr bwMode="auto">
              <a:xfrm>
                <a:off x="11363" y="4481"/>
                <a:ext cx="26" cy="29"/>
              </a:xfrm>
              <a:custGeom>
                <a:avLst/>
                <a:gdLst>
                  <a:gd name="T0" fmla="+- 0 11363 11363"/>
                  <a:gd name="T1" fmla="*/ T0 w 26"/>
                  <a:gd name="T2" fmla="+- 0 4510 4481"/>
                  <a:gd name="T3" fmla="*/ 4510 h 29"/>
                  <a:gd name="T4" fmla="+- 0 11390 11363"/>
                  <a:gd name="T5" fmla="*/ T4 w 26"/>
                  <a:gd name="T6" fmla="+- 0 4481 4481"/>
                  <a:gd name="T7" fmla="*/ 4481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0" y="29"/>
                    </a:moveTo>
                    <a:lnTo>
                      <a:pt x="27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63" name="Group 11213"/>
            <p:cNvGrpSpPr>
              <a:grpSpLocks/>
            </p:cNvGrpSpPr>
            <p:nvPr/>
          </p:nvGrpSpPr>
          <p:grpSpPr bwMode="auto">
            <a:xfrm>
              <a:off x="11198" y="4668"/>
              <a:ext cx="86" cy="84"/>
              <a:chOff x="11198" y="4668"/>
              <a:chExt cx="86" cy="84"/>
            </a:xfrm>
          </p:grpSpPr>
          <p:sp>
            <p:nvSpPr>
              <p:cNvPr id="20500" name="Freeform 11214"/>
              <p:cNvSpPr>
                <a:spLocks/>
              </p:cNvSpPr>
              <p:nvPr/>
            </p:nvSpPr>
            <p:spPr bwMode="auto">
              <a:xfrm>
                <a:off x="11198" y="4668"/>
                <a:ext cx="86" cy="84"/>
              </a:xfrm>
              <a:custGeom>
                <a:avLst/>
                <a:gdLst>
                  <a:gd name="T0" fmla="+- 0 11198 11198"/>
                  <a:gd name="T1" fmla="*/ T0 w 86"/>
                  <a:gd name="T2" fmla="+- 0 4752 4668"/>
                  <a:gd name="T3" fmla="*/ 4752 h 84"/>
                  <a:gd name="T4" fmla="+- 0 11284 11198"/>
                  <a:gd name="T5" fmla="*/ T4 w 86"/>
                  <a:gd name="T6" fmla="+- 0 4752 4668"/>
                  <a:gd name="T7" fmla="*/ 4752 h 84"/>
                  <a:gd name="T8" fmla="+- 0 11284 11198"/>
                  <a:gd name="T9" fmla="*/ T8 w 86"/>
                  <a:gd name="T10" fmla="+- 0 4668 4668"/>
                  <a:gd name="T11" fmla="*/ 4668 h 84"/>
                  <a:gd name="T12" fmla="+- 0 11198 11198"/>
                  <a:gd name="T13" fmla="*/ T12 w 86"/>
                  <a:gd name="T14" fmla="+- 0 4668 4668"/>
                  <a:gd name="T15" fmla="*/ 4668 h 84"/>
                  <a:gd name="T16" fmla="+- 0 11198 11198"/>
                  <a:gd name="T17" fmla="*/ T16 w 86"/>
                  <a:gd name="T18" fmla="+- 0 4752 4668"/>
                  <a:gd name="T19" fmla="*/ 4752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6" h="84">
                    <a:moveTo>
                      <a:pt x="0" y="84"/>
                    </a:moveTo>
                    <a:lnTo>
                      <a:pt x="86" y="84"/>
                    </a:lnTo>
                    <a:lnTo>
                      <a:pt x="86" y="0"/>
                    </a:lnTo>
                    <a:lnTo>
                      <a:pt x="0" y="0"/>
                    </a:lnTo>
                    <a:lnTo>
                      <a:pt x="0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64" name="Group 11215"/>
            <p:cNvGrpSpPr>
              <a:grpSpLocks/>
            </p:cNvGrpSpPr>
            <p:nvPr/>
          </p:nvGrpSpPr>
          <p:grpSpPr bwMode="auto">
            <a:xfrm>
              <a:off x="11229" y="4697"/>
              <a:ext cx="22" cy="26"/>
              <a:chOff x="11229" y="4697"/>
              <a:chExt cx="22" cy="26"/>
            </a:xfrm>
          </p:grpSpPr>
          <p:sp>
            <p:nvSpPr>
              <p:cNvPr id="20497" name="Freeform 11216"/>
              <p:cNvSpPr>
                <a:spLocks/>
              </p:cNvSpPr>
              <p:nvPr/>
            </p:nvSpPr>
            <p:spPr bwMode="auto">
              <a:xfrm>
                <a:off x="11229" y="4697"/>
                <a:ext cx="22" cy="26"/>
              </a:xfrm>
              <a:custGeom>
                <a:avLst/>
                <a:gdLst>
                  <a:gd name="T0" fmla="+- 0 11234 11229"/>
                  <a:gd name="T1" fmla="*/ T0 w 22"/>
                  <a:gd name="T2" fmla="+- 0 4697 4697"/>
                  <a:gd name="T3" fmla="*/ 4697 h 26"/>
                  <a:gd name="T4" fmla="+- 0 11229 11229"/>
                  <a:gd name="T5" fmla="*/ T4 w 22"/>
                  <a:gd name="T6" fmla="+- 0 4697 4697"/>
                  <a:gd name="T7" fmla="*/ 4697 h 26"/>
                  <a:gd name="T8" fmla="+- 0 11229 11229"/>
                  <a:gd name="T9" fmla="*/ T8 w 22"/>
                  <a:gd name="T10" fmla="+- 0 4723 4697"/>
                  <a:gd name="T11" fmla="*/ 4723 h 26"/>
                  <a:gd name="T12" fmla="+- 0 11234 11229"/>
                  <a:gd name="T13" fmla="*/ T12 w 22"/>
                  <a:gd name="T14" fmla="+- 0 4723 4697"/>
                  <a:gd name="T15" fmla="*/ 4723 h 26"/>
                  <a:gd name="T16" fmla="+- 0 11234 11229"/>
                  <a:gd name="T17" fmla="*/ T16 w 22"/>
                  <a:gd name="T18" fmla="+- 0 4711 4697"/>
                  <a:gd name="T19" fmla="*/ 4711 h 26"/>
                  <a:gd name="T20" fmla="+- 0 11250 11229"/>
                  <a:gd name="T21" fmla="*/ T20 w 22"/>
                  <a:gd name="T22" fmla="+- 0 4711 4697"/>
                  <a:gd name="T23" fmla="*/ 4711 h 26"/>
                  <a:gd name="T24" fmla="+- 0 11250 11229"/>
                  <a:gd name="T25" fmla="*/ T24 w 22"/>
                  <a:gd name="T26" fmla="+- 0 4709 4697"/>
                  <a:gd name="T27" fmla="*/ 4709 h 26"/>
                  <a:gd name="T28" fmla="+- 0 11234 11229"/>
                  <a:gd name="T29" fmla="*/ T28 w 22"/>
                  <a:gd name="T30" fmla="+- 0 4709 4697"/>
                  <a:gd name="T31" fmla="*/ 4709 h 26"/>
                  <a:gd name="T32" fmla="+- 0 11234 11229"/>
                  <a:gd name="T33" fmla="*/ T32 w 22"/>
                  <a:gd name="T34" fmla="+- 0 4697 4697"/>
                  <a:gd name="T35" fmla="*/ 469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6">
                    <a:moveTo>
                      <a:pt x="5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14"/>
                    </a:lnTo>
                    <a:lnTo>
                      <a:pt x="21" y="14"/>
                    </a:lnTo>
                    <a:lnTo>
                      <a:pt x="21" y="12"/>
                    </a:lnTo>
                    <a:lnTo>
                      <a:pt x="5" y="1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98" name="Freeform 11217"/>
              <p:cNvSpPr>
                <a:spLocks/>
              </p:cNvSpPr>
              <p:nvPr/>
            </p:nvSpPr>
            <p:spPr bwMode="auto">
              <a:xfrm>
                <a:off x="11229" y="4697"/>
                <a:ext cx="22" cy="26"/>
              </a:xfrm>
              <a:custGeom>
                <a:avLst/>
                <a:gdLst>
                  <a:gd name="T0" fmla="+- 0 11250 11229"/>
                  <a:gd name="T1" fmla="*/ T0 w 22"/>
                  <a:gd name="T2" fmla="+- 0 4711 4697"/>
                  <a:gd name="T3" fmla="*/ 4711 h 26"/>
                  <a:gd name="T4" fmla="+- 0 11246 11229"/>
                  <a:gd name="T5" fmla="*/ T4 w 22"/>
                  <a:gd name="T6" fmla="+- 0 4711 4697"/>
                  <a:gd name="T7" fmla="*/ 4711 h 26"/>
                  <a:gd name="T8" fmla="+- 0 11246 11229"/>
                  <a:gd name="T9" fmla="*/ T8 w 22"/>
                  <a:gd name="T10" fmla="+- 0 4723 4697"/>
                  <a:gd name="T11" fmla="*/ 4723 h 26"/>
                  <a:gd name="T12" fmla="+- 0 11250 11229"/>
                  <a:gd name="T13" fmla="*/ T12 w 22"/>
                  <a:gd name="T14" fmla="+- 0 4723 4697"/>
                  <a:gd name="T15" fmla="*/ 4723 h 26"/>
                  <a:gd name="T16" fmla="+- 0 11250 11229"/>
                  <a:gd name="T17" fmla="*/ T16 w 22"/>
                  <a:gd name="T18" fmla="+- 0 4711 4697"/>
                  <a:gd name="T19" fmla="*/ 471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1" y="14"/>
                    </a:moveTo>
                    <a:lnTo>
                      <a:pt x="17" y="14"/>
                    </a:lnTo>
                    <a:lnTo>
                      <a:pt x="17" y="26"/>
                    </a:lnTo>
                    <a:lnTo>
                      <a:pt x="21" y="26"/>
                    </a:lnTo>
                    <a:lnTo>
                      <a:pt x="21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99" name="Freeform 11218"/>
              <p:cNvSpPr>
                <a:spLocks/>
              </p:cNvSpPr>
              <p:nvPr/>
            </p:nvSpPr>
            <p:spPr bwMode="auto">
              <a:xfrm>
                <a:off x="11229" y="4697"/>
                <a:ext cx="22" cy="26"/>
              </a:xfrm>
              <a:custGeom>
                <a:avLst/>
                <a:gdLst>
                  <a:gd name="T0" fmla="+- 0 11250 11229"/>
                  <a:gd name="T1" fmla="*/ T0 w 22"/>
                  <a:gd name="T2" fmla="+- 0 4697 4697"/>
                  <a:gd name="T3" fmla="*/ 4697 h 26"/>
                  <a:gd name="T4" fmla="+- 0 11246 11229"/>
                  <a:gd name="T5" fmla="*/ T4 w 22"/>
                  <a:gd name="T6" fmla="+- 0 4697 4697"/>
                  <a:gd name="T7" fmla="*/ 4697 h 26"/>
                  <a:gd name="T8" fmla="+- 0 11246 11229"/>
                  <a:gd name="T9" fmla="*/ T8 w 22"/>
                  <a:gd name="T10" fmla="+- 0 4709 4697"/>
                  <a:gd name="T11" fmla="*/ 4709 h 26"/>
                  <a:gd name="T12" fmla="+- 0 11250 11229"/>
                  <a:gd name="T13" fmla="*/ T12 w 22"/>
                  <a:gd name="T14" fmla="+- 0 4709 4697"/>
                  <a:gd name="T15" fmla="*/ 4709 h 26"/>
                  <a:gd name="T16" fmla="+- 0 11250 11229"/>
                  <a:gd name="T17" fmla="*/ T16 w 22"/>
                  <a:gd name="T18" fmla="+- 0 4697 4697"/>
                  <a:gd name="T19" fmla="*/ 469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1" y="0"/>
                    </a:moveTo>
                    <a:lnTo>
                      <a:pt x="17" y="0"/>
                    </a:lnTo>
                    <a:lnTo>
                      <a:pt x="17" y="12"/>
                    </a:lnTo>
                    <a:lnTo>
                      <a:pt x="21" y="1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65" name="Group 11219"/>
            <p:cNvGrpSpPr>
              <a:grpSpLocks/>
            </p:cNvGrpSpPr>
            <p:nvPr/>
          </p:nvGrpSpPr>
          <p:grpSpPr bwMode="auto">
            <a:xfrm>
              <a:off x="11255" y="4726"/>
              <a:ext cx="29" cy="26"/>
              <a:chOff x="11255" y="4726"/>
              <a:chExt cx="29" cy="26"/>
            </a:xfrm>
          </p:grpSpPr>
          <p:sp>
            <p:nvSpPr>
              <p:cNvPr id="20496" name="Freeform 11220"/>
              <p:cNvSpPr>
                <a:spLocks/>
              </p:cNvSpPr>
              <p:nvPr/>
            </p:nvSpPr>
            <p:spPr bwMode="auto">
              <a:xfrm>
                <a:off x="11255" y="4726"/>
                <a:ext cx="29" cy="26"/>
              </a:xfrm>
              <a:custGeom>
                <a:avLst/>
                <a:gdLst>
                  <a:gd name="T0" fmla="+- 0 11284 11255"/>
                  <a:gd name="T1" fmla="*/ T0 w 29"/>
                  <a:gd name="T2" fmla="+- 0 4752 4726"/>
                  <a:gd name="T3" fmla="*/ 4752 h 26"/>
                  <a:gd name="T4" fmla="+- 0 11255 11255"/>
                  <a:gd name="T5" fmla="*/ T4 w 29"/>
                  <a:gd name="T6" fmla="+- 0 4726 4726"/>
                  <a:gd name="T7" fmla="*/ 472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9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66" name="Group 11221"/>
            <p:cNvGrpSpPr>
              <a:grpSpLocks/>
            </p:cNvGrpSpPr>
            <p:nvPr/>
          </p:nvGrpSpPr>
          <p:grpSpPr bwMode="auto">
            <a:xfrm>
              <a:off x="11198" y="4668"/>
              <a:ext cx="29" cy="26"/>
              <a:chOff x="11198" y="4668"/>
              <a:chExt cx="29" cy="26"/>
            </a:xfrm>
          </p:grpSpPr>
          <p:sp>
            <p:nvSpPr>
              <p:cNvPr id="20495" name="Freeform 11222"/>
              <p:cNvSpPr>
                <a:spLocks/>
              </p:cNvSpPr>
              <p:nvPr/>
            </p:nvSpPr>
            <p:spPr bwMode="auto">
              <a:xfrm>
                <a:off x="11198" y="4668"/>
                <a:ext cx="29" cy="26"/>
              </a:xfrm>
              <a:custGeom>
                <a:avLst/>
                <a:gdLst>
                  <a:gd name="T0" fmla="+- 0 11226 11198"/>
                  <a:gd name="T1" fmla="*/ T0 w 29"/>
                  <a:gd name="T2" fmla="+- 0 4694 4668"/>
                  <a:gd name="T3" fmla="*/ 4694 h 26"/>
                  <a:gd name="T4" fmla="+- 0 11198 11198"/>
                  <a:gd name="T5" fmla="*/ T4 w 29"/>
                  <a:gd name="T6" fmla="+- 0 4668 4668"/>
                  <a:gd name="T7" fmla="*/ 466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8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67" name="Group 11223"/>
            <p:cNvGrpSpPr>
              <a:grpSpLocks/>
            </p:cNvGrpSpPr>
            <p:nvPr/>
          </p:nvGrpSpPr>
          <p:grpSpPr bwMode="auto">
            <a:xfrm>
              <a:off x="11198" y="4726"/>
              <a:ext cx="29" cy="26"/>
              <a:chOff x="11198" y="4726"/>
              <a:chExt cx="29" cy="26"/>
            </a:xfrm>
          </p:grpSpPr>
          <p:sp>
            <p:nvSpPr>
              <p:cNvPr id="20494" name="Freeform 11224"/>
              <p:cNvSpPr>
                <a:spLocks/>
              </p:cNvSpPr>
              <p:nvPr/>
            </p:nvSpPr>
            <p:spPr bwMode="auto">
              <a:xfrm>
                <a:off x="11198" y="4726"/>
                <a:ext cx="29" cy="26"/>
              </a:xfrm>
              <a:custGeom>
                <a:avLst/>
                <a:gdLst>
                  <a:gd name="T0" fmla="+- 0 11198 11198"/>
                  <a:gd name="T1" fmla="*/ T0 w 29"/>
                  <a:gd name="T2" fmla="+- 0 4752 4726"/>
                  <a:gd name="T3" fmla="*/ 4752 h 26"/>
                  <a:gd name="T4" fmla="+- 0 11226 11198"/>
                  <a:gd name="T5" fmla="*/ T4 w 29"/>
                  <a:gd name="T6" fmla="+- 0 4726 4726"/>
                  <a:gd name="T7" fmla="*/ 472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6"/>
                    </a:moveTo>
                    <a:lnTo>
                      <a:pt x="28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68" name="Group 11225"/>
            <p:cNvGrpSpPr>
              <a:grpSpLocks/>
            </p:cNvGrpSpPr>
            <p:nvPr/>
          </p:nvGrpSpPr>
          <p:grpSpPr bwMode="auto">
            <a:xfrm>
              <a:off x="11255" y="4668"/>
              <a:ext cx="29" cy="26"/>
              <a:chOff x="11255" y="4668"/>
              <a:chExt cx="29" cy="26"/>
            </a:xfrm>
          </p:grpSpPr>
          <p:sp>
            <p:nvSpPr>
              <p:cNvPr id="20493" name="Freeform 11226"/>
              <p:cNvSpPr>
                <a:spLocks/>
              </p:cNvSpPr>
              <p:nvPr/>
            </p:nvSpPr>
            <p:spPr bwMode="auto">
              <a:xfrm>
                <a:off x="11255" y="4668"/>
                <a:ext cx="29" cy="26"/>
              </a:xfrm>
              <a:custGeom>
                <a:avLst/>
                <a:gdLst>
                  <a:gd name="T0" fmla="+- 0 11255 11255"/>
                  <a:gd name="T1" fmla="*/ T0 w 29"/>
                  <a:gd name="T2" fmla="+- 0 4694 4668"/>
                  <a:gd name="T3" fmla="*/ 4694 h 26"/>
                  <a:gd name="T4" fmla="+- 0 11284 11255"/>
                  <a:gd name="T5" fmla="*/ T4 w 29"/>
                  <a:gd name="T6" fmla="+- 0 4668 4668"/>
                  <a:gd name="T7" fmla="*/ 466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6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69" name="Group 11227"/>
            <p:cNvGrpSpPr>
              <a:grpSpLocks/>
            </p:cNvGrpSpPr>
            <p:nvPr/>
          </p:nvGrpSpPr>
          <p:grpSpPr bwMode="auto">
            <a:xfrm>
              <a:off x="11070" y="4819"/>
              <a:ext cx="84" cy="86"/>
              <a:chOff x="11070" y="4819"/>
              <a:chExt cx="84" cy="86"/>
            </a:xfrm>
          </p:grpSpPr>
          <p:sp>
            <p:nvSpPr>
              <p:cNvPr id="20492" name="Freeform 11228"/>
              <p:cNvSpPr>
                <a:spLocks/>
              </p:cNvSpPr>
              <p:nvPr/>
            </p:nvSpPr>
            <p:spPr bwMode="auto">
              <a:xfrm>
                <a:off x="11070" y="4819"/>
                <a:ext cx="84" cy="86"/>
              </a:xfrm>
              <a:custGeom>
                <a:avLst/>
                <a:gdLst>
                  <a:gd name="T0" fmla="+- 0 11070 11070"/>
                  <a:gd name="T1" fmla="*/ T0 w 84"/>
                  <a:gd name="T2" fmla="+- 0 4906 4819"/>
                  <a:gd name="T3" fmla="*/ 4906 h 86"/>
                  <a:gd name="T4" fmla="+- 0 11154 11070"/>
                  <a:gd name="T5" fmla="*/ T4 w 84"/>
                  <a:gd name="T6" fmla="+- 0 4906 4819"/>
                  <a:gd name="T7" fmla="*/ 4906 h 86"/>
                  <a:gd name="T8" fmla="+- 0 11154 11070"/>
                  <a:gd name="T9" fmla="*/ T8 w 84"/>
                  <a:gd name="T10" fmla="+- 0 4819 4819"/>
                  <a:gd name="T11" fmla="*/ 4819 h 86"/>
                  <a:gd name="T12" fmla="+- 0 11070 11070"/>
                  <a:gd name="T13" fmla="*/ T12 w 84"/>
                  <a:gd name="T14" fmla="+- 0 4819 4819"/>
                  <a:gd name="T15" fmla="*/ 4819 h 86"/>
                  <a:gd name="T16" fmla="+- 0 11070 11070"/>
                  <a:gd name="T17" fmla="*/ T16 w 84"/>
                  <a:gd name="T18" fmla="+- 0 4906 4819"/>
                  <a:gd name="T19" fmla="*/ 4906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" h="86">
                    <a:moveTo>
                      <a:pt x="0" y="87"/>
                    </a:moveTo>
                    <a:lnTo>
                      <a:pt x="84" y="87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8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70" name="Group 11229"/>
            <p:cNvGrpSpPr>
              <a:grpSpLocks/>
            </p:cNvGrpSpPr>
            <p:nvPr/>
          </p:nvGrpSpPr>
          <p:grpSpPr bwMode="auto">
            <a:xfrm>
              <a:off x="11102" y="4850"/>
              <a:ext cx="19" cy="26"/>
              <a:chOff x="11102" y="4850"/>
              <a:chExt cx="19" cy="26"/>
            </a:xfrm>
          </p:grpSpPr>
          <p:sp>
            <p:nvSpPr>
              <p:cNvPr id="20489" name="Freeform 11230"/>
              <p:cNvSpPr>
                <a:spLocks/>
              </p:cNvSpPr>
              <p:nvPr/>
            </p:nvSpPr>
            <p:spPr bwMode="auto">
              <a:xfrm>
                <a:off x="11102" y="4850"/>
                <a:ext cx="19" cy="26"/>
              </a:xfrm>
              <a:custGeom>
                <a:avLst/>
                <a:gdLst>
                  <a:gd name="T0" fmla="+- 0 11104 11102"/>
                  <a:gd name="T1" fmla="*/ T0 w 19"/>
                  <a:gd name="T2" fmla="+- 0 4850 4850"/>
                  <a:gd name="T3" fmla="*/ 4850 h 26"/>
                  <a:gd name="T4" fmla="+- 0 11102 11102"/>
                  <a:gd name="T5" fmla="*/ T4 w 19"/>
                  <a:gd name="T6" fmla="+- 0 4850 4850"/>
                  <a:gd name="T7" fmla="*/ 4850 h 26"/>
                  <a:gd name="T8" fmla="+- 0 11102 11102"/>
                  <a:gd name="T9" fmla="*/ T8 w 19"/>
                  <a:gd name="T10" fmla="+- 0 4877 4850"/>
                  <a:gd name="T11" fmla="*/ 4877 h 26"/>
                  <a:gd name="T12" fmla="+- 0 11104 11102"/>
                  <a:gd name="T13" fmla="*/ T12 w 19"/>
                  <a:gd name="T14" fmla="+- 0 4877 4850"/>
                  <a:gd name="T15" fmla="*/ 4877 h 26"/>
                  <a:gd name="T16" fmla="+- 0 11104 11102"/>
                  <a:gd name="T17" fmla="*/ T16 w 19"/>
                  <a:gd name="T18" fmla="+- 0 4865 4850"/>
                  <a:gd name="T19" fmla="*/ 4865 h 26"/>
                  <a:gd name="T20" fmla="+- 0 11121 11102"/>
                  <a:gd name="T21" fmla="*/ T20 w 19"/>
                  <a:gd name="T22" fmla="+- 0 4865 4850"/>
                  <a:gd name="T23" fmla="*/ 4865 h 26"/>
                  <a:gd name="T24" fmla="+- 0 11121 11102"/>
                  <a:gd name="T25" fmla="*/ T24 w 19"/>
                  <a:gd name="T26" fmla="+- 0 4862 4850"/>
                  <a:gd name="T27" fmla="*/ 4862 h 26"/>
                  <a:gd name="T28" fmla="+- 0 11104 11102"/>
                  <a:gd name="T29" fmla="*/ T28 w 19"/>
                  <a:gd name="T30" fmla="+- 0 4862 4850"/>
                  <a:gd name="T31" fmla="*/ 4862 h 26"/>
                  <a:gd name="T32" fmla="+- 0 11104 11102"/>
                  <a:gd name="T33" fmla="*/ T32 w 19"/>
                  <a:gd name="T34" fmla="+- 0 4850 4850"/>
                  <a:gd name="T35" fmla="*/ 485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6">
                    <a:moveTo>
                      <a:pt x="2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2" y="27"/>
                    </a:lnTo>
                    <a:lnTo>
                      <a:pt x="2" y="15"/>
                    </a:lnTo>
                    <a:lnTo>
                      <a:pt x="19" y="15"/>
                    </a:lnTo>
                    <a:lnTo>
                      <a:pt x="19" y="12"/>
                    </a:ln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90" name="Freeform 11231"/>
              <p:cNvSpPr>
                <a:spLocks/>
              </p:cNvSpPr>
              <p:nvPr/>
            </p:nvSpPr>
            <p:spPr bwMode="auto">
              <a:xfrm>
                <a:off x="11102" y="4850"/>
                <a:ext cx="19" cy="26"/>
              </a:xfrm>
              <a:custGeom>
                <a:avLst/>
                <a:gdLst>
                  <a:gd name="T0" fmla="+- 0 11121 11102"/>
                  <a:gd name="T1" fmla="*/ T0 w 19"/>
                  <a:gd name="T2" fmla="+- 0 4865 4850"/>
                  <a:gd name="T3" fmla="*/ 4865 h 26"/>
                  <a:gd name="T4" fmla="+- 0 11118 11102"/>
                  <a:gd name="T5" fmla="*/ T4 w 19"/>
                  <a:gd name="T6" fmla="+- 0 4865 4850"/>
                  <a:gd name="T7" fmla="*/ 4865 h 26"/>
                  <a:gd name="T8" fmla="+- 0 11118 11102"/>
                  <a:gd name="T9" fmla="*/ T8 w 19"/>
                  <a:gd name="T10" fmla="+- 0 4877 4850"/>
                  <a:gd name="T11" fmla="*/ 4877 h 26"/>
                  <a:gd name="T12" fmla="+- 0 11121 11102"/>
                  <a:gd name="T13" fmla="*/ T12 w 19"/>
                  <a:gd name="T14" fmla="+- 0 4877 4850"/>
                  <a:gd name="T15" fmla="*/ 4877 h 26"/>
                  <a:gd name="T16" fmla="+- 0 11121 11102"/>
                  <a:gd name="T17" fmla="*/ T16 w 19"/>
                  <a:gd name="T18" fmla="+- 0 4865 4850"/>
                  <a:gd name="T19" fmla="*/ 486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15"/>
                    </a:moveTo>
                    <a:lnTo>
                      <a:pt x="16" y="15"/>
                    </a:lnTo>
                    <a:lnTo>
                      <a:pt x="16" y="27"/>
                    </a:lnTo>
                    <a:lnTo>
                      <a:pt x="19" y="27"/>
                    </a:lnTo>
                    <a:lnTo>
                      <a:pt x="19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91" name="Freeform 11232"/>
              <p:cNvSpPr>
                <a:spLocks/>
              </p:cNvSpPr>
              <p:nvPr/>
            </p:nvSpPr>
            <p:spPr bwMode="auto">
              <a:xfrm>
                <a:off x="11102" y="4850"/>
                <a:ext cx="19" cy="26"/>
              </a:xfrm>
              <a:custGeom>
                <a:avLst/>
                <a:gdLst>
                  <a:gd name="T0" fmla="+- 0 11121 11102"/>
                  <a:gd name="T1" fmla="*/ T0 w 19"/>
                  <a:gd name="T2" fmla="+- 0 4850 4850"/>
                  <a:gd name="T3" fmla="*/ 4850 h 26"/>
                  <a:gd name="T4" fmla="+- 0 11118 11102"/>
                  <a:gd name="T5" fmla="*/ T4 w 19"/>
                  <a:gd name="T6" fmla="+- 0 4850 4850"/>
                  <a:gd name="T7" fmla="*/ 4850 h 26"/>
                  <a:gd name="T8" fmla="+- 0 11118 11102"/>
                  <a:gd name="T9" fmla="*/ T8 w 19"/>
                  <a:gd name="T10" fmla="+- 0 4862 4850"/>
                  <a:gd name="T11" fmla="*/ 4862 h 26"/>
                  <a:gd name="T12" fmla="+- 0 11121 11102"/>
                  <a:gd name="T13" fmla="*/ T12 w 19"/>
                  <a:gd name="T14" fmla="+- 0 4862 4850"/>
                  <a:gd name="T15" fmla="*/ 4862 h 26"/>
                  <a:gd name="T16" fmla="+- 0 11121 11102"/>
                  <a:gd name="T17" fmla="*/ T16 w 19"/>
                  <a:gd name="T18" fmla="+- 0 4850 4850"/>
                  <a:gd name="T19" fmla="*/ 485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0"/>
                    </a:moveTo>
                    <a:lnTo>
                      <a:pt x="16" y="0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71" name="Group 11233"/>
            <p:cNvGrpSpPr>
              <a:grpSpLocks/>
            </p:cNvGrpSpPr>
            <p:nvPr/>
          </p:nvGrpSpPr>
          <p:grpSpPr bwMode="auto">
            <a:xfrm>
              <a:off x="11126" y="4877"/>
              <a:ext cx="29" cy="29"/>
              <a:chOff x="11126" y="4877"/>
              <a:chExt cx="29" cy="29"/>
            </a:xfrm>
          </p:grpSpPr>
          <p:sp>
            <p:nvSpPr>
              <p:cNvPr id="20488" name="Freeform 11234"/>
              <p:cNvSpPr>
                <a:spLocks/>
              </p:cNvSpPr>
              <p:nvPr/>
            </p:nvSpPr>
            <p:spPr bwMode="auto">
              <a:xfrm>
                <a:off x="11126" y="4877"/>
                <a:ext cx="29" cy="29"/>
              </a:xfrm>
              <a:custGeom>
                <a:avLst/>
                <a:gdLst>
                  <a:gd name="T0" fmla="+- 0 11154 11126"/>
                  <a:gd name="T1" fmla="*/ T0 w 29"/>
                  <a:gd name="T2" fmla="+- 0 4906 4877"/>
                  <a:gd name="T3" fmla="*/ 4906 h 29"/>
                  <a:gd name="T4" fmla="+- 0 11126 11126"/>
                  <a:gd name="T5" fmla="*/ T4 w 29"/>
                  <a:gd name="T6" fmla="+- 0 4877 4877"/>
                  <a:gd name="T7" fmla="*/ 487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28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72" name="Group 11235"/>
            <p:cNvGrpSpPr>
              <a:grpSpLocks/>
            </p:cNvGrpSpPr>
            <p:nvPr/>
          </p:nvGrpSpPr>
          <p:grpSpPr bwMode="auto">
            <a:xfrm>
              <a:off x="11070" y="4819"/>
              <a:ext cx="26" cy="29"/>
              <a:chOff x="11070" y="4819"/>
              <a:chExt cx="26" cy="29"/>
            </a:xfrm>
          </p:grpSpPr>
          <p:sp>
            <p:nvSpPr>
              <p:cNvPr id="20487" name="Freeform 11236"/>
              <p:cNvSpPr>
                <a:spLocks/>
              </p:cNvSpPr>
              <p:nvPr/>
            </p:nvSpPr>
            <p:spPr bwMode="auto">
              <a:xfrm>
                <a:off x="11070" y="4819"/>
                <a:ext cx="26" cy="29"/>
              </a:xfrm>
              <a:custGeom>
                <a:avLst/>
                <a:gdLst>
                  <a:gd name="T0" fmla="+- 0 11097 11070"/>
                  <a:gd name="T1" fmla="*/ T0 w 26"/>
                  <a:gd name="T2" fmla="+- 0 4848 4819"/>
                  <a:gd name="T3" fmla="*/ 4848 h 29"/>
                  <a:gd name="T4" fmla="+- 0 11070 11070"/>
                  <a:gd name="T5" fmla="*/ T4 w 26"/>
                  <a:gd name="T6" fmla="+- 0 4819 4819"/>
                  <a:gd name="T7" fmla="*/ 481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27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73" name="Group 11237"/>
            <p:cNvGrpSpPr>
              <a:grpSpLocks/>
            </p:cNvGrpSpPr>
            <p:nvPr/>
          </p:nvGrpSpPr>
          <p:grpSpPr bwMode="auto">
            <a:xfrm>
              <a:off x="11070" y="4877"/>
              <a:ext cx="26" cy="29"/>
              <a:chOff x="11070" y="4877"/>
              <a:chExt cx="26" cy="29"/>
            </a:xfrm>
          </p:grpSpPr>
          <p:sp>
            <p:nvSpPr>
              <p:cNvPr id="20486" name="Freeform 11238"/>
              <p:cNvSpPr>
                <a:spLocks/>
              </p:cNvSpPr>
              <p:nvPr/>
            </p:nvSpPr>
            <p:spPr bwMode="auto">
              <a:xfrm>
                <a:off x="11070" y="4877"/>
                <a:ext cx="26" cy="29"/>
              </a:xfrm>
              <a:custGeom>
                <a:avLst/>
                <a:gdLst>
                  <a:gd name="T0" fmla="+- 0 11070 11070"/>
                  <a:gd name="T1" fmla="*/ T0 w 26"/>
                  <a:gd name="T2" fmla="+- 0 4906 4877"/>
                  <a:gd name="T3" fmla="*/ 4906 h 29"/>
                  <a:gd name="T4" fmla="+- 0 11097 11070"/>
                  <a:gd name="T5" fmla="*/ T4 w 26"/>
                  <a:gd name="T6" fmla="+- 0 4877 4877"/>
                  <a:gd name="T7" fmla="*/ 487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0" y="29"/>
                    </a:moveTo>
                    <a:lnTo>
                      <a:pt x="27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74" name="Group 11239"/>
            <p:cNvGrpSpPr>
              <a:grpSpLocks/>
            </p:cNvGrpSpPr>
            <p:nvPr/>
          </p:nvGrpSpPr>
          <p:grpSpPr bwMode="auto">
            <a:xfrm>
              <a:off x="11126" y="4819"/>
              <a:ext cx="29" cy="29"/>
              <a:chOff x="11126" y="4819"/>
              <a:chExt cx="29" cy="29"/>
            </a:xfrm>
          </p:grpSpPr>
          <p:sp>
            <p:nvSpPr>
              <p:cNvPr id="20485" name="Freeform 11240"/>
              <p:cNvSpPr>
                <a:spLocks/>
              </p:cNvSpPr>
              <p:nvPr/>
            </p:nvSpPr>
            <p:spPr bwMode="auto">
              <a:xfrm>
                <a:off x="11126" y="4819"/>
                <a:ext cx="29" cy="29"/>
              </a:xfrm>
              <a:custGeom>
                <a:avLst/>
                <a:gdLst>
                  <a:gd name="T0" fmla="+- 0 11126 11126"/>
                  <a:gd name="T1" fmla="*/ T0 w 29"/>
                  <a:gd name="T2" fmla="+- 0 4848 4819"/>
                  <a:gd name="T3" fmla="*/ 4848 h 29"/>
                  <a:gd name="T4" fmla="+- 0 11154 11126"/>
                  <a:gd name="T5" fmla="*/ T4 w 29"/>
                  <a:gd name="T6" fmla="+- 0 4819 4819"/>
                  <a:gd name="T7" fmla="*/ 481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28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75" name="Group 11241"/>
            <p:cNvGrpSpPr>
              <a:grpSpLocks/>
            </p:cNvGrpSpPr>
            <p:nvPr/>
          </p:nvGrpSpPr>
          <p:grpSpPr bwMode="auto">
            <a:xfrm>
              <a:off x="10936" y="5052"/>
              <a:ext cx="84" cy="86"/>
              <a:chOff x="10936" y="5052"/>
              <a:chExt cx="84" cy="86"/>
            </a:xfrm>
          </p:grpSpPr>
          <p:sp>
            <p:nvSpPr>
              <p:cNvPr id="20484" name="Freeform 11242"/>
              <p:cNvSpPr>
                <a:spLocks/>
              </p:cNvSpPr>
              <p:nvPr/>
            </p:nvSpPr>
            <p:spPr bwMode="auto">
              <a:xfrm>
                <a:off x="10936" y="5052"/>
                <a:ext cx="84" cy="86"/>
              </a:xfrm>
              <a:custGeom>
                <a:avLst/>
                <a:gdLst>
                  <a:gd name="T0" fmla="+- 0 10936 10936"/>
                  <a:gd name="T1" fmla="*/ T0 w 84"/>
                  <a:gd name="T2" fmla="+- 0 5138 5052"/>
                  <a:gd name="T3" fmla="*/ 5138 h 86"/>
                  <a:gd name="T4" fmla="+- 0 11020 10936"/>
                  <a:gd name="T5" fmla="*/ T4 w 84"/>
                  <a:gd name="T6" fmla="+- 0 5138 5052"/>
                  <a:gd name="T7" fmla="*/ 5138 h 86"/>
                  <a:gd name="T8" fmla="+- 0 11020 10936"/>
                  <a:gd name="T9" fmla="*/ T8 w 84"/>
                  <a:gd name="T10" fmla="+- 0 5052 5052"/>
                  <a:gd name="T11" fmla="*/ 5052 h 86"/>
                  <a:gd name="T12" fmla="+- 0 10936 10936"/>
                  <a:gd name="T13" fmla="*/ T12 w 84"/>
                  <a:gd name="T14" fmla="+- 0 5052 5052"/>
                  <a:gd name="T15" fmla="*/ 5052 h 86"/>
                  <a:gd name="T16" fmla="+- 0 10936 10936"/>
                  <a:gd name="T17" fmla="*/ T16 w 84"/>
                  <a:gd name="T18" fmla="+- 0 5138 5052"/>
                  <a:gd name="T19" fmla="*/ 5138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4" h="86">
                    <a:moveTo>
                      <a:pt x="0" y="86"/>
                    </a:moveTo>
                    <a:lnTo>
                      <a:pt x="84" y="86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8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76" name="Group 11243"/>
            <p:cNvGrpSpPr>
              <a:grpSpLocks/>
            </p:cNvGrpSpPr>
            <p:nvPr/>
          </p:nvGrpSpPr>
          <p:grpSpPr bwMode="auto">
            <a:xfrm>
              <a:off x="10967" y="5083"/>
              <a:ext cx="19" cy="26"/>
              <a:chOff x="10967" y="5083"/>
              <a:chExt cx="19" cy="26"/>
            </a:xfrm>
          </p:grpSpPr>
          <p:sp>
            <p:nvSpPr>
              <p:cNvPr id="20481" name="Freeform 11244"/>
              <p:cNvSpPr>
                <a:spLocks/>
              </p:cNvSpPr>
              <p:nvPr/>
            </p:nvSpPr>
            <p:spPr bwMode="auto">
              <a:xfrm>
                <a:off x="10967" y="5083"/>
                <a:ext cx="19" cy="26"/>
              </a:xfrm>
              <a:custGeom>
                <a:avLst/>
                <a:gdLst>
                  <a:gd name="T0" fmla="+- 0 10970 10967"/>
                  <a:gd name="T1" fmla="*/ T0 w 19"/>
                  <a:gd name="T2" fmla="+- 0 5083 5083"/>
                  <a:gd name="T3" fmla="*/ 5083 h 26"/>
                  <a:gd name="T4" fmla="+- 0 10967 10967"/>
                  <a:gd name="T5" fmla="*/ T4 w 19"/>
                  <a:gd name="T6" fmla="+- 0 5083 5083"/>
                  <a:gd name="T7" fmla="*/ 5083 h 26"/>
                  <a:gd name="T8" fmla="+- 0 10967 10967"/>
                  <a:gd name="T9" fmla="*/ T8 w 19"/>
                  <a:gd name="T10" fmla="+- 0 5110 5083"/>
                  <a:gd name="T11" fmla="*/ 5110 h 26"/>
                  <a:gd name="T12" fmla="+- 0 10970 10967"/>
                  <a:gd name="T13" fmla="*/ T12 w 19"/>
                  <a:gd name="T14" fmla="+- 0 5110 5083"/>
                  <a:gd name="T15" fmla="*/ 5110 h 26"/>
                  <a:gd name="T16" fmla="+- 0 10970 10967"/>
                  <a:gd name="T17" fmla="*/ T16 w 19"/>
                  <a:gd name="T18" fmla="+- 0 5098 5083"/>
                  <a:gd name="T19" fmla="*/ 5098 h 26"/>
                  <a:gd name="T20" fmla="+- 0 10986 10967"/>
                  <a:gd name="T21" fmla="*/ T20 w 19"/>
                  <a:gd name="T22" fmla="+- 0 5098 5083"/>
                  <a:gd name="T23" fmla="*/ 5098 h 26"/>
                  <a:gd name="T24" fmla="+- 0 10986 10967"/>
                  <a:gd name="T25" fmla="*/ T24 w 19"/>
                  <a:gd name="T26" fmla="+- 0 5093 5083"/>
                  <a:gd name="T27" fmla="*/ 5093 h 26"/>
                  <a:gd name="T28" fmla="+- 0 10970 10967"/>
                  <a:gd name="T29" fmla="*/ T28 w 19"/>
                  <a:gd name="T30" fmla="+- 0 5093 5083"/>
                  <a:gd name="T31" fmla="*/ 5093 h 26"/>
                  <a:gd name="T32" fmla="+- 0 10970 10967"/>
                  <a:gd name="T33" fmla="*/ T32 w 19"/>
                  <a:gd name="T34" fmla="+- 0 5083 5083"/>
                  <a:gd name="T35" fmla="*/ 508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6">
                    <a:moveTo>
                      <a:pt x="3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3" y="27"/>
                    </a:lnTo>
                    <a:lnTo>
                      <a:pt x="3" y="15"/>
                    </a:lnTo>
                    <a:lnTo>
                      <a:pt x="19" y="15"/>
                    </a:lnTo>
                    <a:lnTo>
                      <a:pt x="19" y="10"/>
                    </a:lnTo>
                    <a:lnTo>
                      <a:pt x="3" y="1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82" name="Freeform 11245"/>
              <p:cNvSpPr>
                <a:spLocks/>
              </p:cNvSpPr>
              <p:nvPr/>
            </p:nvSpPr>
            <p:spPr bwMode="auto">
              <a:xfrm>
                <a:off x="10967" y="5083"/>
                <a:ext cx="19" cy="26"/>
              </a:xfrm>
              <a:custGeom>
                <a:avLst/>
                <a:gdLst>
                  <a:gd name="T0" fmla="+- 0 10986 10967"/>
                  <a:gd name="T1" fmla="*/ T0 w 19"/>
                  <a:gd name="T2" fmla="+- 0 5098 5083"/>
                  <a:gd name="T3" fmla="*/ 5098 h 26"/>
                  <a:gd name="T4" fmla="+- 0 10984 10967"/>
                  <a:gd name="T5" fmla="*/ T4 w 19"/>
                  <a:gd name="T6" fmla="+- 0 5098 5083"/>
                  <a:gd name="T7" fmla="*/ 5098 h 26"/>
                  <a:gd name="T8" fmla="+- 0 10984 10967"/>
                  <a:gd name="T9" fmla="*/ T8 w 19"/>
                  <a:gd name="T10" fmla="+- 0 5110 5083"/>
                  <a:gd name="T11" fmla="*/ 5110 h 26"/>
                  <a:gd name="T12" fmla="+- 0 10986 10967"/>
                  <a:gd name="T13" fmla="*/ T12 w 19"/>
                  <a:gd name="T14" fmla="+- 0 5110 5083"/>
                  <a:gd name="T15" fmla="*/ 5110 h 26"/>
                  <a:gd name="T16" fmla="+- 0 10986 10967"/>
                  <a:gd name="T17" fmla="*/ T16 w 19"/>
                  <a:gd name="T18" fmla="+- 0 5098 5083"/>
                  <a:gd name="T19" fmla="*/ 509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15"/>
                    </a:moveTo>
                    <a:lnTo>
                      <a:pt x="17" y="15"/>
                    </a:lnTo>
                    <a:lnTo>
                      <a:pt x="17" y="27"/>
                    </a:lnTo>
                    <a:lnTo>
                      <a:pt x="19" y="27"/>
                    </a:lnTo>
                    <a:lnTo>
                      <a:pt x="19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83" name="Freeform 11246"/>
              <p:cNvSpPr>
                <a:spLocks/>
              </p:cNvSpPr>
              <p:nvPr/>
            </p:nvSpPr>
            <p:spPr bwMode="auto">
              <a:xfrm>
                <a:off x="10967" y="5083"/>
                <a:ext cx="19" cy="26"/>
              </a:xfrm>
              <a:custGeom>
                <a:avLst/>
                <a:gdLst>
                  <a:gd name="T0" fmla="+- 0 10986 10967"/>
                  <a:gd name="T1" fmla="*/ T0 w 19"/>
                  <a:gd name="T2" fmla="+- 0 5083 5083"/>
                  <a:gd name="T3" fmla="*/ 5083 h 26"/>
                  <a:gd name="T4" fmla="+- 0 10984 10967"/>
                  <a:gd name="T5" fmla="*/ T4 w 19"/>
                  <a:gd name="T6" fmla="+- 0 5083 5083"/>
                  <a:gd name="T7" fmla="*/ 5083 h 26"/>
                  <a:gd name="T8" fmla="+- 0 10984 10967"/>
                  <a:gd name="T9" fmla="*/ T8 w 19"/>
                  <a:gd name="T10" fmla="+- 0 5093 5083"/>
                  <a:gd name="T11" fmla="*/ 5093 h 26"/>
                  <a:gd name="T12" fmla="+- 0 10986 10967"/>
                  <a:gd name="T13" fmla="*/ T12 w 19"/>
                  <a:gd name="T14" fmla="+- 0 5093 5083"/>
                  <a:gd name="T15" fmla="*/ 5093 h 26"/>
                  <a:gd name="T16" fmla="+- 0 10986 10967"/>
                  <a:gd name="T17" fmla="*/ T16 w 19"/>
                  <a:gd name="T18" fmla="+- 0 5083 5083"/>
                  <a:gd name="T19" fmla="*/ 508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0"/>
                    </a:moveTo>
                    <a:lnTo>
                      <a:pt x="17" y="0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77" name="Group 11247"/>
            <p:cNvGrpSpPr>
              <a:grpSpLocks/>
            </p:cNvGrpSpPr>
            <p:nvPr/>
          </p:nvGrpSpPr>
          <p:grpSpPr bwMode="auto">
            <a:xfrm>
              <a:off x="10994" y="5110"/>
              <a:ext cx="26" cy="29"/>
              <a:chOff x="10994" y="5110"/>
              <a:chExt cx="26" cy="29"/>
            </a:xfrm>
          </p:grpSpPr>
          <p:sp>
            <p:nvSpPr>
              <p:cNvPr id="20480" name="Freeform 11248"/>
              <p:cNvSpPr>
                <a:spLocks/>
              </p:cNvSpPr>
              <p:nvPr/>
            </p:nvSpPr>
            <p:spPr bwMode="auto">
              <a:xfrm>
                <a:off x="10994" y="5110"/>
                <a:ext cx="26" cy="29"/>
              </a:xfrm>
              <a:custGeom>
                <a:avLst/>
                <a:gdLst>
                  <a:gd name="T0" fmla="+- 0 11020 10994"/>
                  <a:gd name="T1" fmla="*/ T0 w 26"/>
                  <a:gd name="T2" fmla="+- 0 5138 5110"/>
                  <a:gd name="T3" fmla="*/ 5138 h 29"/>
                  <a:gd name="T4" fmla="+- 0 10994 10994"/>
                  <a:gd name="T5" fmla="*/ T4 w 26"/>
                  <a:gd name="T6" fmla="+- 0 5110 5110"/>
                  <a:gd name="T7" fmla="*/ 511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26" y="28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78" name="Group 11249"/>
            <p:cNvGrpSpPr>
              <a:grpSpLocks/>
            </p:cNvGrpSpPr>
            <p:nvPr/>
          </p:nvGrpSpPr>
          <p:grpSpPr bwMode="auto">
            <a:xfrm>
              <a:off x="10936" y="5052"/>
              <a:ext cx="26" cy="29"/>
              <a:chOff x="10936" y="5052"/>
              <a:chExt cx="26" cy="29"/>
            </a:xfrm>
          </p:grpSpPr>
          <p:sp>
            <p:nvSpPr>
              <p:cNvPr id="20479" name="Freeform 11250"/>
              <p:cNvSpPr>
                <a:spLocks/>
              </p:cNvSpPr>
              <p:nvPr/>
            </p:nvSpPr>
            <p:spPr bwMode="auto">
              <a:xfrm>
                <a:off x="10936" y="5052"/>
                <a:ext cx="26" cy="29"/>
              </a:xfrm>
              <a:custGeom>
                <a:avLst/>
                <a:gdLst>
                  <a:gd name="T0" fmla="+- 0 10962 10936"/>
                  <a:gd name="T1" fmla="*/ T0 w 26"/>
                  <a:gd name="T2" fmla="+- 0 5081 5052"/>
                  <a:gd name="T3" fmla="*/ 5081 h 29"/>
                  <a:gd name="T4" fmla="+- 0 10936 10936"/>
                  <a:gd name="T5" fmla="*/ T4 w 26"/>
                  <a:gd name="T6" fmla="+- 0 5052 5052"/>
                  <a:gd name="T7" fmla="*/ 505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26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79" name="Group 11251"/>
            <p:cNvGrpSpPr>
              <a:grpSpLocks/>
            </p:cNvGrpSpPr>
            <p:nvPr/>
          </p:nvGrpSpPr>
          <p:grpSpPr bwMode="auto">
            <a:xfrm>
              <a:off x="10936" y="5110"/>
              <a:ext cx="26" cy="29"/>
              <a:chOff x="10936" y="5110"/>
              <a:chExt cx="26" cy="29"/>
            </a:xfrm>
          </p:grpSpPr>
          <p:sp>
            <p:nvSpPr>
              <p:cNvPr id="20478" name="Freeform 11252"/>
              <p:cNvSpPr>
                <a:spLocks/>
              </p:cNvSpPr>
              <p:nvPr/>
            </p:nvSpPr>
            <p:spPr bwMode="auto">
              <a:xfrm>
                <a:off x="10936" y="5110"/>
                <a:ext cx="26" cy="29"/>
              </a:xfrm>
              <a:custGeom>
                <a:avLst/>
                <a:gdLst>
                  <a:gd name="T0" fmla="+- 0 10936 10936"/>
                  <a:gd name="T1" fmla="*/ T0 w 26"/>
                  <a:gd name="T2" fmla="+- 0 5138 5110"/>
                  <a:gd name="T3" fmla="*/ 5138 h 29"/>
                  <a:gd name="T4" fmla="+- 0 10962 10936"/>
                  <a:gd name="T5" fmla="*/ T4 w 26"/>
                  <a:gd name="T6" fmla="+- 0 5110 5110"/>
                  <a:gd name="T7" fmla="*/ 511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0" y="28"/>
                    </a:moveTo>
                    <a:lnTo>
                      <a:pt x="26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80" name="Group 11253"/>
            <p:cNvGrpSpPr>
              <a:grpSpLocks/>
            </p:cNvGrpSpPr>
            <p:nvPr/>
          </p:nvGrpSpPr>
          <p:grpSpPr bwMode="auto">
            <a:xfrm>
              <a:off x="10994" y="5052"/>
              <a:ext cx="26" cy="29"/>
              <a:chOff x="10994" y="5052"/>
              <a:chExt cx="26" cy="29"/>
            </a:xfrm>
          </p:grpSpPr>
          <p:sp>
            <p:nvSpPr>
              <p:cNvPr id="20477" name="Freeform 11254"/>
              <p:cNvSpPr>
                <a:spLocks/>
              </p:cNvSpPr>
              <p:nvPr/>
            </p:nvSpPr>
            <p:spPr bwMode="auto">
              <a:xfrm>
                <a:off x="10994" y="5052"/>
                <a:ext cx="26" cy="29"/>
              </a:xfrm>
              <a:custGeom>
                <a:avLst/>
                <a:gdLst>
                  <a:gd name="T0" fmla="+- 0 10994 10994"/>
                  <a:gd name="T1" fmla="*/ T0 w 26"/>
                  <a:gd name="T2" fmla="+- 0 5081 5052"/>
                  <a:gd name="T3" fmla="*/ 5081 h 29"/>
                  <a:gd name="T4" fmla="+- 0 11020 10994"/>
                  <a:gd name="T5" fmla="*/ T4 w 26"/>
                  <a:gd name="T6" fmla="+- 0 5052 5052"/>
                  <a:gd name="T7" fmla="*/ 505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" h="29">
                    <a:moveTo>
                      <a:pt x="0" y="29"/>
                    </a:moveTo>
                    <a:lnTo>
                      <a:pt x="26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81" name="Group 11255"/>
            <p:cNvGrpSpPr>
              <a:grpSpLocks/>
            </p:cNvGrpSpPr>
            <p:nvPr/>
          </p:nvGrpSpPr>
          <p:grpSpPr bwMode="auto">
            <a:xfrm>
              <a:off x="10794" y="5254"/>
              <a:ext cx="86" cy="84"/>
              <a:chOff x="10794" y="5254"/>
              <a:chExt cx="86" cy="84"/>
            </a:xfrm>
          </p:grpSpPr>
          <p:sp>
            <p:nvSpPr>
              <p:cNvPr id="20476" name="Freeform 11256"/>
              <p:cNvSpPr>
                <a:spLocks/>
              </p:cNvSpPr>
              <p:nvPr/>
            </p:nvSpPr>
            <p:spPr bwMode="auto">
              <a:xfrm>
                <a:off x="10794" y="5254"/>
                <a:ext cx="86" cy="84"/>
              </a:xfrm>
              <a:custGeom>
                <a:avLst/>
                <a:gdLst>
                  <a:gd name="T0" fmla="+- 0 10794 10794"/>
                  <a:gd name="T1" fmla="*/ T0 w 86"/>
                  <a:gd name="T2" fmla="+- 0 5338 5254"/>
                  <a:gd name="T3" fmla="*/ 5338 h 84"/>
                  <a:gd name="T4" fmla="+- 0 10881 10794"/>
                  <a:gd name="T5" fmla="*/ T4 w 86"/>
                  <a:gd name="T6" fmla="+- 0 5338 5254"/>
                  <a:gd name="T7" fmla="*/ 5338 h 84"/>
                  <a:gd name="T8" fmla="+- 0 10881 10794"/>
                  <a:gd name="T9" fmla="*/ T8 w 86"/>
                  <a:gd name="T10" fmla="+- 0 5254 5254"/>
                  <a:gd name="T11" fmla="*/ 5254 h 84"/>
                  <a:gd name="T12" fmla="+- 0 10794 10794"/>
                  <a:gd name="T13" fmla="*/ T12 w 86"/>
                  <a:gd name="T14" fmla="+- 0 5254 5254"/>
                  <a:gd name="T15" fmla="*/ 5254 h 84"/>
                  <a:gd name="T16" fmla="+- 0 10794 10794"/>
                  <a:gd name="T17" fmla="*/ T16 w 86"/>
                  <a:gd name="T18" fmla="+- 0 5338 5254"/>
                  <a:gd name="T19" fmla="*/ 5338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6" h="84">
                    <a:moveTo>
                      <a:pt x="0" y="84"/>
                    </a:moveTo>
                    <a:lnTo>
                      <a:pt x="87" y="84"/>
                    </a:lnTo>
                    <a:lnTo>
                      <a:pt x="87" y="0"/>
                    </a:lnTo>
                    <a:lnTo>
                      <a:pt x="0" y="0"/>
                    </a:lnTo>
                    <a:lnTo>
                      <a:pt x="0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82" name="Group 11257"/>
            <p:cNvGrpSpPr>
              <a:grpSpLocks/>
            </p:cNvGrpSpPr>
            <p:nvPr/>
          </p:nvGrpSpPr>
          <p:grpSpPr bwMode="auto">
            <a:xfrm>
              <a:off x="10828" y="5285"/>
              <a:ext cx="19" cy="24"/>
              <a:chOff x="10828" y="5285"/>
              <a:chExt cx="19" cy="24"/>
            </a:xfrm>
          </p:grpSpPr>
          <p:sp>
            <p:nvSpPr>
              <p:cNvPr id="20473" name="Freeform 11258"/>
              <p:cNvSpPr>
                <a:spLocks/>
              </p:cNvSpPr>
              <p:nvPr/>
            </p:nvSpPr>
            <p:spPr bwMode="auto">
              <a:xfrm>
                <a:off x="10828" y="5285"/>
                <a:ext cx="19" cy="24"/>
              </a:xfrm>
              <a:custGeom>
                <a:avLst/>
                <a:gdLst>
                  <a:gd name="T0" fmla="+- 0 10830 10828"/>
                  <a:gd name="T1" fmla="*/ T0 w 19"/>
                  <a:gd name="T2" fmla="+- 0 5285 5285"/>
                  <a:gd name="T3" fmla="*/ 5285 h 24"/>
                  <a:gd name="T4" fmla="+- 0 10828 10828"/>
                  <a:gd name="T5" fmla="*/ T4 w 19"/>
                  <a:gd name="T6" fmla="+- 0 5285 5285"/>
                  <a:gd name="T7" fmla="*/ 5285 h 24"/>
                  <a:gd name="T8" fmla="+- 0 10828 10828"/>
                  <a:gd name="T9" fmla="*/ T8 w 19"/>
                  <a:gd name="T10" fmla="+- 0 5309 5285"/>
                  <a:gd name="T11" fmla="*/ 5309 h 24"/>
                  <a:gd name="T12" fmla="+- 0 10830 10828"/>
                  <a:gd name="T13" fmla="*/ T12 w 19"/>
                  <a:gd name="T14" fmla="+- 0 5309 5285"/>
                  <a:gd name="T15" fmla="*/ 5309 h 24"/>
                  <a:gd name="T16" fmla="+- 0 10830 10828"/>
                  <a:gd name="T17" fmla="*/ T16 w 19"/>
                  <a:gd name="T18" fmla="+- 0 5297 5285"/>
                  <a:gd name="T19" fmla="*/ 5297 h 24"/>
                  <a:gd name="T20" fmla="+- 0 10847 10828"/>
                  <a:gd name="T21" fmla="*/ T20 w 19"/>
                  <a:gd name="T22" fmla="+- 0 5297 5285"/>
                  <a:gd name="T23" fmla="*/ 5297 h 24"/>
                  <a:gd name="T24" fmla="+- 0 10847 10828"/>
                  <a:gd name="T25" fmla="*/ T24 w 19"/>
                  <a:gd name="T26" fmla="+- 0 5294 5285"/>
                  <a:gd name="T27" fmla="*/ 5294 h 24"/>
                  <a:gd name="T28" fmla="+- 0 10830 10828"/>
                  <a:gd name="T29" fmla="*/ T28 w 19"/>
                  <a:gd name="T30" fmla="+- 0 5294 5285"/>
                  <a:gd name="T31" fmla="*/ 5294 h 24"/>
                  <a:gd name="T32" fmla="+- 0 10830 10828"/>
                  <a:gd name="T33" fmla="*/ T32 w 19"/>
                  <a:gd name="T34" fmla="+- 0 5285 5285"/>
                  <a:gd name="T35" fmla="*/ 5285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4">
                    <a:moveTo>
                      <a:pt x="2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2" y="24"/>
                    </a:lnTo>
                    <a:lnTo>
                      <a:pt x="2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" y="9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74" name="Freeform 11259"/>
              <p:cNvSpPr>
                <a:spLocks/>
              </p:cNvSpPr>
              <p:nvPr/>
            </p:nvSpPr>
            <p:spPr bwMode="auto">
              <a:xfrm>
                <a:off x="10828" y="5285"/>
                <a:ext cx="19" cy="24"/>
              </a:xfrm>
              <a:custGeom>
                <a:avLst/>
                <a:gdLst>
                  <a:gd name="T0" fmla="+- 0 10847 10828"/>
                  <a:gd name="T1" fmla="*/ T0 w 19"/>
                  <a:gd name="T2" fmla="+- 0 5297 5285"/>
                  <a:gd name="T3" fmla="*/ 5297 h 24"/>
                  <a:gd name="T4" fmla="+- 0 10845 10828"/>
                  <a:gd name="T5" fmla="*/ T4 w 19"/>
                  <a:gd name="T6" fmla="+- 0 5297 5285"/>
                  <a:gd name="T7" fmla="*/ 5297 h 24"/>
                  <a:gd name="T8" fmla="+- 0 10845 10828"/>
                  <a:gd name="T9" fmla="*/ T8 w 19"/>
                  <a:gd name="T10" fmla="+- 0 5309 5285"/>
                  <a:gd name="T11" fmla="*/ 5309 h 24"/>
                  <a:gd name="T12" fmla="+- 0 10847 10828"/>
                  <a:gd name="T13" fmla="*/ T12 w 19"/>
                  <a:gd name="T14" fmla="+- 0 5309 5285"/>
                  <a:gd name="T15" fmla="*/ 5309 h 24"/>
                  <a:gd name="T16" fmla="+- 0 10847 10828"/>
                  <a:gd name="T17" fmla="*/ T16 w 19"/>
                  <a:gd name="T18" fmla="+- 0 5297 5285"/>
                  <a:gd name="T19" fmla="*/ 5297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4">
                    <a:moveTo>
                      <a:pt x="19" y="12"/>
                    </a:moveTo>
                    <a:lnTo>
                      <a:pt x="17" y="12"/>
                    </a:lnTo>
                    <a:lnTo>
                      <a:pt x="17" y="24"/>
                    </a:lnTo>
                    <a:lnTo>
                      <a:pt x="19" y="24"/>
                    </a:lnTo>
                    <a:lnTo>
                      <a:pt x="19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75" name="Freeform 11260"/>
              <p:cNvSpPr>
                <a:spLocks/>
              </p:cNvSpPr>
              <p:nvPr/>
            </p:nvSpPr>
            <p:spPr bwMode="auto">
              <a:xfrm>
                <a:off x="10828" y="5285"/>
                <a:ext cx="19" cy="24"/>
              </a:xfrm>
              <a:custGeom>
                <a:avLst/>
                <a:gdLst>
                  <a:gd name="T0" fmla="+- 0 10847 10828"/>
                  <a:gd name="T1" fmla="*/ T0 w 19"/>
                  <a:gd name="T2" fmla="+- 0 5285 5285"/>
                  <a:gd name="T3" fmla="*/ 5285 h 24"/>
                  <a:gd name="T4" fmla="+- 0 10845 10828"/>
                  <a:gd name="T5" fmla="*/ T4 w 19"/>
                  <a:gd name="T6" fmla="+- 0 5285 5285"/>
                  <a:gd name="T7" fmla="*/ 5285 h 24"/>
                  <a:gd name="T8" fmla="+- 0 10845 10828"/>
                  <a:gd name="T9" fmla="*/ T8 w 19"/>
                  <a:gd name="T10" fmla="+- 0 5294 5285"/>
                  <a:gd name="T11" fmla="*/ 5294 h 24"/>
                  <a:gd name="T12" fmla="+- 0 10847 10828"/>
                  <a:gd name="T13" fmla="*/ T12 w 19"/>
                  <a:gd name="T14" fmla="+- 0 5294 5285"/>
                  <a:gd name="T15" fmla="*/ 5294 h 24"/>
                  <a:gd name="T16" fmla="+- 0 10847 10828"/>
                  <a:gd name="T17" fmla="*/ T16 w 19"/>
                  <a:gd name="T18" fmla="+- 0 5285 5285"/>
                  <a:gd name="T19" fmla="*/ 5285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4">
                    <a:moveTo>
                      <a:pt x="19" y="0"/>
                    </a:moveTo>
                    <a:lnTo>
                      <a:pt x="17" y="0"/>
                    </a:lnTo>
                    <a:lnTo>
                      <a:pt x="17" y="9"/>
                    </a:lnTo>
                    <a:lnTo>
                      <a:pt x="19" y="9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83" name="Group 11261"/>
            <p:cNvGrpSpPr>
              <a:grpSpLocks/>
            </p:cNvGrpSpPr>
            <p:nvPr/>
          </p:nvGrpSpPr>
          <p:grpSpPr bwMode="auto">
            <a:xfrm>
              <a:off x="10852" y="5311"/>
              <a:ext cx="29" cy="26"/>
              <a:chOff x="10852" y="5311"/>
              <a:chExt cx="29" cy="26"/>
            </a:xfrm>
          </p:grpSpPr>
          <p:sp>
            <p:nvSpPr>
              <p:cNvPr id="20472" name="Freeform 11262"/>
              <p:cNvSpPr>
                <a:spLocks/>
              </p:cNvSpPr>
              <p:nvPr/>
            </p:nvSpPr>
            <p:spPr bwMode="auto">
              <a:xfrm>
                <a:off x="10852" y="5311"/>
                <a:ext cx="29" cy="26"/>
              </a:xfrm>
              <a:custGeom>
                <a:avLst/>
                <a:gdLst>
                  <a:gd name="T0" fmla="+- 0 10881 10852"/>
                  <a:gd name="T1" fmla="*/ T0 w 29"/>
                  <a:gd name="T2" fmla="+- 0 5338 5311"/>
                  <a:gd name="T3" fmla="*/ 5338 h 26"/>
                  <a:gd name="T4" fmla="+- 0 10852 10852"/>
                  <a:gd name="T5" fmla="*/ T4 w 29"/>
                  <a:gd name="T6" fmla="+- 0 5311 5311"/>
                  <a:gd name="T7" fmla="*/ 531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9" y="27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84" name="Group 11263"/>
            <p:cNvGrpSpPr>
              <a:grpSpLocks/>
            </p:cNvGrpSpPr>
            <p:nvPr/>
          </p:nvGrpSpPr>
          <p:grpSpPr bwMode="auto">
            <a:xfrm>
              <a:off x="10794" y="5254"/>
              <a:ext cx="29" cy="26"/>
              <a:chOff x="10794" y="5254"/>
              <a:chExt cx="29" cy="26"/>
            </a:xfrm>
          </p:grpSpPr>
          <p:sp>
            <p:nvSpPr>
              <p:cNvPr id="20471" name="Freeform 11264"/>
              <p:cNvSpPr>
                <a:spLocks/>
              </p:cNvSpPr>
              <p:nvPr/>
            </p:nvSpPr>
            <p:spPr bwMode="auto">
              <a:xfrm>
                <a:off x="10794" y="5254"/>
                <a:ext cx="29" cy="26"/>
              </a:xfrm>
              <a:custGeom>
                <a:avLst/>
                <a:gdLst>
                  <a:gd name="T0" fmla="+- 0 10823 10794"/>
                  <a:gd name="T1" fmla="*/ T0 w 29"/>
                  <a:gd name="T2" fmla="+- 0 5280 5254"/>
                  <a:gd name="T3" fmla="*/ 5280 h 26"/>
                  <a:gd name="T4" fmla="+- 0 10794 10794"/>
                  <a:gd name="T5" fmla="*/ T4 w 29"/>
                  <a:gd name="T6" fmla="+- 0 5254 5254"/>
                  <a:gd name="T7" fmla="*/ 525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9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85" name="Group 11265"/>
            <p:cNvGrpSpPr>
              <a:grpSpLocks/>
            </p:cNvGrpSpPr>
            <p:nvPr/>
          </p:nvGrpSpPr>
          <p:grpSpPr bwMode="auto">
            <a:xfrm>
              <a:off x="10794" y="5311"/>
              <a:ext cx="29" cy="26"/>
              <a:chOff x="10794" y="5311"/>
              <a:chExt cx="29" cy="26"/>
            </a:xfrm>
          </p:grpSpPr>
          <p:sp>
            <p:nvSpPr>
              <p:cNvPr id="20470" name="Freeform 11266"/>
              <p:cNvSpPr>
                <a:spLocks/>
              </p:cNvSpPr>
              <p:nvPr/>
            </p:nvSpPr>
            <p:spPr bwMode="auto">
              <a:xfrm>
                <a:off x="10794" y="5311"/>
                <a:ext cx="29" cy="26"/>
              </a:xfrm>
              <a:custGeom>
                <a:avLst/>
                <a:gdLst>
                  <a:gd name="T0" fmla="+- 0 10794 10794"/>
                  <a:gd name="T1" fmla="*/ T0 w 29"/>
                  <a:gd name="T2" fmla="+- 0 5338 5311"/>
                  <a:gd name="T3" fmla="*/ 5338 h 26"/>
                  <a:gd name="T4" fmla="+- 0 10823 10794"/>
                  <a:gd name="T5" fmla="*/ T4 w 29"/>
                  <a:gd name="T6" fmla="+- 0 5311 5311"/>
                  <a:gd name="T7" fmla="*/ 531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7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86" name="Group 11267"/>
            <p:cNvGrpSpPr>
              <a:grpSpLocks/>
            </p:cNvGrpSpPr>
            <p:nvPr/>
          </p:nvGrpSpPr>
          <p:grpSpPr bwMode="auto">
            <a:xfrm>
              <a:off x="10852" y="5254"/>
              <a:ext cx="29" cy="26"/>
              <a:chOff x="10852" y="5254"/>
              <a:chExt cx="29" cy="26"/>
            </a:xfrm>
          </p:grpSpPr>
          <p:sp>
            <p:nvSpPr>
              <p:cNvPr id="20469" name="Freeform 11268"/>
              <p:cNvSpPr>
                <a:spLocks/>
              </p:cNvSpPr>
              <p:nvPr/>
            </p:nvSpPr>
            <p:spPr bwMode="auto">
              <a:xfrm>
                <a:off x="10852" y="5254"/>
                <a:ext cx="29" cy="26"/>
              </a:xfrm>
              <a:custGeom>
                <a:avLst/>
                <a:gdLst>
                  <a:gd name="T0" fmla="+- 0 10852 10852"/>
                  <a:gd name="T1" fmla="*/ T0 w 29"/>
                  <a:gd name="T2" fmla="+- 0 5280 5254"/>
                  <a:gd name="T3" fmla="*/ 5280 h 26"/>
                  <a:gd name="T4" fmla="+- 0 10881 10852"/>
                  <a:gd name="T5" fmla="*/ T4 w 29"/>
                  <a:gd name="T6" fmla="+- 0 5254 5254"/>
                  <a:gd name="T7" fmla="*/ 525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6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87" name="Group 11269"/>
            <p:cNvGrpSpPr>
              <a:grpSpLocks/>
            </p:cNvGrpSpPr>
            <p:nvPr/>
          </p:nvGrpSpPr>
          <p:grpSpPr bwMode="auto">
            <a:xfrm>
              <a:off x="12779" y="2402"/>
              <a:ext cx="86" cy="86"/>
              <a:chOff x="12779" y="2402"/>
              <a:chExt cx="86" cy="86"/>
            </a:xfrm>
          </p:grpSpPr>
          <p:sp>
            <p:nvSpPr>
              <p:cNvPr id="20468" name="Freeform 11270"/>
              <p:cNvSpPr>
                <a:spLocks/>
              </p:cNvSpPr>
              <p:nvPr/>
            </p:nvSpPr>
            <p:spPr bwMode="auto">
              <a:xfrm>
                <a:off x="12779" y="2402"/>
                <a:ext cx="86" cy="86"/>
              </a:xfrm>
              <a:custGeom>
                <a:avLst/>
                <a:gdLst>
                  <a:gd name="T0" fmla="+- 0 12779 12779"/>
                  <a:gd name="T1" fmla="*/ T0 w 86"/>
                  <a:gd name="T2" fmla="+- 0 2489 2402"/>
                  <a:gd name="T3" fmla="*/ 2489 h 86"/>
                  <a:gd name="T4" fmla="+- 0 12866 12779"/>
                  <a:gd name="T5" fmla="*/ T4 w 86"/>
                  <a:gd name="T6" fmla="+- 0 2489 2402"/>
                  <a:gd name="T7" fmla="*/ 2489 h 86"/>
                  <a:gd name="T8" fmla="+- 0 12866 12779"/>
                  <a:gd name="T9" fmla="*/ T8 w 86"/>
                  <a:gd name="T10" fmla="+- 0 2402 2402"/>
                  <a:gd name="T11" fmla="*/ 2402 h 86"/>
                  <a:gd name="T12" fmla="+- 0 12779 12779"/>
                  <a:gd name="T13" fmla="*/ T12 w 86"/>
                  <a:gd name="T14" fmla="+- 0 2402 2402"/>
                  <a:gd name="T15" fmla="*/ 2402 h 86"/>
                  <a:gd name="T16" fmla="+- 0 12779 12779"/>
                  <a:gd name="T17" fmla="*/ T16 w 86"/>
                  <a:gd name="T18" fmla="+- 0 2489 2402"/>
                  <a:gd name="T19" fmla="*/ 2489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6" h="86">
                    <a:moveTo>
                      <a:pt x="0" y="87"/>
                    </a:moveTo>
                    <a:lnTo>
                      <a:pt x="87" y="87"/>
                    </a:lnTo>
                    <a:lnTo>
                      <a:pt x="87" y="0"/>
                    </a:lnTo>
                    <a:lnTo>
                      <a:pt x="0" y="0"/>
                    </a:lnTo>
                    <a:lnTo>
                      <a:pt x="0" y="8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88" name="Group 11271"/>
            <p:cNvGrpSpPr>
              <a:grpSpLocks/>
            </p:cNvGrpSpPr>
            <p:nvPr/>
          </p:nvGrpSpPr>
          <p:grpSpPr bwMode="auto">
            <a:xfrm>
              <a:off x="12813" y="2434"/>
              <a:ext cx="19" cy="26"/>
              <a:chOff x="12813" y="2434"/>
              <a:chExt cx="19" cy="26"/>
            </a:xfrm>
          </p:grpSpPr>
          <p:sp>
            <p:nvSpPr>
              <p:cNvPr id="20465" name="Freeform 11272"/>
              <p:cNvSpPr>
                <a:spLocks/>
              </p:cNvSpPr>
              <p:nvPr/>
            </p:nvSpPr>
            <p:spPr bwMode="auto">
              <a:xfrm>
                <a:off x="12813" y="2434"/>
                <a:ext cx="19" cy="26"/>
              </a:xfrm>
              <a:custGeom>
                <a:avLst/>
                <a:gdLst>
                  <a:gd name="T0" fmla="+- 0 12815 12813"/>
                  <a:gd name="T1" fmla="*/ T0 w 19"/>
                  <a:gd name="T2" fmla="+- 0 2434 2434"/>
                  <a:gd name="T3" fmla="*/ 2434 h 26"/>
                  <a:gd name="T4" fmla="+- 0 12813 12813"/>
                  <a:gd name="T5" fmla="*/ T4 w 19"/>
                  <a:gd name="T6" fmla="+- 0 2434 2434"/>
                  <a:gd name="T7" fmla="*/ 2434 h 26"/>
                  <a:gd name="T8" fmla="+- 0 12813 12813"/>
                  <a:gd name="T9" fmla="*/ T8 w 19"/>
                  <a:gd name="T10" fmla="+- 0 2460 2434"/>
                  <a:gd name="T11" fmla="*/ 2460 h 26"/>
                  <a:gd name="T12" fmla="+- 0 12815 12813"/>
                  <a:gd name="T13" fmla="*/ T12 w 19"/>
                  <a:gd name="T14" fmla="+- 0 2460 2434"/>
                  <a:gd name="T15" fmla="*/ 2460 h 26"/>
                  <a:gd name="T16" fmla="+- 0 12815 12813"/>
                  <a:gd name="T17" fmla="*/ T16 w 19"/>
                  <a:gd name="T18" fmla="+- 0 2448 2434"/>
                  <a:gd name="T19" fmla="*/ 2448 h 26"/>
                  <a:gd name="T20" fmla="+- 0 12832 12813"/>
                  <a:gd name="T21" fmla="*/ T20 w 19"/>
                  <a:gd name="T22" fmla="+- 0 2448 2434"/>
                  <a:gd name="T23" fmla="*/ 2448 h 26"/>
                  <a:gd name="T24" fmla="+- 0 12832 12813"/>
                  <a:gd name="T25" fmla="*/ T24 w 19"/>
                  <a:gd name="T26" fmla="+- 0 2446 2434"/>
                  <a:gd name="T27" fmla="*/ 2446 h 26"/>
                  <a:gd name="T28" fmla="+- 0 12815 12813"/>
                  <a:gd name="T29" fmla="*/ T28 w 19"/>
                  <a:gd name="T30" fmla="+- 0 2446 2434"/>
                  <a:gd name="T31" fmla="*/ 2446 h 26"/>
                  <a:gd name="T32" fmla="+- 0 12815 12813"/>
                  <a:gd name="T33" fmla="*/ T32 w 19"/>
                  <a:gd name="T34" fmla="+- 0 2434 2434"/>
                  <a:gd name="T35" fmla="*/ 243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6">
                    <a:moveTo>
                      <a:pt x="2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2" y="26"/>
                    </a:lnTo>
                    <a:lnTo>
                      <a:pt x="2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" y="12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66" name="Freeform 11273"/>
              <p:cNvSpPr>
                <a:spLocks/>
              </p:cNvSpPr>
              <p:nvPr/>
            </p:nvSpPr>
            <p:spPr bwMode="auto">
              <a:xfrm>
                <a:off x="12813" y="2434"/>
                <a:ext cx="19" cy="26"/>
              </a:xfrm>
              <a:custGeom>
                <a:avLst/>
                <a:gdLst>
                  <a:gd name="T0" fmla="+- 0 12832 12813"/>
                  <a:gd name="T1" fmla="*/ T0 w 19"/>
                  <a:gd name="T2" fmla="+- 0 2448 2434"/>
                  <a:gd name="T3" fmla="*/ 2448 h 26"/>
                  <a:gd name="T4" fmla="+- 0 12830 12813"/>
                  <a:gd name="T5" fmla="*/ T4 w 19"/>
                  <a:gd name="T6" fmla="+- 0 2448 2434"/>
                  <a:gd name="T7" fmla="*/ 2448 h 26"/>
                  <a:gd name="T8" fmla="+- 0 12830 12813"/>
                  <a:gd name="T9" fmla="*/ T8 w 19"/>
                  <a:gd name="T10" fmla="+- 0 2460 2434"/>
                  <a:gd name="T11" fmla="*/ 2460 h 26"/>
                  <a:gd name="T12" fmla="+- 0 12832 12813"/>
                  <a:gd name="T13" fmla="*/ T12 w 19"/>
                  <a:gd name="T14" fmla="+- 0 2460 2434"/>
                  <a:gd name="T15" fmla="*/ 2460 h 26"/>
                  <a:gd name="T16" fmla="+- 0 12832 12813"/>
                  <a:gd name="T17" fmla="*/ T16 w 19"/>
                  <a:gd name="T18" fmla="+- 0 2448 2434"/>
                  <a:gd name="T19" fmla="*/ 244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14"/>
                    </a:moveTo>
                    <a:lnTo>
                      <a:pt x="17" y="14"/>
                    </a:lnTo>
                    <a:lnTo>
                      <a:pt x="17" y="26"/>
                    </a:lnTo>
                    <a:lnTo>
                      <a:pt x="19" y="26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67" name="Freeform 11274"/>
              <p:cNvSpPr>
                <a:spLocks/>
              </p:cNvSpPr>
              <p:nvPr/>
            </p:nvSpPr>
            <p:spPr bwMode="auto">
              <a:xfrm>
                <a:off x="12813" y="2434"/>
                <a:ext cx="19" cy="26"/>
              </a:xfrm>
              <a:custGeom>
                <a:avLst/>
                <a:gdLst>
                  <a:gd name="T0" fmla="+- 0 12832 12813"/>
                  <a:gd name="T1" fmla="*/ T0 w 19"/>
                  <a:gd name="T2" fmla="+- 0 2434 2434"/>
                  <a:gd name="T3" fmla="*/ 2434 h 26"/>
                  <a:gd name="T4" fmla="+- 0 12830 12813"/>
                  <a:gd name="T5" fmla="*/ T4 w 19"/>
                  <a:gd name="T6" fmla="+- 0 2434 2434"/>
                  <a:gd name="T7" fmla="*/ 2434 h 26"/>
                  <a:gd name="T8" fmla="+- 0 12830 12813"/>
                  <a:gd name="T9" fmla="*/ T8 w 19"/>
                  <a:gd name="T10" fmla="+- 0 2446 2434"/>
                  <a:gd name="T11" fmla="*/ 2446 h 26"/>
                  <a:gd name="T12" fmla="+- 0 12832 12813"/>
                  <a:gd name="T13" fmla="*/ T12 w 19"/>
                  <a:gd name="T14" fmla="+- 0 2446 2434"/>
                  <a:gd name="T15" fmla="*/ 2446 h 26"/>
                  <a:gd name="T16" fmla="+- 0 12832 12813"/>
                  <a:gd name="T17" fmla="*/ T16 w 19"/>
                  <a:gd name="T18" fmla="+- 0 2434 2434"/>
                  <a:gd name="T19" fmla="*/ 243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0"/>
                    </a:moveTo>
                    <a:lnTo>
                      <a:pt x="17" y="0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89" name="Group 11275"/>
            <p:cNvGrpSpPr>
              <a:grpSpLocks/>
            </p:cNvGrpSpPr>
            <p:nvPr/>
          </p:nvGrpSpPr>
          <p:grpSpPr bwMode="auto">
            <a:xfrm>
              <a:off x="12837" y="2460"/>
              <a:ext cx="29" cy="29"/>
              <a:chOff x="12837" y="2460"/>
              <a:chExt cx="29" cy="29"/>
            </a:xfrm>
          </p:grpSpPr>
          <p:sp>
            <p:nvSpPr>
              <p:cNvPr id="20464" name="Freeform 11276"/>
              <p:cNvSpPr>
                <a:spLocks/>
              </p:cNvSpPr>
              <p:nvPr/>
            </p:nvSpPr>
            <p:spPr bwMode="auto">
              <a:xfrm>
                <a:off x="12837" y="2460"/>
                <a:ext cx="29" cy="29"/>
              </a:xfrm>
              <a:custGeom>
                <a:avLst/>
                <a:gdLst>
                  <a:gd name="T0" fmla="+- 0 12866 12837"/>
                  <a:gd name="T1" fmla="*/ T0 w 29"/>
                  <a:gd name="T2" fmla="+- 0 2489 2460"/>
                  <a:gd name="T3" fmla="*/ 2489 h 29"/>
                  <a:gd name="T4" fmla="+- 0 12837 12837"/>
                  <a:gd name="T5" fmla="*/ T4 w 29"/>
                  <a:gd name="T6" fmla="+- 0 2460 2460"/>
                  <a:gd name="T7" fmla="*/ 246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90" name="Group 11277"/>
            <p:cNvGrpSpPr>
              <a:grpSpLocks/>
            </p:cNvGrpSpPr>
            <p:nvPr/>
          </p:nvGrpSpPr>
          <p:grpSpPr bwMode="auto">
            <a:xfrm>
              <a:off x="12779" y="2402"/>
              <a:ext cx="29" cy="29"/>
              <a:chOff x="12779" y="2402"/>
              <a:chExt cx="29" cy="29"/>
            </a:xfrm>
          </p:grpSpPr>
          <p:sp>
            <p:nvSpPr>
              <p:cNvPr id="20463" name="Freeform 11278"/>
              <p:cNvSpPr>
                <a:spLocks/>
              </p:cNvSpPr>
              <p:nvPr/>
            </p:nvSpPr>
            <p:spPr bwMode="auto">
              <a:xfrm>
                <a:off x="12779" y="2402"/>
                <a:ext cx="29" cy="29"/>
              </a:xfrm>
              <a:custGeom>
                <a:avLst/>
                <a:gdLst>
                  <a:gd name="T0" fmla="+- 0 12808 12779"/>
                  <a:gd name="T1" fmla="*/ T0 w 29"/>
                  <a:gd name="T2" fmla="+- 0 2431 2402"/>
                  <a:gd name="T3" fmla="*/ 2431 h 29"/>
                  <a:gd name="T4" fmla="+- 0 12779 12779"/>
                  <a:gd name="T5" fmla="*/ T4 w 29"/>
                  <a:gd name="T6" fmla="+- 0 2402 2402"/>
                  <a:gd name="T7" fmla="*/ 240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91" name="Group 11279"/>
            <p:cNvGrpSpPr>
              <a:grpSpLocks/>
            </p:cNvGrpSpPr>
            <p:nvPr/>
          </p:nvGrpSpPr>
          <p:grpSpPr bwMode="auto">
            <a:xfrm>
              <a:off x="12779" y="2460"/>
              <a:ext cx="29" cy="29"/>
              <a:chOff x="12779" y="2460"/>
              <a:chExt cx="29" cy="29"/>
            </a:xfrm>
          </p:grpSpPr>
          <p:sp>
            <p:nvSpPr>
              <p:cNvPr id="20462" name="Freeform 11280"/>
              <p:cNvSpPr>
                <a:spLocks/>
              </p:cNvSpPr>
              <p:nvPr/>
            </p:nvSpPr>
            <p:spPr bwMode="auto">
              <a:xfrm>
                <a:off x="12779" y="2460"/>
                <a:ext cx="29" cy="29"/>
              </a:xfrm>
              <a:custGeom>
                <a:avLst/>
                <a:gdLst>
                  <a:gd name="T0" fmla="+- 0 12779 12779"/>
                  <a:gd name="T1" fmla="*/ T0 w 29"/>
                  <a:gd name="T2" fmla="+- 0 2489 2460"/>
                  <a:gd name="T3" fmla="*/ 2489 h 29"/>
                  <a:gd name="T4" fmla="+- 0 12808 12779"/>
                  <a:gd name="T5" fmla="*/ T4 w 29"/>
                  <a:gd name="T6" fmla="+- 0 2460 2460"/>
                  <a:gd name="T7" fmla="*/ 246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92" name="Group 11281"/>
            <p:cNvGrpSpPr>
              <a:grpSpLocks/>
            </p:cNvGrpSpPr>
            <p:nvPr/>
          </p:nvGrpSpPr>
          <p:grpSpPr bwMode="auto">
            <a:xfrm>
              <a:off x="12837" y="2402"/>
              <a:ext cx="29" cy="29"/>
              <a:chOff x="12837" y="2402"/>
              <a:chExt cx="29" cy="29"/>
            </a:xfrm>
          </p:grpSpPr>
          <p:sp>
            <p:nvSpPr>
              <p:cNvPr id="20461" name="Freeform 11282"/>
              <p:cNvSpPr>
                <a:spLocks/>
              </p:cNvSpPr>
              <p:nvPr/>
            </p:nvSpPr>
            <p:spPr bwMode="auto">
              <a:xfrm>
                <a:off x="12837" y="2402"/>
                <a:ext cx="29" cy="29"/>
              </a:xfrm>
              <a:custGeom>
                <a:avLst/>
                <a:gdLst>
                  <a:gd name="T0" fmla="+- 0 12837 12837"/>
                  <a:gd name="T1" fmla="*/ T0 w 29"/>
                  <a:gd name="T2" fmla="+- 0 2431 2402"/>
                  <a:gd name="T3" fmla="*/ 2431 h 29"/>
                  <a:gd name="T4" fmla="+- 0 12866 12837"/>
                  <a:gd name="T5" fmla="*/ T4 w 29"/>
                  <a:gd name="T6" fmla="+- 0 2402 2402"/>
                  <a:gd name="T7" fmla="*/ 240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93" name="Group 11283"/>
            <p:cNvGrpSpPr>
              <a:grpSpLocks/>
            </p:cNvGrpSpPr>
            <p:nvPr/>
          </p:nvGrpSpPr>
          <p:grpSpPr bwMode="auto">
            <a:xfrm>
              <a:off x="12966" y="2273"/>
              <a:ext cx="86" cy="86"/>
              <a:chOff x="12966" y="2273"/>
              <a:chExt cx="86" cy="86"/>
            </a:xfrm>
          </p:grpSpPr>
          <p:sp>
            <p:nvSpPr>
              <p:cNvPr id="20460" name="Freeform 11284"/>
              <p:cNvSpPr>
                <a:spLocks/>
              </p:cNvSpPr>
              <p:nvPr/>
            </p:nvSpPr>
            <p:spPr bwMode="auto">
              <a:xfrm>
                <a:off x="12966" y="2273"/>
                <a:ext cx="86" cy="86"/>
              </a:xfrm>
              <a:custGeom>
                <a:avLst/>
                <a:gdLst>
                  <a:gd name="T0" fmla="+- 0 12966 12966"/>
                  <a:gd name="T1" fmla="*/ T0 w 86"/>
                  <a:gd name="T2" fmla="+- 0 2359 2273"/>
                  <a:gd name="T3" fmla="*/ 2359 h 86"/>
                  <a:gd name="T4" fmla="+- 0 13053 12966"/>
                  <a:gd name="T5" fmla="*/ T4 w 86"/>
                  <a:gd name="T6" fmla="+- 0 2359 2273"/>
                  <a:gd name="T7" fmla="*/ 2359 h 86"/>
                  <a:gd name="T8" fmla="+- 0 13053 12966"/>
                  <a:gd name="T9" fmla="*/ T8 w 86"/>
                  <a:gd name="T10" fmla="+- 0 2273 2273"/>
                  <a:gd name="T11" fmla="*/ 2273 h 86"/>
                  <a:gd name="T12" fmla="+- 0 12966 12966"/>
                  <a:gd name="T13" fmla="*/ T12 w 86"/>
                  <a:gd name="T14" fmla="+- 0 2273 2273"/>
                  <a:gd name="T15" fmla="*/ 2273 h 86"/>
                  <a:gd name="T16" fmla="+- 0 12966 12966"/>
                  <a:gd name="T17" fmla="*/ T16 w 86"/>
                  <a:gd name="T18" fmla="+- 0 2359 2273"/>
                  <a:gd name="T19" fmla="*/ 2359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6" h="86">
                    <a:moveTo>
                      <a:pt x="0" y="86"/>
                    </a:moveTo>
                    <a:lnTo>
                      <a:pt x="87" y="86"/>
                    </a:lnTo>
                    <a:lnTo>
                      <a:pt x="87" y="0"/>
                    </a:lnTo>
                    <a:lnTo>
                      <a:pt x="0" y="0"/>
                    </a:lnTo>
                    <a:lnTo>
                      <a:pt x="0" y="8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94" name="Group 11285"/>
            <p:cNvGrpSpPr>
              <a:grpSpLocks/>
            </p:cNvGrpSpPr>
            <p:nvPr/>
          </p:nvGrpSpPr>
          <p:grpSpPr bwMode="auto">
            <a:xfrm>
              <a:off x="12998" y="2304"/>
              <a:ext cx="22" cy="26"/>
              <a:chOff x="12998" y="2304"/>
              <a:chExt cx="22" cy="26"/>
            </a:xfrm>
          </p:grpSpPr>
          <p:sp>
            <p:nvSpPr>
              <p:cNvPr id="20457" name="Freeform 11286"/>
              <p:cNvSpPr>
                <a:spLocks/>
              </p:cNvSpPr>
              <p:nvPr/>
            </p:nvSpPr>
            <p:spPr bwMode="auto">
              <a:xfrm>
                <a:off x="12998" y="2304"/>
                <a:ext cx="22" cy="26"/>
              </a:xfrm>
              <a:custGeom>
                <a:avLst/>
                <a:gdLst>
                  <a:gd name="T0" fmla="+- 0 13002 12998"/>
                  <a:gd name="T1" fmla="*/ T0 w 22"/>
                  <a:gd name="T2" fmla="+- 0 2304 2304"/>
                  <a:gd name="T3" fmla="*/ 2304 h 26"/>
                  <a:gd name="T4" fmla="+- 0 12998 12998"/>
                  <a:gd name="T5" fmla="*/ T4 w 22"/>
                  <a:gd name="T6" fmla="+- 0 2304 2304"/>
                  <a:gd name="T7" fmla="*/ 2304 h 26"/>
                  <a:gd name="T8" fmla="+- 0 12998 12998"/>
                  <a:gd name="T9" fmla="*/ T8 w 22"/>
                  <a:gd name="T10" fmla="+- 0 2330 2304"/>
                  <a:gd name="T11" fmla="*/ 2330 h 26"/>
                  <a:gd name="T12" fmla="+- 0 13002 12998"/>
                  <a:gd name="T13" fmla="*/ T12 w 22"/>
                  <a:gd name="T14" fmla="+- 0 2330 2304"/>
                  <a:gd name="T15" fmla="*/ 2330 h 26"/>
                  <a:gd name="T16" fmla="+- 0 13002 12998"/>
                  <a:gd name="T17" fmla="*/ T16 w 22"/>
                  <a:gd name="T18" fmla="+- 0 2316 2304"/>
                  <a:gd name="T19" fmla="*/ 2316 h 26"/>
                  <a:gd name="T20" fmla="+- 0 13019 12998"/>
                  <a:gd name="T21" fmla="*/ T20 w 22"/>
                  <a:gd name="T22" fmla="+- 0 2316 2304"/>
                  <a:gd name="T23" fmla="*/ 2316 h 26"/>
                  <a:gd name="T24" fmla="+- 0 13019 12998"/>
                  <a:gd name="T25" fmla="*/ T24 w 22"/>
                  <a:gd name="T26" fmla="+- 0 2314 2304"/>
                  <a:gd name="T27" fmla="*/ 2314 h 26"/>
                  <a:gd name="T28" fmla="+- 0 13002 12998"/>
                  <a:gd name="T29" fmla="*/ T28 w 22"/>
                  <a:gd name="T30" fmla="+- 0 2314 2304"/>
                  <a:gd name="T31" fmla="*/ 2314 h 26"/>
                  <a:gd name="T32" fmla="+- 0 13002 12998"/>
                  <a:gd name="T33" fmla="*/ T32 w 22"/>
                  <a:gd name="T34" fmla="+- 0 2304 2304"/>
                  <a:gd name="T35" fmla="*/ 230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6">
                    <a:moveTo>
                      <a:pt x="4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4" y="26"/>
                    </a:lnTo>
                    <a:lnTo>
                      <a:pt x="4" y="12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4" y="10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58" name="Freeform 11287"/>
              <p:cNvSpPr>
                <a:spLocks/>
              </p:cNvSpPr>
              <p:nvPr/>
            </p:nvSpPr>
            <p:spPr bwMode="auto">
              <a:xfrm>
                <a:off x="12998" y="2304"/>
                <a:ext cx="22" cy="26"/>
              </a:xfrm>
              <a:custGeom>
                <a:avLst/>
                <a:gdLst>
                  <a:gd name="T0" fmla="+- 0 13019 12998"/>
                  <a:gd name="T1" fmla="*/ T0 w 22"/>
                  <a:gd name="T2" fmla="+- 0 2316 2304"/>
                  <a:gd name="T3" fmla="*/ 2316 h 26"/>
                  <a:gd name="T4" fmla="+- 0 13014 12998"/>
                  <a:gd name="T5" fmla="*/ T4 w 22"/>
                  <a:gd name="T6" fmla="+- 0 2316 2304"/>
                  <a:gd name="T7" fmla="*/ 2316 h 26"/>
                  <a:gd name="T8" fmla="+- 0 13014 12998"/>
                  <a:gd name="T9" fmla="*/ T8 w 22"/>
                  <a:gd name="T10" fmla="+- 0 2330 2304"/>
                  <a:gd name="T11" fmla="*/ 2330 h 26"/>
                  <a:gd name="T12" fmla="+- 0 13019 12998"/>
                  <a:gd name="T13" fmla="*/ T12 w 22"/>
                  <a:gd name="T14" fmla="+- 0 2330 2304"/>
                  <a:gd name="T15" fmla="*/ 2330 h 26"/>
                  <a:gd name="T16" fmla="+- 0 13019 12998"/>
                  <a:gd name="T17" fmla="*/ T16 w 22"/>
                  <a:gd name="T18" fmla="+- 0 2316 2304"/>
                  <a:gd name="T19" fmla="*/ 231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1" y="12"/>
                    </a:moveTo>
                    <a:lnTo>
                      <a:pt x="16" y="12"/>
                    </a:lnTo>
                    <a:lnTo>
                      <a:pt x="16" y="26"/>
                    </a:lnTo>
                    <a:lnTo>
                      <a:pt x="21" y="26"/>
                    </a:lnTo>
                    <a:lnTo>
                      <a:pt x="21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59" name="Freeform 11288"/>
              <p:cNvSpPr>
                <a:spLocks/>
              </p:cNvSpPr>
              <p:nvPr/>
            </p:nvSpPr>
            <p:spPr bwMode="auto">
              <a:xfrm>
                <a:off x="12998" y="2304"/>
                <a:ext cx="22" cy="26"/>
              </a:xfrm>
              <a:custGeom>
                <a:avLst/>
                <a:gdLst>
                  <a:gd name="T0" fmla="+- 0 13019 12998"/>
                  <a:gd name="T1" fmla="*/ T0 w 22"/>
                  <a:gd name="T2" fmla="+- 0 2304 2304"/>
                  <a:gd name="T3" fmla="*/ 2304 h 26"/>
                  <a:gd name="T4" fmla="+- 0 13014 12998"/>
                  <a:gd name="T5" fmla="*/ T4 w 22"/>
                  <a:gd name="T6" fmla="+- 0 2304 2304"/>
                  <a:gd name="T7" fmla="*/ 2304 h 26"/>
                  <a:gd name="T8" fmla="+- 0 13014 12998"/>
                  <a:gd name="T9" fmla="*/ T8 w 22"/>
                  <a:gd name="T10" fmla="+- 0 2314 2304"/>
                  <a:gd name="T11" fmla="*/ 2314 h 26"/>
                  <a:gd name="T12" fmla="+- 0 13019 12998"/>
                  <a:gd name="T13" fmla="*/ T12 w 22"/>
                  <a:gd name="T14" fmla="+- 0 2314 2304"/>
                  <a:gd name="T15" fmla="*/ 2314 h 26"/>
                  <a:gd name="T16" fmla="+- 0 13019 12998"/>
                  <a:gd name="T17" fmla="*/ T16 w 22"/>
                  <a:gd name="T18" fmla="+- 0 2304 2304"/>
                  <a:gd name="T19" fmla="*/ 230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1" y="0"/>
                    </a:moveTo>
                    <a:lnTo>
                      <a:pt x="16" y="0"/>
                    </a:lnTo>
                    <a:lnTo>
                      <a:pt x="16" y="10"/>
                    </a:lnTo>
                    <a:lnTo>
                      <a:pt x="21" y="10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95" name="Group 11289"/>
            <p:cNvGrpSpPr>
              <a:grpSpLocks/>
            </p:cNvGrpSpPr>
            <p:nvPr/>
          </p:nvGrpSpPr>
          <p:grpSpPr bwMode="auto">
            <a:xfrm>
              <a:off x="13024" y="2330"/>
              <a:ext cx="29" cy="29"/>
              <a:chOff x="13024" y="2330"/>
              <a:chExt cx="29" cy="29"/>
            </a:xfrm>
          </p:grpSpPr>
          <p:sp>
            <p:nvSpPr>
              <p:cNvPr id="20456" name="Freeform 11290"/>
              <p:cNvSpPr>
                <a:spLocks/>
              </p:cNvSpPr>
              <p:nvPr/>
            </p:nvSpPr>
            <p:spPr bwMode="auto">
              <a:xfrm>
                <a:off x="13024" y="2330"/>
                <a:ext cx="29" cy="29"/>
              </a:xfrm>
              <a:custGeom>
                <a:avLst/>
                <a:gdLst>
                  <a:gd name="T0" fmla="+- 0 13053 13024"/>
                  <a:gd name="T1" fmla="*/ T0 w 29"/>
                  <a:gd name="T2" fmla="+- 0 2359 2330"/>
                  <a:gd name="T3" fmla="*/ 2359 h 29"/>
                  <a:gd name="T4" fmla="+- 0 13024 13024"/>
                  <a:gd name="T5" fmla="*/ T4 w 29"/>
                  <a:gd name="T6" fmla="+- 0 2330 2330"/>
                  <a:gd name="T7" fmla="*/ 233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96" name="Group 11291"/>
            <p:cNvGrpSpPr>
              <a:grpSpLocks/>
            </p:cNvGrpSpPr>
            <p:nvPr/>
          </p:nvGrpSpPr>
          <p:grpSpPr bwMode="auto">
            <a:xfrm>
              <a:off x="12966" y="2273"/>
              <a:ext cx="29" cy="29"/>
              <a:chOff x="12966" y="2273"/>
              <a:chExt cx="29" cy="29"/>
            </a:xfrm>
          </p:grpSpPr>
          <p:sp>
            <p:nvSpPr>
              <p:cNvPr id="20455" name="Freeform 11292"/>
              <p:cNvSpPr>
                <a:spLocks/>
              </p:cNvSpPr>
              <p:nvPr/>
            </p:nvSpPr>
            <p:spPr bwMode="auto">
              <a:xfrm>
                <a:off x="12966" y="2273"/>
                <a:ext cx="29" cy="29"/>
              </a:xfrm>
              <a:custGeom>
                <a:avLst/>
                <a:gdLst>
                  <a:gd name="T0" fmla="+- 0 12995 12966"/>
                  <a:gd name="T1" fmla="*/ T0 w 29"/>
                  <a:gd name="T2" fmla="+- 0 2302 2273"/>
                  <a:gd name="T3" fmla="*/ 2302 h 29"/>
                  <a:gd name="T4" fmla="+- 0 12966 12966"/>
                  <a:gd name="T5" fmla="*/ T4 w 29"/>
                  <a:gd name="T6" fmla="+- 0 2273 2273"/>
                  <a:gd name="T7" fmla="*/ 2273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97" name="Group 11293"/>
            <p:cNvGrpSpPr>
              <a:grpSpLocks/>
            </p:cNvGrpSpPr>
            <p:nvPr/>
          </p:nvGrpSpPr>
          <p:grpSpPr bwMode="auto">
            <a:xfrm>
              <a:off x="12966" y="2330"/>
              <a:ext cx="29" cy="29"/>
              <a:chOff x="12966" y="2330"/>
              <a:chExt cx="29" cy="29"/>
            </a:xfrm>
          </p:grpSpPr>
          <p:sp>
            <p:nvSpPr>
              <p:cNvPr id="20454" name="Freeform 11294"/>
              <p:cNvSpPr>
                <a:spLocks/>
              </p:cNvSpPr>
              <p:nvPr/>
            </p:nvSpPr>
            <p:spPr bwMode="auto">
              <a:xfrm>
                <a:off x="12966" y="2330"/>
                <a:ext cx="29" cy="29"/>
              </a:xfrm>
              <a:custGeom>
                <a:avLst/>
                <a:gdLst>
                  <a:gd name="T0" fmla="+- 0 12966 12966"/>
                  <a:gd name="T1" fmla="*/ T0 w 29"/>
                  <a:gd name="T2" fmla="+- 0 2359 2330"/>
                  <a:gd name="T3" fmla="*/ 2359 h 29"/>
                  <a:gd name="T4" fmla="+- 0 12995 12966"/>
                  <a:gd name="T5" fmla="*/ T4 w 29"/>
                  <a:gd name="T6" fmla="+- 0 2330 2330"/>
                  <a:gd name="T7" fmla="*/ 233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98" name="Group 11295"/>
            <p:cNvGrpSpPr>
              <a:grpSpLocks/>
            </p:cNvGrpSpPr>
            <p:nvPr/>
          </p:nvGrpSpPr>
          <p:grpSpPr bwMode="auto">
            <a:xfrm>
              <a:off x="13024" y="2273"/>
              <a:ext cx="29" cy="29"/>
              <a:chOff x="13024" y="2273"/>
              <a:chExt cx="29" cy="29"/>
            </a:xfrm>
          </p:grpSpPr>
          <p:sp>
            <p:nvSpPr>
              <p:cNvPr id="20453" name="Freeform 11296"/>
              <p:cNvSpPr>
                <a:spLocks/>
              </p:cNvSpPr>
              <p:nvPr/>
            </p:nvSpPr>
            <p:spPr bwMode="auto">
              <a:xfrm>
                <a:off x="13024" y="2273"/>
                <a:ext cx="29" cy="29"/>
              </a:xfrm>
              <a:custGeom>
                <a:avLst/>
                <a:gdLst>
                  <a:gd name="T0" fmla="+- 0 13024 13024"/>
                  <a:gd name="T1" fmla="*/ T0 w 29"/>
                  <a:gd name="T2" fmla="+- 0 2302 2273"/>
                  <a:gd name="T3" fmla="*/ 2302 h 29"/>
                  <a:gd name="T4" fmla="+- 0 13053 13024"/>
                  <a:gd name="T5" fmla="*/ T4 w 29"/>
                  <a:gd name="T6" fmla="+- 0 2273 2273"/>
                  <a:gd name="T7" fmla="*/ 2273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9">
                    <a:moveTo>
                      <a:pt x="0" y="29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499" name="Group 11297"/>
            <p:cNvGrpSpPr>
              <a:grpSpLocks/>
            </p:cNvGrpSpPr>
            <p:nvPr/>
          </p:nvGrpSpPr>
          <p:grpSpPr bwMode="auto">
            <a:xfrm>
              <a:off x="13168" y="2179"/>
              <a:ext cx="86" cy="84"/>
              <a:chOff x="13168" y="2179"/>
              <a:chExt cx="86" cy="84"/>
            </a:xfrm>
          </p:grpSpPr>
          <p:sp>
            <p:nvSpPr>
              <p:cNvPr id="20452" name="Freeform 11298"/>
              <p:cNvSpPr>
                <a:spLocks/>
              </p:cNvSpPr>
              <p:nvPr/>
            </p:nvSpPr>
            <p:spPr bwMode="auto">
              <a:xfrm>
                <a:off x="13168" y="2179"/>
                <a:ext cx="86" cy="84"/>
              </a:xfrm>
              <a:custGeom>
                <a:avLst/>
                <a:gdLst>
                  <a:gd name="T0" fmla="+- 0 13168 13168"/>
                  <a:gd name="T1" fmla="*/ T0 w 86"/>
                  <a:gd name="T2" fmla="+- 0 2263 2179"/>
                  <a:gd name="T3" fmla="*/ 2263 h 84"/>
                  <a:gd name="T4" fmla="+- 0 13254 13168"/>
                  <a:gd name="T5" fmla="*/ T4 w 86"/>
                  <a:gd name="T6" fmla="+- 0 2263 2179"/>
                  <a:gd name="T7" fmla="*/ 2263 h 84"/>
                  <a:gd name="T8" fmla="+- 0 13254 13168"/>
                  <a:gd name="T9" fmla="*/ T8 w 86"/>
                  <a:gd name="T10" fmla="+- 0 2179 2179"/>
                  <a:gd name="T11" fmla="*/ 2179 h 84"/>
                  <a:gd name="T12" fmla="+- 0 13168 13168"/>
                  <a:gd name="T13" fmla="*/ T12 w 86"/>
                  <a:gd name="T14" fmla="+- 0 2179 2179"/>
                  <a:gd name="T15" fmla="*/ 2179 h 84"/>
                  <a:gd name="T16" fmla="+- 0 13168 13168"/>
                  <a:gd name="T17" fmla="*/ T16 w 86"/>
                  <a:gd name="T18" fmla="+- 0 2263 2179"/>
                  <a:gd name="T19" fmla="*/ 2263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6" h="84">
                    <a:moveTo>
                      <a:pt x="0" y="84"/>
                    </a:moveTo>
                    <a:lnTo>
                      <a:pt x="86" y="84"/>
                    </a:lnTo>
                    <a:lnTo>
                      <a:pt x="86" y="0"/>
                    </a:lnTo>
                    <a:lnTo>
                      <a:pt x="0" y="0"/>
                    </a:lnTo>
                    <a:lnTo>
                      <a:pt x="0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00" name="Group 11299"/>
            <p:cNvGrpSpPr>
              <a:grpSpLocks/>
            </p:cNvGrpSpPr>
            <p:nvPr/>
          </p:nvGrpSpPr>
          <p:grpSpPr bwMode="auto">
            <a:xfrm>
              <a:off x="13202" y="2210"/>
              <a:ext cx="19" cy="24"/>
              <a:chOff x="13202" y="2210"/>
              <a:chExt cx="19" cy="24"/>
            </a:xfrm>
          </p:grpSpPr>
          <p:sp>
            <p:nvSpPr>
              <p:cNvPr id="20449" name="Freeform 11300"/>
              <p:cNvSpPr>
                <a:spLocks/>
              </p:cNvSpPr>
              <p:nvPr/>
            </p:nvSpPr>
            <p:spPr bwMode="auto">
              <a:xfrm>
                <a:off x="13202" y="2210"/>
                <a:ext cx="19" cy="24"/>
              </a:xfrm>
              <a:custGeom>
                <a:avLst/>
                <a:gdLst>
                  <a:gd name="T0" fmla="+- 0 13204 13202"/>
                  <a:gd name="T1" fmla="*/ T0 w 19"/>
                  <a:gd name="T2" fmla="+- 0 2210 2210"/>
                  <a:gd name="T3" fmla="*/ 2210 h 24"/>
                  <a:gd name="T4" fmla="+- 0 13202 13202"/>
                  <a:gd name="T5" fmla="*/ T4 w 19"/>
                  <a:gd name="T6" fmla="+- 0 2210 2210"/>
                  <a:gd name="T7" fmla="*/ 2210 h 24"/>
                  <a:gd name="T8" fmla="+- 0 13202 13202"/>
                  <a:gd name="T9" fmla="*/ T8 w 19"/>
                  <a:gd name="T10" fmla="+- 0 2234 2210"/>
                  <a:gd name="T11" fmla="*/ 2234 h 24"/>
                  <a:gd name="T12" fmla="+- 0 13204 13202"/>
                  <a:gd name="T13" fmla="*/ T12 w 19"/>
                  <a:gd name="T14" fmla="+- 0 2234 2210"/>
                  <a:gd name="T15" fmla="*/ 2234 h 24"/>
                  <a:gd name="T16" fmla="+- 0 13204 13202"/>
                  <a:gd name="T17" fmla="*/ T16 w 19"/>
                  <a:gd name="T18" fmla="+- 0 2222 2210"/>
                  <a:gd name="T19" fmla="*/ 2222 h 24"/>
                  <a:gd name="T20" fmla="+- 0 13221 13202"/>
                  <a:gd name="T21" fmla="*/ T20 w 19"/>
                  <a:gd name="T22" fmla="+- 0 2222 2210"/>
                  <a:gd name="T23" fmla="*/ 2222 h 24"/>
                  <a:gd name="T24" fmla="+- 0 13221 13202"/>
                  <a:gd name="T25" fmla="*/ T24 w 19"/>
                  <a:gd name="T26" fmla="+- 0 2220 2210"/>
                  <a:gd name="T27" fmla="*/ 2220 h 24"/>
                  <a:gd name="T28" fmla="+- 0 13204 13202"/>
                  <a:gd name="T29" fmla="*/ T28 w 19"/>
                  <a:gd name="T30" fmla="+- 0 2220 2210"/>
                  <a:gd name="T31" fmla="*/ 2220 h 24"/>
                  <a:gd name="T32" fmla="+- 0 13204 13202"/>
                  <a:gd name="T33" fmla="*/ T32 w 19"/>
                  <a:gd name="T34" fmla="+- 0 2210 2210"/>
                  <a:gd name="T35" fmla="*/ 221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4">
                    <a:moveTo>
                      <a:pt x="2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2" y="24"/>
                    </a:lnTo>
                    <a:lnTo>
                      <a:pt x="2" y="12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50" name="Freeform 11301"/>
              <p:cNvSpPr>
                <a:spLocks/>
              </p:cNvSpPr>
              <p:nvPr/>
            </p:nvSpPr>
            <p:spPr bwMode="auto">
              <a:xfrm>
                <a:off x="13202" y="2210"/>
                <a:ext cx="19" cy="24"/>
              </a:xfrm>
              <a:custGeom>
                <a:avLst/>
                <a:gdLst>
                  <a:gd name="T0" fmla="+- 0 13221 13202"/>
                  <a:gd name="T1" fmla="*/ T0 w 19"/>
                  <a:gd name="T2" fmla="+- 0 2222 2210"/>
                  <a:gd name="T3" fmla="*/ 2222 h 24"/>
                  <a:gd name="T4" fmla="+- 0 13218 13202"/>
                  <a:gd name="T5" fmla="*/ T4 w 19"/>
                  <a:gd name="T6" fmla="+- 0 2222 2210"/>
                  <a:gd name="T7" fmla="*/ 2222 h 24"/>
                  <a:gd name="T8" fmla="+- 0 13218 13202"/>
                  <a:gd name="T9" fmla="*/ T8 w 19"/>
                  <a:gd name="T10" fmla="+- 0 2234 2210"/>
                  <a:gd name="T11" fmla="*/ 2234 h 24"/>
                  <a:gd name="T12" fmla="+- 0 13221 13202"/>
                  <a:gd name="T13" fmla="*/ T12 w 19"/>
                  <a:gd name="T14" fmla="+- 0 2234 2210"/>
                  <a:gd name="T15" fmla="*/ 2234 h 24"/>
                  <a:gd name="T16" fmla="+- 0 13221 13202"/>
                  <a:gd name="T17" fmla="*/ T16 w 19"/>
                  <a:gd name="T18" fmla="+- 0 2222 2210"/>
                  <a:gd name="T19" fmla="*/ 222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4">
                    <a:moveTo>
                      <a:pt x="19" y="12"/>
                    </a:moveTo>
                    <a:lnTo>
                      <a:pt x="16" y="12"/>
                    </a:lnTo>
                    <a:lnTo>
                      <a:pt x="16" y="24"/>
                    </a:lnTo>
                    <a:lnTo>
                      <a:pt x="19" y="24"/>
                    </a:lnTo>
                    <a:lnTo>
                      <a:pt x="19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51" name="Freeform 11302"/>
              <p:cNvSpPr>
                <a:spLocks/>
              </p:cNvSpPr>
              <p:nvPr/>
            </p:nvSpPr>
            <p:spPr bwMode="auto">
              <a:xfrm>
                <a:off x="13202" y="2210"/>
                <a:ext cx="19" cy="24"/>
              </a:xfrm>
              <a:custGeom>
                <a:avLst/>
                <a:gdLst>
                  <a:gd name="T0" fmla="+- 0 13221 13202"/>
                  <a:gd name="T1" fmla="*/ T0 w 19"/>
                  <a:gd name="T2" fmla="+- 0 2210 2210"/>
                  <a:gd name="T3" fmla="*/ 2210 h 24"/>
                  <a:gd name="T4" fmla="+- 0 13218 13202"/>
                  <a:gd name="T5" fmla="*/ T4 w 19"/>
                  <a:gd name="T6" fmla="+- 0 2210 2210"/>
                  <a:gd name="T7" fmla="*/ 2210 h 24"/>
                  <a:gd name="T8" fmla="+- 0 13218 13202"/>
                  <a:gd name="T9" fmla="*/ T8 w 19"/>
                  <a:gd name="T10" fmla="+- 0 2220 2210"/>
                  <a:gd name="T11" fmla="*/ 2220 h 24"/>
                  <a:gd name="T12" fmla="+- 0 13221 13202"/>
                  <a:gd name="T13" fmla="*/ T12 w 19"/>
                  <a:gd name="T14" fmla="+- 0 2220 2210"/>
                  <a:gd name="T15" fmla="*/ 2220 h 24"/>
                  <a:gd name="T16" fmla="+- 0 13221 13202"/>
                  <a:gd name="T17" fmla="*/ T16 w 19"/>
                  <a:gd name="T18" fmla="+- 0 2210 2210"/>
                  <a:gd name="T19" fmla="*/ 221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4">
                    <a:moveTo>
                      <a:pt x="19" y="0"/>
                    </a:moveTo>
                    <a:lnTo>
                      <a:pt x="16" y="0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01" name="Group 11303"/>
            <p:cNvGrpSpPr>
              <a:grpSpLocks/>
            </p:cNvGrpSpPr>
            <p:nvPr/>
          </p:nvGrpSpPr>
          <p:grpSpPr bwMode="auto">
            <a:xfrm>
              <a:off x="13226" y="2237"/>
              <a:ext cx="29" cy="26"/>
              <a:chOff x="13226" y="2237"/>
              <a:chExt cx="29" cy="26"/>
            </a:xfrm>
          </p:grpSpPr>
          <p:sp>
            <p:nvSpPr>
              <p:cNvPr id="20448" name="Freeform 11304"/>
              <p:cNvSpPr>
                <a:spLocks/>
              </p:cNvSpPr>
              <p:nvPr/>
            </p:nvSpPr>
            <p:spPr bwMode="auto">
              <a:xfrm>
                <a:off x="13226" y="2237"/>
                <a:ext cx="29" cy="26"/>
              </a:xfrm>
              <a:custGeom>
                <a:avLst/>
                <a:gdLst>
                  <a:gd name="T0" fmla="+- 0 13254 13226"/>
                  <a:gd name="T1" fmla="*/ T0 w 29"/>
                  <a:gd name="T2" fmla="+- 0 2263 2237"/>
                  <a:gd name="T3" fmla="*/ 2263 h 26"/>
                  <a:gd name="T4" fmla="+- 0 13226 13226"/>
                  <a:gd name="T5" fmla="*/ T4 w 29"/>
                  <a:gd name="T6" fmla="+- 0 2237 2237"/>
                  <a:gd name="T7" fmla="*/ 223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8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02" name="Group 11305"/>
            <p:cNvGrpSpPr>
              <a:grpSpLocks/>
            </p:cNvGrpSpPr>
            <p:nvPr/>
          </p:nvGrpSpPr>
          <p:grpSpPr bwMode="auto">
            <a:xfrm>
              <a:off x="13168" y="2179"/>
              <a:ext cx="29" cy="26"/>
              <a:chOff x="13168" y="2179"/>
              <a:chExt cx="29" cy="26"/>
            </a:xfrm>
          </p:grpSpPr>
          <p:sp>
            <p:nvSpPr>
              <p:cNvPr id="20447" name="Freeform 11306"/>
              <p:cNvSpPr>
                <a:spLocks/>
              </p:cNvSpPr>
              <p:nvPr/>
            </p:nvSpPr>
            <p:spPr bwMode="auto">
              <a:xfrm>
                <a:off x="13168" y="2179"/>
                <a:ext cx="29" cy="26"/>
              </a:xfrm>
              <a:custGeom>
                <a:avLst/>
                <a:gdLst>
                  <a:gd name="T0" fmla="+- 0 13197 13168"/>
                  <a:gd name="T1" fmla="*/ T0 w 29"/>
                  <a:gd name="T2" fmla="+- 0 2206 2179"/>
                  <a:gd name="T3" fmla="*/ 2206 h 26"/>
                  <a:gd name="T4" fmla="+- 0 13168 13168"/>
                  <a:gd name="T5" fmla="*/ T4 w 29"/>
                  <a:gd name="T6" fmla="+- 0 2179 2179"/>
                  <a:gd name="T7" fmla="*/ 217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9" y="27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03" name="Group 11307"/>
            <p:cNvGrpSpPr>
              <a:grpSpLocks/>
            </p:cNvGrpSpPr>
            <p:nvPr/>
          </p:nvGrpSpPr>
          <p:grpSpPr bwMode="auto">
            <a:xfrm>
              <a:off x="13168" y="2237"/>
              <a:ext cx="29" cy="26"/>
              <a:chOff x="13168" y="2237"/>
              <a:chExt cx="29" cy="26"/>
            </a:xfrm>
          </p:grpSpPr>
          <p:sp>
            <p:nvSpPr>
              <p:cNvPr id="20446" name="Freeform 11308"/>
              <p:cNvSpPr>
                <a:spLocks/>
              </p:cNvSpPr>
              <p:nvPr/>
            </p:nvSpPr>
            <p:spPr bwMode="auto">
              <a:xfrm>
                <a:off x="13168" y="2237"/>
                <a:ext cx="29" cy="26"/>
              </a:xfrm>
              <a:custGeom>
                <a:avLst/>
                <a:gdLst>
                  <a:gd name="T0" fmla="+- 0 13168 13168"/>
                  <a:gd name="T1" fmla="*/ T0 w 29"/>
                  <a:gd name="T2" fmla="+- 0 2263 2237"/>
                  <a:gd name="T3" fmla="*/ 2263 h 26"/>
                  <a:gd name="T4" fmla="+- 0 13197 13168"/>
                  <a:gd name="T5" fmla="*/ T4 w 29"/>
                  <a:gd name="T6" fmla="+- 0 2237 2237"/>
                  <a:gd name="T7" fmla="*/ 223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6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04" name="Group 11309"/>
            <p:cNvGrpSpPr>
              <a:grpSpLocks/>
            </p:cNvGrpSpPr>
            <p:nvPr/>
          </p:nvGrpSpPr>
          <p:grpSpPr bwMode="auto">
            <a:xfrm>
              <a:off x="13226" y="2179"/>
              <a:ext cx="29" cy="26"/>
              <a:chOff x="13226" y="2179"/>
              <a:chExt cx="29" cy="26"/>
            </a:xfrm>
          </p:grpSpPr>
          <p:sp>
            <p:nvSpPr>
              <p:cNvPr id="20445" name="Freeform 11310"/>
              <p:cNvSpPr>
                <a:spLocks/>
              </p:cNvSpPr>
              <p:nvPr/>
            </p:nvSpPr>
            <p:spPr bwMode="auto">
              <a:xfrm>
                <a:off x="13226" y="2179"/>
                <a:ext cx="29" cy="26"/>
              </a:xfrm>
              <a:custGeom>
                <a:avLst/>
                <a:gdLst>
                  <a:gd name="T0" fmla="+- 0 13226 13226"/>
                  <a:gd name="T1" fmla="*/ T0 w 29"/>
                  <a:gd name="T2" fmla="+- 0 2206 2179"/>
                  <a:gd name="T3" fmla="*/ 2206 h 26"/>
                  <a:gd name="T4" fmla="+- 0 13254 13226"/>
                  <a:gd name="T5" fmla="*/ T4 w 29"/>
                  <a:gd name="T6" fmla="+- 0 2179 2179"/>
                  <a:gd name="T7" fmla="*/ 217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7"/>
                    </a:moveTo>
                    <a:lnTo>
                      <a:pt x="28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05" name="Group 11311"/>
            <p:cNvGrpSpPr>
              <a:grpSpLocks/>
            </p:cNvGrpSpPr>
            <p:nvPr/>
          </p:nvGrpSpPr>
          <p:grpSpPr bwMode="auto">
            <a:xfrm>
              <a:off x="13358" y="2184"/>
              <a:ext cx="86" cy="84"/>
              <a:chOff x="13358" y="2184"/>
              <a:chExt cx="86" cy="84"/>
            </a:xfrm>
          </p:grpSpPr>
          <p:sp>
            <p:nvSpPr>
              <p:cNvPr id="20444" name="Freeform 11312"/>
              <p:cNvSpPr>
                <a:spLocks/>
              </p:cNvSpPr>
              <p:nvPr/>
            </p:nvSpPr>
            <p:spPr bwMode="auto">
              <a:xfrm>
                <a:off x="13358" y="2184"/>
                <a:ext cx="86" cy="84"/>
              </a:xfrm>
              <a:custGeom>
                <a:avLst/>
                <a:gdLst>
                  <a:gd name="T0" fmla="+- 0 13358 13358"/>
                  <a:gd name="T1" fmla="*/ T0 w 86"/>
                  <a:gd name="T2" fmla="+- 0 2268 2184"/>
                  <a:gd name="T3" fmla="*/ 2268 h 84"/>
                  <a:gd name="T4" fmla="+- 0 13444 13358"/>
                  <a:gd name="T5" fmla="*/ T4 w 86"/>
                  <a:gd name="T6" fmla="+- 0 2268 2184"/>
                  <a:gd name="T7" fmla="*/ 2268 h 84"/>
                  <a:gd name="T8" fmla="+- 0 13444 13358"/>
                  <a:gd name="T9" fmla="*/ T8 w 86"/>
                  <a:gd name="T10" fmla="+- 0 2184 2184"/>
                  <a:gd name="T11" fmla="*/ 2184 h 84"/>
                  <a:gd name="T12" fmla="+- 0 13358 13358"/>
                  <a:gd name="T13" fmla="*/ T12 w 86"/>
                  <a:gd name="T14" fmla="+- 0 2184 2184"/>
                  <a:gd name="T15" fmla="*/ 2184 h 84"/>
                  <a:gd name="T16" fmla="+- 0 13358 13358"/>
                  <a:gd name="T17" fmla="*/ T16 w 86"/>
                  <a:gd name="T18" fmla="+- 0 2268 2184"/>
                  <a:gd name="T19" fmla="*/ 2268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6" h="84">
                    <a:moveTo>
                      <a:pt x="0" y="84"/>
                    </a:moveTo>
                    <a:lnTo>
                      <a:pt x="86" y="84"/>
                    </a:lnTo>
                    <a:lnTo>
                      <a:pt x="86" y="0"/>
                    </a:lnTo>
                    <a:lnTo>
                      <a:pt x="0" y="0"/>
                    </a:lnTo>
                    <a:lnTo>
                      <a:pt x="0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06" name="Group 11313"/>
            <p:cNvGrpSpPr>
              <a:grpSpLocks/>
            </p:cNvGrpSpPr>
            <p:nvPr/>
          </p:nvGrpSpPr>
          <p:grpSpPr bwMode="auto">
            <a:xfrm>
              <a:off x="13391" y="2213"/>
              <a:ext cx="19" cy="26"/>
              <a:chOff x="13391" y="2213"/>
              <a:chExt cx="19" cy="26"/>
            </a:xfrm>
          </p:grpSpPr>
          <p:sp>
            <p:nvSpPr>
              <p:cNvPr id="20441" name="Freeform 11314"/>
              <p:cNvSpPr>
                <a:spLocks/>
              </p:cNvSpPr>
              <p:nvPr/>
            </p:nvSpPr>
            <p:spPr bwMode="auto">
              <a:xfrm>
                <a:off x="13391" y="2213"/>
                <a:ext cx="19" cy="26"/>
              </a:xfrm>
              <a:custGeom>
                <a:avLst/>
                <a:gdLst>
                  <a:gd name="T0" fmla="+- 0 13394 13391"/>
                  <a:gd name="T1" fmla="*/ T0 w 19"/>
                  <a:gd name="T2" fmla="+- 0 2213 2213"/>
                  <a:gd name="T3" fmla="*/ 2213 h 26"/>
                  <a:gd name="T4" fmla="+- 0 13391 13391"/>
                  <a:gd name="T5" fmla="*/ T4 w 19"/>
                  <a:gd name="T6" fmla="+- 0 2213 2213"/>
                  <a:gd name="T7" fmla="*/ 2213 h 26"/>
                  <a:gd name="T8" fmla="+- 0 13391 13391"/>
                  <a:gd name="T9" fmla="*/ T8 w 19"/>
                  <a:gd name="T10" fmla="+- 0 2239 2213"/>
                  <a:gd name="T11" fmla="*/ 2239 h 26"/>
                  <a:gd name="T12" fmla="+- 0 13394 13391"/>
                  <a:gd name="T13" fmla="*/ T12 w 19"/>
                  <a:gd name="T14" fmla="+- 0 2239 2213"/>
                  <a:gd name="T15" fmla="*/ 2239 h 26"/>
                  <a:gd name="T16" fmla="+- 0 13394 13391"/>
                  <a:gd name="T17" fmla="*/ T16 w 19"/>
                  <a:gd name="T18" fmla="+- 0 2227 2213"/>
                  <a:gd name="T19" fmla="*/ 2227 h 26"/>
                  <a:gd name="T20" fmla="+- 0 13410 13391"/>
                  <a:gd name="T21" fmla="*/ T20 w 19"/>
                  <a:gd name="T22" fmla="+- 0 2227 2213"/>
                  <a:gd name="T23" fmla="*/ 2227 h 26"/>
                  <a:gd name="T24" fmla="+- 0 13410 13391"/>
                  <a:gd name="T25" fmla="*/ T24 w 19"/>
                  <a:gd name="T26" fmla="+- 0 2225 2213"/>
                  <a:gd name="T27" fmla="*/ 2225 h 26"/>
                  <a:gd name="T28" fmla="+- 0 13394 13391"/>
                  <a:gd name="T29" fmla="*/ T28 w 19"/>
                  <a:gd name="T30" fmla="+- 0 2225 2213"/>
                  <a:gd name="T31" fmla="*/ 2225 h 26"/>
                  <a:gd name="T32" fmla="+- 0 13394 13391"/>
                  <a:gd name="T33" fmla="*/ T32 w 19"/>
                  <a:gd name="T34" fmla="+- 0 2213 2213"/>
                  <a:gd name="T35" fmla="*/ 221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6">
                    <a:moveTo>
                      <a:pt x="3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3" y="26"/>
                    </a:lnTo>
                    <a:lnTo>
                      <a:pt x="3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3" y="1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42" name="Freeform 11315"/>
              <p:cNvSpPr>
                <a:spLocks/>
              </p:cNvSpPr>
              <p:nvPr/>
            </p:nvSpPr>
            <p:spPr bwMode="auto">
              <a:xfrm>
                <a:off x="13391" y="2213"/>
                <a:ext cx="19" cy="26"/>
              </a:xfrm>
              <a:custGeom>
                <a:avLst/>
                <a:gdLst>
                  <a:gd name="T0" fmla="+- 0 13410 13391"/>
                  <a:gd name="T1" fmla="*/ T0 w 19"/>
                  <a:gd name="T2" fmla="+- 0 2227 2213"/>
                  <a:gd name="T3" fmla="*/ 2227 h 26"/>
                  <a:gd name="T4" fmla="+- 0 13408 13391"/>
                  <a:gd name="T5" fmla="*/ T4 w 19"/>
                  <a:gd name="T6" fmla="+- 0 2227 2213"/>
                  <a:gd name="T7" fmla="*/ 2227 h 26"/>
                  <a:gd name="T8" fmla="+- 0 13408 13391"/>
                  <a:gd name="T9" fmla="*/ T8 w 19"/>
                  <a:gd name="T10" fmla="+- 0 2239 2213"/>
                  <a:gd name="T11" fmla="*/ 2239 h 26"/>
                  <a:gd name="T12" fmla="+- 0 13410 13391"/>
                  <a:gd name="T13" fmla="*/ T12 w 19"/>
                  <a:gd name="T14" fmla="+- 0 2239 2213"/>
                  <a:gd name="T15" fmla="*/ 2239 h 26"/>
                  <a:gd name="T16" fmla="+- 0 13410 13391"/>
                  <a:gd name="T17" fmla="*/ T16 w 19"/>
                  <a:gd name="T18" fmla="+- 0 2227 2213"/>
                  <a:gd name="T19" fmla="*/ 222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14"/>
                    </a:moveTo>
                    <a:lnTo>
                      <a:pt x="17" y="14"/>
                    </a:lnTo>
                    <a:lnTo>
                      <a:pt x="17" y="26"/>
                    </a:lnTo>
                    <a:lnTo>
                      <a:pt x="19" y="26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43" name="Freeform 11316"/>
              <p:cNvSpPr>
                <a:spLocks/>
              </p:cNvSpPr>
              <p:nvPr/>
            </p:nvSpPr>
            <p:spPr bwMode="auto">
              <a:xfrm>
                <a:off x="13391" y="2213"/>
                <a:ext cx="19" cy="26"/>
              </a:xfrm>
              <a:custGeom>
                <a:avLst/>
                <a:gdLst>
                  <a:gd name="T0" fmla="+- 0 13410 13391"/>
                  <a:gd name="T1" fmla="*/ T0 w 19"/>
                  <a:gd name="T2" fmla="+- 0 2213 2213"/>
                  <a:gd name="T3" fmla="*/ 2213 h 26"/>
                  <a:gd name="T4" fmla="+- 0 13408 13391"/>
                  <a:gd name="T5" fmla="*/ T4 w 19"/>
                  <a:gd name="T6" fmla="+- 0 2213 2213"/>
                  <a:gd name="T7" fmla="*/ 2213 h 26"/>
                  <a:gd name="T8" fmla="+- 0 13408 13391"/>
                  <a:gd name="T9" fmla="*/ T8 w 19"/>
                  <a:gd name="T10" fmla="+- 0 2225 2213"/>
                  <a:gd name="T11" fmla="*/ 2225 h 26"/>
                  <a:gd name="T12" fmla="+- 0 13410 13391"/>
                  <a:gd name="T13" fmla="*/ T12 w 19"/>
                  <a:gd name="T14" fmla="+- 0 2225 2213"/>
                  <a:gd name="T15" fmla="*/ 2225 h 26"/>
                  <a:gd name="T16" fmla="+- 0 13410 13391"/>
                  <a:gd name="T17" fmla="*/ T16 w 19"/>
                  <a:gd name="T18" fmla="+- 0 2213 2213"/>
                  <a:gd name="T19" fmla="*/ 221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0"/>
                    </a:moveTo>
                    <a:lnTo>
                      <a:pt x="17" y="0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07" name="Group 11317"/>
            <p:cNvGrpSpPr>
              <a:grpSpLocks/>
            </p:cNvGrpSpPr>
            <p:nvPr/>
          </p:nvGrpSpPr>
          <p:grpSpPr bwMode="auto">
            <a:xfrm>
              <a:off x="13415" y="2242"/>
              <a:ext cx="29" cy="26"/>
              <a:chOff x="13415" y="2242"/>
              <a:chExt cx="29" cy="26"/>
            </a:xfrm>
          </p:grpSpPr>
          <p:sp>
            <p:nvSpPr>
              <p:cNvPr id="20440" name="Freeform 11318"/>
              <p:cNvSpPr>
                <a:spLocks/>
              </p:cNvSpPr>
              <p:nvPr/>
            </p:nvSpPr>
            <p:spPr bwMode="auto">
              <a:xfrm>
                <a:off x="13415" y="2242"/>
                <a:ext cx="29" cy="26"/>
              </a:xfrm>
              <a:custGeom>
                <a:avLst/>
                <a:gdLst>
                  <a:gd name="T0" fmla="+- 0 13444 13415"/>
                  <a:gd name="T1" fmla="*/ T0 w 29"/>
                  <a:gd name="T2" fmla="+- 0 2268 2242"/>
                  <a:gd name="T3" fmla="*/ 2268 h 26"/>
                  <a:gd name="T4" fmla="+- 0 13415 13415"/>
                  <a:gd name="T5" fmla="*/ T4 w 29"/>
                  <a:gd name="T6" fmla="+- 0 2242 2242"/>
                  <a:gd name="T7" fmla="*/ 224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9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08" name="Group 11319"/>
            <p:cNvGrpSpPr>
              <a:grpSpLocks/>
            </p:cNvGrpSpPr>
            <p:nvPr/>
          </p:nvGrpSpPr>
          <p:grpSpPr bwMode="auto">
            <a:xfrm>
              <a:off x="13358" y="2184"/>
              <a:ext cx="29" cy="26"/>
              <a:chOff x="13358" y="2184"/>
              <a:chExt cx="29" cy="26"/>
            </a:xfrm>
          </p:grpSpPr>
          <p:sp>
            <p:nvSpPr>
              <p:cNvPr id="20439" name="Freeform 11320"/>
              <p:cNvSpPr>
                <a:spLocks/>
              </p:cNvSpPr>
              <p:nvPr/>
            </p:nvSpPr>
            <p:spPr bwMode="auto">
              <a:xfrm>
                <a:off x="13358" y="2184"/>
                <a:ext cx="29" cy="26"/>
              </a:xfrm>
              <a:custGeom>
                <a:avLst/>
                <a:gdLst>
                  <a:gd name="T0" fmla="+- 0 13386 13358"/>
                  <a:gd name="T1" fmla="*/ T0 w 29"/>
                  <a:gd name="T2" fmla="+- 0 2210 2184"/>
                  <a:gd name="T3" fmla="*/ 2210 h 26"/>
                  <a:gd name="T4" fmla="+- 0 13358 13358"/>
                  <a:gd name="T5" fmla="*/ T4 w 29"/>
                  <a:gd name="T6" fmla="+- 0 2184 2184"/>
                  <a:gd name="T7" fmla="*/ 218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8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09" name="Group 11321"/>
            <p:cNvGrpSpPr>
              <a:grpSpLocks/>
            </p:cNvGrpSpPr>
            <p:nvPr/>
          </p:nvGrpSpPr>
          <p:grpSpPr bwMode="auto">
            <a:xfrm>
              <a:off x="13358" y="2242"/>
              <a:ext cx="29" cy="26"/>
              <a:chOff x="13358" y="2242"/>
              <a:chExt cx="29" cy="26"/>
            </a:xfrm>
          </p:grpSpPr>
          <p:sp>
            <p:nvSpPr>
              <p:cNvPr id="20438" name="Freeform 11322"/>
              <p:cNvSpPr>
                <a:spLocks/>
              </p:cNvSpPr>
              <p:nvPr/>
            </p:nvSpPr>
            <p:spPr bwMode="auto">
              <a:xfrm>
                <a:off x="13358" y="2242"/>
                <a:ext cx="29" cy="26"/>
              </a:xfrm>
              <a:custGeom>
                <a:avLst/>
                <a:gdLst>
                  <a:gd name="T0" fmla="+- 0 13358 13358"/>
                  <a:gd name="T1" fmla="*/ T0 w 29"/>
                  <a:gd name="T2" fmla="+- 0 2268 2242"/>
                  <a:gd name="T3" fmla="*/ 2268 h 26"/>
                  <a:gd name="T4" fmla="+- 0 13386 13358"/>
                  <a:gd name="T5" fmla="*/ T4 w 29"/>
                  <a:gd name="T6" fmla="+- 0 2242 2242"/>
                  <a:gd name="T7" fmla="*/ 224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6"/>
                    </a:moveTo>
                    <a:lnTo>
                      <a:pt x="28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10" name="Group 11323"/>
            <p:cNvGrpSpPr>
              <a:grpSpLocks/>
            </p:cNvGrpSpPr>
            <p:nvPr/>
          </p:nvGrpSpPr>
          <p:grpSpPr bwMode="auto">
            <a:xfrm>
              <a:off x="13415" y="2184"/>
              <a:ext cx="29" cy="26"/>
              <a:chOff x="13415" y="2184"/>
              <a:chExt cx="29" cy="26"/>
            </a:xfrm>
          </p:grpSpPr>
          <p:sp>
            <p:nvSpPr>
              <p:cNvPr id="20437" name="Freeform 11324"/>
              <p:cNvSpPr>
                <a:spLocks/>
              </p:cNvSpPr>
              <p:nvPr/>
            </p:nvSpPr>
            <p:spPr bwMode="auto">
              <a:xfrm>
                <a:off x="13415" y="2184"/>
                <a:ext cx="29" cy="26"/>
              </a:xfrm>
              <a:custGeom>
                <a:avLst/>
                <a:gdLst>
                  <a:gd name="T0" fmla="+- 0 13415 13415"/>
                  <a:gd name="T1" fmla="*/ T0 w 29"/>
                  <a:gd name="T2" fmla="+- 0 2210 2184"/>
                  <a:gd name="T3" fmla="*/ 2210 h 26"/>
                  <a:gd name="T4" fmla="+- 0 13444 13415"/>
                  <a:gd name="T5" fmla="*/ T4 w 29"/>
                  <a:gd name="T6" fmla="+- 0 2184 2184"/>
                  <a:gd name="T7" fmla="*/ 218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6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11" name="Group 11325"/>
            <p:cNvGrpSpPr>
              <a:grpSpLocks/>
            </p:cNvGrpSpPr>
            <p:nvPr/>
          </p:nvGrpSpPr>
          <p:grpSpPr bwMode="auto">
            <a:xfrm>
              <a:off x="13610" y="2184"/>
              <a:ext cx="86" cy="84"/>
              <a:chOff x="13610" y="2184"/>
              <a:chExt cx="86" cy="84"/>
            </a:xfrm>
          </p:grpSpPr>
          <p:sp>
            <p:nvSpPr>
              <p:cNvPr id="20436" name="Freeform 11326"/>
              <p:cNvSpPr>
                <a:spLocks/>
              </p:cNvSpPr>
              <p:nvPr/>
            </p:nvSpPr>
            <p:spPr bwMode="auto">
              <a:xfrm>
                <a:off x="13610" y="2184"/>
                <a:ext cx="86" cy="84"/>
              </a:xfrm>
              <a:custGeom>
                <a:avLst/>
                <a:gdLst>
                  <a:gd name="T0" fmla="+- 0 13610 13610"/>
                  <a:gd name="T1" fmla="*/ T0 w 86"/>
                  <a:gd name="T2" fmla="+- 0 2268 2184"/>
                  <a:gd name="T3" fmla="*/ 2268 h 84"/>
                  <a:gd name="T4" fmla="+- 0 13696 13610"/>
                  <a:gd name="T5" fmla="*/ T4 w 86"/>
                  <a:gd name="T6" fmla="+- 0 2268 2184"/>
                  <a:gd name="T7" fmla="*/ 2268 h 84"/>
                  <a:gd name="T8" fmla="+- 0 13696 13610"/>
                  <a:gd name="T9" fmla="*/ T8 w 86"/>
                  <a:gd name="T10" fmla="+- 0 2184 2184"/>
                  <a:gd name="T11" fmla="*/ 2184 h 84"/>
                  <a:gd name="T12" fmla="+- 0 13610 13610"/>
                  <a:gd name="T13" fmla="*/ T12 w 86"/>
                  <a:gd name="T14" fmla="+- 0 2184 2184"/>
                  <a:gd name="T15" fmla="*/ 2184 h 84"/>
                  <a:gd name="T16" fmla="+- 0 13610 13610"/>
                  <a:gd name="T17" fmla="*/ T16 w 86"/>
                  <a:gd name="T18" fmla="+- 0 2268 2184"/>
                  <a:gd name="T19" fmla="*/ 2268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6" h="84">
                    <a:moveTo>
                      <a:pt x="0" y="84"/>
                    </a:moveTo>
                    <a:lnTo>
                      <a:pt x="86" y="84"/>
                    </a:lnTo>
                    <a:lnTo>
                      <a:pt x="86" y="0"/>
                    </a:lnTo>
                    <a:lnTo>
                      <a:pt x="0" y="0"/>
                    </a:lnTo>
                    <a:lnTo>
                      <a:pt x="0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12" name="Group 11327"/>
            <p:cNvGrpSpPr>
              <a:grpSpLocks/>
            </p:cNvGrpSpPr>
            <p:nvPr/>
          </p:nvGrpSpPr>
          <p:grpSpPr bwMode="auto">
            <a:xfrm>
              <a:off x="13641" y="2213"/>
              <a:ext cx="22" cy="26"/>
              <a:chOff x="13641" y="2213"/>
              <a:chExt cx="22" cy="26"/>
            </a:xfrm>
          </p:grpSpPr>
          <p:sp>
            <p:nvSpPr>
              <p:cNvPr id="20433" name="Freeform 11328"/>
              <p:cNvSpPr>
                <a:spLocks/>
              </p:cNvSpPr>
              <p:nvPr/>
            </p:nvSpPr>
            <p:spPr bwMode="auto">
              <a:xfrm>
                <a:off x="13641" y="2213"/>
                <a:ext cx="22" cy="26"/>
              </a:xfrm>
              <a:custGeom>
                <a:avLst/>
                <a:gdLst>
                  <a:gd name="T0" fmla="+- 0 13646 13641"/>
                  <a:gd name="T1" fmla="*/ T0 w 22"/>
                  <a:gd name="T2" fmla="+- 0 2213 2213"/>
                  <a:gd name="T3" fmla="*/ 2213 h 26"/>
                  <a:gd name="T4" fmla="+- 0 13641 13641"/>
                  <a:gd name="T5" fmla="*/ T4 w 22"/>
                  <a:gd name="T6" fmla="+- 0 2213 2213"/>
                  <a:gd name="T7" fmla="*/ 2213 h 26"/>
                  <a:gd name="T8" fmla="+- 0 13641 13641"/>
                  <a:gd name="T9" fmla="*/ T8 w 22"/>
                  <a:gd name="T10" fmla="+- 0 2239 2213"/>
                  <a:gd name="T11" fmla="*/ 2239 h 26"/>
                  <a:gd name="T12" fmla="+- 0 13646 13641"/>
                  <a:gd name="T13" fmla="*/ T12 w 22"/>
                  <a:gd name="T14" fmla="+- 0 2239 2213"/>
                  <a:gd name="T15" fmla="*/ 2239 h 26"/>
                  <a:gd name="T16" fmla="+- 0 13646 13641"/>
                  <a:gd name="T17" fmla="*/ T16 w 22"/>
                  <a:gd name="T18" fmla="+- 0 2227 2213"/>
                  <a:gd name="T19" fmla="*/ 2227 h 26"/>
                  <a:gd name="T20" fmla="+- 0 13662 13641"/>
                  <a:gd name="T21" fmla="*/ T20 w 22"/>
                  <a:gd name="T22" fmla="+- 0 2227 2213"/>
                  <a:gd name="T23" fmla="*/ 2227 h 26"/>
                  <a:gd name="T24" fmla="+- 0 13662 13641"/>
                  <a:gd name="T25" fmla="*/ T24 w 22"/>
                  <a:gd name="T26" fmla="+- 0 2225 2213"/>
                  <a:gd name="T27" fmla="*/ 2225 h 26"/>
                  <a:gd name="T28" fmla="+- 0 13646 13641"/>
                  <a:gd name="T29" fmla="*/ T28 w 22"/>
                  <a:gd name="T30" fmla="+- 0 2225 2213"/>
                  <a:gd name="T31" fmla="*/ 2225 h 26"/>
                  <a:gd name="T32" fmla="+- 0 13646 13641"/>
                  <a:gd name="T33" fmla="*/ T32 w 22"/>
                  <a:gd name="T34" fmla="+- 0 2213 2213"/>
                  <a:gd name="T35" fmla="*/ 221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2" h="26">
                    <a:moveTo>
                      <a:pt x="5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5" y="14"/>
                    </a:lnTo>
                    <a:lnTo>
                      <a:pt x="21" y="14"/>
                    </a:lnTo>
                    <a:lnTo>
                      <a:pt x="21" y="12"/>
                    </a:lnTo>
                    <a:lnTo>
                      <a:pt x="5" y="1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34" name="Freeform 11329"/>
              <p:cNvSpPr>
                <a:spLocks/>
              </p:cNvSpPr>
              <p:nvPr/>
            </p:nvSpPr>
            <p:spPr bwMode="auto">
              <a:xfrm>
                <a:off x="13641" y="2213"/>
                <a:ext cx="22" cy="26"/>
              </a:xfrm>
              <a:custGeom>
                <a:avLst/>
                <a:gdLst>
                  <a:gd name="T0" fmla="+- 0 13662 13641"/>
                  <a:gd name="T1" fmla="*/ T0 w 22"/>
                  <a:gd name="T2" fmla="+- 0 2227 2213"/>
                  <a:gd name="T3" fmla="*/ 2227 h 26"/>
                  <a:gd name="T4" fmla="+- 0 13658 13641"/>
                  <a:gd name="T5" fmla="*/ T4 w 22"/>
                  <a:gd name="T6" fmla="+- 0 2227 2213"/>
                  <a:gd name="T7" fmla="*/ 2227 h 26"/>
                  <a:gd name="T8" fmla="+- 0 13658 13641"/>
                  <a:gd name="T9" fmla="*/ T8 w 22"/>
                  <a:gd name="T10" fmla="+- 0 2239 2213"/>
                  <a:gd name="T11" fmla="*/ 2239 h 26"/>
                  <a:gd name="T12" fmla="+- 0 13662 13641"/>
                  <a:gd name="T13" fmla="*/ T12 w 22"/>
                  <a:gd name="T14" fmla="+- 0 2239 2213"/>
                  <a:gd name="T15" fmla="*/ 2239 h 26"/>
                  <a:gd name="T16" fmla="+- 0 13662 13641"/>
                  <a:gd name="T17" fmla="*/ T16 w 22"/>
                  <a:gd name="T18" fmla="+- 0 2227 2213"/>
                  <a:gd name="T19" fmla="*/ 222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1" y="14"/>
                    </a:moveTo>
                    <a:lnTo>
                      <a:pt x="17" y="14"/>
                    </a:lnTo>
                    <a:lnTo>
                      <a:pt x="17" y="26"/>
                    </a:lnTo>
                    <a:lnTo>
                      <a:pt x="21" y="26"/>
                    </a:lnTo>
                    <a:lnTo>
                      <a:pt x="21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35" name="Freeform 11330"/>
              <p:cNvSpPr>
                <a:spLocks/>
              </p:cNvSpPr>
              <p:nvPr/>
            </p:nvSpPr>
            <p:spPr bwMode="auto">
              <a:xfrm>
                <a:off x="13641" y="2213"/>
                <a:ext cx="22" cy="26"/>
              </a:xfrm>
              <a:custGeom>
                <a:avLst/>
                <a:gdLst>
                  <a:gd name="T0" fmla="+- 0 13662 13641"/>
                  <a:gd name="T1" fmla="*/ T0 w 22"/>
                  <a:gd name="T2" fmla="+- 0 2213 2213"/>
                  <a:gd name="T3" fmla="*/ 2213 h 26"/>
                  <a:gd name="T4" fmla="+- 0 13658 13641"/>
                  <a:gd name="T5" fmla="*/ T4 w 22"/>
                  <a:gd name="T6" fmla="+- 0 2213 2213"/>
                  <a:gd name="T7" fmla="*/ 2213 h 26"/>
                  <a:gd name="T8" fmla="+- 0 13658 13641"/>
                  <a:gd name="T9" fmla="*/ T8 w 22"/>
                  <a:gd name="T10" fmla="+- 0 2225 2213"/>
                  <a:gd name="T11" fmla="*/ 2225 h 26"/>
                  <a:gd name="T12" fmla="+- 0 13662 13641"/>
                  <a:gd name="T13" fmla="*/ T12 w 22"/>
                  <a:gd name="T14" fmla="+- 0 2225 2213"/>
                  <a:gd name="T15" fmla="*/ 2225 h 26"/>
                  <a:gd name="T16" fmla="+- 0 13662 13641"/>
                  <a:gd name="T17" fmla="*/ T16 w 22"/>
                  <a:gd name="T18" fmla="+- 0 2213 2213"/>
                  <a:gd name="T19" fmla="*/ 221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6">
                    <a:moveTo>
                      <a:pt x="21" y="0"/>
                    </a:moveTo>
                    <a:lnTo>
                      <a:pt x="17" y="0"/>
                    </a:lnTo>
                    <a:lnTo>
                      <a:pt x="17" y="12"/>
                    </a:lnTo>
                    <a:lnTo>
                      <a:pt x="21" y="1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13" name="Group 11331"/>
            <p:cNvGrpSpPr>
              <a:grpSpLocks/>
            </p:cNvGrpSpPr>
            <p:nvPr/>
          </p:nvGrpSpPr>
          <p:grpSpPr bwMode="auto">
            <a:xfrm>
              <a:off x="13667" y="2242"/>
              <a:ext cx="29" cy="26"/>
              <a:chOff x="13667" y="2242"/>
              <a:chExt cx="29" cy="26"/>
            </a:xfrm>
          </p:grpSpPr>
          <p:sp>
            <p:nvSpPr>
              <p:cNvPr id="20432" name="Freeform 11332"/>
              <p:cNvSpPr>
                <a:spLocks/>
              </p:cNvSpPr>
              <p:nvPr/>
            </p:nvSpPr>
            <p:spPr bwMode="auto">
              <a:xfrm>
                <a:off x="13667" y="2242"/>
                <a:ext cx="29" cy="26"/>
              </a:xfrm>
              <a:custGeom>
                <a:avLst/>
                <a:gdLst>
                  <a:gd name="T0" fmla="+- 0 13696 13667"/>
                  <a:gd name="T1" fmla="*/ T0 w 29"/>
                  <a:gd name="T2" fmla="+- 0 2268 2242"/>
                  <a:gd name="T3" fmla="*/ 2268 h 26"/>
                  <a:gd name="T4" fmla="+- 0 13667 13667"/>
                  <a:gd name="T5" fmla="*/ T4 w 29"/>
                  <a:gd name="T6" fmla="+- 0 2242 2242"/>
                  <a:gd name="T7" fmla="*/ 224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9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14" name="Group 11333"/>
            <p:cNvGrpSpPr>
              <a:grpSpLocks/>
            </p:cNvGrpSpPr>
            <p:nvPr/>
          </p:nvGrpSpPr>
          <p:grpSpPr bwMode="auto">
            <a:xfrm>
              <a:off x="13610" y="2184"/>
              <a:ext cx="29" cy="26"/>
              <a:chOff x="13610" y="2184"/>
              <a:chExt cx="29" cy="26"/>
            </a:xfrm>
          </p:grpSpPr>
          <p:sp>
            <p:nvSpPr>
              <p:cNvPr id="20431" name="Freeform 11334"/>
              <p:cNvSpPr>
                <a:spLocks/>
              </p:cNvSpPr>
              <p:nvPr/>
            </p:nvSpPr>
            <p:spPr bwMode="auto">
              <a:xfrm>
                <a:off x="13610" y="2184"/>
                <a:ext cx="29" cy="26"/>
              </a:xfrm>
              <a:custGeom>
                <a:avLst/>
                <a:gdLst>
                  <a:gd name="T0" fmla="+- 0 13638 13610"/>
                  <a:gd name="T1" fmla="*/ T0 w 29"/>
                  <a:gd name="T2" fmla="+- 0 2210 2184"/>
                  <a:gd name="T3" fmla="*/ 2210 h 26"/>
                  <a:gd name="T4" fmla="+- 0 13610 13610"/>
                  <a:gd name="T5" fmla="*/ T4 w 29"/>
                  <a:gd name="T6" fmla="+- 0 2184 2184"/>
                  <a:gd name="T7" fmla="*/ 218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28" y="2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15" name="Group 11335"/>
            <p:cNvGrpSpPr>
              <a:grpSpLocks/>
            </p:cNvGrpSpPr>
            <p:nvPr/>
          </p:nvGrpSpPr>
          <p:grpSpPr bwMode="auto">
            <a:xfrm>
              <a:off x="13610" y="2242"/>
              <a:ext cx="29" cy="26"/>
              <a:chOff x="13610" y="2242"/>
              <a:chExt cx="29" cy="26"/>
            </a:xfrm>
          </p:grpSpPr>
          <p:sp>
            <p:nvSpPr>
              <p:cNvPr id="20430" name="Freeform 11336"/>
              <p:cNvSpPr>
                <a:spLocks/>
              </p:cNvSpPr>
              <p:nvPr/>
            </p:nvSpPr>
            <p:spPr bwMode="auto">
              <a:xfrm>
                <a:off x="13610" y="2242"/>
                <a:ext cx="29" cy="26"/>
              </a:xfrm>
              <a:custGeom>
                <a:avLst/>
                <a:gdLst>
                  <a:gd name="T0" fmla="+- 0 13610 13610"/>
                  <a:gd name="T1" fmla="*/ T0 w 29"/>
                  <a:gd name="T2" fmla="+- 0 2268 2242"/>
                  <a:gd name="T3" fmla="*/ 2268 h 26"/>
                  <a:gd name="T4" fmla="+- 0 13638 13610"/>
                  <a:gd name="T5" fmla="*/ T4 w 29"/>
                  <a:gd name="T6" fmla="+- 0 2242 2242"/>
                  <a:gd name="T7" fmla="*/ 224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6"/>
                    </a:moveTo>
                    <a:lnTo>
                      <a:pt x="28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16" name="Group 11337"/>
            <p:cNvGrpSpPr>
              <a:grpSpLocks/>
            </p:cNvGrpSpPr>
            <p:nvPr/>
          </p:nvGrpSpPr>
          <p:grpSpPr bwMode="auto">
            <a:xfrm>
              <a:off x="13667" y="2184"/>
              <a:ext cx="29" cy="26"/>
              <a:chOff x="13667" y="2184"/>
              <a:chExt cx="29" cy="26"/>
            </a:xfrm>
          </p:grpSpPr>
          <p:sp>
            <p:nvSpPr>
              <p:cNvPr id="20429" name="Freeform 11338"/>
              <p:cNvSpPr>
                <a:spLocks/>
              </p:cNvSpPr>
              <p:nvPr/>
            </p:nvSpPr>
            <p:spPr bwMode="auto">
              <a:xfrm>
                <a:off x="13667" y="2184"/>
                <a:ext cx="29" cy="26"/>
              </a:xfrm>
              <a:custGeom>
                <a:avLst/>
                <a:gdLst>
                  <a:gd name="T0" fmla="+- 0 13667 13667"/>
                  <a:gd name="T1" fmla="*/ T0 w 29"/>
                  <a:gd name="T2" fmla="+- 0 2210 2184"/>
                  <a:gd name="T3" fmla="*/ 2210 h 26"/>
                  <a:gd name="T4" fmla="+- 0 13696 13667"/>
                  <a:gd name="T5" fmla="*/ T4 w 29"/>
                  <a:gd name="T6" fmla="+- 0 2184 2184"/>
                  <a:gd name="T7" fmla="*/ 218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6">
                    <a:moveTo>
                      <a:pt x="0" y="26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17" name="Group 11339"/>
            <p:cNvGrpSpPr>
              <a:grpSpLocks/>
            </p:cNvGrpSpPr>
            <p:nvPr/>
          </p:nvGrpSpPr>
          <p:grpSpPr bwMode="auto">
            <a:xfrm>
              <a:off x="9578" y="7267"/>
              <a:ext cx="31" cy="29"/>
              <a:chOff x="9578" y="7267"/>
              <a:chExt cx="31" cy="29"/>
            </a:xfrm>
          </p:grpSpPr>
          <p:sp>
            <p:nvSpPr>
              <p:cNvPr id="20426" name="Freeform 11340"/>
              <p:cNvSpPr>
                <a:spLocks/>
              </p:cNvSpPr>
              <p:nvPr/>
            </p:nvSpPr>
            <p:spPr bwMode="auto">
              <a:xfrm>
                <a:off x="9578" y="7267"/>
                <a:ext cx="31" cy="29"/>
              </a:xfrm>
              <a:custGeom>
                <a:avLst/>
                <a:gdLst>
                  <a:gd name="T0" fmla="+- 0 9578 9578"/>
                  <a:gd name="T1" fmla="*/ T0 w 31"/>
                  <a:gd name="T2" fmla="+- 0 7277 7267"/>
                  <a:gd name="T3" fmla="*/ 7277 h 29"/>
                  <a:gd name="T4" fmla="+- 0 9578 9578"/>
                  <a:gd name="T5" fmla="*/ T4 w 31"/>
                  <a:gd name="T6" fmla="+- 0 7282 7267"/>
                  <a:gd name="T7" fmla="*/ 7282 h 29"/>
                  <a:gd name="T8" fmla="+- 0 9597 9578"/>
                  <a:gd name="T9" fmla="*/ T8 w 31"/>
                  <a:gd name="T10" fmla="+- 0 7296 7267"/>
                  <a:gd name="T11" fmla="*/ 7296 h 29"/>
                  <a:gd name="T12" fmla="+- 0 9599 9578"/>
                  <a:gd name="T13" fmla="*/ T12 w 31"/>
                  <a:gd name="T14" fmla="+- 0 7294 7267"/>
                  <a:gd name="T15" fmla="*/ 7294 h 29"/>
                  <a:gd name="T16" fmla="+- 0 9590 9578"/>
                  <a:gd name="T17" fmla="*/ T16 w 31"/>
                  <a:gd name="T18" fmla="+- 0 7286 7267"/>
                  <a:gd name="T19" fmla="*/ 7286 h 29"/>
                  <a:gd name="T20" fmla="+- 0 9590 9578"/>
                  <a:gd name="T21" fmla="*/ T20 w 31"/>
                  <a:gd name="T22" fmla="+- 0 7284 7267"/>
                  <a:gd name="T23" fmla="*/ 7284 h 29"/>
                  <a:gd name="T24" fmla="+- 0 9587 9578"/>
                  <a:gd name="T25" fmla="*/ T24 w 31"/>
                  <a:gd name="T26" fmla="+- 0 7284 7267"/>
                  <a:gd name="T27" fmla="*/ 7284 h 29"/>
                  <a:gd name="T28" fmla="+- 0 9578 9578"/>
                  <a:gd name="T29" fmla="*/ T28 w 31"/>
                  <a:gd name="T30" fmla="+- 0 7277 7267"/>
                  <a:gd name="T31" fmla="*/ 727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31" h="29">
                    <a:moveTo>
                      <a:pt x="0" y="10"/>
                    </a:moveTo>
                    <a:lnTo>
                      <a:pt x="0" y="15"/>
                    </a:lnTo>
                    <a:lnTo>
                      <a:pt x="19" y="29"/>
                    </a:lnTo>
                    <a:lnTo>
                      <a:pt x="21" y="27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9" y="17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27" name="Freeform 11341"/>
              <p:cNvSpPr>
                <a:spLocks/>
              </p:cNvSpPr>
              <p:nvPr/>
            </p:nvSpPr>
            <p:spPr bwMode="auto">
              <a:xfrm>
                <a:off x="9578" y="7267"/>
                <a:ext cx="31" cy="29"/>
              </a:xfrm>
              <a:custGeom>
                <a:avLst/>
                <a:gdLst>
                  <a:gd name="T0" fmla="+- 0 9590 9578"/>
                  <a:gd name="T1" fmla="*/ T0 w 31"/>
                  <a:gd name="T2" fmla="+- 0 7267 7267"/>
                  <a:gd name="T3" fmla="*/ 7267 h 29"/>
                  <a:gd name="T4" fmla="+- 0 9585 9578"/>
                  <a:gd name="T5" fmla="*/ T4 w 31"/>
                  <a:gd name="T6" fmla="+- 0 7267 7267"/>
                  <a:gd name="T7" fmla="*/ 7267 h 29"/>
                  <a:gd name="T8" fmla="+- 0 9585 9578"/>
                  <a:gd name="T9" fmla="*/ T8 w 31"/>
                  <a:gd name="T10" fmla="+- 0 7274 7267"/>
                  <a:gd name="T11" fmla="*/ 7274 h 29"/>
                  <a:gd name="T12" fmla="+- 0 9587 9578"/>
                  <a:gd name="T13" fmla="*/ T12 w 31"/>
                  <a:gd name="T14" fmla="+- 0 7274 7267"/>
                  <a:gd name="T15" fmla="*/ 7274 h 29"/>
                  <a:gd name="T16" fmla="+- 0 9587 9578"/>
                  <a:gd name="T17" fmla="*/ T16 w 31"/>
                  <a:gd name="T18" fmla="+- 0 7279 7267"/>
                  <a:gd name="T19" fmla="*/ 7279 h 29"/>
                  <a:gd name="T20" fmla="+- 0 9590 9578"/>
                  <a:gd name="T21" fmla="*/ T20 w 31"/>
                  <a:gd name="T22" fmla="+- 0 7279 7267"/>
                  <a:gd name="T23" fmla="*/ 7279 h 29"/>
                  <a:gd name="T24" fmla="+- 0 9590 9578"/>
                  <a:gd name="T25" fmla="*/ T24 w 31"/>
                  <a:gd name="T26" fmla="+- 0 7284 7267"/>
                  <a:gd name="T27" fmla="*/ 7284 h 29"/>
                  <a:gd name="T28" fmla="+- 0 9606 9578"/>
                  <a:gd name="T29" fmla="*/ T28 w 31"/>
                  <a:gd name="T30" fmla="+- 0 7284 7267"/>
                  <a:gd name="T31" fmla="*/ 7284 h 29"/>
                  <a:gd name="T32" fmla="+- 0 9609 9578"/>
                  <a:gd name="T33" fmla="*/ T32 w 31"/>
                  <a:gd name="T34" fmla="+- 0 7282 7267"/>
                  <a:gd name="T35" fmla="*/ 7282 h 29"/>
                  <a:gd name="T36" fmla="+- 0 9592 9578"/>
                  <a:gd name="T37" fmla="*/ T36 w 31"/>
                  <a:gd name="T38" fmla="+- 0 7282 7267"/>
                  <a:gd name="T39" fmla="*/ 7282 h 29"/>
                  <a:gd name="T40" fmla="+- 0 9592 9578"/>
                  <a:gd name="T41" fmla="*/ T40 w 31"/>
                  <a:gd name="T42" fmla="+- 0 7277 7267"/>
                  <a:gd name="T43" fmla="*/ 7277 h 29"/>
                  <a:gd name="T44" fmla="+- 0 9590 9578"/>
                  <a:gd name="T45" fmla="*/ T44 w 31"/>
                  <a:gd name="T46" fmla="+- 0 7277 7267"/>
                  <a:gd name="T47" fmla="*/ 7277 h 29"/>
                  <a:gd name="T48" fmla="+- 0 9590 9578"/>
                  <a:gd name="T49" fmla="*/ T48 w 31"/>
                  <a:gd name="T50" fmla="+- 0 7274 7267"/>
                  <a:gd name="T51" fmla="*/ 7274 h 29"/>
                  <a:gd name="T52" fmla="+- 0 9587 9578"/>
                  <a:gd name="T53" fmla="*/ T52 w 31"/>
                  <a:gd name="T54" fmla="+- 0 7272 7267"/>
                  <a:gd name="T55" fmla="*/ 7272 h 29"/>
                  <a:gd name="T56" fmla="+- 0 9587 9578"/>
                  <a:gd name="T57" fmla="*/ T56 w 31"/>
                  <a:gd name="T58" fmla="+- 0 7270 7267"/>
                  <a:gd name="T59" fmla="*/ 7270 h 29"/>
                  <a:gd name="T60" fmla="+- 0 9590 9578"/>
                  <a:gd name="T61" fmla="*/ T60 w 31"/>
                  <a:gd name="T62" fmla="+- 0 7270 7267"/>
                  <a:gd name="T63" fmla="*/ 7270 h 29"/>
                  <a:gd name="T64" fmla="+- 0 9590 9578"/>
                  <a:gd name="T65" fmla="*/ T64 w 31"/>
                  <a:gd name="T66" fmla="+- 0 7267 7267"/>
                  <a:gd name="T67" fmla="*/ 7267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31" h="29">
                    <a:moveTo>
                      <a:pt x="12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2" y="17"/>
                    </a:lnTo>
                    <a:lnTo>
                      <a:pt x="28" y="17"/>
                    </a:lnTo>
                    <a:lnTo>
                      <a:pt x="31" y="15"/>
                    </a:lnTo>
                    <a:lnTo>
                      <a:pt x="14" y="15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7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28" name="Freeform 11342"/>
              <p:cNvSpPr>
                <a:spLocks/>
              </p:cNvSpPr>
              <p:nvPr/>
            </p:nvSpPr>
            <p:spPr bwMode="auto">
              <a:xfrm>
                <a:off x="9578" y="7267"/>
                <a:ext cx="31" cy="29"/>
              </a:xfrm>
              <a:custGeom>
                <a:avLst/>
                <a:gdLst>
                  <a:gd name="T0" fmla="+- 0 9597 9578"/>
                  <a:gd name="T1" fmla="*/ T0 w 31"/>
                  <a:gd name="T2" fmla="+- 0 7279 7267"/>
                  <a:gd name="T3" fmla="*/ 7279 h 29"/>
                  <a:gd name="T4" fmla="+- 0 9594 9578"/>
                  <a:gd name="T5" fmla="*/ T4 w 31"/>
                  <a:gd name="T6" fmla="+- 0 7279 7267"/>
                  <a:gd name="T7" fmla="*/ 7279 h 29"/>
                  <a:gd name="T8" fmla="+- 0 9594 9578"/>
                  <a:gd name="T9" fmla="*/ T8 w 31"/>
                  <a:gd name="T10" fmla="+- 0 7282 7267"/>
                  <a:gd name="T11" fmla="*/ 7282 h 29"/>
                  <a:gd name="T12" fmla="+- 0 9609 9578"/>
                  <a:gd name="T13" fmla="*/ T12 w 31"/>
                  <a:gd name="T14" fmla="+- 0 7282 7267"/>
                  <a:gd name="T15" fmla="*/ 7282 h 29"/>
                  <a:gd name="T16" fmla="+- 0 9597 9578"/>
                  <a:gd name="T17" fmla="*/ T16 w 31"/>
                  <a:gd name="T18" fmla="+- 0 7279 7267"/>
                  <a:gd name="T19" fmla="*/ 727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1" h="29">
                    <a:moveTo>
                      <a:pt x="19" y="12"/>
                    </a:moveTo>
                    <a:lnTo>
                      <a:pt x="16" y="12"/>
                    </a:lnTo>
                    <a:lnTo>
                      <a:pt x="16" y="15"/>
                    </a:lnTo>
                    <a:lnTo>
                      <a:pt x="31" y="15"/>
                    </a:lnTo>
                    <a:lnTo>
                      <a:pt x="19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18" name="Group 11343"/>
            <p:cNvGrpSpPr>
              <a:grpSpLocks/>
            </p:cNvGrpSpPr>
            <p:nvPr/>
          </p:nvGrpSpPr>
          <p:grpSpPr bwMode="auto">
            <a:xfrm>
              <a:off x="9508" y="7190"/>
              <a:ext cx="168" cy="187"/>
              <a:chOff x="9508" y="7190"/>
              <a:chExt cx="168" cy="187"/>
            </a:xfrm>
          </p:grpSpPr>
          <p:sp>
            <p:nvSpPr>
              <p:cNvPr id="20425" name="Freeform 11344"/>
              <p:cNvSpPr>
                <a:spLocks/>
              </p:cNvSpPr>
              <p:nvPr/>
            </p:nvSpPr>
            <p:spPr bwMode="auto">
              <a:xfrm>
                <a:off x="9508" y="7190"/>
                <a:ext cx="168" cy="187"/>
              </a:xfrm>
              <a:custGeom>
                <a:avLst/>
                <a:gdLst>
                  <a:gd name="T0" fmla="+- 0 9578 9508"/>
                  <a:gd name="T1" fmla="*/ T0 w 168"/>
                  <a:gd name="T2" fmla="+- 0 7378 7190"/>
                  <a:gd name="T3" fmla="*/ 7378 h 187"/>
                  <a:gd name="T4" fmla="+- 0 9676 9508"/>
                  <a:gd name="T5" fmla="*/ T4 w 168"/>
                  <a:gd name="T6" fmla="+- 0 7238 7190"/>
                  <a:gd name="T7" fmla="*/ 7238 h 187"/>
                  <a:gd name="T8" fmla="+- 0 9606 9508"/>
                  <a:gd name="T9" fmla="*/ T8 w 168"/>
                  <a:gd name="T10" fmla="+- 0 7190 7190"/>
                  <a:gd name="T11" fmla="*/ 7190 h 187"/>
                  <a:gd name="T12" fmla="+- 0 9508 9508"/>
                  <a:gd name="T13" fmla="*/ T12 w 168"/>
                  <a:gd name="T14" fmla="+- 0 7330 7190"/>
                  <a:gd name="T15" fmla="*/ 7330 h 187"/>
                  <a:gd name="T16" fmla="+- 0 9578 9508"/>
                  <a:gd name="T17" fmla="*/ T16 w 168"/>
                  <a:gd name="T18" fmla="+- 0 7378 7190"/>
                  <a:gd name="T19" fmla="*/ 7378 h 1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68" h="187">
                    <a:moveTo>
                      <a:pt x="70" y="188"/>
                    </a:moveTo>
                    <a:lnTo>
                      <a:pt x="168" y="48"/>
                    </a:lnTo>
                    <a:lnTo>
                      <a:pt x="98" y="0"/>
                    </a:lnTo>
                    <a:lnTo>
                      <a:pt x="0" y="140"/>
                    </a:lnTo>
                    <a:lnTo>
                      <a:pt x="70" y="18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19" name="Group 11345"/>
            <p:cNvGrpSpPr>
              <a:grpSpLocks/>
            </p:cNvGrpSpPr>
            <p:nvPr/>
          </p:nvGrpSpPr>
          <p:grpSpPr bwMode="auto">
            <a:xfrm>
              <a:off x="9611" y="7238"/>
              <a:ext cx="65" cy="36"/>
              <a:chOff x="9611" y="7238"/>
              <a:chExt cx="65" cy="36"/>
            </a:xfrm>
          </p:grpSpPr>
          <p:sp>
            <p:nvSpPr>
              <p:cNvPr id="20424" name="Freeform 11346"/>
              <p:cNvSpPr>
                <a:spLocks/>
              </p:cNvSpPr>
              <p:nvPr/>
            </p:nvSpPr>
            <p:spPr bwMode="auto">
              <a:xfrm>
                <a:off x="9611" y="7238"/>
                <a:ext cx="65" cy="36"/>
              </a:xfrm>
              <a:custGeom>
                <a:avLst/>
                <a:gdLst>
                  <a:gd name="T0" fmla="+- 0 9676 9611"/>
                  <a:gd name="T1" fmla="*/ T0 w 65"/>
                  <a:gd name="T2" fmla="+- 0 7238 7238"/>
                  <a:gd name="T3" fmla="*/ 7238 h 36"/>
                  <a:gd name="T4" fmla="+- 0 9611 9611"/>
                  <a:gd name="T5" fmla="*/ T4 w 65"/>
                  <a:gd name="T6" fmla="+- 0 7274 7238"/>
                  <a:gd name="T7" fmla="*/ 7274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5" h="36">
                    <a:moveTo>
                      <a:pt x="65" y="0"/>
                    </a:moveTo>
                    <a:lnTo>
                      <a:pt x="0" y="3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20" name="Group 11347"/>
            <p:cNvGrpSpPr>
              <a:grpSpLocks/>
            </p:cNvGrpSpPr>
            <p:nvPr/>
          </p:nvGrpSpPr>
          <p:grpSpPr bwMode="auto">
            <a:xfrm>
              <a:off x="9508" y="7296"/>
              <a:ext cx="62" cy="34"/>
              <a:chOff x="9508" y="7296"/>
              <a:chExt cx="62" cy="34"/>
            </a:xfrm>
          </p:grpSpPr>
          <p:sp>
            <p:nvSpPr>
              <p:cNvPr id="20423" name="Freeform 11348"/>
              <p:cNvSpPr>
                <a:spLocks/>
              </p:cNvSpPr>
              <p:nvPr/>
            </p:nvSpPr>
            <p:spPr bwMode="auto">
              <a:xfrm>
                <a:off x="9508" y="7296"/>
                <a:ext cx="62" cy="34"/>
              </a:xfrm>
              <a:custGeom>
                <a:avLst/>
                <a:gdLst>
                  <a:gd name="T0" fmla="+- 0 9570 9508"/>
                  <a:gd name="T1" fmla="*/ T0 w 62"/>
                  <a:gd name="T2" fmla="+- 0 7296 7296"/>
                  <a:gd name="T3" fmla="*/ 7296 h 34"/>
                  <a:gd name="T4" fmla="+- 0 9508 9508"/>
                  <a:gd name="T5" fmla="*/ T4 w 62"/>
                  <a:gd name="T6" fmla="+- 0 7330 7296"/>
                  <a:gd name="T7" fmla="*/ 7330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" h="34">
                    <a:moveTo>
                      <a:pt x="62" y="0"/>
                    </a:moveTo>
                    <a:lnTo>
                      <a:pt x="0" y="3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21" name="Group 11349"/>
            <p:cNvGrpSpPr>
              <a:grpSpLocks/>
            </p:cNvGrpSpPr>
            <p:nvPr/>
          </p:nvGrpSpPr>
          <p:grpSpPr bwMode="auto">
            <a:xfrm>
              <a:off x="9600" y="7190"/>
              <a:ext cx="2" cy="72"/>
              <a:chOff x="9600" y="7190"/>
              <a:chExt cx="2" cy="72"/>
            </a:xfrm>
          </p:grpSpPr>
          <p:sp>
            <p:nvSpPr>
              <p:cNvPr id="20422" name="Freeform 11350"/>
              <p:cNvSpPr>
                <a:spLocks/>
              </p:cNvSpPr>
              <p:nvPr/>
            </p:nvSpPr>
            <p:spPr bwMode="auto">
              <a:xfrm>
                <a:off x="9600" y="7190"/>
                <a:ext cx="2" cy="72"/>
              </a:xfrm>
              <a:custGeom>
                <a:avLst/>
                <a:gdLst>
                  <a:gd name="T0" fmla="+- 0 7190 7190"/>
                  <a:gd name="T1" fmla="*/ 7190 h 72"/>
                  <a:gd name="T2" fmla="+- 0 7262 7190"/>
                  <a:gd name="T3" fmla="*/ 7262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762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22" name="Group 11351"/>
            <p:cNvGrpSpPr>
              <a:grpSpLocks/>
            </p:cNvGrpSpPr>
            <p:nvPr/>
          </p:nvGrpSpPr>
          <p:grpSpPr bwMode="auto">
            <a:xfrm>
              <a:off x="9582" y="7306"/>
              <a:ext cx="2" cy="72"/>
              <a:chOff x="9582" y="7306"/>
              <a:chExt cx="2" cy="72"/>
            </a:xfrm>
          </p:grpSpPr>
          <p:sp>
            <p:nvSpPr>
              <p:cNvPr id="20421" name="Freeform 11352"/>
              <p:cNvSpPr>
                <a:spLocks/>
              </p:cNvSpPr>
              <p:nvPr/>
            </p:nvSpPr>
            <p:spPr bwMode="auto">
              <a:xfrm>
                <a:off x="9582" y="7306"/>
                <a:ext cx="2" cy="72"/>
              </a:xfrm>
              <a:custGeom>
                <a:avLst/>
                <a:gdLst>
                  <a:gd name="T0" fmla="+- 0 7306 7306"/>
                  <a:gd name="T1" fmla="*/ 7306 h 72"/>
                  <a:gd name="T2" fmla="+- 0 7378 7306"/>
                  <a:gd name="T3" fmla="*/ 7378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609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23" name="Group 11353"/>
            <p:cNvGrpSpPr>
              <a:grpSpLocks/>
            </p:cNvGrpSpPr>
            <p:nvPr/>
          </p:nvGrpSpPr>
          <p:grpSpPr bwMode="auto">
            <a:xfrm>
              <a:off x="9570" y="7260"/>
              <a:ext cx="46" cy="46"/>
              <a:chOff x="9570" y="7260"/>
              <a:chExt cx="46" cy="46"/>
            </a:xfrm>
          </p:grpSpPr>
          <p:sp>
            <p:nvSpPr>
              <p:cNvPr id="20420" name="Freeform 11354"/>
              <p:cNvSpPr>
                <a:spLocks/>
              </p:cNvSpPr>
              <p:nvPr/>
            </p:nvSpPr>
            <p:spPr bwMode="auto">
              <a:xfrm>
                <a:off x="9570" y="7260"/>
                <a:ext cx="46" cy="46"/>
              </a:xfrm>
              <a:custGeom>
                <a:avLst/>
                <a:gdLst>
                  <a:gd name="T0" fmla="+- 0 9593 9570"/>
                  <a:gd name="T1" fmla="*/ T0 w 46"/>
                  <a:gd name="T2" fmla="+- 0 7260 7260"/>
                  <a:gd name="T3" fmla="*/ 7260 h 46"/>
                  <a:gd name="T4" fmla="+- 0 9581 9570"/>
                  <a:gd name="T5" fmla="*/ T4 w 46"/>
                  <a:gd name="T6" fmla="+- 0 7260 7260"/>
                  <a:gd name="T7" fmla="*/ 7260 h 46"/>
                  <a:gd name="T8" fmla="+- 0 9570 9570"/>
                  <a:gd name="T9" fmla="*/ T8 w 46"/>
                  <a:gd name="T10" fmla="+- 0 7270 7260"/>
                  <a:gd name="T11" fmla="*/ 7270 h 46"/>
                  <a:gd name="T12" fmla="+- 0 9570 9570"/>
                  <a:gd name="T13" fmla="*/ T12 w 46"/>
                  <a:gd name="T14" fmla="+- 0 7283 7260"/>
                  <a:gd name="T15" fmla="*/ 7283 h 46"/>
                  <a:gd name="T16" fmla="+- 0 9570 9570"/>
                  <a:gd name="T17" fmla="*/ T16 w 46"/>
                  <a:gd name="T18" fmla="+- 0 7295 7260"/>
                  <a:gd name="T19" fmla="*/ 7295 h 46"/>
                  <a:gd name="T20" fmla="+- 0 9581 9570"/>
                  <a:gd name="T21" fmla="*/ T20 w 46"/>
                  <a:gd name="T22" fmla="+- 0 7306 7260"/>
                  <a:gd name="T23" fmla="*/ 7306 h 46"/>
                  <a:gd name="T24" fmla="+- 0 9593 9570"/>
                  <a:gd name="T25" fmla="*/ T24 w 46"/>
                  <a:gd name="T26" fmla="+- 0 7306 7260"/>
                  <a:gd name="T27" fmla="*/ 7306 h 46"/>
                  <a:gd name="T28" fmla="+- 0 9606 9570"/>
                  <a:gd name="T29" fmla="*/ T28 w 46"/>
                  <a:gd name="T30" fmla="+- 0 7306 7260"/>
                  <a:gd name="T31" fmla="*/ 7306 h 46"/>
                  <a:gd name="T32" fmla="+- 0 9616 9570"/>
                  <a:gd name="T33" fmla="*/ T32 w 46"/>
                  <a:gd name="T34" fmla="+- 0 7295 7260"/>
                  <a:gd name="T35" fmla="*/ 7295 h 46"/>
                  <a:gd name="T36" fmla="+- 0 9616 9570"/>
                  <a:gd name="T37" fmla="*/ T36 w 46"/>
                  <a:gd name="T38" fmla="+- 0 7283 7260"/>
                  <a:gd name="T39" fmla="*/ 7283 h 46"/>
                  <a:gd name="T40" fmla="+- 0 9616 9570"/>
                  <a:gd name="T41" fmla="*/ T40 w 46"/>
                  <a:gd name="T42" fmla="+- 0 7270 7260"/>
                  <a:gd name="T43" fmla="*/ 7270 h 46"/>
                  <a:gd name="T44" fmla="+- 0 9606 9570"/>
                  <a:gd name="T45" fmla="*/ T44 w 46"/>
                  <a:gd name="T46" fmla="+- 0 7260 7260"/>
                  <a:gd name="T47" fmla="*/ 7260 h 46"/>
                  <a:gd name="T48" fmla="+- 0 9593 9570"/>
                  <a:gd name="T49" fmla="*/ T48 w 46"/>
                  <a:gd name="T50" fmla="+- 0 7260 7260"/>
                  <a:gd name="T51" fmla="*/ 7260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23"/>
                    </a:lnTo>
                    <a:lnTo>
                      <a:pt x="0" y="35"/>
                    </a:lnTo>
                    <a:lnTo>
                      <a:pt x="11" y="46"/>
                    </a:lnTo>
                    <a:lnTo>
                      <a:pt x="23" y="46"/>
                    </a:lnTo>
                    <a:lnTo>
                      <a:pt x="36" y="46"/>
                    </a:lnTo>
                    <a:lnTo>
                      <a:pt x="46" y="35"/>
                    </a:lnTo>
                    <a:lnTo>
                      <a:pt x="46" y="23"/>
                    </a:lnTo>
                    <a:lnTo>
                      <a:pt x="46" y="10"/>
                    </a:lnTo>
                    <a:lnTo>
                      <a:pt x="36" y="0"/>
                    </a:lnTo>
                    <a:lnTo>
                      <a:pt x="23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24" name="Group 11355"/>
            <p:cNvGrpSpPr>
              <a:grpSpLocks/>
            </p:cNvGrpSpPr>
            <p:nvPr/>
          </p:nvGrpSpPr>
          <p:grpSpPr bwMode="auto">
            <a:xfrm>
              <a:off x="9738" y="7034"/>
              <a:ext cx="31" cy="29"/>
              <a:chOff x="9738" y="7034"/>
              <a:chExt cx="31" cy="29"/>
            </a:xfrm>
          </p:grpSpPr>
          <p:sp>
            <p:nvSpPr>
              <p:cNvPr id="20417" name="Freeform 11356"/>
              <p:cNvSpPr>
                <a:spLocks/>
              </p:cNvSpPr>
              <p:nvPr/>
            </p:nvSpPr>
            <p:spPr bwMode="auto">
              <a:xfrm>
                <a:off x="9738" y="7034"/>
                <a:ext cx="31" cy="29"/>
              </a:xfrm>
              <a:custGeom>
                <a:avLst/>
                <a:gdLst>
                  <a:gd name="T0" fmla="+- 0 9741 9738"/>
                  <a:gd name="T1" fmla="*/ T0 w 31"/>
                  <a:gd name="T2" fmla="+- 0 7046 7034"/>
                  <a:gd name="T3" fmla="*/ 7046 h 29"/>
                  <a:gd name="T4" fmla="+- 0 9738 9738"/>
                  <a:gd name="T5" fmla="*/ T4 w 31"/>
                  <a:gd name="T6" fmla="+- 0 7049 7034"/>
                  <a:gd name="T7" fmla="*/ 7049 h 29"/>
                  <a:gd name="T8" fmla="+- 0 9760 9738"/>
                  <a:gd name="T9" fmla="*/ T8 w 31"/>
                  <a:gd name="T10" fmla="+- 0 7063 7034"/>
                  <a:gd name="T11" fmla="*/ 7063 h 29"/>
                  <a:gd name="T12" fmla="+- 0 9762 9738"/>
                  <a:gd name="T13" fmla="*/ T12 w 31"/>
                  <a:gd name="T14" fmla="+- 0 7061 7034"/>
                  <a:gd name="T15" fmla="*/ 7061 h 29"/>
                  <a:gd name="T16" fmla="+- 0 9753 9738"/>
                  <a:gd name="T17" fmla="*/ T16 w 31"/>
                  <a:gd name="T18" fmla="+- 0 7054 7034"/>
                  <a:gd name="T19" fmla="*/ 7054 h 29"/>
                  <a:gd name="T20" fmla="+- 0 9750 9738"/>
                  <a:gd name="T21" fmla="*/ T20 w 31"/>
                  <a:gd name="T22" fmla="+- 0 7054 7034"/>
                  <a:gd name="T23" fmla="*/ 7054 h 29"/>
                  <a:gd name="T24" fmla="+- 0 9741 9738"/>
                  <a:gd name="T25" fmla="*/ T24 w 31"/>
                  <a:gd name="T26" fmla="+- 0 7046 7034"/>
                  <a:gd name="T27" fmla="*/ 704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1" h="29">
                    <a:moveTo>
                      <a:pt x="3" y="12"/>
                    </a:moveTo>
                    <a:lnTo>
                      <a:pt x="0" y="15"/>
                    </a:lnTo>
                    <a:lnTo>
                      <a:pt x="22" y="29"/>
                    </a:lnTo>
                    <a:lnTo>
                      <a:pt x="24" y="27"/>
                    </a:lnTo>
                    <a:lnTo>
                      <a:pt x="15" y="20"/>
                    </a:lnTo>
                    <a:lnTo>
                      <a:pt x="12" y="20"/>
                    </a:lnTo>
                    <a:lnTo>
                      <a:pt x="3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18" name="Freeform 11357"/>
              <p:cNvSpPr>
                <a:spLocks/>
              </p:cNvSpPr>
              <p:nvPr/>
            </p:nvSpPr>
            <p:spPr bwMode="auto">
              <a:xfrm>
                <a:off x="9738" y="7034"/>
                <a:ext cx="31" cy="29"/>
              </a:xfrm>
              <a:custGeom>
                <a:avLst/>
                <a:gdLst>
                  <a:gd name="T0" fmla="+- 0 9748 9738"/>
                  <a:gd name="T1" fmla="*/ T0 w 31"/>
                  <a:gd name="T2" fmla="+- 0 7034 7034"/>
                  <a:gd name="T3" fmla="*/ 7034 h 29"/>
                  <a:gd name="T4" fmla="+- 0 9748 9738"/>
                  <a:gd name="T5" fmla="*/ T4 w 31"/>
                  <a:gd name="T6" fmla="+- 0 7039 7034"/>
                  <a:gd name="T7" fmla="*/ 7039 h 29"/>
                  <a:gd name="T8" fmla="+- 0 9746 9738"/>
                  <a:gd name="T9" fmla="*/ T8 w 31"/>
                  <a:gd name="T10" fmla="+- 0 7039 7034"/>
                  <a:gd name="T11" fmla="*/ 7039 h 29"/>
                  <a:gd name="T12" fmla="+- 0 9746 9738"/>
                  <a:gd name="T13" fmla="*/ T12 w 31"/>
                  <a:gd name="T14" fmla="+- 0 7042 7034"/>
                  <a:gd name="T15" fmla="*/ 7042 h 29"/>
                  <a:gd name="T16" fmla="+- 0 9748 9738"/>
                  <a:gd name="T17" fmla="*/ T16 w 31"/>
                  <a:gd name="T18" fmla="+- 0 7042 7034"/>
                  <a:gd name="T19" fmla="*/ 7042 h 29"/>
                  <a:gd name="T20" fmla="+- 0 9748 9738"/>
                  <a:gd name="T21" fmla="*/ T20 w 31"/>
                  <a:gd name="T22" fmla="+- 0 7046 7034"/>
                  <a:gd name="T23" fmla="*/ 7046 h 29"/>
                  <a:gd name="T24" fmla="+- 0 9750 9738"/>
                  <a:gd name="T25" fmla="*/ T24 w 31"/>
                  <a:gd name="T26" fmla="+- 0 7046 7034"/>
                  <a:gd name="T27" fmla="*/ 7046 h 29"/>
                  <a:gd name="T28" fmla="+- 0 9750 9738"/>
                  <a:gd name="T29" fmla="*/ T28 w 31"/>
                  <a:gd name="T30" fmla="+- 0 7054 7034"/>
                  <a:gd name="T31" fmla="*/ 7054 h 29"/>
                  <a:gd name="T32" fmla="+- 0 9755 9738"/>
                  <a:gd name="T33" fmla="*/ T32 w 31"/>
                  <a:gd name="T34" fmla="+- 0 7054 7034"/>
                  <a:gd name="T35" fmla="*/ 7054 h 29"/>
                  <a:gd name="T36" fmla="+- 0 9755 9738"/>
                  <a:gd name="T37" fmla="*/ T36 w 31"/>
                  <a:gd name="T38" fmla="+- 0 7051 7034"/>
                  <a:gd name="T39" fmla="*/ 7051 h 29"/>
                  <a:gd name="T40" fmla="+- 0 9753 9738"/>
                  <a:gd name="T41" fmla="*/ T40 w 31"/>
                  <a:gd name="T42" fmla="+- 0 7051 7034"/>
                  <a:gd name="T43" fmla="*/ 7051 h 29"/>
                  <a:gd name="T44" fmla="+- 0 9753 9738"/>
                  <a:gd name="T45" fmla="*/ T44 w 31"/>
                  <a:gd name="T46" fmla="+- 0 7044 7034"/>
                  <a:gd name="T47" fmla="*/ 7044 h 29"/>
                  <a:gd name="T48" fmla="+- 0 9750 9738"/>
                  <a:gd name="T49" fmla="*/ T48 w 31"/>
                  <a:gd name="T50" fmla="+- 0 7044 7034"/>
                  <a:gd name="T51" fmla="*/ 7044 h 29"/>
                  <a:gd name="T52" fmla="+- 0 9750 9738"/>
                  <a:gd name="T53" fmla="*/ T52 w 31"/>
                  <a:gd name="T54" fmla="+- 0 7037 7034"/>
                  <a:gd name="T55" fmla="*/ 7037 h 29"/>
                  <a:gd name="T56" fmla="+- 0 9748 9738"/>
                  <a:gd name="T57" fmla="*/ T56 w 31"/>
                  <a:gd name="T58" fmla="+- 0 7034 7034"/>
                  <a:gd name="T59" fmla="*/ 703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31" h="29">
                    <a:moveTo>
                      <a:pt x="10" y="0"/>
                    </a:moveTo>
                    <a:lnTo>
                      <a:pt x="10" y="5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2" y="20"/>
                    </a:lnTo>
                    <a:lnTo>
                      <a:pt x="17" y="20"/>
                    </a:lnTo>
                    <a:lnTo>
                      <a:pt x="17" y="17"/>
                    </a:lnTo>
                    <a:lnTo>
                      <a:pt x="15" y="17"/>
                    </a:lnTo>
                    <a:lnTo>
                      <a:pt x="15" y="10"/>
                    </a:lnTo>
                    <a:lnTo>
                      <a:pt x="12" y="10"/>
                    </a:lnTo>
                    <a:lnTo>
                      <a:pt x="12" y="3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19" name="Freeform 11358"/>
              <p:cNvSpPr>
                <a:spLocks/>
              </p:cNvSpPr>
              <p:nvPr/>
            </p:nvSpPr>
            <p:spPr bwMode="auto">
              <a:xfrm>
                <a:off x="9738" y="7034"/>
                <a:ext cx="31" cy="29"/>
              </a:xfrm>
              <a:custGeom>
                <a:avLst/>
                <a:gdLst>
                  <a:gd name="T0" fmla="+- 0 9770 9738"/>
                  <a:gd name="T1" fmla="*/ T0 w 31"/>
                  <a:gd name="T2" fmla="+- 0 7049 7034"/>
                  <a:gd name="T3" fmla="*/ 7049 h 29"/>
                  <a:gd name="T4" fmla="+- 0 9753 9738"/>
                  <a:gd name="T5" fmla="*/ T4 w 31"/>
                  <a:gd name="T6" fmla="+- 0 7049 7034"/>
                  <a:gd name="T7" fmla="*/ 7049 h 29"/>
                  <a:gd name="T8" fmla="+- 0 9753 9738"/>
                  <a:gd name="T9" fmla="*/ T8 w 31"/>
                  <a:gd name="T10" fmla="+- 0 7051 7034"/>
                  <a:gd name="T11" fmla="*/ 7051 h 29"/>
                  <a:gd name="T12" fmla="+- 0 9760 9738"/>
                  <a:gd name="T13" fmla="*/ T12 w 31"/>
                  <a:gd name="T14" fmla="+- 0 7051 7034"/>
                  <a:gd name="T15" fmla="*/ 7051 h 29"/>
                  <a:gd name="T16" fmla="+- 0 9767 9738"/>
                  <a:gd name="T17" fmla="*/ T16 w 31"/>
                  <a:gd name="T18" fmla="+- 0 7054 7034"/>
                  <a:gd name="T19" fmla="*/ 7054 h 29"/>
                  <a:gd name="T20" fmla="+- 0 9770 9738"/>
                  <a:gd name="T21" fmla="*/ T20 w 31"/>
                  <a:gd name="T22" fmla="+- 0 7049 7034"/>
                  <a:gd name="T23" fmla="*/ 704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31" h="29">
                    <a:moveTo>
                      <a:pt x="32" y="15"/>
                    </a:moveTo>
                    <a:lnTo>
                      <a:pt x="15" y="15"/>
                    </a:lnTo>
                    <a:lnTo>
                      <a:pt x="15" y="17"/>
                    </a:lnTo>
                    <a:lnTo>
                      <a:pt x="22" y="17"/>
                    </a:lnTo>
                    <a:lnTo>
                      <a:pt x="29" y="20"/>
                    </a:lnTo>
                    <a:lnTo>
                      <a:pt x="32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25" name="Group 11359"/>
            <p:cNvGrpSpPr>
              <a:grpSpLocks/>
            </p:cNvGrpSpPr>
            <p:nvPr/>
          </p:nvGrpSpPr>
          <p:grpSpPr bwMode="auto">
            <a:xfrm>
              <a:off x="9669" y="6958"/>
              <a:ext cx="168" cy="190"/>
              <a:chOff x="9669" y="6958"/>
              <a:chExt cx="168" cy="190"/>
            </a:xfrm>
          </p:grpSpPr>
          <p:sp>
            <p:nvSpPr>
              <p:cNvPr id="20416" name="Freeform 11360"/>
              <p:cNvSpPr>
                <a:spLocks/>
              </p:cNvSpPr>
              <p:nvPr/>
            </p:nvSpPr>
            <p:spPr bwMode="auto">
              <a:xfrm>
                <a:off x="9669" y="6958"/>
                <a:ext cx="168" cy="190"/>
              </a:xfrm>
              <a:custGeom>
                <a:avLst/>
                <a:gdLst>
                  <a:gd name="T0" fmla="+- 0 9738 9669"/>
                  <a:gd name="T1" fmla="*/ T0 w 168"/>
                  <a:gd name="T2" fmla="+- 0 7147 6958"/>
                  <a:gd name="T3" fmla="*/ 7147 h 190"/>
                  <a:gd name="T4" fmla="+- 0 9837 9669"/>
                  <a:gd name="T5" fmla="*/ T4 w 168"/>
                  <a:gd name="T6" fmla="+- 0 7008 6958"/>
                  <a:gd name="T7" fmla="*/ 7008 h 190"/>
                  <a:gd name="T8" fmla="+- 0 9767 9669"/>
                  <a:gd name="T9" fmla="*/ T8 w 168"/>
                  <a:gd name="T10" fmla="+- 0 6958 6958"/>
                  <a:gd name="T11" fmla="*/ 6958 h 190"/>
                  <a:gd name="T12" fmla="+- 0 9669 9669"/>
                  <a:gd name="T13" fmla="*/ T12 w 168"/>
                  <a:gd name="T14" fmla="+- 0 7099 6958"/>
                  <a:gd name="T15" fmla="*/ 7099 h 190"/>
                  <a:gd name="T16" fmla="+- 0 9738 9669"/>
                  <a:gd name="T17" fmla="*/ T16 w 168"/>
                  <a:gd name="T18" fmla="+- 0 7147 6958"/>
                  <a:gd name="T19" fmla="*/ 7147 h 1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68" h="190">
                    <a:moveTo>
                      <a:pt x="69" y="189"/>
                    </a:moveTo>
                    <a:lnTo>
                      <a:pt x="168" y="50"/>
                    </a:lnTo>
                    <a:lnTo>
                      <a:pt x="98" y="0"/>
                    </a:lnTo>
                    <a:lnTo>
                      <a:pt x="0" y="141"/>
                    </a:lnTo>
                    <a:lnTo>
                      <a:pt x="69" y="189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26" name="Group 11361"/>
            <p:cNvGrpSpPr>
              <a:grpSpLocks/>
            </p:cNvGrpSpPr>
            <p:nvPr/>
          </p:nvGrpSpPr>
          <p:grpSpPr bwMode="auto">
            <a:xfrm>
              <a:off x="9772" y="7008"/>
              <a:ext cx="65" cy="34"/>
              <a:chOff x="9772" y="7008"/>
              <a:chExt cx="65" cy="34"/>
            </a:xfrm>
          </p:grpSpPr>
          <p:sp>
            <p:nvSpPr>
              <p:cNvPr id="20415" name="Freeform 11362"/>
              <p:cNvSpPr>
                <a:spLocks/>
              </p:cNvSpPr>
              <p:nvPr/>
            </p:nvSpPr>
            <p:spPr bwMode="auto">
              <a:xfrm>
                <a:off x="9772" y="7008"/>
                <a:ext cx="65" cy="34"/>
              </a:xfrm>
              <a:custGeom>
                <a:avLst/>
                <a:gdLst>
                  <a:gd name="T0" fmla="+- 0 9837 9772"/>
                  <a:gd name="T1" fmla="*/ T0 w 65"/>
                  <a:gd name="T2" fmla="+- 0 7008 7008"/>
                  <a:gd name="T3" fmla="*/ 7008 h 34"/>
                  <a:gd name="T4" fmla="+- 0 9772 9772"/>
                  <a:gd name="T5" fmla="*/ T4 w 65"/>
                  <a:gd name="T6" fmla="+- 0 7042 7008"/>
                  <a:gd name="T7" fmla="*/ 7042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5" h="34">
                    <a:moveTo>
                      <a:pt x="65" y="0"/>
                    </a:moveTo>
                    <a:lnTo>
                      <a:pt x="0" y="3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27" name="Group 11363"/>
            <p:cNvGrpSpPr>
              <a:grpSpLocks/>
            </p:cNvGrpSpPr>
            <p:nvPr/>
          </p:nvGrpSpPr>
          <p:grpSpPr bwMode="auto">
            <a:xfrm>
              <a:off x="9669" y="7063"/>
              <a:ext cx="65" cy="36"/>
              <a:chOff x="9669" y="7063"/>
              <a:chExt cx="65" cy="36"/>
            </a:xfrm>
          </p:grpSpPr>
          <p:sp>
            <p:nvSpPr>
              <p:cNvPr id="20414" name="Freeform 11364"/>
              <p:cNvSpPr>
                <a:spLocks/>
              </p:cNvSpPr>
              <p:nvPr/>
            </p:nvSpPr>
            <p:spPr bwMode="auto">
              <a:xfrm>
                <a:off x="9669" y="7063"/>
                <a:ext cx="65" cy="36"/>
              </a:xfrm>
              <a:custGeom>
                <a:avLst/>
                <a:gdLst>
                  <a:gd name="T0" fmla="+- 0 9734 9669"/>
                  <a:gd name="T1" fmla="*/ T0 w 65"/>
                  <a:gd name="T2" fmla="+- 0 7063 7063"/>
                  <a:gd name="T3" fmla="*/ 7063 h 36"/>
                  <a:gd name="T4" fmla="+- 0 9669 9669"/>
                  <a:gd name="T5" fmla="*/ T4 w 65"/>
                  <a:gd name="T6" fmla="+- 0 7099 7063"/>
                  <a:gd name="T7" fmla="*/ 7099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5" h="36">
                    <a:moveTo>
                      <a:pt x="65" y="0"/>
                    </a:moveTo>
                    <a:lnTo>
                      <a:pt x="0" y="3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28" name="Group 11365"/>
            <p:cNvGrpSpPr>
              <a:grpSpLocks/>
            </p:cNvGrpSpPr>
            <p:nvPr/>
          </p:nvGrpSpPr>
          <p:grpSpPr bwMode="auto">
            <a:xfrm>
              <a:off x="9762" y="6958"/>
              <a:ext cx="2" cy="72"/>
              <a:chOff x="9762" y="6958"/>
              <a:chExt cx="2" cy="72"/>
            </a:xfrm>
          </p:grpSpPr>
          <p:sp>
            <p:nvSpPr>
              <p:cNvPr id="20413" name="Freeform 11366"/>
              <p:cNvSpPr>
                <a:spLocks/>
              </p:cNvSpPr>
              <p:nvPr/>
            </p:nvSpPr>
            <p:spPr bwMode="auto">
              <a:xfrm>
                <a:off x="9762" y="6958"/>
                <a:ext cx="2" cy="72"/>
              </a:xfrm>
              <a:custGeom>
                <a:avLst/>
                <a:gdLst>
                  <a:gd name="T0" fmla="+- 0 6958 6958"/>
                  <a:gd name="T1" fmla="*/ 6958 h 72"/>
                  <a:gd name="T2" fmla="+- 0 7030 6958"/>
                  <a:gd name="T3" fmla="*/ 7030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609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29" name="Group 11367"/>
            <p:cNvGrpSpPr>
              <a:grpSpLocks/>
            </p:cNvGrpSpPr>
            <p:nvPr/>
          </p:nvGrpSpPr>
          <p:grpSpPr bwMode="auto">
            <a:xfrm>
              <a:off x="9744" y="7075"/>
              <a:ext cx="2" cy="72"/>
              <a:chOff x="9744" y="7075"/>
              <a:chExt cx="2" cy="72"/>
            </a:xfrm>
          </p:grpSpPr>
          <p:sp>
            <p:nvSpPr>
              <p:cNvPr id="20412" name="Freeform 11368"/>
              <p:cNvSpPr>
                <a:spLocks/>
              </p:cNvSpPr>
              <p:nvPr/>
            </p:nvSpPr>
            <p:spPr bwMode="auto">
              <a:xfrm>
                <a:off x="9744" y="7075"/>
                <a:ext cx="2" cy="72"/>
              </a:xfrm>
              <a:custGeom>
                <a:avLst/>
                <a:gdLst>
                  <a:gd name="T0" fmla="+- 0 7075 7075"/>
                  <a:gd name="T1" fmla="*/ 7075 h 72"/>
                  <a:gd name="T2" fmla="+- 0 7147 7075"/>
                  <a:gd name="T3" fmla="*/ 7147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762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30" name="Group 11369"/>
            <p:cNvGrpSpPr>
              <a:grpSpLocks/>
            </p:cNvGrpSpPr>
            <p:nvPr/>
          </p:nvGrpSpPr>
          <p:grpSpPr bwMode="auto">
            <a:xfrm>
              <a:off x="9731" y="7030"/>
              <a:ext cx="46" cy="46"/>
              <a:chOff x="9731" y="7030"/>
              <a:chExt cx="46" cy="46"/>
            </a:xfrm>
          </p:grpSpPr>
          <p:sp>
            <p:nvSpPr>
              <p:cNvPr id="20411" name="Freeform 11370"/>
              <p:cNvSpPr>
                <a:spLocks/>
              </p:cNvSpPr>
              <p:nvPr/>
            </p:nvSpPr>
            <p:spPr bwMode="auto">
              <a:xfrm>
                <a:off x="9731" y="7030"/>
                <a:ext cx="46" cy="46"/>
              </a:xfrm>
              <a:custGeom>
                <a:avLst/>
                <a:gdLst>
                  <a:gd name="T0" fmla="+- 0 9754 9731"/>
                  <a:gd name="T1" fmla="*/ T0 w 46"/>
                  <a:gd name="T2" fmla="+- 0 7030 7030"/>
                  <a:gd name="T3" fmla="*/ 7030 h 46"/>
                  <a:gd name="T4" fmla="+- 0 9741 9731"/>
                  <a:gd name="T5" fmla="*/ T4 w 46"/>
                  <a:gd name="T6" fmla="+- 0 7030 7030"/>
                  <a:gd name="T7" fmla="*/ 7030 h 46"/>
                  <a:gd name="T8" fmla="+- 0 9731 9731"/>
                  <a:gd name="T9" fmla="*/ T8 w 46"/>
                  <a:gd name="T10" fmla="+- 0 7040 7030"/>
                  <a:gd name="T11" fmla="*/ 7040 h 46"/>
                  <a:gd name="T12" fmla="+- 0 9731 9731"/>
                  <a:gd name="T13" fmla="*/ T12 w 46"/>
                  <a:gd name="T14" fmla="+- 0 7052 7030"/>
                  <a:gd name="T15" fmla="*/ 7052 h 46"/>
                  <a:gd name="T16" fmla="+- 0 9731 9731"/>
                  <a:gd name="T17" fmla="*/ T16 w 46"/>
                  <a:gd name="T18" fmla="+- 0 7065 7030"/>
                  <a:gd name="T19" fmla="*/ 7065 h 46"/>
                  <a:gd name="T20" fmla="+- 0 9741 9731"/>
                  <a:gd name="T21" fmla="*/ T20 w 46"/>
                  <a:gd name="T22" fmla="+- 0 7075 7030"/>
                  <a:gd name="T23" fmla="*/ 7075 h 46"/>
                  <a:gd name="T24" fmla="+- 0 9754 9731"/>
                  <a:gd name="T25" fmla="*/ T24 w 46"/>
                  <a:gd name="T26" fmla="+- 0 7075 7030"/>
                  <a:gd name="T27" fmla="*/ 7075 h 46"/>
                  <a:gd name="T28" fmla="+- 0 9767 9731"/>
                  <a:gd name="T29" fmla="*/ T28 w 46"/>
                  <a:gd name="T30" fmla="+- 0 7075 7030"/>
                  <a:gd name="T31" fmla="*/ 7075 h 46"/>
                  <a:gd name="T32" fmla="+- 0 9777 9731"/>
                  <a:gd name="T33" fmla="*/ T32 w 46"/>
                  <a:gd name="T34" fmla="+- 0 7065 7030"/>
                  <a:gd name="T35" fmla="*/ 7065 h 46"/>
                  <a:gd name="T36" fmla="+- 0 9777 9731"/>
                  <a:gd name="T37" fmla="*/ T36 w 46"/>
                  <a:gd name="T38" fmla="+- 0 7052 7030"/>
                  <a:gd name="T39" fmla="*/ 7052 h 46"/>
                  <a:gd name="T40" fmla="+- 0 9777 9731"/>
                  <a:gd name="T41" fmla="*/ T40 w 46"/>
                  <a:gd name="T42" fmla="+- 0 7040 7030"/>
                  <a:gd name="T43" fmla="*/ 7040 h 46"/>
                  <a:gd name="T44" fmla="+- 0 9767 9731"/>
                  <a:gd name="T45" fmla="*/ T44 w 46"/>
                  <a:gd name="T46" fmla="+- 0 7030 7030"/>
                  <a:gd name="T47" fmla="*/ 7030 h 46"/>
                  <a:gd name="T48" fmla="+- 0 9754 9731"/>
                  <a:gd name="T49" fmla="*/ T48 w 46"/>
                  <a:gd name="T50" fmla="+- 0 7030 7030"/>
                  <a:gd name="T51" fmla="*/ 7030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lnTo>
                      <a:pt x="1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10" y="45"/>
                    </a:lnTo>
                    <a:lnTo>
                      <a:pt x="23" y="45"/>
                    </a:lnTo>
                    <a:lnTo>
                      <a:pt x="36" y="45"/>
                    </a:lnTo>
                    <a:lnTo>
                      <a:pt x="46" y="35"/>
                    </a:lnTo>
                    <a:lnTo>
                      <a:pt x="46" y="22"/>
                    </a:lnTo>
                    <a:lnTo>
                      <a:pt x="46" y="10"/>
                    </a:lnTo>
                    <a:lnTo>
                      <a:pt x="36" y="0"/>
                    </a:lnTo>
                    <a:lnTo>
                      <a:pt x="23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31" name="Group 11371"/>
            <p:cNvGrpSpPr>
              <a:grpSpLocks/>
            </p:cNvGrpSpPr>
            <p:nvPr/>
          </p:nvGrpSpPr>
          <p:grpSpPr bwMode="auto">
            <a:xfrm>
              <a:off x="9902" y="6804"/>
              <a:ext cx="31" cy="29"/>
              <a:chOff x="9902" y="6804"/>
              <a:chExt cx="31" cy="29"/>
            </a:xfrm>
          </p:grpSpPr>
          <p:sp>
            <p:nvSpPr>
              <p:cNvPr id="20409" name="Freeform 11372"/>
              <p:cNvSpPr>
                <a:spLocks/>
              </p:cNvSpPr>
              <p:nvPr/>
            </p:nvSpPr>
            <p:spPr bwMode="auto">
              <a:xfrm>
                <a:off x="9902" y="6804"/>
                <a:ext cx="31" cy="29"/>
              </a:xfrm>
              <a:custGeom>
                <a:avLst/>
                <a:gdLst>
                  <a:gd name="T0" fmla="+- 0 9902 9902"/>
                  <a:gd name="T1" fmla="*/ T0 w 31"/>
                  <a:gd name="T2" fmla="+- 0 6816 6804"/>
                  <a:gd name="T3" fmla="*/ 6816 h 29"/>
                  <a:gd name="T4" fmla="+- 0 9902 9902"/>
                  <a:gd name="T5" fmla="*/ T4 w 31"/>
                  <a:gd name="T6" fmla="+- 0 6818 6804"/>
                  <a:gd name="T7" fmla="*/ 6818 h 29"/>
                  <a:gd name="T8" fmla="+- 0 9921 9902"/>
                  <a:gd name="T9" fmla="*/ T8 w 31"/>
                  <a:gd name="T10" fmla="+- 0 6833 6804"/>
                  <a:gd name="T11" fmla="*/ 6833 h 29"/>
                  <a:gd name="T12" fmla="+- 0 9923 9902"/>
                  <a:gd name="T13" fmla="*/ T12 w 31"/>
                  <a:gd name="T14" fmla="+- 0 6830 6804"/>
                  <a:gd name="T15" fmla="*/ 6830 h 29"/>
                  <a:gd name="T16" fmla="+- 0 9914 9902"/>
                  <a:gd name="T17" fmla="*/ T16 w 31"/>
                  <a:gd name="T18" fmla="+- 0 6823 6804"/>
                  <a:gd name="T19" fmla="*/ 6823 h 29"/>
                  <a:gd name="T20" fmla="+- 0 9916 9902"/>
                  <a:gd name="T21" fmla="*/ T20 w 31"/>
                  <a:gd name="T22" fmla="+- 0 6821 6804"/>
                  <a:gd name="T23" fmla="*/ 6821 h 29"/>
                  <a:gd name="T24" fmla="+- 0 9911 9902"/>
                  <a:gd name="T25" fmla="*/ T24 w 31"/>
                  <a:gd name="T26" fmla="+- 0 6821 6804"/>
                  <a:gd name="T27" fmla="*/ 6821 h 29"/>
                  <a:gd name="T28" fmla="+- 0 9902 9902"/>
                  <a:gd name="T29" fmla="*/ T28 w 31"/>
                  <a:gd name="T30" fmla="+- 0 6816 6804"/>
                  <a:gd name="T31" fmla="*/ 681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31" h="29">
                    <a:moveTo>
                      <a:pt x="0" y="12"/>
                    </a:moveTo>
                    <a:lnTo>
                      <a:pt x="0" y="14"/>
                    </a:lnTo>
                    <a:lnTo>
                      <a:pt x="19" y="29"/>
                    </a:lnTo>
                    <a:lnTo>
                      <a:pt x="21" y="26"/>
                    </a:lnTo>
                    <a:lnTo>
                      <a:pt x="12" y="19"/>
                    </a:lnTo>
                    <a:lnTo>
                      <a:pt x="14" y="17"/>
                    </a:lnTo>
                    <a:lnTo>
                      <a:pt x="9" y="17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10" name="Freeform 11373"/>
              <p:cNvSpPr>
                <a:spLocks/>
              </p:cNvSpPr>
              <p:nvPr/>
            </p:nvSpPr>
            <p:spPr bwMode="auto">
              <a:xfrm>
                <a:off x="9902" y="6804"/>
                <a:ext cx="31" cy="29"/>
              </a:xfrm>
              <a:custGeom>
                <a:avLst/>
                <a:gdLst>
                  <a:gd name="T0" fmla="+- 0 9914 9902"/>
                  <a:gd name="T1" fmla="*/ T0 w 31"/>
                  <a:gd name="T2" fmla="+- 0 6804 6804"/>
                  <a:gd name="T3" fmla="*/ 6804 h 29"/>
                  <a:gd name="T4" fmla="+- 0 9909 9902"/>
                  <a:gd name="T5" fmla="*/ T4 w 31"/>
                  <a:gd name="T6" fmla="+- 0 6804 6804"/>
                  <a:gd name="T7" fmla="*/ 6804 h 29"/>
                  <a:gd name="T8" fmla="+- 0 9909 9902"/>
                  <a:gd name="T9" fmla="*/ T8 w 31"/>
                  <a:gd name="T10" fmla="+- 0 6811 6804"/>
                  <a:gd name="T11" fmla="*/ 6811 h 29"/>
                  <a:gd name="T12" fmla="+- 0 9911 9902"/>
                  <a:gd name="T13" fmla="*/ T12 w 31"/>
                  <a:gd name="T14" fmla="+- 0 6811 6804"/>
                  <a:gd name="T15" fmla="*/ 6811 h 29"/>
                  <a:gd name="T16" fmla="+- 0 9911 9902"/>
                  <a:gd name="T17" fmla="*/ T16 w 31"/>
                  <a:gd name="T18" fmla="+- 0 6816 6804"/>
                  <a:gd name="T19" fmla="*/ 6816 h 29"/>
                  <a:gd name="T20" fmla="+- 0 9914 9902"/>
                  <a:gd name="T21" fmla="*/ T20 w 31"/>
                  <a:gd name="T22" fmla="+- 0 6816 6804"/>
                  <a:gd name="T23" fmla="*/ 6816 h 29"/>
                  <a:gd name="T24" fmla="+- 0 9914 9902"/>
                  <a:gd name="T25" fmla="*/ T24 w 31"/>
                  <a:gd name="T26" fmla="+- 0 6821 6804"/>
                  <a:gd name="T27" fmla="*/ 6821 h 29"/>
                  <a:gd name="T28" fmla="+- 0 9930 9902"/>
                  <a:gd name="T29" fmla="*/ T28 w 31"/>
                  <a:gd name="T30" fmla="+- 0 6821 6804"/>
                  <a:gd name="T31" fmla="*/ 6821 h 29"/>
                  <a:gd name="T32" fmla="+- 0 9933 9902"/>
                  <a:gd name="T33" fmla="*/ T32 w 31"/>
                  <a:gd name="T34" fmla="+- 0 6818 6804"/>
                  <a:gd name="T35" fmla="*/ 6818 h 29"/>
                  <a:gd name="T36" fmla="+- 0 9916 9902"/>
                  <a:gd name="T37" fmla="*/ T36 w 31"/>
                  <a:gd name="T38" fmla="+- 0 6818 6804"/>
                  <a:gd name="T39" fmla="*/ 6818 h 29"/>
                  <a:gd name="T40" fmla="+- 0 9916 9902"/>
                  <a:gd name="T41" fmla="*/ T40 w 31"/>
                  <a:gd name="T42" fmla="+- 0 6814 6804"/>
                  <a:gd name="T43" fmla="*/ 6814 h 29"/>
                  <a:gd name="T44" fmla="+- 0 9914 9902"/>
                  <a:gd name="T45" fmla="*/ T44 w 31"/>
                  <a:gd name="T46" fmla="+- 0 6814 6804"/>
                  <a:gd name="T47" fmla="*/ 6814 h 29"/>
                  <a:gd name="T48" fmla="+- 0 9914 9902"/>
                  <a:gd name="T49" fmla="*/ T48 w 31"/>
                  <a:gd name="T50" fmla="+- 0 6811 6804"/>
                  <a:gd name="T51" fmla="*/ 6811 h 29"/>
                  <a:gd name="T52" fmla="+- 0 9911 9902"/>
                  <a:gd name="T53" fmla="*/ T52 w 31"/>
                  <a:gd name="T54" fmla="+- 0 6809 6804"/>
                  <a:gd name="T55" fmla="*/ 6809 h 29"/>
                  <a:gd name="T56" fmla="+- 0 9911 9902"/>
                  <a:gd name="T57" fmla="*/ T56 w 31"/>
                  <a:gd name="T58" fmla="+- 0 6806 6804"/>
                  <a:gd name="T59" fmla="*/ 6806 h 29"/>
                  <a:gd name="T60" fmla="+- 0 9914 9902"/>
                  <a:gd name="T61" fmla="*/ T60 w 31"/>
                  <a:gd name="T62" fmla="+- 0 6806 6804"/>
                  <a:gd name="T63" fmla="*/ 6806 h 29"/>
                  <a:gd name="T64" fmla="+- 0 9914 9902"/>
                  <a:gd name="T65" fmla="*/ T64 w 31"/>
                  <a:gd name="T66" fmla="+- 0 6804 6804"/>
                  <a:gd name="T67" fmla="*/ 680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31" h="29">
                    <a:moveTo>
                      <a:pt x="12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2" y="17"/>
                    </a:lnTo>
                    <a:lnTo>
                      <a:pt x="28" y="17"/>
                    </a:lnTo>
                    <a:lnTo>
                      <a:pt x="31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7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32" name="Group 11374"/>
            <p:cNvGrpSpPr>
              <a:grpSpLocks/>
            </p:cNvGrpSpPr>
            <p:nvPr/>
          </p:nvGrpSpPr>
          <p:grpSpPr bwMode="auto">
            <a:xfrm>
              <a:off x="9832" y="6727"/>
              <a:ext cx="168" cy="190"/>
              <a:chOff x="9832" y="6727"/>
              <a:chExt cx="168" cy="190"/>
            </a:xfrm>
          </p:grpSpPr>
          <p:sp>
            <p:nvSpPr>
              <p:cNvPr id="20408" name="Freeform 11375"/>
              <p:cNvSpPr>
                <a:spLocks/>
              </p:cNvSpPr>
              <p:nvPr/>
            </p:nvSpPr>
            <p:spPr bwMode="auto">
              <a:xfrm>
                <a:off x="9832" y="6727"/>
                <a:ext cx="168" cy="190"/>
              </a:xfrm>
              <a:custGeom>
                <a:avLst/>
                <a:gdLst>
                  <a:gd name="T0" fmla="+- 0 9902 9832"/>
                  <a:gd name="T1" fmla="*/ T0 w 168"/>
                  <a:gd name="T2" fmla="+- 0 6917 6727"/>
                  <a:gd name="T3" fmla="*/ 6917 h 190"/>
                  <a:gd name="T4" fmla="+- 0 10000 9832"/>
                  <a:gd name="T5" fmla="*/ T4 w 168"/>
                  <a:gd name="T6" fmla="+- 0 6775 6727"/>
                  <a:gd name="T7" fmla="*/ 6775 h 190"/>
                  <a:gd name="T8" fmla="+- 0 9930 9832"/>
                  <a:gd name="T9" fmla="*/ T8 w 168"/>
                  <a:gd name="T10" fmla="+- 0 6727 6727"/>
                  <a:gd name="T11" fmla="*/ 6727 h 190"/>
                  <a:gd name="T12" fmla="+- 0 9832 9832"/>
                  <a:gd name="T13" fmla="*/ T12 w 168"/>
                  <a:gd name="T14" fmla="+- 0 6866 6727"/>
                  <a:gd name="T15" fmla="*/ 6866 h 190"/>
                  <a:gd name="T16" fmla="+- 0 9902 9832"/>
                  <a:gd name="T17" fmla="*/ T16 w 168"/>
                  <a:gd name="T18" fmla="+- 0 6917 6727"/>
                  <a:gd name="T19" fmla="*/ 6917 h 1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68" h="190">
                    <a:moveTo>
                      <a:pt x="70" y="190"/>
                    </a:moveTo>
                    <a:lnTo>
                      <a:pt x="168" y="48"/>
                    </a:lnTo>
                    <a:lnTo>
                      <a:pt x="98" y="0"/>
                    </a:lnTo>
                    <a:lnTo>
                      <a:pt x="0" y="139"/>
                    </a:lnTo>
                    <a:lnTo>
                      <a:pt x="70" y="19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33" name="Group 11376"/>
            <p:cNvGrpSpPr>
              <a:grpSpLocks/>
            </p:cNvGrpSpPr>
            <p:nvPr/>
          </p:nvGrpSpPr>
          <p:grpSpPr bwMode="auto">
            <a:xfrm>
              <a:off x="9935" y="6775"/>
              <a:ext cx="65" cy="36"/>
              <a:chOff x="9935" y="6775"/>
              <a:chExt cx="65" cy="36"/>
            </a:xfrm>
          </p:grpSpPr>
          <p:sp>
            <p:nvSpPr>
              <p:cNvPr id="20407" name="Freeform 11377"/>
              <p:cNvSpPr>
                <a:spLocks/>
              </p:cNvSpPr>
              <p:nvPr/>
            </p:nvSpPr>
            <p:spPr bwMode="auto">
              <a:xfrm>
                <a:off x="9935" y="6775"/>
                <a:ext cx="65" cy="36"/>
              </a:xfrm>
              <a:custGeom>
                <a:avLst/>
                <a:gdLst>
                  <a:gd name="T0" fmla="+- 0 10000 9935"/>
                  <a:gd name="T1" fmla="*/ T0 w 65"/>
                  <a:gd name="T2" fmla="+- 0 6775 6775"/>
                  <a:gd name="T3" fmla="*/ 6775 h 36"/>
                  <a:gd name="T4" fmla="+- 0 9935 9935"/>
                  <a:gd name="T5" fmla="*/ T4 w 65"/>
                  <a:gd name="T6" fmla="+- 0 6811 6775"/>
                  <a:gd name="T7" fmla="*/ 6811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5" h="36">
                    <a:moveTo>
                      <a:pt x="65" y="0"/>
                    </a:moveTo>
                    <a:lnTo>
                      <a:pt x="0" y="3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34" name="Group 11378"/>
            <p:cNvGrpSpPr>
              <a:grpSpLocks/>
            </p:cNvGrpSpPr>
            <p:nvPr/>
          </p:nvGrpSpPr>
          <p:grpSpPr bwMode="auto">
            <a:xfrm>
              <a:off x="9832" y="6833"/>
              <a:ext cx="65" cy="34"/>
              <a:chOff x="9832" y="6833"/>
              <a:chExt cx="65" cy="34"/>
            </a:xfrm>
          </p:grpSpPr>
          <p:sp>
            <p:nvSpPr>
              <p:cNvPr id="20406" name="Freeform 11379"/>
              <p:cNvSpPr>
                <a:spLocks/>
              </p:cNvSpPr>
              <p:nvPr/>
            </p:nvSpPr>
            <p:spPr bwMode="auto">
              <a:xfrm>
                <a:off x="9832" y="6833"/>
                <a:ext cx="65" cy="34"/>
              </a:xfrm>
              <a:custGeom>
                <a:avLst/>
                <a:gdLst>
                  <a:gd name="T0" fmla="+- 0 9897 9832"/>
                  <a:gd name="T1" fmla="*/ T0 w 65"/>
                  <a:gd name="T2" fmla="+- 0 6833 6833"/>
                  <a:gd name="T3" fmla="*/ 6833 h 34"/>
                  <a:gd name="T4" fmla="+- 0 9832 9832"/>
                  <a:gd name="T5" fmla="*/ T4 w 65"/>
                  <a:gd name="T6" fmla="+- 0 6866 6833"/>
                  <a:gd name="T7" fmla="*/ 6866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5" h="34">
                    <a:moveTo>
                      <a:pt x="65" y="0"/>
                    </a:moveTo>
                    <a:lnTo>
                      <a:pt x="0" y="3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35" name="Group 11380"/>
            <p:cNvGrpSpPr>
              <a:grpSpLocks/>
            </p:cNvGrpSpPr>
            <p:nvPr/>
          </p:nvGrpSpPr>
          <p:grpSpPr bwMode="auto">
            <a:xfrm>
              <a:off x="9924" y="6727"/>
              <a:ext cx="2" cy="72"/>
              <a:chOff x="9924" y="6727"/>
              <a:chExt cx="2" cy="72"/>
            </a:xfrm>
          </p:grpSpPr>
          <p:sp>
            <p:nvSpPr>
              <p:cNvPr id="20405" name="Freeform 11381"/>
              <p:cNvSpPr>
                <a:spLocks/>
              </p:cNvSpPr>
              <p:nvPr/>
            </p:nvSpPr>
            <p:spPr bwMode="auto">
              <a:xfrm>
                <a:off x="9924" y="6727"/>
                <a:ext cx="2" cy="72"/>
              </a:xfrm>
              <a:custGeom>
                <a:avLst/>
                <a:gdLst>
                  <a:gd name="T0" fmla="+- 0 6727 6727"/>
                  <a:gd name="T1" fmla="*/ 6727 h 72"/>
                  <a:gd name="T2" fmla="+- 0 6799 6727"/>
                  <a:gd name="T3" fmla="*/ 6799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762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36" name="Group 11382"/>
            <p:cNvGrpSpPr>
              <a:grpSpLocks/>
            </p:cNvGrpSpPr>
            <p:nvPr/>
          </p:nvGrpSpPr>
          <p:grpSpPr bwMode="auto">
            <a:xfrm>
              <a:off x="9906" y="6842"/>
              <a:ext cx="2" cy="74"/>
              <a:chOff x="9906" y="6842"/>
              <a:chExt cx="2" cy="74"/>
            </a:xfrm>
          </p:grpSpPr>
          <p:sp>
            <p:nvSpPr>
              <p:cNvPr id="20404" name="Freeform 11383"/>
              <p:cNvSpPr>
                <a:spLocks/>
              </p:cNvSpPr>
              <p:nvPr/>
            </p:nvSpPr>
            <p:spPr bwMode="auto">
              <a:xfrm>
                <a:off x="9906" y="6842"/>
                <a:ext cx="2" cy="74"/>
              </a:xfrm>
              <a:custGeom>
                <a:avLst/>
                <a:gdLst>
                  <a:gd name="T0" fmla="+- 0 6842 6842"/>
                  <a:gd name="T1" fmla="*/ 6842 h 74"/>
                  <a:gd name="T2" fmla="+- 0 6917 6842"/>
                  <a:gd name="T3" fmla="*/ 6917 h 74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4">
                    <a:moveTo>
                      <a:pt x="0" y="0"/>
                    </a:moveTo>
                    <a:lnTo>
                      <a:pt x="0" y="75"/>
                    </a:lnTo>
                  </a:path>
                </a:pathLst>
              </a:custGeom>
              <a:noFill/>
              <a:ln w="609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37" name="Group 11384"/>
            <p:cNvGrpSpPr>
              <a:grpSpLocks/>
            </p:cNvGrpSpPr>
            <p:nvPr/>
          </p:nvGrpSpPr>
          <p:grpSpPr bwMode="auto">
            <a:xfrm>
              <a:off x="9894" y="6797"/>
              <a:ext cx="46" cy="46"/>
              <a:chOff x="9894" y="6797"/>
              <a:chExt cx="46" cy="46"/>
            </a:xfrm>
          </p:grpSpPr>
          <p:sp>
            <p:nvSpPr>
              <p:cNvPr id="20403" name="Freeform 11385"/>
              <p:cNvSpPr>
                <a:spLocks/>
              </p:cNvSpPr>
              <p:nvPr/>
            </p:nvSpPr>
            <p:spPr bwMode="auto">
              <a:xfrm>
                <a:off x="9894" y="6797"/>
                <a:ext cx="46" cy="46"/>
              </a:xfrm>
              <a:custGeom>
                <a:avLst/>
                <a:gdLst>
                  <a:gd name="T0" fmla="+- 0 9917 9894"/>
                  <a:gd name="T1" fmla="*/ T0 w 46"/>
                  <a:gd name="T2" fmla="+- 0 6797 6797"/>
                  <a:gd name="T3" fmla="*/ 6797 h 46"/>
                  <a:gd name="T4" fmla="+- 0 9905 9894"/>
                  <a:gd name="T5" fmla="*/ T4 w 46"/>
                  <a:gd name="T6" fmla="+- 0 6797 6797"/>
                  <a:gd name="T7" fmla="*/ 6797 h 46"/>
                  <a:gd name="T8" fmla="+- 0 9894 9894"/>
                  <a:gd name="T9" fmla="*/ T8 w 46"/>
                  <a:gd name="T10" fmla="+- 0 6807 6797"/>
                  <a:gd name="T11" fmla="*/ 6807 h 46"/>
                  <a:gd name="T12" fmla="+- 0 9894 9894"/>
                  <a:gd name="T13" fmla="*/ T12 w 46"/>
                  <a:gd name="T14" fmla="+- 0 6820 6797"/>
                  <a:gd name="T15" fmla="*/ 6820 h 46"/>
                  <a:gd name="T16" fmla="+- 0 9894 9894"/>
                  <a:gd name="T17" fmla="*/ T16 w 46"/>
                  <a:gd name="T18" fmla="+- 0 6832 6797"/>
                  <a:gd name="T19" fmla="*/ 6832 h 46"/>
                  <a:gd name="T20" fmla="+- 0 9905 9894"/>
                  <a:gd name="T21" fmla="*/ T20 w 46"/>
                  <a:gd name="T22" fmla="+- 0 6842 6797"/>
                  <a:gd name="T23" fmla="*/ 6842 h 46"/>
                  <a:gd name="T24" fmla="+- 0 9917 9894"/>
                  <a:gd name="T25" fmla="*/ T24 w 46"/>
                  <a:gd name="T26" fmla="+- 0 6842 6797"/>
                  <a:gd name="T27" fmla="*/ 6842 h 46"/>
                  <a:gd name="T28" fmla="+- 0 9930 9894"/>
                  <a:gd name="T29" fmla="*/ T28 w 46"/>
                  <a:gd name="T30" fmla="+- 0 6842 6797"/>
                  <a:gd name="T31" fmla="*/ 6842 h 46"/>
                  <a:gd name="T32" fmla="+- 0 9940 9894"/>
                  <a:gd name="T33" fmla="*/ T32 w 46"/>
                  <a:gd name="T34" fmla="+- 0 6832 6797"/>
                  <a:gd name="T35" fmla="*/ 6832 h 46"/>
                  <a:gd name="T36" fmla="+- 0 9940 9894"/>
                  <a:gd name="T37" fmla="*/ T36 w 46"/>
                  <a:gd name="T38" fmla="+- 0 6820 6797"/>
                  <a:gd name="T39" fmla="*/ 6820 h 46"/>
                  <a:gd name="T40" fmla="+- 0 9940 9894"/>
                  <a:gd name="T41" fmla="*/ T40 w 46"/>
                  <a:gd name="T42" fmla="+- 0 6807 6797"/>
                  <a:gd name="T43" fmla="*/ 6807 h 46"/>
                  <a:gd name="T44" fmla="+- 0 9930 9894"/>
                  <a:gd name="T45" fmla="*/ T44 w 46"/>
                  <a:gd name="T46" fmla="+- 0 6797 6797"/>
                  <a:gd name="T47" fmla="*/ 6797 h 46"/>
                  <a:gd name="T48" fmla="+- 0 9917 9894"/>
                  <a:gd name="T49" fmla="*/ T48 w 46"/>
                  <a:gd name="T50" fmla="+- 0 6797 6797"/>
                  <a:gd name="T51" fmla="*/ 6797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23"/>
                    </a:lnTo>
                    <a:lnTo>
                      <a:pt x="0" y="35"/>
                    </a:lnTo>
                    <a:lnTo>
                      <a:pt x="11" y="45"/>
                    </a:lnTo>
                    <a:lnTo>
                      <a:pt x="23" y="45"/>
                    </a:lnTo>
                    <a:lnTo>
                      <a:pt x="36" y="45"/>
                    </a:lnTo>
                    <a:lnTo>
                      <a:pt x="46" y="35"/>
                    </a:lnTo>
                    <a:lnTo>
                      <a:pt x="46" y="23"/>
                    </a:lnTo>
                    <a:lnTo>
                      <a:pt x="46" y="10"/>
                    </a:lnTo>
                    <a:lnTo>
                      <a:pt x="36" y="0"/>
                    </a:lnTo>
                    <a:lnTo>
                      <a:pt x="23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38" name="Group 11386"/>
            <p:cNvGrpSpPr>
              <a:grpSpLocks/>
            </p:cNvGrpSpPr>
            <p:nvPr/>
          </p:nvGrpSpPr>
          <p:grpSpPr bwMode="auto">
            <a:xfrm>
              <a:off x="10067" y="6564"/>
              <a:ext cx="34" cy="29"/>
              <a:chOff x="10067" y="6564"/>
              <a:chExt cx="34" cy="29"/>
            </a:xfrm>
          </p:grpSpPr>
          <p:sp>
            <p:nvSpPr>
              <p:cNvPr id="20399" name="Freeform 11387"/>
              <p:cNvSpPr>
                <a:spLocks/>
              </p:cNvSpPr>
              <p:nvPr/>
            </p:nvSpPr>
            <p:spPr bwMode="auto">
              <a:xfrm>
                <a:off x="10067" y="6564"/>
                <a:ext cx="34" cy="29"/>
              </a:xfrm>
              <a:custGeom>
                <a:avLst/>
                <a:gdLst>
                  <a:gd name="T0" fmla="+- 0 10070 10067"/>
                  <a:gd name="T1" fmla="*/ T0 w 34"/>
                  <a:gd name="T2" fmla="+- 0 6576 6564"/>
                  <a:gd name="T3" fmla="*/ 6576 h 29"/>
                  <a:gd name="T4" fmla="+- 0 10067 10067"/>
                  <a:gd name="T5" fmla="*/ T4 w 34"/>
                  <a:gd name="T6" fmla="+- 0 6578 6564"/>
                  <a:gd name="T7" fmla="*/ 6578 h 29"/>
                  <a:gd name="T8" fmla="+- 0 10089 10067"/>
                  <a:gd name="T9" fmla="*/ T8 w 34"/>
                  <a:gd name="T10" fmla="+- 0 6593 6564"/>
                  <a:gd name="T11" fmla="*/ 6593 h 29"/>
                  <a:gd name="T12" fmla="+- 0 10091 10067"/>
                  <a:gd name="T13" fmla="*/ T12 w 34"/>
                  <a:gd name="T14" fmla="+- 0 6590 6564"/>
                  <a:gd name="T15" fmla="*/ 6590 h 29"/>
                  <a:gd name="T16" fmla="+- 0 10082 10067"/>
                  <a:gd name="T17" fmla="*/ T16 w 34"/>
                  <a:gd name="T18" fmla="+- 0 6583 6564"/>
                  <a:gd name="T19" fmla="*/ 6583 h 29"/>
                  <a:gd name="T20" fmla="+- 0 10079 10067"/>
                  <a:gd name="T21" fmla="*/ T20 w 34"/>
                  <a:gd name="T22" fmla="+- 0 6583 6564"/>
                  <a:gd name="T23" fmla="*/ 6583 h 29"/>
                  <a:gd name="T24" fmla="+- 0 10070 10067"/>
                  <a:gd name="T25" fmla="*/ T24 w 34"/>
                  <a:gd name="T26" fmla="+- 0 6576 6564"/>
                  <a:gd name="T27" fmla="*/ 657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4" h="29">
                    <a:moveTo>
                      <a:pt x="3" y="12"/>
                    </a:moveTo>
                    <a:lnTo>
                      <a:pt x="0" y="14"/>
                    </a:lnTo>
                    <a:lnTo>
                      <a:pt x="22" y="29"/>
                    </a:lnTo>
                    <a:lnTo>
                      <a:pt x="24" y="26"/>
                    </a:lnTo>
                    <a:lnTo>
                      <a:pt x="15" y="19"/>
                    </a:lnTo>
                    <a:lnTo>
                      <a:pt x="12" y="19"/>
                    </a:lnTo>
                    <a:lnTo>
                      <a:pt x="3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00" name="Freeform 11388"/>
              <p:cNvSpPr>
                <a:spLocks/>
              </p:cNvSpPr>
              <p:nvPr/>
            </p:nvSpPr>
            <p:spPr bwMode="auto">
              <a:xfrm>
                <a:off x="10067" y="6564"/>
                <a:ext cx="34" cy="29"/>
              </a:xfrm>
              <a:custGeom>
                <a:avLst/>
                <a:gdLst>
                  <a:gd name="T0" fmla="+- 0 10084 10067"/>
                  <a:gd name="T1" fmla="*/ T0 w 34"/>
                  <a:gd name="T2" fmla="+- 0 6581 6564"/>
                  <a:gd name="T3" fmla="*/ 6581 h 29"/>
                  <a:gd name="T4" fmla="+- 0 10079 10067"/>
                  <a:gd name="T5" fmla="*/ T4 w 34"/>
                  <a:gd name="T6" fmla="+- 0 6581 6564"/>
                  <a:gd name="T7" fmla="*/ 6581 h 29"/>
                  <a:gd name="T8" fmla="+- 0 10079 10067"/>
                  <a:gd name="T9" fmla="*/ T8 w 34"/>
                  <a:gd name="T10" fmla="+- 0 6583 6564"/>
                  <a:gd name="T11" fmla="*/ 6583 h 29"/>
                  <a:gd name="T12" fmla="+- 0 10084 10067"/>
                  <a:gd name="T13" fmla="*/ T12 w 34"/>
                  <a:gd name="T14" fmla="+- 0 6583 6564"/>
                  <a:gd name="T15" fmla="*/ 6583 h 29"/>
                  <a:gd name="T16" fmla="+- 0 10084 10067"/>
                  <a:gd name="T17" fmla="*/ T16 w 34"/>
                  <a:gd name="T18" fmla="+- 0 6581 6564"/>
                  <a:gd name="T19" fmla="*/ 6581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" h="29">
                    <a:moveTo>
                      <a:pt x="17" y="17"/>
                    </a:moveTo>
                    <a:lnTo>
                      <a:pt x="12" y="17"/>
                    </a:lnTo>
                    <a:lnTo>
                      <a:pt x="12" y="19"/>
                    </a:lnTo>
                    <a:lnTo>
                      <a:pt x="17" y="19"/>
                    </a:lnTo>
                    <a:lnTo>
                      <a:pt x="17" y="1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01" name="Freeform 11389"/>
              <p:cNvSpPr>
                <a:spLocks/>
              </p:cNvSpPr>
              <p:nvPr/>
            </p:nvSpPr>
            <p:spPr bwMode="auto">
              <a:xfrm>
                <a:off x="10067" y="6564"/>
                <a:ext cx="34" cy="29"/>
              </a:xfrm>
              <a:custGeom>
                <a:avLst/>
                <a:gdLst>
                  <a:gd name="T0" fmla="+- 0 10101 10067"/>
                  <a:gd name="T1" fmla="*/ T0 w 34"/>
                  <a:gd name="T2" fmla="+- 0 6578 6564"/>
                  <a:gd name="T3" fmla="*/ 6578 h 29"/>
                  <a:gd name="T4" fmla="+- 0 10082 10067"/>
                  <a:gd name="T5" fmla="*/ T4 w 34"/>
                  <a:gd name="T6" fmla="+- 0 6578 6564"/>
                  <a:gd name="T7" fmla="*/ 6578 h 29"/>
                  <a:gd name="T8" fmla="+- 0 10082 10067"/>
                  <a:gd name="T9" fmla="*/ T8 w 34"/>
                  <a:gd name="T10" fmla="+- 0 6581 6564"/>
                  <a:gd name="T11" fmla="*/ 6581 h 29"/>
                  <a:gd name="T12" fmla="+- 0 10098 10067"/>
                  <a:gd name="T13" fmla="*/ T12 w 34"/>
                  <a:gd name="T14" fmla="+- 0 6581 6564"/>
                  <a:gd name="T15" fmla="*/ 6581 h 29"/>
                  <a:gd name="T16" fmla="+- 0 10101 10067"/>
                  <a:gd name="T17" fmla="*/ T16 w 34"/>
                  <a:gd name="T18" fmla="+- 0 6578 6564"/>
                  <a:gd name="T19" fmla="*/ 6578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" h="29">
                    <a:moveTo>
                      <a:pt x="34" y="14"/>
                    </a:moveTo>
                    <a:lnTo>
                      <a:pt x="15" y="14"/>
                    </a:lnTo>
                    <a:lnTo>
                      <a:pt x="15" y="17"/>
                    </a:lnTo>
                    <a:lnTo>
                      <a:pt x="31" y="17"/>
                    </a:lnTo>
                    <a:lnTo>
                      <a:pt x="34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02" name="Freeform 11390"/>
              <p:cNvSpPr>
                <a:spLocks/>
              </p:cNvSpPr>
              <p:nvPr/>
            </p:nvSpPr>
            <p:spPr bwMode="auto">
              <a:xfrm>
                <a:off x="10067" y="6564"/>
                <a:ext cx="34" cy="29"/>
              </a:xfrm>
              <a:custGeom>
                <a:avLst/>
                <a:gdLst>
                  <a:gd name="T0" fmla="+- 0 10079 10067"/>
                  <a:gd name="T1" fmla="*/ T0 w 34"/>
                  <a:gd name="T2" fmla="+- 0 6564 6564"/>
                  <a:gd name="T3" fmla="*/ 6564 h 29"/>
                  <a:gd name="T4" fmla="+- 0 10077 10067"/>
                  <a:gd name="T5" fmla="*/ T4 w 34"/>
                  <a:gd name="T6" fmla="+- 0 6564 6564"/>
                  <a:gd name="T7" fmla="*/ 6564 h 29"/>
                  <a:gd name="T8" fmla="+- 0 10077 10067"/>
                  <a:gd name="T9" fmla="*/ T8 w 34"/>
                  <a:gd name="T10" fmla="+- 0 6574 6564"/>
                  <a:gd name="T11" fmla="*/ 6574 h 29"/>
                  <a:gd name="T12" fmla="+- 0 10079 10067"/>
                  <a:gd name="T13" fmla="*/ T12 w 34"/>
                  <a:gd name="T14" fmla="+- 0 6574 6564"/>
                  <a:gd name="T15" fmla="*/ 6574 h 29"/>
                  <a:gd name="T16" fmla="+- 0 10079 10067"/>
                  <a:gd name="T17" fmla="*/ T16 w 34"/>
                  <a:gd name="T18" fmla="+- 0 6578 6564"/>
                  <a:gd name="T19" fmla="*/ 6578 h 29"/>
                  <a:gd name="T20" fmla="+- 0 10084 10067"/>
                  <a:gd name="T21" fmla="*/ T20 w 34"/>
                  <a:gd name="T22" fmla="+- 0 6578 6564"/>
                  <a:gd name="T23" fmla="*/ 6578 h 29"/>
                  <a:gd name="T24" fmla="+- 0 10084 10067"/>
                  <a:gd name="T25" fmla="*/ T24 w 34"/>
                  <a:gd name="T26" fmla="+- 0 6576 6564"/>
                  <a:gd name="T27" fmla="*/ 6576 h 29"/>
                  <a:gd name="T28" fmla="+- 0 10082 10067"/>
                  <a:gd name="T29" fmla="*/ T28 w 34"/>
                  <a:gd name="T30" fmla="+- 0 6576 6564"/>
                  <a:gd name="T31" fmla="*/ 6576 h 29"/>
                  <a:gd name="T32" fmla="+- 0 10082 10067"/>
                  <a:gd name="T33" fmla="*/ T32 w 34"/>
                  <a:gd name="T34" fmla="+- 0 6571 6564"/>
                  <a:gd name="T35" fmla="*/ 6571 h 29"/>
                  <a:gd name="T36" fmla="+- 0 10079 10067"/>
                  <a:gd name="T37" fmla="*/ T36 w 34"/>
                  <a:gd name="T38" fmla="+- 0 6571 6564"/>
                  <a:gd name="T39" fmla="*/ 6571 h 29"/>
                  <a:gd name="T40" fmla="+- 0 10079 10067"/>
                  <a:gd name="T41" fmla="*/ T40 w 34"/>
                  <a:gd name="T42" fmla="+- 0 6566 6564"/>
                  <a:gd name="T43" fmla="*/ 6566 h 29"/>
                  <a:gd name="T44" fmla="+- 0 10082 10067"/>
                  <a:gd name="T45" fmla="*/ T44 w 34"/>
                  <a:gd name="T46" fmla="+- 0 6566 6564"/>
                  <a:gd name="T47" fmla="*/ 6566 h 29"/>
                  <a:gd name="T48" fmla="+- 0 10079 10067"/>
                  <a:gd name="T49" fmla="*/ T48 w 34"/>
                  <a:gd name="T50" fmla="+- 0 6564 6564"/>
                  <a:gd name="T51" fmla="*/ 656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34" h="29">
                    <a:moveTo>
                      <a:pt x="12" y="0"/>
                    </a:moveTo>
                    <a:lnTo>
                      <a:pt x="10" y="0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2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2" y="2"/>
                    </a:lnTo>
                    <a:lnTo>
                      <a:pt x="15" y="2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39" name="Group 11391"/>
            <p:cNvGrpSpPr>
              <a:grpSpLocks/>
            </p:cNvGrpSpPr>
            <p:nvPr/>
          </p:nvGrpSpPr>
          <p:grpSpPr bwMode="auto">
            <a:xfrm>
              <a:off x="10000" y="6487"/>
              <a:ext cx="168" cy="190"/>
              <a:chOff x="10000" y="6487"/>
              <a:chExt cx="168" cy="190"/>
            </a:xfrm>
          </p:grpSpPr>
          <p:sp>
            <p:nvSpPr>
              <p:cNvPr id="20398" name="Freeform 11392"/>
              <p:cNvSpPr>
                <a:spLocks/>
              </p:cNvSpPr>
              <p:nvPr/>
            </p:nvSpPr>
            <p:spPr bwMode="auto">
              <a:xfrm>
                <a:off x="10000" y="6487"/>
                <a:ext cx="168" cy="190"/>
              </a:xfrm>
              <a:custGeom>
                <a:avLst/>
                <a:gdLst>
                  <a:gd name="T0" fmla="+- 0 10070 10000"/>
                  <a:gd name="T1" fmla="*/ T0 w 168"/>
                  <a:gd name="T2" fmla="+- 0 6677 6487"/>
                  <a:gd name="T3" fmla="*/ 6677 h 190"/>
                  <a:gd name="T4" fmla="+- 0 10168 10000"/>
                  <a:gd name="T5" fmla="*/ T4 w 168"/>
                  <a:gd name="T6" fmla="+- 0 6538 6487"/>
                  <a:gd name="T7" fmla="*/ 6538 h 190"/>
                  <a:gd name="T8" fmla="+- 0 10096 10000"/>
                  <a:gd name="T9" fmla="*/ T8 w 168"/>
                  <a:gd name="T10" fmla="+- 0 6487 6487"/>
                  <a:gd name="T11" fmla="*/ 6487 h 190"/>
                  <a:gd name="T12" fmla="+- 0 10000 10000"/>
                  <a:gd name="T13" fmla="*/ T12 w 168"/>
                  <a:gd name="T14" fmla="+- 0 6626 6487"/>
                  <a:gd name="T15" fmla="*/ 6626 h 190"/>
                  <a:gd name="T16" fmla="+- 0 10070 10000"/>
                  <a:gd name="T17" fmla="*/ T16 w 168"/>
                  <a:gd name="T18" fmla="+- 0 6677 6487"/>
                  <a:gd name="T19" fmla="*/ 6677 h 1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68" h="190">
                    <a:moveTo>
                      <a:pt x="70" y="190"/>
                    </a:moveTo>
                    <a:lnTo>
                      <a:pt x="168" y="51"/>
                    </a:lnTo>
                    <a:lnTo>
                      <a:pt x="96" y="0"/>
                    </a:lnTo>
                    <a:lnTo>
                      <a:pt x="0" y="139"/>
                    </a:lnTo>
                    <a:lnTo>
                      <a:pt x="70" y="19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40" name="Group 11393"/>
            <p:cNvGrpSpPr>
              <a:grpSpLocks/>
            </p:cNvGrpSpPr>
            <p:nvPr/>
          </p:nvGrpSpPr>
          <p:grpSpPr bwMode="auto">
            <a:xfrm>
              <a:off x="10103" y="6538"/>
              <a:ext cx="65" cy="34"/>
              <a:chOff x="10103" y="6538"/>
              <a:chExt cx="65" cy="34"/>
            </a:xfrm>
          </p:grpSpPr>
          <p:sp>
            <p:nvSpPr>
              <p:cNvPr id="20397" name="Freeform 11394"/>
              <p:cNvSpPr>
                <a:spLocks/>
              </p:cNvSpPr>
              <p:nvPr/>
            </p:nvSpPr>
            <p:spPr bwMode="auto">
              <a:xfrm>
                <a:off x="10103" y="6538"/>
                <a:ext cx="65" cy="34"/>
              </a:xfrm>
              <a:custGeom>
                <a:avLst/>
                <a:gdLst>
                  <a:gd name="T0" fmla="+- 0 10168 10103"/>
                  <a:gd name="T1" fmla="*/ T0 w 65"/>
                  <a:gd name="T2" fmla="+- 0 6538 6538"/>
                  <a:gd name="T3" fmla="*/ 6538 h 34"/>
                  <a:gd name="T4" fmla="+- 0 10103 10103"/>
                  <a:gd name="T5" fmla="*/ T4 w 65"/>
                  <a:gd name="T6" fmla="+- 0 6571 6538"/>
                  <a:gd name="T7" fmla="*/ 6571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5" h="34">
                    <a:moveTo>
                      <a:pt x="65" y="0"/>
                    </a:moveTo>
                    <a:lnTo>
                      <a:pt x="0" y="3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41" name="Group 11395"/>
            <p:cNvGrpSpPr>
              <a:grpSpLocks/>
            </p:cNvGrpSpPr>
            <p:nvPr/>
          </p:nvGrpSpPr>
          <p:grpSpPr bwMode="auto">
            <a:xfrm>
              <a:off x="10000" y="6593"/>
              <a:ext cx="62" cy="34"/>
              <a:chOff x="10000" y="6593"/>
              <a:chExt cx="62" cy="34"/>
            </a:xfrm>
          </p:grpSpPr>
          <p:sp>
            <p:nvSpPr>
              <p:cNvPr id="20396" name="Freeform 11396"/>
              <p:cNvSpPr>
                <a:spLocks/>
              </p:cNvSpPr>
              <p:nvPr/>
            </p:nvSpPr>
            <p:spPr bwMode="auto">
              <a:xfrm>
                <a:off x="10000" y="6593"/>
                <a:ext cx="62" cy="34"/>
              </a:xfrm>
              <a:custGeom>
                <a:avLst/>
                <a:gdLst>
                  <a:gd name="T0" fmla="+- 0 10062 10000"/>
                  <a:gd name="T1" fmla="*/ T0 w 62"/>
                  <a:gd name="T2" fmla="+- 0 6593 6593"/>
                  <a:gd name="T3" fmla="*/ 6593 h 34"/>
                  <a:gd name="T4" fmla="+- 0 10000 10000"/>
                  <a:gd name="T5" fmla="*/ T4 w 62"/>
                  <a:gd name="T6" fmla="+- 0 6626 6593"/>
                  <a:gd name="T7" fmla="*/ 6626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" h="34">
                    <a:moveTo>
                      <a:pt x="62" y="0"/>
                    </a:moveTo>
                    <a:lnTo>
                      <a:pt x="0" y="3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42" name="Group 11397"/>
            <p:cNvGrpSpPr>
              <a:grpSpLocks/>
            </p:cNvGrpSpPr>
            <p:nvPr/>
          </p:nvGrpSpPr>
          <p:grpSpPr bwMode="auto">
            <a:xfrm>
              <a:off x="10091" y="6487"/>
              <a:ext cx="2" cy="72"/>
              <a:chOff x="10091" y="6487"/>
              <a:chExt cx="2" cy="72"/>
            </a:xfrm>
          </p:grpSpPr>
          <p:sp>
            <p:nvSpPr>
              <p:cNvPr id="20395" name="Freeform 11398"/>
              <p:cNvSpPr>
                <a:spLocks/>
              </p:cNvSpPr>
              <p:nvPr/>
            </p:nvSpPr>
            <p:spPr bwMode="auto">
              <a:xfrm>
                <a:off x="10091" y="6487"/>
                <a:ext cx="2" cy="72"/>
              </a:xfrm>
              <a:custGeom>
                <a:avLst/>
                <a:gdLst>
                  <a:gd name="T0" fmla="+- 0 6487 6487"/>
                  <a:gd name="T1" fmla="*/ 6487 h 72"/>
                  <a:gd name="T2" fmla="+- 0 6559 6487"/>
                  <a:gd name="T3" fmla="*/ 6559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609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43" name="Group 11399"/>
            <p:cNvGrpSpPr>
              <a:grpSpLocks/>
            </p:cNvGrpSpPr>
            <p:nvPr/>
          </p:nvGrpSpPr>
          <p:grpSpPr bwMode="auto">
            <a:xfrm>
              <a:off x="10074" y="6605"/>
              <a:ext cx="2" cy="72"/>
              <a:chOff x="10074" y="6605"/>
              <a:chExt cx="2" cy="72"/>
            </a:xfrm>
          </p:grpSpPr>
          <p:sp>
            <p:nvSpPr>
              <p:cNvPr id="20394" name="Freeform 11400"/>
              <p:cNvSpPr>
                <a:spLocks/>
              </p:cNvSpPr>
              <p:nvPr/>
            </p:nvSpPr>
            <p:spPr bwMode="auto">
              <a:xfrm>
                <a:off x="10074" y="6605"/>
                <a:ext cx="2" cy="72"/>
              </a:xfrm>
              <a:custGeom>
                <a:avLst/>
                <a:gdLst>
                  <a:gd name="T0" fmla="+- 0 6605 6605"/>
                  <a:gd name="T1" fmla="*/ 6605 h 72"/>
                  <a:gd name="T2" fmla="+- 0 6677 6605"/>
                  <a:gd name="T3" fmla="*/ 6677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609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44" name="Group 11401"/>
            <p:cNvGrpSpPr>
              <a:grpSpLocks/>
            </p:cNvGrpSpPr>
            <p:nvPr/>
          </p:nvGrpSpPr>
          <p:grpSpPr bwMode="auto">
            <a:xfrm>
              <a:off x="10062" y="6557"/>
              <a:ext cx="46" cy="46"/>
              <a:chOff x="10062" y="6557"/>
              <a:chExt cx="46" cy="46"/>
            </a:xfrm>
          </p:grpSpPr>
          <p:sp>
            <p:nvSpPr>
              <p:cNvPr id="20393" name="Freeform 11402"/>
              <p:cNvSpPr>
                <a:spLocks/>
              </p:cNvSpPr>
              <p:nvPr/>
            </p:nvSpPr>
            <p:spPr bwMode="auto">
              <a:xfrm>
                <a:off x="10062" y="6557"/>
                <a:ext cx="46" cy="46"/>
              </a:xfrm>
              <a:custGeom>
                <a:avLst/>
                <a:gdLst>
                  <a:gd name="T0" fmla="+- 0 10085 10062"/>
                  <a:gd name="T1" fmla="*/ T0 w 46"/>
                  <a:gd name="T2" fmla="+- 0 6557 6557"/>
                  <a:gd name="T3" fmla="*/ 6557 h 46"/>
                  <a:gd name="T4" fmla="+- 0 10073 10062"/>
                  <a:gd name="T5" fmla="*/ T4 w 46"/>
                  <a:gd name="T6" fmla="+- 0 6557 6557"/>
                  <a:gd name="T7" fmla="*/ 6557 h 46"/>
                  <a:gd name="T8" fmla="+- 0 10062 10062"/>
                  <a:gd name="T9" fmla="*/ T8 w 46"/>
                  <a:gd name="T10" fmla="+- 0 6567 6557"/>
                  <a:gd name="T11" fmla="*/ 6567 h 46"/>
                  <a:gd name="T12" fmla="+- 0 10062 10062"/>
                  <a:gd name="T13" fmla="*/ T12 w 46"/>
                  <a:gd name="T14" fmla="+- 0 6580 6557"/>
                  <a:gd name="T15" fmla="*/ 6580 h 46"/>
                  <a:gd name="T16" fmla="+- 0 10062 10062"/>
                  <a:gd name="T17" fmla="*/ T16 w 46"/>
                  <a:gd name="T18" fmla="+- 0 6592 6557"/>
                  <a:gd name="T19" fmla="*/ 6592 h 46"/>
                  <a:gd name="T20" fmla="+- 0 10073 10062"/>
                  <a:gd name="T21" fmla="*/ T20 w 46"/>
                  <a:gd name="T22" fmla="+- 0 6602 6557"/>
                  <a:gd name="T23" fmla="*/ 6602 h 46"/>
                  <a:gd name="T24" fmla="+- 0 10085 10062"/>
                  <a:gd name="T25" fmla="*/ T24 w 46"/>
                  <a:gd name="T26" fmla="+- 0 6602 6557"/>
                  <a:gd name="T27" fmla="*/ 6602 h 46"/>
                  <a:gd name="T28" fmla="+- 0 10098 10062"/>
                  <a:gd name="T29" fmla="*/ T28 w 46"/>
                  <a:gd name="T30" fmla="+- 0 6602 6557"/>
                  <a:gd name="T31" fmla="*/ 6602 h 46"/>
                  <a:gd name="T32" fmla="+- 0 10108 10062"/>
                  <a:gd name="T33" fmla="*/ T32 w 46"/>
                  <a:gd name="T34" fmla="+- 0 6592 6557"/>
                  <a:gd name="T35" fmla="*/ 6592 h 46"/>
                  <a:gd name="T36" fmla="+- 0 10108 10062"/>
                  <a:gd name="T37" fmla="*/ T36 w 46"/>
                  <a:gd name="T38" fmla="+- 0 6580 6557"/>
                  <a:gd name="T39" fmla="*/ 6580 h 46"/>
                  <a:gd name="T40" fmla="+- 0 10108 10062"/>
                  <a:gd name="T41" fmla="*/ T40 w 46"/>
                  <a:gd name="T42" fmla="+- 0 6567 6557"/>
                  <a:gd name="T43" fmla="*/ 6567 h 46"/>
                  <a:gd name="T44" fmla="+- 0 10098 10062"/>
                  <a:gd name="T45" fmla="*/ T44 w 46"/>
                  <a:gd name="T46" fmla="+- 0 6557 6557"/>
                  <a:gd name="T47" fmla="*/ 6557 h 46"/>
                  <a:gd name="T48" fmla="+- 0 10085 10062"/>
                  <a:gd name="T49" fmla="*/ T48 w 46"/>
                  <a:gd name="T50" fmla="+- 0 6557 6557"/>
                  <a:gd name="T51" fmla="*/ 6557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23"/>
                    </a:lnTo>
                    <a:lnTo>
                      <a:pt x="0" y="35"/>
                    </a:lnTo>
                    <a:lnTo>
                      <a:pt x="11" y="45"/>
                    </a:lnTo>
                    <a:lnTo>
                      <a:pt x="23" y="45"/>
                    </a:lnTo>
                    <a:lnTo>
                      <a:pt x="36" y="45"/>
                    </a:lnTo>
                    <a:lnTo>
                      <a:pt x="46" y="35"/>
                    </a:lnTo>
                    <a:lnTo>
                      <a:pt x="46" y="23"/>
                    </a:lnTo>
                    <a:lnTo>
                      <a:pt x="46" y="10"/>
                    </a:lnTo>
                    <a:lnTo>
                      <a:pt x="36" y="0"/>
                    </a:lnTo>
                    <a:lnTo>
                      <a:pt x="23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45" name="Group 11403"/>
            <p:cNvGrpSpPr>
              <a:grpSpLocks/>
            </p:cNvGrpSpPr>
            <p:nvPr/>
          </p:nvGrpSpPr>
          <p:grpSpPr bwMode="auto">
            <a:xfrm>
              <a:off x="10230" y="6334"/>
              <a:ext cx="31" cy="29"/>
              <a:chOff x="10230" y="6334"/>
              <a:chExt cx="31" cy="29"/>
            </a:xfrm>
          </p:grpSpPr>
          <p:sp>
            <p:nvSpPr>
              <p:cNvPr id="20390" name="Freeform 11404"/>
              <p:cNvSpPr>
                <a:spLocks/>
              </p:cNvSpPr>
              <p:nvPr/>
            </p:nvSpPr>
            <p:spPr bwMode="auto">
              <a:xfrm>
                <a:off x="10230" y="6334"/>
                <a:ext cx="31" cy="29"/>
              </a:xfrm>
              <a:custGeom>
                <a:avLst/>
                <a:gdLst>
                  <a:gd name="T0" fmla="+- 0 10233 10230"/>
                  <a:gd name="T1" fmla="*/ T0 w 31"/>
                  <a:gd name="T2" fmla="+- 0 6343 6334"/>
                  <a:gd name="T3" fmla="*/ 6343 h 29"/>
                  <a:gd name="T4" fmla="+- 0 10230 10230"/>
                  <a:gd name="T5" fmla="*/ T4 w 31"/>
                  <a:gd name="T6" fmla="+- 0 6348 6334"/>
                  <a:gd name="T7" fmla="*/ 6348 h 29"/>
                  <a:gd name="T8" fmla="+- 0 10252 10230"/>
                  <a:gd name="T9" fmla="*/ T8 w 31"/>
                  <a:gd name="T10" fmla="+- 0 6362 6334"/>
                  <a:gd name="T11" fmla="*/ 6362 h 29"/>
                  <a:gd name="T12" fmla="+- 0 10254 10230"/>
                  <a:gd name="T13" fmla="*/ T12 w 31"/>
                  <a:gd name="T14" fmla="+- 0 6360 6334"/>
                  <a:gd name="T15" fmla="*/ 6360 h 29"/>
                  <a:gd name="T16" fmla="+- 0 10242 10230"/>
                  <a:gd name="T17" fmla="*/ T16 w 31"/>
                  <a:gd name="T18" fmla="+- 0 6353 6334"/>
                  <a:gd name="T19" fmla="*/ 6353 h 29"/>
                  <a:gd name="T20" fmla="+- 0 10245 10230"/>
                  <a:gd name="T21" fmla="*/ T20 w 31"/>
                  <a:gd name="T22" fmla="+- 0 6353 6334"/>
                  <a:gd name="T23" fmla="*/ 6353 h 29"/>
                  <a:gd name="T24" fmla="+- 0 10245 10230"/>
                  <a:gd name="T25" fmla="*/ T24 w 31"/>
                  <a:gd name="T26" fmla="+- 0 6350 6334"/>
                  <a:gd name="T27" fmla="*/ 6350 h 29"/>
                  <a:gd name="T28" fmla="+- 0 10242 10230"/>
                  <a:gd name="T29" fmla="*/ T28 w 31"/>
                  <a:gd name="T30" fmla="+- 0 6350 6334"/>
                  <a:gd name="T31" fmla="*/ 6350 h 29"/>
                  <a:gd name="T32" fmla="+- 0 10233 10230"/>
                  <a:gd name="T33" fmla="*/ T32 w 31"/>
                  <a:gd name="T34" fmla="+- 0 6343 6334"/>
                  <a:gd name="T35" fmla="*/ 6343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1" h="29">
                    <a:moveTo>
                      <a:pt x="3" y="9"/>
                    </a:moveTo>
                    <a:lnTo>
                      <a:pt x="0" y="14"/>
                    </a:lnTo>
                    <a:lnTo>
                      <a:pt x="22" y="28"/>
                    </a:lnTo>
                    <a:lnTo>
                      <a:pt x="24" y="26"/>
                    </a:lnTo>
                    <a:lnTo>
                      <a:pt x="12" y="19"/>
                    </a:lnTo>
                    <a:lnTo>
                      <a:pt x="15" y="19"/>
                    </a:lnTo>
                    <a:lnTo>
                      <a:pt x="15" y="16"/>
                    </a:lnTo>
                    <a:lnTo>
                      <a:pt x="12" y="16"/>
                    </a:lnTo>
                    <a:lnTo>
                      <a:pt x="3" y="9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91" name="Freeform 11405"/>
              <p:cNvSpPr>
                <a:spLocks/>
              </p:cNvSpPr>
              <p:nvPr/>
            </p:nvSpPr>
            <p:spPr bwMode="auto">
              <a:xfrm>
                <a:off x="10230" y="6334"/>
                <a:ext cx="31" cy="29"/>
              </a:xfrm>
              <a:custGeom>
                <a:avLst/>
                <a:gdLst>
                  <a:gd name="T0" fmla="+- 0 10242 10230"/>
                  <a:gd name="T1" fmla="*/ T0 w 31"/>
                  <a:gd name="T2" fmla="+- 0 6334 6334"/>
                  <a:gd name="T3" fmla="*/ 6334 h 29"/>
                  <a:gd name="T4" fmla="+- 0 10240 10230"/>
                  <a:gd name="T5" fmla="*/ T4 w 31"/>
                  <a:gd name="T6" fmla="+- 0 6334 6334"/>
                  <a:gd name="T7" fmla="*/ 6334 h 29"/>
                  <a:gd name="T8" fmla="+- 0 10240 10230"/>
                  <a:gd name="T9" fmla="*/ T8 w 31"/>
                  <a:gd name="T10" fmla="+- 0 6336 6334"/>
                  <a:gd name="T11" fmla="*/ 6336 h 29"/>
                  <a:gd name="T12" fmla="+- 0 10238 10230"/>
                  <a:gd name="T13" fmla="*/ T12 w 31"/>
                  <a:gd name="T14" fmla="+- 0 6336 6334"/>
                  <a:gd name="T15" fmla="*/ 6336 h 29"/>
                  <a:gd name="T16" fmla="+- 0 10238 10230"/>
                  <a:gd name="T17" fmla="*/ T16 w 31"/>
                  <a:gd name="T18" fmla="+- 0 6341 6334"/>
                  <a:gd name="T19" fmla="*/ 6341 h 29"/>
                  <a:gd name="T20" fmla="+- 0 10240 10230"/>
                  <a:gd name="T21" fmla="*/ T20 w 31"/>
                  <a:gd name="T22" fmla="+- 0 6341 6334"/>
                  <a:gd name="T23" fmla="*/ 6341 h 29"/>
                  <a:gd name="T24" fmla="+- 0 10240 10230"/>
                  <a:gd name="T25" fmla="*/ T24 w 31"/>
                  <a:gd name="T26" fmla="+- 0 6343 6334"/>
                  <a:gd name="T27" fmla="*/ 6343 h 29"/>
                  <a:gd name="T28" fmla="+- 0 10242 10230"/>
                  <a:gd name="T29" fmla="*/ T28 w 31"/>
                  <a:gd name="T30" fmla="+- 0 6343 6334"/>
                  <a:gd name="T31" fmla="*/ 6343 h 29"/>
                  <a:gd name="T32" fmla="+- 0 10242 10230"/>
                  <a:gd name="T33" fmla="*/ T32 w 31"/>
                  <a:gd name="T34" fmla="+- 0 6350 6334"/>
                  <a:gd name="T35" fmla="*/ 6350 h 29"/>
                  <a:gd name="T36" fmla="+- 0 10259 10230"/>
                  <a:gd name="T37" fmla="*/ T36 w 31"/>
                  <a:gd name="T38" fmla="+- 0 6350 6334"/>
                  <a:gd name="T39" fmla="*/ 6350 h 29"/>
                  <a:gd name="T40" fmla="+- 0 10262 10230"/>
                  <a:gd name="T41" fmla="*/ T40 w 31"/>
                  <a:gd name="T42" fmla="+- 0 6348 6334"/>
                  <a:gd name="T43" fmla="*/ 6348 h 29"/>
                  <a:gd name="T44" fmla="+- 0 10245 10230"/>
                  <a:gd name="T45" fmla="*/ T44 w 31"/>
                  <a:gd name="T46" fmla="+- 0 6348 6334"/>
                  <a:gd name="T47" fmla="*/ 6348 h 29"/>
                  <a:gd name="T48" fmla="+- 0 10245 10230"/>
                  <a:gd name="T49" fmla="*/ T48 w 31"/>
                  <a:gd name="T50" fmla="+- 0 6343 6334"/>
                  <a:gd name="T51" fmla="*/ 6343 h 29"/>
                  <a:gd name="T52" fmla="+- 0 10242 10230"/>
                  <a:gd name="T53" fmla="*/ T52 w 31"/>
                  <a:gd name="T54" fmla="+- 0 6341 6334"/>
                  <a:gd name="T55" fmla="*/ 6341 h 29"/>
                  <a:gd name="T56" fmla="+- 0 10242 10230"/>
                  <a:gd name="T57" fmla="*/ T56 w 31"/>
                  <a:gd name="T58" fmla="+- 0 6334 6334"/>
                  <a:gd name="T59" fmla="*/ 633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31" h="29">
                    <a:moveTo>
                      <a:pt x="12" y="0"/>
                    </a:moveTo>
                    <a:lnTo>
                      <a:pt x="10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2" y="16"/>
                    </a:lnTo>
                    <a:lnTo>
                      <a:pt x="29" y="16"/>
                    </a:lnTo>
                    <a:lnTo>
                      <a:pt x="32" y="14"/>
                    </a:lnTo>
                    <a:lnTo>
                      <a:pt x="15" y="14"/>
                    </a:lnTo>
                    <a:lnTo>
                      <a:pt x="15" y="9"/>
                    </a:lnTo>
                    <a:lnTo>
                      <a:pt x="12" y="7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92" name="Freeform 11406"/>
              <p:cNvSpPr>
                <a:spLocks/>
              </p:cNvSpPr>
              <p:nvPr/>
            </p:nvSpPr>
            <p:spPr bwMode="auto">
              <a:xfrm>
                <a:off x="10230" y="6334"/>
                <a:ext cx="31" cy="29"/>
              </a:xfrm>
              <a:custGeom>
                <a:avLst/>
                <a:gdLst>
                  <a:gd name="T0" fmla="+- 0 10252 10230"/>
                  <a:gd name="T1" fmla="*/ T0 w 31"/>
                  <a:gd name="T2" fmla="+- 0 6346 6334"/>
                  <a:gd name="T3" fmla="*/ 6346 h 29"/>
                  <a:gd name="T4" fmla="+- 0 10247 10230"/>
                  <a:gd name="T5" fmla="*/ T4 w 31"/>
                  <a:gd name="T6" fmla="+- 0 6346 6334"/>
                  <a:gd name="T7" fmla="*/ 6346 h 29"/>
                  <a:gd name="T8" fmla="+- 0 10247 10230"/>
                  <a:gd name="T9" fmla="*/ T8 w 31"/>
                  <a:gd name="T10" fmla="+- 0 6348 6334"/>
                  <a:gd name="T11" fmla="*/ 6348 h 29"/>
                  <a:gd name="T12" fmla="+- 0 10262 10230"/>
                  <a:gd name="T13" fmla="*/ T12 w 31"/>
                  <a:gd name="T14" fmla="+- 0 6348 6334"/>
                  <a:gd name="T15" fmla="*/ 6348 h 29"/>
                  <a:gd name="T16" fmla="+- 0 10252 10230"/>
                  <a:gd name="T17" fmla="*/ T16 w 31"/>
                  <a:gd name="T18" fmla="+- 0 6346 6334"/>
                  <a:gd name="T19" fmla="*/ 634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1" h="29">
                    <a:moveTo>
                      <a:pt x="22" y="12"/>
                    </a:moveTo>
                    <a:lnTo>
                      <a:pt x="17" y="12"/>
                    </a:lnTo>
                    <a:lnTo>
                      <a:pt x="17" y="14"/>
                    </a:lnTo>
                    <a:lnTo>
                      <a:pt x="32" y="14"/>
                    </a:lnTo>
                    <a:lnTo>
                      <a:pt x="22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46" name="Group 11407"/>
            <p:cNvGrpSpPr>
              <a:grpSpLocks/>
            </p:cNvGrpSpPr>
            <p:nvPr/>
          </p:nvGrpSpPr>
          <p:grpSpPr bwMode="auto">
            <a:xfrm>
              <a:off x="10161" y="6257"/>
              <a:ext cx="168" cy="187"/>
              <a:chOff x="10161" y="6257"/>
              <a:chExt cx="168" cy="187"/>
            </a:xfrm>
          </p:grpSpPr>
          <p:sp>
            <p:nvSpPr>
              <p:cNvPr id="20389" name="Freeform 11408"/>
              <p:cNvSpPr>
                <a:spLocks/>
              </p:cNvSpPr>
              <p:nvPr/>
            </p:nvSpPr>
            <p:spPr bwMode="auto">
              <a:xfrm>
                <a:off x="10161" y="6257"/>
                <a:ext cx="168" cy="187"/>
              </a:xfrm>
              <a:custGeom>
                <a:avLst/>
                <a:gdLst>
                  <a:gd name="T0" fmla="+- 0 10230 10161"/>
                  <a:gd name="T1" fmla="*/ T0 w 168"/>
                  <a:gd name="T2" fmla="+- 0 6444 6257"/>
                  <a:gd name="T3" fmla="*/ 6444 h 187"/>
                  <a:gd name="T4" fmla="+- 0 10329 10161"/>
                  <a:gd name="T5" fmla="*/ T4 w 168"/>
                  <a:gd name="T6" fmla="+- 0 6305 6257"/>
                  <a:gd name="T7" fmla="*/ 6305 h 187"/>
                  <a:gd name="T8" fmla="+- 0 10259 10161"/>
                  <a:gd name="T9" fmla="*/ T8 w 168"/>
                  <a:gd name="T10" fmla="+- 0 6257 6257"/>
                  <a:gd name="T11" fmla="*/ 6257 h 187"/>
                  <a:gd name="T12" fmla="+- 0 10161 10161"/>
                  <a:gd name="T13" fmla="*/ T12 w 168"/>
                  <a:gd name="T14" fmla="+- 0 6396 6257"/>
                  <a:gd name="T15" fmla="*/ 6396 h 187"/>
                  <a:gd name="T16" fmla="+- 0 10230 10161"/>
                  <a:gd name="T17" fmla="*/ T16 w 168"/>
                  <a:gd name="T18" fmla="+- 0 6444 6257"/>
                  <a:gd name="T19" fmla="*/ 6444 h 1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68" h="187">
                    <a:moveTo>
                      <a:pt x="69" y="187"/>
                    </a:moveTo>
                    <a:lnTo>
                      <a:pt x="168" y="48"/>
                    </a:lnTo>
                    <a:lnTo>
                      <a:pt x="98" y="0"/>
                    </a:lnTo>
                    <a:lnTo>
                      <a:pt x="0" y="139"/>
                    </a:lnTo>
                    <a:lnTo>
                      <a:pt x="69" y="18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47" name="Group 11409"/>
            <p:cNvGrpSpPr>
              <a:grpSpLocks/>
            </p:cNvGrpSpPr>
            <p:nvPr/>
          </p:nvGrpSpPr>
          <p:grpSpPr bwMode="auto">
            <a:xfrm>
              <a:off x="10264" y="6305"/>
              <a:ext cx="65" cy="36"/>
              <a:chOff x="10264" y="6305"/>
              <a:chExt cx="65" cy="36"/>
            </a:xfrm>
          </p:grpSpPr>
          <p:sp>
            <p:nvSpPr>
              <p:cNvPr id="20388" name="Freeform 11410"/>
              <p:cNvSpPr>
                <a:spLocks/>
              </p:cNvSpPr>
              <p:nvPr/>
            </p:nvSpPr>
            <p:spPr bwMode="auto">
              <a:xfrm>
                <a:off x="10264" y="6305"/>
                <a:ext cx="65" cy="36"/>
              </a:xfrm>
              <a:custGeom>
                <a:avLst/>
                <a:gdLst>
                  <a:gd name="T0" fmla="+- 0 10329 10264"/>
                  <a:gd name="T1" fmla="*/ T0 w 65"/>
                  <a:gd name="T2" fmla="+- 0 6305 6305"/>
                  <a:gd name="T3" fmla="*/ 6305 h 36"/>
                  <a:gd name="T4" fmla="+- 0 10264 10264"/>
                  <a:gd name="T5" fmla="*/ T4 w 65"/>
                  <a:gd name="T6" fmla="+- 0 6341 6305"/>
                  <a:gd name="T7" fmla="*/ 6341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5" h="36">
                    <a:moveTo>
                      <a:pt x="65" y="0"/>
                    </a:moveTo>
                    <a:lnTo>
                      <a:pt x="0" y="3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48" name="Group 11411"/>
            <p:cNvGrpSpPr>
              <a:grpSpLocks/>
            </p:cNvGrpSpPr>
            <p:nvPr/>
          </p:nvGrpSpPr>
          <p:grpSpPr bwMode="auto">
            <a:xfrm>
              <a:off x="10161" y="6362"/>
              <a:ext cx="65" cy="34"/>
              <a:chOff x="10161" y="6362"/>
              <a:chExt cx="65" cy="34"/>
            </a:xfrm>
          </p:grpSpPr>
          <p:sp>
            <p:nvSpPr>
              <p:cNvPr id="20387" name="Freeform 11412"/>
              <p:cNvSpPr>
                <a:spLocks/>
              </p:cNvSpPr>
              <p:nvPr/>
            </p:nvSpPr>
            <p:spPr bwMode="auto">
              <a:xfrm>
                <a:off x="10161" y="6362"/>
                <a:ext cx="65" cy="34"/>
              </a:xfrm>
              <a:custGeom>
                <a:avLst/>
                <a:gdLst>
                  <a:gd name="T0" fmla="+- 0 10226 10161"/>
                  <a:gd name="T1" fmla="*/ T0 w 65"/>
                  <a:gd name="T2" fmla="+- 0 6362 6362"/>
                  <a:gd name="T3" fmla="*/ 6362 h 34"/>
                  <a:gd name="T4" fmla="+- 0 10161 10161"/>
                  <a:gd name="T5" fmla="*/ T4 w 65"/>
                  <a:gd name="T6" fmla="+- 0 6396 6362"/>
                  <a:gd name="T7" fmla="*/ 6396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5" h="34">
                    <a:moveTo>
                      <a:pt x="65" y="0"/>
                    </a:moveTo>
                    <a:lnTo>
                      <a:pt x="0" y="3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49" name="Group 11413"/>
            <p:cNvGrpSpPr>
              <a:grpSpLocks/>
            </p:cNvGrpSpPr>
            <p:nvPr/>
          </p:nvGrpSpPr>
          <p:grpSpPr bwMode="auto">
            <a:xfrm>
              <a:off x="10253" y="6257"/>
              <a:ext cx="2" cy="72"/>
              <a:chOff x="10253" y="6257"/>
              <a:chExt cx="2" cy="72"/>
            </a:xfrm>
          </p:grpSpPr>
          <p:sp>
            <p:nvSpPr>
              <p:cNvPr id="20386" name="Freeform 11414"/>
              <p:cNvSpPr>
                <a:spLocks/>
              </p:cNvSpPr>
              <p:nvPr/>
            </p:nvSpPr>
            <p:spPr bwMode="auto">
              <a:xfrm>
                <a:off x="10253" y="6257"/>
                <a:ext cx="2" cy="72"/>
              </a:xfrm>
              <a:custGeom>
                <a:avLst/>
                <a:gdLst>
                  <a:gd name="T0" fmla="+- 0 6257 6257"/>
                  <a:gd name="T1" fmla="*/ 6257 h 72"/>
                  <a:gd name="T2" fmla="+- 0 6329 6257"/>
                  <a:gd name="T3" fmla="*/ 6329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762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50" name="Group 11415"/>
            <p:cNvGrpSpPr>
              <a:grpSpLocks/>
            </p:cNvGrpSpPr>
            <p:nvPr/>
          </p:nvGrpSpPr>
          <p:grpSpPr bwMode="auto">
            <a:xfrm>
              <a:off x="10344" y="6298"/>
              <a:ext cx="2" cy="72"/>
              <a:chOff x="10344" y="6298"/>
              <a:chExt cx="2" cy="72"/>
            </a:xfrm>
          </p:grpSpPr>
          <p:sp>
            <p:nvSpPr>
              <p:cNvPr id="20385" name="Freeform 11416"/>
              <p:cNvSpPr>
                <a:spLocks/>
              </p:cNvSpPr>
              <p:nvPr/>
            </p:nvSpPr>
            <p:spPr bwMode="auto">
              <a:xfrm>
                <a:off x="10344" y="6298"/>
                <a:ext cx="2" cy="72"/>
              </a:xfrm>
              <a:custGeom>
                <a:avLst/>
                <a:gdLst>
                  <a:gd name="T0" fmla="+- 0 6298 6298"/>
                  <a:gd name="T1" fmla="*/ 6298 h 72"/>
                  <a:gd name="T2" fmla="+- 0 6370 6298"/>
                  <a:gd name="T3" fmla="*/ 6370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762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51" name="Group 11417"/>
            <p:cNvGrpSpPr>
              <a:grpSpLocks/>
            </p:cNvGrpSpPr>
            <p:nvPr/>
          </p:nvGrpSpPr>
          <p:grpSpPr bwMode="auto">
            <a:xfrm>
              <a:off x="10223" y="6326"/>
              <a:ext cx="46" cy="46"/>
              <a:chOff x="10223" y="6326"/>
              <a:chExt cx="46" cy="46"/>
            </a:xfrm>
          </p:grpSpPr>
          <p:sp>
            <p:nvSpPr>
              <p:cNvPr id="20384" name="Freeform 11418"/>
              <p:cNvSpPr>
                <a:spLocks/>
              </p:cNvSpPr>
              <p:nvPr/>
            </p:nvSpPr>
            <p:spPr bwMode="auto">
              <a:xfrm>
                <a:off x="10223" y="6326"/>
                <a:ext cx="46" cy="46"/>
              </a:xfrm>
              <a:custGeom>
                <a:avLst/>
                <a:gdLst>
                  <a:gd name="T0" fmla="+- 0 10246 10223"/>
                  <a:gd name="T1" fmla="*/ T0 w 46"/>
                  <a:gd name="T2" fmla="+- 0 6326 6326"/>
                  <a:gd name="T3" fmla="*/ 6326 h 46"/>
                  <a:gd name="T4" fmla="+- 0 10233 10223"/>
                  <a:gd name="T5" fmla="*/ T4 w 46"/>
                  <a:gd name="T6" fmla="+- 0 6326 6326"/>
                  <a:gd name="T7" fmla="*/ 6326 h 46"/>
                  <a:gd name="T8" fmla="+- 0 10223 10223"/>
                  <a:gd name="T9" fmla="*/ T8 w 46"/>
                  <a:gd name="T10" fmla="+- 0 6337 6326"/>
                  <a:gd name="T11" fmla="*/ 6337 h 46"/>
                  <a:gd name="T12" fmla="+- 0 10223 10223"/>
                  <a:gd name="T13" fmla="*/ T12 w 46"/>
                  <a:gd name="T14" fmla="+- 0 6349 6326"/>
                  <a:gd name="T15" fmla="*/ 6349 h 46"/>
                  <a:gd name="T16" fmla="+- 0 10223 10223"/>
                  <a:gd name="T17" fmla="*/ T16 w 46"/>
                  <a:gd name="T18" fmla="+- 0 6362 6326"/>
                  <a:gd name="T19" fmla="*/ 6362 h 46"/>
                  <a:gd name="T20" fmla="+- 0 10233 10223"/>
                  <a:gd name="T21" fmla="*/ T20 w 46"/>
                  <a:gd name="T22" fmla="+- 0 6372 6326"/>
                  <a:gd name="T23" fmla="*/ 6372 h 46"/>
                  <a:gd name="T24" fmla="+- 0 10246 10223"/>
                  <a:gd name="T25" fmla="*/ T24 w 46"/>
                  <a:gd name="T26" fmla="+- 0 6372 6326"/>
                  <a:gd name="T27" fmla="*/ 6372 h 46"/>
                  <a:gd name="T28" fmla="+- 0 10259 10223"/>
                  <a:gd name="T29" fmla="*/ T28 w 46"/>
                  <a:gd name="T30" fmla="+- 0 6372 6326"/>
                  <a:gd name="T31" fmla="*/ 6372 h 46"/>
                  <a:gd name="T32" fmla="+- 0 10269 10223"/>
                  <a:gd name="T33" fmla="*/ T32 w 46"/>
                  <a:gd name="T34" fmla="+- 0 6362 6326"/>
                  <a:gd name="T35" fmla="*/ 6362 h 46"/>
                  <a:gd name="T36" fmla="+- 0 10269 10223"/>
                  <a:gd name="T37" fmla="*/ T36 w 46"/>
                  <a:gd name="T38" fmla="+- 0 6349 6326"/>
                  <a:gd name="T39" fmla="*/ 6349 h 46"/>
                  <a:gd name="T40" fmla="+- 0 10269 10223"/>
                  <a:gd name="T41" fmla="*/ T40 w 46"/>
                  <a:gd name="T42" fmla="+- 0 6337 6326"/>
                  <a:gd name="T43" fmla="*/ 6337 h 46"/>
                  <a:gd name="T44" fmla="+- 0 10259 10223"/>
                  <a:gd name="T45" fmla="*/ T44 w 46"/>
                  <a:gd name="T46" fmla="+- 0 6326 6326"/>
                  <a:gd name="T47" fmla="*/ 6326 h 46"/>
                  <a:gd name="T48" fmla="+- 0 10246 10223"/>
                  <a:gd name="T49" fmla="*/ T48 w 46"/>
                  <a:gd name="T50" fmla="+- 0 6326 6326"/>
                  <a:gd name="T51" fmla="*/ 632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lnTo>
                      <a:pt x="1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6"/>
                    </a:lnTo>
                    <a:lnTo>
                      <a:pt x="10" y="46"/>
                    </a:lnTo>
                    <a:lnTo>
                      <a:pt x="23" y="46"/>
                    </a:lnTo>
                    <a:lnTo>
                      <a:pt x="36" y="46"/>
                    </a:lnTo>
                    <a:lnTo>
                      <a:pt x="46" y="36"/>
                    </a:lnTo>
                    <a:lnTo>
                      <a:pt x="46" y="23"/>
                    </a:lnTo>
                    <a:lnTo>
                      <a:pt x="46" y="11"/>
                    </a:lnTo>
                    <a:lnTo>
                      <a:pt x="36" y="0"/>
                    </a:lnTo>
                    <a:lnTo>
                      <a:pt x="23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52" name="Group 11419"/>
            <p:cNvGrpSpPr>
              <a:grpSpLocks/>
            </p:cNvGrpSpPr>
            <p:nvPr/>
          </p:nvGrpSpPr>
          <p:grpSpPr bwMode="auto">
            <a:xfrm>
              <a:off x="9292" y="8251"/>
              <a:ext cx="180" cy="180"/>
              <a:chOff x="9292" y="8251"/>
              <a:chExt cx="180" cy="180"/>
            </a:xfrm>
          </p:grpSpPr>
          <p:sp>
            <p:nvSpPr>
              <p:cNvPr id="20383" name="Freeform 11420"/>
              <p:cNvSpPr>
                <a:spLocks/>
              </p:cNvSpPr>
              <p:nvPr/>
            </p:nvSpPr>
            <p:spPr bwMode="auto">
              <a:xfrm>
                <a:off x="9292" y="8251"/>
                <a:ext cx="180" cy="180"/>
              </a:xfrm>
              <a:custGeom>
                <a:avLst/>
                <a:gdLst>
                  <a:gd name="T0" fmla="+- 0 9376 9292"/>
                  <a:gd name="T1" fmla="*/ T0 w 180"/>
                  <a:gd name="T2" fmla="+- 0 8431 8251"/>
                  <a:gd name="T3" fmla="*/ 8431 h 180"/>
                  <a:gd name="T4" fmla="+- 0 9472 9292"/>
                  <a:gd name="T5" fmla="*/ T4 w 180"/>
                  <a:gd name="T6" fmla="+- 0 8350 8251"/>
                  <a:gd name="T7" fmla="*/ 8350 h 180"/>
                  <a:gd name="T8" fmla="+- 0 9390 9292"/>
                  <a:gd name="T9" fmla="*/ T8 w 180"/>
                  <a:gd name="T10" fmla="+- 0 8251 8251"/>
                  <a:gd name="T11" fmla="*/ 8251 h 180"/>
                  <a:gd name="T12" fmla="+- 0 9292 9292"/>
                  <a:gd name="T13" fmla="*/ T12 w 180"/>
                  <a:gd name="T14" fmla="+- 0 8333 8251"/>
                  <a:gd name="T15" fmla="*/ 8333 h 180"/>
                  <a:gd name="T16" fmla="+- 0 9376 9292"/>
                  <a:gd name="T17" fmla="*/ T16 w 180"/>
                  <a:gd name="T18" fmla="+- 0 8431 8251"/>
                  <a:gd name="T19" fmla="*/ 8431 h 1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0">
                    <a:moveTo>
                      <a:pt x="84" y="180"/>
                    </a:moveTo>
                    <a:lnTo>
                      <a:pt x="180" y="99"/>
                    </a:lnTo>
                    <a:lnTo>
                      <a:pt x="98" y="0"/>
                    </a:lnTo>
                    <a:lnTo>
                      <a:pt x="0" y="82"/>
                    </a:lnTo>
                    <a:lnTo>
                      <a:pt x="84" y="18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53" name="Group 11421"/>
            <p:cNvGrpSpPr>
              <a:grpSpLocks/>
            </p:cNvGrpSpPr>
            <p:nvPr/>
          </p:nvGrpSpPr>
          <p:grpSpPr bwMode="auto">
            <a:xfrm>
              <a:off x="9323" y="8282"/>
              <a:ext cx="120" cy="120"/>
              <a:chOff x="9323" y="8282"/>
              <a:chExt cx="120" cy="120"/>
            </a:xfrm>
          </p:grpSpPr>
          <p:sp>
            <p:nvSpPr>
              <p:cNvPr id="20382" name="Freeform 11422"/>
              <p:cNvSpPr>
                <a:spLocks/>
              </p:cNvSpPr>
              <p:nvPr/>
            </p:nvSpPr>
            <p:spPr bwMode="auto">
              <a:xfrm>
                <a:off x="9323" y="8282"/>
                <a:ext cx="120" cy="120"/>
              </a:xfrm>
              <a:custGeom>
                <a:avLst/>
                <a:gdLst>
                  <a:gd name="T0" fmla="+- 0 9378 9323"/>
                  <a:gd name="T1" fmla="*/ T0 w 120"/>
                  <a:gd name="T2" fmla="+- 0 8402 8282"/>
                  <a:gd name="T3" fmla="*/ 8402 h 120"/>
                  <a:gd name="T4" fmla="+- 0 9443 9323"/>
                  <a:gd name="T5" fmla="*/ T4 w 120"/>
                  <a:gd name="T6" fmla="+- 0 8347 8282"/>
                  <a:gd name="T7" fmla="*/ 8347 h 120"/>
                  <a:gd name="T8" fmla="+- 0 9388 9323"/>
                  <a:gd name="T9" fmla="*/ T8 w 120"/>
                  <a:gd name="T10" fmla="+- 0 8282 8282"/>
                  <a:gd name="T11" fmla="*/ 8282 h 120"/>
                  <a:gd name="T12" fmla="+- 0 9323 9323"/>
                  <a:gd name="T13" fmla="*/ T12 w 120"/>
                  <a:gd name="T14" fmla="+- 0 8338 8282"/>
                  <a:gd name="T15" fmla="*/ 8338 h 120"/>
                  <a:gd name="T16" fmla="+- 0 9378 9323"/>
                  <a:gd name="T17" fmla="*/ T16 w 120"/>
                  <a:gd name="T18" fmla="+- 0 8402 8282"/>
                  <a:gd name="T19" fmla="*/ 8402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0" h="120">
                    <a:moveTo>
                      <a:pt x="55" y="120"/>
                    </a:moveTo>
                    <a:lnTo>
                      <a:pt x="120" y="65"/>
                    </a:lnTo>
                    <a:lnTo>
                      <a:pt x="65" y="0"/>
                    </a:lnTo>
                    <a:lnTo>
                      <a:pt x="0" y="56"/>
                    </a:lnTo>
                    <a:lnTo>
                      <a:pt x="55" y="12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54" name="Group 11423"/>
            <p:cNvGrpSpPr>
              <a:grpSpLocks/>
            </p:cNvGrpSpPr>
            <p:nvPr/>
          </p:nvGrpSpPr>
          <p:grpSpPr bwMode="auto">
            <a:xfrm>
              <a:off x="9285" y="8309"/>
              <a:ext cx="26" cy="24"/>
              <a:chOff x="9285" y="8309"/>
              <a:chExt cx="26" cy="24"/>
            </a:xfrm>
          </p:grpSpPr>
          <p:sp>
            <p:nvSpPr>
              <p:cNvPr id="20381" name="Freeform 11424"/>
              <p:cNvSpPr>
                <a:spLocks/>
              </p:cNvSpPr>
              <p:nvPr/>
            </p:nvSpPr>
            <p:spPr bwMode="auto">
              <a:xfrm>
                <a:off x="9285" y="8309"/>
                <a:ext cx="26" cy="24"/>
              </a:xfrm>
              <a:custGeom>
                <a:avLst/>
                <a:gdLst>
                  <a:gd name="T0" fmla="+- 0 9292 9285"/>
                  <a:gd name="T1" fmla="*/ T0 w 26"/>
                  <a:gd name="T2" fmla="+- 0 8333 8309"/>
                  <a:gd name="T3" fmla="*/ 8333 h 24"/>
                  <a:gd name="T4" fmla="+- 0 9311 9285"/>
                  <a:gd name="T5" fmla="*/ T4 w 26"/>
                  <a:gd name="T6" fmla="+- 0 8318 8309"/>
                  <a:gd name="T7" fmla="*/ 8318 h 24"/>
                  <a:gd name="T8" fmla="+- 0 9306 9285"/>
                  <a:gd name="T9" fmla="*/ T8 w 26"/>
                  <a:gd name="T10" fmla="+- 0 8309 8309"/>
                  <a:gd name="T11" fmla="*/ 8309 h 24"/>
                  <a:gd name="T12" fmla="+- 0 9285 9285"/>
                  <a:gd name="T13" fmla="*/ T12 w 26"/>
                  <a:gd name="T14" fmla="+- 0 8326 8309"/>
                  <a:gd name="T15" fmla="*/ 8326 h 24"/>
                  <a:gd name="T16" fmla="+- 0 9292 9285"/>
                  <a:gd name="T17" fmla="*/ T16 w 26"/>
                  <a:gd name="T18" fmla="+- 0 8333 8309"/>
                  <a:gd name="T19" fmla="*/ 8333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9"/>
                    </a:lnTo>
                    <a:lnTo>
                      <a:pt x="21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55" name="Group 11425"/>
            <p:cNvGrpSpPr>
              <a:grpSpLocks/>
            </p:cNvGrpSpPr>
            <p:nvPr/>
          </p:nvGrpSpPr>
          <p:grpSpPr bwMode="auto">
            <a:xfrm>
              <a:off x="9364" y="8244"/>
              <a:ext cx="26" cy="24"/>
              <a:chOff x="9364" y="8244"/>
              <a:chExt cx="26" cy="24"/>
            </a:xfrm>
          </p:grpSpPr>
          <p:sp>
            <p:nvSpPr>
              <p:cNvPr id="20380" name="Freeform 11426"/>
              <p:cNvSpPr>
                <a:spLocks/>
              </p:cNvSpPr>
              <p:nvPr/>
            </p:nvSpPr>
            <p:spPr bwMode="auto">
              <a:xfrm>
                <a:off x="9364" y="8244"/>
                <a:ext cx="26" cy="24"/>
              </a:xfrm>
              <a:custGeom>
                <a:avLst/>
                <a:gdLst>
                  <a:gd name="T0" fmla="+- 0 9371 9364"/>
                  <a:gd name="T1" fmla="*/ T0 w 26"/>
                  <a:gd name="T2" fmla="+- 0 8268 8244"/>
                  <a:gd name="T3" fmla="*/ 8268 h 24"/>
                  <a:gd name="T4" fmla="+- 0 9390 9364"/>
                  <a:gd name="T5" fmla="*/ T4 w 26"/>
                  <a:gd name="T6" fmla="+- 0 8251 8244"/>
                  <a:gd name="T7" fmla="*/ 8251 h 24"/>
                  <a:gd name="T8" fmla="+- 0 9383 9364"/>
                  <a:gd name="T9" fmla="*/ T8 w 26"/>
                  <a:gd name="T10" fmla="+- 0 8244 8244"/>
                  <a:gd name="T11" fmla="*/ 8244 h 24"/>
                  <a:gd name="T12" fmla="+- 0 9364 9364"/>
                  <a:gd name="T13" fmla="*/ T12 w 26"/>
                  <a:gd name="T14" fmla="+- 0 8261 8244"/>
                  <a:gd name="T15" fmla="*/ 8261 h 24"/>
                  <a:gd name="T16" fmla="+- 0 9371 9364"/>
                  <a:gd name="T17" fmla="*/ T16 w 26"/>
                  <a:gd name="T18" fmla="+- 0 8268 8244"/>
                  <a:gd name="T19" fmla="*/ 826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7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56" name="Group 11427"/>
            <p:cNvGrpSpPr>
              <a:grpSpLocks/>
            </p:cNvGrpSpPr>
            <p:nvPr/>
          </p:nvGrpSpPr>
          <p:grpSpPr bwMode="auto">
            <a:xfrm>
              <a:off x="9326" y="8275"/>
              <a:ext cx="26" cy="26"/>
              <a:chOff x="9326" y="8275"/>
              <a:chExt cx="26" cy="26"/>
            </a:xfrm>
          </p:grpSpPr>
          <p:sp>
            <p:nvSpPr>
              <p:cNvPr id="20379" name="Freeform 11428"/>
              <p:cNvSpPr>
                <a:spLocks/>
              </p:cNvSpPr>
              <p:nvPr/>
            </p:nvSpPr>
            <p:spPr bwMode="auto">
              <a:xfrm>
                <a:off x="9326" y="8275"/>
                <a:ext cx="26" cy="26"/>
              </a:xfrm>
              <a:custGeom>
                <a:avLst/>
                <a:gdLst>
                  <a:gd name="T0" fmla="+- 0 9333 9326"/>
                  <a:gd name="T1" fmla="*/ T0 w 26"/>
                  <a:gd name="T2" fmla="+- 0 8302 8275"/>
                  <a:gd name="T3" fmla="*/ 8302 h 26"/>
                  <a:gd name="T4" fmla="+- 0 9352 9326"/>
                  <a:gd name="T5" fmla="*/ T4 w 26"/>
                  <a:gd name="T6" fmla="+- 0 8285 8275"/>
                  <a:gd name="T7" fmla="*/ 8285 h 26"/>
                  <a:gd name="T8" fmla="+- 0 9345 9326"/>
                  <a:gd name="T9" fmla="*/ T8 w 26"/>
                  <a:gd name="T10" fmla="+- 0 8275 8275"/>
                  <a:gd name="T11" fmla="*/ 8275 h 26"/>
                  <a:gd name="T12" fmla="+- 0 9326 9326"/>
                  <a:gd name="T13" fmla="*/ T12 w 26"/>
                  <a:gd name="T14" fmla="+- 0 8292 8275"/>
                  <a:gd name="T15" fmla="*/ 8292 h 26"/>
                  <a:gd name="T16" fmla="+- 0 9333 9326"/>
                  <a:gd name="T17" fmla="*/ T16 w 26"/>
                  <a:gd name="T18" fmla="+- 0 8302 8275"/>
                  <a:gd name="T19" fmla="*/ 830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7" y="27"/>
                    </a:moveTo>
                    <a:lnTo>
                      <a:pt x="26" y="10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57" name="Group 11429"/>
            <p:cNvGrpSpPr>
              <a:grpSpLocks/>
            </p:cNvGrpSpPr>
            <p:nvPr/>
          </p:nvGrpSpPr>
          <p:grpSpPr bwMode="auto">
            <a:xfrm>
              <a:off x="9376" y="8414"/>
              <a:ext cx="26" cy="26"/>
              <a:chOff x="9376" y="8414"/>
              <a:chExt cx="26" cy="26"/>
            </a:xfrm>
          </p:grpSpPr>
          <p:sp>
            <p:nvSpPr>
              <p:cNvPr id="20378" name="Freeform 11430"/>
              <p:cNvSpPr>
                <a:spLocks/>
              </p:cNvSpPr>
              <p:nvPr/>
            </p:nvSpPr>
            <p:spPr bwMode="auto">
              <a:xfrm>
                <a:off x="9376" y="8414"/>
                <a:ext cx="26" cy="26"/>
              </a:xfrm>
              <a:custGeom>
                <a:avLst/>
                <a:gdLst>
                  <a:gd name="T0" fmla="+- 0 9376 9376"/>
                  <a:gd name="T1" fmla="*/ T0 w 26"/>
                  <a:gd name="T2" fmla="+- 0 8431 8414"/>
                  <a:gd name="T3" fmla="*/ 8431 h 26"/>
                  <a:gd name="T4" fmla="+- 0 9395 9376"/>
                  <a:gd name="T5" fmla="*/ T4 w 26"/>
                  <a:gd name="T6" fmla="+- 0 8414 8414"/>
                  <a:gd name="T7" fmla="*/ 8414 h 26"/>
                  <a:gd name="T8" fmla="+- 0 9402 9376"/>
                  <a:gd name="T9" fmla="*/ T8 w 26"/>
                  <a:gd name="T10" fmla="+- 0 8424 8414"/>
                  <a:gd name="T11" fmla="*/ 8424 h 26"/>
                  <a:gd name="T12" fmla="+- 0 9381 9376"/>
                  <a:gd name="T13" fmla="*/ T12 w 26"/>
                  <a:gd name="T14" fmla="+- 0 8441 8414"/>
                  <a:gd name="T15" fmla="*/ 8441 h 26"/>
                  <a:gd name="T16" fmla="+- 0 9376 9376"/>
                  <a:gd name="T17" fmla="*/ T16 w 26"/>
                  <a:gd name="T18" fmla="+- 0 8431 8414"/>
                  <a:gd name="T19" fmla="*/ 843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0" y="17"/>
                    </a:moveTo>
                    <a:lnTo>
                      <a:pt x="19" y="0"/>
                    </a:lnTo>
                    <a:lnTo>
                      <a:pt x="26" y="10"/>
                    </a:lnTo>
                    <a:lnTo>
                      <a:pt x="5" y="27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58" name="Group 11431"/>
            <p:cNvGrpSpPr>
              <a:grpSpLocks/>
            </p:cNvGrpSpPr>
            <p:nvPr/>
          </p:nvGrpSpPr>
          <p:grpSpPr bwMode="auto">
            <a:xfrm>
              <a:off x="9453" y="8350"/>
              <a:ext cx="26" cy="24"/>
              <a:chOff x="9453" y="8350"/>
              <a:chExt cx="26" cy="24"/>
            </a:xfrm>
          </p:grpSpPr>
          <p:sp>
            <p:nvSpPr>
              <p:cNvPr id="20377" name="Freeform 11432"/>
              <p:cNvSpPr>
                <a:spLocks/>
              </p:cNvSpPr>
              <p:nvPr/>
            </p:nvSpPr>
            <p:spPr bwMode="auto">
              <a:xfrm>
                <a:off x="9453" y="8350"/>
                <a:ext cx="26" cy="24"/>
              </a:xfrm>
              <a:custGeom>
                <a:avLst/>
                <a:gdLst>
                  <a:gd name="T0" fmla="+- 0 9453 9453"/>
                  <a:gd name="T1" fmla="*/ T0 w 26"/>
                  <a:gd name="T2" fmla="+- 0 8366 8350"/>
                  <a:gd name="T3" fmla="*/ 8366 h 24"/>
                  <a:gd name="T4" fmla="+- 0 9472 9453"/>
                  <a:gd name="T5" fmla="*/ T4 w 26"/>
                  <a:gd name="T6" fmla="+- 0 8350 8350"/>
                  <a:gd name="T7" fmla="*/ 8350 h 24"/>
                  <a:gd name="T8" fmla="+- 0 9479 9453"/>
                  <a:gd name="T9" fmla="*/ T8 w 26"/>
                  <a:gd name="T10" fmla="+- 0 8357 8350"/>
                  <a:gd name="T11" fmla="*/ 8357 h 24"/>
                  <a:gd name="T12" fmla="+- 0 9460 9453"/>
                  <a:gd name="T13" fmla="*/ T12 w 26"/>
                  <a:gd name="T14" fmla="+- 0 8374 8350"/>
                  <a:gd name="T15" fmla="*/ 8374 h 24"/>
                  <a:gd name="T16" fmla="+- 0 9453 9453"/>
                  <a:gd name="T17" fmla="*/ T16 w 26"/>
                  <a:gd name="T18" fmla="+- 0 8366 8350"/>
                  <a:gd name="T19" fmla="*/ 836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6"/>
                    </a:moveTo>
                    <a:lnTo>
                      <a:pt x="19" y="0"/>
                    </a:lnTo>
                    <a:lnTo>
                      <a:pt x="26" y="7"/>
                    </a:lnTo>
                    <a:lnTo>
                      <a:pt x="7" y="24"/>
                    </a:lnTo>
                    <a:lnTo>
                      <a:pt x="0" y="1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59" name="Group 11433"/>
            <p:cNvGrpSpPr>
              <a:grpSpLocks/>
            </p:cNvGrpSpPr>
            <p:nvPr/>
          </p:nvGrpSpPr>
          <p:grpSpPr bwMode="auto">
            <a:xfrm>
              <a:off x="9414" y="8383"/>
              <a:ext cx="26" cy="24"/>
              <a:chOff x="9414" y="8383"/>
              <a:chExt cx="26" cy="24"/>
            </a:xfrm>
          </p:grpSpPr>
          <p:sp>
            <p:nvSpPr>
              <p:cNvPr id="20376" name="Freeform 11434"/>
              <p:cNvSpPr>
                <a:spLocks/>
              </p:cNvSpPr>
              <p:nvPr/>
            </p:nvSpPr>
            <p:spPr bwMode="auto">
              <a:xfrm>
                <a:off x="9414" y="8383"/>
                <a:ext cx="26" cy="24"/>
              </a:xfrm>
              <a:custGeom>
                <a:avLst/>
                <a:gdLst>
                  <a:gd name="T0" fmla="+- 0 9414 9414"/>
                  <a:gd name="T1" fmla="*/ T0 w 26"/>
                  <a:gd name="T2" fmla="+- 0 8400 8383"/>
                  <a:gd name="T3" fmla="*/ 8400 h 24"/>
                  <a:gd name="T4" fmla="+- 0 9434 9414"/>
                  <a:gd name="T5" fmla="*/ T4 w 26"/>
                  <a:gd name="T6" fmla="+- 0 8383 8383"/>
                  <a:gd name="T7" fmla="*/ 8383 h 24"/>
                  <a:gd name="T8" fmla="+- 0 9441 9414"/>
                  <a:gd name="T9" fmla="*/ T8 w 26"/>
                  <a:gd name="T10" fmla="+- 0 8390 8383"/>
                  <a:gd name="T11" fmla="*/ 8390 h 24"/>
                  <a:gd name="T12" fmla="+- 0 9422 9414"/>
                  <a:gd name="T13" fmla="*/ T12 w 26"/>
                  <a:gd name="T14" fmla="+- 0 8407 8383"/>
                  <a:gd name="T15" fmla="*/ 8407 h 24"/>
                  <a:gd name="T16" fmla="+- 0 9414 9414"/>
                  <a:gd name="T17" fmla="*/ T16 w 26"/>
                  <a:gd name="T18" fmla="+- 0 8400 8383"/>
                  <a:gd name="T19" fmla="*/ 840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20" y="0"/>
                    </a:lnTo>
                    <a:lnTo>
                      <a:pt x="27" y="7"/>
                    </a:lnTo>
                    <a:lnTo>
                      <a:pt x="8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60" name="Group 11435"/>
            <p:cNvGrpSpPr>
              <a:grpSpLocks/>
            </p:cNvGrpSpPr>
            <p:nvPr/>
          </p:nvGrpSpPr>
          <p:grpSpPr bwMode="auto">
            <a:xfrm>
              <a:off x="9381" y="8321"/>
              <a:ext cx="34" cy="50"/>
              <a:chOff x="9381" y="8321"/>
              <a:chExt cx="34" cy="50"/>
            </a:xfrm>
          </p:grpSpPr>
          <p:sp>
            <p:nvSpPr>
              <p:cNvPr id="20375" name="Freeform 11436"/>
              <p:cNvSpPr>
                <a:spLocks/>
              </p:cNvSpPr>
              <p:nvPr/>
            </p:nvSpPr>
            <p:spPr bwMode="auto">
              <a:xfrm>
                <a:off x="9381" y="8321"/>
                <a:ext cx="34" cy="50"/>
              </a:xfrm>
              <a:custGeom>
                <a:avLst/>
                <a:gdLst>
                  <a:gd name="T0" fmla="+- 0 9389 9381"/>
                  <a:gd name="T1" fmla="*/ T0 w 34"/>
                  <a:gd name="T2" fmla="+- 0 8321 8321"/>
                  <a:gd name="T3" fmla="*/ 8321 h 50"/>
                  <a:gd name="T4" fmla="+- 0 9381 9381"/>
                  <a:gd name="T5" fmla="*/ T4 w 34"/>
                  <a:gd name="T6" fmla="+- 0 8321 8321"/>
                  <a:gd name="T7" fmla="*/ 8321 h 50"/>
                  <a:gd name="T8" fmla="+- 0 9400 9381"/>
                  <a:gd name="T9" fmla="*/ T8 w 34"/>
                  <a:gd name="T10" fmla="+- 0 8342 8321"/>
                  <a:gd name="T11" fmla="*/ 8342 h 50"/>
                  <a:gd name="T12" fmla="+- 0 9388 9381"/>
                  <a:gd name="T13" fmla="*/ T12 w 34"/>
                  <a:gd name="T14" fmla="+- 0 8354 8321"/>
                  <a:gd name="T15" fmla="*/ 8354 h 50"/>
                  <a:gd name="T16" fmla="+- 0 9383 9381"/>
                  <a:gd name="T17" fmla="*/ T16 w 34"/>
                  <a:gd name="T18" fmla="+- 0 8354 8321"/>
                  <a:gd name="T19" fmla="*/ 8354 h 50"/>
                  <a:gd name="T20" fmla="+- 0 9383 9381"/>
                  <a:gd name="T21" fmla="*/ T20 w 34"/>
                  <a:gd name="T22" fmla="+- 0 8357 8321"/>
                  <a:gd name="T23" fmla="*/ 8357 h 50"/>
                  <a:gd name="T24" fmla="+- 0 9381 9381"/>
                  <a:gd name="T25" fmla="*/ T24 w 34"/>
                  <a:gd name="T26" fmla="+- 0 8359 8321"/>
                  <a:gd name="T27" fmla="*/ 8359 h 50"/>
                  <a:gd name="T28" fmla="+- 0 9390 9381"/>
                  <a:gd name="T29" fmla="*/ T28 w 34"/>
                  <a:gd name="T30" fmla="+- 0 8371 8321"/>
                  <a:gd name="T31" fmla="*/ 8371 h 50"/>
                  <a:gd name="T32" fmla="+- 0 9393 9381"/>
                  <a:gd name="T33" fmla="*/ T32 w 34"/>
                  <a:gd name="T34" fmla="+- 0 8366 8321"/>
                  <a:gd name="T35" fmla="*/ 8366 h 50"/>
                  <a:gd name="T36" fmla="+- 0 9388 9381"/>
                  <a:gd name="T37" fmla="*/ T36 w 34"/>
                  <a:gd name="T38" fmla="+- 0 8359 8321"/>
                  <a:gd name="T39" fmla="*/ 8359 h 50"/>
                  <a:gd name="T40" fmla="+- 0 9407 9381"/>
                  <a:gd name="T41" fmla="*/ T40 w 34"/>
                  <a:gd name="T42" fmla="+- 0 8345 8321"/>
                  <a:gd name="T43" fmla="*/ 8345 h 50"/>
                  <a:gd name="T44" fmla="+- 0 9414 9381"/>
                  <a:gd name="T45" fmla="*/ T44 w 34"/>
                  <a:gd name="T46" fmla="+- 0 8345 8321"/>
                  <a:gd name="T47" fmla="*/ 8345 h 50"/>
                  <a:gd name="T48" fmla="+- 0 9410 9381"/>
                  <a:gd name="T49" fmla="*/ T48 w 34"/>
                  <a:gd name="T50" fmla="+- 0 8340 8321"/>
                  <a:gd name="T51" fmla="*/ 8340 h 50"/>
                  <a:gd name="T52" fmla="+- 0 9405 9381"/>
                  <a:gd name="T53" fmla="*/ T52 w 34"/>
                  <a:gd name="T54" fmla="+- 0 8340 8321"/>
                  <a:gd name="T55" fmla="*/ 8340 h 50"/>
                  <a:gd name="T56" fmla="+- 0 9389 9381"/>
                  <a:gd name="T57" fmla="*/ T56 w 34"/>
                  <a:gd name="T58" fmla="+- 0 8321 8321"/>
                  <a:gd name="T59" fmla="*/ 8321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34" h="50">
                    <a:moveTo>
                      <a:pt x="8" y="0"/>
                    </a:moveTo>
                    <a:lnTo>
                      <a:pt x="0" y="0"/>
                    </a:lnTo>
                    <a:lnTo>
                      <a:pt x="19" y="21"/>
                    </a:lnTo>
                    <a:lnTo>
                      <a:pt x="7" y="33"/>
                    </a:lnTo>
                    <a:lnTo>
                      <a:pt x="2" y="33"/>
                    </a:lnTo>
                    <a:lnTo>
                      <a:pt x="2" y="36"/>
                    </a:lnTo>
                    <a:lnTo>
                      <a:pt x="0" y="38"/>
                    </a:lnTo>
                    <a:lnTo>
                      <a:pt x="9" y="50"/>
                    </a:lnTo>
                    <a:lnTo>
                      <a:pt x="12" y="45"/>
                    </a:lnTo>
                    <a:lnTo>
                      <a:pt x="7" y="38"/>
                    </a:lnTo>
                    <a:lnTo>
                      <a:pt x="26" y="24"/>
                    </a:lnTo>
                    <a:lnTo>
                      <a:pt x="33" y="24"/>
                    </a:lnTo>
                    <a:lnTo>
                      <a:pt x="29" y="19"/>
                    </a:lnTo>
                    <a:lnTo>
                      <a:pt x="24" y="19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61" name="Group 11437"/>
            <p:cNvGrpSpPr>
              <a:grpSpLocks/>
            </p:cNvGrpSpPr>
            <p:nvPr/>
          </p:nvGrpSpPr>
          <p:grpSpPr bwMode="auto">
            <a:xfrm>
              <a:off x="9371" y="8335"/>
              <a:ext cx="17" cy="19"/>
              <a:chOff x="9371" y="8335"/>
              <a:chExt cx="17" cy="19"/>
            </a:xfrm>
          </p:grpSpPr>
          <p:sp>
            <p:nvSpPr>
              <p:cNvPr id="20374" name="Freeform 11438"/>
              <p:cNvSpPr>
                <a:spLocks/>
              </p:cNvSpPr>
              <p:nvPr/>
            </p:nvSpPr>
            <p:spPr bwMode="auto">
              <a:xfrm>
                <a:off x="9371" y="8335"/>
                <a:ext cx="17" cy="19"/>
              </a:xfrm>
              <a:custGeom>
                <a:avLst/>
                <a:gdLst>
                  <a:gd name="T0" fmla="+- 0 9378 9371"/>
                  <a:gd name="T1" fmla="*/ T0 w 17"/>
                  <a:gd name="T2" fmla="+- 0 8335 8335"/>
                  <a:gd name="T3" fmla="*/ 8335 h 19"/>
                  <a:gd name="T4" fmla="+- 0 9371 9371"/>
                  <a:gd name="T5" fmla="*/ T4 w 17"/>
                  <a:gd name="T6" fmla="+- 0 8335 8335"/>
                  <a:gd name="T7" fmla="*/ 8335 h 19"/>
                  <a:gd name="T8" fmla="+- 0 9371 9371"/>
                  <a:gd name="T9" fmla="*/ T8 w 17"/>
                  <a:gd name="T10" fmla="+- 0 8338 8335"/>
                  <a:gd name="T11" fmla="*/ 8338 h 19"/>
                  <a:gd name="T12" fmla="+- 0 9374 9371"/>
                  <a:gd name="T13" fmla="*/ T12 w 17"/>
                  <a:gd name="T14" fmla="+- 0 8338 8335"/>
                  <a:gd name="T15" fmla="*/ 8338 h 19"/>
                  <a:gd name="T16" fmla="+- 0 9374 9371"/>
                  <a:gd name="T17" fmla="*/ T16 w 17"/>
                  <a:gd name="T18" fmla="+- 0 8340 8335"/>
                  <a:gd name="T19" fmla="*/ 8340 h 19"/>
                  <a:gd name="T20" fmla="+- 0 9376 9371"/>
                  <a:gd name="T21" fmla="*/ T20 w 17"/>
                  <a:gd name="T22" fmla="+- 0 8342 8335"/>
                  <a:gd name="T23" fmla="*/ 8342 h 19"/>
                  <a:gd name="T24" fmla="+- 0 9376 9371"/>
                  <a:gd name="T25" fmla="*/ T24 w 17"/>
                  <a:gd name="T26" fmla="+- 0 8345 8335"/>
                  <a:gd name="T27" fmla="*/ 8345 h 19"/>
                  <a:gd name="T28" fmla="+- 0 9378 9371"/>
                  <a:gd name="T29" fmla="*/ T28 w 17"/>
                  <a:gd name="T30" fmla="+- 0 8345 8335"/>
                  <a:gd name="T31" fmla="*/ 8345 h 19"/>
                  <a:gd name="T32" fmla="+- 0 9378 9371"/>
                  <a:gd name="T33" fmla="*/ T32 w 17"/>
                  <a:gd name="T34" fmla="+- 0 8347 8335"/>
                  <a:gd name="T35" fmla="*/ 8347 h 19"/>
                  <a:gd name="T36" fmla="+- 0 9381 9371"/>
                  <a:gd name="T37" fmla="*/ T36 w 17"/>
                  <a:gd name="T38" fmla="+- 0 8350 8335"/>
                  <a:gd name="T39" fmla="*/ 8350 h 19"/>
                  <a:gd name="T40" fmla="+- 0 9381 9371"/>
                  <a:gd name="T41" fmla="*/ T40 w 17"/>
                  <a:gd name="T42" fmla="+- 0 8354 8335"/>
                  <a:gd name="T43" fmla="*/ 8354 h 19"/>
                  <a:gd name="T44" fmla="+- 0 9388 9371"/>
                  <a:gd name="T45" fmla="*/ T44 w 17"/>
                  <a:gd name="T46" fmla="+- 0 8354 8335"/>
                  <a:gd name="T47" fmla="*/ 8354 h 19"/>
                  <a:gd name="T48" fmla="+- 0 9386 9371"/>
                  <a:gd name="T49" fmla="*/ T48 w 17"/>
                  <a:gd name="T50" fmla="+- 0 8352 8335"/>
                  <a:gd name="T51" fmla="*/ 8352 h 19"/>
                  <a:gd name="T52" fmla="+- 0 9386 9371"/>
                  <a:gd name="T53" fmla="*/ T52 w 17"/>
                  <a:gd name="T54" fmla="+- 0 8347 8335"/>
                  <a:gd name="T55" fmla="*/ 8347 h 19"/>
                  <a:gd name="T56" fmla="+- 0 9383 9371"/>
                  <a:gd name="T57" fmla="*/ T56 w 17"/>
                  <a:gd name="T58" fmla="+- 0 8347 8335"/>
                  <a:gd name="T59" fmla="*/ 8347 h 19"/>
                  <a:gd name="T60" fmla="+- 0 9383 9371"/>
                  <a:gd name="T61" fmla="*/ T60 w 17"/>
                  <a:gd name="T62" fmla="+- 0 8342 8335"/>
                  <a:gd name="T63" fmla="*/ 8342 h 19"/>
                  <a:gd name="T64" fmla="+- 0 9381 9371"/>
                  <a:gd name="T65" fmla="*/ T64 w 17"/>
                  <a:gd name="T66" fmla="+- 0 8342 8335"/>
                  <a:gd name="T67" fmla="*/ 8342 h 19"/>
                  <a:gd name="T68" fmla="+- 0 9381 9371"/>
                  <a:gd name="T69" fmla="*/ T68 w 17"/>
                  <a:gd name="T70" fmla="+- 0 8340 8335"/>
                  <a:gd name="T71" fmla="*/ 8340 h 19"/>
                  <a:gd name="T72" fmla="+- 0 9378 9371"/>
                  <a:gd name="T73" fmla="*/ T72 w 17"/>
                  <a:gd name="T74" fmla="+- 0 8340 8335"/>
                  <a:gd name="T75" fmla="*/ 8340 h 19"/>
                  <a:gd name="T76" fmla="+- 0 9378 9371"/>
                  <a:gd name="T77" fmla="*/ T76 w 17"/>
                  <a:gd name="T78" fmla="+- 0 8335 8335"/>
                  <a:gd name="T79" fmla="*/ 8335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17" h="19">
                    <a:moveTo>
                      <a:pt x="7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7" y="12"/>
                    </a:lnTo>
                    <a:lnTo>
                      <a:pt x="10" y="15"/>
                    </a:lnTo>
                    <a:lnTo>
                      <a:pt x="10" y="19"/>
                    </a:lnTo>
                    <a:lnTo>
                      <a:pt x="17" y="19"/>
                    </a:lnTo>
                    <a:lnTo>
                      <a:pt x="15" y="17"/>
                    </a:lnTo>
                    <a:lnTo>
                      <a:pt x="15" y="12"/>
                    </a:lnTo>
                    <a:lnTo>
                      <a:pt x="12" y="12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62" name="Group 11439"/>
            <p:cNvGrpSpPr>
              <a:grpSpLocks/>
            </p:cNvGrpSpPr>
            <p:nvPr/>
          </p:nvGrpSpPr>
          <p:grpSpPr bwMode="auto">
            <a:xfrm>
              <a:off x="9407" y="8345"/>
              <a:ext cx="10" cy="5"/>
              <a:chOff x="9407" y="8345"/>
              <a:chExt cx="10" cy="5"/>
            </a:xfrm>
          </p:grpSpPr>
          <p:sp>
            <p:nvSpPr>
              <p:cNvPr id="20373" name="Freeform 11440"/>
              <p:cNvSpPr>
                <a:spLocks/>
              </p:cNvSpPr>
              <p:nvPr/>
            </p:nvSpPr>
            <p:spPr bwMode="auto">
              <a:xfrm>
                <a:off x="9407" y="8345"/>
                <a:ext cx="10" cy="5"/>
              </a:xfrm>
              <a:custGeom>
                <a:avLst/>
                <a:gdLst>
                  <a:gd name="T0" fmla="+- 0 9414 9407"/>
                  <a:gd name="T1" fmla="*/ T0 w 10"/>
                  <a:gd name="T2" fmla="+- 0 8345 8345"/>
                  <a:gd name="T3" fmla="*/ 8345 h 5"/>
                  <a:gd name="T4" fmla="+- 0 9407 9407"/>
                  <a:gd name="T5" fmla="*/ T4 w 10"/>
                  <a:gd name="T6" fmla="+- 0 8345 8345"/>
                  <a:gd name="T7" fmla="*/ 8345 h 5"/>
                  <a:gd name="T8" fmla="+- 0 9412 9407"/>
                  <a:gd name="T9" fmla="*/ T8 w 10"/>
                  <a:gd name="T10" fmla="+- 0 8350 8345"/>
                  <a:gd name="T11" fmla="*/ 8350 h 5"/>
                  <a:gd name="T12" fmla="+- 0 9417 9407"/>
                  <a:gd name="T13" fmla="*/ T12 w 10"/>
                  <a:gd name="T14" fmla="+- 0 8347 8345"/>
                  <a:gd name="T15" fmla="*/ 8347 h 5"/>
                  <a:gd name="T16" fmla="+- 0 9414 9407"/>
                  <a:gd name="T17" fmla="*/ T16 w 10"/>
                  <a:gd name="T18" fmla="+- 0 8345 8345"/>
                  <a:gd name="T19" fmla="*/ 8345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" h="5">
                    <a:moveTo>
                      <a:pt x="7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10" y="2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63" name="Group 11441"/>
            <p:cNvGrpSpPr>
              <a:grpSpLocks/>
            </p:cNvGrpSpPr>
            <p:nvPr/>
          </p:nvGrpSpPr>
          <p:grpSpPr bwMode="auto">
            <a:xfrm>
              <a:off x="9405" y="8338"/>
              <a:ext cx="5" cy="2"/>
              <a:chOff x="9405" y="8338"/>
              <a:chExt cx="5" cy="2"/>
            </a:xfrm>
          </p:grpSpPr>
          <p:sp>
            <p:nvSpPr>
              <p:cNvPr id="20372" name="Freeform 11442"/>
              <p:cNvSpPr>
                <a:spLocks/>
              </p:cNvSpPr>
              <p:nvPr/>
            </p:nvSpPr>
            <p:spPr bwMode="auto">
              <a:xfrm>
                <a:off x="9405" y="8338"/>
                <a:ext cx="5" cy="2"/>
              </a:xfrm>
              <a:custGeom>
                <a:avLst/>
                <a:gdLst>
                  <a:gd name="T0" fmla="+- 0 9407 9405"/>
                  <a:gd name="T1" fmla="*/ T0 w 5"/>
                  <a:gd name="T2" fmla="+- 0 8338 8338"/>
                  <a:gd name="T3" fmla="*/ 8338 h 2"/>
                  <a:gd name="T4" fmla="+- 0 9405 9405"/>
                  <a:gd name="T5" fmla="*/ T4 w 5"/>
                  <a:gd name="T6" fmla="+- 0 8340 8338"/>
                  <a:gd name="T7" fmla="*/ 8340 h 2"/>
                  <a:gd name="T8" fmla="+- 0 9410 9405"/>
                  <a:gd name="T9" fmla="*/ T8 w 5"/>
                  <a:gd name="T10" fmla="+- 0 8340 8338"/>
                  <a:gd name="T11" fmla="*/ 8340 h 2"/>
                  <a:gd name="T12" fmla="+- 0 9407 9405"/>
                  <a:gd name="T13" fmla="*/ T12 w 5"/>
                  <a:gd name="T14" fmla="+- 0 8338 8338"/>
                  <a:gd name="T15" fmla="*/ 833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2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64" name="Group 11443"/>
            <p:cNvGrpSpPr>
              <a:grpSpLocks/>
            </p:cNvGrpSpPr>
            <p:nvPr/>
          </p:nvGrpSpPr>
          <p:grpSpPr bwMode="auto">
            <a:xfrm>
              <a:off x="9364" y="8314"/>
              <a:ext cx="25" cy="22"/>
              <a:chOff x="9364" y="8314"/>
              <a:chExt cx="25" cy="22"/>
            </a:xfrm>
          </p:grpSpPr>
          <p:sp>
            <p:nvSpPr>
              <p:cNvPr id="20371" name="Freeform 11444"/>
              <p:cNvSpPr>
                <a:spLocks/>
              </p:cNvSpPr>
              <p:nvPr/>
            </p:nvSpPr>
            <p:spPr bwMode="auto">
              <a:xfrm>
                <a:off x="9364" y="8314"/>
                <a:ext cx="25" cy="22"/>
              </a:xfrm>
              <a:custGeom>
                <a:avLst/>
                <a:gdLst>
                  <a:gd name="T0" fmla="+- 0 9383 9364"/>
                  <a:gd name="T1" fmla="*/ T0 w 25"/>
                  <a:gd name="T2" fmla="+- 0 8314 8314"/>
                  <a:gd name="T3" fmla="*/ 8314 h 22"/>
                  <a:gd name="T4" fmla="+- 0 9364 9364"/>
                  <a:gd name="T5" fmla="*/ T4 w 25"/>
                  <a:gd name="T6" fmla="+- 0 8328 8314"/>
                  <a:gd name="T7" fmla="*/ 8328 h 22"/>
                  <a:gd name="T8" fmla="+- 0 9369 9364"/>
                  <a:gd name="T9" fmla="*/ T8 w 25"/>
                  <a:gd name="T10" fmla="+- 0 8333 8314"/>
                  <a:gd name="T11" fmla="*/ 8333 h 22"/>
                  <a:gd name="T12" fmla="+- 0 9369 9364"/>
                  <a:gd name="T13" fmla="*/ T12 w 25"/>
                  <a:gd name="T14" fmla="+- 0 8335 8314"/>
                  <a:gd name="T15" fmla="*/ 8335 h 22"/>
                  <a:gd name="T16" fmla="+- 0 9376 9364"/>
                  <a:gd name="T17" fmla="*/ T16 w 25"/>
                  <a:gd name="T18" fmla="+- 0 8335 8314"/>
                  <a:gd name="T19" fmla="*/ 8335 h 22"/>
                  <a:gd name="T20" fmla="+- 0 9376 9364"/>
                  <a:gd name="T21" fmla="*/ T20 w 25"/>
                  <a:gd name="T22" fmla="+- 0 8333 8314"/>
                  <a:gd name="T23" fmla="*/ 8333 h 22"/>
                  <a:gd name="T24" fmla="+- 0 9374 9364"/>
                  <a:gd name="T25" fmla="*/ T24 w 25"/>
                  <a:gd name="T26" fmla="+- 0 8333 8314"/>
                  <a:gd name="T27" fmla="*/ 8333 h 22"/>
                  <a:gd name="T28" fmla="+- 0 9374 9364"/>
                  <a:gd name="T29" fmla="*/ T28 w 25"/>
                  <a:gd name="T30" fmla="+- 0 8330 8314"/>
                  <a:gd name="T31" fmla="*/ 8330 h 22"/>
                  <a:gd name="T32" fmla="+- 0 9371 9364"/>
                  <a:gd name="T33" fmla="*/ T32 w 25"/>
                  <a:gd name="T34" fmla="+- 0 8328 8314"/>
                  <a:gd name="T35" fmla="*/ 8328 h 22"/>
                  <a:gd name="T36" fmla="+- 0 9381 9364"/>
                  <a:gd name="T37" fmla="*/ T36 w 25"/>
                  <a:gd name="T38" fmla="+- 0 8321 8314"/>
                  <a:gd name="T39" fmla="*/ 8321 h 22"/>
                  <a:gd name="T40" fmla="+- 0 9389 9364"/>
                  <a:gd name="T41" fmla="*/ T40 w 25"/>
                  <a:gd name="T42" fmla="+- 0 8321 8314"/>
                  <a:gd name="T43" fmla="*/ 8321 h 22"/>
                  <a:gd name="T44" fmla="+- 0 9383 9364"/>
                  <a:gd name="T45" fmla="*/ T44 w 25"/>
                  <a:gd name="T46" fmla="+- 0 8314 8314"/>
                  <a:gd name="T47" fmla="*/ 831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5" h="22">
                    <a:moveTo>
                      <a:pt x="19" y="0"/>
                    </a:moveTo>
                    <a:lnTo>
                      <a:pt x="0" y="14"/>
                    </a:lnTo>
                    <a:lnTo>
                      <a:pt x="5" y="19"/>
                    </a:lnTo>
                    <a:lnTo>
                      <a:pt x="5" y="21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10" y="16"/>
                    </a:lnTo>
                    <a:lnTo>
                      <a:pt x="7" y="14"/>
                    </a:lnTo>
                    <a:lnTo>
                      <a:pt x="17" y="7"/>
                    </a:lnTo>
                    <a:lnTo>
                      <a:pt x="25" y="7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65" name="Group 11445"/>
            <p:cNvGrpSpPr>
              <a:grpSpLocks/>
            </p:cNvGrpSpPr>
            <p:nvPr/>
          </p:nvGrpSpPr>
          <p:grpSpPr bwMode="auto">
            <a:xfrm>
              <a:off x="9134" y="8494"/>
              <a:ext cx="180" cy="180"/>
              <a:chOff x="9134" y="8494"/>
              <a:chExt cx="180" cy="180"/>
            </a:xfrm>
          </p:grpSpPr>
          <p:sp>
            <p:nvSpPr>
              <p:cNvPr id="20370" name="Freeform 11446"/>
              <p:cNvSpPr>
                <a:spLocks/>
              </p:cNvSpPr>
              <p:nvPr/>
            </p:nvSpPr>
            <p:spPr bwMode="auto">
              <a:xfrm>
                <a:off x="9134" y="8494"/>
                <a:ext cx="180" cy="180"/>
              </a:xfrm>
              <a:custGeom>
                <a:avLst/>
                <a:gdLst>
                  <a:gd name="T0" fmla="+- 0 9215 9134"/>
                  <a:gd name="T1" fmla="*/ T0 w 180"/>
                  <a:gd name="T2" fmla="+- 0 8674 8494"/>
                  <a:gd name="T3" fmla="*/ 8674 h 180"/>
                  <a:gd name="T4" fmla="+- 0 9314 9134"/>
                  <a:gd name="T5" fmla="*/ T4 w 180"/>
                  <a:gd name="T6" fmla="+- 0 8592 8494"/>
                  <a:gd name="T7" fmla="*/ 8592 h 180"/>
                  <a:gd name="T8" fmla="+- 0 9232 9134"/>
                  <a:gd name="T9" fmla="*/ T8 w 180"/>
                  <a:gd name="T10" fmla="+- 0 8494 8494"/>
                  <a:gd name="T11" fmla="*/ 8494 h 180"/>
                  <a:gd name="T12" fmla="+- 0 9134 9134"/>
                  <a:gd name="T13" fmla="*/ T12 w 180"/>
                  <a:gd name="T14" fmla="+- 0 8578 8494"/>
                  <a:gd name="T15" fmla="*/ 8578 h 180"/>
                  <a:gd name="T16" fmla="+- 0 9215 9134"/>
                  <a:gd name="T17" fmla="*/ T16 w 180"/>
                  <a:gd name="T18" fmla="+- 0 8674 8494"/>
                  <a:gd name="T19" fmla="*/ 8674 h 1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0">
                    <a:moveTo>
                      <a:pt x="81" y="180"/>
                    </a:moveTo>
                    <a:lnTo>
                      <a:pt x="180" y="98"/>
                    </a:lnTo>
                    <a:lnTo>
                      <a:pt x="98" y="0"/>
                    </a:lnTo>
                    <a:lnTo>
                      <a:pt x="0" y="84"/>
                    </a:lnTo>
                    <a:lnTo>
                      <a:pt x="81" y="18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66" name="Group 11447"/>
            <p:cNvGrpSpPr>
              <a:grpSpLocks/>
            </p:cNvGrpSpPr>
            <p:nvPr/>
          </p:nvGrpSpPr>
          <p:grpSpPr bwMode="auto">
            <a:xfrm>
              <a:off x="9165" y="8525"/>
              <a:ext cx="120" cy="120"/>
              <a:chOff x="9165" y="8525"/>
              <a:chExt cx="120" cy="120"/>
            </a:xfrm>
          </p:grpSpPr>
          <p:sp>
            <p:nvSpPr>
              <p:cNvPr id="20369" name="Freeform 11448"/>
              <p:cNvSpPr>
                <a:spLocks/>
              </p:cNvSpPr>
              <p:nvPr/>
            </p:nvSpPr>
            <p:spPr bwMode="auto">
              <a:xfrm>
                <a:off x="9165" y="8525"/>
                <a:ext cx="120" cy="120"/>
              </a:xfrm>
              <a:custGeom>
                <a:avLst/>
                <a:gdLst>
                  <a:gd name="T0" fmla="+- 0 9218 9165"/>
                  <a:gd name="T1" fmla="*/ T0 w 120"/>
                  <a:gd name="T2" fmla="+- 0 8645 8525"/>
                  <a:gd name="T3" fmla="*/ 8645 h 120"/>
                  <a:gd name="T4" fmla="+- 0 9285 9165"/>
                  <a:gd name="T5" fmla="*/ T4 w 120"/>
                  <a:gd name="T6" fmla="+- 0 8590 8525"/>
                  <a:gd name="T7" fmla="*/ 8590 h 120"/>
                  <a:gd name="T8" fmla="+- 0 9230 9165"/>
                  <a:gd name="T9" fmla="*/ T8 w 120"/>
                  <a:gd name="T10" fmla="+- 0 8525 8525"/>
                  <a:gd name="T11" fmla="*/ 8525 h 120"/>
                  <a:gd name="T12" fmla="+- 0 9165 9165"/>
                  <a:gd name="T13" fmla="*/ T12 w 120"/>
                  <a:gd name="T14" fmla="+- 0 8580 8525"/>
                  <a:gd name="T15" fmla="*/ 8580 h 120"/>
                  <a:gd name="T16" fmla="+- 0 9218 9165"/>
                  <a:gd name="T17" fmla="*/ T16 w 120"/>
                  <a:gd name="T18" fmla="+- 0 8645 8525"/>
                  <a:gd name="T19" fmla="*/ 8645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0" h="120">
                    <a:moveTo>
                      <a:pt x="53" y="120"/>
                    </a:moveTo>
                    <a:lnTo>
                      <a:pt x="120" y="65"/>
                    </a:lnTo>
                    <a:lnTo>
                      <a:pt x="65" y="0"/>
                    </a:lnTo>
                    <a:lnTo>
                      <a:pt x="0" y="55"/>
                    </a:lnTo>
                    <a:lnTo>
                      <a:pt x="53" y="12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67" name="Group 11449"/>
            <p:cNvGrpSpPr>
              <a:grpSpLocks/>
            </p:cNvGrpSpPr>
            <p:nvPr/>
          </p:nvGrpSpPr>
          <p:grpSpPr bwMode="auto">
            <a:xfrm>
              <a:off x="9126" y="8551"/>
              <a:ext cx="26" cy="26"/>
              <a:chOff x="9126" y="8551"/>
              <a:chExt cx="26" cy="26"/>
            </a:xfrm>
          </p:grpSpPr>
          <p:sp>
            <p:nvSpPr>
              <p:cNvPr id="20368" name="Freeform 11450"/>
              <p:cNvSpPr>
                <a:spLocks/>
              </p:cNvSpPr>
              <p:nvPr/>
            </p:nvSpPr>
            <p:spPr bwMode="auto">
              <a:xfrm>
                <a:off x="9126" y="8551"/>
                <a:ext cx="26" cy="26"/>
              </a:xfrm>
              <a:custGeom>
                <a:avLst/>
                <a:gdLst>
                  <a:gd name="T0" fmla="+- 0 9134 9126"/>
                  <a:gd name="T1" fmla="*/ T0 w 26"/>
                  <a:gd name="T2" fmla="+- 0 8578 8551"/>
                  <a:gd name="T3" fmla="*/ 8578 h 26"/>
                  <a:gd name="T4" fmla="+- 0 9153 9126"/>
                  <a:gd name="T5" fmla="*/ T4 w 26"/>
                  <a:gd name="T6" fmla="+- 0 8561 8551"/>
                  <a:gd name="T7" fmla="*/ 8561 h 26"/>
                  <a:gd name="T8" fmla="+- 0 9146 9126"/>
                  <a:gd name="T9" fmla="*/ T8 w 26"/>
                  <a:gd name="T10" fmla="+- 0 8551 8551"/>
                  <a:gd name="T11" fmla="*/ 8551 h 26"/>
                  <a:gd name="T12" fmla="+- 0 9126 9126"/>
                  <a:gd name="T13" fmla="*/ T12 w 26"/>
                  <a:gd name="T14" fmla="+- 0 8568 8551"/>
                  <a:gd name="T15" fmla="*/ 8568 h 26"/>
                  <a:gd name="T16" fmla="+- 0 9134 9126"/>
                  <a:gd name="T17" fmla="*/ T16 w 26"/>
                  <a:gd name="T18" fmla="+- 0 8578 8551"/>
                  <a:gd name="T19" fmla="*/ 857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8" y="27"/>
                    </a:moveTo>
                    <a:lnTo>
                      <a:pt x="27" y="10"/>
                    </a:lnTo>
                    <a:lnTo>
                      <a:pt x="20" y="0"/>
                    </a:lnTo>
                    <a:lnTo>
                      <a:pt x="0" y="17"/>
                    </a:lnTo>
                    <a:lnTo>
                      <a:pt x="8" y="2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68" name="Group 11451"/>
            <p:cNvGrpSpPr>
              <a:grpSpLocks/>
            </p:cNvGrpSpPr>
            <p:nvPr/>
          </p:nvGrpSpPr>
          <p:grpSpPr bwMode="auto">
            <a:xfrm>
              <a:off x="9206" y="8486"/>
              <a:ext cx="26" cy="24"/>
              <a:chOff x="9206" y="8486"/>
              <a:chExt cx="26" cy="24"/>
            </a:xfrm>
          </p:grpSpPr>
          <p:sp>
            <p:nvSpPr>
              <p:cNvPr id="20367" name="Freeform 11452"/>
              <p:cNvSpPr>
                <a:spLocks/>
              </p:cNvSpPr>
              <p:nvPr/>
            </p:nvSpPr>
            <p:spPr bwMode="auto">
              <a:xfrm>
                <a:off x="9206" y="8486"/>
                <a:ext cx="26" cy="24"/>
              </a:xfrm>
              <a:custGeom>
                <a:avLst/>
                <a:gdLst>
                  <a:gd name="T0" fmla="+- 0 9213 9206"/>
                  <a:gd name="T1" fmla="*/ T0 w 26"/>
                  <a:gd name="T2" fmla="+- 0 8510 8486"/>
                  <a:gd name="T3" fmla="*/ 8510 h 24"/>
                  <a:gd name="T4" fmla="+- 0 9232 9206"/>
                  <a:gd name="T5" fmla="*/ T4 w 26"/>
                  <a:gd name="T6" fmla="+- 0 8494 8486"/>
                  <a:gd name="T7" fmla="*/ 8494 h 24"/>
                  <a:gd name="T8" fmla="+- 0 9225 9206"/>
                  <a:gd name="T9" fmla="*/ T8 w 26"/>
                  <a:gd name="T10" fmla="+- 0 8486 8486"/>
                  <a:gd name="T11" fmla="*/ 8486 h 24"/>
                  <a:gd name="T12" fmla="+- 0 9206 9206"/>
                  <a:gd name="T13" fmla="*/ T12 w 26"/>
                  <a:gd name="T14" fmla="+- 0 8503 8486"/>
                  <a:gd name="T15" fmla="*/ 8503 h 24"/>
                  <a:gd name="T16" fmla="+- 0 9213 9206"/>
                  <a:gd name="T17" fmla="*/ T16 w 26"/>
                  <a:gd name="T18" fmla="+- 0 8510 8486"/>
                  <a:gd name="T19" fmla="*/ 851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8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69" name="Group 11453"/>
            <p:cNvGrpSpPr>
              <a:grpSpLocks/>
            </p:cNvGrpSpPr>
            <p:nvPr/>
          </p:nvGrpSpPr>
          <p:grpSpPr bwMode="auto">
            <a:xfrm>
              <a:off x="9167" y="8520"/>
              <a:ext cx="26" cy="24"/>
              <a:chOff x="9167" y="8520"/>
              <a:chExt cx="26" cy="24"/>
            </a:xfrm>
          </p:grpSpPr>
          <p:sp>
            <p:nvSpPr>
              <p:cNvPr id="20366" name="Freeform 11454"/>
              <p:cNvSpPr>
                <a:spLocks/>
              </p:cNvSpPr>
              <p:nvPr/>
            </p:nvSpPr>
            <p:spPr bwMode="auto">
              <a:xfrm>
                <a:off x="9167" y="8520"/>
                <a:ext cx="26" cy="24"/>
              </a:xfrm>
              <a:custGeom>
                <a:avLst/>
                <a:gdLst>
                  <a:gd name="T0" fmla="+- 0 9172 9167"/>
                  <a:gd name="T1" fmla="*/ T0 w 26"/>
                  <a:gd name="T2" fmla="+- 0 8544 8520"/>
                  <a:gd name="T3" fmla="*/ 8544 h 24"/>
                  <a:gd name="T4" fmla="+- 0 9194 9167"/>
                  <a:gd name="T5" fmla="*/ T4 w 26"/>
                  <a:gd name="T6" fmla="+- 0 8527 8520"/>
                  <a:gd name="T7" fmla="*/ 8527 h 24"/>
                  <a:gd name="T8" fmla="+- 0 9186 9167"/>
                  <a:gd name="T9" fmla="*/ T8 w 26"/>
                  <a:gd name="T10" fmla="+- 0 8520 8520"/>
                  <a:gd name="T11" fmla="*/ 8520 h 24"/>
                  <a:gd name="T12" fmla="+- 0 9167 9167"/>
                  <a:gd name="T13" fmla="*/ T12 w 26"/>
                  <a:gd name="T14" fmla="+- 0 8534 8520"/>
                  <a:gd name="T15" fmla="*/ 8534 h 24"/>
                  <a:gd name="T16" fmla="+- 0 9172 9167"/>
                  <a:gd name="T17" fmla="*/ T16 w 26"/>
                  <a:gd name="T18" fmla="+- 0 8544 8520"/>
                  <a:gd name="T19" fmla="*/ 854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5" y="24"/>
                    </a:moveTo>
                    <a:lnTo>
                      <a:pt x="27" y="7"/>
                    </a:lnTo>
                    <a:lnTo>
                      <a:pt x="19" y="0"/>
                    </a:lnTo>
                    <a:lnTo>
                      <a:pt x="0" y="14"/>
                    </a:lnTo>
                    <a:lnTo>
                      <a:pt x="5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70" name="Group 11455"/>
            <p:cNvGrpSpPr>
              <a:grpSpLocks/>
            </p:cNvGrpSpPr>
            <p:nvPr/>
          </p:nvGrpSpPr>
          <p:grpSpPr bwMode="auto">
            <a:xfrm>
              <a:off x="9215" y="8659"/>
              <a:ext cx="26" cy="24"/>
              <a:chOff x="9215" y="8659"/>
              <a:chExt cx="26" cy="24"/>
            </a:xfrm>
          </p:grpSpPr>
          <p:sp>
            <p:nvSpPr>
              <p:cNvPr id="20365" name="Freeform 11456"/>
              <p:cNvSpPr>
                <a:spLocks/>
              </p:cNvSpPr>
              <p:nvPr/>
            </p:nvSpPr>
            <p:spPr bwMode="auto">
              <a:xfrm>
                <a:off x="9215" y="8659"/>
                <a:ext cx="26" cy="24"/>
              </a:xfrm>
              <a:custGeom>
                <a:avLst/>
                <a:gdLst>
                  <a:gd name="T0" fmla="+- 0 9215 9215"/>
                  <a:gd name="T1" fmla="*/ T0 w 26"/>
                  <a:gd name="T2" fmla="+- 0 8674 8659"/>
                  <a:gd name="T3" fmla="*/ 8674 h 24"/>
                  <a:gd name="T4" fmla="+- 0 9237 9215"/>
                  <a:gd name="T5" fmla="*/ T4 w 26"/>
                  <a:gd name="T6" fmla="+- 0 8659 8659"/>
                  <a:gd name="T7" fmla="*/ 8659 h 24"/>
                  <a:gd name="T8" fmla="+- 0 9242 9215"/>
                  <a:gd name="T9" fmla="*/ T8 w 26"/>
                  <a:gd name="T10" fmla="+- 0 8666 8659"/>
                  <a:gd name="T11" fmla="*/ 8666 h 24"/>
                  <a:gd name="T12" fmla="+- 0 9222 9215"/>
                  <a:gd name="T13" fmla="*/ T12 w 26"/>
                  <a:gd name="T14" fmla="+- 0 8683 8659"/>
                  <a:gd name="T15" fmla="*/ 8683 h 24"/>
                  <a:gd name="T16" fmla="+- 0 9215 9215"/>
                  <a:gd name="T17" fmla="*/ T16 w 26"/>
                  <a:gd name="T18" fmla="+- 0 8674 8659"/>
                  <a:gd name="T19" fmla="*/ 867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5"/>
                    </a:moveTo>
                    <a:lnTo>
                      <a:pt x="22" y="0"/>
                    </a:lnTo>
                    <a:lnTo>
                      <a:pt x="27" y="7"/>
                    </a:lnTo>
                    <a:lnTo>
                      <a:pt x="7" y="24"/>
                    </a:lnTo>
                    <a:lnTo>
                      <a:pt x="0" y="1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71" name="Group 11457"/>
            <p:cNvGrpSpPr>
              <a:grpSpLocks/>
            </p:cNvGrpSpPr>
            <p:nvPr/>
          </p:nvGrpSpPr>
          <p:grpSpPr bwMode="auto">
            <a:xfrm>
              <a:off x="9294" y="8592"/>
              <a:ext cx="26" cy="24"/>
              <a:chOff x="9294" y="8592"/>
              <a:chExt cx="26" cy="24"/>
            </a:xfrm>
          </p:grpSpPr>
          <p:sp>
            <p:nvSpPr>
              <p:cNvPr id="20364" name="Freeform 11458"/>
              <p:cNvSpPr>
                <a:spLocks/>
              </p:cNvSpPr>
              <p:nvPr/>
            </p:nvSpPr>
            <p:spPr bwMode="auto">
              <a:xfrm>
                <a:off x="9294" y="8592"/>
                <a:ext cx="26" cy="24"/>
              </a:xfrm>
              <a:custGeom>
                <a:avLst/>
                <a:gdLst>
                  <a:gd name="T0" fmla="+- 0 9294 9294"/>
                  <a:gd name="T1" fmla="*/ T0 w 26"/>
                  <a:gd name="T2" fmla="+- 0 8609 8592"/>
                  <a:gd name="T3" fmla="*/ 8609 h 24"/>
                  <a:gd name="T4" fmla="+- 0 9314 9294"/>
                  <a:gd name="T5" fmla="*/ T4 w 26"/>
                  <a:gd name="T6" fmla="+- 0 8592 8592"/>
                  <a:gd name="T7" fmla="*/ 8592 h 24"/>
                  <a:gd name="T8" fmla="+- 0 9321 9294"/>
                  <a:gd name="T9" fmla="*/ T8 w 26"/>
                  <a:gd name="T10" fmla="+- 0 8599 8592"/>
                  <a:gd name="T11" fmla="*/ 8599 h 24"/>
                  <a:gd name="T12" fmla="+- 0 9302 9294"/>
                  <a:gd name="T13" fmla="*/ T12 w 26"/>
                  <a:gd name="T14" fmla="+- 0 8616 8592"/>
                  <a:gd name="T15" fmla="*/ 8616 h 24"/>
                  <a:gd name="T16" fmla="+- 0 9294 9294"/>
                  <a:gd name="T17" fmla="*/ T16 w 26"/>
                  <a:gd name="T18" fmla="+- 0 8609 8592"/>
                  <a:gd name="T19" fmla="*/ 860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20" y="0"/>
                    </a:lnTo>
                    <a:lnTo>
                      <a:pt x="27" y="7"/>
                    </a:lnTo>
                    <a:lnTo>
                      <a:pt x="8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72" name="Group 11459"/>
            <p:cNvGrpSpPr>
              <a:grpSpLocks/>
            </p:cNvGrpSpPr>
            <p:nvPr/>
          </p:nvGrpSpPr>
          <p:grpSpPr bwMode="auto">
            <a:xfrm>
              <a:off x="9256" y="8626"/>
              <a:ext cx="26" cy="24"/>
              <a:chOff x="9256" y="8626"/>
              <a:chExt cx="26" cy="24"/>
            </a:xfrm>
          </p:grpSpPr>
          <p:sp>
            <p:nvSpPr>
              <p:cNvPr id="20363" name="Freeform 11460"/>
              <p:cNvSpPr>
                <a:spLocks/>
              </p:cNvSpPr>
              <p:nvPr/>
            </p:nvSpPr>
            <p:spPr bwMode="auto">
              <a:xfrm>
                <a:off x="9256" y="8626"/>
                <a:ext cx="26" cy="24"/>
              </a:xfrm>
              <a:custGeom>
                <a:avLst/>
                <a:gdLst>
                  <a:gd name="T0" fmla="+- 0 9256 9256"/>
                  <a:gd name="T1" fmla="*/ T0 w 26"/>
                  <a:gd name="T2" fmla="+- 0 8642 8626"/>
                  <a:gd name="T3" fmla="*/ 8642 h 24"/>
                  <a:gd name="T4" fmla="+- 0 9275 9256"/>
                  <a:gd name="T5" fmla="*/ T4 w 26"/>
                  <a:gd name="T6" fmla="+- 0 8626 8626"/>
                  <a:gd name="T7" fmla="*/ 8626 h 24"/>
                  <a:gd name="T8" fmla="+- 0 9282 9256"/>
                  <a:gd name="T9" fmla="*/ T8 w 26"/>
                  <a:gd name="T10" fmla="+- 0 8633 8626"/>
                  <a:gd name="T11" fmla="*/ 8633 h 24"/>
                  <a:gd name="T12" fmla="+- 0 9263 9256"/>
                  <a:gd name="T13" fmla="*/ T12 w 26"/>
                  <a:gd name="T14" fmla="+- 0 8650 8626"/>
                  <a:gd name="T15" fmla="*/ 8650 h 24"/>
                  <a:gd name="T16" fmla="+- 0 9256 9256"/>
                  <a:gd name="T17" fmla="*/ T16 w 26"/>
                  <a:gd name="T18" fmla="+- 0 8642 8626"/>
                  <a:gd name="T19" fmla="*/ 864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6"/>
                    </a:moveTo>
                    <a:lnTo>
                      <a:pt x="19" y="0"/>
                    </a:lnTo>
                    <a:lnTo>
                      <a:pt x="26" y="7"/>
                    </a:lnTo>
                    <a:lnTo>
                      <a:pt x="7" y="24"/>
                    </a:lnTo>
                    <a:lnTo>
                      <a:pt x="0" y="1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73" name="Group 11461"/>
            <p:cNvGrpSpPr>
              <a:grpSpLocks/>
            </p:cNvGrpSpPr>
            <p:nvPr/>
          </p:nvGrpSpPr>
          <p:grpSpPr bwMode="auto">
            <a:xfrm>
              <a:off x="9222" y="8563"/>
              <a:ext cx="34" cy="50"/>
              <a:chOff x="9222" y="8563"/>
              <a:chExt cx="34" cy="50"/>
            </a:xfrm>
          </p:grpSpPr>
          <p:sp>
            <p:nvSpPr>
              <p:cNvPr id="20362" name="Freeform 11462"/>
              <p:cNvSpPr>
                <a:spLocks/>
              </p:cNvSpPr>
              <p:nvPr/>
            </p:nvSpPr>
            <p:spPr bwMode="auto">
              <a:xfrm>
                <a:off x="9222" y="8563"/>
                <a:ext cx="34" cy="50"/>
              </a:xfrm>
              <a:custGeom>
                <a:avLst/>
                <a:gdLst>
                  <a:gd name="T0" fmla="+- 0 9231 9222"/>
                  <a:gd name="T1" fmla="*/ T0 w 34"/>
                  <a:gd name="T2" fmla="+- 0 8563 8563"/>
                  <a:gd name="T3" fmla="*/ 8563 h 50"/>
                  <a:gd name="T4" fmla="+- 0 9222 9222"/>
                  <a:gd name="T5" fmla="*/ T4 w 34"/>
                  <a:gd name="T6" fmla="+- 0 8563 8563"/>
                  <a:gd name="T7" fmla="*/ 8563 h 50"/>
                  <a:gd name="T8" fmla="+- 0 9242 9222"/>
                  <a:gd name="T9" fmla="*/ T8 w 34"/>
                  <a:gd name="T10" fmla="+- 0 8585 8563"/>
                  <a:gd name="T11" fmla="*/ 8585 h 50"/>
                  <a:gd name="T12" fmla="+- 0 9227 9222"/>
                  <a:gd name="T13" fmla="*/ T12 w 34"/>
                  <a:gd name="T14" fmla="+- 0 8597 8563"/>
                  <a:gd name="T15" fmla="*/ 8597 h 50"/>
                  <a:gd name="T16" fmla="+- 0 9225 9222"/>
                  <a:gd name="T17" fmla="*/ T16 w 34"/>
                  <a:gd name="T18" fmla="+- 0 8597 8563"/>
                  <a:gd name="T19" fmla="*/ 8597 h 50"/>
                  <a:gd name="T20" fmla="+- 0 9225 9222"/>
                  <a:gd name="T21" fmla="*/ T20 w 34"/>
                  <a:gd name="T22" fmla="+- 0 8602 8563"/>
                  <a:gd name="T23" fmla="*/ 8602 h 50"/>
                  <a:gd name="T24" fmla="+- 0 9222 9222"/>
                  <a:gd name="T25" fmla="*/ T24 w 34"/>
                  <a:gd name="T26" fmla="+- 0 8602 8563"/>
                  <a:gd name="T27" fmla="*/ 8602 h 50"/>
                  <a:gd name="T28" fmla="+- 0 9230 9222"/>
                  <a:gd name="T29" fmla="*/ T28 w 34"/>
                  <a:gd name="T30" fmla="+- 0 8614 8563"/>
                  <a:gd name="T31" fmla="*/ 8614 h 50"/>
                  <a:gd name="T32" fmla="+- 0 9234 9222"/>
                  <a:gd name="T33" fmla="*/ T32 w 34"/>
                  <a:gd name="T34" fmla="+- 0 8609 8563"/>
                  <a:gd name="T35" fmla="*/ 8609 h 50"/>
                  <a:gd name="T36" fmla="+- 0 9230 9222"/>
                  <a:gd name="T37" fmla="*/ T36 w 34"/>
                  <a:gd name="T38" fmla="+- 0 8604 8563"/>
                  <a:gd name="T39" fmla="*/ 8604 h 50"/>
                  <a:gd name="T40" fmla="+- 0 9249 9222"/>
                  <a:gd name="T41" fmla="*/ T40 w 34"/>
                  <a:gd name="T42" fmla="+- 0 8587 8563"/>
                  <a:gd name="T43" fmla="*/ 8587 h 50"/>
                  <a:gd name="T44" fmla="+- 0 9256 9222"/>
                  <a:gd name="T45" fmla="*/ T44 w 34"/>
                  <a:gd name="T46" fmla="+- 0 8587 8563"/>
                  <a:gd name="T47" fmla="*/ 8587 h 50"/>
                  <a:gd name="T48" fmla="+- 0 9251 9222"/>
                  <a:gd name="T49" fmla="*/ T48 w 34"/>
                  <a:gd name="T50" fmla="+- 0 8582 8563"/>
                  <a:gd name="T51" fmla="*/ 8582 h 50"/>
                  <a:gd name="T52" fmla="+- 0 9246 9222"/>
                  <a:gd name="T53" fmla="*/ T52 w 34"/>
                  <a:gd name="T54" fmla="+- 0 8582 8563"/>
                  <a:gd name="T55" fmla="*/ 8582 h 50"/>
                  <a:gd name="T56" fmla="+- 0 9231 9222"/>
                  <a:gd name="T57" fmla="*/ T56 w 34"/>
                  <a:gd name="T58" fmla="+- 0 8563 8563"/>
                  <a:gd name="T59" fmla="*/ 8563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34" h="50">
                    <a:moveTo>
                      <a:pt x="9" y="0"/>
                    </a:moveTo>
                    <a:lnTo>
                      <a:pt x="0" y="0"/>
                    </a:lnTo>
                    <a:lnTo>
                      <a:pt x="20" y="22"/>
                    </a:lnTo>
                    <a:lnTo>
                      <a:pt x="5" y="34"/>
                    </a:lnTo>
                    <a:lnTo>
                      <a:pt x="3" y="34"/>
                    </a:lnTo>
                    <a:lnTo>
                      <a:pt x="3" y="39"/>
                    </a:lnTo>
                    <a:lnTo>
                      <a:pt x="0" y="39"/>
                    </a:lnTo>
                    <a:lnTo>
                      <a:pt x="8" y="51"/>
                    </a:lnTo>
                    <a:lnTo>
                      <a:pt x="12" y="46"/>
                    </a:lnTo>
                    <a:lnTo>
                      <a:pt x="8" y="41"/>
                    </a:lnTo>
                    <a:lnTo>
                      <a:pt x="27" y="24"/>
                    </a:lnTo>
                    <a:lnTo>
                      <a:pt x="34" y="24"/>
                    </a:lnTo>
                    <a:lnTo>
                      <a:pt x="29" y="19"/>
                    </a:lnTo>
                    <a:lnTo>
                      <a:pt x="24" y="19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74" name="Group 11463"/>
            <p:cNvGrpSpPr>
              <a:grpSpLocks/>
            </p:cNvGrpSpPr>
            <p:nvPr/>
          </p:nvGrpSpPr>
          <p:grpSpPr bwMode="auto">
            <a:xfrm>
              <a:off x="9220" y="8587"/>
              <a:ext cx="7" cy="10"/>
              <a:chOff x="9220" y="8587"/>
              <a:chExt cx="7" cy="10"/>
            </a:xfrm>
          </p:grpSpPr>
          <p:sp>
            <p:nvSpPr>
              <p:cNvPr id="20361" name="Freeform 11464"/>
              <p:cNvSpPr>
                <a:spLocks/>
              </p:cNvSpPr>
              <p:nvPr/>
            </p:nvSpPr>
            <p:spPr bwMode="auto">
              <a:xfrm>
                <a:off x="9220" y="8587"/>
                <a:ext cx="7" cy="10"/>
              </a:xfrm>
              <a:custGeom>
                <a:avLst/>
                <a:gdLst>
                  <a:gd name="T0" fmla="+- 0 9225 9220"/>
                  <a:gd name="T1" fmla="*/ T0 w 7"/>
                  <a:gd name="T2" fmla="+- 0 8587 8587"/>
                  <a:gd name="T3" fmla="*/ 8587 h 10"/>
                  <a:gd name="T4" fmla="+- 0 9220 9220"/>
                  <a:gd name="T5" fmla="*/ T4 w 7"/>
                  <a:gd name="T6" fmla="+- 0 8587 8587"/>
                  <a:gd name="T7" fmla="*/ 8587 h 10"/>
                  <a:gd name="T8" fmla="+- 0 9220 9220"/>
                  <a:gd name="T9" fmla="*/ T8 w 7"/>
                  <a:gd name="T10" fmla="+- 0 8592 8587"/>
                  <a:gd name="T11" fmla="*/ 8592 h 10"/>
                  <a:gd name="T12" fmla="+- 0 9222 9220"/>
                  <a:gd name="T13" fmla="*/ T12 w 7"/>
                  <a:gd name="T14" fmla="+- 0 8592 8587"/>
                  <a:gd name="T15" fmla="*/ 8592 h 10"/>
                  <a:gd name="T16" fmla="+- 0 9222 9220"/>
                  <a:gd name="T17" fmla="*/ T16 w 7"/>
                  <a:gd name="T18" fmla="+- 0 8597 8587"/>
                  <a:gd name="T19" fmla="*/ 8597 h 10"/>
                  <a:gd name="T20" fmla="+- 0 9227 9220"/>
                  <a:gd name="T21" fmla="*/ T20 w 7"/>
                  <a:gd name="T22" fmla="+- 0 8597 8587"/>
                  <a:gd name="T23" fmla="*/ 8597 h 10"/>
                  <a:gd name="T24" fmla="+- 0 9227 9220"/>
                  <a:gd name="T25" fmla="*/ T24 w 7"/>
                  <a:gd name="T26" fmla="+- 0 8592 8587"/>
                  <a:gd name="T27" fmla="*/ 8592 h 10"/>
                  <a:gd name="T28" fmla="+- 0 9225 9220"/>
                  <a:gd name="T29" fmla="*/ T28 w 7"/>
                  <a:gd name="T30" fmla="+- 0 8590 8587"/>
                  <a:gd name="T31" fmla="*/ 8590 h 10"/>
                  <a:gd name="T32" fmla="+- 0 9225 9220"/>
                  <a:gd name="T33" fmla="*/ T32 w 7"/>
                  <a:gd name="T34" fmla="+- 0 8587 8587"/>
                  <a:gd name="T35" fmla="*/ 8587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7" h="10">
                    <a:moveTo>
                      <a:pt x="5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5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75" name="Group 11465"/>
            <p:cNvGrpSpPr>
              <a:grpSpLocks/>
            </p:cNvGrpSpPr>
            <p:nvPr/>
          </p:nvGrpSpPr>
          <p:grpSpPr bwMode="auto">
            <a:xfrm>
              <a:off x="9249" y="8587"/>
              <a:ext cx="10" cy="7"/>
              <a:chOff x="9249" y="8587"/>
              <a:chExt cx="10" cy="7"/>
            </a:xfrm>
          </p:grpSpPr>
          <p:sp>
            <p:nvSpPr>
              <p:cNvPr id="20360" name="Freeform 11466"/>
              <p:cNvSpPr>
                <a:spLocks/>
              </p:cNvSpPr>
              <p:nvPr/>
            </p:nvSpPr>
            <p:spPr bwMode="auto">
              <a:xfrm>
                <a:off x="9249" y="8587"/>
                <a:ext cx="10" cy="7"/>
              </a:xfrm>
              <a:custGeom>
                <a:avLst/>
                <a:gdLst>
                  <a:gd name="T0" fmla="+- 0 9256 9249"/>
                  <a:gd name="T1" fmla="*/ T0 w 10"/>
                  <a:gd name="T2" fmla="+- 0 8587 8587"/>
                  <a:gd name="T3" fmla="*/ 8587 h 7"/>
                  <a:gd name="T4" fmla="+- 0 9249 9249"/>
                  <a:gd name="T5" fmla="*/ T4 w 10"/>
                  <a:gd name="T6" fmla="+- 0 8587 8587"/>
                  <a:gd name="T7" fmla="*/ 8587 h 7"/>
                  <a:gd name="T8" fmla="+- 0 9254 9249"/>
                  <a:gd name="T9" fmla="*/ T8 w 10"/>
                  <a:gd name="T10" fmla="+- 0 8594 8587"/>
                  <a:gd name="T11" fmla="*/ 8594 h 7"/>
                  <a:gd name="T12" fmla="+- 0 9258 9249"/>
                  <a:gd name="T13" fmla="*/ T12 w 10"/>
                  <a:gd name="T14" fmla="+- 0 8590 8587"/>
                  <a:gd name="T15" fmla="*/ 8590 h 7"/>
                  <a:gd name="T16" fmla="+- 0 9256 9249"/>
                  <a:gd name="T17" fmla="*/ T16 w 10"/>
                  <a:gd name="T18" fmla="+- 0 8587 8587"/>
                  <a:gd name="T19" fmla="*/ 858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" h="7">
                    <a:moveTo>
                      <a:pt x="7" y="0"/>
                    </a:moveTo>
                    <a:lnTo>
                      <a:pt x="0" y="0"/>
                    </a:lnTo>
                    <a:lnTo>
                      <a:pt x="5" y="7"/>
                    </a:lnTo>
                    <a:lnTo>
                      <a:pt x="9" y="3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76" name="Group 11467"/>
            <p:cNvGrpSpPr>
              <a:grpSpLocks/>
            </p:cNvGrpSpPr>
            <p:nvPr/>
          </p:nvGrpSpPr>
          <p:grpSpPr bwMode="auto">
            <a:xfrm>
              <a:off x="9215" y="8580"/>
              <a:ext cx="7" cy="7"/>
              <a:chOff x="9215" y="8580"/>
              <a:chExt cx="7" cy="7"/>
            </a:xfrm>
          </p:grpSpPr>
          <p:sp>
            <p:nvSpPr>
              <p:cNvPr id="20359" name="Freeform 11468"/>
              <p:cNvSpPr>
                <a:spLocks/>
              </p:cNvSpPr>
              <p:nvPr/>
            </p:nvSpPr>
            <p:spPr bwMode="auto">
              <a:xfrm>
                <a:off x="9215" y="8580"/>
                <a:ext cx="7" cy="7"/>
              </a:xfrm>
              <a:custGeom>
                <a:avLst/>
                <a:gdLst>
                  <a:gd name="T0" fmla="+- 0 9220 9215"/>
                  <a:gd name="T1" fmla="*/ T0 w 7"/>
                  <a:gd name="T2" fmla="+- 0 8580 8580"/>
                  <a:gd name="T3" fmla="*/ 8580 h 7"/>
                  <a:gd name="T4" fmla="+- 0 9215 9215"/>
                  <a:gd name="T5" fmla="*/ T4 w 7"/>
                  <a:gd name="T6" fmla="+- 0 8580 8580"/>
                  <a:gd name="T7" fmla="*/ 8580 h 7"/>
                  <a:gd name="T8" fmla="+- 0 9215 9215"/>
                  <a:gd name="T9" fmla="*/ T8 w 7"/>
                  <a:gd name="T10" fmla="+- 0 8585 8580"/>
                  <a:gd name="T11" fmla="*/ 8585 h 7"/>
                  <a:gd name="T12" fmla="+- 0 9218 9215"/>
                  <a:gd name="T13" fmla="*/ T12 w 7"/>
                  <a:gd name="T14" fmla="+- 0 8585 8580"/>
                  <a:gd name="T15" fmla="*/ 8585 h 7"/>
                  <a:gd name="T16" fmla="+- 0 9218 9215"/>
                  <a:gd name="T17" fmla="*/ T16 w 7"/>
                  <a:gd name="T18" fmla="+- 0 8587 8580"/>
                  <a:gd name="T19" fmla="*/ 8587 h 7"/>
                  <a:gd name="T20" fmla="+- 0 9222 9215"/>
                  <a:gd name="T21" fmla="*/ T20 w 7"/>
                  <a:gd name="T22" fmla="+- 0 8587 8580"/>
                  <a:gd name="T23" fmla="*/ 8587 h 7"/>
                  <a:gd name="T24" fmla="+- 0 9222 9215"/>
                  <a:gd name="T25" fmla="*/ T24 w 7"/>
                  <a:gd name="T26" fmla="+- 0 8582 8580"/>
                  <a:gd name="T27" fmla="*/ 8582 h 7"/>
                  <a:gd name="T28" fmla="+- 0 9220 9215"/>
                  <a:gd name="T29" fmla="*/ T28 w 7"/>
                  <a:gd name="T30" fmla="+- 0 8582 8580"/>
                  <a:gd name="T31" fmla="*/ 8582 h 7"/>
                  <a:gd name="T32" fmla="+- 0 9220 9215"/>
                  <a:gd name="T33" fmla="*/ T32 w 7"/>
                  <a:gd name="T34" fmla="+- 0 8580 8580"/>
                  <a:gd name="T35" fmla="*/ 858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7" h="7">
                    <a:moveTo>
                      <a:pt x="5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77" name="Group 11469"/>
            <p:cNvGrpSpPr>
              <a:grpSpLocks/>
            </p:cNvGrpSpPr>
            <p:nvPr/>
          </p:nvGrpSpPr>
          <p:grpSpPr bwMode="auto">
            <a:xfrm>
              <a:off x="9246" y="8580"/>
              <a:ext cx="5" cy="2"/>
              <a:chOff x="9246" y="8580"/>
              <a:chExt cx="5" cy="2"/>
            </a:xfrm>
          </p:grpSpPr>
          <p:sp>
            <p:nvSpPr>
              <p:cNvPr id="20358" name="Freeform 11470"/>
              <p:cNvSpPr>
                <a:spLocks/>
              </p:cNvSpPr>
              <p:nvPr/>
            </p:nvSpPr>
            <p:spPr bwMode="auto">
              <a:xfrm>
                <a:off x="9246" y="8580"/>
                <a:ext cx="5" cy="2"/>
              </a:xfrm>
              <a:custGeom>
                <a:avLst/>
                <a:gdLst>
                  <a:gd name="T0" fmla="+- 0 9249 9246"/>
                  <a:gd name="T1" fmla="*/ T0 w 5"/>
                  <a:gd name="T2" fmla="+- 0 8580 8580"/>
                  <a:gd name="T3" fmla="*/ 8580 h 2"/>
                  <a:gd name="T4" fmla="+- 0 9246 9246"/>
                  <a:gd name="T5" fmla="*/ T4 w 5"/>
                  <a:gd name="T6" fmla="+- 0 8582 8580"/>
                  <a:gd name="T7" fmla="*/ 8582 h 2"/>
                  <a:gd name="T8" fmla="+- 0 9251 9246"/>
                  <a:gd name="T9" fmla="*/ T8 w 5"/>
                  <a:gd name="T10" fmla="+- 0 8582 8580"/>
                  <a:gd name="T11" fmla="*/ 8582 h 2"/>
                  <a:gd name="T12" fmla="+- 0 9249 9246"/>
                  <a:gd name="T13" fmla="*/ T12 w 5"/>
                  <a:gd name="T14" fmla="+- 0 8580 8580"/>
                  <a:gd name="T15" fmla="*/ 858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78" name="Group 11471"/>
            <p:cNvGrpSpPr>
              <a:grpSpLocks/>
            </p:cNvGrpSpPr>
            <p:nvPr/>
          </p:nvGrpSpPr>
          <p:grpSpPr bwMode="auto">
            <a:xfrm>
              <a:off x="9206" y="8556"/>
              <a:ext cx="25" cy="24"/>
              <a:chOff x="9206" y="8556"/>
              <a:chExt cx="25" cy="24"/>
            </a:xfrm>
          </p:grpSpPr>
          <p:sp>
            <p:nvSpPr>
              <p:cNvPr id="20357" name="Freeform 11472"/>
              <p:cNvSpPr>
                <a:spLocks/>
              </p:cNvSpPr>
              <p:nvPr/>
            </p:nvSpPr>
            <p:spPr bwMode="auto">
              <a:xfrm>
                <a:off x="9206" y="8556"/>
                <a:ext cx="25" cy="24"/>
              </a:xfrm>
              <a:custGeom>
                <a:avLst/>
                <a:gdLst>
                  <a:gd name="T0" fmla="+- 0 9225 9206"/>
                  <a:gd name="T1" fmla="*/ T0 w 25"/>
                  <a:gd name="T2" fmla="+- 0 8556 8556"/>
                  <a:gd name="T3" fmla="*/ 8556 h 24"/>
                  <a:gd name="T4" fmla="+- 0 9206 9206"/>
                  <a:gd name="T5" fmla="*/ T4 w 25"/>
                  <a:gd name="T6" fmla="+- 0 8570 8556"/>
                  <a:gd name="T7" fmla="*/ 8570 h 24"/>
                  <a:gd name="T8" fmla="+- 0 9210 9206"/>
                  <a:gd name="T9" fmla="*/ T8 w 25"/>
                  <a:gd name="T10" fmla="+- 0 8575 8556"/>
                  <a:gd name="T11" fmla="*/ 8575 h 24"/>
                  <a:gd name="T12" fmla="+- 0 9210 9206"/>
                  <a:gd name="T13" fmla="*/ T12 w 25"/>
                  <a:gd name="T14" fmla="+- 0 8578 8556"/>
                  <a:gd name="T15" fmla="*/ 8578 h 24"/>
                  <a:gd name="T16" fmla="+- 0 9213 9206"/>
                  <a:gd name="T17" fmla="*/ T16 w 25"/>
                  <a:gd name="T18" fmla="+- 0 8578 8556"/>
                  <a:gd name="T19" fmla="*/ 8578 h 24"/>
                  <a:gd name="T20" fmla="+- 0 9213 9206"/>
                  <a:gd name="T21" fmla="*/ T20 w 25"/>
                  <a:gd name="T22" fmla="+- 0 8580 8556"/>
                  <a:gd name="T23" fmla="*/ 8580 h 24"/>
                  <a:gd name="T24" fmla="+- 0 9218 9206"/>
                  <a:gd name="T25" fmla="*/ T24 w 25"/>
                  <a:gd name="T26" fmla="+- 0 8580 8556"/>
                  <a:gd name="T27" fmla="*/ 8580 h 24"/>
                  <a:gd name="T28" fmla="+- 0 9218 9206"/>
                  <a:gd name="T29" fmla="*/ T28 w 25"/>
                  <a:gd name="T30" fmla="+- 0 8578 8556"/>
                  <a:gd name="T31" fmla="*/ 8578 h 24"/>
                  <a:gd name="T32" fmla="+- 0 9215 9206"/>
                  <a:gd name="T33" fmla="*/ T32 w 25"/>
                  <a:gd name="T34" fmla="+- 0 8575 8556"/>
                  <a:gd name="T35" fmla="*/ 8575 h 24"/>
                  <a:gd name="T36" fmla="+- 0 9215 9206"/>
                  <a:gd name="T37" fmla="*/ T36 w 25"/>
                  <a:gd name="T38" fmla="+- 0 8573 8556"/>
                  <a:gd name="T39" fmla="*/ 8573 h 24"/>
                  <a:gd name="T40" fmla="+- 0 9213 9206"/>
                  <a:gd name="T41" fmla="*/ T40 w 25"/>
                  <a:gd name="T42" fmla="+- 0 8573 8556"/>
                  <a:gd name="T43" fmla="*/ 8573 h 24"/>
                  <a:gd name="T44" fmla="+- 0 9222 9206"/>
                  <a:gd name="T45" fmla="*/ T44 w 25"/>
                  <a:gd name="T46" fmla="+- 0 8563 8556"/>
                  <a:gd name="T47" fmla="*/ 8563 h 24"/>
                  <a:gd name="T48" fmla="+- 0 9231 9206"/>
                  <a:gd name="T49" fmla="*/ T48 w 25"/>
                  <a:gd name="T50" fmla="+- 0 8563 8556"/>
                  <a:gd name="T51" fmla="*/ 8563 h 24"/>
                  <a:gd name="T52" fmla="+- 0 9225 9206"/>
                  <a:gd name="T53" fmla="*/ T52 w 25"/>
                  <a:gd name="T54" fmla="+- 0 8556 8556"/>
                  <a:gd name="T55" fmla="*/ 855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5" h="24">
                    <a:moveTo>
                      <a:pt x="19" y="0"/>
                    </a:moveTo>
                    <a:lnTo>
                      <a:pt x="0" y="14"/>
                    </a:lnTo>
                    <a:lnTo>
                      <a:pt x="4" y="19"/>
                    </a:lnTo>
                    <a:lnTo>
                      <a:pt x="4" y="22"/>
                    </a:lnTo>
                    <a:lnTo>
                      <a:pt x="7" y="22"/>
                    </a:lnTo>
                    <a:lnTo>
                      <a:pt x="7" y="24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16" y="7"/>
                    </a:lnTo>
                    <a:lnTo>
                      <a:pt x="25" y="7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79" name="Group 11473"/>
            <p:cNvGrpSpPr>
              <a:grpSpLocks/>
            </p:cNvGrpSpPr>
            <p:nvPr/>
          </p:nvGrpSpPr>
          <p:grpSpPr bwMode="auto">
            <a:xfrm>
              <a:off x="8918" y="8789"/>
              <a:ext cx="180" cy="180"/>
              <a:chOff x="8918" y="8789"/>
              <a:chExt cx="180" cy="180"/>
            </a:xfrm>
          </p:grpSpPr>
          <p:sp>
            <p:nvSpPr>
              <p:cNvPr id="20356" name="Freeform 11474"/>
              <p:cNvSpPr>
                <a:spLocks/>
              </p:cNvSpPr>
              <p:nvPr/>
            </p:nvSpPr>
            <p:spPr bwMode="auto">
              <a:xfrm>
                <a:off x="8918" y="8789"/>
                <a:ext cx="180" cy="180"/>
              </a:xfrm>
              <a:custGeom>
                <a:avLst/>
                <a:gdLst>
                  <a:gd name="T0" fmla="+- 0 8999 8918"/>
                  <a:gd name="T1" fmla="*/ T0 w 180"/>
                  <a:gd name="T2" fmla="+- 0 8969 8789"/>
                  <a:gd name="T3" fmla="*/ 8969 h 180"/>
                  <a:gd name="T4" fmla="+- 0 9098 8918"/>
                  <a:gd name="T5" fmla="*/ T4 w 180"/>
                  <a:gd name="T6" fmla="+- 0 8885 8789"/>
                  <a:gd name="T7" fmla="*/ 8885 h 180"/>
                  <a:gd name="T8" fmla="+- 0 9016 8918"/>
                  <a:gd name="T9" fmla="*/ T8 w 180"/>
                  <a:gd name="T10" fmla="+- 0 8789 8789"/>
                  <a:gd name="T11" fmla="*/ 8789 h 180"/>
                  <a:gd name="T12" fmla="+- 0 8918 8918"/>
                  <a:gd name="T13" fmla="*/ T12 w 180"/>
                  <a:gd name="T14" fmla="+- 0 8870 8789"/>
                  <a:gd name="T15" fmla="*/ 8870 h 180"/>
                  <a:gd name="T16" fmla="+- 0 8999 8918"/>
                  <a:gd name="T17" fmla="*/ T16 w 180"/>
                  <a:gd name="T18" fmla="+- 0 8969 8789"/>
                  <a:gd name="T19" fmla="*/ 8969 h 1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0">
                    <a:moveTo>
                      <a:pt x="81" y="180"/>
                    </a:moveTo>
                    <a:lnTo>
                      <a:pt x="180" y="96"/>
                    </a:lnTo>
                    <a:lnTo>
                      <a:pt x="98" y="0"/>
                    </a:lnTo>
                    <a:lnTo>
                      <a:pt x="0" y="81"/>
                    </a:lnTo>
                    <a:lnTo>
                      <a:pt x="81" y="18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80" name="Group 11475"/>
            <p:cNvGrpSpPr>
              <a:grpSpLocks/>
            </p:cNvGrpSpPr>
            <p:nvPr/>
          </p:nvGrpSpPr>
          <p:grpSpPr bwMode="auto">
            <a:xfrm>
              <a:off x="8946" y="8818"/>
              <a:ext cx="120" cy="120"/>
              <a:chOff x="8946" y="8818"/>
              <a:chExt cx="120" cy="120"/>
            </a:xfrm>
          </p:grpSpPr>
          <p:sp>
            <p:nvSpPr>
              <p:cNvPr id="20355" name="Freeform 11476"/>
              <p:cNvSpPr>
                <a:spLocks/>
              </p:cNvSpPr>
              <p:nvPr/>
            </p:nvSpPr>
            <p:spPr bwMode="auto">
              <a:xfrm>
                <a:off x="8946" y="8818"/>
                <a:ext cx="120" cy="120"/>
              </a:xfrm>
              <a:custGeom>
                <a:avLst/>
                <a:gdLst>
                  <a:gd name="T0" fmla="+- 0 9002 8946"/>
                  <a:gd name="T1" fmla="*/ T0 w 120"/>
                  <a:gd name="T2" fmla="+- 0 8938 8818"/>
                  <a:gd name="T3" fmla="*/ 8938 h 120"/>
                  <a:gd name="T4" fmla="+- 0 9066 8946"/>
                  <a:gd name="T5" fmla="*/ T4 w 120"/>
                  <a:gd name="T6" fmla="+- 0 8882 8818"/>
                  <a:gd name="T7" fmla="*/ 8882 h 120"/>
                  <a:gd name="T8" fmla="+- 0 9014 8946"/>
                  <a:gd name="T9" fmla="*/ T8 w 120"/>
                  <a:gd name="T10" fmla="+- 0 8818 8818"/>
                  <a:gd name="T11" fmla="*/ 8818 h 120"/>
                  <a:gd name="T12" fmla="+- 0 8946 8946"/>
                  <a:gd name="T13" fmla="*/ T12 w 120"/>
                  <a:gd name="T14" fmla="+- 0 8873 8818"/>
                  <a:gd name="T15" fmla="*/ 8873 h 120"/>
                  <a:gd name="T16" fmla="+- 0 9002 8946"/>
                  <a:gd name="T17" fmla="*/ T16 w 120"/>
                  <a:gd name="T18" fmla="+- 0 8938 8818"/>
                  <a:gd name="T19" fmla="*/ 8938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0" h="120">
                    <a:moveTo>
                      <a:pt x="56" y="120"/>
                    </a:moveTo>
                    <a:lnTo>
                      <a:pt x="120" y="64"/>
                    </a:lnTo>
                    <a:lnTo>
                      <a:pt x="68" y="0"/>
                    </a:lnTo>
                    <a:lnTo>
                      <a:pt x="0" y="55"/>
                    </a:lnTo>
                    <a:lnTo>
                      <a:pt x="56" y="12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81" name="Group 11477"/>
            <p:cNvGrpSpPr>
              <a:grpSpLocks/>
            </p:cNvGrpSpPr>
            <p:nvPr/>
          </p:nvGrpSpPr>
          <p:grpSpPr bwMode="auto">
            <a:xfrm>
              <a:off x="8910" y="8846"/>
              <a:ext cx="26" cy="24"/>
              <a:chOff x="8910" y="8846"/>
              <a:chExt cx="26" cy="24"/>
            </a:xfrm>
          </p:grpSpPr>
          <p:sp>
            <p:nvSpPr>
              <p:cNvPr id="20354" name="Freeform 11478"/>
              <p:cNvSpPr>
                <a:spLocks/>
              </p:cNvSpPr>
              <p:nvPr/>
            </p:nvSpPr>
            <p:spPr bwMode="auto">
              <a:xfrm>
                <a:off x="8910" y="8846"/>
                <a:ext cx="26" cy="24"/>
              </a:xfrm>
              <a:custGeom>
                <a:avLst/>
                <a:gdLst>
                  <a:gd name="T0" fmla="+- 0 8918 8910"/>
                  <a:gd name="T1" fmla="*/ T0 w 26"/>
                  <a:gd name="T2" fmla="+- 0 8870 8846"/>
                  <a:gd name="T3" fmla="*/ 8870 h 24"/>
                  <a:gd name="T4" fmla="+- 0 8937 8910"/>
                  <a:gd name="T5" fmla="*/ T4 w 26"/>
                  <a:gd name="T6" fmla="+- 0 8854 8846"/>
                  <a:gd name="T7" fmla="*/ 8854 h 24"/>
                  <a:gd name="T8" fmla="+- 0 8930 8910"/>
                  <a:gd name="T9" fmla="*/ T8 w 26"/>
                  <a:gd name="T10" fmla="+- 0 8846 8846"/>
                  <a:gd name="T11" fmla="*/ 8846 h 24"/>
                  <a:gd name="T12" fmla="+- 0 8910 8910"/>
                  <a:gd name="T13" fmla="*/ T12 w 26"/>
                  <a:gd name="T14" fmla="+- 0 8861 8846"/>
                  <a:gd name="T15" fmla="*/ 8861 h 24"/>
                  <a:gd name="T16" fmla="+- 0 8918 8910"/>
                  <a:gd name="T17" fmla="*/ T16 w 26"/>
                  <a:gd name="T18" fmla="+- 0 8870 8846"/>
                  <a:gd name="T19" fmla="*/ 887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8" y="24"/>
                    </a:moveTo>
                    <a:lnTo>
                      <a:pt x="27" y="8"/>
                    </a:lnTo>
                    <a:lnTo>
                      <a:pt x="20" y="0"/>
                    </a:lnTo>
                    <a:lnTo>
                      <a:pt x="0" y="15"/>
                    </a:lnTo>
                    <a:lnTo>
                      <a:pt x="8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82" name="Group 11479"/>
            <p:cNvGrpSpPr>
              <a:grpSpLocks/>
            </p:cNvGrpSpPr>
            <p:nvPr/>
          </p:nvGrpSpPr>
          <p:grpSpPr bwMode="auto">
            <a:xfrm>
              <a:off x="8990" y="8779"/>
              <a:ext cx="26" cy="24"/>
              <a:chOff x="8990" y="8779"/>
              <a:chExt cx="26" cy="24"/>
            </a:xfrm>
          </p:grpSpPr>
          <p:sp>
            <p:nvSpPr>
              <p:cNvPr id="20353" name="Freeform 11480"/>
              <p:cNvSpPr>
                <a:spLocks/>
              </p:cNvSpPr>
              <p:nvPr/>
            </p:nvSpPr>
            <p:spPr bwMode="auto">
              <a:xfrm>
                <a:off x="8990" y="8779"/>
                <a:ext cx="26" cy="24"/>
              </a:xfrm>
              <a:custGeom>
                <a:avLst/>
                <a:gdLst>
                  <a:gd name="T0" fmla="+- 0 8994 8990"/>
                  <a:gd name="T1" fmla="*/ T0 w 26"/>
                  <a:gd name="T2" fmla="+- 0 8803 8779"/>
                  <a:gd name="T3" fmla="*/ 8803 h 24"/>
                  <a:gd name="T4" fmla="+- 0 9016 8990"/>
                  <a:gd name="T5" fmla="*/ T4 w 26"/>
                  <a:gd name="T6" fmla="+- 0 8789 8779"/>
                  <a:gd name="T7" fmla="*/ 8789 h 24"/>
                  <a:gd name="T8" fmla="+- 0 9009 8990"/>
                  <a:gd name="T9" fmla="*/ T8 w 26"/>
                  <a:gd name="T10" fmla="+- 0 8779 8779"/>
                  <a:gd name="T11" fmla="*/ 8779 h 24"/>
                  <a:gd name="T12" fmla="+- 0 8990 8990"/>
                  <a:gd name="T13" fmla="*/ T12 w 26"/>
                  <a:gd name="T14" fmla="+- 0 8796 8779"/>
                  <a:gd name="T15" fmla="*/ 8796 h 24"/>
                  <a:gd name="T16" fmla="+- 0 8994 8990"/>
                  <a:gd name="T17" fmla="*/ T16 w 26"/>
                  <a:gd name="T18" fmla="+- 0 8803 8779"/>
                  <a:gd name="T19" fmla="*/ 8803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4" y="24"/>
                    </a:moveTo>
                    <a:lnTo>
                      <a:pt x="26" y="10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4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83" name="Group 11481"/>
            <p:cNvGrpSpPr>
              <a:grpSpLocks/>
            </p:cNvGrpSpPr>
            <p:nvPr/>
          </p:nvGrpSpPr>
          <p:grpSpPr bwMode="auto">
            <a:xfrm>
              <a:off x="8949" y="8813"/>
              <a:ext cx="26" cy="24"/>
              <a:chOff x="8949" y="8813"/>
              <a:chExt cx="26" cy="24"/>
            </a:xfrm>
          </p:grpSpPr>
          <p:sp>
            <p:nvSpPr>
              <p:cNvPr id="20352" name="Freeform 11482"/>
              <p:cNvSpPr>
                <a:spLocks/>
              </p:cNvSpPr>
              <p:nvPr/>
            </p:nvSpPr>
            <p:spPr bwMode="auto">
              <a:xfrm>
                <a:off x="8949" y="8813"/>
                <a:ext cx="26" cy="24"/>
              </a:xfrm>
              <a:custGeom>
                <a:avLst/>
                <a:gdLst>
                  <a:gd name="T0" fmla="+- 0 8956 8949"/>
                  <a:gd name="T1" fmla="*/ T0 w 26"/>
                  <a:gd name="T2" fmla="+- 0 8837 8813"/>
                  <a:gd name="T3" fmla="*/ 8837 h 24"/>
                  <a:gd name="T4" fmla="+- 0 8975 8949"/>
                  <a:gd name="T5" fmla="*/ T4 w 26"/>
                  <a:gd name="T6" fmla="+- 0 8820 8813"/>
                  <a:gd name="T7" fmla="*/ 8820 h 24"/>
                  <a:gd name="T8" fmla="+- 0 8968 8949"/>
                  <a:gd name="T9" fmla="*/ T8 w 26"/>
                  <a:gd name="T10" fmla="+- 0 8813 8813"/>
                  <a:gd name="T11" fmla="*/ 8813 h 24"/>
                  <a:gd name="T12" fmla="+- 0 8949 8949"/>
                  <a:gd name="T13" fmla="*/ T12 w 26"/>
                  <a:gd name="T14" fmla="+- 0 8830 8813"/>
                  <a:gd name="T15" fmla="*/ 8830 h 24"/>
                  <a:gd name="T16" fmla="+- 0 8956 8949"/>
                  <a:gd name="T17" fmla="*/ T16 w 26"/>
                  <a:gd name="T18" fmla="+- 0 8837 8813"/>
                  <a:gd name="T19" fmla="*/ 8837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7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84" name="Group 11483"/>
            <p:cNvGrpSpPr>
              <a:grpSpLocks/>
            </p:cNvGrpSpPr>
            <p:nvPr/>
          </p:nvGrpSpPr>
          <p:grpSpPr bwMode="auto">
            <a:xfrm>
              <a:off x="8999" y="8952"/>
              <a:ext cx="26" cy="24"/>
              <a:chOff x="8999" y="8952"/>
              <a:chExt cx="26" cy="24"/>
            </a:xfrm>
          </p:grpSpPr>
          <p:sp>
            <p:nvSpPr>
              <p:cNvPr id="20351" name="Freeform 11484"/>
              <p:cNvSpPr>
                <a:spLocks/>
              </p:cNvSpPr>
              <p:nvPr/>
            </p:nvSpPr>
            <p:spPr bwMode="auto">
              <a:xfrm>
                <a:off x="8999" y="8952"/>
                <a:ext cx="26" cy="24"/>
              </a:xfrm>
              <a:custGeom>
                <a:avLst/>
                <a:gdLst>
                  <a:gd name="T0" fmla="+- 0 8999 8999"/>
                  <a:gd name="T1" fmla="*/ T0 w 26"/>
                  <a:gd name="T2" fmla="+- 0 8969 8952"/>
                  <a:gd name="T3" fmla="*/ 8969 h 24"/>
                  <a:gd name="T4" fmla="+- 0 9018 8999"/>
                  <a:gd name="T5" fmla="*/ T4 w 26"/>
                  <a:gd name="T6" fmla="+- 0 8952 8952"/>
                  <a:gd name="T7" fmla="*/ 8952 h 24"/>
                  <a:gd name="T8" fmla="+- 0 9026 8999"/>
                  <a:gd name="T9" fmla="*/ T8 w 26"/>
                  <a:gd name="T10" fmla="+- 0 8959 8952"/>
                  <a:gd name="T11" fmla="*/ 8959 h 24"/>
                  <a:gd name="T12" fmla="+- 0 9006 8999"/>
                  <a:gd name="T13" fmla="*/ T12 w 26"/>
                  <a:gd name="T14" fmla="+- 0 8976 8952"/>
                  <a:gd name="T15" fmla="*/ 8976 h 24"/>
                  <a:gd name="T16" fmla="+- 0 8999 8999"/>
                  <a:gd name="T17" fmla="*/ T16 w 26"/>
                  <a:gd name="T18" fmla="+- 0 8969 8952"/>
                  <a:gd name="T19" fmla="*/ 896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19" y="0"/>
                    </a:lnTo>
                    <a:lnTo>
                      <a:pt x="27" y="7"/>
                    </a:lnTo>
                    <a:lnTo>
                      <a:pt x="7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85" name="Group 11485"/>
            <p:cNvGrpSpPr>
              <a:grpSpLocks/>
            </p:cNvGrpSpPr>
            <p:nvPr/>
          </p:nvGrpSpPr>
          <p:grpSpPr bwMode="auto">
            <a:xfrm>
              <a:off x="9078" y="8885"/>
              <a:ext cx="26" cy="26"/>
              <a:chOff x="9078" y="8885"/>
              <a:chExt cx="26" cy="26"/>
            </a:xfrm>
          </p:grpSpPr>
          <p:sp>
            <p:nvSpPr>
              <p:cNvPr id="20350" name="Freeform 11486"/>
              <p:cNvSpPr>
                <a:spLocks/>
              </p:cNvSpPr>
              <p:nvPr/>
            </p:nvSpPr>
            <p:spPr bwMode="auto">
              <a:xfrm>
                <a:off x="9078" y="8885"/>
                <a:ext cx="26" cy="26"/>
              </a:xfrm>
              <a:custGeom>
                <a:avLst/>
                <a:gdLst>
                  <a:gd name="T0" fmla="+- 0 9078 9078"/>
                  <a:gd name="T1" fmla="*/ T0 w 26"/>
                  <a:gd name="T2" fmla="+- 0 8902 8885"/>
                  <a:gd name="T3" fmla="*/ 8902 h 26"/>
                  <a:gd name="T4" fmla="+- 0 9098 9078"/>
                  <a:gd name="T5" fmla="*/ T4 w 26"/>
                  <a:gd name="T6" fmla="+- 0 8885 8885"/>
                  <a:gd name="T7" fmla="*/ 8885 h 26"/>
                  <a:gd name="T8" fmla="+- 0 9105 9078"/>
                  <a:gd name="T9" fmla="*/ T8 w 26"/>
                  <a:gd name="T10" fmla="+- 0 8894 8885"/>
                  <a:gd name="T11" fmla="*/ 8894 h 26"/>
                  <a:gd name="T12" fmla="+- 0 9086 9078"/>
                  <a:gd name="T13" fmla="*/ T12 w 26"/>
                  <a:gd name="T14" fmla="+- 0 8911 8885"/>
                  <a:gd name="T15" fmla="*/ 8911 h 26"/>
                  <a:gd name="T16" fmla="+- 0 9078 9078"/>
                  <a:gd name="T17" fmla="*/ T16 w 26"/>
                  <a:gd name="T18" fmla="+- 0 8902 8885"/>
                  <a:gd name="T19" fmla="*/ 890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0" y="17"/>
                    </a:moveTo>
                    <a:lnTo>
                      <a:pt x="20" y="0"/>
                    </a:lnTo>
                    <a:lnTo>
                      <a:pt x="27" y="9"/>
                    </a:lnTo>
                    <a:lnTo>
                      <a:pt x="8" y="26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86" name="Group 11487"/>
            <p:cNvGrpSpPr>
              <a:grpSpLocks/>
            </p:cNvGrpSpPr>
            <p:nvPr/>
          </p:nvGrpSpPr>
          <p:grpSpPr bwMode="auto">
            <a:xfrm>
              <a:off x="9038" y="8918"/>
              <a:ext cx="26" cy="24"/>
              <a:chOff x="9038" y="8918"/>
              <a:chExt cx="26" cy="24"/>
            </a:xfrm>
          </p:grpSpPr>
          <p:sp>
            <p:nvSpPr>
              <p:cNvPr id="20349" name="Freeform 11488"/>
              <p:cNvSpPr>
                <a:spLocks/>
              </p:cNvSpPr>
              <p:nvPr/>
            </p:nvSpPr>
            <p:spPr bwMode="auto">
              <a:xfrm>
                <a:off x="9038" y="8918"/>
                <a:ext cx="26" cy="24"/>
              </a:xfrm>
              <a:custGeom>
                <a:avLst/>
                <a:gdLst>
                  <a:gd name="T0" fmla="+- 0 9038 9038"/>
                  <a:gd name="T1" fmla="*/ T0 w 26"/>
                  <a:gd name="T2" fmla="+- 0 8935 8918"/>
                  <a:gd name="T3" fmla="*/ 8935 h 24"/>
                  <a:gd name="T4" fmla="+- 0 9059 9038"/>
                  <a:gd name="T5" fmla="*/ T4 w 26"/>
                  <a:gd name="T6" fmla="+- 0 8918 8918"/>
                  <a:gd name="T7" fmla="*/ 8918 h 24"/>
                  <a:gd name="T8" fmla="+- 0 9064 9038"/>
                  <a:gd name="T9" fmla="*/ T8 w 26"/>
                  <a:gd name="T10" fmla="+- 0 8928 8918"/>
                  <a:gd name="T11" fmla="*/ 8928 h 24"/>
                  <a:gd name="T12" fmla="+- 0 9045 9038"/>
                  <a:gd name="T13" fmla="*/ T12 w 26"/>
                  <a:gd name="T14" fmla="+- 0 8942 8918"/>
                  <a:gd name="T15" fmla="*/ 8942 h 24"/>
                  <a:gd name="T16" fmla="+- 0 9038 9038"/>
                  <a:gd name="T17" fmla="*/ T16 w 26"/>
                  <a:gd name="T18" fmla="+- 0 8935 8918"/>
                  <a:gd name="T19" fmla="*/ 8935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21" y="0"/>
                    </a:lnTo>
                    <a:lnTo>
                      <a:pt x="26" y="10"/>
                    </a:lnTo>
                    <a:lnTo>
                      <a:pt x="7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87" name="Group 11489"/>
            <p:cNvGrpSpPr>
              <a:grpSpLocks/>
            </p:cNvGrpSpPr>
            <p:nvPr/>
          </p:nvGrpSpPr>
          <p:grpSpPr bwMode="auto">
            <a:xfrm>
              <a:off x="9004" y="8882"/>
              <a:ext cx="15" cy="24"/>
              <a:chOff x="9004" y="8882"/>
              <a:chExt cx="15" cy="24"/>
            </a:xfrm>
          </p:grpSpPr>
          <p:sp>
            <p:nvSpPr>
              <p:cNvPr id="20348" name="Freeform 11490"/>
              <p:cNvSpPr>
                <a:spLocks/>
              </p:cNvSpPr>
              <p:nvPr/>
            </p:nvSpPr>
            <p:spPr bwMode="auto">
              <a:xfrm>
                <a:off x="9004" y="8882"/>
                <a:ext cx="15" cy="24"/>
              </a:xfrm>
              <a:custGeom>
                <a:avLst/>
                <a:gdLst>
                  <a:gd name="T0" fmla="+- 0 9009 9004"/>
                  <a:gd name="T1" fmla="*/ T0 w 15"/>
                  <a:gd name="T2" fmla="+- 0 8882 8882"/>
                  <a:gd name="T3" fmla="*/ 8882 h 24"/>
                  <a:gd name="T4" fmla="+- 0 9004 9004"/>
                  <a:gd name="T5" fmla="*/ T4 w 15"/>
                  <a:gd name="T6" fmla="+- 0 8882 8882"/>
                  <a:gd name="T7" fmla="*/ 8882 h 24"/>
                  <a:gd name="T8" fmla="+- 0 9004 9004"/>
                  <a:gd name="T9" fmla="*/ T8 w 15"/>
                  <a:gd name="T10" fmla="+- 0 8887 8882"/>
                  <a:gd name="T11" fmla="*/ 8887 h 24"/>
                  <a:gd name="T12" fmla="+- 0 9006 9004"/>
                  <a:gd name="T13" fmla="*/ T12 w 15"/>
                  <a:gd name="T14" fmla="+- 0 8887 8882"/>
                  <a:gd name="T15" fmla="*/ 8887 h 24"/>
                  <a:gd name="T16" fmla="+- 0 9006 9004"/>
                  <a:gd name="T17" fmla="*/ T16 w 15"/>
                  <a:gd name="T18" fmla="+- 0 8894 8882"/>
                  <a:gd name="T19" fmla="*/ 8894 h 24"/>
                  <a:gd name="T20" fmla="+- 0 9009 9004"/>
                  <a:gd name="T21" fmla="*/ T20 w 15"/>
                  <a:gd name="T22" fmla="+- 0 8894 8882"/>
                  <a:gd name="T23" fmla="*/ 8894 h 24"/>
                  <a:gd name="T24" fmla="+- 0 9006 9004"/>
                  <a:gd name="T25" fmla="*/ T24 w 15"/>
                  <a:gd name="T26" fmla="+- 0 8897 8882"/>
                  <a:gd name="T27" fmla="*/ 8897 h 24"/>
                  <a:gd name="T28" fmla="+- 0 9014 9004"/>
                  <a:gd name="T29" fmla="*/ T28 w 15"/>
                  <a:gd name="T30" fmla="+- 0 8906 8882"/>
                  <a:gd name="T31" fmla="*/ 8906 h 24"/>
                  <a:gd name="T32" fmla="+- 0 9018 9004"/>
                  <a:gd name="T33" fmla="*/ T32 w 15"/>
                  <a:gd name="T34" fmla="+- 0 8904 8882"/>
                  <a:gd name="T35" fmla="*/ 8904 h 24"/>
                  <a:gd name="T36" fmla="+- 0 9011 9004"/>
                  <a:gd name="T37" fmla="*/ T36 w 15"/>
                  <a:gd name="T38" fmla="+- 0 8897 8882"/>
                  <a:gd name="T39" fmla="*/ 8897 h 24"/>
                  <a:gd name="T40" fmla="+- 0 9019 9004"/>
                  <a:gd name="T41" fmla="*/ T40 w 15"/>
                  <a:gd name="T42" fmla="+- 0 8890 8882"/>
                  <a:gd name="T43" fmla="*/ 8890 h 24"/>
                  <a:gd name="T44" fmla="+- 0 9011 9004"/>
                  <a:gd name="T45" fmla="*/ T44 w 15"/>
                  <a:gd name="T46" fmla="+- 0 8890 8882"/>
                  <a:gd name="T47" fmla="*/ 8890 h 24"/>
                  <a:gd name="T48" fmla="+- 0 9011 9004"/>
                  <a:gd name="T49" fmla="*/ T48 w 15"/>
                  <a:gd name="T50" fmla="+- 0 8887 8882"/>
                  <a:gd name="T51" fmla="*/ 8887 h 24"/>
                  <a:gd name="T52" fmla="+- 0 9009 9004"/>
                  <a:gd name="T53" fmla="*/ T52 w 15"/>
                  <a:gd name="T54" fmla="+- 0 8885 8882"/>
                  <a:gd name="T55" fmla="*/ 8885 h 24"/>
                  <a:gd name="T56" fmla="+- 0 9009 9004"/>
                  <a:gd name="T57" fmla="*/ T56 w 15"/>
                  <a:gd name="T58" fmla="+- 0 8882 8882"/>
                  <a:gd name="T59" fmla="*/ 888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15" h="24">
                    <a:moveTo>
                      <a:pt x="5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12"/>
                    </a:lnTo>
                    <a:lnTo>
                      <a:pt x="5" y="12"/>
                    </a:lnTo>
                    <a:lnTo>
                      <a:pt x="2" y="15"/>
                    </a:lnTo>
                    <a:lnTo>
                      <a:pt x="10" y="24"/>
                    </a:lnTo>
                    <a:lnTo>
                      <a:pt x="14" y="22"/>
                    </a:lnTo>
                    <a:lnTo>
                      <a:pt x="7" y="15"/>
                    </a:lnTo>
                    <a:lnTo>
                      <a:pt x="15" y="8"/>
                    </a:lnTo>
                    <a:lnTo>
                      <a:pt x="7" y="8"/>
                    </a:lnTo>
                    <a:lnTo>
                      <a:pt x="7" y="5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88" name="Group 11491"/>
            <p:cNvGrpSpPr>
              <a:grpSpLocks/>
            </p:cNvGrpSpPr>
            <p:nvPr/>
          </p:nvGrpSpPr>
          <p:grpSpPr bwMode="auto">
            <a:xfrm>
              <a:off x="9006" y="8856"/>
              <a:ext cx="31" cy="34"/>
              <a:chOff x="9006" y="8856"/>
              <a:chExt cx="31" cy="34"/>
            </a:xfrm>
          </p:grpSpPr>
          <p:sp>
            <p:nvSpPr>
              <p:cNvPr id="20347" name="Freeform 11492"/>
              <p:cNvSpPr>
                <a:spLocks/>
              </p:cNvSpPr>
              <p:nvPr/>
            </p:nvSpPr>
            <p:spPr bwMode="auto">
              <a:xfrm>
                <a:off x="9006" y="8856"/>
                <a:ext cx="31" cy="34"/>
              </a:xfrm>
              <a:custGeom>
                <a:avLst/>
                <a:gdLst>
                  <a:gd name="T0" fmla="+- 0 9012 9006"/>
                  <a:gd name="T1" fmla="*/ T0 w 31"/>
                  <a:gd name="T2" fmla="+- 0 8856 8856"/>
                  <a:gd name="T3" fmla="*/ 8856 h 34"/>
                  <a:gd name="T4" fmla="+- 0 9006 9006"/>
                  <a:gd name="T5" fmla="*/ T4 w 31"/>
                  <a:gd name="T6" fmla="+- 0 8856 8856"/>
                  <a:gd name="T7" fmla="*/ 8856 h 34"/>
                  <a:gd name="T8" fmla="+- 0 9026 9006"/>
                  <a:gd name="T9" fmla="*/ T8 w 31"/>
                  <a:gd name="T10" fmla="+- 0 8880 8856"/>
                  <a:gd name="T11" fmla="*/ 8880 h 34"/>
                  <a:gd name="T12" fmla="+- 0 9011 9006"/>
                  <a:gd name="T13" fmla="*/ T12 w 31"/>
                  <a:gd name="T14" fmla="+- 0 8890 8856"/>
                  <a:gd name="T15" fmla="*/ 8890 h 34"/>
                  <a:gd name="T16" fmla="+- 0 9019 9006"/>
                  <a:gd name="T17" fmla="*/ T16 w 31"/>
                  <a:gd name="T18" fmla="+- 0 8890 8856"/>
                  <a:gd name="T19" fmla="*/ 8890 h 34"/>
                  <a:gd name="T20" fmla="+- 0 9030 9006"/>
                  <a:gd name="T21" fmla="*/ T20 w 31"/>
                  <a:gd name="T22" fmla="+- 0 8880 8856"/>
                  <a:gd name="T23" fmla="*/ 8880 h 34"/>
                  <a:gd name="T24" fmla="+- 0 9037 9006"/>
                  <a:gd name="T25" fmla="*/ T24 w 31"/>
                  <a:gd name="T26" fmla="+- 0 8880 8856"/>
                  <a:gd name="T27" fmla="*/ 8880 h 34"/>
                  <a:gd name="T28" fmla="+- 0 9034 9006"/>
                  <a:gd name="T29" fmla="*/ T28 w 31"/>
                  <a:gd name="T30" fmla="+- 0 8875 8856"/>
                  <a:gd name="T31" fmla="*/ 8875 h 34"/>
                  <a:gd name="T32" fmla="+- 0 9028 9006"/>
                  <a:gd name="T33" fmla="*/ T32 w 31"/>
                  <a:gd name="T34" fmla="+- 0 8875 8856"/>
                  <a:gd name="T35" fmla="*/ 8875 h 34"/>
                  <a:gd name="T36" fmla="+- 0 9012 9006"/>
                  <a:gd name="T37" fmla="*/ T36 w 31"/>
                  <a:gd name="T38" fmla="+- 0 8856 8856"/>
                  <a:gd name="T39" fmla="*/ 8856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1" h="34">
                    <a:moveTo>
                      <a:pt x="6" y="0"/>
                    </a:moveTo>
                    <a:lnTo>
                      <a:pt x="0" y="0"/>
                    </a:lnTo>
                    <a:lnTo>
                      <a:pt x="20" y="24"/>
                    </a:lnTo>
                    <a:lnTo>
                      <a:pt x="5" y="34"/>
                    </a:lnTo>
                    <a:lnTo>
                      <a:pt x="13" y="34"/>
                    </a:lnTo>
                    <a:lnTo>
                      <a:pt x="24" y="24"/>
                    </a:lnTo>
                    <a:lnTo>
                      <a:pt x="31" y="24"/>
                    </a:lnTo>
                    <a:lnTo>
                      <a:pt x="28" y="19"/>
                    </a:lnTo>
                    <a:lnTo>
                      <a:pt x="22" y="19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89" name="Group 11493"/>
            <p:cNvGrpSpPr>
              <a:grpSpLocks/>
            </p:cNvGrpSpPr>
            <p:nvPr/>
          </p:nvGrpSpPr>
          <p:grpSpPr bwMode="auto">
            <a:xfrm>
              <a:off x="9030" y="8880"/>
              <a:ext cx="10" cy="7"/>
              <a:chOff x="9030" y="8880"/>
              <a:chExt cx="10" cy="7"/>
            </a:xfrm>
          </p:grpSpPr>
          <p:sp>
            <p:nvSpPr>
              <p:cNvPr id="20346" name="Freeform 11494"/>
              <p:cNvSpPr>
                <a:spLocks/>
              </p:cNvSpPr>
              <p:nvPr/>
            </p:nvSpPr>
            <p:spPr bwMode="auto">
              <a:xfrm>
                <a:off x="9030" y="8880"/>
                <a:ext cx="10" cy="7"/>
              </a:xfrm>
              <a:custGeom>
                <a:avLst/>
                <a:gdLst>
                  <a:gd name="T0" fmla="+- 0 9037 9030"/>
                  <a:gd name="T1" fmla="*/ T0 w 10"/>
                  <a:gd name="T2" fmla="+- 0 8880 8880"/>
                  <a:gd name="T3" fmla="*/ 8880 h 7"/>
                  <a:gd name="T4" fmla="+- 0 9030 9030"/>
                  <a:gd name="T5" fmla="*/ T4 w 10"/>
                  <a:gd name="T6" fmla="+- 0 8880 8880"/>
                  <a:gd name="T7" fmla="*/ 8880 h 7"/>
                  <a:gd name="T8" fmla="+- 0 9038 9030"/>
                  <a:gd name="T9" fmla="*/ T8 w 10"/>
                  <a:gd name="T10" fmla="+- 0 8887 8880"/>
                  <a:gd name="T11" fmla="*/ 8887 h 7"/>
                  <a:gd name="T12" fmla="+- 0 9040 9030"/>
                  <a:gd name="T13" fmla="*/ T12 w 10"/>
                  <a:gd name="T14" fmla="+- 0 8885 8880"/>
                  <a:gd name="T15" fmla="*/ 8885 h 7"/>
                  <a:gd name="T16" fmla="+- 0 9037 9030"/>
                  <a:gd name="T17" fmla="*/ T16 w 10"/>
                  <a:gd name="T18" fmla="+- 0 8880 8880"/>
                  <a:gd name="T19" fmla="*/ 888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" h="7">
                    <a:moveTo>
                      <a:pt x="7" y="0"/>
                    </a:moveTo>
                    <a:lnTo>
                      <a:pt x="0" y="0"/>
                    </a:lnTo>
                    <a:lnTo>
                      <a:pt x="8" y="7"/>
                    </a:lnTo>
                    <a:lnTo>
                      <a:pt x="10" y="5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90" name="Group 11495"/>
            <p:cNvGrpSpPr>
              <a:grpSpLocks/>
            </p:cNvGrpSpPr>
            <p:nvPr/>
          </p:nvGrpSpPr>
          <p:grpSpPr bwMode="auto">
            <a:xfrm>
              <a:off x="8999" y="8875"/>
              <a:ext cx="7" cy="7"/>
              <a:chOff x="8999" y="8875"/>
              <a:chExt cx="7" cy="7"/>
            </a:xfrm>
          </p:grpSpPr>
          <p:sp>
            <p:nvSpPr>
              <p:cNvPr id="20345" name="Freeform 11496"/>
              <p:cNvSpPr>
                <a:spLocks/>
              </p:cNvSpPr>
              <p:nvPr/>
            </p:nvSpPr>
            <p:spPr bwMode="auto">
              <a:xfrm>
                <a:off x="8999" y="8875"/>
                <a:ext cx="7" cy="7"/>
              </a:xfrm>
              <a:custGeom>
                <a:avLst/>
                <a:gdLst>
                  <a:gd name="T0" fmla="+- 0 9004 8999"/>
                  <a:gd name="T1" fmla="*/ T0 w 7"/>
                  <a:gd name="T2" fmla="+- 0 8875 8875"/>
                  <a:gd name="T3" fmla="*/ 8875 h 7"/>
                  <a:gd name="T4" fmla="+- 0 8999 8999"/>
                  <a:gd name="T5" fmla="*/ T4 w 7"/>
                  <a:gd name="T6" fmla="+- 0 8875 8875"/>
                  <a:gd name="T7" fmla="*/ 8875 h 7"/>
                  <a:gd name="T8" fmla="+- 0 8999 8999"/>
                  <a:gd name="T9" fmla="*/ T8 w 7"/>
                  <a:gd name="T10" fmla="+- 0 8880 8875"/>
                  <a:gd name="T11" fmla="*/ 8880 h 7"/>
                  <a:gd name="T12" fmla="+- 0 9002 8999"/>
                  <a:gd name="T13" fmla="*/ T12 w 7"/>
                  <a:gd name="T14" fmla="+- 0 8880 8875"/>
                  <a:gd name="T15" fmla="*/ 8880 h 7"/>
                  <a:gd name="T16" fmla="+- 0 9002 8999"/>
                  <a:gd name="T17" fmla="*/ T16 w 7"/>
                  <a:gd name="T18" fmla="+- 0 8882 8875"/>
                  <a:gd name="T19" fmla="*/ 8882 h 7"/>
                  <a:gd name="T20" fmla="+- 0 9006 8999"/>
                  <a:gd name="T21" fmla="*/ T20 w 7"/>
                  <a:gd name="T22" fmla="+- 0 8882 8875"/>
                  <a:gd name="T23" fmla="*/ 8882 h 7"/>
                  <a:gd name="T24" fmla="+- 0 9006 8999"/>
                  <a:gd name="T25" fmla="*/ T24 w 7"/>
                  <a:gd name="T26" fmla="+- 0 8878 8875"/>
                  <a:gd name="T27" fmla="*/ 8878 h 7"/>
                  <a:gd name="T28" fmla="+- 0 9004 8999"/>
                  <a:gd name="T29" fmla="*/ T28 w 7"/>
                  <a:gd name="T30" fmla="+- 0 8878 8875"/>
                  <a:gd name="T31" fmla="*/ 8878 h 7"/>
                  <a:gd name="T32" fmla="+- 0 9004 8999"/>
                  <a:gd name="T33" fmla="*/ T32 w 7"/>
                  <a:gd name="T34" fmla="+- 0 8875 8875"/>
                  <a:gd name="T35" fmla="*/ 887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7" h="7">
                    <a:moveTo>
                      <a:pt x="5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91" name="Group 11497"/>
            <p:cNvGrpSpPr>
              <a:grpSpLocks/>
            </p:cNvGrpSpPr>
            <p:nvPr/>
          </p:nvGrpSpPr>
          <p:grpSpPr bwMode="auto">
            <a:xfrm>
              <a:off x="8994" y="8870"/>
              <a:ext cx="7" cy="5"/>
              <a:chOff x="8994" y="8870"/>
              <a:chExt cx="7" cy="5"/>
            </a:xfrm>
          </p:grpSpPr>
          <p:sp>
            <p:nvSpPr>
              <p:cNvPr id="20344" name="Freeform 11498"/>
              <p:cNvSpPr>
                <a:spLocks/>
              </p:cNvSpPr>
              <p:nvPr/>
            </p:nvSpPr>
            <p:spPr bwMode="auto">
              <a:xfrm>
                <a:off x="8994" y="8870"/>
                <a:ext cx="7" cy="5"/>
              </a:xfrm>
              <a:custGeom>
                <a:avLst/>
                <a:gdLst>
                  <a:gd name="T0" fmla="+- 0 9002 8994"/>
                  <a:gd name="T1" fmla="*/ T0 w 7"/>
                  <a:gd name="T2" fmla="+- 0 8870 8870"/>
                  <a:gd name="T3" fmla="*/ 8870 h 5"/>
                  <a:gd name="T4" fmla="+- 0 8994 8994"/>
                  <a:gd name="T5" fmla="*/ T4 w 7"/>
                  <a:gd name="T6" fmla="+- 0 8870 8870"/>
                  <a:gd name="T7" fmla="*/ 8870 h 5"/>
                  <a:gd name="T8" fmla="+- 0 8994 8994"/>
                  <a:gd name="T9" fmla="*/ T8 w 7"/>
                  <a:gd name="T10" fmla="+- 0 8873 8870"/>
                  <a:gd name="T11" fmla="*/ 8873 h 5"/>
                  <a:gd name="T12" fmla="+- 0 8997 8994"/>
                  <a:gd name="T13" fmla="*/ T12 w 7"/>
                  <a:gd name="T14" fmla="+- 0 8873 8870"/>
                  <a:gd name="T15" fmla="*/ 8873 h 5"/>
                  <a:gd name="T16" fmla="+- 0 8997 8994"/>
                  <a:gd name="T17" fmla="*/ T16 w 7"/>
                  <a:gd name="T18" fmla="+- 0 8875 8870"/>
                  <a:gd name="T19" fmla="*/ 8875 h 5"/>
                  <a:gd name="T20" fmla="+- 0 9002 8994"/>
                  <a:gd name="T21" fmla="*/ T20 w 7"/>
                  <a:gd name="T22" fmla="+- 0 8875 8870"/>
                  <a:gd name="T23" fmla="*/ 8875 h 5"/>
                  <a:gd name="T24" fmla="+- 0 9002 8994"/>
                  <a:gd name="T25" fmla="*/ T24 w 7"/>
                  <a:gd name="T26" fmla="+- 0 8870 8870"/>
                  <a:gd name="T27" fmla="*/ 8870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7" h="5">
                    <a:moveTo>
                      <a:pt x="8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8" y="5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92" name="Group 11499"/>
            <p:cNvGrpSpPr>
              <a:grpSpLocks/>
            </p:cNvGrpSpPr>
            <p:nvPr/>
          </p:nvGrpSpPr>
          <p:grpSpPr bwMode="auto">
            <a:xfrm>
              <a:off x="9028" y="8873"/>
              <a:ext cx="6" cy="2"/>
              <a:chOff x="9028" y="8873"/>
              <a:chExt cx="6" cy="2"/>
            </a:xfrm>
          </p:grpSpPr>
          <p:sp>
            <p:nvSpPr>
              <p:cNvPr id="20343" name="Freeform 11500"/>
              <p:cNvSpPr>
                <a:spLocks/>
              </p:cNvSpPr>
              <p:nvPr/>
            </p:nvSpPr>
            <p:spPr bwMode="auto">
              <a:xfrm>
                <a:off x="9028" y="8873"/>
                <a:ext cx="6" cy="2"/>
              </a:xfrm>
              <a:custGeom>
                <a:avLst/>
                <a:gdLst>
                  <a:gd name="T0" fmla="+- 0 9033 9028"/>
                  <a:gd name="T1" fmla="*/ T0 w 6"/>
                  <a:gd name="T2" fmla="+- 0 8873 8873"/>
                  <a:gd name="T3" fmla="*/ 8873 h 2"/>
                  <a:gd name="T4" fmla="+- 0 9028 9028"/>
                  <a:gd name="T5" fmla="*/ T4 w 6"/>
                  <a:gd name="T6" fmla="+- 0 8875 8873"/>
                  <a:gd name="T7" fmla="*/ 8875 h 2"/>
                  <a:gd name="T8" fmla="+- 0 9034 9028"/>
                  <a:gd name="T9" fmla="*/ T8 w 6"/>
                  <a:gd name="T10" fmla="+- 0 8875 8873"/>
                  <a:gd name="T11" fmla="*/ 8875 h 2"/>
                  <a:gd name="T12" fmla="+- 0 9033 9028"/>
                  <a:gd name="T13" fmla="*/ T12 w 6"/>
                  <a:gd name="T14" fmla="+- 0 8873 8873"/>
                  <a:gd name="T15" fmla="*/ 887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" h="2">
                    <a:moveTo>
                      <a:pt x="5" y="0"/>
                    </a:moveTo>
                    <a:lnTo>
                      <a:pt x="0" y="2"/>
                    </a:lnTo>
                    <a:lnTo>
                      <a:pt x="6" y="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93" name="Group 11501"/>
            <p:cNvGrpSpPr>
              <a:grpSpLocks/>
            </p:cNvGrpSpPr>
            <p:nvPr/>
          </p:nvGrpSpPr>
          <p:grpSpPr bwMode="auto">
            <a:xfrm>
              <a:off x="8990" y="8849"/>
              <a:ext cx="23" cy="22"/>
              <a:chOff x="8990" y="8849"/>
              <a:chExt cx="23" cy="22"/>
            </a:xfrm>
          </p:grpSpPr>
          <p:sp>
            <p:nvSpPr>
              <p:cNvPr id="20342" name="Freeform 11502"/>
              <p:cNvSpPr>
                <a:spLocks/>
              </p:cNvSpPr>
              <p:nvPr/>
            </p:nvSpPr>
            <p:spPr bwMode="auto">
              <a:xfrm>
                <a:off x="8990" y="8849"/>
                <a:ext cx="23" cy="22"/>
              </a:xfrm>
              <a:custGeom>
                <a:avLst/>
                <a:gdLst>
                  <a:gd name="T0" fmla="+- 0 9006 8990"/>
                  <a:gd name="T1" fmla="*/ T0 w 23"/>
                  <a:gd name="T2" fmla="+- 0 8849 8849"/>
                  <a:gd name="T3" fmla="*/ 8849 h 22"/>
                  <a:gd name="T4" fmla="+- 0 8990 8990"/>
                  <a:gd name="T5" fmla="*/ T4 w 23"/>
                  <a:gd name="T6" fmla="+- 0 8866 8849"/>
                  <a:gd name="T7" fmla="*/ 8866 h 22"/>
                  <a:gd name="T8" fmla="+- 0 8992 8990"/>
                  <a:gd name="T9" fmla="*/ T8 w 23"/>
                  <a:gd name="T10" fmla="+- 0 8870 8849"/>
                  <a:gd name="T11" fmla="*/ 8870 h 22"/>
                  <a:gd name="T12" fmla="+- 0 8999 8990"/>
                  <a:gd name="T13" fmla="*/ T12 w 23"/>
                  <a:gd name="T14" fmla="+- 0 8870 8849"/>
                  <a:gd name="T15" fmla="*/ 8870 h 22"/>
                  <a:gd name="T16" fmla="+- 0 8999 8990"/>
                  <a:gd name="T17" fmla="*/ T16 w 23"/>
                  <a:gd name="T18" fmla="+- 0 8868 8849"/>
                  <a:gd name="T19" fmla="*/ 8868 h 22"/>
                  <a:gd name="T20" fmla="+- 0 8997 8990"/>
                  <a:gd name="T21" fmla="*/ T20 w 23"/>
                  <a:gd name="T22" fmla="+- 0 8868 8849"/>
                  <a:gd name="T23" fmla="*/ 8868 h 22"/>
                  <a:gd name="T24" fmla="+- 0 8997 8990"/>
                  <a:gd name="T25" fmla="*/ T24 w 23"/>
                  <a:gd name="T26" fmla="+- 0 8866 8849"/>
                  <a:gd name="T27" fmla="*/ 8866 h 22"/>
                  <a:gd name="T28" fmla="+- 0 9006 8990"/>
                  <a:gd name="T29" fmla="*/ T28 w 23"/>
                  <a:gd name="T30" fmla="+- 0 8856 8849"/>
                  <a:gd name="T31" fmla="*/ 8856 h 22"/>
                  <a:gd name="T32" fmla="+- 0 9012 8990"/>
                  <a:gd name="T33" fmla="*/ T32 w 23"/>
                  <a:gd name="T34" fmla="+- 0 8856 8849"/>
                  <a:gd name="T35" fmla="*/ 8856 h 22"/>
                  <a:gd name="T36" fmla="+- 0 9006 8990"/>
                  <a:gd name="T37" fmla="*/ T36 w 23"/>
                  <a:gd name="T38" fmla="+- 0 8849 8849"/>
                  <a:gd name="T39" fmla="*/ 8849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3" h="22">
                    <a:moveTo>
                      <a:pt x="16" y="0"/>
                    </a:moveTo>
                    <a:lnTo>
                      <a:pt x="0" y="17"/>
                    </a:lnTo>
                    <a:lnTo>
                      <a:pt x="2" y="21"/>
                    </a:lnTo>
                    <a:lnTo>
                      <a:pt x="9" y="21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16" y="7"/>
                    </a:lnTo>
                    <a:lnTo>
                      <a:pt x="22" y="7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94" name="Group 11503"/>
            <p:cNvGrpSpPr>
              <a:grpSpLocks/>
            </p:cNvGrpSpPr>
            <p:nvPr/>
          </p:nvGrpSpPr>
          <p:grpSpPr bwMode="auto">
            <a:xfrm>
              <a:off x="8733" y="9043"/>
              <a:ext cx="180" cy="180"/>
              <a:chOff x="8733" y="9043"/>
              <a:chExt cx="180" cy="180"/>
            </a:xfrm>
          </p:grpSpPr>
          <p:sp>
            <p:nvSpPr>
              <p:cNvPr id="20341" name="Freeform 11504"/>
              <p:cNvSpPr>
                <a:spLocks/>
              </p:cNvSpPr>
              <p:nvPr/>
            </p:nvSpPr>
            <p:spPr bwMode="auto">
              <a:xfrm>
                <a:off x="8733" y="9043"/>
                <a:ext cx="180" cy="180"/>
              </a:xfrm>
              <a:custGeom>
                <a:avLst/>
                <a:gdLst>
                  <a:gd name="T0" fmla="+- 0 8814 8733"/>
                  <a:gd name="T1" fmla="*/ T0 w 180"/>
                  <a:gd name="T2" fmla="+- 0 9223 9043"/>
                  <a:gd name="T3" fmla="*/ 9223 h 180"/>
                  <a:gd name="T4" fmla="+- 0 8913 8733"/>
                  <a:gd name="T5" fmla="*/ T4 w 180"/>
                  <a:gd name="T6" fmla="+- 0 9142 9043"/>
                  <a:gd name="T7" fmla="*/ 9142 h 180"/>
                  <a:gd name="T8" fmla="+- 0 8831 8733"/>
                  <a:gd name="T9" fmla="*/ T8 w 180"/>
                  <a:gd name="T10" fmla="+- 0 9043 9043"/>
                  <a:gd name="T11" fmla="*/ 9043 h 180"/>
                  <a:gd name="T12" fmla="+- 0 8733 8733"/>
                  <a:gd name="T13" fmla="*/ T12 w 180"/>
                  <a:gd name="T14" fmla="+- 0 9125 9043"/>
                  <a:gd name="T15" fmla="*/ 9125 h 180"/>
                  <a:gd name="T16" fmla="+- 0 8814 8733"/>
                  <a:gd name="T17" fmla="*/ T16 w 180"/>
                  <a:gd name="T18" fmla="+- 0 9223 9043"/>
                  <a:gd name="T19" fmla="*/ 9223 h 1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0">
                    <a:moveTo>
                      <a:pt x="81" y="180"/>
                    </a:moveTo>
                    <a:lnTo>
                      <a:pt x="180" y="99"/>
                    </a:lnTo>
                    <a:lnTo>
                      <a:pt x="98" y="0"/>
                    </a:lnTo>
                    <a:lnTo>
                      <a:pt x="0" y="82"/>
                    </a:lnTo>
                    <a:lnTo>
                      <a:pt x="81" y="18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95" name="Group 11505"/>
            <p:cNvGrpSpPr>
              <a:grpSpLocks/>
            </p:cNvGrpSpPr>
            <p:nvPr/>
          </p:nvGrpSpPr>
          <p:grpSpPr bwMode="auto">
            <a:xfrm>
              <a:off x="8762" y="9072"/>
              <a:ext cx="120" cy="120"/>
              <a:chOff x="8762" y="9072"/>
              <a:chExt cx="120" cy="120"/>
            </a:xfrm>
          </p:grpSpPr>
          <p:sp>
            <p:nvSpPr>
              <p:cNvPr id="20340" name="Freeform 11506"/>
              <p:cNvSpPr>
                <a:spLocks/>
              </p:cNvSpPr>
              <p:nvPr/>
            </p:nvSpPr>
            <p:spPr bwMode="auto">
              <a:xfrm>
                <a:off x="8762" y="9072"/>
                <a:ext cx="120" cy="120"/>
              </a:xfrm>
              <a:custGeom>
                <a:avLst/>
                <a:gdLst>
                  <a:gd name="T0" fmla="+- 0 8817 8762"/>
                  <a:gd name="T1" fmla="*/ T0 w 120"/>
                  <a:gd name="T2" fmla="+- 0 9192 9072"/>
                  <a:gd name="T3" fmla="*/ 9192 h 120"/>
                  <a:gd name="T4" fmla="+- 0 8882 8762"/>
                  <a:gd name="T5" fmla="*/ T4 w 120"/>
                  <a:gd name="T6" fmla="+- 0 9139 9072"/>
                  <a:gd name="T7" fmla="*/ 9139 h 120"/>
                  <a:gd name="T8" fmla="+- 0 8829 8762"/>
                  <a:gd name="T9" fmla="*/ T8 w 120"/>
                  <a:gd name="T10" fmla="+- 0 9072 9072"/>
                  <a:gd name="T11" fmla="*/ 9072 h 120"/>
                  <a:gd name="T12" fmla="+- 0 8762 8762"/>
                  <a:gd name="T13" fmla="*/ T12 w 120"/>
                  <a:gd name="T14" fmla="+- 0 9127 9072"/>
                  <a:gd name="T15" fmla="*/ 9127 h 120"/>
                  <a:gd name="T16" fmla="+- 0 8817 8762"/>
                  <a:gd name="T17" fmla="*/ T16 w 120"/>
                  <a:gd name="T18" fmla="+- 0 9192 9072"/>
                  <a:gd name="T19" fmla="*/ 9192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0" h="120">
                    <a:moveTo>
                      <a:pt x="55" y="120"/>
                    </a:moveTo>
                    <a:lnTo>
                      <a:pt x="120" y="67"/>
                    </a:lnTo>
                    <a:lnTo>
                      <a:pt x="67" y="0"/>
                    </a:lnTo>
                    <a:lnTo>
                      <a:pt x="0" y="55"/>
                    </a:lnTo>
                    <a:lnTo>
                      <a:pt x="55" y="12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96" name="Group 11507"/>
            <p:cNvGrpSpPr>
              <a:grpSpLocks/>
            </p:cNvGrpSpPr>
            <p:nvPr/>
          </p:nvGrpSpPr>
          <p:grpSpPr bwMode="auto">
            <a:xfrm>
              <a:off x="8726" y="9101"/>
              <a:ext cx="26" cy="24"/>
              <a:chOff x="8726" y="9101"/>
              <a:chExt cx="26" cy="24"/>
            </a:xfrm>
          </p:grpSpPr>
          <p:sp>
            <p:nvSpPr>
              <p:cNvPr id="20339" name="Freeform 11508"/>
              <p:cNvSpPr>
                <a:spLocks/>
              </p:cNvSpPr>
              <p:nvPr/>
            </p:nvSpPr>
            <p:spPr bwMode="auto">
              <a:xfrm>
                <a:off x="8726" y="9101"/>
                <a:ext cx="26" cy="24"/>
              </a:xfrm>
              <a:custGeom>
                <a:avLst/>
                <a:gdLst>
                  <a:gd name="T0" fmla="+- 0 8733 8726"/>
                  <a:gd name="T1" fmla="*/ T0 w 26"/>
                  <a:gd name="T2" fmla="+- 0 9125 9101"/>
                  <a:gd name="T3" fmla="*/ 9125 h 24"/>
                  <a:gd name="T4" fmla="+- 0 8752 8726"/>
                  <a:gd name="T5" fmla="*/ T4 w 26"/>
                  <a:gd name="T6" fmla="+- 0 9108 9101"/>
                  <a:gd name="T7" fmla="*/ 9108 h 24"/>
                  <a:gd name="T8" fmla="+- 0 8745 8726"/>
                  <a:gd name="T9" fmla="*/ T8 w 26"/>
                  <a:gd name="T10" fmla="+- 0 9101 9101"/>
                  <a:gd name="T11" fmla="*/ 9101 h 24"/>
                  <a:gd name="T12" fmla="+- 0 8726 8726"/>
                  <a:gd name="T13" fmla="*/ T12 w 26"/>
                  <a:gd name="T14" fmla="+- 0 9118 9101"/>
                  <a:gd name="T15" fmla="*/ 9118 h 24"/>
                  <a:gd name="T16" fmla="+- 0 8733 8726"/>
                  <a:gd name="T17" fmla="*/ T16 w 26"/>
                  <a:gd name="T18" fmla="+- 0 9125 9101"/>
                  <a:gd name="T19" fmla="*/ 9125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7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97" name="Group 11509"/>
            <p:cNvGrpSpPr>
              <a:grpSpLocks/>
            </p:cNvGrpSpPr>
            <p:nvPr/>
          </p:nvGrpSpPr>
          <p:grpSpPr bwMode="auto">
            <a:xfrm>
              <a:off x="8805" y="9034"/>
              <a:ext cx="26" cy="26"/>
              <a:chOff x="8805" y="9034"/>
              <a:chExt cx="26" cy="26"/>
            </a:xfrm>
          </p:grpSpPr>
          <p:sp>
            <p:nvSpPr>
              <p:cNvPr id="20338" name="Freeform 11510"/>
              <p:cNvSpPr>
                <a:spLocks/>
              </p:cNvSpPr>
              <p:nvPr/>
            </p:nvSpPr>
            <p:spPr bwMode="auto">
              <a:xfrm>
                <a:off x="8805" y="9034"/>
                <a:ext cx="26" cy="26"/>
              </a:xfrm>
              <a:custGeom>
                <a:avLst/>
                <a:gdLst>
                  <a:gd name="T0" fmla="+- 0 8810 8805"/>
                  <a:gd name="T1" fmla="*/ T0 w 26"/>
                  <a:gd name="T2" fmla="+- 0 9060 9034"/>
                  <a:gd name="T3" fmla="*/ 9060 h 26"/>
                  <a:gd name="T4" fmla="+- 0 8831 8805"/>
                  <a:gd name="T5" fmla="*/ T4 w 26"/>
                  <a:gd name="T6" fmla="+- 0 9043 9034"/>
                  <a:gd name="T7" fmla="*/ 9043 h 26"/>
                  <a:gd name="T8" fmla="+- 0 8824 8805"/>
                  <a:gd name="T9" fmla="*/ T8 w 26"/>
                  <a:gd name="T10" fmla="+- 0 9034 9034"/>
                  <a:gd name="T11" fmla="*/ 9034 h 26"/>
                  <a:gd name="T12" fmla="+- 0 8805 8805"/>
                  <a:gd name="T13" fmla="*/ T12 w 26"/>
                  <a:gd name="T14" fmla="+- 0 9050 9034"/>
                  <a:gd name="T15" fmla="*/ 9050 h 26"/>
                  <a:gd name="T16" fmla="+- 0 8810 8805"/>
                  <a:gd name="T17" fmla="*/ T16 w 26"/>
                  <a:gd name="T18" fmla="+- 0 9060 9034"/>
                  <a:gd name="T19" fmla="*/ 906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5" y="26"/>
                    </a:moveTo>
                    <a:lnTo>
                      <a:pt x="26" y="9"/>
                    </a:lnTo>
                    <a:lnTo>
                      <a:pt x="19" y="0"/>
                    </a:lnTo>
                    <a:lnTo>
                      <a:pt x="0" y="16"/>
                    </a:lnTo>
                    <a:lnTo>
                      <a:pt x="5" y="2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98" name="Group 11511"/>
            <p:cNvGrpSpPr>
              <a:grpSpLocks/>
            </p:cNvGrpSpPr>
            <p:nvPr/>
          </p:nvGrpSpPr>
          <p:grpSpPr bwMode="auto">
            <a:xfrm>
              <a:off x="8764" y="9067"/>
              <a:ext cx="26" cy="24"/>
              <a:chOff x="8764" y="9067"/>
              <a:chExt cx="26" cy="24"/>
            </a:xfrm>
          </p:grpSpPr>
          <p:sp>
            <p:nvSpPr>
              <p:cNvPr id="20337" name="Freeform 11512"/>
              <p:cNvSpPr>
                <a:spLocks/>
              </p:cNvSpPr>
              <p:nvPr/>
            </p:nvSpPr>
            <p:spPr bwMode="auto">
              <a:xfrm>
                <a:off x="8764" y="9067"/>
                <a:ext cx="26" cy="24"/>
              </a:xfrm>
              <a:custGeom>
                <a:avLst/>
                <a:gdLst>
                  <a:gd name="T0" fmla="+- 0 8771 8764"/>
                  <a:gd name="T1" fmla="*/ T0 w 26"/>
                  <a:gd name="T2" fmla="+- 0 9091 9067"/>
                  <a:gd name="T3" fmla="*/ 9091 h 24"/>
                  <a:gd name="T4" fmla="+- 0 8790 8764"/>
                  <a:gd name="T5" fmla="*/ T4 w 26"/>
                  <a:gd name="T6" fmla="+- 0 9077 9067"/>
                  <a:gd name="T7" fmla="*/ 9077 h 24"/>
                  <a:gd name="T8" fmla="+- 0 8783 8764"/>
                  <a:gd name="T9" fmla="*/ T8 w 26"/>
                  <a:gd name="T10" fmla="+- 0 9067 9067"/>
                  <a:gd name="T11" fmla="*/ 9067 h 24"/>
                  <a:gd name="T12" fmla="+- 0 8764 8764"/>
                  <a:gd name="T13" fmla="*/ T12 w 26"/>
                  <a:gd name="T14" fmla="+- 0 9084 9067"/>
                  <a:gd name="T15" fmla="*/ 9084 h 24"/>
                  <a:gd name="T16" fmla="+- 0 8771 8764"/>
                  <a:gd name="T17" fmla="*/ T16 w 26"/>
                  <a:gd name="T18" fmla="+- 0 9091 9067"/>
                  <a:gd name="T19" fmla="*/ 9091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10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599" name="Group 11513"/>
            <p:cNvGrpSpPr>
              <a:grpSpLocks/>
            </p:cNvGrpSpPr>
            <p:nvPr/>
          </p:nvGrpSpPr>
          <p:grpSpPr bwMode="auto">
            <a:xfrm>
              <a:off x="8814" y="9206"/>
              <a:ext cx="26" cy="24"/>
              <a:chOff x="8814" y="9206"/>
              <a:chExt cx="26" cy="24"/>
            </a:xfrm>
          </p:grpSpPr>
          <p:sp>
            <p:nvSpPr>
              <p:cNvPr id="20336" name="Freeform 11514"/>
              <p:cNvSpPr>
                <a:spLocks/>
              </p:cNvSpPr>
              <p:nvPr/>
            </p:nvSpPr>
            <p:spPr bwMode="auto">
              <a:xfrm>
                <a:off x="8814" y="9206"/>
                <a:ext cx="26" cy="24"/>
              </a:xfrm>
              <a:custGeom>
                <a:avLst/>
                <a:gdLst>
                  <a:gd name="T0" fmla="+- 0 8814 8814"/>
                  <a:gd name="T1" fmla="*/ T0 w 26"/>
                  <a:gd name="T2" fmla="+- 0 9223 9206"/>
                  <a:gd name="T3" fmla="*/ 9223 h 24"/>
                  <a:gd name="T4" fmla="+- 0 8834 8814"/>
                  <a:gd name="T5" fmla="*/ T4 w 26"/>
                  <a:gd name="T6" fmla="+- 0 9206 9206"/>
                  <a:gd name="T7" fmla="*/ 9206 h 24"/>
                  <a:gd name="T8" fmla="+- 0 8841 8814"/>
                  <a:gd name="T9" fmla="*/ T8 w 26"/>
                  <a:gd name="T10" fmla="+- 0 9214 9206"/>
                  <a:gd name="T11" fmla="*/ 9214 h 24"/>
                  <a:gd name="T12" fmla="+- 0 8822 8814"/>
                  <a:gd name="T13" fmla="*/ T12 w 26"/>
                  <a:gd name="T14" fmla="+- 0 9230 9206"/>
                  <a:gd name="T15" fmla="*/ 9230 h 24"/>
                  <a:gd name="T16" fmla="+- 0 8814 8814"/>
                  <a:gd name="T17" fmla="*/ T16 w 26"/>
                  <a:gd name="T18" fmla="+- 0 9223 9206"/>
                  <a:gd name="T19" fmla="*/ 9223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20" y="0"/>
                    </a:lnTo>
                    <a:lnTo>
                      <a:pt x="27" y="8"/>
                    </a:lnTo>
                    <a:lnTo>
                      <a:pt x="8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00" name="Group 11515"/>
            <p:cNvGrpSpPr>
              <a:grpSpLocks/>
            </p:cNvGrpSpPr>
            <p:nvPr/>
          </p:nvGrpSpPr>
          <p:grpSpPr bwMode="auto">
            <a:xfrm>
              <a:off x="8894" y="9142"/>
              <a:ext cx="26" cy="24"/>
              <a:chOff x="8894" y="9142"/>
              <a:chExt cx="26" cy="24"/>
            </a:xfrm>
          </p:grpSpPr>
          <p:sp>
            <p:nvSpPr>
              <p:cNvPr id="20335" name="Freeform 11516"/>
              <p:cNvSpPr>
                <a:spLocks/>
              </p:cNvSpPr>
              <p:nvPr/>
            </p:nvSpPr>
            <p:spPr bwMode="auto">
              <a:xfrm>
                <a:off x="8894" y="9142"/>
                <a:ext cx="26" cy="24"/>
              </a:xfrm>
              <a:custGeom>
                <a:avLst/>
                <a:gdLst>
                  <a:gd name="T0" fmla="+- 0 8894 8894"/>
                  <a:gd name="T1" fmla="*/ T0 w 26"/>
                  <a:gd name="T2" fmla="+- 0 9158 9142"/>
                  <a:gd name="T3" fmla="*/ 9158 h 24"/>
                  <a:gd name="T4" fmla="+- 0 8913 8894"/>
                  <a:gd name="T5" fmla="*/ T4 w 26"/>
                  <a:gd name="T6" fmla="+- 0 9142 9142"/>
                  <a:gd name="T7" fmla="*/ 9142 h 24"/>
                  <a:gd name="T8" fmla="+- 0 8920 8894"/>
                  <a:gd name="T9" fmla="*/ T8 w 26"/>
                  <a:gd name="T10" fmla="+- 0 9149 9142"/>
                  <a:gd name="T11" fmla="*/ 9149 h 24"/>
                  <a:gd name="T12" fmla="+- 0 8901 8894"/>
                  <a:gd name="T13" fmla="*/ T12 w 26"/>
                  <a:gd name="T14" fmla="+- 0 9166 9142"/>
                  <a:gd name="T15" fmla="*/ 9166 h 24"/>
                  <a:gd name="T16" fmla="+- 0 8894 8894"/>
                  <a:gd name="T17" fmla="*/ T16 w 26"/>
                  <a:gd name="T18" fmla="+- 0 9158 9142"/>
                  <a:gd name="T19" fmla="*/ 915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6"/>
                    </a:moveTo>
                    <a:lnTo>
                      <a:pt x="19" y="0"/>
                    </a:lnTo>
                    <a:lnTo>
                      <a:pt x="26" y="7"/>
                    </a:lnTo>
                    <a:lnTo>
                      <a:pt x="7" y="24"/>
                    </a:lnTo>
                    <a:lnTo>
                      <a:pt x="0" y="1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01" name="Group 11517"/>
            <p:cNvGrpSpPr>
              <a:grpSpLocks/>
            </p:cNvGrpSpPr>
            <p:nvPr/>
          </p:nvGrpSpPr>
          <p:grpSpPr bwMode="auto">
            <a:xfrm>
              <a:off x="8853" y="9173"/>
              <a:ext cx="26" cy="26"/>
              <a:chOff x="8853" y="9173"/>
              <a:chExt cx="26" cy="26"/>
            </a:xfrm>
          </p:grpSpPr>
          <p:sp>
            <p:nvSpPr>
              <p:cNvPr id="20334" name="Freeform 11518"/>
              <p:cNvSpPr>
                <a:spLocks/>
              </p:cNvSpPr>
              <p:nvPr/>
            </p:nvSpPr>
            <p:spPr bwMode="auto">
              <a:xfrm>
                <a:off x="8853" y="9173"/>
                <a:ext cx="26" cy="26"/>
              </a:xfrm>
              <a:custGeom>
                <a:avLst/>
                <a:gdLst>
                  <a:gd name="T0" fmla="+- 0 8853 8853"/>
                  <a:gd name="T1" fmla="*/ T0 w 26"/>
                  <a:gd name="T2" fmla="+- 0 9190 9173"/>
                  <a:gd name="T3" fmla="*/ 9190 h 26"/>
                  <a:gd name="T4" fmla="+- 0 8874 8853"/>
                  <a:gd name="T5" fmla="*/ T4 w 26"/>
                  <a:gd name="T6" fmla="+- 0 9173 9173"/>
                  <a:gd name="T7" fmla="*/ 9173 h 26"/>
                  <a:gd name="T8" fmla="+- 0 8879 8853"/>
                  <a:gd name="T9" fmla="*/ T8 w 26"/>
                  <a:gd name="T10" fmla="+- 0 9182 9173"/>
                  <a:gd name="T11" fmla="*/ 9182 h 26"/>
                  <a:gd name="T12" fmla="+- 0 8860 8853"/>
                  <a:gd name="T13" fmla="*/ T12 w 26"/>
                  <a:gd name="T14" fmla="+- 0 9199 9173"/>
                  <a:gd name="T15" fmla="*/ 9199 h 26"/>
                  <a:gd name="T16" fmla="+- 0 8853 8853"/>
                  <a:gd name="T17" fmla="*/ T16 w 26"/>
                  <a:gd name="T18" fmla="+- 0 9190 9173"/>
                  <a:gd name="T19" fmla="*/ 919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0" y="17"/>
                    </a:moveTo>
                    <a:lnTo>
                      <a:pt x="21" y="0"/>
                    </a:lnTo>
                    <a:lnTo>
                      <a:pt x="26" y="9"/>
                    </a:lnTo>
                    <a:lnTo>
                      <a:pt x="7" y="26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02" name="Group 11519"/>
            <p:cNvGrpSpPr>
              <a:grpSpLocks/>
            </p:cNvGrpSpPr>
            <p:nvPr/>
          </p:nvGrpSpPr>
          <p:grpSpPr bwMode="auto">
            <a:xfrm>
              <a:off x="8822" y="9142"/>
              <a:ext cx="12" cy="19"/>
              <a:chOff x="8822" y="9142"/>
              <a:chExt cx="12" cy="19"/>
            </a:xfrm>
          </p:grpSpPr>
          <p:sp>
            <p:nvSpPr>
              <p:cNvPr id="20333" name="Freeform 11520"/>
              <p:cNvSpPr>
                <a:spLocks/>
              </p:cNvSpPr>
              <p:nvPr/>
            </p:nvSpPr>
            <p:spPr bwMode="auto">
              <a:xfrm>
                <a:off x="8822" y="9142"/>
                <a:ext cx="12" cy="19"/>
              </a:xfrm>
              <a:custGeom>
                <a:avLst/>
                <a:gdLst>
                  <a:gd name="T0" fmla="+- 0 8826 8822"/>
                  <a:gd name="T1" fmla="*/ T0 w 12"/>
                  <a:gd name="T2" fmla="+- 0 9142 9142"/>
                  <a:gd name="T3" fmla="*/ 9142 h 19"/>
                  <a:gd name="T4" fmla="+- 0 8822 8822"/>
                  <a:gd name="T5" fmla="*/ T4 w 12"/>
                  <a:gd name="T6" fmla="+- 0 9142 9142"/>
                  <a:gd name="T7" fmla="*/ 9142 h 19"/>
                  <a:gd name="T8" fmla="+- 0 8822 8822"/>
                  <a:gd name="T9" fmla="*/ T8 w 12"/>
                  <a:gd name="T10" fmla="+- 0 9151 9142"/>
                  <a:gd name="T11" fmla="*/ 9151 h 19"/>
                  <a:gd name="T12" fmla="+- 0 8829 8822"/>
                  <a:gd name="T13" fmla="*/ T12 w 12"/>
                  <a:gd name="T14" fmla="+- 0 9161 9142"/>
                  <a:gd name="T15" fmla="*/ 9161 h 19"/>
                  <a:gd name="T16" fmla="+- 0 8834 8822"/>
                  <a:gd name="T17" fmla="*/ T16 w 12"/>
                  <a:gd name="T18" fmla="+- 0 9158 9142"/>
                  <a:gd name="T19" fmla="*/ 9158 h 19"/>
                  <a:gd name="T20" fmla="+- 0 8826 8822"/>
                  <a:gd name="T21" fmla="*/ T20 w 12"/>
                  <a:gd name="T22" fmla="+- 0 9151 9142"/>
                  <a:gd name="T23" fmla="*/ 9151 h 19"/>
                  <a:gd name="T24" fmla="+- 0 8832 8822"/>
                  <a:gd name="T25" fmla="*/ T24 w 12"/>
                  <a:gd name="T26" fmla="+- 0 9146 9142"/>
                  <a:gd name="T27" fmla="*/ 9146 h 19"/>
                  <a:gd name="T28" fmla="+- 0 8826 8822"/>
                  <a:gd name="T29" fmla="*/ T28 w 12"/>
                  <a:gd name="T30" fmla="+- 0 9146 9142"/>
                  <a:gd name="T31" fmla="*/ 9146 h 19"/>
                  <a:gd name="T32" fmla="+- 0 8826 8822"/>
                  <a:gd name="T33" fmla="*/ T32 w 12"/>
                  <a:gd name="T34" fmla="+- 0 9142 9142"/>
                  <a:gd name="T35" fmla="*/ 9142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2" h="19">
                    <a:moveTo>
                      <a:pt x="4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19"/>
                    </a:lnTo>
                    <a:lnTo>
                      <a:pt x="12" y="16"/>
                    </a:lnTo>
                    <a:lnTo>
                      <a:pt x="4" y="9"/>
                    </a:lnTo>
                    <a:lnTo>
                      <a:pt x="10" y="4"/>
                    </a:lnTo>
                    <a:lnTo>
                      <a:pt x="4" y="4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03" name="Group 11521"/>
            <p:cNvGrpSpPr>
              <a:grpSpLocks/>
            </p:cNvGrpSpPr>
            <p:nvPr/>
          </p:nvGrpSpPr>
          <p:grpSpPr bwMode="auto">
            <a:xfrm>
              <a:off x="8822" y="9113"/>
              <a:ext cx="30" cy="34"/>
              <a:chOff x="8822" y="9113"/>
              <a:chExt cx="30" cy="34"/>
            </a:xfrm>
          </p:grpSpPr>
          <p:sp>
            <p:nvSpPr>
              <p:cNvPr id="20332" name="Freeform 11522"/>
              <p:cNvSpPr>
                <a:spLocks/>
              </p:cNvSpPr>
              <p:nvPr/>
            </p:nvSpPr>
            <p:spPr bwMode="auto">
              <a:xfrm>
                <a:off x="8822" y="9113"/>
                <a:ext cx="30" cy="34"/>
              </a:xfrm>
              <a:custGeom>
                <a:avLst/>
                <a:gdLst>
                  <a:gd name="T0" fmla="+- 0 8827 8822"/>
                  <a:gd name="T1" fmla="*/ T0 w 30"/>
                  <a:gd name="T2" fmla="+- 0 9113 9113"/>
                  <a:gd name="T3" fmla="*/ 9113 h 34"/>
                  <a:gd name="T4" fmla="+- 0 8822 8822"/>
                  <a:gd name="T5" fmla="*/ T4 w 30"/>
                  <a:gd name="T6" fmla="+- 0 9113 9113"/>
                  <a:gd name="T7" fmla="*/ 9113 h 34"/>
                  <a:gd name="T8" fmla="+- 0 8841 8822"/>
                  <a:gd name="T9" fmla="*/ T8 w 30"/>
                  <a:gd name="T10" fmla="+- 0 9134 9113"/>
                  <a:gd name="T11" fmla="*/ 9134 h 34"/>
                  <a:gd name="T12" fmla="+- 0 8826 8822"/>
                  <a:gd name="T13" fmla="*/ T12 w 30"/>
                  <a:gd name="T14" fmla="+- 0 9146 9113"/>
                  <a:gd name="T15" fmla="*/ 9146 h 34"/>
                  <a:gd name="T16" fmla="+- 0 8832 8822"/>
                  <a:gd name="T17" fmla="*/ T16 w 30"/>
                  <a:gd name="T18" fmla="+- 0 9146 9113"/>
                  <a:gd name="T19" fmla="*/ 9146 h 34"/>
                  <a:gd name="T20" fmla="+- 0 8846 8822"/>
                  <a:gd name="T21" fmla="*/ T20 w 30"/>
                  <a:gd name="T22" fmla="+- 0 9134 9113"/>
                  <a:gd name="T23" fmla="*/ 9134 h 34"/>
                  <a:gd name="T24" fmla="+- 0 8852 8822"/>
                  <a:gd name="T25" fmla="*/ T24 w 30"/>
                  <a:gd name="T26" fmla="+- 0 9134 9113"/>
                  <a:gd name="T27" fmla="*/ 9134 h 34"/>
                  <a:gd name="T28" fmla="+- 0 8850 8822"/>
                  <a:gd name="T29" fmla="*/ T28 w 30"/>
                  <a:gd name="T30" fmla="+- 0 9132 9113"/>
                  <a:gd name="T31" fmla="*/ 9132 h 34"/>
                  <a:gd name="T32" fmla="+- 0 8843 8822"/>
                  <a:gd name="T33" fmla="*/ T32 w 30"/>
                  <a:gd name="T34" fmla="+- 0 9132 9113"/>
                  <a:gd name="T35" fmla="*/ 9132 h 34"/>
                  <a:gd name="T36" fmla="+- 0 8827 8822"/>
                  <a:gd name="T37" fmla="*/ T36 w 30"/>
                  <a:gd name="T38" fmla="+- 0 9113 9113"/>
                  <a:gd name="T39" fmla="*/ 9113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0" h="34">
                    <a:moveTo>
                      <a:pt x="5" y="0"/>
                    </a:moveTo>
                    <a:lnTo>
                      <a:pt x="0" y="0"/>
                    </a:lnTo>
                    <a:lnTo>
                      <a:pt x="19" y="21"/>
                    </a:lnTo>
                    <a:lnTo>
                      <a:pt x="4" y="33"/>
                    </a:lnTo>
                    <a:lnTo>
                      <a:pt x="10" y="33"/>
                    </a:lnTo>
                    <a:lnTo>
                      <a:pt x="24" y="21"/>
                    </a:lnTo>
                    <a:lnTo>
                      <a:pt x="30" y="21"/>
                    </a:lnTo>
                    <a:lnTo>
                      <a:pt x="28" y="19"/>
                    </a:lnTo>
                    <a:lnTo>
                      <a:pt x="21" y="19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04" name="Group 11523"/>
            <p:cNvGrpSpPr>
              <a:grpSpLocks/>
            </p:cNvGrpSpPr>
            <p:nvPr/>
          </p:nvGrpSpPr>
          <p:grpSpPr bwMode="auto">
            <a:xfrm>
              <a:off x="8819" y="9137"/>
              <a:ext cx="5" cy="5"/>
              <a:chOff x="8819" y="9137"/>
              <a:chExt cx="5" cy="5"/>
            </a:xfrm>
          </p:grpSpPr>
          <p:sp>
            <p:nvSpPr>
              <p:cNvPr id="20331" name="Freeform 11524"/>
              <p:cNvSpPr>
                <a:spLocks/>
              </p:cNvSpPr>
              <p:nvPr/>
            </p:nvSpPr>
            <p:spPr bwMode="auto">
              <a:xfrm>
                <a:off x="8819" y="9137"/>
                <a:ext cx="5" cy="5"/>
              </a:xfrm>
              <a:custGeom>
                <a:avLst/>
                <a:gdLst>
                  <a:gd name="T0" fmla="+- 0 8819 8819"/>
                  <a:gd name="T1" fmla="*/ T0 w 5"/>
                  <a:gd name="T2" fmla="+- 0 9139 9137"/>
                  <a:gd name="T3" fmla="*/ 9139 h 5"/>
                  <a:gd name="T4" fmla="+- 0 8824 8819"/>
                  <a:gd name="T5" fmla="*/ T4 w 5"/>
                  <a:gd name="T6" fmla="+- 0 9139 9137"/>
                  <a:gd name="T7" fmla="*/ 9139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5" y="2"/>
                    </a:lnTo>
                  </a:path>
                </a:pathLst>
              </a:custGeom>
              <a:noFill/>
              <a:ln w="431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05" name="Group 11525"/>
            <p:cNvGrpSpPr>
              <a:grpSpLocks/>
            </p:cNvGrpSpPr>
            <p:nvPr/>
          </p:nvGrpSpPr>
          <p:grpSpPr bwMode="auto">
            <a:xfrm>
              <a:off x="8846" y="9134"/>
              <a:ext cx="10" cy="7"/>
              <a:chOff x="8846" y="9134"/>
              <a:chExt cx="10" cy="7"/>
            </a:xfrm>
          </p:grpSpPr>
          <p:sp>
            <p:nvSpPr>
              <p:cNvPr id="20330" name="Freeform 11526"/>
              <p:cNvSpPr>
                <a:spLocks/>
              </p:cNvSpPr>
              <p:nvPr/>
            </p:nvSpPr>
            <p:spPr bwMode="auto">
              <a:xfrm>
                <a:off x="8846" y="9134"/>
                <a:ext cx="10" cy="7"/>
              </a:xfrm>
              <a:custGeom>
                <a:avLst/>
                <a:gdLst>
                  <a:gd name="T0" fmla="+- 0 8852 8846"/>
                  <a:gd name="T1" fmla="*/ T0 w 10"/>
                  <a:gd name="T2" fmla="+- 0 9134 9134"/>
                  <a:gd name="T3" fmla="*/ 9134 h 7"/>
                  <a:gd name="T4" fmla="+- 0 8846 8846"/>
                  <a:gd name="T5" fmla="*/ T4 w 10"/>
                  <a:gd name="T6" fmla="+- 0 9134 9134"/>
                  <a:gd name="T7" fmla="*/ 9134 h 7"/>
                  <a:gd name="T8" fmla="+- 0 8853 8846"/>
                  <a:gd name="T9" fmla="*/ T8 w 10"/>
                  <a:gd name="T10" fmla="+- 0 9142 9134"/>
                  <a:gd name="T11" fmla="*/ 9142 h 7"/>
                  <a:gd name="T12" fmla="+- 0 8855 8846"/>
                  <a:gd name="T13" fmla="*/ T12 w 10"/>
                  <a:gd name="T14" fmla="+- 0 9139 9134"/>
                  <a:gd name="T15" fmla="*/ 9139 h 7"/>
                  <a:gd name="T16" fmla="+- 0 8852 8846"/>
                  <a:gd name="T17" fmla="*/ T16 w 10"/>
                  <a:gd name="T18" fmla="+- 0 9134 9134"/>
                  <a:gd name="T19" fmla="*/ 913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" h="7">
                    <a:moveTo>
                      <a:pt x="6" y="0"/>
                    </a:moveTo>
                    <a:lnTo>
                      <a:pt x="0" y="0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06" name="Group 11527"/>
            <p:cNvGrpSpPr>
              <a:grpSpLocks/>
            </p:cNvGrpSpPr>
            <p:nvPr/>
          </p:nvGrpSpPr>
          <p:grpSpPr bwMode="auto">
            <a:xfrm>
              <a:off x="8814" y="9130"/>
              <a:ext cx="7" cy="7"/>
              <a:chOff x="8814" y="9130"/>
              <a:chExt cx="7" cy="7"/>
            </a:xfrm>
          </p:grpSpPr>
          <p:sp>
            <p:nvSpPr>
              <p:cNvPr id="20329" name="Freeform 11528"/>
              <p:cNvSpPr>
                <a:spLocks/>
              </p:cNvSpPr>
              <p:nvPr/>
            </p:nvSpPr>
            <p:spPr bwMode="auto">
              <a:xfrm>
                <a:off x="8814" y="9130"/>
                <a:ext cx="7" cy="7"/>
              </a:xfrm>
              <a:custGeom>
                <a:avLst/>
                <a:gdLst>
                  <a:gd name="T0" fmla="+- 0 8819 8814"/>
                  <a:gd name="T1" fmla="*/ T0 w 7"/>
                  <a:gd name="T2" fmla="+- 0 9130 9130"/>
                  <a:gd name="T3" fmla="*/ 9130 h 7"/>
                  <a:gd name="T4" fmla="+- 0 8814 8814"/>
                  <a:gd name="T5" fmla="*/ T4 w 7"/>
                  <a:gd name="T6" fmla="+- 0 9130 9130"/>
                  <a:gd name="T7" fmla="*/ 9130 h 7"/>
                  <a:gd name="T8" fmla="+- 0 8814 8814"/>
                  <a:gd name="T9" fmla="*/ T8 w 7"/>
                  <a:gd name="T10" fmla="+- 0 9134 9130"/>
                  <a:gd name="T11" fmla="*/ 9134 h 7"/>
                  <a:gd name="T12" fmla="+- 0 8817 8814"/>
                  <a:gd name="T13" fmla="*/ T12 w 7"/>
                  <a:gd name="T14" fmla="+- 0 9134 9130"/>
                  <a:gd name="T15" fmla="*/ 9134 h 7"/>
                  <a:gd name="T16" fmla="+- 0 8817 8814"/>
                  <a:gd name="T17" fmla="*/ T16 w 7"/>
                  <a:gd name="T18" fmla="+- 0 9137 9130"/>
                  <a:gd name="T19" fmla="*/ 9137 h 7"/>
                  <a:gd name="T20" fmla="+- 0 8822 8814"/>
                  <a:gd name="T21" fmla="*/ T20 w 7"/>
                  <a:gd name="T22" fmla="+- 0 9137 9130"/>
                  <a:gd name="T23" fmla="*/ 9137 h 7"/>
                  <a:gd name="T24" fmla="+- 0 8822 8814"/>
                  <a:gd name="T25" fmla="*/ T24 w 7"/>
                  <a:gd name="T26" fmla="+- 0 9132 9130"/>
                  <a:gd name="T27" fmla="*/ 9132 h 7"/>
                  <a:gd name="T28" fmla="+- 0 8819 8814"/>
                  <a:gd name="T29" fmla="*/ T28 w 7"/>
                  <a:gd name="T30" fmla="+- 0 9132 9130"/>
                  <a:gd name="T31" fmla="*/ 9132 h 7"/>
                  <a:gd name="T32" fmla="+- 0 8819 8814"/>
                  <a:gd name="T33" fmla="*/ T32 w 7"/>
                  <a:gd name="T34" fmla="+- 0 9130 9130"/>
                  <a:gd name="T35" fmla="*/ 913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7" h="7">
                    <a:moveTo>
                      <a:pt x="5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8" y="7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07" name="Group 11529"/>
            <p:cNvGrpSpPr>
              <a:grpSpLocks/>
            </p:cNvGrpSpPr>
            <p:nvPr/>
          </p:nvGrpSpPr>
          <p:grpSpPr bwMode="auto">
            <a:xfrm>
              <a:off x="8843" y="9130"/>
              <a:ext cx="7" cy="2"/>
              <a:chOff x="8843" y="9130"/>
              <a:chExt cx="7" cy="2"/>
            </a:xfrm>
          </p:grpSpPr>
          <p:sp>
            <p:nvSpPr>
              <p:cNvPr id="20328" name="Freeform 11530"/>
              <p:cNvSpPr>
                <a:spLocks/>
              </p:cNvSpPr>
              <p:nvPr/>
            </p:nvSpPr>
            <p:spPr bwMode="auto">
              <a:xfrm>
                <a:off x="8843" y="9130"/>
                <a:ext cx="7" cy="2"/>
              </a:xfrm>
              <a:custGeom>
                <a:avLst/>
                <a:gdLst>
                  <a:gd name="T0" fmla="+- 0 8848 8843"/>
                  <a:gd name="T1" fmla="*/ T0 w 7"/>
                  <a:gd name="T2" fmla="+- 0 9130 9130"/>
                  <a:gd name="T3" fmla="*/ 9130 h 2"/>
                  <a:gd name="T4" fmla="+- 0 8843 8843"/>
                  <a:gd name="T5" fmla="*/ T4 w 7"/>
                  <a:gd name="T6" fmla="+- 0 9132 9130"/>
                  <a:gd name="T7" fmla="*/ 9132 h 2"/>
                  <a:gd name="T8" fmla="+- 0 8850 8843"/>
                  <a:gd name="T9" fmla="*/ T8 w 7"/>
                  <a:gd name="T10" fmla="+- 0 9132 9130"/>
                  <a:gd name="T11" fmla="*/ 9132 h 2"/>
                  <a:gd name="T12" fmla="+- 0 8848 8843"/>
                  <a:gd name="T13" fmla="*/ T12 w 7"/>
                  <a:gd name="T14" fmla="+- 0 9130 9130"/>
                  <a:gd name="T15" fmla="*/ 913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lnTo>
                      <a:pt x="0" y="2"/>
                    </a:lnTo>
                    <a:lnTo>
                      <a:pt x="7" y="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08" name="Group 11531"/>
            <p:cNvGrpSpPr>
              <a:grpSpLocks/>
            </p:cNvGrpSpPr>
            <p:nvPr/>
          </p:nvGrpSpPr>
          <p:grpSpPr bwMode="auto">
            <a:xfrm>
              <a:off x="8805" y="9106"/>
              <a:ext cx="23" cy="24"/>
              <a:chOff x="8805" y="9106"/>
              <a:chExt cx="23" cy="24"/>
            </a:xfrm>
          </p:grpSpPr>
          <p:sp>
            <p:nvSpPr>
              <p:cNvPr id="20327" name="Freeform 11532"/>
              <p:cNvSpPr>
                <a:spLocks/>
              </p:cNvSpPr>
              <p:nvPr/>
            </p:nvSpPr>
            <p:spPr bwMode="auto">
              <a:xfrm>
                <a:off x="8805" y="9106"/>
                <a:ext cx="23" cy="24"/>
              </a:xfrm>
              <a:custGeom>
                <a:avLst/>
                <a:gdLst>
                  <a:gd name="T0" fmla="+- 0 8822 8805"/>
                  <a:gd name="T1" fmla="*/ T0 w 23"/>
                  <a:gd name="T2" fmla="+- 0 9106 9106"/>
                  <a:gd name="T3" fmla="*/ 9106 h 24"/>
                  <a:gd name="T4" fmla="+- 0 8805 8805"/>
                  <a:gd name="T5" fmla="*/ T4 w 23"/>
                  <a:gd name="T6" fmla="+- 0 9120 9106"/>
                  <a:gd name="T7" fmla="*/ 9120 h 24"/>
                  <a:gd name="T8" fmla="+- 0 8807 8805"/>
                  <a:gd name="T9" fmla="*/ T8 w 23"/>
                  <a:gd name="T10" fmla="+- 0 9125 9106"/>
                  <a:gd name="T11" fmla="*/ 9125 h 24"/>
                  <a:gd name="T12" fmla="+- 0 8810 8805"/>
                  <a:gd name="T13" fmla="*/ T12 w 23"/>
                  <a:gd name="T14" fmla="+- 0 9125 9106"/>
                  <a:gd name="T15" fmla="*/ 9125 h 24"/>
                  <a:gd name="T16" fmla="+- 0 8810 8805"/>
                  <a:gd name="T17" fmla="*/ T16 w 23"/>
                  <a:gd name="T18" fmla="+- 0 9127 9106"/>
                  <a:gd name="T19" fmla="*/ 9127 h 24"/>
                  <a:gd name="T20" fmla="+- 0 8812 8805"/>
                  <a:gd name="T21" fmla="*/ T20 w 23"/>
                  <a:gd name="T22" fmla="+- 0 9127 9106"/>
                  <a:gd name="T23" fmla="*/ 9127 h 24"/>
                  <a:gd name="T24" fmla="+- 0 8812 8805"/>
                  <a:gd name="T25" fmla="*/ T24 w 23"/>
                  <a:gd name="T26" fmla="+- 0 9130 9106"/>
                  <a:gd name="T27" fmla="*/ 9130 h 24"/>
                  <a:gd name="T28" fmla="+- 0 8817 8805"/>
                  <a:gd name="T29" fmla="*/ T28 w 23"/>
                  <a:gd name="T30" fmla="+- 0 9130 9106"/>
                  <a:gd name="T31" fmla="*/ 9130 h 24"/>
                  <a:gd name="T32" fmla="+- 0 8817 8805"/>
                  <a:gd name="T33" fmla="*/ T32 w 23"/>
                  <a:gd name="T34" fmla="+- 0 9127 9106"/>
                  <a:gd name="T35" fmla="*/ 9127 h 24"/>
                  <a:gd name="T36" fmla="+- 0 8814 8805"/>
                  <a:gd name="T37" fmla="*/ T36 w 23"/>
                  <a:gd name="T38" fmla="+- 0 9125 9106"/>
                  <a:gd name="T39" fmla="*/ 9125 h 24"/>
                  <a:gd name="T40" fmla="+- 0 8814 8805"/>
                  <a:gd name="T41" fmla="*/ T40 w 23"/>
                  <a:gd name="T42" fmla="+- 0 9122 9106"/>
                  <a:gd name="T43" fmla="*/ 9122 h 24"/>
                  <a:gd name="T44" fmla="+- 0 8812 8805"/>
                  <a:gd name="T45" fmla="*/ T44 w 23"/>
                  <a:gd name="T46" fmla="+- 0 9122 9106"/>
                  <a:gd name="T47" fmla="*/ 9122 h 24"/>
                  <a:gd name="T48" fmla="+- 0 8812 8805"/>
                  <a:gd name="T49" fmla="*/ T48 w 23"/>
                  <a:gd name="T50" fmla="+- 0 9120 9106"/>
                  <a:gd name="T51" fmla="*/ 9120 h 24"/>
                  <a:gd name="T52" fmla="+- 0 8822 8805"/>
                  <a:gd name="T53" fmla="*/ T52 w 23"/>
                  <a:gd name="T54" fmla="+- 0 9113 9106"/>
                  <a:gd name="T55" fmla="*/ 9113 h 24"/>
                  <a:gd name="T56" fmla="+- 0 8827 8805"/>
                  <a:gd name="T57" fmla="*/ T56 w 23"/>
                  <a:gd name="T58" fmla="+- 0 9113 9106"/>
                  <a:gd name="T59" fmla="*/ 9113 h 24"/>
                  <a:gd name="T60" fmla="+- 0 8822 8805"/>
                  <a:gd name="T61" fmla="*/ T60 w 23"/>
                  <a:gd name="T62" fmla="+- 0 9106 9106"/>
                  <a:gd name="T63" fmla="*/ 910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23" h="24">
                    <a:moveTo>
                      <a:pt x="17" y="0"/>
                    </a:moveTo>
                    <a:lnTo>
                      <a:pt x="0" y="14"/>
                    </a:lnTo>
                    <a:lnTo>
                      <a:pt x="2" y="19"/>
                    </a:lnTo>
                    <a:lnTo>
                      <a:pt x="5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7" y="24"/>
                    </a:lnTo>
                    <a:lnTo>
                      <a:pt x="12" y="24"/>
                    </a:lnTo>
                    <a:lnTo>
                      <a:pt x="12" y="21"/>
                    </a:lnTo>
                    <a:lnTo>
                      <a:pt x="9" y="19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17" y="7"/>
                    </a:lnTo>
                    <a:lnTo>
                      <a:pt x="22" y="7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09" name="Group 11533"/>
            <p:cNvGrpSpPr>
              <a:grpSpLocks/>
            </p:cNvGrpSpPr>
            <p:nvPr/>
          </p:nvGrpSpPr>
          <p:grpSpPr bwMode="auto">
            <a:xfrm>
              <a:off x="8502" y="9379"/>
              <a:ext cx="180" cy="180"/>
              <a:chOff x="8502" y="9379"/>
              <a:chExt cx="180" cy="180"/>
            </a:xfrm>
          </p:grpSpPr>
          <p:sp>
            <p:nvSpPr>
              <p:cNvPr id="20326" name="Freeform 11534"/>
              <p:cNvSpPr>
                <a:spLocks/>
              </p:cNvSpPr>
              <p:nvPr/>
            </p:nvSpPr>
            <p:spPr bwMode="auto">
              <a:xfrm>
                <a:off x="8502" y="9379"/>
                <a:ext cx="180" cy="180"/>
              </a:xfrm>
              <a:custGeom>
                <a:avLst/>
                <a:gdLst>
                  <a:gd name="T0" fmla="+- 0 8586 8502"/>
                  <a:gd name="T1" fmla="*/ T0 w 180"/>
                  <a:gd name="T2" fmla="+- 0 9559 9379"/>
                  <a:gd name="T3" fmla="*/ 9559 h 180"/>
                  <a:gd name="T4" fmla="+- 0 8682 8502"/>
                  <a:gd name="T5" fmla="*/ T4 w 180"/>
                  <a:gd name="T6" fmla="+- 0 9478 9379"/>
                  <a:gd name="T7" fmla="*/ 9478 h 180"/>
                  <a:gd name="T8" fmla="+- 0 8601 8502"/>
                  <a:gd name="T9" fmla="*/ T8 w 180"/>
                  <a:gd name="T10" fmla="+- 0 9379 9379"/>
                  <a:gd name="T11" fmla="*/ 9379 h 180"/>
                  <a:gd name="T12" fmla="+- 0 8502 8502"/>
                  <a:gd name="T13" fmla="*/ T12 w 180"/>
                  <a:gd name="T14" fmla="+- 0 9461 9379"/>
                  <a:gd name="T15" fmla="*/ 9461 h 180"/>
                  <a:gd name="T16" fmla="+- 0 8586 8502"/>
                  <a:gd name="T17" fmla="*/ T16 w 180"/>
                  <a:gd name="T18" fmla="+- 0 9559 9379"/>
                  <a:gd name="T19" fmla="*/ 9559 h 1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0">
                    <a:moveTo>
                      <a:pt x="84" y="180"/>
                    </a:moveTo>
                    <a:lnTo>
                      <a:pt x="180" y="99"/>
                    </a:lnTo>
                    <a:lnTo>
                      <a:pt x="99" y="0"/>
                    </a:lnTo>
                    <a:lnTo>
                      <a:pt x="0" y="82"/>
                    </a:lnTo>
                    <a:lnTo>
                      <a:pt x="84" y="18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10" name="Group 11535"/>
            <p:cNvGrpSpPr>
              <a:grpSpLocks/>
            </p:cNvGrpSpPr>
            <p:nvPr/>
          </p:nvGrpSpPr>
          <p:grpSpPr bwMode="auto">
            <a:xfrm>
              <a:off x="8534" y="9408"/>
              <a:ext cx="120" cy="120"/>
              <a:chOff x="8534" y="9408"/>
              <a:chExt cx="120" cy="120"/>
            </a:xfrm>
          </p:grpSpPr>
          <p:sp>
            <p:nvSpPr>
              <p:cNvPr id="20325" name="Freeform 11536"/>
              <p:cNvSpPr>
                <a:spLocks/>
              </p:cNvSpPr>
              <p:nvPr/>
            </p:nvSpPr>
            <p:spPr bwMode="auto">
              <a:xfrm>
                <a:off x="8534" y="9408"/>
                <a:ext cx="120" cy="120"/>
              </a:xfrm>
              <a:custGeom>
                <a:avLst/>
                <a:gdLst>
                  <a:gd name="T0" fmla="+- 0 8589 8534"/>
                  <a:gd name="T1" fmla="*/ T0 w 120"/>
                  <a:gd name="T2" fmla="+- 0 9528 9408"/>
                  <a:gd name="T3" fmla="*/ 9528 h 120"/>
                  <a:gd name="T4" fmla="+- 0 8654 8534"/>
                  <a:gd name="T5" fmla="*/ T4 w 120"/>
                  <a:gd name="T6" fmla="+- 0 9475 9408"/>
                  <a:gd name="T7" fmla="*/ 9475 h 120"/>
                  <a:gd name="T8" fmla="+- 0 8598 8534"/>
                  <a:gd name="T9" fmla="*/ T8 w 120"/>
                  <a:gd name="T10" fmla="+- 0 9408 9408"/>
                  <a:gd name="T11" fmla="*/ 9408 h 120"/>
                  <a:gd name="T12" fmla="+- 0 8534 8534"/>
                  <a:gd name="T13" fmla="*/ T12 w 120"/>
                  <a:gd name="T14" fmla="+- 0 9463 9408"/>
                  <a:gd name="T15" fmla="*/ 9463 h 120"/>
                  <a:gd name="T16" fmla="+- 0 8589 8534"/>
                  <a:gd name="T17" fmla="*/ T16 w 120"/>
                  <a:gd name="T18" fmla="+- 0 9528 9408"/>
                  <a:gd name="T19" fmla="*/ 9528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0" h="120">
                    <a:moveTo>
                      <a:pt x="55" y="120"/>
                    </a:moveTo>
                    <a:lnTo>
                      <a:pt x="120" y="67"/>
                    </a:lnTo>
                    <a:lnTo>
                      <a:pt x="64" y="0"/>
                    </a:lnTo>
                    <a:lnTo>
                      <a:pt x="0" y="55"/>
                    </a:lnTo>
                    <a:lnTo>
                      <a:pt x="55" y="12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11" name="Group 11537"/>
            <p:cNvGrpSpPr>
              <a:grpSpLocks/>
            </p:cNvGrpSpPr>
            <p:nvPr/>
          </p:nvGrpSpPr>
          <p:grpSpPr bwMode="auto">
            <a:xfrm>
              <a:off x="8495" y="9437"/>
              <a:ext cx="29" cy="24"/>
              <a:chOff x="8495" y="9437"/>
              <a:chExt cx="29" cy="24"/>
            </a:xfrm>
          </p:grpSpPr>
          <p:sp>
            <p:nvSpPr>
              <p:cNvPr id="20324" name="Freeform 11538"/>
              <p:cNvSpPr>
                <a:spLocks/>
              </p:cNvSpPr>
              <p:nvPr/>
            </p:nvSpPr>
            <p:spPr bwMode="auto">
              <a:xfrm>
                <a:off x="8495" y="9437"/>
                <a:ext cx="29" cy="24"/>
              </a:xfrm>
              <a:custGeom>
                <a:avLst/>
                <a:gdLst>
                  <a:gd name="T0" fmla="+- 0 8502 8495"/>
                  <a:gd name="T1" fmla="*/ T0 w 29"/>
                  <a:gd name="T2" fmla="+- 0 9461 9437"/>
                  <a:gd name="T3" fmla="*/ 9461 h 24"/>
                  <a:gd name="T4" fmla="+- 0 8524 8495"/>
                  <a:gd name="T5" fmla="*/ T4 w 29"/>
                  <a:gd name="T6" fmla="+- 0 9444 9437"/>
                  <a:gd name="T7" fmla="*/ 9444 h 24"/>
                  <a:gd name="T8" fmla="+- 0 8517 8495"/>
                  <a:gd name="T9" fmla="*/ T8 w 29"/>
                  <a:gd name="T10" fmla="+- 0 9437 9437"/>
                  <a:gd name="T11" fmla="*/ 9437 h 24"/>
                  <a:gd name="T12" fmla="+- 0 8495 8495"/>
                  <a:gd name="T13" fmla="*/ T12 w 29"/>
                  <a:gd name="T14" fmla="+- 0 9454 9437"/>
                  <a:gd name="T15" fmla="*/ 9454 h 24"/>
                  <a:gd name="T16" fmla="+- 0 8502 8495"/>
                  <a:gd name="T17" fmla="*/ T16 w 29"/>
                  <a:gd name="T18" fmla="+- 0 9461 9437"/>
                  <a:gd name="T19" fmla="*/ 9461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24">
                    <a:moveTo>
                      <a:pt x="7" y="24"/>
                    </a:moveTo>
                    <a:lnTo>
                      <a:pt x="29" y="7"/>
                    </a:lnTo>
                    <a:lnTo>
                      <a:pt x="22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12" name="Group 11539"/>
            <p:cNvGrpSpPr>
              <a:grpSpLocks/>
            </p:cNvGrpSpPr>
            <p:nvPr/>
          </p:nvGrpSpPr>
          <p:grpSpPr bwMode="auto">
            <a:xfrm>
              <a:off x="8574" y="9370"/>
              <a:ext cx="26" cy="26"/>
              <a:chOff x="8574" y="9370"/>
              <a:chExt cx="26" cy="26"/>
            </a:xfrm>
          </p:grpSpPr>
          <p:sp>
            <p:nvSpPr>
              <p:cNvPr id="20323" name="Freeform 11540"/>
              <p:cNvSpPr>
                <a:spLocks/>
              </p:cNvSpPr>
              <p:nvPr/>
            </p:nvSpPr>
            <p:spPr bwMode="auto">
              <a:xfrm>
                <a:off x="8574" y="9370"/>
                <a:ext cx="26" cy="26"/>
              </a:xfrm>
              <a:custGeom>
                <a:avLst/>
                <a:gdLst>
                  <a:gd name="T0" fmla="+- 0 8582 8574"/>
                  <a:gd name="T1" fmla="*/ T0 w 26"/>
                  <a:gd name="T2" fmla="+- 0 9396 9370"/>
                  <a:gd name="T3" fmla="*/ 9396 h 26"/>
                  <a:gd name="T4" fmla="+- 0 8601 8574"/>
                  <a:gd name="T5" fmla="*/ T4 w 26"/>
                  <a:gd name="T6" fmla="+- 0 9379 9370"/>
                  <a:gd name="T7" fmla="*/ 9379 h 26"/>
                  <a:gd name="T8" fmla="+- 0 8594 8574"/>
                  <a:gd name="T9" fmla="*/ T8 w 26"/>
                  <a:gd name="T10" fmla="+- 0 9370 9370"/>
                  <a:gd name="T11" fmla="*/ 9370 h 26"/>
                  <a:gd name="T12" fmla="+- 0 8574 8574"/>
                  <a:gd name="T13" fmla="*/ T12 w 26"/>
                  <a:gd name="T14" fmla="+- 0 9386 9370"/>
                  <a:gd name="T15" fmla="*/ 9386 h 26"/>
                  <a:gd name="T16" fmla="+- 0 8582 8574"/>
                  <a:gd name="T17" fmla="*/ T16 w 26"/>
                  <a:gd name="T18" fmla="+- 0 9396 9370"/>
                  <a:gd name="T19" fmla="*/ 939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8" y="26"/>
                    </a:moveTo>
                    <a:lnTo>
                      <a:pt x="27" y="9"/>
                    </a:lnTo>
                    <a:lnTo>
                      <a:pt x="20" y="0"/>
                    </a:lnTo>
                    <a:lnTo>
                      <a:pt x="0" y="16"/>
                    </a:lnTo>
                    <a:lnTo>
                      <a:pt x="8" y="2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13" name="Group 11541"/>
            <p:cNvGrpSpPr>
              <a:grpSpLocks/>
            </p:cNvGrpSpPr>
            <p:nvPr/>
          </p:nvGrpSpPr>
          <p:grpSpPr bwMode="auto">
            <a:xfrm>
              <a:off x="8536" y="9403"/>
              <a:ext cx="26" cy="24"/>
              <a:chOff x="8536" y="9403"/>
              <a:chExt cx="26" cy="24"/>
            </a:xfrm>
          </p:grpSpPr>
          <p:sp>
            <p:nvSpPr>
              <p:cNvPr id="20322" name="Freeform 11542"/>
              <p:cNvSpPr>
                <a:spLocks/>
              </p:cNvSpPr>
              <p:nvPr/>
            </p:nvSpPr>
            <p:spPr bwMode="auto">
              <a:xfrm>
                <a:off x="8536" y="9403"/>
                <a:ext cx="26" cy="24"/>
              </a:xfrm>
              <a:custGeom>
                <a:avLst/>
                <a:gdLst>
                  <a:gd name="T0" fmla="+- 0 8543 8536"/>
                  <a:gd name="T1" fmla="*/ T0 w 26"/>
                  <a:gd name="T2" fmla="+- 0 9427 9403"/>
                  <a:gd name="T3" fmla="*/ 9427 h 24"/>
                  <a:gd name="T4" fmla="+- 0 8562 8536"/>
                  <a:gd name="T5" fmla="*/ T4 w 26"/>
                  <a:gd name="T6" fmla="+- 0 9413 9403"/>
                  <a:gd name="T7" fmla="*/ 9413 h 24"/>
                  <a:gd name="T8" fmla="+- 0 8555 8536"/>
                  <a:gd name="T9" fmla="*/ T8 w 26"/>
                  <a:gd name="T10" fmla="+- 0 9403 9403"/>
                  <a:gd name="T11" fmla="*/ 9403 h 24"/>
                  <a:gd name="T12" fmla="+- 0 8536 8536"/>
                  <a:gd name="T13" fmla="*/ T12 w 26"/>
                  <a:gd name="T14" fmla="+- 0 9420 9403"/>
                  <a:gd name="T15" fmla="*/ 9420 h 24"/>
                  <a:gd name="T16" fmla="+- 0 8543 8536"/>
                  <a:gd name="T17" fmla="*/ T16 w 26"/>
                  <a:gd name="T18" fmla="+- 0 9427 9403"/>
                  <a:gd name="T19" fmla="*/ 9427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10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14" name="Group 11543"/>
            <p:cNvGrpSpPr>
              <a:grpSpLocks/>
            </p:cNvGrpSpPr>
            <p:nvPr/>
          </p:nvGrpSpPr>
          <p:grpSpPr bwMode="auto">
            <a:xfrm>
              <a:off x="8586" y="9542"/>
              <a:ext cx="26" cy="24"/>
              <a:chOff x="8586" y="9542"/>
              <a:chExt cx="26" cy="24"/>
            </a:xfrm>
          </p:grpSpPr>
          <p:sp>
            <p:nvSpPr>
              <p:cNvPr id="20321" name="Freeform 11544"/>
              <p:cNvSpPr>
                <a:spLocks/>
              </p:cNvSpPr>
              <p:nvPr/>
            </p:nvSpPr>
            <p:spPr bwMode="auto">
              <a:xfrm>
                <a:off x="8586" y="9542"/>
                <a:ext cx="26" cy="24"/>
              </a:xfrm>
              <a:custGeom>
                <a:avLst/>
                <a:gdLst>
                  <a:gd name="T0" fmla="+- 0 8586 8586"/>
                  <a:gd name="T1" fmla="*/ T0 w 26"/>
                  <a:gd name="T2" fmla="+- 0 9559 9542"/>
                  <a:gd name="T3" fmla="*/ 9559 h 24"/>
                  <a:gd name="T4" fmla="+- 0 8606 8586"/>
                  <a:gd name="T5" fmla="*/ T4 w 26"/>
                  <a:gd name="T6" fmla="+- 0 9542 9542"/>
                  <a:gd name="T7" fmla="*/ 9542 h 24"/>
                  <a:gd name="T8" fmla="+- 0 8613 8586"/>
                  <a:gd name="T9" fmla="*/ T8 w 26"/>
                  <a:gd name="T10" fmla="+- 0 9552 9542"/>
                  <a:gd name="T11" fmla="*/ 9552 h 24"/>
                  <a:gd name="T12" fmla="+- 0 8591 8586"/>
                  <a:gd name="T13" fmla="*/ T12 w 26"/>
                  <a:gd name="T14" fmla="+- 0 9566 9542"/>
                  <a:gd name="T15" fmla="*/ 9566 h 24"/>
                  <a:gd name="T16" fmla="+- 0 8586 8586"/>
                  <a:gd name="T17" fmla="*/ T16 w 26"/>
                  <a:gd name="T18" fmla="+- 0 9559 9542"/>
                  <a:gd name="T19" fmla="*/ 955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20" y="0"/>
                    </a:lnTo>
                    <a:lnTo>
                      <a:pt x="27" y="10"/>
                    </a:lnTo>
                    <a:lnTo>
                      <a:pt x="5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15" name="Group 11545"/>
            <p:cNvGrpSpPr>
              <a:grpSpLocks/>
            </p:cNvGrpSpPr>
            <p:nvPr/>
          </p:nvGrpSpPr>
          <p:grpSpPr bwMode="auto">
            <a:xfrm>
              <a:off x="8663" y="9478"/>
              <a:ext cx="26" cy="24"/>
              <a:chOff x="8663" y="9478"/>
              <a:chExt cx="26" cy="24"/>
            </a:xfrm>
          </p:grpSpPr>
          <p:sp>
            <p:nvSpPr>
              <p:cNvPr id="20320" name="Freeform 11546"/>
              <p:cNvSpPr>
                <a:spLocks/>
              </p:cNvSpPr>
              <p:nvPr/>
            </p:nvSpPr>
            <p:spPr bwMode="auto">
              <a:xfrm>
                <a:off x="8663" y="9478"/>
                <a:ext cx="26" cy="24"/>
              </a:xfrm>
              <a:custGeom>
                <a:avLst/>
                <a:gdLst>
                  <a:gd name="T0" fmla="+- 0 8663 8663"/>
                  <a:gd name="T1" fmla="*/ T0 w 26"/>
                  <a:gd name="T2" fmla="+- 0 9494 9478"/>
                  <a:gd name="T3" fmla="*/ 9494 h 24"/>
                  <a:gd name="T4" fmla="+- 0 8682 8663"/>
                  <a:gd name="T5" fmla="*/ T4 w 26"/>
                  <a:gd name="T6" fmla="+- 0 9478 9478"/>
                  <a:gd name="T7" fmla="*/ 9478 h 24"/>
                  <a:gd name="T8" fmla="+- 0 8690 8663"/>
                  <a:gd name="T9" fmla="*/ T8 w 26"/>
                  <a:gd name="T10" fmla="+- 0 9485 9478"/>
                  <a:gd name="T11" fmla="*/ 9485 h 24"/>
                  <a:gd name="T12" fmla="+- 0 8670 8663"/>
                  <a:gd name="T13" fmla="*/ T12 w 26"/>
                  <a:gd name="T14" fmla="+- 0 9502 9478"/>
                  <a:gd name="T15" fmla="*/ 9502 h 24"/>
                  <a:gd name="T16" fmla="+- 0 8663 8663"/>
                  <a:gd name="T17" fmla="*/ T16 w 26"/>
                  <a:gd name="T18" fmla="+- 0 9494 9478"/>
                  <a:gd name="T19" fmla="*/ 949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6"/>
                    </a:moveTo>
                    <a:lnTo>
                      <a:pt x="19" y="0"/>
                    </a:lnTo>
                    <a:lnTo>
                      <a:pt x="27" y="7"/>
                    </a:lnTo>
                    <a:lnTo>
                      <a:pt x="7" y="24"/>
                    </a:lnTo>
                    <a:lnTo>
                      <a:pt x="0" y="1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16" name="Group 11547"/>
            <p:cNvGrpSpPr>
              <a:grpSpLocks/>
            </p:cNvGrpSpPr>
            <p:nvPr/>
          </p:nvGrpSpPr>
          <p:grpSpPr bwMode="auto">
            <a:xfrm>
              <a:off x="8625" y="9509"/>
              <a:ext cx="26" cy="26"/>
              <a:chOff x="8625" y="9509"/>
              <a:chExt cx="26" cy="26"/>
            </a:xfrm>
          </p:grpSpPr>
          <p:sp>
            <p:nvSpPr>
              <p:cNvPr id="20319" name="Freeform 11548"/>
              <p:cNvSpPr>
                <a:spLocks/>
              </p:cNvSpPr>
              <p:nvPr/>
            </p:nvSpPr>
            <p:spPr bwMode="auto">
              <a:xfrm>
                <a:off x="8625" y="9509"/>
                <a:ext cx="26" cy="26"/>
              </a:xfrm>
              <a:custGeom>
                <a:avLst/>
                <a:gdLst>
                  <a:gd name="T0" fmla="+- 0 8625 8625"/>
                  <a:gd name="T1" fmla="*/ T0 w 26"/>
                  <a:gd name="T2" fmla="+- 0 9526 9509"/>
                  <a:gd name="T3" fmla="*/ 9526 h 26"/>
                  <a:gd name="T4" fmla="+- 0 8644 8625"/>
                  <a:gd name="T5" fmla="*/ T4 w 26"/>
                  <a:gd name="T6" fmla="+- 0 9509 9509"/>
                  <a:gd name="T7" fmla="*/ 9509 h 26"/>
                  <a:gd name="T8" fmla="+- 0 8651 8625"/>
                  <a:gd name="T9" fmla="*/ T8 w 26"/>
                  <a:gd name="T10" fmla="+- 0 9518 9509"/>
                  <a:gd name="T11" fmla="*/ 9518 h 26"/>
                  <a:gd name="T12" fmla="+- 0 8632 8625"/>
                  <a:gd name="T13" fmla="*/ T12 w 26"/>
                  <a:gd name="T14" fmla="+- 0 9535 9509"/>
                  <a:gd name="T15" fmla="*/ 9535 h 26"/>
                  <a:gd name="T16" fmla="+- 0 8625 8625"/>
                  <a:gd name="T17" fmla="*/ T16 w 26"/>
                  <a:gd name="T18" fmla="+- 0 9526 9509"/>
                  <a:gd name="T19" fmla="*/ 952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0" y="17"/>
                    </a:moveTo>
                    <a:lnTo>
                      <a:pt x="19" y="0"/>
                    </a:lnTo>
                    <a:lnTo>
                      <a:pt x="26" y="9"/>
                    </a:lnTo>
                    <a:lnTo>
                      <a:pt x="7" y="26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17" name="Group 11549"/>
            <p:cNvGrpSpPr>
              <a:grpSpLocks/>
            </p:cNvGrpSpPr>
            <p:nvPr/>
          </p:nvGrpSpPr>
          <p:grpSpPr bwMode="auto">
            <a:xfrm>
              <a:off x="8591" y="9480"/>
              <a:ext cx="13" cy="17"/>
              <a:chOff x="8591" y="9480"/>
              <a:chExt cx="13" cy="17"/>
            </a:xfrm>
          </p:grpSpPr>
          <p:sp>
            <p:nvSpPr>
              <p:cNvPr id="20318" name="Freeform 11550"/>
              <p:cNvSpPr>
                <a:spLocks/>
              </p:cNvSpPr>
              <p:nvPr/>
            </p:nvSpPr>
            <p:spPr bwMode="auto">
              <a:xfrm>
                <a:off x="8591" y="9480"/>
                <a:ext cx="13" cy="17"/>
              </a:xfrm>
              <a:custGeom>
                <a:avLst/>
                <a:gdLst>
                  <a:gd name="T0" fmla="+- 0 8598 8591"/>
                  <a:gd name="T1" fmla="*/ T0 w 13"/>
                  <a:gd name="T2" fmla="+- 0 9480 9480"/>
                  <a:gd name="T3" fmla="*/ 9480 h 17"/>
                  <a:gd name="T4" fmla="+- 0 8594 8591"/>
                  <a:gd name="T5" fmla="*/ T4 w 13"/>
                  <a:gd name="T6" fmla="+- 0 9480 9480"/>
                  <a:gd name="T7" fmla="*/ 9480 h 17"/>
                  <a:gd name="T8" fmla="+- 0 8594 8591"/>
                  <a:gd name="T9" fmla="*/ T8 w 13"/>
                  <a:gd name="T10" fmla="+- 0 9485 9480"/>
                  <a:gd name="T11" fmla="*/ 9485 h 17"/>
                  <a:gd name="T12" fmla="+- 0 8591 8591"/>
                  <a:gd name="T13" fmla="*/ T12 w 13"/>
                  <a:gd name="T14" fmla="+- 0 9487 9480"/>
                  <a:gd name="T15" fmla="*/ 9487 h 17"/>
                  <a:gd name="T16" fmla="+- 0 8601 8591"/>
                  <a:gd name="T17" fmla="*/ T16 w 13"/>
                  <a:gd name="T18" fmla="+- 0 9497 9480"/>
                  <a:gd name="T19" fmla="*/ 9497 h 17"/>
                  <a:gd name="T20" fmla="+- 0 8603 8591"/>
                  <a:gd name="T21" fmla="*/ T20 w 13"/>
                  <a:gd name="T22" fmla="+- 0 9494 9480"/>
                  <a:gd name="T23" fmla="*/ 9494 h 17"/>
                  <a:gd name="T24" fmla="+- 0 8598 8591"/>
                  <a:gd name="T25" fmla="*/ T24 w 13"/>
                  <a:gd name="T26" fmla="+- 0 9487 9480"/>
                  <a:gd name="T27" fmla="*/ 9487 h 17"/>
                  <a:gd name="T28" fmla="+- 0 8604 8591"/>
                  <a:gd name="T29" fmla="*/ T28 w 13"/>
                  <a:gd name="T30" fmla="+- 0 9482 9480"/>
                  <a:gd name="T31" fmla="*/ 9482 h 17"/>
                  <a:gd name="T32" fmla="+- 0 8598 8591"/>
                  <a:gd name="T33" fmla="*/ T32 w 13"/>
                  <a:gd name="T34" fmla="+- 0 9482 9480"/>
                  <a:gd name="T35" fmla="*/ 9482 h 17"/>
                  <a:gd name="T36" fmla="+- 0 8598 8591"/>
                  <a:gd name="T37" fmla="*/ T36 w 13"/>
                  <a:gd name="T38" fmla="+- 0 9480 9480"/>
                  <a:gd name="T39" fmla="*/ 948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3" h="17">
                    <a:moveTo>
                      <a:pt x="7" y="0"/>
                    </a:moveTo>
                    <a:lnTo>
                      <a:pt x="3" y="0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10" y="17"/>
                    </a:lnTo>
                    <a:lnTo>
                      <a:pt x="12" y="14"/>
                    </a:lnTo>
                    <a:lnTo>
                      <a:pt x="7" y="7"/>
                    </a:lnTo>
                    <a:lnTo>
                      <a:pt x="13" y="2"/>
                    </a:lnTo>
                    <a:lnTo>
                      <a:pt x="7" y="2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18" name="Group 11551"/>
            <p:cNvGrpSpPr>
              <a:grpSpLocks/>
            </p:cNvGrpSpPr>
            <p:nvPr/>
          </p:nvGrpSpPr>
          <p:grpSpPr bwMode="auto">
            <a:xfrm>
              <a:off x="8594" y="9449"/>
              <a:ext cx="29" cy="34"/>
              <a:chOff x="8594" y="9449"/>
              <a:chExt cx="29" cy="34"/>
            </a:xfrm>
          </p:grpSpPr>
          <p:sp>
            <p:nvSpPr>
              <p:cNvPr id="20317" name="Freeform 11552"/>
              <p:cNvSpPr>
                <a:spLocks/>
              </p:cNvSpPr>
              <p:nvPr/>
            </p:nvSpPr>
            <p:spPr bwMode="auto">
              <a:xfrm>
                <a:off x="8594" y="9449"/>
                <a:ext cx="29" cy="34"/>
              </a:xfrm>
              <a:custGeom>
                <a:avLst/>
                <a:gdLst>
                  <a:gd name="T0" fmla="+- 0 8599 8594"/>
                  <a:gd name="T1" fmla="*/ T0 w 29"/>
                  <a:gd name="T2" fmla="+- 0 9449 9449"/>
                  <a:gd name="T3" fmla="*/ 9449 h 34"/>
                  <a:gd name="T4" fmla="+- 0 8594 8594"/>
                  <a:gd name="T5" fmla="*/ T4 w 29"/>
                  <a:gd name="T6" fmla="+- 0 9449 9449"/>
                  <a:gd name="T7" fmla="*/ 9449 h 34"/>
                  <a:gd name="T8" fmla="+- 0 8610 8594"/>
                  <a:gd name="T9" fmla="*/ T8 w 29"/>
                  <a:gd name="T10" fmla="+- 0 9470 9449"/>
                  <a:gd name="T11" fmla="*/ 9470 h 34"/>
                  <a:gd name="T12" fmla="+- 0 8598 8594"/>
                  <a:gd name="T13" fmla="*/ T12 w 29"/>
                  <a:gd name="T14" fmla="+- 0 9482 9449"/>
                  <a:gd name="T15" fmla="*/ 9482 h 34"/>
                  <a:gd name="T16" fmla="+- 0 8604 8594"/>
                  <a:gd name="T17" fmla="*/ T16 w 29"/>
                  <a:gd name="T18" fmla="+- 0 9482 9449"/>
                  <a:gd name="T19" fmla="*/ 9482 h 34"/>
                  <a:gd name="T20" fmla="+- 0 8618 8594"/>
                  <a:gd name="T21" fmla="*/ T20 w 29"/>
                  <a:gd name="T22" fmla="+- 0 9470 9449"/>
                  <a:gd name="T23" fmla="*/ 9470 h 34"/>
                  <a:gd name="T24" fmla="+- 0 8622 8594"/>
                  <a:gd name="T25" fmla="*/ T24 w 29"/>
                  <a:gd name="T26" fmla="+- 0 9470 9449"/>
                  <a:gd name="T27" fmla="*/ 9470 h 34"/>
                  <a:gd name="T28" fmla="+- 0 8620 8594"/>
                  <a:gd name="T29" fmla="*/ T28 w 29"/>
                  <a:gd name="T30" fmla="+- 0 9468 9449"/>
                  <a:gd name="T31" fmla="*/ 9468 h 34"/>
                  <a:gd name="T32" fmla="+- 0 8615 8594"/>
                  <a:gd name="T33" fmla="*/ T32 w 29"/>
                  <a:gd name="T34" fmla="+- 0 9468 9449"/>
                  <a:gd name="T35" fmla="*/ 9468 h 34"/>
                  <a:gd name="T36" fmla="+- 0 8599 8594"/>
                  <a:gd name="T37" fmla="*/ T36 w 29"/>
                  <a:gd name="T38" fmla="+- 0 9449 9449"/>
                  <a:gd name="T39" fmla="*/ 9449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9" h="34">
                    <a:moveTo>
                      <a:pt x="5" y="0"/>
                    </a:moveTo>
                    <a:lnTo>
                      <a:pt x="0" y="0"/>
                    </a:lnTo>
                    <a:lnTo>
                      <a:pt x="16" y="21"/>
                    </a:lnTo>
                    <a:lnTo>
                      <a:pt x="4" y="33"/>
                    </a:lnTo>
                    <a:lnTo>
                      <a:pt x="10" y="33"/>
                    </a:lnTo>
                    <a:lnTo>
                      <a:pt x="24" y="21"/>
                    </a:lnTo>
                    <a:lnTo>
                      <a:pt x="28" y="21"/>
                    </a:lnTo>
                    <a:lnTo>
                      <a:pt x="26" y="19"/>
                    </a:lnTo>
                    <a:lnTo>
                      <a:pt x="21" y="19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19" name="Group 11553"/>
            <p:cNvGrpSpPr>
              <a:grpSpLocks/>
            </p:cNvGrpSpPr>
            <p:nvPr/>
          </p:nvGrpSpPr>
          <p:grpSpPr bwMode="auto">
            <a:xfrm>
              <a:off x="8591" y="9475"/>
              <a:ext cx="5" cy="5"/>
              <a:chOff x="8591" y="9475"/>
              <a:chExt cx="5" cy="5"/>
            </a:xfrm>
          </p:grpSpPr>
          <p:sp>
            <p:nvSpPr>
              <p:cNvPr id="20316" name="Freeform 11554"/>
              <p:cNvSpPr>
                <a:spLocks/>
              </p:cNvSpPr>
              <p:nvPr/>
            </p:nvSpPr>
            <p:spPr bwMode="auto">
              <a:xfrm>
                <a:off x="8591" y="9475"/>
                <a:ext cx="5" cy="5"/>
              </a:xfrm>
              <a:custGeom>
                <a:avLst/>
                <a:gdLst>
                  <a:gd name="T0" fmla="+- 0 8591 8591"/>
                  <a:gd name="T1" fmla="*/ T0 w 5"/>
                  <a:gd name="T2" fmla="+- 0 9478 9475"/>
                  <a:gd name="T3" fmla="*/ 9478 h 5"/>
                  <a:gd name="T4" fmla="+- 0 8596 8591"/>
                  <a:gd name="T5" fmla="*/ T4 w 5"/>
                  <a:gd name="T6" fmla="+- 0 9478 9475"/>
                  <a:gd name="T7" fmla="*/ 9478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lnTo>
                      <a:pt x="5" y="3"/>
                    </a:lnTo>
                  </a:path>
                </a:pathLst>
              </a:custGeom>
              <a:noFill/>
              <a:ln w="431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20" name="Group 11555"/>
            <p:cNvGrpSpPr>
              <a:grpSpLocks/>
            </p:cNvGrpSpPr>
            <p:nvPr/>
          </p:nvGrpSpPr>
          <p:grpSpPr bwMode="auto">
            <a:xfrm>
              <a:off x="8618" y="9470"/>
              <a:ext cx="10" cy="7"/>
              <a:chOff x="8618" y="9470"/>
              <a:chExt cx="10" cy="7"/>
            </a:xfrm>
          </p:grpSpPr>
          <p:sp>
            <p:nvSpPr>
              <p:cNvPr id="20315" name="Freeform 11556"/>
              <p:cNvSpPr>
                <a:spLocks/>
              </p:cNvSpPr>
              <p:nvPr/>
            </p:nvSpPr>
            <p:spPr bwMode="auto">
              <a:xfrm>
                <a:off x="8618" y="9470"/>
                <a:ext cx="10" cy="7"/>
              </a:xfrm>
              <a:custGeom>
                <a:avLst/>
                <a:gdLst>
                  <a:gd name="T0" fmla="+- 0 8622 8618"/>
                  <a:gd name="T1" fmla="*/ T0 w 10"/>
                  <a:gd name="T2" fmla="+- 0 9470 9470"/>
                  <a:gd name="T3" fmla="*/ 9470 h 7"/>
                  <a:gd name="T4" fmla="+- 0 8618 8618"/>
                  <a:gd name="T5" fmla="*/ T4 w 10"/>
                  <a:gd name="T6" fmla="+- 0 9470 9470"/>
                  <a:gd name="T7" fmla="*/ 9470 h 7"/>
                  <a:gd name="T8" fmla="+- 0 8622 8618"/>
                  <a:gd name="T9" fmla="*/ T8 w 10"/>
                  <a:gd name="T10" fmla="+- 0 9478 9470"/>
                  <a:gd name="T11" fmla="*/ 9478 h 7"/>
                  <a:gd name="T12" fmla="+- 0 8627 8618"/>
                  <a:gd name="T13" fmla="*/ T12 w 10"/>
                  <a:gd name="T14" fmla="+- 0 9475 9470"/>
                  <a:gd name="T15" fmla="*/ 9475 h 7"/>
                  <a:gd name="T16" fmla="+- 0 8622 8618"/>
                  <a:gd name="T17" fmla="*/ T16 w 10"/>
                  <a:gd name="T18" fmla="+- 0 9470 9470"/>
                  <a:gd name="T19" fmla="*/ 947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" h="7">
                    <a:moveTo>
                      <a:pt x="4" y="0"/>
                    </a:moveTo>
                    <a:lnTo>
                      <a:pt x="0" y="0"/>
                    </a:lnTo>
                    <a:lnTo>
                      <a:pt x="4" y="8"/>
                    </a:lnTo>
                    <a:lnTo>
                      <a:pt x="9" y="5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21" name="Group 11557"/>
            <p:cNvGrpSpPr>
              <a:grpSpLocks/>
            </p:cNvGrpSpPr>
            <p:nvPr/>
          </p:nvGrpSpPr>
          <p:grpSpPr bwMode="auto">
            <a:xfrm>
              <a:off x="8574" y="9442"/>
              <a:ext cx="25" cy="34"/>
              <a:chOff x="8574" y="9442"/>
              <a:chExt cx="25" cy="34"/>
            </a:xfrm>
          </p:grpSpPr>
          <p:sp>
            <p:nvSpPr>
              <p:cNvPr id="20314" name="Freeform 11558"/>
              <p:cNvSpPr>
                <a:spLocks/>
              </p:cNvSpPr>
              <p:nvPr/>
            </p:nvSpPr>
            <p:spPr bwMode="auto">
              <a:xfrm>
                <a:off x="8574" y="9442"/>
                <a:ext cx="25" cy="34"/>
              </a:xfrm>
              <a:custGeom>
                <a:avLst/>
                <a:gdLst>
                  <a:gd name="T0" fmla="+- 0 8594 8574"/>
                  <a:gd name="T1" fmla="*/ T0 w 25"/>
                  <a:gd name="T2" fmla="+- 0 9442 9442"/>
                  <a:gd name="T3" fmla="*/ 9442 h 34"/>
                  <a:gd name="T4" fmla="+- 0 8574 8574"/>
                  <a:gd name="T5" fmla="*/ T4 w 25"/>
                  <a:gd name="T6" fmla="+- 0 9456 9442"/>
                  <a:gd name="T7" fmla="*/ 9456 h 34"/>
                  <a:gd name="T8" fmla="+- 0 8582 8574"/>
                  <a:gd name="T9" fmla="*/ T8 w 25"/>
                  <a:gd name="T10" fmla="+- 0 9463 9442"/>
                  <a:gd name="T11" fmla="*/ 9463 h 34"/>
                  <a:gd name="T12" fmla="+- 0 8582 8574"/>
                  <a:gd name="T13" fmla="*/ T12 w 25"/>
                  <a:gd name="T14" fmla="+- 0 9466 9442"/>
                  <a:gd name="T15" fmla="*/ 9466 h 34"/>
                  <a:gd name="T16" fmla="+- 0 8584 8574"/>
                  <a:gd name="T17" fmla="*/ T16 w 25"/>
                  <a:gd name="T18" fmla="+- 0 9466 9442"/>
                  <a:gd name="T19" fmla="*/ 9466 h 34"/>
                  <a:gd name="T20" fmla="+- 0 8584 8574"/>
                  <a:gd name="T21" fmla="*/ T20 w 25"/>
                  <a:gd name="T22" fmla="+- 0 9468 9442"/>
                  <a:gd name="T23" fmla="*/ 9468 h 34"/>
                  <a:gd name="T24" fmla="+- 0 8586 8574"/>
                  <a:gd name="T25" fmla="*/ T24 w 25"/>
                  <a:gd name="T26" fmla="+- 0 9468 9442"/>
                  <a:gd name="T27" fmla="*/ 9468 h 34"/>
                  <a:gd name="T28" fmla="+- 0 8586 8574"/>
                  <a:gd name="T29" fmla="*/ T28 w 25"/>
                  <a:gd name="T30" fmla="+- 0 9470 9442"/>
                  <a:gd name="T31" fmla="*/ 9470 h 34"/>
                  <a:gd name="T32" fmla="+- 0 8589 8574"/>
                  <a:gd name="T33" fmla="*/ T32 w 25"/>
                  <a:gd name="T34" fmla="+- 0 9473 9442"/>
                  <a:gd name="T35" fmla="*/ 9473 h 34"/>
                  <a:gd name="T36" fmla="+- 0 8589 8574"/>
                  <a:gd name="T37" fmla="*/ T36 w 25"/>
                  <a:gd name="T38" fmla="+- 0 9475 9442"/>
                  <a:gd name="T39" fmla="*/ 9475 h 34"/>
                  <a:gd name="T40" fmla="+- 0 8594 8574"/>
                  <a:gd name="T41" fmla="*/ T40 w 25"/>
                  <a:gd name="T42" fmla="+- 0 9475 9442"/>
                  <a:gd name="T43" fmla="*/ 9475 h 34"/>
                  <a:gd name="T44" fmla="+- 0 8594 8574"/>
                  <a:gd name="T45" fmla="*/ T44 w 25"/>
                  <a:gd name="T46" fmla="+- 0 9470 9442"/>
                  <a:gd name="T47" fmla="*/ 9470 h 34"/>
                  <a:gd name="T48" fmla="+- 0 8591 8574"/>
                  <a:gd name="T49" fmla="*/ T48 w 25"/>
                  <a:gd name="T50" fmla="+- 0 9470 9442"/>
                  <a:gd name="T51" fmla="*/ 9470 h 34"/>
                  <a:gd name="T52" fmla="+- 0 8591 8574"/>
                  <a:gd name="T53" fmla="*/ T52 w 25"/>
                  <a:gd name="T54" fmla="+- 0 9468 9442"/>
                  <a:gd name="T55" fmla="*/ 9468 h 34"/>
                  <a:gd name="T56" fmla="+- 0 8589 8574"/>
                  <a:gd name="T57" fmla="*/ T56 w 25"/>
                  <a:gd name="T58" fmla="+- 0 9466 9442"/>
                  <a:gd name="T59" fmla="*/ 9466 h 34"/>
                  <a:gd name="T60" fmla="+- 0 8589 8574"/>
                  <a:gd name="T61" fmla="*/ T60 w 25"/>
                  <a:gd name="T62" fmla="+- 0 9463 9442"/>
                  <a:gd name="T63" fmla="*/ 9463 h 34"/>
                  <a:gd name="T64" fmla="+- 0 8586 8574"/>
                  <a:gd name="T65" fmla="*/ T64 w 25"/>
                  <a:gd name="T66" fmla="+- 0 9463 9442"/>
                  <a:gd name="T67" fmla="*/ 9463 h 34"/>
                  <a:gd name="T68" fmla="+- 0 8586 8574"/>
                  <a:gd name="T69" fmla="*/ T68 w 25"/>
                  <a:gd name="T70" fmla="+- 0 9461 9442"/>
                  <a:gd name="T71" fmla="*/ 9461 h 34"/>
                  <a:gd name="T72" fmla="+- 0 8584 8574"/>
                  <a:gd name="T73" fmla="*/ T72 w 25"/>
                  <a:gd name="T74" fmla="+- 0 9461 9442"/>
                  <a:gd name="T75" fmla="*/ 9461 h 34"/>
                  <a:gd name="T76" fmla="+- 0 8584 8574"/>
                  <a:gd name="T77" fmla="*/ T76 w 25"/>
                  <a:gd name="T78" fmla="+- 0 9458 9442"/>
                  <a:gd name="T79" fmla="*/ 9458 h 34"/>
                  <a:gd name="T80" fmla="+- 0 8582 8574"/>
                  <a:gd name="T81" fmla="*/ T80 w 25"/>
                  <a:gd name="T82" fmla="+- 0 9456 9442"/>
                  <a:gd name="T83" fmla="*/ 9456 h 34"/>
                  <a:gd name="T84" fmla="+- 0 8594 8574"/>
                  <a:gd name="T85" fmla="*/ T84 w 25"/>
                  <a:gd name="T86" fmla="+- 0 9449 9442"/>
                  <a:gd name="T87" fmla="*/ 9449 h 34"/>
                  <a:gd name="T88" fmla="+- 0 8599 8574"/>
                  <a:gd name="T89" fmla="*/ T88 w 25"/>
                  <a:gd name="T90" fmla="+- 0 9449 9442"/>
                  <a:gd name="T91" fmla="*/ 9449 h 34"/>
                  <a:gd name="T92" fmla="+- 0 8594 8574"/>
                  <a:gd name="T93" fmla="*/ T92 w 25"/>
                  <a:gd name="T94" fmla="+- 0 9442 9442"/>
                  <a:gd name="T95" fmla="*/ 9442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25" h="34">
                    <a:moveTo>
                      <a:pt x="20" y="0"/>
                    </a:moveTo>
                    <a:lnTo>
                      <a:pt x="0" y="14"/>
                    </a:lnTo>
                    <a:lnTo>
                      <a:pt x="8" y="21"/>
                    </a:lnTo>
                    <a:lnTo>
                      <a:pt x="8" y="24"/>
                    </a:lnTo>
                    <a:lnTo>
                      <a:pt x="10" y="24"/>
                    </a:lnTo>
                    <a:lnTo>
                      <a:pt x="10" y="26"/>
                    </a:lnTo>
                    <a:lnTo>
                      <a:pt x="12" y="26"/>
                    </a:lnTo>
                    <a:lnTo>
                      <a:pt x="12" y="28"/>
                    </a:lnTo>
                    <a:lnTo>
                      <a:pt x="15" y="31"/>
                    </a:lnTo>
                    <a:lnTo>
                      <a:pt x="15" y="33"/>
                    </a:lnTo>
                    <a:lnTo>
                      <a:pt x="20" y="33"/>
                    </a:lnTo>
                    <a:lnTo>
                      <a:pt x="20" y="28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5" y="24"/>
                    </a:lnTo>
                    <a:lnTo>
                      <a:pt x="15" y="21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10" y="16"/>
                    </a:lnTo>
                    <a:lnTo>
                      <a:pt x="8" y="14"/>
                    </a:lnTo>
                    <a:lnTo>
                      <a:pt x="20" y="7"/>
                    </a:lnTo>
                    <a:lnTo>
                      <a:pt x="25" y="7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22" name="Group 11559"/>
            <p:cNvGrpSpPr>
              <a:grpSpLocks/>
            </p:cNvGrpSpPr>
            <p:nvPr/>
          </p:nvGrpSpPr>
          <p:grpSpPr bwMode="auto">
            <a:xfrm>
              <a:off x="8615" y="9466"/>
              <a:ext cx="5" cy="2"/>
              <a:chOff x="8615" y="9466"/>
              <a:chExt cx="5" cy="2"/>
            </a:xfrm>
          </p:grpSpPr>
          <p:sp>
            <p:nvSpPr>
              <p:cNvPr id="20313" name="Freeform 11560"/>
              <p:cNvSpPr>
                <a:spLocks/>
              </p:cNvSpPr>
              <p:nvPr/>
            </p:nvSpPr>
            <p:spPr bwMode="auto">
              <a:xfrm>
                <a:off x="8615" y="9466"/>
                <a:ext cx="5" cy="2"/>
              </a:xfrm>
              <a:custGeom>
                <a:avLst/>
                <a:gdLst>
                  <a:gd name="T0" fmla="+- 0 8618 8615"/>
                  <a:gd name="T1" fmla="*/ T0 w 5"/>
                  <a:gd name="T2" fmla="+- 0 9466 9466"/>
                  <a:gd name="T3" fmla="*/ 9466 h 2"/>
                  <a:gd name="T4" fmla="+- 0 8615 8615"/>
                  <a:gd name="T5" fmla="*/ T4 w 5"/>
                  <a:gd name="T6" fmla="+- 0 9468 9466"/>
                  <a:gd name="T7" fmla="*/ 9468 h 2"/>
                  <a:gd name="T8" fmla="+- 0 8620 8615"/>
                  <a:gd name="T9" fmla="*/ T8 w 5"/>
                  <a:gd name="T10" fmla="+- 0 9468 9466"/>
                  <a:gd name="T11" fmla="*/ 9468 h 2"/>
                  <a:gd name="T12" fmla="+- 0 8618 8615"/>
                  <a:gd name="T13" fmla="*/ T12 w 5"/>
                  <a:gd name="T14" fmla="+- 0 9466 9466"/>
                  <a:gd name="T15" fmla="*/ 946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23" name="Group 11561"/>
            <p:cNvGrpSpPr>
              <a:grpSpLocks/>
            </p:cNvGrpSpPr>
            <p:nvPr/>
          </p:nvGrpSpPr>
          <p:grpSpPr bwMode="auto">
            <a:xfrm>
              <a:off x="8284" y="9694"/>
              <a:ext cx="180" cy="180"/>
              <a:chOff x="8284" y="9694"/>
              <a:chExt cx="180" cy="180"/>
            </a:xfrm>
          </p:grpSpPr>
          <p:sp>
            <p:nvSpPr>
              <p:cNvPr id="20312" name="Freeform 11562"/>
              <p:cNvSpPr>
                <a:spLocks/>
              </p:cNvSpPr>
              <p:nvPr/>
            </p:nvSpPr>
            <p:spPr bwMode="auto">
              <a:xfrm>
                <a:off x="8284" y="9694"/>
                <a:ext cx="180" cy="180"/>
              </a:xfrm>
              <a:custGeom>
                <a:avLst/>
                <a:gdLst>
                  <a:gd name="T0" fmla="+- 0 8366 8284"/>
                  <a:gd name="T1" fmla="*/ T0 w 180"/>
                  <a:gd name="T2" fmla="+- 0 9874 9694"/>
                  <a:gd name="T3" fmla="*/ 9874 h 180"/>
                  <a:gd name="T4" fmla="+- 0 8464 8284"/>
                  <a:gd name="T5" fmla="*/ T4 w 180"/>
                  <a:gd name="T6" fmla="+- 0 9792 9694"/>
                  <a:gd name="T7" fmla="*/ 9792 h 180"/>
                  <a:gd name="T8" fmla="+- 0 8380 8284"/>
                  <a:gd name="T9" fmla="*/ T8 w 180"/>
                  <a:gd name="T10" fmla="+- 0 9694 9694"/>
                  <a:gd name="T11" fmla="*/ 9694 h 180"/>
                  <a:gd name="T12" fmla="+- 0 8284 8284"/>
                  <a:gd name="T13" fmla="*/ T12 w 180"/>
                  <a:gd name="T14" fmla="+- 0 9775 9694"/>
                  <a:gd name="T15" fmla="*/ 9775 h 180"/>
                  <a:gd name="T16" fmla="+- 0 8366 8284"/>
                  <a:gd name="T17" fmla="*/ T16 w 180"/>
                  <a:gd name="T18" fmla="+- 0 9874 9694"/>
                  <a:gd name="T19" fmla="*/ 9874 h 1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0">
                    <a:moveTo>
                      <a:pt x="82" y="180"/>
                    </a:moveTo>
                    <a:lnTo>
                      <a:pt x="180" y="98"/>
                    </a:lnTo>
                    <a:lnTo>
                      <a:pt x="96" y="0"/>
                    </a:lnTo>
                    <a:lnTo>
                      <a:pt x="0" y="81"/>
                    </a:lnTo>
                    <a:lnTo>
                      <a:pt x="82" y="18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24" name="Group 11563"/>
            <p:cNvGrpSpPr>
              <a:grpSpLocks/>
            </p:cNvGrpSpPr>
            <p:nvPr/>
          </p:nvGrpSpPr>
          <p:grpSpPr bwMode="auto">
            <a:xfrm>
              <a:off x="8313" y="9722"/>
              <a:ext cx="120" cy="122"/>
              <a:chOff x="8313" y="9722"/>
              <a:chExt cx="120" cy="122"/>
            </a:xfrm>
          </p:grpSpPr>
          <p:sp>
            <p:nvSpPr>
              <p:cNvPr id="20311" name="Freeform 11564"/>
              <p:cNvSpPr>
                <a:spLocks/>
              </p:cNvSpPr>
              <p:nvPr/>
            </p:nvSpPr>
            <p:spPr bwMode="auto">
              <a:xfrm>
                <a:off x="8313" y="9722"/>
                <a:ext cx="120" cy="122"/>
              </a:xfrm>
              <a:custGeom>
                <a:avLst/>
                <a:gdLst>
                  <a:gd name="T0" fmla="+- 0 8368 8313"/>
                  <a:gd name="T1" fmla="*/ T0 w 120"/>
                  <a:gd name="T2" fmla="+- 0 9845 9722"/>
                  <a:gd name="T3" fmla="*/ 9845 h 122"/>
                  <a:gd name="T4" fmla="+- 0 8433 8313"/>
                  <a:gd name="T5" fmla="*/ T4 w 120"/>
                  <a:gd name="T6" fmla="+- 0 9790 9722"/>
                  <a:gd name="T7" fmla="*/ 9790 h 122"/>
                  <a:gd name="T8" fmla="+- 0 8378 8313"/>
                  <a:gd name="T9" fmla="*/ T8 w 120"/>
                  <a:gd name="T10" fmla="+- 0 9722 9722"/>
                  <a:gd name="T11" fmla="*/ 9722 h 122"/>
                  <a:gd name="T12" fmla="+- 0 8313 8313"/>
                  <a:gd name="T13" fmla="*/ T12 w 120"/>
                  <a:gd name="T14" fmla="+- 0 9778 9722"/>
                  <a:gd name="T15" fmla="*/ 9778 h 122"/>
                  <a:gd name="T16" fmla="+- 0 8368 8313"/>
                  <a:gd name="T17" fmla="*/ T16 w 120"/>
                  <a:gd name="T18" fmla="+- 0 9845 9722"/>
                  <a:gd name="T19" fmla="*/ 9845 h 1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0" h="122">
                    <a:moveTo>
                      <a:pt x="55" y="123"/>
                    </a:moveTo>
                    <a:lnTo>
                      <a:pt x="120" y="68"/>
                    </a:lnTo>
                    <a:lnTo>
                      <a:pt x="65" y="0"/>
                    </a:lnTo>
                    <a:lnTo>
                      <a:pt x="0" y="56"/>
                    </a:lnTo>
                    <a:lnTo>
                      <a:pt x="55" y="12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25" name="Group 11565"/>
            <p:cNvGrpSpPr>
              <a:grpSpLocks/>
            </p:cNvGrpSpPr>
            <p:nvPr/>
          </p:nvGrpSpPr>
          <p:grpSpPr bwMode="auto">
            <a:xfrm>
              <a:off x="8277" y="9751"/>
              <a:ext cx="26" cy="24"/>
              <a:chOff x="8277" y="9751"/>
              <a:chExt cx="26" cy="24"/>
            </a:xfrm>
          </p:grpSpPr>
          <p:sp>
            <p:nvSpPr>
              <p:cNvPr id="20310" name="Freeform 11566"/>
              <p:cNvSpPr>
                <a:spLocks/>
              </p:cNvSpPr>
              <p:nvPr/>
            </p:nvSpPr>
            <p:spPr bwMode="auto">
              <a:xfrm>
                <a:off x="8277" y="9751"/>
                <a:ext cx="26" cy="24"/>
              </a:xfrm>
              <a:custGeom>
                <a:avLst/>
                <a:gdLst>
                  <a:gd name="T0" fmla="+- 0 8284 8277"/>
                  <a:gd name="T1" fmla="*/ T0 w 26"/>
                  <a:gd name="T2" fmla="+- 0 9775 9751"/>
                  <a:gd name="T3" fmla="*/ 9775 h 24"/>
                  <a:gd name="T4" fmla="+- 0 8303 8277"/>
                  <a:gd name="T5" fmla="*/ T4 w 26"/>
                  <a:gd name="T6" fmla="+- 0 9758 9751"/>
                  <a:gd name="T7" fmla="*/ 9758 h 24"/>
                  <a:gd name="T8" fmla="+- 0 8296 8277"/>
                  <a:gd name="T9" fmla="*/ T8 w 26"/>
                  <a:gd name="T10" fmla="+- 0 9751 9751"/>
                  <a:gd name="T11" fmla="*/ 9751 h 24"/>
                  <a:gd name="T12" fmla="+- 0 8277 8277"/>
                  <a:gd name="T13" fmla="*/ T12 w 26"/>
                  <a:gd name="T14" fmla="+- 0 9768 9751"/>
                  <a:gd name="T15" fmla="*/ 9768 h 24"/>
                  <a:gd name="T16" fmla="+- 0 8284 8277"/>
                  <a:gd name="T17" fmla="*/ T16 w 26"/>
                  <a:gd name="T18" fmla="+- 0 9775 9751"/>
                  <a:gd name="T19" fmla="*/ 9775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7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26" name="Group 11567"/>
            <p:cNvGrpSpPr>
              <a:grpSpLocks/>
            </p:cNvGrpSpPr>
            <p:nvPr/>
          </p:nvGrpSpPr>
          <p:grpSpPr bwMode="auto">
            <a:xfrm>
              <a:off x="8354" y="9684"/>
              <a:ext cx="26" cy="26"/>
              <a:chOff x="8354" y="9684"/>
              <a:chExt cx="26" cy="26"/>
            </a:xfrm>
          </p:grpSpPr>
          <p:sp>
            <p:nvSpPr>
              <p:cNvPr id="20309" name="Freeform 11568"/>
              <p:cNvSpPr>
                <a:spLocks/>
              </p:cNvSpPr>
              <p:nvPr/>
            </p:nvSpPr>
            <p:spPr bwMode="auto">
              <a:xfrm>
                <a:off x="8354" y="9684"/>
                <a:ext cx="26" cy="26"/>
              </a:xfrm>
              <a:custGeom>
                <a:avLst/>
                <a:gdLst>
                  <a:gd name="T0" fmla="+- 0 8361 8354"/>
                  <a:gd name="T1" fmla="*/ T0 w 26"/>
                  <a:gd name="T2" fmla="+- 0 9710 9684"/>
                  <a:gd name="T3" fmla="*/ 9710 h 26"/>
                  <a:gd name="T4" fmla="+- 0 8380 8354"/>
                  <a:gd name="T5" fmla="*/ T4 w 26"/>
                  <a:gd name="T6" fmla="+- 0 9694 9684"/>
                  <a:gd name="T7" fmla="*/ 9694 h 26"/>
                  <a:gd name="T8" fmla="+- 0 8375 8354"/>
                  <a:gd name="T9" fmla="*/ T8 w 26"/>
                  <a:gd name="T10" fmla="+- 0 9684 9684"/>
                  <a:gd name="T11" fmla="*/ 9684 h 26"/>
                  <a:gd name="T12" fmla="+- 0 8354 8354"/>
                  <a:gd name="T13" fmla="*/ T12 w 26"/>
                  <a:gd name="T14" fmla="+- 0 9701 9684"/>
                  <a:gd name="T15" fmla="*/ 9701 h 26"/>
                  <a:gd name="T16" fmla="+- 0 8361 8354"/>
                  <a:gd name="T17" fmla="*/ T16 w 26"/>
                  <a:gd name="T18" fmla="+- 0 9710 9684"/>
                  <a:gd name="T19" fmla="*/ 971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7" y="26"/>
                    </a:moveTo>
                    <a:lnTo>
                      <a:pt x="26" y="10"/>
                    </a:lnTo>
                    <a:lnTo>
                      <a:pt x="21" y="0"/>
                    </a:lnTo>
                    <a:lnTo>
                      <a:pt x="0" y="17"/>
                    </a:lnTo>
                    <a:lnTo>
                      <a:pt x="7" y="2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27" name="Group 11569"/>
            <p:cNvGrpSpPr>
              <a:grpSpLocks/>
            </p:cNvGrpSpPr>
            <p:nvPr/>
          </p:nvGrpSpPr>
          <p:grpSpPr bwMode="auto">
            <a:xfrm>
              <a:off x="8315" y="9718"/>
              <a:ext cx="26" cy="24"/>
              <a:chOff x="8315" y="9718"/>
              <a:chExt cx="26" cy="24"/>
            </a:xfrm>
          </p:grpSpPr>
          <p:sp>
            <p:nvSpPr>
              <p:cNvPr id="20308" name="Freeform 11570"/>
              <p:cNvSpPr>
                <a:spLocks/>
              </p:cNvSpPr>
              <p:nvPr/>
            </p:nvSpPr>
            <p:spPr bwMode="auto">
              <a:xfrm>
                <a:off x="8315" y="9718"/>
                <a:ext cx="26" cy="24"/>
              </a:xfrm>
              <a:custGeom>
                <a:avLst/>
                <a:gdLst>
                  <a:gd name="T0" fmla="+- 0 8322 8315"/>
                  <a:gd name="T1" fmla="*/ T0 w 26"/>
                  <a:gd name="T2" fmla="+- 0 9742 9718"/>
                  <a:gd name="T3" fmla="*/ 9742 h 24"/>
                  <a:gd name="T4" fmla="+- 0 8342 8315"/>
                  <a:gd name="T5" fmla="*/ T4 w 26"/>
                  <a:gd name="T6" fmla="+- 0 9727 9718"/>
                  <a:gd name="T7" fmla="*/ 9727 h 24"/>
                  <a:gd name="T8" fmla="+- 0 8334 8315"/>
                  <a:gd name="T9" fmla="*/ T8 w 26"/>
                  <a:gd name="T10" fmla="+- 0 9718 9718"/>
                  <a:gd name="T11" fmla="*/ 9718 h 24"/>
                  <a:gd name="T12" fmla="+- 0 8315 8315"/>
                  <a:gd name="T13" fmla="*/ T12 w 26"/>
                  <a:gd name="T14" fmla="+- 0 9734 9718"/>
                  <a:gd name="T15" fmla="*/ 9734 h 24"/>
                  <a:gd name="T16" fmla="+- 0 8322 8315"/>
                  <a:gd name="T17" fmla="*/ T16 w 26"/>
                  <a:gd name="T18" fmla="+- 0 9742 9718"/>
                  <a:gd name="T19" fmla="*/ 974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7" y="9"/>
                    </a:lnTo>
                    <a:lnTo>
                      <a:pt x="19" y="0"/>
                    </a:lnTo>
                    <a:lnTo>
                      <a:pt x="0" y="16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28" name="Group 11571"/>
            <p:cNvGrpSpPr>
              <a:grpSpLocks/>
            </p:cNvGrpSpPr>
            <p:nvPr/>
          </p:nvGrpSpPr>
          <p:grpSpPr bwMode="auto">
            <a:xfrm>
              <a:off x="8366" y="9857"/>
              <a:ext cx="26" cy="24"/>
              <a:chOff x="8366" y="9857"/>
              <a:chExt cx="26" cy="24"/>
            </a:xfrm>
          </p:grpSpPr>
          <p:sp>
            <p:nvSpPr>
              <p:cNvPr id="20307" name="Freeform 11572"/>
              <p:cNvSpPr>
                <a:spLocks/>
              </p:cNvSpPr>
              <p:nvPr/>
            </p:nvSpPr>
            <p:spPr bwMode="auto">
              <a:xfrm>
                <a:off x="8366" y="9857"/>
                <a:ext cx="26" cy="24"/>
              </a:xfrm>
              <a:custGeom>
                <a:avLst/>
                <a:gdLst>
                  <a:gd name="T0" fmla="+- 0 8366 8366"/>
                  <a:gd name="T1" fmla="*/ T0 w 26"/>
                  <a:gd name="T2" fmla="+- 0 9874 9857"/>
                  <a:gd name="T3" fmla="*/ 9874 h 24"/>
                  <a:gd name="T4" fmla="+- 0 8385 8366"/>
                  <a:gd name="T5" fmla="*/ T4 w 26"/>
                  <a:gd name="T6" fmla="+- 0 9857 9857"/>
                  <a:gd name="T7" fmla="*/ 9857 h 24"/>
                  <a:gd name="T8" fmla="+- 0 8392 8366"/>
                  <a:gd name="T9" fmla="*/ T8 w 26"/>
                  <a:gd name="T10" fmla="+- 0 9866 9857"/>
                  <a:gd name="T11" fmla="*/ 9866 h 24"/>
                  <a:gd name="T12" fmla="+- 0 8373 8366"/>
                  <a:gd name="T13" fmla="*/ T12 w 26"/>
                  <a:gd name="T14" fmla="+- 0 9881 9857"/>
                  <a:gd name="T15" fmla="*/ 9881 h 24"/>
                  <a:gd name="T16" fmla="+- 0 8366 8366"/>
                  <a:gd name="T17" fmla="*/ T16 w 26"/>
                  <a:gd name="T18" fmla="+- 0 9874 9857"/>
                  <a:gd name="T19" fmla="*/ 987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19" y="0"/>
                    </a:lnTo>
                    <a:lnTo>
                      <a:pt x="26" y="9"/>
                    </a:lnTo>
                    <a:lnTo>
                      <a:pt x="7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29" name="Group 11573"/>
            <p:cNvGrpSpPr>
              <a:grpSpLocks/>
            </p:cNvGrpSpPr>
            <p:nvPr/>
          </p:nvGrpSpPr>
          <p:grpSpPr bwMode="auto">
            <a:xfrm>
              <a:off x="8445" y="9792"/>
              <a:ext cx="26" cy="24"/>
              <a:chOff x="8445" y="9792"/>
              <a:chExt cx="26" cy="24"/>
            </a:xfrm>
          </p:grpSpPr>
          <p:sp>
            <p:nvSpPr>
              <p:cNvPr id="20306" name="Freeform 11574"/>
              <p:cNvSpPr>
                <a:spLocks/>
              </p:cNvSpPr>
              <p:nvPr/>
            </p:nvSpPr>
            <p:spPr bwMode="auto">
              <a:xfrm>
                <a:off x="8445" y="9792"/>
                <a:ext cx="26" cy="24"/>
              </a:xfrm>
              <a:custGeom>
                <a:avLst/>
                <a:gdLst>
                  <a:gd name="T0" fmla="+- 0 8445 8445"/>
                  <a:gd name="T1" fmla="*/ T0 w 26"/>
                  <a:gd name="T2" fmla="+- 0 9809 9792"/>
                  <a:gd name="T3" fmla="*/ 9809 h 24"/>
                  <a:gd name="T4" fmla="+- 0 8464 8445"/>
                  <a:gd name="T5" fmla="*/ T4 w 26"/>
                  <a:gd name="T6" fmla="+- 0 9792 9792"/>
                  <a:gd name="T7" fmla="*/ 9792 h 24"/>
                  <a:gd name="T8" fmla="+- 0 8471 8445"/>
                  <a:gd name="T9" fmla="*/ T8 w 26"/>
                  <a:gd name="T10" fmla="+- 0 9799 9792"/>
                  <a:gd name="T11" fmla="*/ 9799 h 24"/>
                  <a:gd name="T12" fmla="+- 0 8450 8445"/>
                  <a:gd name="T13" fmla="*/ T12 w 26"/>
                  <a:gd name="T14" fmla="+- 0 9816 9792"/>
                  <a:gd name="T15" fmla="*/ 9816 h 24"/>
                  <a:gd name="T16" fmla="+- 0 8445 8445"/>
                  <a:gd name="T17" fmla="*/ T16 w 26"/>
                  <a:gd name="T18" fmla="+- 0 9809 9792"/>
                  <a:gd name="T19" fmla="*/ 980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19" y="0"/>
                    </a:lnTo>
                    <a:lnTo>
                      <a:pt x="26" y="7"/>
                    </a:lnTo>
                    <a:lnTo>
                      <a:pt x="5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30" name="Group 11575"/>
            <p:cNvGrpSpPr>
              <a:grpSpLocks/>
            </p:cNvGrpSpPr>
            <p:nvPr/>
          </p:nvGrpSpPr>
          <p:grpSpPr bwMode="auto">
            <a:xfrm>
              <a:off x="8404" y="9823"/>
              <a:ext cx="26" cy="26"/>
              <a:chOff x="8404" y="9823"/>
              <a:chExt cx="26" cy="26"/>
            </a:xfrm>
          </p:grpSpPr>
          <p:sp>
            <p:nvSpPr>
              <p:cNvPr id="20305" name="Freeform 11576"/>
              <p:cNvSpPr>
                <a:spLocks/>
              </p:cNvSpPr>
              <p:nvPr/>
            </p:nvSpPr>
            <p:spPr bwMode="auto">
              <a:xfrm>
                <a:off x="8404" y="9823"/>
                <a:ext cx="26" cy="26"/>
              </a:xfrm>
              <a:custGeom>
                <a:avLst/>
                <a:gdLst>
                  <a:gd name="T0" fmla="+- 0 8404 8404"/>
                  <a:gd name="T1" fmla="*/ T0 w 26"/>
                  <a:gd name="T2" fmla="+- 0 9840 9823"/>
                  <a:gd name="T3" fmla="*/ 9840 h 26"/>
                  <a:gd name="T4" fmla="+- 0 8423 8404"/>
                  <a:gd name="T5" fmla="*/ T4 w 26"/>
                  <a:gd name="T6" fmla="+- 0 9823 9823"/>
                  <a:gd name="T7" fmla="*/ 9823 h 26"/>
                  <a:gd name="T8" fmla="+- 0 8430 8404"/>
                  <a:gd name="T9" fmla="*/ T8 w 26"/>
                  <a:gd name="T10" fmla="+- 0 9833 9823"/>
                  <a:gd name="T11" fmla="*/ 9833 h 26"/>
                  <a:gd name="T12" fmla="+- 0 8411 8404"/>
                  <a:gd name="T13" fmla="*/ T12 w 26"/>
                  <a:gd name="T14" fmla="+- 0 9850 9823"/>
                  <a:gd name="T15" fmla="*/ 9850 h 26"/>
                  <a:gd name="T16" fmla="+- 0 8404 8404"/>
                  <a:gd name="T17" fmla="*/ T16 w 26"/>
                  <a:gd name="T18" fmla="+- 0 9840 9823"/>
                  <a:gd name="T19" fmla="*/ 984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0" y="17"/>
                    </a:moveTo>
                    <a:lnTo>
                      <a:pt x="19" y="0"/>
                    </a:lnTo>
                    <a:lnTo>
                      <a:pt x="26" y="10"/>
                    </a:lnTo>
                    <a:lnTo>
                      <a:pt x="7" y="27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31" name="Group 11577"/>
            <p:cNvGrpSpPr>
              <a:grpSpLocks/>
            </p:cNvGrpSpPr>
            <p:nvPr/>
          </p:nvGrpSpPr>
          <p:grpSpPr bwMode="auto">
            <a:xfrm>
              <a:off x="8368" y="9785"/>
              <a:ext cx="15" cy="26"/>
              <a:chOff x="8368" y="9785"/>
              <a:chExt cx="15" cy="26"/>
            </a:xfrm>
          </p:grpSpPr>
          <p:sp>
            <p:nvSpPr>
              <p:cNvPr id="20304" name="Freeform 11578"/>
              <p:cNvSpPr>
                <a:spLocks/>
              </p:cNvSpPr>
              <p:nvPr/>
            </p:nvSpPr>
            <p:spPr bwMode="auto">
              <a:xfrm>
                <a:off x="8368" y="9785"/>
                <a:ext cx="15" cy="26"/>
              </a:xfrm>
              <a:custGeom>
                <a:avLst/>
                <a:gdLst>
                  <a:gd name="T0" fmla="+- 0 8373 8368"/>
                  <a:gd name="T1" fmla="*/ T0 w 15"/>
                  <a:gd name="T2" fmla="+- 0 9785 9785"/>
                  <a:gd name="T3" fmla="*/ 9785 h 26"/>
                  <a:gd name="T4" fmla="+- 0 8368 8368"/>
                  <a:gd name="T5" fmla="*/ T4 w 15"/>
                  <a:gd name="T6" fmla="+- 0 9785 9785"/>
                  <a:gd name="T7" fmla="*/ 9785 h 26"/>
                  <a:gd name="T8" fmla="+- 0 8368 8368"/>
                  <a:gd name="T9" fmla="*/ T8 w 15"/>
                  <a:gd name="T10" fmla="+- 0 9790 9785"/>
                  <a:gd name="T11" fmla="*/ 9790 h 26"/>
                  <a:gd name="T12" fmla="+- 0 8370 8368"/>
                  <a:gd name="T13" fmla="*/ T12 w 15"/>
                  <a:gd name="T14" fmla="+- 0 9790 9785"/>
                  <a:gd name="T15" fmla="*/ 9790 h 26"/>
                  <a:gd name="T16" fmla="+- 0 8370 8368"/>
                  <a:gd name="T17" fmla="*/ T16 w 15"/>
                  <a:gd name="T18" fmla="+- 0 9794 9785"/>
                  <a:gd name="T19" fmla="*/ 9794 h 26"/>
                  <a:gd name="T20" fmla="+- 0 8373 8368"/>
                  <a:gd name="T21" fmla="*/ T20 w 15"/>
                  <a:gd name="T22" fmla="+- 0 9794 9785"/>
                  <a:gd name="T23" fmla="*/ 9794 h 26"/>
                  <a:gd name="T24" fmla="+- 0 8373 8368"/>
                  <a:gd name="T25" fmla="*/ T24 w 15"/>
                  <a:gd name="T26" fmla="+- 0 9799 9785"/>
                  <a:gd name="T27" fmla="*/ 9799 h 26"/>
                  <a:gd name="T28" fmla="+- 0 8370 8368"/>
                  <a:gd name="T29" fmla="*/ T28 w 15"/>
                  <a:gd name="T30" fmla="+- 0 9802 9785"/>
                  <a:gd name="T31" fmla="*/ 9802 h 26"/>
                  <a:gd name="T32" fmla="+- 0 8380 8368"/>
                  <a:gd name="T33" fmla="*/ T32 w 15"/>
                  <a:gd name="T34" fmla="+- 0 9811 9785"/>
                  <a:gd name="T35" fmla="*/ 9811 h 26"/>
                  <a:gd name="T36" fmla="+- 0 8382 8368"/>
                  <a:gd name="T37" fmla="*/ T36 w 15"/>
                  <a:gd name="T38" fmla="+- 0 9809 9785"/>
                  <a:gd name="T39" fmla="*/ 9809 h 26"/>
                  <a:gd name="T40" fmla="+- 0 8378 8368"/>
                  <a:gd name="T41" fmla="*/ T40 w 15"/>
                  <a:gd name="T42" fmla="+- 0 9802 9785"/>
                  <a:gd name="T43" fmla="*/ 9802 h 26"/>
                  <a:gd name="T44" fmla="+- 0 8383 8368"/>
                  <a:gd name="T45" fmla="*/ T44 w 15"/>
                  <a:gd name="T46" fmla="+- 0 9797 9785"/>
                  <a:gd name="T47" fmla="*/ 9797 h 26"/>
                  <a:gd name="T48" fmla="+- 0 8378 8368"/>
                  <a:gd name="T49" fmla="*/ T48 w 15"/>
                  <a:gd name="T50" fmla="+- 0 9797 9785"/>
                  <a:gd name="T51" fmla="*/ 9797 h 26"/>
                  <a:gd name="T52" fmla="+- 0 8378 8368"/>
                  <a:gd name="T53" fmla="*/ T52 w 15"/>
                  <a:gd name="T54" fmla="+- 0 9792 9785"/>
                  <a:gd name="T55" fmla="*/ 9792 h 26"/>
                  <a:gd name="T56" fmla="+- 0 8375 8368"/>
                  <a:gd name="T57" fmla="*/ T56 w 15"/>
                  <a:gd name="T58" fmla="+- 0 9792 9785"/>
                  <a:gd name="T59" fmla="*/ 9792 h 26"/>
                  <a:gd name="T60" fmla="+- 0 8375 8368"/>
                  <a:gd name="T61" fmla="*/ T60 w 15"/>
                  <a:gd name="T62" fmla="+- 0 9790 9785"/>
                  <a:gd name="T63" fmla="*/ 9790 h 26"/>
                  <a:gd name="T64" fmla="+- 0 8373 8368"/>
                  <a:gd name="T65" fmla="*/ T64 w 15"/>
                  <a:gd name="T66" fmla="+- 0 9787 9785"/>
                  <a:gd name="T67" fmla="*/ 9787 h 26"/>
                  <a:gd name="T68" fmla="+- 0 8373 8368"/>
                  <a:gd name="T69" fmla="*/ T68 w 15"/>
                  <a:gd name="T70" fmla="+- 0 9785 9785"/>
                  <a:gd name="T71" fmla="*/ 978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</a:cxnLst>
                <a:rect l="0" t="0" r="r" b="b"/>
                <a:pathLst>
                  <a:path w="15" h="26">
                    <a:moveTo>
                      <a:pt x="5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2" y="17"/>
                    </a:lnTo>
                    <a:lnTo>
                      <a:pt x="12" y="26"/>
                    </a:lnTo>
                    <a:lnTo>
                      <a:pt x="14" y="24"/>
                    </a:lnTo>
                    <a:lnTo>
                      <a:pt x="10" y="17"/>
                    </a:lnTo>
                    <a:lnTo>
                      <a:pt x="15" y="12"/>
                    </a:lnTo>
                    <a:lnTo>
                      <a:pt x="10" y="12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32" name="Group 11579"/>
            <p:cNvGrpSpPr>
              <a:grpSpLocks/>
            </p:cNvGrpSpPr>
            <p:nvPr/>
          </p:nvGrpSpPr>
          <p:grpSpPr bwMode="auto">
            <a:xfrm>
              <a:off x="8373" y="9763"/>
              <a:ext cx="29" cy="34"/>
              <a:chOff x="8373" y="9763"/>
              <a:chExt cx="29" cy="34"/>
            </a:xfrm>
          </p:grpSpPr>
          <p:sp>
            <p:nvSpPr>
              <p:cNvPr id="20303" name="Freeform 11580"/>
              <p:cNvSpPr>
                <a:spLocks/>
              </p:cNvSpPr>
              <p:nvPr/>
            </p:nvSpPr>
            <p:spPr bwMode="auto">
              <a:xfrm>
                <a:off x="8373" y="9763"/>
                <a:ext cx="29" cy="34"/>
              </a:xfrm>
              <a:custGeom>
                <a:avLst/>
                <a:gdLst>
                  <a:gd name="T0" fmla="+- 0 8379 8373"/>
                  <a:gd name="T1" fmla="*/ T0 w 29"/>
                  <a:gd name="T2" fmla="+- 0 9763 9763"/>
                  <a:gd name="T3" fmla="*/ 9763 h 34"/>
                  <a:gd name="T4" fmla="+- 0 8373 8373"/>
                  <a:gd name="T5" fmla="*/ T4 w 29"/>
                  <a:gd name="T6" fmla="+- 0 9763 9763"/>
                  <a:gd name="T7" fmla="*/ 9763 h 34"/>
                  <a:gd name="T8" fmla="+- 0 8392 8373"/>
                  <a:gd name="T9" fmla="*/ T8 w 29"/>
                  <a:gd name="T10" fmla="+- 0 9785 9763"/>
                  <a:gd name="T11" fmla="*/ 9785 h 34"/>
                  <a:gd name="T12" fmla="+- 0 8378 8373"/>
                  <a:gd name="T13" fmla="*/ T12 w 29"/>
                  <a:gd name="T14" fmla="+- 0 9797 9763"/>
                  <a:gd name="T15" fmla="*/ 9797 h 34"/>
                  <a:gd name="T16" fmla="+- 0 8383 8373"/>
                  <a:gd name="T17" fmla="*/ T16 w 29"/>
                  <a:gd name="T18" fmla="+- 0 9797 9763"/>
                  <a:gd name="T19" fmla="*/ 9797 h 34"/>
                  <a:gd name="T20" fmla="+- 0 8397 8373"/>
                  <a:gd name="T21" fmla="*/ T20 w 29"/>
                  <a:gd name="T22" fmla="+- 0 9785 9763"/>
                  <a:gd name="T23" fmla="*/ 9785 h 34"/>
                  <a:gd name="T24" fmla="+- 0 8402 8373"/>
                  <a:gd name="T25" fmla="*/ T24 w 29"/>
                  <a:gd name="T26" fmla="+- 0 9785 9763"/>
                  <a:gd name="T27" fmla="*/ 9785 h 34"/>
                  <a:gd name="T28" fmla="+- 0 8399 8373"/>
                  <a:gd name="T29" fmla="*/ T28 w 29"/>
                  <a:gd name="T30" fmla="+- 0 9782 9763"/>
                  <a:gd name="T31" fmla="*/ 9782 h 34"/>
                  <a:gd name="T32" fmla="+- 0 8394 8373"/>
                  <a:gd name="T33" fmla="*/ T32 w 29"/>
                  <a:gd name="T34" fmla="+- 0 9782 9763"/>
                  <a:gd name="T35" fmla="*/ 9782 h 34"/>
                  <a:gd name="T36" fmla="+- 0 8379 8373"/>
                  <a:gd name="T37" fmla="*/ T36 w 29"/>
                  <a:gd name="T38" fmla="+- 0 9763 9763"/>
                  <a:gd name="T39" fmla="*/ 9763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9" h="34">
                    <a:moveTo>
                      <a:pt x="6" y="0"/>
                    </a:moveTo>
                    <a:lnTo>
                      <a:pt x="0" y="0"/>
                    </a:lnTo>
                    <a:lnTo>
                      <a:pt x="19" y="22"/>
                    </a:lnTo>
                    <a:lnTo>
                      <a:pt x="5" y="34"/>
                    </a:lnTo>
                    <a:lnTo>
                      <a:pt x="10" y="34"/>
                    </a:lnTo>
                    <a:lnTo>
                      <a:pt x="24" y="22"/>
                    </a:lnTo>
                    <a:lnTo>
                      <a:pt x="29" y="22"/>
                    </a:lnTo>
                    <a:lnTo>
                      <a:pt x="26" y="19"/>
                    </a:lnTo>
                    <a:lnTo>
                      <a:pt x="21" y="19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33" name="Group 11581"/>
            <p:cNvGrpSpPr>
              <a:grpSpLocks/>
            </p:cNvGrpSpPr>
            <p:nvPr/>
          </p:nvGrpSpPr>
          <p:grpSpPr bwMode="auto">
            <a:xfrm>
              <a:off x="8397" y="9785"/>
              <a:ext cx="10" cy="7"/>
              <a:chOff x="8397" y="9785"/>
              <a:chExt cx="10" cy="7"/>
            </a:xfrm>
          </p:grpSpPr>
          <p:sp>
            <p:nvSpPr>
              <p:cNvPr id="20302" name="Freeform 11582"/>
              <p:cNvSpPr>
                <a:spLocks/>
              </p:cNvSpPr>
              <p:nvPr/>
            </p:nvSpPr>
            <p:spPr bwMode="auto">
              <a:xfrm>
                <a:off x="8397" y="9785"/>
                <a:ext cx="10" cy="7"/>
              </a:xfrm>
              <a:custGeom>
                <a:avLst/>
                <a:gdLst>
                  <a:gd name="T0" fmla="+- 0 8402 8397"/>
                  <a:gd name="T1" fmla="*/ T0 w 10"/>
                  <a:gd name="T2" fmla="+- 0 9785 9785"/>
                  <a:gd name="T3" fmla="*/ 9785 h 7"/>
                  <a:gd name="T4" fmla="+- 0 8397 8397"/>
                  <a:gd name="T5" fmla="*/ T4 w 10"/>
                  <a:gd name="T6" fmla="+- 0 9785 9785"/>
                  <a:gd name="T7" fmla="*/ 9785 h 7"/>
                  <a:gd name="T8" fmla="+- 0 8404 8397"/>
                  <a:gd name="T9" fmla="*/ T8 w 10"/>
                  <a:gd name="T10" fmla="+- 0 9792 9785"/>
                  <a:gd name="T11" fmla="*/ 9792 h 7"/>
                  <a:gd name="T12" fmla="+- 0 8406 8397"/>
                  <a:gd name="T13" fmla="*/ T12 w 10"/>
                  <a:gd name="T14" fmla="+- 0 9790 9785"/>
                  <a:gd name="T15" fmla="*/ 9790 h 7"/>
                  <a:gd name="T16" fmla="+- 0 8402 8397"/>
                  <a:gd name="T17" fmla="*/ T16 w 10"/>
                  <a:gd name="T18" fmla="+- 0 9785 9785"/>
                  <a:gd name="T19" fmla="*/ 9785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" h="7">
                    <a:moveTo>
                      <a:pt x="5" y="0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34" name="Group 11583"/>
            <p:cNvGrpSpPr>
              <a:grpSpLocks/>
            </p:cNvGrpSpPr>
            <p:nvPr/>
          </p:nvGrpSpPr>
          <p:grpSpPr bwMode="auto">
            <a:xfrm>
              <a:off x="8356" y="9756"/>
              <a:ext cx="23" cy="29"/>
              <a:chOff x="8356" y="9756"/>
              <a:chExt cx="23" cy="29"/>
            </a:xfrm>
          </p:grpSpPr>
          <p:sp>
            <p:nvSpPr>
              <p:cNvPr id="20301" name="Freeform 11584"/>
              <p:cNvSpPr>
                <a:spLocks/>
              </p:cNvSpPr>
              <p:nvPr/>
            </p:nvSpPr>
            <p:spPr bwMode="auto">
              <a:xfrm>
                <a:off x="8356" y="9756"/>
                <a:ext cx="23" cy="29"/>
              </a:xfrm>
              <a:custGeom>
                <a:avLst/>
                <a:gdLst>
                  <a:gd name="T0" fmla="+- 0 8373 8356"/>
                  <a:gd name="T1" fmla="*/ T0 w 23"/>
                  <a:gd name="T2" fmla="+- 0 9756 9756"/>
                  <a:gd name="T3" fmla="*/ 9756 h 29"/>
                  <a:gd name="T4" fmla="+- 0 8356 8356"/>
                  <a:gd name="T5" fmla="*/ T4 w 23"/>
                  <a:gd name="T6" fmla="+- 0 9770 9756"/>
                  <a:gd name="T7" fmla="*/ 9770 h 29"/>
                  <a:gd name="T8" fmla="+- 0 8358 8356"/>
                  <a:gd name="T9" fmla="*/ T8 w 23"/>
                  <a:gd name="T10" fmla="+- 0 9775 9756"/>
                  <a:gd name="T11" fmla="*/ 9775 h 29"/>
                  <a:gd name="T12" fmla="+- 0 8361 8356"/>
                  <a:gd name="T13" fmla="*/ T12 w 23"/>
                  <a:gd name="T14" fmla="+- 0 9775 9756"/>
                  <a:gd name="T15" fmla="*/ 9775 h 29"/>
                  <a:gd name="T16" fmla="+- 0 8361 8356"/>
                  <a:gd name="T17" fmla="*/ T16 w 23"/>
                  <a:gd name="T18" fmla="+- 0 9778 9756"/>
                  <a:gd name="T19" fmla="*/ 9778 h 29"/>
                  <a:gd name="T20" fmla="+- 0 8363 8356"/>
                  <a:gd name="T21" fmla="*/ T20 w 23"/>
                  <a:gd name="T22" fmla="+- 0 9780 9756"/>
                  <a:gd name="T23" fmla="*/ 9780 h 29"/>
                  <a:gd name="T24" fmla="+- 0 8363 8356"/>
                  <a:gd name="T25" fmla="*/ T24 w 23"/>
                  <a:gd name="T26" fmla="+- 0 9782 9756"/>
                  <a:gd name="T27" fmla="*/ 9782 h 29"/>
                  <a:gd name="T28" fmla="+- 0 8366 8356"/>
                  <a:gd name="T29" fmla="*/ T28 w 23"/>
                  <a:gd name="T30" fmla="+- 0 9782 9756"/>
                  <a:gd name="T31" fmla="*/ 9782 h 29"/>
                  <a:gd name="T32" fmla="+- 0 8366 8356"/>
                  <a:gd name="T33" fmla="*/ T32 w 23"/>
                  <a:gd name="T34" fmla="+- 0 9785 9756"/>
                  <a:gd name="T35" fmla="*/ 9785 h 29"/>
                  <a:gd name="T36" fmla="+- 0 8370 8356"/>
                  <a:gd name="T37" fmla="*/ T36 w 23"/>
                  <a:gd name="T38" fmla="+- 0 9785 9756"/>
                  <a:gd name="T39" fmla="*/ 9785 h 29"/>
                  <a:gd name="T40" fmla="+- 0 8370 8356"/>
                  <a:gd name="T41" fmla="*/ T40 w 23"/>
                  <a:gd name="T42" fmla="+- 0 9780 9756"/>
                  <a:gd name="T43" fmla="*/ 9780 h 29"/>
                  <a:gd name="T44" fmla="+- 0 8368 8356"/>
                  <a:gd name="T45" fmla="*/ T44 w 23"/>
                  <a:gd name="T46" fmla="+- 0 9780 9756"/>
                  <a:gd name="T47" fmla="*/ 9780 h 29"/>
                  <a:gd name="T48" fmla="+- 0 8368 8356"/>
                  <a:gd name="T49" fmla="*/ T48 w 23"/>
                  <a:gd name="T50" fmla="+- 0 9778 9756"/>
                  <a:gd name="T51" fmla="*/ 9778 h 29"/>
                  <a:gd name="T52" fmla="+- 0 8366 8356"/>
                  <a:gd name="T53" fmla="*/ T52 w 23"/>
                  <a:gd name="T54" fmla="+- 0 9778 9756"/>
                  <a:gd name="T55" fmla="*/ 9778 h 29"/>
                  <a:gd name="T56" fmla="+- 0 8366 8356"/>
                  <a:gd name="T57" fmla="*/ T56 w 23"/>
                  <a:gd name="T58" fmla="+- 0 9775 9756"/>
                  <a:gd name="T59" fmla="*/ 9775 h 29"/>
                  <a:gd name="T60" fmla="+- 0 8361 8356"/>
                  <a:gd name="T61" fmla="*/ T60 w 23"/>
                  <a:gd name="T62" fmla="+- 0 9770 9756"/>
                  <a:gd name="T63" fmla="*/ 9770 h 29"/>
                  <a:gd name="T64" fmla="+- 0 8373 8356"/>
                  <a:gd name="T65" fmla="*/ T64 w 23"/>
                  <a:gd name="T66" fmla="+- 0 9763 9756"/>
                  <a:gd name="T67" fmla="*/ 9763 h 29"/>
                  <a:gd name="T68" fmla="+- 0 8379 8356"/>
                  <a:gd name="T69" fmla="*/ T68 w 23"/>
                  <a:gd name="T70" fmla="+- 0 9763 9756"/>
                  <a:gd name="T71" fmla="*/ 9763 h 29"/>
                  <a:gd name="T72" fmla="+- 0 8373 8356"/>
                  <a:gd name="T73" fmla="*/ T72 w 23"/>
                  <a:gd name="T74" fmla="+- 0 9756 9756"/>
                  <a:gd name="T75" fmla="*/ 975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23" h="29">
                    <a:moveTo>
                      <a:pt x="17" y="0"/>
                    </a:moveTo>
                    <a:lnTo>
                      <a:pt x="0" y="14"/>
                    </a:lnTo>
                    <a:lnTo>
                      <a:pt x="2" y="19"/>
                    </a:lnTo>
                    <a:lnTo>
                      <a:pt x="5" y="19"/>
                    </a:lnTo>
                    <a:lnTo>
                      <a:pt x="5" y="22"/>
                    </a:lnTo>
                    <a:lnTo>
                      <a:pt x="7" y="24"/>
                    </a:lnTo>
                    <a:lnTo>
                      <a:pt x="7" y="26"/>
                    </a:lnTo>
                    <a:lnTo>
                      <a:pt x="10" y="26"/>
                    </a:lnTo>
                    <a:lnTo>
                      <a:pt x="10" y="29"/>
                    </a:lnTo>
                    <a:lnTo>
                      <a:pt x="14" y="29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10" y="19"/>
                    </a:lnTo>
                    <a:lnTo>
                      <a:pt x="5" y="14"/>
                    </a:lnTo>
                    <a:lnTo>
                      <a:pt x="17" y="7"/>
                    </a:lnTo>
                    <a:lnTo>
                      <a:pt x="23" y="7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35" name="Group 11585"/>
            <p:cNvGrpSpPr>
              <a:grpSpLocks/>
            </p:cNvGrpSpPr>
            <p:nvPr/>
          </p:nvGrpSpPr>
          <p:grpSpPr bwMode="auto">
            <a:xfrm>
              <a:off x="8394" y="9780"/>
              <a:ext cx="5" cy="2"/>
              <a:chOff x="8394" y="9780"/>
              <a:chExt cx="5" cy="2"/>
            </a:xfrm>
          </p:grpSpPr>
          <p:sp>
            <p:nvSpPr>
              <p:cNvPr id="20300" name="Freeform 11586"/>
              <p:cNvSpPr>
                <a:spLocks/>
              </p:cNvSpPr>
              <p:nvPr/>
            </p:nvSpPr>
            <p:spPr bwMode="auto">
              <a:xfrm>
                <a:off x="8394" y="9780"/>
                <a:ext cx="5" cy="2"/>
              </a:xfrm>
              <a:custGeom>
                <a:avLst/>
                <a:gdLst>
                  <a:gd name="T0" fmla="+- 0 8397 8394"/>
                  <a:gd name="T1" fmla="*/ T0 w 5"/>
                  <a:gd name="T2" fmla="+- 0 9780 9780"/>
                  <a:gd name="T3" fmla="*/ 9780 h 2"/>
                  <a:gd name="T4" fmla="+- 0 8394 8394"/>
                  <a:gd name="T5" fmla="*/ T4 w 5"/>
                  <a:gd name="T6" fmla="+- 0 9782 9780"/>
                  <a:gd name="T7" fmla="*/ 9782 h 2"/>
                  <a:gd name="T8" fmla="+- 0 8399 8394"/>
                  <a:gd name="T9" fmla="*/ T8 w 5"/>
                  <a:gd name="T10" fmla="+- 0 9782 9780"/>
                  <a:gd name="T11" fmla="*/ 9782 h 2"/>
                  <a:gd name="T12" fmla="+- 0 8397 8394"/>
                  <a:gd name="T13" fmla="*/ T12 w 5"/>
                  <a:gd name="T14" fmla="+- 0 9780 9780"/>
                  <a:gd name="T15" fmla="*/ 978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3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36" name="Group 11587"/>
            <p:cNvGrpSpPr>
              <a:grpSpLocks/>
            </p:cNvGrpSpPr>
            <p:nvPr/>
          </p:nvGrpSpPr>
          <p:grpSpPr bwMode="auto">
            <a:xfrm>
              <a:off x="7948" y="9967"/>
              <a:ext cx="180" cy="182"/>
              <a:chOff x="7948" y="9967"/>
              <a:chExt cx="180" cy="182"/>
            </a:xfrm>
          </p:grpSpPr>
          <p:sp>
            <p:nvSpPr>
              <p:cNvPr id="20299" name="Freeform 11588"/>
              <p:cNvSpPr>
                <a:spLocks/>
              </p:cNvSpPr>
              <p:nvPr/>
            </p:nvSpPr>
            <p:spPr bwMode="auto">
              <a:xfrm>
                <a:off x="7948" y="9967"/>
                <a:ext cx="180" cy="182"/>
              </a:xfrm>
              <a:custGeom>
                <a:avLst/>
                <a:gdLst>
                  <a:gd name="T0" fmla="+- 0 8030 7948"/>
                  <a:gd name="T1" fmla="*/ T0 w 180"/>
                  <a:gd name="T2" fmla="+- 0 10150 9967"/>
                  <a:gd name="T3" fmla="*/ 10150 h 182"/>
                  <a:gd name="T4" fmla="+- 0 8128 7948"/>
                  <a:gd name="T5" fmla="*/ T4 w 180"/>
                  <a:gd name="T6" fmla="+- 0 10066 9967"/>
                  <a:gd name="T7" fmla="*/ 10066 h 182"/>
                  <a:gd name="T8" fmla="+- 0 8044 7948"/>
                  <a:gd name="T9" fmla="*/ T8 w 180"/>
                  <a:gd name="T10" fmla="+- 0 9967 9967"/>
                  <a:gd name="T11" fmla="*/ 9967 h 182"/>
                  <a:gd name="T12" fmla="+- 0 7948 7948"/>
                  <a:gd name="T13" fmla="*/ T12 w 180"/>
                  <a:gd name="T14" fmla="+- 0 10051 9967"/>
                  <a:gd name="T15" fmla="*/ 10051 h 182"/>
                  <a:gd name="T16" fmla="+- 0 8030 7948"/>
                  <a:gd name="T17" fmla="*/ T16 w 180"/>
                  <a:gd name="T18" fmla="+- 0 10150 9967"/>
                  <a:gd name="T19" fmla="*/ 10150 h 1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2">
                    <a:moveTo>
                      <a:pt x="82" y="183"/>
                    </a:moveTo>
                    <a:lnTo>
                      <a:pt x="180" y="99"/>
                    </a:lnTo>
                    <a:lnTo>
                      <a:pt x="96" y="0"/>
                    </a:lnTo>
                    <a:lnTo>
                      <a:pt x="0" y="84"/>
                    </a:lnTo>
                    <a:lnTo>
                      <a:pt x="82" y="18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37" name="Group 11589"/>
            <p:cNvGrpSpPr>
              <a:grpSpLocks/>
            </p:cNvGrpSpPr>
            <p:nvPr/>
          </p:nvGrpSpPr>
          <p:grpSpPr bwMode="auto">
            <a:xfrm>
              <a:off x="7977" y="9998"/>
              <a:ext cx="120" cy="120"/>
              <a:chOff x="7977" y="9998"/>
              <a:chExt cx="120" cy="120"/>
            </a:xfrm>
          </p:grpSpPr>
          <p:sp>
            <p:nvSpPr>
              <p:cNvPr id="20298" name="Freeform 11590"/>
              <p:cNvSpPr>
                <a:spLocks/>
              </p:cNvSpPr>
              <p:nvPr/>
            </p:nvSpPr>
            <p:spPr bwMode="auto">
              <a:xfrm>
                <a:off x="7977" y="9998"/>
                <a:ext cx="120" cy="120"/>
              </a:xfrm>
              <a:custGeom>
                <a:avLst/>
                <a:gdLst>
                  <a:gd name="T0" fmla="+- 0 8032 7977"/>
                  <a:gd name="T1" fmla="*/ T0 w 120"/>
                  <a:gd name="T2" fmla="+- 0 10118 9998"/>
                  <a:gd name="T3" fmla="*/ 10118 h 120"/>
                  <a:gd name="T4" fmla="+- 0 8097 7977"/>
                  <a:gd name="T5" fmla="*/ T4 w 120"/>
                  <a:gd name="T6" fmla="+- 0 10063 9998"/>
                  <a:gd name="T7" fmla="*/ 10063 h 120"/>
                  <a:gd name="T8" fmla="+- 0 8042 7977"/>
                  <a:gd name="T9" fmla="*/ T8 w 120"/>
                  <a:gd name="T10" fmla="+- 0 9998 9998"/>
                  <a:gd name="T11" fmla="*/ 9998 h 120"/>
                  <a:gd name="T12" fmla="+- 0 7977 7977"/>
                  <a:gd name="T13" fmla="*/ T12 w 120"/>
                  <a:gd name="T14" fmla="+- 0 10054 9998"/>
                  <a:gd name="T15" fmla="*/ 10054 h 120"/>
                  <a:gd name="T16" fmla="+- 0 8032 7977"/>
                  <a:gd name="T17" fmla="*/ T16 w 120"/>
                  <a:gd name="T18" fmla="+- 0 10118 9998"/>
                  <a:gd name="T19" fmla="*/ 10118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0" h="120">
                    <a:moveTo>
                      <a:pt x="55" y="120"/>
                    </a:moveTo>
                    <a:lnTo>
                      <a:pt x="120" y="65"/>
                    </a:lnTo>
                    <a:lnTo>
                      <a:pt x="65" y="0"/>
                    </a:lnTo>
                    <a:lnTo>
                      <a:pt x="0" y="56"/>
                    </a:lnTo>
                    <a:lnTo>
                      <a:pt x="55" y="12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38" name="Group 11591"/>
            <p:cNvGrpSpPr>
              <a:grpSpLocks/>
            </p:cNvGrpSpPr>
            <p:nvPr/>
          </p:nvGrpSpPr>
          <p:grpSpPr bwMode="auto">
            <a:xfrm>
              <a:off x="7941" y="10025"/>
              <a:ext cx="26" cy="26"/>
              <a:chOff x="7941" y="10025"/>
              <a:chExt cx="26" cy="26"/>
            </a:xfrm>
          </p:grpSpPr>
          <p:sp>
            <p:nvSpPr>
              <p:cNvPr id="20297" name="Freeform 11592"/>
              <p:cNvSpPr>
                <a:spLocks/>
              </p:cNvSpPr>
              <p:nvPr/>
            </p:nvSpPr>
            <p:spPr bwMode="auto">
              <a:xfrm>
                <a:off x="7941" y="10025"/>
                <a:ext cx="26" cy="26"/>
              </a:xfrm>
              <a:custGeom>
                <a:avLst/>
                <a:gdLst>
                  <a:gd name="T0" fmla="+- 0 7948 7941"/>
                  <a:gd name="T1" fmla="*/ T0 w 26"/>
                  <a:gd name="T2" fmla="+- 0 10051 10025"/>
                  <a:gd name="T3" fmla="*/ 10051 h 26"/>
                  <a:gd name="T4" fmla="+- 0 7967 7941"/>
                  <a:gd name="T5" fmla="*/ T4 w 26"/>
                  <a:gd name="T6" fmla="+- 0 10034 10025"/>
                  <a:gd name="T7" fmla="*/ 10034 h 26"/>
                  <a:gd name="T8" fmla="+- 0 7960 7941"/>
                  <a:gd name="T9" fmla="*/ T8 w 26"/>
                  <a:gd name="T10" fmla="+- 0 10025 10025"/>
                  <a:gd name="T11" fmla="*/ 10025 h 26"/>
                  <a:gd name="T12" fmla="+- 0 7941 7941"/>
                  <a:gd name="T13" fmla="*/ T12 w 26"/>
                  <a:gd name="T14" fmla="+- 0 10042 10025"/>
                  <a:gd name="T15" fmla="*/ 10042 h 26"/>
                  <a:gd name="T16" fmla="+- 0 7948 7941"/>
                  <a:gd name="T17" fmla="*/ T16 w 26"/>
                  <a:gd name="T18" fmla="+- 0 10051 10025"/>
                  <a:gd name="T19" fmla="*/ 1005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7" y="26"/>
                    </a:moveTo>
                    <a:lnTo>
                      <a:pt x="26" y="9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39" name="Group 11593"/>
            <p:cNvGrpSpPr>
              <a:grpSpLocks/>
            </p:cNvGrpSpPr>
            <p:nvPr/>
          </p:nvGrpSpPr>
          <p:grpSpPr bwMode="auto">
            <a:xfrm>
              <a:off x="8018" y="9960"/>
              <a:ext cx="26" cy="24"/>
              <a:chOff x="8018" y="9960"/>
              <a:chExt cx="26" cy="24"/>
            </a:xfrm>
          </p:grpSpPr>
          <p:sp>
            <p:nvSpPr>
              <p:cNvPr id="20296" name="Freeform 11594"/>
              <p:cNvSpPr>
                <a:spLocks/>
              </p:cNvSpPr>
              <p:nvPr/>
            </p:nvSpPr>
            <p:spPr bwMode="auto">
              <a:xfrm>
                <a:off x="8018" y="9960"/>
                <a:ext cx="26" cy="24"/>
              </a:xfrm>
              <a:custGeom>
                <a:avLst/>
                <a:gdLst>
                  <a:gd name="T0" fmla="+- 0 8025 8018"/>
                  <a:gd name="T1" fmla="*/ T0 w 26"/>
                  <a:gd name="T2" fmla="+- 0 9984 9960"/>
                  <a:gd name="T3" fmla="*/ 9984 h 24"/>
                  <a:gd name="T4" fmla="+- 0 8044 8018"/>
                  <a:gd name="T5" fmla="*/ T4 w 26"/>
                  <a:gd name="T6" fmla="+- 0 9967 9960"/>
                  <a:gd name="T7" fmla="*/ 9967 h 24"/>
                  <a:gd name="T8" fmla="+- 0 8039 8018"/>
                  <a:gd name="T9" fmla="*/ T8 w 26"/>
                  <a:gd name="T10" fmla="+- 0 9960 9960"/>
                  <a:gd name="T11" fmla="*/ 9960 h 24"/>
                  <a:gd name="T12" fmla="+- 0 8018 8018"/>
                  <a:gd name="T13" fmla="*/ T12 w 26"/>
                  <a:gd name="T14" fmla="+- 0 9977 9960"/>
                  <a:gd name="T15" fmla="*/ 9977 h 24"/>
                  <a:gd name="T16" fmla="+- 0 8025 8018"/>
                  <a:gd name="T17" fmla="*/ T16 w 26"/>
                  <a:gd name="T18" fmla="+- 0 9984 9960"/>
                  <a:gd name="T19" fmla="*/ 998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7"/>
                    </a:lnTo>
                    <a:lnTo>
                      <a:pt x="21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40" name="Group 11595"/>
            <p:cNvGrpSpPr>
              <a:grpSpLocks/>
            </p:cNvGrpSpPr>
            <p:nvPr/>
          </p:nvGrpSpPr>
          <p:grpSpPr bwMode="auto">
            <a:xfrm>
              <a:off x="7979" y="9994"/>
              <a:ext cx="26" cy="24"/>
              <a:chOff x="7979" y="9994"/>
              <a:chExt cx="26" cy="24"/>
            </a:xfrm>
          </p:grpSpPr>
          <p:sp>
            <p:nvSpPr>
              <p:cNvPr id="20295" name="Freeform 11596"/>
              <p:cNvSpPr>
                <a:spLocks/>
              </p:cNvSpPr>
              <p:nvPr/>
            </p:nvSpPr>
            <p:spPr bwMode="auto">
              <a:xfrm>
                <a:off x="7979" y="9994"/>
                <a:ext cx="26" cy="24"/>
              </a:xfrm>
              <a:custGeom>
                <a:avLst/>
                <a:gdLst>
                  <a:gd name="T0" fmla="+- 0 7986 7979"/>
                  <a:gd name="T1" fmla="*/ T0 w 26"/>
                  <a:gd name="T2" fmla="+- 0 10018 9994"/>
                  <a:gd name="T3" fmla="*/ 10018 h 24"/>
                  <a:gd name="T4" fmla="+- 0 8006 7979"/>
                  <a:gd name="T5" fmla="*/ T4 w 26"/>
                  <a:gd name="T6" fmla="+- 0 10001 9994"/>
                  <a:gd name="T7" fmla="*/ 10001 h 24"/>
                  <a:gd name="T8" fmla="+- 0 7998 7979"/>
                  <a:gd name="T9" fmla="*/ T8 w 26"/>
                  <a:gd name="T10" fmla="+- 0 9994 9994"/>
                  <a:gd name="T11" fmla="*/ 9994 h 24"/>
                  <a:gd name="T12" fmla="+- 0 7979 7979"/>
                  <a:gd name="T13" fmla="*/ T12 w 26"/>
                  <a:gd name="T14" fmla="+- 0 10010 9994"/>
                  <a:gd name="T15" fmla="*/ 10010 h 24"/>
                  <a:gd name="T16" fmla="+- 0 7986 7979"/>
                  <a:gd name="T17" fmla="*/ T16 w 26"/>
                  <a:gd name="T18" fmla="+- 0 10018 9994"/>
                  <a:gd name="T19" fmla="*/ 1001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7" y="7"/>
                    </a:lnTo>
                    <a:lnTo>
                      <a:pt x="19" y="0"/>
                    </a:lnTo>
                    <a:lnTo>
                      <a:pt x="0" y="16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41" name="Group 11597"/>
            <p:cNvGrpSpPr>
              <a:grpSpLocks/>
            </p:cNvGrpSpPr>
            <p:nvPr/>
          </p:nvGrpSpPr>
          <p:grpSpPr bwMode="auto">
            <a:xfrm>
              <a:off x="8030" y="10133"/>
              <a:ext cx="26" cy="24"/>
              <a:chOff x="8030" y="10133"/>
              <a:chExt cx="26" cy="24"/>
            </a:xfrm>
          </p:grpSpPr>
          <p:sp>
            <p:nvSpPr>
              <p:cNvPr id="20294" name="Freeform 11598"/>
              <p:cNvSpPr>
                <a:spLocks/>
              </p:cNvSpPr>
              <p:nvPr/>
            </p:nvSpPr>
            <p:spPr bwMode="auto">
              <a:xfrm>
                <a:off x="8030" y="10133"/>
                <a:ext cx="26" cy="24"/>
              </a:xfrm>
              <a:custGeom>
                <a:avLst/>
                <a:gdLst>
                  <a:gd name="T0" fmla="+- 0 8030 8030"/>
                  <a:gd name="T1" fmla="*/ T0 w 26"/>
                  <a:gd name="T2" fmla="+- 0 10150 10133"/>
                  <a:gd name="T3" fmla="*/ 10150 h 24"/>
                  <a:gd name="T4" fmla="+- 0 8049 8030"/>
                  <a:gd name="T5" fmla="*/ T4 w 26"/>
                  <a:gd name="T6" fmla="+- 0 10133 10133"/>
                  <a:gd name="T7" fmla="*/ 10133 h 24"/>
                  <a:gd name="T8" fmla="+- 0 8056 8030"/>
                  <a:gd name="T9" fmla="*/ T8 w 26"/>
                  <a:gd name="T10" fmla="+- 0 10140 10133"/>
                  <a:gd name="T11" fmla="*/ 10140 h 24"/>
                  <a:gd name="T12" fmla="+- 0 8037 8030"/>
                  <a:gd name="T13" fmla="*/ T12 w 26"/>
                  <a:gd name="T14" fmla="+- 0 10157 10133"/>
                  <a:gd name="T15" fmla="*/ 10157 h 24"/>
                  <a:gd name="T16" fmla="+- 0 8030 8030"/>
                  <a:gd name="T17" fmla="*/ T16 w 26"/>
                  <a:gd name="T18" fmla="+- 0 10150 10133"/>
                  <a:gd name="T19" fmla="*/ 1015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19" y="0"/>
                    </a:lnTo>
                    <a:lnTo>
                      <a:pt x="26" y="7"/>
                    </a:lnTo>
                    <a:lnTo>
                      <a:pt x="7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42" name="Group 11599"/>
            <p:cNvGrpSpPr>
              <a:grpSpLocks/>
            </p:cNvGrpSpPr>
            <p:nvPr/>
          </p:nvGrpSpPr>
          <p:grpSpPr bwMode="auto">
            <a:xfrm>
              <a:off x="8109" y="10066"/>
              <a:ext cx="26" cy="26"/>
              <a:chOff x="8109" y="10066"/>
              <a:chExt cx="26" cy="26"/>
            </a:xfrm>
          </p:grpSpPr>
          <p:sp>
            <p:nvSpPr>
              <p:cNvPr id="20293" name="Freeform 11600"/>
              <p:cNvSpPr>
                <a:spLocks/>
              </p:cNvSpPr>
              <p:nvPr/>
            </p:nvSpPr>
            <p:spPr bwMode="auto">
              <a:xfrm>
                <a:off x="8109" y="10066"/>
                <a:ext cx="26" cy="26"/>
              </a:xfrm>
              <a:custGeom>
                <a:avLst/>
                <a:gdLst>
                  <a:gd name="T0" fmla="+- 0 8109 8109"/>
                  <a:gd name="T1" fmla="*/ T0 w 26"/>
                  <a:gd name="T2" fmla="+- 0 10082 10066"/>
                  <a:gd name="T3" fmla="*/ 10082 h 26"/>
                  <a:gd name="T4" fmla="+- 0 8128 8109"/>
                  <a:gd name="T5" fmla="*/ T4 w 26"/>
                  <a:gd name="T6" fmla="+- 0 10066 10066"/>
                  <a:gd name="T7" fmla="*/ 10066 h 26"/>
                  <a:gd name="T8" fmla="+- 0 8135 8109"/>
                  <a:gd name="T9" fmla="*/ T8 w 26"/>
                  <a:gd name="T10" fmla="+- 0 10075 10066"/>
                  <a:gd name="T11" fmla="*/ 10075 h 26"/>
                  <a:gd name="T12" fmla="+- 0 8114 8109"/>
                  <a:gd name="T13" fmla="*/ T12 w 26"/>
                  <a:gd name="T14" fmla="+- 0 10092 10066"/>
                  <a:gd name="T15" fmla="*/ 10092 h 26"/>
                  <a:gd name="T16" fmla="+- 0 8109 8109"/>
                  <a:gd name="T17" fmla="*/ T16 w 26"/>
                  <a:gd name="T18" fmla="+- 0 10082 10066"/>
                  <a:gd name="T19" fmla="*/ 1008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0" y="16"/>
                    </a:moveTo>
                    <a:lnTo>
                      <a:pt x="19" y="0"/>
                    </a:lnTo>
                    <a:lnTo>
                      <a:pt x="26" y="9"/>
                    </a:lnTo>
                    <a:lnTo>
                      <a:pt x="5" y="26"/>
                    </a:lnTo>
                    <a:lnTo>
                      <a:pt x="0" y="1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43" name="Group 11601"/>
            <p:cNvGrpSpPr>
              <a:grpSpLocks/>
            </p:cNvGrpSpPr>
            <p:nvPr/>
          </p:nvGrpSpPr>
          <p:grpSpPr bwMode="auto">
            <a:xfrm>
              <a:off x="8068" y="10099"/>
              <a:ext cx="26" cy="24"/>
              <a:chOff x="8068" y="10099"/>
              <a:chExt cx="26" cy="24"/>
            </a:xfrm>
          </p:grpSpPr>
          <p:sp>
            <p:nvSpPr>
              <p:cNvPr id="20292" name="Freeform 11602"/>
              <p:cNvSpPr>
                <a:spLocks/>
              </p:cNvSpPr>
              <p:nvPr/>
            </p:nvSpPr>
            <p:spPr bwMode="auto">
              <a:xfrm>
                <a:off x="8068" y="10099"/>
                <a:ext cx="26" cy="24"/>
              </a:xfrm>
              <a:custGeom>
                <a:avLst/>
                <a:gdLst>
                  <a:gd name="T0" fmla="+- 0 8068 8068"/>
                  <a:gd name="T1" fmla="*/ T0 w 26"/>
                  <a:gd name="T2" fmla="+- 0 10116 10099"/>
                  <a:gd name="T3" fmla="*/ 10116 h 24"/>
                  <a:gd name="T4" fmla="+- 0 8087 8068"/>
                  <a:gd name="T5" fmla="*/ T4 w 26"/>
                  <a:gd name="T6" fmla="+- 0 10099 10099"/>
                  <a:gd name="T7" fmla="*/ 10099 h 24"/>
                  <a:gd name="T8" fmla="+- 0 8094 8068"/>
                  <a:gd name="T9" fmla="*/ T8 w 26"/>
                  <a:gd name="T10" fmla="+- 0 10106 10099"/>
                  <a:gd name="T11" fmla="*/ 10106 h 24"/>
                  <a:gd name="T12" fmla="+- 0 8075 8068"/>
                  <a:gd name="T13" fmla="*/ T12 w 26"/>
                  <a:gd name="T14" fmla="+- 0 10123 10099"/>
                  <a:gd name="T15" fmla="*/ 10123 h 24"/>
                  <a:gd name="T16" fmla="+- 0 8068 8068"/>
                  <a:gd name="T17" fmla="*/ T16 w 26"/>
                  <a:gd name="T18" fmla="+- 0 10116 10099"/>
                  <a:gd name="T19" fmla="*/ 1011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19" y="0"/>
                    </a:lnTo>
                    <a:lnTo>
                      <a:pt x="26" y="7"/>
                    </a:lnTo>
                    <a:lnTo>
                      <a:pt x="7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44" name="Group 11603"/>
            <p:cNvGrpSpPr>
              <a:grpSpLocks/>
            </p:cNvGrpSpPr>
            <p:nvPr/>
          </p:nvGrpSpPr>
          <p:grpSpPr bwMode="auto">
            <a:xfrm>
              <a:off x="8034" y="10068"/>
              <a:ext cx="15" cy="19"/>
              <a:chOff x="8034" y="10068"/>
              <a:chExt cx="15" cy="19"/>
            </a:xfrm>
          </p:grpSpPr>
          <p:sp>
            <p:nvSpPr>
              <p:cNvPr id="20291" name="Freeform 11604"/>
              <p:cNvSpPr>
                <a:spLocks/>
              </p:cNvSpPr>
              <p:nvPr/>
            </p:nvSpPr>
            <p:spPr bwMode="auto">
              <a:xfrm>
                <a:off x="8034" y="10068"/>
                <a:ext cx="15" cy="19"/>
              </a:xfrm>
              <a:custGeom>
                <a:avLst/>
                <a:gdLst>
                  <a:gd name="T0" fmla="+- 0 8042 8034"/>
                  <a:gd name="T1" fmla="*/ T0 w 15"/>
                  <a:gd name="T2" fmla="+- 0 10068 10068"/>
                  <a:gd name="T3" fmla="*/ 10068 h 19"/>
                  <a:gd name="T4" fmla="+- 0 8037 8034"/>
                  <a:gd name="T5" fmla="*/ T4 w 15"/>
                  <a:gd name="T6" fmla="+- 0 10068 10068"/>
                  <a:gd name="T7" fmla="*/ 10068 h 19"/>
                  <a:gd name="T8" fmla="+- 0 8037 8034"/>
                  <a:gd name="T9" fmla="*/ T8 w 15"/>
                  <a:gd name="T10" fmla="+- 0 10075 10068"/>
                  <a:gd name="T11" fmla="*/ 10075 h 19"/>
                  <a:gd name="T12" fmla="+- 0 8034 8034"/>
                  <a:gd name="T13" fmla="*/ T12 w 15"/>
                  <a:gd name="T14" fmla="+- 0 10078 10068"/>
                  <a:gd name="T15" fmla="*/ 10078 h 19"/>
                  <a:gd name="T16" fmla="+- 0 8044 8034"/>
                  <a:gd name="T17" fmla="*/ T16 w 15"/>
                  <a:gd name="T18" fmla="+- 0 10087 10068"/>
                  <a:gd name="T19" fmla="*/ 10087 h 19"/>
                  <a:gd name="T20" fmla="+- 0 8046 8034"/>
                  <a:gd name="T21" fmla="*/ T20 w 15"/>
                  <a:gd name="T22" fmla="+- 0 10085 10068"/>
                  <a:gd name="T23" fmla="*/ 10085 h 19"/>
                  <a:gd name="T24" fmla="+- 0 8042 8034"/>
                  <a:gd name="T25" fmla="*/ T24 w 15"/>
                  <a:gd name="T26" fmla="+- 0 10078 10068"/>
                  <a:gd name="T27" fmla="*/ 10078 h 19"/>
                  <a:gd name="T28" fmla="+- 0 8050 8034"/>
                  <a:gd name="T29" fmla="*/ T28 w 15"/>
                  <a:gd name="T30" fmla="+- 0 10070 10068"/>
                  <a:gd name="T31" fmla="*/ 10070 h 19"/>
                  <a:gd name="T32" fmla="+- 0 8042 8034"/>
                  <a:gd name="T33" fmla="*/ T32 w 15"/>
                  <a:gd name="T34" fmla="+- 0 10070 10068"/>
                  <a:gd name="T35" fmla="*/ 10070 h 19"/>
                  <a:gd name="T36" fmla="+- 0 8042 8034"/>
                  <a:gd name="T37" fmla="*/ T36 w 15"/>
                  <a:gd name="T38" fmla="+- 0 10068 10068"/>
                  <a:gd name="T39" fmla="*/ 10068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5" h="19">
                    <a:moveTo>
                      <a:pt x="8" y="0"/>
                    </a:moveTo>
                    <a:lnTo>
                      <a:pt x="3" y="0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10" y="19"/>
                    </a:lnTo>
                    <a:lnTo>
                      <a:pt x="12" y="17"/>
                    </a:lnTo>
                    <a:lnTo>
                      <a:pt x="8" y="10"/>
                    </a:lnTo>
                    <a:lnTo>
                      <a:pt x="16" y="2"/>
                    </a:lnTo>
                    <a:lnTo>
                      <a:pt x="8" y="2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45" name="Group 11605"/>
            <p:cNvGrpSpPr>
              <a:grpSpLocks/>
            </p:cNvGrpSpPr>
            <p:nvPr/>
          </p:nvGrpSpPr>
          <p:grpSpPr bwMode="auto">
            <a:xfrm>
              <a:off x="8037" y="10037"/>
              <a:ext cx="30" cy="34"/>
              <a:chOff x="8037" y="10037"/>
              <a:chExt cx="30" cy="34"/>
            </a:xfrm>
          </p:grpSpPr>
          <p:sp>
            <p:nvSpPr>
              <p:cNvPr id="20290" name="Freeform 11606"/>
              <p:cNvSpPr>
                <a:spLocks/>
              </p:cNvSpPr>
              <p:nvPr/>
            </p:nvSpPr>
            <p:spPr bwMode="auto">
              <a:xfrm>
                <a:off x="8037" y="10037"/>
                <a:ext cx="30" cy="34"/>
              </a:xfrm>
              <a:custGeom>
                <a:avLst/>
                <a:gdLst>
                  <a:gd name="T0" fmla="+- 0 8043 8037"/>
                  <a:gd name="T1" fmla="*/ T0 w 30"/>
                  <a:gd name="T2" fmla="+- 0 10037 10037"/>
                  <a:gd name="T3" fmla="*/ 10037 h 34"/>
                  <a:gd name="T4" fmla="+- 0 8037 8037"/>
                  <a:gd name="T5" fmla="*/ T4 w 30"/>
                  <a:gd name="T6" fmla="+- 0 10037 10037"/>
                  <a:gd name="T7" fmla="*/ 10037 h 34"/>
                  <a:gd name="T8" fmla="+- 0 8056 8037"/>
                  <a:gd name="T9" fmla="*/ T8 w 30"/>
                  <a:gd name="T10" fmla="+- 0 10061 10037"/>
                  <a:gd name="T11" fmla="*/ 10061 h 34"/>
                  <a:gd name="T12" fmla="+- 0 8042 8037"/>
                  <a:gd name="T13" fmla="*/ T12 w 30"/>
                  <a:gd name="T14" fmla="+- 0 10070 10037"/>
                  <a:gd name="T15" fmla="*/ 10070 h 34"/>
                  <a:gd name="T16" fmla="+- 0 8050 8037"/>
                  <a:gd name="T17" fmla="*/ T16 w 30"/>
                  <a:gd name="T18" fmla="+- 0 10070 10037"/>
                  <a:gd name="T19" fmla="*/ 10070 h 34"/>
                  <a:gd name="T20" fmla="+- 0 8061 8037"/>
                  <a:gd name="T21" fmla="*/ T20 w 30"/>
                  <a:gd name="T22" fmla="+- 0 10061 10037"/>
                  <a:gd name="T23" fmla="*/ 10061 h 34"/>
                  <a:gd name="T24" fmla="+- 0 8067 8037"/>
                  <a:gd name="T25" fmla="*/ T24 w 30"/>
                  <a:gd name="T26" fmla="+- 0 10061 10037"/>
                  <a:gd name="T27" fmla="*/ 10061 h 34"/>
                  <a:gd name="T28" fmla="+- 0 8063 8037"/>
                  <a:gd name="T29" fmla="*/ T28 w 30"/>
                  <a:gd name="T30" fmla="+- 0 10056 10037"/>
                  <a:gd name="T31" fmla="*/ 10056 h 34"/>
                  <a:gd name="T32" fmla="+- 0 8058 8037"/>
                  <a:gd name="T33" fmla="*/ T32 w 30"/>
                  <a:gd name="T34" fmla="+- 0 10056 10037"/>
                  <a:gd name="T35" fmla="*/ 10056 h 34"/>
                  <a:gd name="T36" fmla="+- 0 8043 8037"/>
                  <a:gd name="T37" fmla="*/ T36 w 30"/>
                  <a:gd name="T38" fmla="+- 0 10037 10037"/>
                  <a:gd name="T39" fmla="*/ 10037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0" h="34">
                    <a:moveTo>
                      <a:pt x="6" y="0"/>
                    </a:moveTo>
                    <a:lnTo>
                      <a:pt x="0" y="0"/>
                    </a:lnTo>
                    <a:lnTo>
                      <a:pt x="19" y="24"/>
                    </a:lnTo>
                    <a:lnTo>
                      <a:pt x="5" y="33"/>
                    </a:lnTo>
                    <a:lnTo>
                      <a:pt x="13" y="33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26" y="19"/>
                    </a:lnTo>
                    <a:lnTo>
                      <a:pt x="21" y="19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46" name="Group 11607"/>
            <p:cNvGrpSpPr>
              <a:grpSpLocks/>
            </p:cNvGrpSpPr>
            <p:nvPr/>
          </p:nvGrpSpPr>
          <p:grpSpPr bwMode="auto">
            <a:xfrm>
              <a:off x="8034" y="10063"/>
              <a:ext cx="5" cy="5"/>
              <a:chOff x="8034" y="10063"/>
              <a:chExt cx="5" cy="5"/>
            </a:xfrm>
          </p:grpSpPr>
          <p:sp>
            <p:nvSpPr>
              <p:cNvPr id="20289" name="Freeform 11608"/>
              <p:cNvSpPr>
                <a:spLocks/>
              </p:cNvSpPr>
              <p:nvPr/>
            </p:nvSpPr>
            <p:spPr bwMode="auto">
              <a:xfrm>
                <a:off x="8034" y="10063"/>
                <a:ext cx="5" cy="5"/>
              </a:xfrm>
              <a:custGeom>
                <a:avLst/>
                <a:gdLst>
                  <a:gd name="T0" fmla="+- 0 8034 8034"/>
                  <a:gd name="T1" fmla="*/ T0 w 5"/>
                  <a:gd name="T2" fmla="+- 0 10066 10063"/>
                  <a:gd name="T3" fmla="*/ 10066 h 5"/>
                  <a:gd name="T4" fmla="+- 0 8039 8034"/>
                  <a:gd name="T5" fmla="*/ T4 w 5"/>
                  <a:gd name="T6" fmla="+- 0 10066 10063"/>
                  <a:gd name="T7" fmla="*/ 10066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lnTo>
                      <a:pt x="5" y="3"/>
                    </a:lnTo>
                  </a:path>
                </a:pathLst>
              </a:custGeom>
              <a:noFill/>
              <a:ln w="431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47" name="Group 11609"/>
            <p:cNvGrpSpPr>
              <a:grpSpLocks/>
            </p:cNvGrpSpPr>
            <p:nvPr/>
          </p:nvGrpSpPr>
          <p:grpSpPr bwMode="auto">
            <a:xfrm>
              <a:off x="8061" y="10061"/>
              <a:ext cx="10" cy="7"/>
              <a:chOff x="8061" y="10061"/>
              <a:chExt cx="10" cy="7"/>
            </a:xfrm>
          </p:grpSpPr>
          <p:sp>
            <p:nvSpPr>
              <p:cNvPr id="20288" name="Freeform 11610"/>
              <p:cNvSpPr>
                <a:spLocks/>
              </p:cNvSpPr>
              <p:nvPr/>
            </p:nvSpPr>
            <p:spPr bwMode="auto">
              <a:xfrm>
                <a:off x="8061" y="10061"/>
                <a:ext cx="10" cy="7"/>
              </a:xfrm>
              <a:custGeom>
                <a:avLst/>
                <a:gdLst>
                  <a:gd name="T0" fmla="+- 0 8067 8061"/>
                  <a:gd name="T1" fmla="*/ T0 w 10"/>
                  <a:gd name="T2" fmla="+- 0 10061 10061"/>
                  <a:gd name="T3" fmla="*/ 10061 h 7"/>
                  <a:gd name="T4" fmla="+- 0 8061 8061"/>
                  <a:gd name="T5" fmla="*/ T4 w 10"/>
                  <a:gd name="T6" fmla="+- 0 10061 10061"/>
                  <a:gd name="T7" fmla="*/ 10061 h 7"/>
                  <a:gd name="T8" fmla="+- 0 8068 8061"/>
                  <a:gd name="T9" fmla="*/ T8 w 10"/>
                  <a:gd name="T10" fmla="+- 0 10068 10061"/>
                  <a:gd name="T11" fmla="*/ 10068 h 7"/>
                  <a:gd name="T12" fmla="+- 0 8070 8061"/>
                  <a:gd name="T13" fmla="*/ T12 w 10"/>
                  <a:gd name="T14" fmla="+- 0 10066 10061"/>
                  <a:gd name="T15" fmla="*/ 10066 h 7"/>
                  <a:gd name="T16" fmla="+- 0 8067 8061"/>
                  <a:gd name="T17" fmla="*/ T16 w 10"/>
                  <a:gd name="T18" fmla="+- 0 10061 10061"/>
                  <a:gd name="T19" fmla="*/ 1006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" h="7">
                    <a:moveTo>
                      <a:pt x="6" y="0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48" name="Group 11611"/>
            <p:cNvGrpSpPr>
              <a:grpSpLocks/>
            </p:cNvGrpSpPr>
            <p:nvPr/>
          </p:nvGrpSpPr>
          <p:grpSpPr bwMode="auto">
            <a:xfrm>
              <a:off x="8025" y="10051"/>
              <a:ext cx="12" cy="12"/>
              <a:chOff x="8025" y="10051"/>
              <a:chExt cx="12" cy="12"/>
            </a:xfrm>
          </p:grpSpPr>
          <p:sp>
            <p:nvSpPr>
              <p:cNvPr id="20287" name="Freeform 11612"/>
              <p:cNvSpPr>
                <a:spLocks/>
              </p:cNvSpPr>
              <p:nvPr/>
            </p:nvSpPr>
            <p:spPr bwMode="auto">
              <a:xfrm>
                <a:off x="8025" y="10051"/>
                <a:ext cx="12" cy="12"/>
              </a:xfrm>
              <a:custGeom>
                <a:avLst/>
                <a:gdLst>
                  <a:gd name="T0" fmla="+- 0 8032 8025"/>
                  <a:gd name="T1" fmla="*/ T0 w 12"/>
                  <a:gd name="T2" fmla="+- 0 10051 10051"/>
                  <a:gd name="T3" fmla="*/ 10051 h 12"/>
                  <a:gd name="T4" fmla="+- 0 8025 8025"/>
                  <a:gd name="T5" fmla="*/ T4 w 12"/>
                  <a:gd name="T6" fmla="+- 0 10051 10051"/>
                  <a:gd name="T7" fmla="*/ 10051 h 12"/>
                  <a:gd name="T8" fmla="+- 0 8025 8025"/>
                  <a:gd name="T9" fmla="*/ T8 w 12"/>
                  <a:gd name="T10" fmla="+- 0 10054 10051"/>
                  <a:gd name="T11" fmla="*/ 10054 h 12"/>
                  <a:gd name="T12" fmla="+- 0 8027 8025"/>
                  <a:gd name="T13" fmla="*/ T12 w 12"/>
                  <a:gd name="T14" fmla="+- 0 10054 10051"/>
                  <a:gd name="T15" fmla="*/ 10054 h 12"/>
                  <a:gd name="T16" fmla="+- 0 8027 8025"/>
                  <a:gd name="T17" fmla="*/ T16 w 12"/>
                  <a:gd name="T18" fmla="+- 0 10056 10051"/>
                  <a:gd name="T19" fmla="*/ 10056 h 12"/>
                  <a:gd name="T20" fmla="+- 0 8030 8025"/>
                  <a:gd name="T21" fmla="*/ T20 w 12"/>
                  <a:gd name="T22" fmla="+- 0 10058 10051"/>
                  <a:gd name="T23" fmla="*/ 10058 h 12"/>
                  <a:gd name="T24" fmla="+- 0 8030 8025"/>
                  <a:gd name="T25" fmla="*/ T24 w 12"/>
                  <a:gd name="T26" fmla="+- 0 10061 10051"/>
                  <a:gd name="T27" fmla="*/ 10061 h 12"/>
                  <a:gd name="T28" fmla="+- 0 8032 8025"/>
                  <a:gd name="T29" fmla="*/ T28 w 12"/>
                  <a:gd name="T30" fmla="+- 0 10061 10051"/>
                  <a:gd name="T31" fmla="*/ 10061 h 12"/>
                  <a:gd name="T32" fmla="+- 0 8032 8025"/>
                  <a:gd name="T33" fmla="*/ T32 w 12"/>
                  <a:gd name="T34" fmla="+- 0 10063 10051"/>
                  <a:gd name="T35" fmla="*/ 10063 h 12"/>
                  <a:gd name="T36" fmla="+- 0 8037 8025"/>
                  <a:gd name="T37" fmla="*/ T36 w 12"/>
                  <a:gd name="T38" fmla="+- 0 10063 10051"/>
                  <a:gd name="T39" fmla="*/ 10063 h 12"/>
                  <a:gd name="T40" fmla="+- 0 8037 8025"/>
                  <a:gd name="T41" fmla="*/ T40 w 12"/>
                  <a:gd name="T42" fmla="+- 0 10058 10051"/>
                  <a:gd name="T43" fmla="*/ 10058 h 12"/>
                  <a:gd name="T44" fmla="+- 0 8034 8025"/>
                  <a:gd name="T45" fmla="*/ T44 w 12"/>
                  <a:gd name="T46" fmla="+- 0 10058 10051"/>
                  <a:gd name="T47" fmla="*/ 10058 h 12"/>
                  <a:gd name="T48" fmla="+- 0 8034 8025"/>
                  <a:gd name="T49" fmla="*/ T48 w 12"/>
                  <a:gd name="T50" fmla="+- 0 10056 10051"/>
                  <a:gd name="T51" fmla="*/ 10056 h 12"/>
                  <a:gd name="T52" fmla="+- 0 8032 8025"/>
                  <a:gd name="T53" fmla="*/ T52 w 12"/>
                  <a:gd name="T54" fmla="+- 0 10056 10051"/>
                  <a:gd name="T55" fmla="*/ 10056 h 12"/>
                  <a:gd name="T56" fmla="+- 0 8032 8025"/>
                  <a:gd name="T57" fmla="*/ T56 w 12"/>
                  <a:gd name="T58" fmla="+- 0 10051 10051"/>
                  <a:gd name="T59" fmla="*/ 10051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12" h="12">
                    <a:moveTo>
                      <a:pt x="7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7" y="12"/>
                    </a:lnTo>
                    <a:lnTo>
                      <a:pt x="12" y="12"/>
                    </a:lnTo>
                    <a:lnTo>
                      <a:pt x="12" y="7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49" name="Group 11613"/>
            <p:cNvGrpSpPr>
              <a:grpSpLocks/>
            </p:cNvGrpSpPr>
            <p:nvPr/>
          </p:nvGrpSpPr>
          <p:grpSpPr bwMode="auto">
            <a:xfrm>
              <a:off x="8058" y="10054"/>
              <a:ext cx="4" cy="2"/>
              <a:chOff x="8058" y="10054"/>
              <a:chExt cx="4" cy="2"/>
            </a:xfrm>
          </p:grpSpPr>
          <p:sp>
            <p:nvSpPr>
              <p:cNvPr id="20286" name="Freeform 11614"/>
              <p:cNvSpPr>
                <a:spLocks/>
              </p:cNvSpPr>
              <p:nvPr/>
            </p:nvSpPr>
            <p:spPr bwMode="auto">
              <a:xfrm>
                <a:off x="8058" y="10054"/>
                <a:ext cx="4" cy="2"/>
              </a:xfrm>
              <a:custGeom>
                <a:avLst/>
                <a:gdLst>
                  <a:gd name="T0" fmla="+- 0 8061 8058"/>
                  <a:gd name="T1" fmla="*/ T0 w 4"/>
                  <a:gd name="T2" fmla="+- 0 10054 10054"/>
                  <a:gd name="T3" fmla="*/ 10054 h 2"/>
                  <a:gd name="T4" fmla="+- 0 8058 8058"/>
                  <a:gd name="T5" fmla="*/ T4 w 4"/>
                  <a:gd name="T6" fmla="+- 0 10056 10054"/>
                  <a:gd name="T7" fmla="*/ 10056 h 2"/>
                  <a:gd name="T8" fmla="+- 0 8063 8058"/>
                  <a:gd name="T9" fmla="*/ T8 w 4"/>
                  <a:gd name="T10" fmla="+- 0 10056 10054"/>
                  <a:gd name="T11" fmla="*/ 10056 h 2"/>
                  <a:gd name="T12" fmla="+- 0 8061 8058"/>
                  <a:gd name="T13" fmla="*/ T12 w 4"/>
                  <a:gd name="T14" fmla="+- 0 10054 10054"/>
                  <a:gd name="T15" fmla="*/ 1005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50" name="Group 11615"/>
            <p:cNvGrpSpPr>
              <a:grpSpLocks/>
            </p:cNvGrpSpPr>
            <p:nvPr/>
          </p:nvGrpSpPr>
          <p:grpSpPr bwMode="auto">
            <a:xfrm>
              <a:off x="8020" y="10030"/>
              <a:ext cx="23" cy="22"/>
              <a:chOff x="8020" y="10030"/>
              <a:chExt cx="23" cy="22"/>
            </a:xfrm>
          </p:grpSpPr>
          <p:sp>
            <p:nvSpPr>
              <p:cNvPr id="20285" name="Freeform 11616"/>
              <p:cNvSpPr>
                <a:spLocks/>
              </p:cNvSpPr>
              <p:nvPr/>
            </p:nvSpPr>
            <p:spPr bwMode="auto">
              <a:xfrm>
                <a:off x="8020" y="10030"/>
                <a:ext cx="23" cy="22"/>
              </a:xfrm>
              <a:custGeom>
                <a:avLst/>
                <a:gdLst>
                  <a:gd name="T0" fmla="+- 0 8037 8020"/>
                  <a:gd name="T1" fmla="*/ T0 w 23"/>
                  <a:gd name="T2" fmla="+- 0 10030 10030"/>
                  <a:gd name="T3" fmla="*/ 10030 h 22"/>
                  <a:gd name="T4" fmla="+- 0 8020 8020"/>
                  <a:gd name="T5" fmla="*/ T4 w 23"/>
                  <a:gd name="T6" fmla="+- 0 10046 10030"/>
                  <a:gd name="T7" fmla="*/ 10046 h 22"/>
                  <a:gd name="T8" fmla="+- 0 8022 8020"/>
                  <a:gd name="T9" fmla="*/ T8 w 23"/>
                  <a:gd name="T10" fmla="+- 0 10049 10030"/>
                  <a:gd name="T11" fmla="*/ 10049 h 22"/>
                  <a:gd name="T12" fmla="+- 0 8022 8020"/>
                  <a:gd name="T13" fmla="*/ T12 w 23"/>
                  <a:gd name="T14" fmla="+- 0 10051 10030"/>
                  <a:gd name="T15" fmla="*/ 10051 h 22"/>
                  <a:gd name="T16" fmla="+- 0 8030 8020"/>
                  <a:gd name="T17" fmla="*/ T16 w 23"/>
                  <a:gd name="T18" fmla="+- 0 10051 10030"/>
                  <a:gd name="T19" fmla="*/ 10051 h 22"/>
                  <a:gd name="T20" fmla="+- 0 8030 8020"/>
                  <a:gd name="T21" fmla="*/ T20 w 23"/>
                  <a:gd name="T22" fmla="+- 0 10049 10030"/>
                  <a:gd name="T23" fmla="*/ 10049 h 22"/>
                  <a:gd name="T24" fmla="+- 0 8027 8020"/>
                  <a:gd name="T25" fmla="*/ T24 w 23"/>
                  <a:gd name="T26" fmla="+- 0 10049 10030"/>
                  <a:gd name="T27" fmla="*/ 10049 h 22"/>
                  <a:gd name="T28" fmla="+- 0 8027 8020"/>
                  <a:gd name="T29" fmla="*/ T28 w 23"/>
                  <a:gd name="T30" fmla="+- 0 10046 10030"/>
                  <a:gd name="T31" fmla="*/ 10046 h 22"/>
                  <a:gd name="T32" fmla="+- 0 8025 8020"/>
                  <a:gd name="T33" fmla="*/ T32 w 23"/>
                  <a:gd name="T34" fmla="+- 0 10046 10030"/>
                  <a:gd name="T35" fmla="*/ 10046 h 22"/>
                  <a:gd name="T36" fmla="+- 0 8037 8020"/>
                  <a:gd name="T37" fmla="*/ T36 w 23"/>
                  <a:gd name="T38" fmla="+- 0 10037 10030"/>
                  <a:gd name="T39" fmla="*/ 10037 h 22"/>
                  <a:gd name="T40" fmla="+- 0 8043 8020"/>
                  <a:gd name="T41" fmla="*/ T40 w 23"/>
                  <a:gd name="T42" fmla="+- 0 10037 10030"/>
                  <a:gd name="T43" fmla="*/ 10037 h 22"/>
                  <a:gd name="T44" fmla="+- 0 8037 8020"/>
                  <a:gd name="T45" fmla="*/ T44 w 23"/>
                  <a:gd name="T46" fmla="+- 0 10030 10030"/>
                  <a:gd name="T47" fmla="*/ 1003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3" h="22">
                    <a:moveTo>
                      <a:pt x="17" y="0"/>
                    </a:moveTo>
                    <a:lnTo>
                      <a:pt x="0" y="16"/>
                    </a:lnTo>
                    <a:lnTo>
                      <a:pt x="2" y="19"/>
                    </a:lnTo>
                    <a:lnTo>
                      <a:pt x="2" y="21"/>
                    </a:lnTo>
                    <a:lnTo>
                      <a:pt x="10" y="21"/>
                    </a:lnTo>
                    <a:lnTo>
                      <a:pt x="10" y="19"/>
                    </a:lnTo>
                    <a:lnTo>
                      <a:pt x="7" y="19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17" y="7"/>
                    </a:lnTo>
                    <a:lnTo>
                      <a:pt x="23" y="7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51" name="Group 11617"/>
            <p:cNvGrpSpPr>
              <a:grpSpLocks/>
            </p:cNvGrpSpPr>
            <p:nvPr/>
          </p:nvGrpSpPr>
          <p:grpSpPr bwMode="auto">
            <a:xfrm>
              <a:off x="7607" y="10262"/>
              <a:ext cx="180" cy="180"/>
              <a:chOff x="7607" y="10262"/>
              <a:chExt cx="180" cy="180"/>
            </a:xfrm>
          </p:grpSpPr>
          <p:sp>
            <p:nvSpPr>
              <p:cNvPr id="20284" name="Freeform 11618"/>
              <p:cNvSpPr>
                <a:spLocks/>
              </p:cNvSpPr>
              <p:nvPr/>
            </p:nvSpPr>
            <p:spPr bwMode="auto">
              <a:xfrm>
                <a:off x="7607" y="10262"/>
                <a:ext cx="180" cy="180"/>
              </a:xfrm>
              <a:custGeom>
                <a:avLst/>
                <a:gdLst>
                  <a:gd name="T0" fmla="+- 0 7689 7607"/>
                  <a:gd name="T1" fmla="*/ T0 w 180"/>
                  <a:gd name="T2" fmla="+- 0 10442 10262"/>
                  <a:gd name="T3" fmla="*/ 10442 h 180"/>
                  <a:gd name="T4" fmla="+- 0 7787 7607"/>
                  <a:gd name="T5" fmla="*/ T4 w 180"/>
                  <a:gd name="T6" fmla="+- 0 10358 10262"/>
                  <a:gd name="T7" fmla="*/ 10358 h 180"/>
                  <a:gd name="T8" fmla="+- 0 7703 7607"/>
                  <a:gd name="T9" fmla="*/ T8 w 180"/>
                  <a:gd name="T10" fmla="+- 0 10262 10262"/>
                  <a:gd name="T11" fmla="*/ 10262 h 180"/>
                  <a:gd name="T12" fmla="+- 0 7607 7607"/>
                  <a:gd name="T13" fmla="*/ T12 w 180"/>
                  <a:gd name="T14" fmla="+- 0 10344 10262"/>
                  <a:gd name="T15" fmla="*/ 10344 h 180"/>
                  <a:gd name="T16" fmla="+- 0 7689 7607"/>
                  <a:gd name="T17" fmla="*/ T16 w 180"/>
                  <a:gd name="T18" fmla="+- 0 10442 10262"/>
                  <a:gd name="T19" fmla="*/ 10442 h 1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0">
                    <a:moveTo>
                      <a:pt x="82" y="180"/>
                    </a:moveTo>
                    <a:lnTo>
                      <a:pt x="180" y="96"/>
                    </a:lnTo>
                    <a:lnTo>
                      <a:pt x="96" y="0"/>
                    </a:lnTo>
                    <a:lnTo>
                      <a:pt x="0" y="82"/>
                    </a:lnTo>
                    <a:lnTo>
                      <a:pt x="82" y="18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52" name="Group 11619"/>
            <p:cNvGrpSpPr>
              <a:grpSpLocks/>
            </p:cNvGrpSpPr>
            <p:nvPr/>
          </p:nvGrpSpPr>
          <p:grpSpPr bwMode="auto">
            <a:xfrm>
              <a:off x="7636" y="10291"/>
              <a:ext cx="120" cy="120"/>
              <a:chOff x="7636" y="10291"/>
              <a:chExt cx="120" cy="120"/>
            </a:xfrm>
          </p:grpSpPr>
          <p:sp>
            <p:nvSpPr>
              <p:cNvPr id="20283" name="Freeform 11620"/>
              <p:cNvSpPr>
                <a:spLocks/>
              </p:cNvSpPr>
              <p:nvPr/>
            </p:nvSpPr>
            <p:spPr bwMode="auto">
              <a:xfrm>
                <a:off x="7636" y="10291"/>
                <a:ext cx="120" cy="120"/>
              </a:xfrm>
              <a:custGeom>
                <a:avLst/>
                <a:gdLst>
                  <a:gd name="T0" fmla="+- 0 7691 7636"/>
                  <a:gd name="T1" fmla="*/ T0 w 120"/>
                  <a:gd name="T2" fmla="+- 0 10411 10291"/>
                  <a:gd name="T3" fmla="*/ 10411 h 120"/>
                  <a:gd name="T4" fmla="+- 0 7756 7636"/>
                  <a:gd name="T5" fmla="*/ T4 w 120"/>
                  <a:gd name="T6" fmla="+- 0 10356 10291"/>
                  <a:gd name="T7" fmla="*/ 10356 h 120"/>
                  <a:gd name="T8" fmla="+- 0 7701 7636"/>
                  <a:gd name="T9" fmla="*/ T8 w 120"/>
                  <a:gd name="T10" fmla="+- 0 10291 10291"/>
                  <a:gd name="T11" fmla="*/ 10291 h 120"/>
                  <a:gd name="T12" fmla="+- 0 7636 7636"/>
                  <a:gd name="T13" fmla="*/ T12 w 120"/>
                  <a:gd name="T14" fmla="+- 0 10346 10291"/>
                  <a:gd name="T15" fmla="*/ 10346 h 120"/>
                  <a:gd name="T16" fmla="+- 0 7691 7636"/>
                  <a:gd name="T17" fmla="*/ T16 w 120"/>
                  <a:gd name="T18" fmla="+- 0 10411 10291"/>
                  <a:gd name="T19" fmla="*/ 10411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0" h="120">
                    <a:moveTo>
                      <a:pt x="55" y="120"/>
                    </a:moveTo>
                    <a:lnTo>
                      <a:pt x="120" y="65"/>
                    </a:lnTo>
                    <a:lnTo>
                      <a:pt x="65" y="0"/>
                    </a:lnTo>
                    <a:lnTo>
                      <a:pt x="0" y="55"/>
                    </a:lnTo>
                    <a:lnTo>
                      <a:pt x="55" y="12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53" name="Group 11621"/>
            <p:cNvGrpSpPr>
              <a:grpSpLocks/>
            </p:cNvGrpSpPr>
            <p:nvPr/>
          </p:nvGrpSpPr>
          <p:grpSpPr bwMode="auto">
            <a:xfrm>
              <a:off x="7600" y="10320"/>
              <a:ext cx="26" cy="24"/>
              <a:chOff x="7600" y="10320"/>
              <a:chExt cx="26" cy="24"/>
            </a:xfrm>
          </p:grpSpPr>
          <p:sp>
            <p:nvSpPr>
              <p:cNvPr id="20282" name="Freeform 11622"/>
              <p:cNvSpPr>
                <a:spLocks/>
              </p:cNvSpPr>
              <p:nvPr/>
            </p:nvSpPr>
            <p:spPr bwMode="auto">
              <a:xfrm>
                <a:off x="7600" y="10320"/>
                <a:ext cx="26" cy="24"/>
              </a:xfrm>
              <a:custGeom>
                <a:avLst/>
                <a:gdLst>
                  <a:gd name="T0" fmla="+- 0 7607 7600"/>
                  <a:gd name="T1" fmla="*/ T0 w 26"/>
                  <a:gd name="T2" fmla="+- 0 10344 10320"/>
                  <a:gd name="T3" fmla="*/ 10344 h 24"/>
                  <a:gd name="T4" fmla="+- 0 7626 7600"/>
                  <a:gd name="T5" fmla="*/ T4 w 26"/>
                  <a:gd name="T6" fmla="+- 0 10327 10320"/>
                  <a:gd name="T7" fmla="*/ 10327 h 24"/>
                  <a:gd name="T8" fmla="+- 0 7619 7600"/>
                  <a:gd name="T9" fmla="*/ T8 w 26"/>
                  <a:gd name="T10" fmla="+- 0 10320 10320"/>
                  <a:gd name="T11" fmla="*/ 10320 h 24"/>
                  <a:gd name="T12" fmla="+- 0 7600 7600"/>
                  <a:gd name="T13" fmla="*/ T12 w 26"/>
                  <a:gd name="T14" fmla="+- 0 10334 10320"/>
                  <a:gd name="T15" fmla="*/ 10334 h 24"/>
                  <a:gd name="T16" fmla="+- 0 7607 7600"/>
                  <a:gd name="T17" fmla="*/ T16 w 26"/>
                  <a:gd name="T18" fmla="+- 0 10344 10320"/>
                  <a:gd name="T19" fmla="*/ 1034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7"/>
                    </a:lnTo>
                    <a:lnTo>
                      <a:pt x="19" y="0"/>
                    </a:lnTo>
                    <a:lnTo>
                      <a:pt x="0" y="14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54" name="Group 11623"/>
            <p:cNvGrpSpPr>
              <a:grpSpLocks/>
            </p:cNvGrpSpPr>
            <p:nvPr/>
          </p:nvGrpSpPr>
          <p:grpSpPr bwMode="auto">
            <a:xfrm>
              <a:off x="7677" y="10253"/>
              <a:ext cx="26" cy="24"/>
              <a:chOff x="7677" y="10253"/>
              <a:chExt cx="26" cy="24"/>
            </a:xfrm>
          </p:grpSpPr>
          <p:sp>
            <p:nvSpPr>
              <p:cNvPr id="20281" name="Freeform 11624"/>
              <p:cNvSpPr>
                <a:spLocks/>
              </p:cNvSpPr>
              <p:nvPr/>
            </p:nvSpPr>
            <p:spPr bwMode="auto">
              <a:xfrm>
                <a:off x="7677" y="10253"/>
                <a:ext cx="26" cy="24"/>
              </a:xfrm>
              <a:custGeom>
                <a:avLst/>
                <a:gdLst>
                  <a:gd name="T0" fmla="+- 0 7684 7677"/>
                  <a:gd name="T1" fmla="*/ T0 w 26"/>
                  <a:gd name="T2" fmla="+- 0 10277 10253"/>
                  <a:gd name="T3" fmla="*/ 10277 h 24"/>
                  <a:gd name="T4" fmla="+- 0 7703 7677"/>
                  <a:gd name="T5" fmla="*/ T4 w 26"/>
                  <a:gd name="T6" fmla="+- 0 10262 10253"/>
                  <a:gd name="T7" fmla="*/ 10262 h 24"/>
                  <a:gd name="T8" fmla="+- 0 7698 7677"/>
                  <a:gd name="T9" fmla="*/ T8 w 26"/>
                  <a:gd name="T10" fmla="+- 0 10253 10253"/>
                  <a:gd name="T11" fmla="*/ 10253 h 24"/>
                  <a:gd name="T12" fmla="+- 0 7677 7677"/>
                  <a:gd name="T13" fmla="*/ T12 w 26"/>
                  <a:gd name="T14" fmla="+- 0 10270 10253"/>
                  <a:gd name="T15" fmla="*/ 10270 h 24"/>
                  <a:gd name="T16" fmla="+- 0 7684 7677"/>
                  <a:gd name="T17" fmla="*/ T16 w 26"/>
                  <a:gd name="T18" fmla="+- 0 10277 10253"/>
                  <a:gd name="T19" fmla="*/ 10277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9"/>
                    </a:lnTo>
                    <a:lnTo>
                      <a:pt x="21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55" name="Group 11625"/>
            <p:cNvGrpSpPr>
              <a:grpSpLocks/>
            </p:cNvGrpSpPr>
            <p:nvPr/>
          </p:nvGrpSpPr>
          <p:grpSpPr bwMode="auto">
            <a:xfrm>
              <a:off x="7638" y="10286"/>
              <a:ext cx="26" cy="24"/>
              <a:chOff x="7638" y="10286"/>
              <a:chExt cx="26" cy="24"/>
            </a:xfrm>
          </p:grpSpPr>
          <p:sp>
            <p:nvSpPr>
              <p:cNvPr id="20280" name="Freeform 11626"/>
              <p:cNvSpPr>
                <a:spLocks/>
              </p:cNvSpPr>
              <p:nvPr/>
            </p:nvSpPr>
            <p:spPr bwMode="auto">
              <a:xfrm>
                <a:off x="7638" y="10286"/>
                <a:ext cx="26" cy="24"/>
              </a:xfrm>
              <a:custGeom>
                <a:avLst/>
                <a:gdLst>
                  <a:gd name="T0" fmla="+- 0 7646 7638"/>
                  <a:gd name="T1" fmla="*/ T0 w 26"/>
                  <a:gd name="T2" fmla="+- 0 10310 10286"/>
                  <a:gd name="T3" fmla="*/ 10310 h 24"/>
                  <a:gd name="T4" fmla="+- 0 7665 7638"/>
                  <a:gd name="T5" fmla="*/ T4 w 26"/>
                  <a:gd name="T6" fmla="+- 0 10294 10286"/>
                  <a:gd name="T7" fmla="*/ 10294 h 24"/>
                  <a:gd name="T8" fmla="+- 0 7658 7638"/>
                  <a:gd name="T9" fmla="*/ T8 w 26"/>
                  <a:gd name="T10" fmla="+- 0 10286 10286"/>
                  <a:gd name="T11" fmla="*/ 10286 h 24"/>
                  <a:gd name="T12" fmla="+- 0 7638 7638"/>
                  <a:gd name="T13" fmla="*/ T12 w 26"/>
                  <a:gd name="T14" fmla="+- 0 10303 10286"/>
                  <a:gd name="T15" fmla="*/ 10303 h 24"/>
                  <a:gd name="T16" fmla="+- 0 7646 7638"/>
                  <a:gd name="T17" fmla="*/ T16 w 26"/>
                  <a:gd name="T18" fmla="+- 0 10310 10286"/>
                  <a:gd name="T19" fmla="*/ 1031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8" y="24"/>
                    </a:moveTo>
                    <a:lnTo>
                      <a:pt x="27" y="8"/>
                    </a:lnTo>
                    <a:lnTo>
                      <a:pt x="20" y="0"/>
                    </a:lnTo>
                    <a:lnTo>
                      <a:pt x="0" y="17"/>
                    </a:lnTo>
                    <a:lnTo>
                      <a:pt x="8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56" name="Group 11627"/>
            <p:cNvGrpSpPr>
              <a:grpSpLocks/>
            </p:cNvGrpSpPr>
            <p:nvPr/>
          </p:nvGrpSpPr>
          <p:grpSpPr bwMode="auto">
            <a:xfrm>
              <a:off x="7689" y="10426"/>
              <a:ext cx="26" cy="24"/>
              <a:chOff x="7689" y="10426"/>
              <a:chExt cx="26" cy="24"/>
            </a:xfrm>
          </p:grpSpPr>
          <p:sp>
            <p:nvSpPr>
              <p:cNvPr id="20279" name="Freeform 11628"/>
              <p:cNvSpPr>
                <a:spLocks/>
              </p:cNvSpPr>
              <p:nvPr/>
            </p:nvSpPr>
            <p:spPr bwMode="auto">
              <a:xfrm>
                <a:off x="7689" y="10426"/>
                <a:ext cx="26" cy="24"/>
              </a:xfrm>
              <a:custGeom>
                <a:avLst/>
                <a:gdLst>
                  <a:gd name="T0" fmla="+- 0 7689 7689"/>
                  <a:gd name="T1" fmla="*/ T0 w 26"/>
                  <a:gd name="T2" fmla="+- 0 10442 10426"/>
                  <a:gd name="T3" fmla="*/ 10442 h 24"/>
                  <a:gd name="T4" fmla="+- 0 7708 7689"/>
                  <a:gd name="T5" fmla="*/ T4 w 26"/>
                  <a:gd name="T6" fmla="+- 0 10426 10426"/>
                  <a:gd name="T7" fmla="*/ 10426 h 24"/>
                  <a:gd name="T8" fmla="+- 0 7715 7689"/>
                  <a:gd name="T9" fmla="*/ T8 w 26"/>
                  <a:gd name="T10" fmla="+- 0 10433 10426"/>
                  <a:gd name="T11" fmla="*/ 10433 h 24"/>
                  <a:gd name="T12" fmla="+- 0 7696 7689"/>
                  <a:gd name="T13" fmla="*/ T12 w 26"/>
                  <a:gd name="T14" fmla="+- 0 10450 10426"/>
                  <a:gd name="T15" fmla="*/ 10450 h 24"/>
                  <a:gd name="T16" fmla="+- 0 7689 7689"/>
                  <a:gd name="T17" fmla="*/ T16 w 26"/>
                  <a:gd name="T18" fmla="+- 0 10442 10426"/>
                  <a:gd name="T19" fmla="*/ 1044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6"/>
                    </a:moveTo>
                    <a:lnTo>
                      <a:pt x="19" y="0"/>
                    </a:lnTo>
                    <a:lnTo>
                      <a:pt x="26" y="7"/>
                    </a:lnTo>
                    <a:lnTo>
                      <a:pt x="7" y="24"/>
                    </a:lnTo>
                    <a:lnTo>
                      <a:pt x="0" y="1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57" name="Group 11629"/>
            <p:cNvGrpSpPr>
              <a:grpSpLocks/>
            </p:cNvGrpSpPr>
            <p:nvPr/>
          </p:nvGrpSpPr>
          <p:grpSpPr bwMode="auto">
            <a:xfrm>
              <a:off x="7768" y="10358"/>
              <a:ext cx="26" cy="26"/>
              <a:chOff x="7768" y="10358"/>
              <a:chExt cx="26" cy="26"/>
            </a:xfrm>
          </p:grpSpPr>
          <p:sp>
            <p:nvSpPr>
              <p:cNvPr id="20278" name="Freeform 11630"/>
              <p:cNvSpPr>
                <a:spLocks/>
              </p:cNvSpPr>
              <p:nvPr/>
            </p:nvSpPr>
            <p:spPr bwMode="auto">
              <a:xfrm>
                <a:off x="7768" y="10358"/>
                <a:ext cx="26" cy="26"/>
              </a:xfrm>
              <a:custGeom>
                <a:avLst/>
                <a:gdLst>
                  <a:gd name="T0" fmla="+- 0 7768 7768"/>
                  <a:gd name="T1" fmla="*/ T0 w 26"/>
                  <a:gd name="T2" fmla="+- 0 10375 10358"/>
                  <a:gd name="T3" fmla="*/ 10375 h 26"/>
                  <a:gd name="T4" fmla="+- 0 7787 7768"/>
                  <a:gd name="T5" fmla="*/ T4 w 26"/>
                  <a:gd name="T6" fmla="+- 0 10358 10358"/>
                  <a:gd name="T7" fmla="*/ 10358 h 26"/>
                  <a:gd name="T8" fmla="+- 0 7794 7768"/>
                  <a:gd name="T9" fmla="*/ T8 w 26"/>
                  <a:gd name="T10" fmla="+- 0 10368 10358"/>
                  <a:gd name="T11" fmla="*/ 10368 h 26"/>
                  <a:gd name="T12" fmla="+- 0 7773 7768"/>
                  <a:gd name="T13" fmla="*/ T12 w 26"/>
                  <a:gd name="T14" fmla="+- 0 10385 10358"/>
                  <a:gd name="T15" fmla="*/ 10385 h 26"/>
                  <a:gd name="T16" fmla="+- 0 7768 7768"/>
                  <a:gd name="T17" fmla="*/ T16 w 26"/>
                  <a:gd name="T18" fmla="+- 0 10375 10358"/>
                  <a:gd name="T19" fmla="*/ 1037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0" y="17"/>
                    </a:moveTo>
                    <a:lnTo>
                      <a:pt x="19" y="0"/>
                    </a:lnTo>
                    <a:lnTo>
                      <a:pt x="26" y="10"/>
                    </a:lnTo>
                    <a:lnTo>
                      <a:pt x="5" y="27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58" name="Group 11631"/>
            <p:cNvGrpSpPr>
              <a:grpSpLocks/>
            </p:cNvGrpSpPr>
            <p:nvPr/>
          </p:nvGrpSpPr>
          <p:grpSpPr bwMode="auto">
            <a:xfrm>
              <a:off x="7727" y="10392"/>
              <a:ext cx="26" cy="24"/>
              <a:chOff x="7727" y="10392"/>
              <a:chExt cx="26" cy="24"/>
            </a:xfrm>
          </p:grpSpPr>
          <p:sp>
            <p:nvSpPr>
              <p:cNvPr id="20277" name="Freeform 11632"/>
              <p:cNvSpPr>
                <a:spLocks/>
              </p:cNvSpPr>
              <p:nvPr/>
            </p:nvSpPr>
            <p:spPr bwMode="auto">
              <a:xfrm>
                <a:off x="7727" y="10392"/>
                <a:ext cx="26" cy="24"/>
              </a:xfrm>
              <a:custGeom>
                <a:avLst/>
                <a:gdLst>
                  <a:gd name="T0" fmla="+- 0 7727 7727"/>
                  <a:gd name="T1" fmla="*/ T0 w 26"/>
                  <a:gd name="T2" fmla="+- 0 10409 10392"/>
                  <a:gd name="T3" fmla="*/ 10409 h 24"/>
                  <a:gd name="T4" fmla="+- 0 7746 7727"/>
                  <a:gd name="T5" fmla="*/ T4 w 26"/>
                  <a:gd name="T6" fmla="+- 0 10392 10392"/>
                  <a:gd name="T7" fmla="*/ 10392 h 24"/>
                  <a:gd name="T8" fmla="+- 0 7754 7727"/>
                  <a:gd name="T9" fmla="*/ T8 w 26"/>
                  <a:gd name="T10" fmla="+- 0 10399 10392"/>
                  <a:gd name="T11" fmla="*/ 10399 h 24"/>
                  <a:gd name="T12" fmla="+- 0 7734 7727"/>
                  <a:gd name="T13" fmla="*/ T12 w 26"/>
                  <a:gd name="T14" fmla="+- 0 10416 10392"/>
                  <a:gd name="T15" fmla="*/ 10416 h 24"/>
                  <a:gd name="T16" fmla="+- 0 7727 7727"/>
                  <a:gd name="T17" fmla="*/ T16 w 26"/>
                  <a:gd name="T18" fmla="+- 0 10409 10392"/>
                  <a:gd name="T19" fmla="*/ 1040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19" y="0"/>
                    </a:lnTo>
                    <a:lnTo>
                      <a:pt x="27" y="7"/>
                    </a:lnTo>
                    <a:lnTo>
                      <a:pt x="7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59" name="Group 11633"/>
            <p:cNvGrpSpPr>
              <a:grpSpLocks/>
            </p:cNvGrpSpPr>
            <p:nvPr/>
          </p:nvGrpSpPr>
          <p:grpSpPr bwMode="auto">
            <a:xfrm>
              <a:off x="7694" y="10361"/>
              <a:ext cx="15" cy="19"/>
              <a:chOff x="7694" y="10361"/>
              <a:chExt cx="15" cy="19"/>
            </a:xfrm>
          </p:grpSpPr>
          <p:sp>
            <p:nvSpPr>
              <p:cNvPr id="20276" name="Freeform 11634"/>
              <p:cNvSpPr>
                <a:spLocks/>
              </p:cNvSpPr>
              <p:nvPr/>
            </p:nvSpPr>
            <p:spPr bwMode="auto">
              <a:xfrm>
                <a:off x="7694" y="10361"/>
                <a:ext cx="15" cy="19"/>
              </a:xfrm>
              <a:custGeom>
                <a:avLst/>
                <a:gdLst>
                  <a:gd name="T0" fmla="+- 0 7701 7694"/>
                  <a:gd name="T1" fmla="*/ T0 w 15"/>
                  <a:gd name="T2" fmla="+- 0 10361 10361"/>
                  <a:gd name="T3" fmla="*/ 10361 h 19"/>
                  <a:gd name="T4" fmla="+- 0 7696 7694"/>
                  <a:gd name="T5" fmla="*/ T4 w 15"/>
                  <a:gd name="T6" fmla="+- 0 10361 10361"/>
                  <a:gd name="T7" fmla="*/ 10361 h 19"/>
                  <a:gd name="T8" fmla="+- 0 7696 7694"/>
                  <a:gd name="T9" fmla="*/ T8 w 15"/>
                  <a:gd name="T10" fmla="+- 0 10368 10361"/>
                  <a:gd name="T11" fmla="*/ 10368 h 19"/>
                  <a:gd name="T12" fmla="+- 0 7694 7694"/>
                  <a:gd name="T13" fmla="*/ T12 w 15"/>
                  <a:gd name="T14" fmla="+- 0 10370 10361"/>
                  <a:gd name="T15" fmla="*/ 10370 h 19"/>
                  <a:gd name="T16" fmla="+- 0 7703 7694"/>
                  <a:gd name="T17" fmla="*/ T16 w 15"/>
                  <a:gd name="T18" fmla="+- 0 10380 10361"/>
                  <a:gd name="T19" fmla="*/ 10380 h 19"/>
                  <a:gd name="T20" fmla="+- 0 7706 7694"/>
                  <a:gd name="T21" fmla="*/ T20 w 15"/>
                  <a:gd name="T22" fmla="+- 0 10378 10361"/>
                  <a:gd name="T23" fmla="*/ 10378 h 19"/>
                  <a:gd name="T24" fmla="+- 0 7701 7694"/>
                  <a:gd name="T25" fmla="*/ T24 w 15"/>
                  <a:gd name="T26" fmla="+- 0 10370 10361"/>
                  <a:gd name="T27" fmla="*/ 10370 h 19"/>
                  <a:gd name="T28" fmla="+- 0 7709 7694"/>
                  <a:gd name="T29" fmla="*/ T28 w 15"/>
                  <a:gd name="T30" fmla="+- 0 10363 10361"/>
                  <a:gd name="T31" fmla="*/ 10363 h 19"/>
                  <a:gd name="T32" fmla="+- 0 7701 7694"/>
                  <a:gd name="T33" fmla="*/ T32 w 15"/>
                  <a:gd name="T34" fmla="+- 0 10363 10361"/>
                  <a:gd name="T35" fmla="*/ 10363 h 19"/>
                  <a:gd name="T36" fmla="+- 0 7701 7694"/>
                  <a:gd name="T37" fmla="*/ T36 w 15"/>
                  <a:gd name="T38" fmla="+- 0 10361 10361"/>
                  <a:gd name="T39" fmla="*/ 10361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5" h="19">
                    <a:moveTo>
                      <a:pt x="7" y="0"/>
                    </a:moveTo>
                    <a:lnTo>
                      <a:pt x="2" y="0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9" y="19"/>
                    </a:lnTo>
                    <a:lnTo>
                      <a:pt x="12" y="17"/>
                    </a:lnTo>
                    <a:lnTo>
                      <a:pt x="7" y="9"/>
                    </a:lnTo>
                    <a:lnTo>
                      <a:pt x="15" y="2"/>
                    </a:lnTo>
                    <a:lnTo>
                      <a:pt x="7" y="2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60" name="Group 11635"/>
            <p:cNvGrpSpPr>
              <a:grpSpLocks/>
            </p:cNvGrpSpPr>
            <p:nvPr/>
          </p:nvGrpSpPr>
          <p:grpSpPr bwMode="auto">
            <a:xfrm>
              <a:off x="7696" y="10330"/>
              <a:ext cx="30" cy="34"/>
              <a:chOff x="7696" y="10330"/>
              <a:chExt cx="30" cy="34"/>
            </a:xfrm>
          </p:grpSpPr>
          <p:sp>
            <p:nvSpPr>
              <p:cNvPr id="20275" name="Freeform 11636"/>
              <p:cNvSpPr>
                <a:spLocks/>
              </p:cNvSpPr>
              <p:nvPr/>
            </p:nvSpPr>
            <p:spPr bwMode="auto">
              <a:xfrm>
                <a:off x="7696" y="10330"/>
                <a:ext cx="30" cy="34"/>
              </a:xfrm>
              <a:custGeom>
                <a:avLst/>
                <a:gdLst>
                  <a:gd name="T0" fmla="+- 0 7702 7696"/>
                  <a:gd name="T1" fmla="*/ T0 w 30"/>
                  <a:gd name="T2" fmla="+- 0 10330 10330"/>
                  <a:gd name="T3" fmla="*/ 10330 h 34"/>
                  <a:gd name="T4" fmla="+- 0 7696 7696"/>
                  <a:gd name="T5" fmla="*/ T4 w 30"/>
                  <a:gd name="T6" fmla="+- 0 10330 10330"/>
                  <a:gd name="T7" fmla="*/ 10330 h 34"/>
                  <a:gd name="T8" fmla="+- 0 7715 7696"/>
                  <a:gd name="T9" fmla="*/ T8 w 30"/>
                  <a:gd name="T10" fmla="+- 0 10354 10330"/>
                  <a:gd name="T11" fmla="*/ 10354 h 34"/>
                  <a:gd name="T12" fmla="+- 0 7701 7696"/>
                  <a:gd name="T13" fmla="*/ T12 w 30"/>
                  <a:gd name="T14" fmla="+- 0 10363 10330"/>
                  <a:gd name="T15" fmla="*/ 10363 h 34"/>
                  <a:gd name="T16" fmla="+- 0 7709 7696"/>
                  <a:gd name="T17" fmla="*/ T16 w 30"/>
                  <a:gd name="T18" fmla="+- 0 10363 10330"/>
                  <a:gd name="T19" fmla="*/ 10363 h 34"/>
                  <a:gd name="T20" fmla="+- 0 7720 7696"/>
                  <a:gd name="T21" fmla="*/ T20 w 30"/>
                  <a:gd name="T22" fmla="+- 0 10354 10330"/>
                  <a:gd name="T23" fmla="*/ 10354 h 34"/>
                  <a:gd name="T24" fmla="+- 0 7726 7696"/>
                  <a:gd name="T25" fmla="*/ T24 w 30"/>
                  <a:gd name="T26" fmla="+- 0 10354 10330"/>
                  <a:gd name="T27" fmla="*/ 10354 h 34"/>
                  <a:gd name="T28" fmla="+- 0 7722 7696"/>
                  <a:gd name="T29" fmla="*/ T28 w 30"/>
                  <a:gd name="T30" fmla="+- 0 10349 10330"/>
                  <a:gd name="T31" fmla="*/ 10349 h 34"/>
                  <a:gd name="T32" fmla="+- 0 7718 7696"/>
                  <a:gd name="T33" fmla="*/ T32 w 30"/>
                  <a:gd name="T34" fmla="+- 0 10349 10330"/>
                  <a:gd name="T35" fmla="*/ 10349 h 34"/>
                  <a:gd name="T36" fmla="+- 0 7702 7696"/>
                  <a:gd name="T37" fmla="*/ T36 w 30"/>
                  <a:gd name="T38" fmla="+- 0 10330 10330"/>
                  <a:gd name="T39" fmla="*/ 10330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0" h="34">
                    <a:moveTo>
                      <a:pt x="6" y="0"/>
                    </a:moveTo>
                    <a:lnTo>
                      <a:pt x="0" y="0"/>
                    </a:lnTo>
                    <a:lnTo>
                      <a:pt x="19" y="24"/>
                    </a:lnTo>
                    <a:lnTo>
                      <a:pt x="5" y="33"/>
                    </a:lnTo>
                    <a:lnTo>
                      <a:pt x="13" y="33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26" y="19"/>
                    </a:lnTo>
                    <a:lnTo>
                      <a:pt x="22" y="19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61" name="Group 11637"/>
            <p:cNvGrpSpPr>
              <a:grpSpLocks/>
            </p:cNvGrpSpPr>
            <p:nvPr/>
          </p:nvGrpSpPr>
          <p:grpSpPr bwMode="auto">
            <a:xfrm>
              <a:off x="7684" y="10344"/>
              <a:ext cx="14" cy="17"/>
              <a:chOff x="7684" y="10344"/>
              <a:chExt cx="14" cy="17"/>
            </a:xfrm>
          </p:grpSpPr>
          <p:sp>
            <p:nvSpPr>
              <p:cNvPr id="20274" name="Freeform 11638"/>
              <p:cNvSpPr>
                <a:spLocks/>
              </p:cNvSpPr>
              <p:nvPr/>
            </p:nvSpPr>
            <p:spPr bwMode="auto">
              <a:xfrm>
                <a:off x="7684" y="10344"/>
                <a:ext cx="14" cy="17"/>
              </a:xfrm>
              <a:custGeom>
                <a:avLst/>
                <a:gdLst>
                  <a:gd name="T0" fmla="+- 0 7691 7684"/>
                  <a:gd name="T1" fmla="*/ T0 w 14"/>
                  <a:gd name="T2" fmla="+- 0 10344 10344"/>
                  <a:gd name="T3" fmla="*/ 10344 h 17"/>
                  <a:gd name="T4" fmla="+- 0 7684 7684"/>
                  <a:gd name="T5" fmla="*/ T4 w 14"/>
                  <a:gd name="T6" fmla="+- 0 10344 10344"/>
                  <a:gd name="T7" fmla="*/ 10344 h 17"/>
                  <a:gd name="T8" fmla="+- 0 7684 7684"/>
                  <a:gd name="T9" fmla="*/ T8 w 14"/>
                  <a:gd name="T10" fmla="+- 0 10346 10344"/>
                  <a:gd name="T11" fmla="*/ 10346 h 17"/>
                  <a:gd name="T12" fmla="+- 0 7686 7684"/>
                  <a:gd name="T13" fmla="*/ T12 w 14"/>
                  <a:gd name="T14" fmla="+- 0 10346 10344"/>
                  <a:gd name="T15" fmla="*/ 10346 h 17"/>
                  <a:gd name="T16" fmla="+- 0 7686 7684"/>
                  <a:gd name="T17" fmla="*/ T16 w 14"/>
                  <a:gd name="T18" fmla="+- 0 10349 10344"/>
                  <a:gd name="T19" fmla="*/ 10349 h 17"/>
                  <a:gd name="T20" fmla="+- 0 7689 7684"/>
                  <a:gd name="T21" fmla="*/ T20 w 14"/>
                  <a:gd name="T22" fmla="+- 0 10351 10344"/>
                  <a:gd name="T23" fmla="*/ 10351 h 17"/>
                  <a:gd name="T24" fmla="+- 0 7689 7684"/>
                  <a:gd name="T25" fmla="*/ T24 w 14"/>
                  <a:gd name="T26" fmla="+- 0 10354 10344"/>
                  <a:gd name="T27" fmla="*/ 10354 h 17"/>
                  <a:gd name="T28" fmla="+- 0 7691 7684"/>
                  <a:gd name="T29" fmla="*/ T28 w 14"/>
                  <a:gd name="T30" fmla="+- 0 10354 10344"/>
                  <a:gd name="T31" fmla="*/ 10354 h 17"/>
                  <a:gd name="T32" fmla="+- 0 7691 7684"/>
                  <a:gd name="T33" fmla="*/ T32 w 14"/>
                  <a:gd name="T34" fmla="+- 0 10356 10344"/>
                  <a:gd name="T35" fmla="*/ 10356 h 17"/>
                  <a:gd name="T36" fmla="+- 0 7694 7684"/>
                  <a:gd name="T37" fmla="*/ T36 w 14"/>
                  <a:gd name="T38" fmla="+- 0 10358 10344"/>
                  <a:gd name="T39" fmla="*/ 10358 h 17"/>
                  <a:gd name="T40" fmla="+- 0 7694 7684"/>
                  <a:gd name="T41" fmla="*/ T40 w 14"/>
                  <a:gd name="T42" fmla="+- 0 10361 10344"/>
                  <a:gd name="T43" fmla="*/ 10361 h 17"/>
                  <a:gd name="T44" fmla="+- 0 7698 7684"/>
                  <a:gd name="T45" fmla="*/ T44 w 14"/>
                  <a:gd name="T46" fmla="+- 0 10361 10344"/>
                  <a:gd name="T47" fmla="*/ 10361 h 17"/>
                  <a:gd name="T48" fmla="+- 0 7698 7684"/>
                  <a:gd name="T49" fmla="*/ T48 w 14"/>
                  <a:gd name="T50" fmla="+- 0 10356 10344"/>
                  <a:gd name="T51" fmla="*/ 10356 h 17"/>
                  <a:gd name="T52" fmla="+- 0 7696 7684"/>
                  <a:gd name="T53" fmla="*/ T52 w 14"/>
                  <a:gd name="T54" fmla="+- 0 10356 10344"/>
                  <a:gd name="T55" fmla="*/ 10356 h 17"/>
                  <a:gd name="T56" fmla="+- 0 7696 7684"/>
                  <a:gd name="T57" fmla="*/ T56 w 14"/>
                  <a:gd name="T58" fmla="+- 0 10351 10344"/>
                  <a:gd name="T59" fmla="*/ 10351 h 17"/>
                  <a:gd name="T60" fmla="+- 0 7694 7684"/>
                  <a:gd name="T61" fmla="*/ T60 w 14"/>
                  <a:gd name="T62" fmla="+- 0 10351 10344"/>
                  <a:gd name="T63" fmla="*/ 10351 h 17"/>
                  <a:gd name="T64" fmla="+- 0 7694 7684"/>
                  <a:gd name="T65" fmla="*/ T64 w 14"/>
                  <a:gd name="T66" fmla="+- 0 10349 10344"/>
                  <a:gd name="T67" fmla="*/ 10349 h 17"/>
                  <a:gd name="T68" fmla="+- 0 7691 7684"/>
                  <a:gd name="T69" fmla="*/ T68 w 14"/>
                  <a:gd name="T70" fmla="+- 0 10349 10344"/>
                  <a:gd name="T71" fmla="*/ 10349 h 17"/>
                  <a:gd name="T72" fmla="+- 0 7691 7684"/>
                  <a:gd name="T73" fmla="*/ T72 w 14"/>
                  <a:gd name="T74" fmla="+- 0 10344 10344"/>
                  <a:gd name="T75" fmla="*/ 1034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14" h="17">
                    <a:moveTo>
                      <a:pt x="7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7" y="12"/>
                    </a:lnTo>
                    <a:lnTo>
                      <a:pt x="10" y="14"/>
                    </a:lnTo>
                    <a:lnTo>
                      <a:pt x="10" y="17"/>
                    </a:lnTo>
                    <a:lnTo>
                      <a:pt x="14" y="17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62" name="Group 11639"/>
            <p:cNvGrpSpPr>
              <a:grpSpLocks/>
            </p:cNvGrpSpPr>
            <p:nvPr/>
          </p:nvGrpSpPr>
          <p:grpSpPr bwMode="auto">
            <a:xfrm>
              <a:off x="7720" y="10354"/>
              <a:ext cx="10" cy="7"/>
              <a:chOff x="7720" y="10354"/>
              <a:chExt cx="10" cy="7"/>
            </a:xfrm>
          </p:grpSpPr>
          <p:sp>
            <p:nvSpPr>
              <p:cNvPr id="20273" name="Freeform 11640"/>
              <p:cNvSpPr>
                <a:spLocks/>
              </p:cNvSpPr>
              <p:nvPr/>
            </p:nvSpPr>
            <p:spPr bwMode="auto">
              <a:xfrm>
                <a:off x="7720" y="10354"/>
                <a:ext cx="10" cy="7"/>
              </a:xfrm>
              <a:custGeom>
                <a:avLst/>
                <a:gdLst>
                  <a:gd name="T0" fmla="+- 0 7726 7720"/>
                  <a:gd name="T1" fmla="*/ T0 w 10"/>
                  <a:gd name="T2" fmla="+- 0 10354 10354"/>
                  <a:gd name="T3" fmla="*/ 10354 h 7"/>
                  <a:gd name="T4" fmla="+- 0 7720 7720"/>
                  <a:gd name="T5" fmla="*/ T4 w 10"/>
                  <a:gd name="T6" fmla="+- 0 10354 10354"/>
                  <a:gd name="T7" fmla="*/ 10354 h 7"/>
                  <a:gd name="T8" fmla="+- 0 7727 7720"/>
                  <a:gd name="T9" fmla="*/ T8 w 10"/>
                  <a:gd name="T10" fmla="+- 0 10361 10354"/>
                  <a:gd name="T11" fmla="*/ 10361 h 7"/>
                  <a:gd name="T12" fmla="+- 0 7730 7720"/>
                  <a:gd name="T13" fmla="*/ T12 w 10"/>
                  <a:gd name="T14" fmla="+- 0 10358 10354"/>
                  <a:gd name="T15" fmla="*/ 10358 h 7"/>
                  <a:gd name="T16" fmla="+- 0 7726 7720"/>
                  <a:gd name="T17" fmla="*/ T16 w 10"/>
                  <a:gd name="T18" fmla="+- 0 10354 10354"/>
                  <a:gd name="T19" fmla="*/ 1035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" h="7">
                    <a:moveTo>
                      <a:pt x="6" y="0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10" y="4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63" name="Group 11641"/>
            <p:cNvGrpSpPr>
              <a:grpSpLocks/>
            </p:cNvGrpSpPr>
            <p:nvPr/>
          </p:nvGrpSpPr>
          <p:grpSpPr bwMode="auto">
            <a:xfrm>
              <a:off x="7718" y="10346"/>
              <a:ext cx="4" cy="2"/>
              <a:chOff x="7718" y="10346"/>
              <a:chExt cx="4" cy="2"/>
            </a:xfrm>
          </p:grpSpPr>
          <p:sp>
            <p:nvSpPr>
              <p:cNvPr id="20272" name="Freeform 11642"/>
              <p:cNvSpPr>
                <a:spLocks/>
              </p:cNvSpPr>
              <p:nvPr/>
            </p:nvSpPr>
            <p:spPr bwMode="auto">
              <a:xfrm>
                <a:off x="7718" y="10346"/>
                <a:ext cx="4" cy="2"/>
              </a:xfrm>
              <a:custGeom>
                <a:avLst/>
                <a:gdLst>
                  <a:gd name="T0" fmla="+- 0 7720 7718"/>
                  <a:gd name="T1" fmla="*/ T0 w 4"/>
                  <a:gd name="T2" fmla="+- 0 10346 10346"/>
                  <a:gd name="T3" fmla="*/ 10346 h 2"/>
                  <a:gd name="T4" fmla="+- 0 7718 7718"/>
                  <a:gd name="T5" fmla="*/ T4 w 4"/>
                  <a:gd name="T6" fmla="+- 0 10349 10346"/>
                  <a:gd name="T7" fmla="*/ 10349 h 2"/>
                  <a:gd name="T8" fmla="+- 0 7722 7718"/>
                  <a:gd name="T9" fmla="*/ T8 w 4"/>
                  <a:gd name="T10" fmla="+- 0 10349 10346"/>
                  <a:gd name="T11" fmla="*/ 10349 h 2"/>
                  <a:gd name="T12" fmla="+- 0 7720 7718"/>
                  <a:gd name="T13" fmla="*/ T12 w 4"/>
                  <a:gd name="T14" fmla="+- 0 10346 10346"/>
                  <a:gd name="T15" fmla="*/ 1034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0" y="3"/>
                    </a:lnTo>
                    <a:lnTo>
                      <a:pt x="4" y="3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64" name="Group 11643"/>
            <p:cNvGrpSpPr>
              <a:grpSpLocks/>
            </p:cNvGrpSpPr>
            <p:nvPr/>
          </p:nvGrpSpPr>
          <p:grpSpPr bwMode="auto">
            <a:xfrm>
              <a:off x="7679" y="10322"/>
              <a:ext cx="23" cy="22"/>
              <a:chOff x="7679" y="10322"/>
              <a:chExt cx="23" cy="22"/>
            </a:xfrm>
          </p:grpSpPr>
          <p:sp>
            <p:nvSpPr>
              <p:cNvPr id="20271" name="Freeform 11644"/>
              <p:cNvSpPr>
                <a:spLocks/>
              </p:cNvSpPr>
              <p:nvPr/>
            </p:nvSpPr>
            <p:spPr bwMode="auto">
              <a:xfrm>
                <a:off x="7679" y="10322"/>
                <a:ext cx="23" cy="22"/>
              </a:xfrm>
              <a:custGeom>
                <a:avLst/>
                <a:gdLst>
                  <a:gd name="T0" fmla="+- 0 7696 7679"/>
                  <a:gd name="T1" fmla="*/ T0 w 23"/>
                  <a:gd name="T2" fmla="+- 0 10322 10322"/>
                  <a:gd name="T3" fmla="*/ 10322 h 22"/>
                  <a:gd name="T4" fmla="+- 0 7679 7679"/>
                  <a:gd name="T5" fmla="*/ T4 w 23"/>
                  <a:gd name="T6" fmla="+- 0 10339 10322"/>
                  <a:gd name="T7" fmla="*/ 10339 h 22"/>
                  <a:gd name="T8" fmla="+- 0 7682 7679"/>
                  <a:gd name="T9" fmla="*/ T8 w 23"/>
                  <a:gd name="T10" fmla="+- 0 10344 10322"/>
                  <a:gd name="T11" fmla="*/ 10344 h 22"/>
                  <a:gd name="T12" fmla="+- 0 7689 7679"/>
                  <a:gd name="T13" fmla="*/ T12 w 23"/>
                  <a:gd name="T14" fmla="+- 0 10344 10322"/>
                  <a:gd name="T15" fmla="*/ 10344 h 22"/>
                  <a:gd name="T16" fmla="+- 0 7689 7679"/>
                  <a:gd name="T17" fmla="*/ T16 w 23"/>
                  <a:gd name="T18" fmla="+- 0 10342 10322"/>
                  <a:gd name="T19" fmla="*/ 10342 h 22"/>
                  <a:gd name="T20" fmla="+- 0 7686 7679"/>
                  <a:gd name="T21" fmla="*/ T20 w 23"/>
                  <a:gd name="T22" fmla="+- 0 10342 10322"/>
                  <a:gd name="T23" fmla="*/ 10342 h 22"/>
                  <a:gd name="T24" fmla="+- 0 7686 7679"/>
                  <a:gd name="T25" fmla="*/ T24 w 23"/>
                  <a:gd name="T26" fmla="+- 0 10339 10322"/>
                  <a:gd name="T27" fmla="*/ 10339 h 22"/>
                  <a:gd name="T28" fmla="+- 0 7684 7679"/>
                  <a:gd name="T29" fmla="*/ T28 w 23"/>
                  <a:gd name="T30" fmla="+- 0 10339 10322"/>
                  <a:gd name="T31" fmla="*/ 10339 h 22"/>
                  <a:gd name="T32" fmla="+- 0 7696 7679"/>
                  <a:gd name="T33" fmla="*/ T32 w 23"/>
                  <a:gd name="T34" fmla="+- 0 10330 10322"/>
                  <a:gd name="T35" fmla="*/ 10330 h 22"/>
                  <a:gd name="T36" fmla="+- 0 7702 7679"/>
                  <a:gd name="T37" fmla="*/ T36 w 23"/>
                  <a:gd name="T38" fmla="+- 0 10330 10322"/>
                  <a:gd name="T39" fmla="*/ 10330 h 22"/>
                  <a:gd name="T40" fmla="+- 0 7696 7679"/>
                  <a:gd name="T41" fmla="*/ T40 w 23"/>
                  <a:gd name="T42" fmla="+- 0 10322 10322"/>
                  <a:gd name="T43" fmla="*/ 1032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3" h="22">
                    <a:moveTo>
                      <a:pt x="17" y="0"/>
                    </a:moveTo>
                    <a:lnTo>
                      <a:pt x="0" y="17"/>
                    </a:lnTo>
                    <a:lnTo>
                      <a:pt x="3" y="22"/>
                    </a:lnTo>
                    <a:lnTo>
                      <a:pt x="10" y="22"/>
                    </a:lnTo>
                    <a:lnTo>
                      <a:pt x="10" y="20"/>
                    </a:lnTo>
                    <a:lnTo>
                      <a:pt x="7" y="20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17" y="8"/>
                    </a:lnTo>
                    <a:lnTo>
                      <a:pt x="23" y="8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65" name="Group 11645"/>
            <p:cNvGrpSpPr>
              <a:grpSpLocks/>
            </p:cNvGrpSpPr>
            <p:nvPr/>
          </p:nvGrpSpPr>
          <p:grpSpPr bwMode="auto">
            <a:xfrm>
              <a:off x="7305" y="10481"/>
              <a:ext cx="180" cy="180"/>
              <a:chOff x="7305" y="10481"/>
              <a:chExt cx="180" cy="180"/>
            </a:xfrm>
          </p:grpSpPr>
          <p:sp>
            <p:nvSpPr>
              <p:cNvPr id="20270" name="Freeform 11646"/>
              <p:cNvSpPr>
                <a:spLocks/>
              </p:cNvSpPr>
              <p:nvPr/>
            </p:nvSpPr>
            <p:spPr bwMode="auto">
              <a:xfrm>
                <a:off x="7305" y="10481"/>
                <a:ext cx="180" cy="180"/>
              </a:xfrm>
              <a:custGeom>
                <a:avLst/>
                <a:gdLst>
                  <a:gd name="T0" fmla="+- 0 7389 7305"/>
                  <a:gd name="T1" fmla="*/ T0 w 180"/>
                  <a:gd name="T2" fmla="+- 0 10661 10481"/>
                  <a:gd name="T3" fmla="*/ 10661 h 180"/>
                  <a:gd name="T4" fmla="+- 0 7485 7305"/>
                  <a:gd name="T5" fmla="*/ T4 w 180"/>
                  <a:gd name="T6" fmla="+- 0 10579 10481"/>
                  <a:gd name="T7" fmla="*/ 10579 h 180"/>
                  <a:gd name="T8" fmla="+- 0 7403 7305"/>
                  <a:gd name="T9" fmla="*/ T8 w 180"/>
                  <a:gd name="T10" fmla="+- 0 10481 10481"/>
                  <a:gd name="T11" fmla="*/ 10481 h 180"/>
                  <a:gd name="T12" fmla="+- 0 7305 7305"/>
                  <a:gd name="T13" fmla="*/ T12 w 180"/>
                  <a:gd name="T14" fmla="+- 0 10562 10481"/>
                  <a:gd name="T15" fmla="*/ 10562 h 180"/>
                  <a:gd name="T16" fmla="+- 0 7389 7305"/>
                  <a:gd name="T17" fmla="*/ T16 w 180"/>
                  <a:gd name="T18" fmla="+- 0 10661 10481"/>
                  <a:gd name="T19" fmla="*/ 10661 h 1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0">
                    <a:moveTo>
                      <a:pt x="84" y="180"/>
                    </a:moveTo>
                    <a:lnTo>
                      <a:pt x="180" y="98"/>
                    </a:lnTo>
                    <a:lnTo>
                      <a:pt x="98" y="0"/>
                    </a:lnTo>
                    <a:lnTo>
                      <a:pt x="0" y="81"/>
                    </a:lnTo>
                    <a:lnTo>
                      <a:pt x="84" y="18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66" name="Group 11647"/>
            <p:cNvGrpSpPr>
              <a:grpSpLocks/>
            </p:cNvGrpSpPr>
            <p:nvPr/>
          </p:nvGrpSpPr>
          <p:grpSpPr bwMode="auto">
            <a:xfrm>
              <a:off x="7336" y="10510"/>
              <a:ext cx="120" cy="120"/>
              <a:chOff x="7336" y="10510"/>
              <a:chExt cx="120" cy="120"/>
            </a:xfrm>
          </p:grpSpPr>
          <p:sp>
            <p:nvSpPr>
              <p:cNvPr id="20269" name="Freeform 11648"/>
              <p:cNvSpPr>
                <a:spLocks/>
              </p:cNvSpPr>
              <p:nvPr/>
            </p:nvSpPr>
            <p:spPr bwMode="auto">
              <a:xfrm>
                <a:off x="7336" y="10510"/>
                <a:ext cx="120" cy="120"/>
              </a:xfrm>
              <a:custGeom>
                <a:avLst/>
                <a:gdLst>
                  <a:gd name="T0" fmla="+- 0 7391 7336"/>
                  <a:gd name="T1" fmla="*/ T0 w 120"/>
                  <a:gd name="T2" fmla="+- 0 10630 10510"/>
                  <a:gd name="T3" fmla="*/ 10630 h 120"/>
                  <a:gd name="T4" fmla="+- 0 7456 7336"/>
                  <a:gd name="T5" fmla="*/ T4 w 120"/>
                  <a:gd name="T6" fmla="+- 0 10574 10510"/>
                  <a:gd name="T7" fmla="*/ 10574 h 120"/>
                  <a:gd name="T8" fmla="+- 0 7401 7336"/>
                  <a:gd name="T9" fmla="*/ T8 w 120"/>
                  <a:gd name="T10" fmla="+- 0 10510 10510"/>
                  <a:gd name="T11" fmla="*/ 10510 h 120"/>
                  <a:gd name="T12" fmla="+- 0 7336 7336"/>
                  <a:gd name="T13" fmla="*/ T12 w 120"/>
                  <a:gd name="T14" fmla="+- 0 10565 10510"/>
                  <a:gd name="T15" fmla="*/ 10565 h 120"/>
                  <a:gd name="T16" fmla="+- 0 7391 7336"/>
                  <a:gd name="T17" fmla="*/ T16 w 120"/>
                  <a:gd name="T18" fmla="+- 0 10630 10510"/>
                  <a:gd name="T19" fmla="*/ 10630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0" h="120">
                    <a:moveTo>
                      <a:pt x="55" y="120"/>
                    </a:moveTo>
                    <a:lnTo>
                      <a:pt x="120" y="64"/>
                    </a:lnTo>
                    <a:lnTo>
                      <a:pt x="65" y="0"/>
                    </a:lnTo>
                    <a:lnTo>
                      <a:pt x="0" y="55"/>
                    </a:lnTo>
                    <a:lnTo>
                      <a:pt x="55" y="12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67" name="Group 11649"/>
            <p:cNvGrpSpPr>
              <a:grpSpLocks/>
            </p:cNvGrpSpPr>
            <p:nvPr/>
          </p:nvGrpSpPr>
          <p:grpSpPr bwMode="auto">
            <a:xfrm>
              <a:off x="7298" y="10538"/>
              <a:ext cx="26" cy="24"/>
              <a:chOff x="7298" y="10538"/>
              <a:chExt cx="26" cy="24"/>
            </a:xfrm>
          </p:grpSpPr>
          <p:sp>
            <p:nvSpPr>
              <p:cNvPr id="20268" name="Freeform 11650"/>
              <p:cNvSpPr>
                <a:spLocks/>
              </p:cNvSpPr>
              <p:nvPr/>
            </p:nvSpPr>
            <p:spPr bwMode="auto">
              <a:xfrm>
                <a:off x="7298" y="10538"/>
                <a:ext cx="26" cy="24"/>
              </a:xfrm>
              <a:custGeom>
                <a:avLst/>
                <a:gdLst>
                  <a:gd name="T0" fmla="+- 0 7305 7298"/>
                  <a:gd name="T1" fmla="*/ T0 w 26"/>
                  <a:gd name="T2" fmla="+- 0 10562 10538"/>
                  <a:gd name="T3" fmla="*/ 10562 h 24"/>
                  <a:gd name="T4" fmla="+- 0 7324 7298"/>
                  <a:gd name="T5" fmla="*/ T4 w 26"/>
                  <a:gd name="T6" fmla="+- 0 10546 10538"/>
                  <a:gd name="T7" fmla="*/ 10546 h 24"/>
                  <a:gd name="T8" fmla="+- 0 7319 7298"/>
                  <a:gd name="T9" fmla="*/ T8 w 26"/>
                  <a:gd name="T10" fmla="+- 0 10538 10538"/>
                  <a:gd name="T11" fmla="*/ 10538 h 24"/>
                  <a:gd name="T12" fmla="+- 0 7298 7298"/>
                  <a:gd name="T13" fmla="*/ T12 w 26"/>
                  <a:gd name="T14" fmla="+- 0 10555 10538"/>
                  <a:gd name="T15" fmla="*/ 10555 h 24"/>
                  <a:gd name="T16" fmla="+- 0 7305 7298"/>
                  <a:gd name="T17" fmla="*/ T16 w 26"/>
                  <a:gd name="T18" fmla="+- 0 10562 10538"/>
                  <a:gd name="T19" fmla="*/ 1056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8"/>
                    </a:lnTo>
                    <a:lnTo>
                      <a:pt x="21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68" name="Group 11651"/>
            <p:cNvGrpSpPr>
              <a:grpSpLocks/>
            </p:cNvGrpSpPr>
            <p:nvPr/>
          </p:nvGrpSpPr>
          <p:grpSpPr bwMode="auto">
            <a:xfrm>
              <a:off x="7377" y="10471"/>
              <a:ext cx="26" cy="26"/>
              <a:chOff x="7377" y="10471"/>
              <a:chExt cx="26" cy="26"/>
            </a:xfrm>
          </p:grpSpPr>
          <p:sp>
            <p:nvSpPr>
              <p:cNvPr id="20267" name="Freeform 11652"/>
              <p:cNvSpPr>
                <a:spLocks/>
              </p:cNvSpPr>
              <p:nvPr/>
            </p:nvSpPr>
            <p:spPr bwMode="auto">
              <a:xfrm>
                <a:off x="7377" y="10471"/>
                <a:ext cx="26" cy="26"/>
              </a:xfrm>
              <a:custGeom>
                <a:avLst/>
                <a:gdLst>
                  <a:gd name="T0" fmla="+- 0 7384 7377"/>
                  <a:gd name="T1" fmla="*/ T0 w 26"/>
                  <a:gd name="T2" fmla="+- 0 10498 10471"/>
                  <a:gd name="T3" fmla="*/ 10498 h 26"/>
                  <a:gd name="T4" fmla="+- 0 7403 7377"/>
                  <a:gd name="T5" fmla="*/ T4 w 26"/>
                  <a:gd name="T6" fmla="+- 0 10481 10471"/>
                  <a:gd name="T7" fmla="*/ 10481 h 26"/>
                  <a:gd name="T8" fmla="+- 0 7396 7377"/>
                  <a:gd name="T9" fmla="*/ T8 w 26"/>
                  <a:gd name="T10" fmla="+- 0 10471 10471"/>
                  <a:gd name="T11" fmla="*/ 10471 h 26"/>
                  <a:gd name="T12" fmla="+- 0 7377 7377"/>
                  <a:gd name="T13" fmla="*/ T12 w 26"/>
                  <a:gd name="T14" fmla="+- 0 10488 10471"/>
                  <a:gd name="T15" fmla="*/ 10488 h 26"/>
                  <a:gd name="T16" fmla="+- 0 7384 7377"/>
                  <a:gd name="T17" fmla="*/ T16 w 26"/>
                  <a:gd name="T18" fmla="+- 0 10498 10471"/>
                  <a:gd name="T19" fmla="*/ 1049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7" y="27"/>
                    </a:moveTo>
                    <a:lnTo>
                      <a:pt x="26" y="10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69" name="Group 11653"/>
            <p:cNvGrpSpPr>
              <a:grpSpLocks/>
            </p:cNvGrpSpPr>
            <p:nvPr/>
          </p:nvGrpSpPr>
          <p:grpSpPr bwMode="auto">
            <a:xfrm>
              <a:off x="7338" y="10505"/>
              <a:ext cx="26" cy="24"/>
              <a:chOff x="7338" y="10505"/>
              <a:chExt cx="26" cy="24"/>
            </a:xfrm>
          </p:grpSpPr>
          <p:sp>
            <p:nvSpPr>
              <p:cNvPr id="20266" name="Freeform 11654"/>
              <p:cNvSpPr>
                <a:spLocks/>
              </p:cNvSpPr>
              <p:nvPr/>
            </p:nvSpPr>
            <p:spPr bwMode="auto">
              <a:xfrm>
                <a:off x="7338" y="10505"/>
                <a:ext cx="26" cy="24"/>
              </a:xfrm>
              <a:custGeom>
                <a:avLst/>
                <a:gdLst>
                  <a:gd name="T0" fmla="+- 0 7346 7338"/>
                  <a:gd name="T1" fmla="*/ T0 w 26"/>
                  <a:gd name="T2" fmla="+- 0 10529 10505"/>
                  <a:gd name="T3" fmla="*/ 10529 h 24"/>
                  <a:gd name="T4" fmla="+- 0 7365 7338"/>
                  <a:gd name="T5" fmla="*/ T4 w 26"/>
                  <a:gd name="T6" fmla="+- 0 10512 10505"/>
                  <a:gd name="T7" fmla="*/ 10512 h 24"/>
                  <a:gd name="T8" fmla="+- 0 7358 7338"/>
                  <a:gd name="T9" fmla="*/ T8 w 26"/>
                  <a:gd name="T10" fmla="+- 0 10505 10505"/>
                  <a:gd name="T11" fmla="*/ 10505 h 24"/>
                  <a:gd name="T12" fmla="+- 0 7338 7338"/>
                  <a:gd name="T13" fmla="*/ T12 w 26"/>
                  <a:gd name="T14" fmla="+- 0 10522 10505"/>
                  <a:gd name="T15" fmla="*/ 10522 h 24"/>
                  <a:gd name="T16" fmla="+- 0 7346 7338"/>
                  <a:gd name="T17" fmla="*/ T16 w 26"/>
                  <a:gd name="T18" fmla="+- 0 10529 10505"/>
                  <a:gd name="T19" fmla="*/ 1052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8" y="24"/>
                    </a:moveTo>
                    <a:lnTo>
                      <a:pt x="27" y="7"/>
                    </a:lnTo>
                    <a:lnTo>
                      <a:pt x="20" y="0"/>
                    </a:lnTo>
                    <a:lnTo>
                      <a:pt x="0" y="17"/>
                    </a:lnTo>
                    <a:lnTo>
                      <a:pt x="8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70" name="Group 11655"/>
            <p:cNvGrpSpPr>
              <a:grpSpLocks/>
            </p:cNvGrpSpPr>
            <p:nvPr/>
          </p:nvGrpSpPr>
          <p:grpSpPr bwMode="auto">
            <a:xfrm>
              <a:off x="7389" y="10644"/>
              <a:ext cx="26" cy="24"/>
              <a:chOff x="7389" y="10644"/>
              <a:chExt cx="26" cy="24"/>
            </a:xfrm>
          </p:grpSpPr>
          <p:sp>
            <p:nvSpPr>
              <p:cNvPr id="20265" name="Freeform 11656"/>
              <p:cNvSpPr>
                <a:spLocks/>
              </p:cNvSpPr>
              <p:nvPr/>
            </p:nvSpPr>
            <p:spPr bwMode="auto">
              <a:xfrm>
                <a:off x="7389" y="10644"/>
                <a:ext cx="26" cy="24"/>
              </a:xfrm>
              <a:custGeom>
                <a:avLst/>
                <a:gdLst>
                  <a:gd name="T0" fmla="+- 0 7389 7389"/>
                  <a:gd name="T1" fmla="*/ T0 w 26"/>
                  <a:gd name="T2" fmla="+- 0 10661 10644"/>
                  <a:gd name="T3" fmla="*/ 10661 h 24"/>
                  <a:gd name="T4" fmla="+- 0 7408 7389"/>
                  <a:gd name="T5" fmla="*/ T4 w 26"/>
                  <a:gd name="T6" fmla="+- 0 10644 10644"/>
                  <a:gd name="T7" fmla="*/ 10644 h 24"/>
                  <a:gd name="T8" fmla="+- 0 7415 7389"/>
                  <a:gd name="T9" fmla="*/ T8 w 26"/>
                  <a:gd name="T10" fmla="+- 0 10651 10644"/>
                  <a:gd name="T11" fmla="*/ 10651 h 24"/>
                  <a:gd name="T12" fmla="+- 0 7394 7389"/>
                  <a:gd name="T13" fmla="*/ T12 w 26"/>
                  <a:gd name="T14" fmla="+- 0 10668 10644"/>
                  <a:gd name="T15" fmla="*/ 10668 h 24"/>
                  <a:gd name="T16" fmla="+- 0 7389 7389"/>
                  <a:gd name="T17" fmla="*/ T16 w 26"/>
                  <a:gd name="T18" fmla="+- 0 10661 10644"/>
                  <a:gd name="T19" fmla="*/ 10661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19" y="0"/>
                    </a:lnTo>
                    <a:lnTo>
                      <a:pt x="26" y="7"/>
                    </a:lnTo>
                    <a:lnTo>
                      <a:pt x="5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71" name="Group 11657"/>
            <p:cNvGrpSpPr>
              <a:grpSpLocks/>
            </p:cNvGrpSpPr>
            <p:nvPr/>
          </p:nvGrpSpPr>
          <p:grpSpPr bwMode="auto">
            <a:xfrm>
              <a:off x="7466" y="10579"/>
              <a:ext cx="26" cy="24"/>
              <a:chOff x="7466" y="10579"/>
              <a:chExt cx="26" cy="24"/>
            </a:xfrm>
          </p:grpSpPr>
          <p:sp>
            <p:nvSpPr>
              <p:cNvPr id="20264" name="Freeform 11658"/>
              <p:cNvSpPr>
                <a:spLocks/>
              </p:cNvSpPr>
              <p:nvPr/>
            </p:nvSpPr>
            <p:spPr bwMode="auto">
              <a:xfrm>
                <a:off x="7466" y="10579"/>
                <a:ext cx="26" cy="24"/>
              </a:xfrm>
              <a:custGeom>
                <a:avLst/>
                <a:gdLst>
                  <a:gd name="T0" fmla="+- 0 7466 7466"/>
                  <a:gd name="T1" fmla="*/ T0 w 26"/>
                  <a:gd name="T2" fmla="+- 0 10594 10579"/>
                  <a:gd name="T3" fmla="*/ 10594 h 24"/>
                  <a:gd name="T4" fmla="+- 0 7485 7466"/>
                  <a:gd name="T5" fmla="*/ T4 w 26"/>
                  <a:gd name="T6" fmla="+- 0 10579 10579"/>
                  <a:gd name="T7" fmla="*/ 10579 h 24"/>
                  <a:gd name="T8" fmla="+- 0 7492 7466"/>
                  <a:gd name="T9" fmla="*/ T8 w 26"/>
                  <a:gd name="T10" fmla="+- 0 10586 10579"/>
                  <a:gd name="T11" fmla="*/ 10586 h 24"/>
                  <a:gd name="T12" fmla="+- 0 7473 7466"/>
                  <a:gd name="T13" fmla="*/ T12 w 26"/>
                  <a:gd name="T14" fmla="+- 0 10603 10579"/>
                  <a:gd name="T15" fmla="*/ 10603 h 24"/>
                  <a:gd name="T16" fmla="+- 0 7466 7466"/>
                  <a:gd name="T17" fmla="*/ T16 w 26"/>
                  <a:gd name="T18" fmla="+- 0 10594 10579"/>
                  <a:gd name="T19" fmla="*/ 1059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5"/>
                    </a:moveTo>
                    <a:lnTo>
                      <a:pt x="19" y="0"/>
                    </a:lnTo>
                    <a:lnTo>
                      <a:pt x="26" y="7"/>
                    </a:lnTo>
                    <a:lnTo>
                      <a:pt x="7" y="24"/>
                    </a:lnTo>
                    <a:lnTo>
                      <a:pt x="0" y="1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72" name="Group 11659"/>
            <p:cNvGrpSpPr>
              <a:grpSpLocks/>
            </p:cNvGrpSpPr>
            <p:nvPr/>
          </p:nvGrpSpPr>
          <p:grpSpPr bwMode="auto">
            <a:xfrm>
              <a:off x="7427" y="10610"/>
              <a:ext cx="26" cy="26"/>
              <a:chOff x="7427" y="10610"/>
              <a:chExt cx="26" cy="26"/>
            </a:xfrm>
          </p:grpSpPr>
          <p:sp>
            <p:nvSpPr>
              <p:cNvPr id="20263" name="Freeform 11660"/>
              <p:cNvSpPr>
                <a:spLocks/>
              </p:cNvSpPr>
              <p:nvPr/>
            </p:nvSpPr>
            <p:spPr bwMode="auto">
              <a:xfrm>
                <a:off x="7427" y="10610"/>
                <a:ext cx="26" cy="26"/>
              </a:xfrm>
              <a:custGeom>
                <a:avLst/>
                <a:gdLst>
                  <a:gd name="T0" fmla="+- 0 7427 7427"/>
                  <a:gd name="T1" fmla="*/ T0 w 26"/>
                  <a:gd name="T2" fmla="+- 0 10627 10610"/>
                  <a:gd name="T3" fmla="*/ 10627 h 26"/>
                  <a:gd name="T4" fmla="+- 0 7446 7427"/>
                  <a:gd name="T5" fmla="*/ T4 w 26"/>
                  <a:gd name="T6" fmla="+- 0 10610 10610"/>
                  <a:gd name="T7" fmla="*/ 10610 h 26"/>
                  <a:gd name="T8" fmla="+- 0 7454 7427"/>
                  <a:gd name="T9" fmla="*/ T8 w 26"/>
                  <a:gd name="T10" fmla="+- 0 10620 10610"/>
                  <a:gd name="T11" fmla="*/ 10620 h 26"/>
                  <a:gd name="T12" fmla="+- 0 7434 7427"/>
                  <a:gd name="T13" fmla="*/ T12 w 26"/>
                  <a:gd name="T14" fmla="+- 0 10637 10610"/>
                  <a:gd name="T15" fmla="*/ 10637 h 26"/>
                  <a:gd name="T16" fmla="+- 0 7427 7427"/>
                  <a:gd name="T17" fmla="*/ T16 w 26"/>
                  <a:gd name="T18" fmla="+- 0 10627 10610"/>
                  <a:gd name="T19" fmla="*/ 1062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0" y="17"/>
                    </a:moveTo>
                    <a:lnTo>
                      <a:pt x="19" y="0"/>
                    </a:lnTo>
                    <a:lnTo>
                      <a:pt x="27" y="10"/>
                    </a:lnTo>
                    <a:lnTo>
                      <a:pt x="7" y="27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73" name="Group 11661"/>
            <p:cNvGrpSpPr>
              <a:grpSpLocks/>
            </p:cNvGrpSpPr>
            <p:nvPr/>
          </p:nvGrpSpPr>
          <p:grpSpPr bwMode="auto">
            <a:xfrm>
              <a:off x="7394" y="10582"/>
              <a:ext cx="13" cy="17"/>
              <a:chOff x="7394" y="10582"/>
              <a:chExt cx="13" cy="17"/>
            </a:xfrm>
          </p:grpSpPr>
          <p:sp>
            <p:nvSpPr>
              <p:cNvPr id="20262" name="Freeform 11662"/>
              <p:cNvSpPr>
                <a:spLocks/>
              </p:cNvSpPr>
              <p:nvPr/>
            </p:nvSpPr>
            <p:spPr bwMode="auto">
              <a:xfrm>
                <a:off x="7394" y="10582"/>
                <a:ext cx="13" cy="17"/>
              </a:xfrm>
              <a:custGeom>
                <a:avLst/>
                <a:gdLst>
                  <a:gd name="T0" fmla="+- 0 7401 7394"/>
                  <a:gd name="T1" fmla="*/ T0 w 13"/>
                  <a:gd name="T2" fmla="+- 0 10582 10582"/>
                  <a:gd name="T3" fmla="*/ 10582 h 17"/>
                  <a:gd name="T4" fmla="+- 0 7396 7394"/>
                  <a:gd name="T5" fmla="*/ T4 w 13"/>
                  <a:gd name="T6" fmla="+- 0 10582 10582"/>
                  <a:gd name="T7" fmla="*/ 10582 h 17"/>
                  <a:gd name="T8" fmla="+- 0 7396 7394"/>
                  <a:gd name="T9" fmla="*/ T8 w 13"/>
                  <a:gd name="T10" fmla="+- 0 10586 10582"/>
                  <a:gd name="T11" fmla="*/ 10586 h 17"/>
                  <a:gd name="T12" fmla="+- 0 7394 7394"/>
                  <a:gd name="T13" fmla="*/ T12 w 13"/>
                  <a:gd name="T14" fmla="+- 0 10589 10582"/>
                  <a:gd name="T15" fmla="*/ 10589 h 17"/>
                  <a:gd name="T16" fmla="+- 0 7403 7394"/>
                  <a:gd name="T17" fmla="*/ T16 w 13"/>
                  <a:gd name="T18" fmla="+- 0 10598 10582"/>
                  <a:gd name="T19" fmla="*/ 10598 h 17"/>
                  <a:gd name="T20" fmla="+- 0 7406 7394"/>
                  <a:gd name="T21" fmla="*/ T20 w 13"/>
                  <a:gd name="T22" fmla="+- 0 10596 10582"/>
                  <a:gd name="T23" fmla="*/ 10596 h 17"/>
                  <a:gd name="T24" fmla="+- 0 7401 7394"/>
                  <a:gd name="T25" fmla="*/ T24 w 13"/>
                  <a:gd name="T26" fmla="+- 0 10589 10582"/>
                  <a:gd name="T27" fmla="*/ 10589 h 17"/>
                  <a:gd name="T28" fmla="+- 0 7406 7394"/>
                  <a:gd name="T29" fmla="*/ T28 w 13"/>
                  <a:gd name="T30" fmla="+- 0 10584 10582"/>
                  <a:gd name="T31" fmla="*/ 10584 h 17"/>
                  <a:gd name="T32" fmla="+- 0 7401 7394"/>
                  <a:gd name="T33" fmla="*/ T32 w 13"/>
                  <a:gd name="T34" fmla="+- 0 10584 10582"/>
                  <a:gd name="T35" fmla="*/ 10584 h 17"/>
                  <a:gd name="T36" fmla="+- 0 7401 7394"/>
                  <a:gd name="T37" fmla="*/ T36 w 13"/>
                  <a:gd name="T38" fmla="+- 0 10582 10582"/>
                  <a:gd name="T39" fmla="*/ 10582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13" h="17">
                    <a:moveTo>
                      <a:pt x="7" y="0"/>
                    </a:moveTo>
                    <a:lnTo>
                      <a:pt x="2" y="0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9" y="16"/>
                    </a:lnTo>
                    <a:lnTo>
                      <a:pt x="12" y="14"/>
                    </a:lnTo>
                    <a:lnTo>
                      <a:pt x="7" y="7"/>
                    </a:lnTo>
                    <a:lnTo>
                      <a:pt x="12" y="2"/>
                    </a:lnTo>
                    <a:lnTo>
                      <a:pt x="7" y="2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74" name="Group 11663"/>
            <p:cNvGrpSpPr>
              <a:grpSpLocks/>
            </p:cNvGrpSpPr>
            <p:nvPr/>
          </p:nvGrpSpPr>
          <p:grpSpPr bwMode="auto">
            <a:xfrm>
              <a:off x="7394" y="10548"/>
              <a:ext cx="31" cy="36"/>
              <a:chOff x="7394" y="10548"/>
              <a:chExt cx="31" cy="36"/>
            </a:xfrm>
          </p:grpSpPr>
          <p:sp>
            <p:nvSpPr>
              <p:cNvPr id="20261" name="Freeform 11664"/>
              <p:cNvSpPr>
                <a:spLocks/>
              </p:cNvSpPr>
              <p:nvPr/>
            </p:nvSpPr>
            <p:spPr bwMode="auto">
              <a:xfrm>
                <a:off x="7394" y="10548"/>
                <a:ext cx="31" cy="36"/>
              </a:xfrm>
              <a:custGeom>
                <a:avLst/>
                <a:gdLst>
                  <a:gd name="T0" fmla="+- 0 7400 7394"/>
                  <a:gd name="T1" fmla="*/ T0 w 31"/>
                  <a:gd name="T2" fmla="+- 0 10548 10548"/>
                  <a:gd name="T3" fmla="*/ 10548 h 36"/>
                  <a:gd name="T4" fmla="+- 0 7394 7394"/>
                  <a:gd name="T5" fmla="*/ T4 w 31"/>
                  <a:gd name="T6" fmla="+- 0 10548 10548"/>
                  <a:gd name="T7" fmla="*/ 10548 h 36"/>
                  <a:gd name="T8" fmla="+- 0 7413 7394"/>
                  <a:gd name="T9" fmla="*/ T8 w 31"/>
                  <a:gd name="T10" fmla="+- 0 10572 10548"/>
                  <a:gd name="T11" fmla="*/ 10572 h 36"/>
                  <a:gd name="T12" fmla="+- 0 7401 7394"/>
                  <a:gd name="T13" fmla="*/ T12 w 31"/>
                  <a:gd name="T14" fmla="+- 0 10584 10548"/>
                  <a:gd name="T15" fmla="*/ 10584 h 36"/>
                  <a:gd name="T16" fmla="+- 0 7406 7394"/>
                  <a:gd name="T17" fmla="*/ T16 w 31"/>
                  <a:gd name="T18" fmla="+- 0 10584 10548"/>
                  <a:gd name="T19" fmla="*/ 10584 h 36"/>
                  <a:gd name="T20" fmla="+- 0 7420 7394"/>
                  <a:gd name="T21" fmla="*/ T20 w 31"/>
                  <a:gd name="T22" fmla="+- 0 10572 10548"/>
                  <a:gd name="T23" fmla="*/ 10572 h 36"/>
                  <a:gd name="T24" fmla="+- 0 7425 7394"/>
                  <a:gd name="T25" fmla="*/ T24 w 31"/>
                  <a:gd name="T26" fmla="+- 0 10572 10548"/>
                  <a:gd name="T27" fmla="*/ 10572 h 36"/>
                  <a:gd name="T28" fmla="+- 0 7420 7394"/>
                  <a:gd name="T29" fmla="*/ T28 w 31"/>
                  <a:gd name="T30" fmla="+- 0 10567 10548"/>
                  <a:gd name="T31" fmla="*/ 10567 h 36"/>
                  <a:gd name="T32" fmla="+- 0 7418 7394"/>
                  <a:gd name="T33" fmla="*/ T32 w 31"/>
                  <a:gd name="T34" fmla="+- 0 10567 10548"/>
                  <a:gd name="T35" fmla="*/ 10567 h 36"/>
                  <a:gd name="T36" fmla="+- 0 7400 7394"/>
                  <a:gd name="T37" fmla="*/ T36 w 31"/>
                  <a:gd name="T38" fmla="+- 0 10548 10548"/>
                  <a:gd name="T39" fmla="*/ 10548 h 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1" h="36">
                    <a:moveTo>
                      <a:pt x="6" y="0"/>
                    </a:moveTo>
                    <a:lnTo>
                      <a:pt x="0" y="0"/>
                    </a:lnTo>
                    <a:lnTo>
                      <a:pt x="19" y="24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26" y="24"/>
                    </a:lnTo>
                    <a:lnTo>
                      <a:pt x="31" y="24"/>
                    </a:lnTo>
                    <a:lnTo>
                      <a:pt x="26" y="19"/>
                    </a:lnTo>
                    <a:lnTo>
                      <a:pt x="24" y="19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75" name="Group 11665"/>
            <p:cNvGrpSpPr>
              <a:grpSpLocks/>
            </p:cNvGrpSpPr>
            <p:nvPr/>
          </p:nvGrpSpPr>
          <p:grpSpPr bwMode="auto">
            <a:xfrm>
              <a:off x="7394" y="10577"/>
              <a:ext cx="5" cy="5"/>
              <a:chOff x="7394" y="10577"/>
              <a:chExt cx="5" cy="5"/>
            </a:xfrm>
          </p:grpSpPr>
          <p:sp>
            <p:nvSpPr>
              <p:cNvPr id="20260" name="Freeform 11666"/>
              <p:cNvSpPr>
                <a:spLocks/>
              </p:cNvSpPr>
              <p:nvPr/>
            </p:nvSpPr>
            <p:spPr bwMode="auto">
              <a:xfrm>
                <a:off x="7394" y="10577"/>
                <a:ext cx="5" cy="5"/>
              </a:xfrm>
              <a:custGeom>
                <a:avLst/>
                <a:gdLst>
                  <a:gd name="T0" fmla="+- 0 7394 7394"/>
                  <a:gd name="T1" fmla="*/ T0 w 5"/>
                  <a:gd name="T2" fmla="+- 0 10579 10577"/>
                  <a:gd name="T3" fmla="*/ 10579 h 5"/>
                  <a:gd name="T4" fmla="+- 0 7398 7394"/>
                  <a:gd name="T5" fmla="*/ T4 w 5"/>
                  <a:gd name="T6" fmla="+- 0 10579 10577"/>
                  <a:gd name="T7" fmla="*/ 10579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4" y="2"/>
                    </a:lnTo>
                  </a:path>
                </a:pathLst>
              </a:custGeom>
              <a:noFill/>
              <a:ln w="431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76" name="Group 11667"/>
            <p:cNvGrpSpPr>
              <a:grpSpLocks/>
            </p:cNvGrpSpPr>
            <p:nvPr/>
          </p:nvGrpSpPr>
          <p:grpSpPr bwMode="auto">
            <a:xfrm>
              <a:off x="7420" y="10572"/>
              <a:ext cx="10" cy="7"/>
              <a:chOff x="7420" y="10572"/>
              <a:chExt cx="10" cy="7"/>
            </a:xfrm>
          </p:grpSpPr>
          <p:sp>
            <p:nvSpPr>
              <p:cNvPr id="20259" name="Freeform 11668"/>
              <p:cNvSpPr>
                <a:spLocks/>
              </p:cNvSpPr>
              <p:nvPr/>
            </p:nvSpPr>
            <p:spPr bwMode="auto">
              <a:xfrm>
                <a:off x="7420" y="10572"/>
                <a:ext cx="10" cy="7"/>
              </a:xfrm>
              <a:custGeom>
                <a:avLst/>
                <a:gdLst>
                  <a:gd name="T0" fmla="+- 0 7425 7420"/>
                  <a:gd name="T1" fmla="*/ T0 w 10"/>
                  <a:gd name="T2" fmla="+- 0 10572 10572"/>
                  <a:gd name="T3" fmla="*/ 10572 h 7"/>
                  <a:gd name="T4" fmla="+- 0 7420 7420"/>
                  <a:gd name="T5" fmla="*/ T4 w 10"/>
                  <a:gd name="T6" fmla="+- 0 10572 10572"/>
                  <a:gd name="T7" fmla="*/ 10572 h 7"/>
                  <a:gd name="T8" fmla="+- 0 7425 7420"/>
                  <a:gd name="T9" fmla="*/ T8 w 10"/>
                  <a:gd name="T10" fmla="+- 0 10579 10572"/>
                  <a:gd name="T11" fmla="*/ 10579 h 7"/>
                  <a:gd name="T12" fmla="+- 0 7430 7420"/>
                  <a:gd name="T13" fmla="*/ T12 w 10"/>
                  <a:gd name="T14" fmla="+- 0 10577 10572"/>
                  <a:gd name="T15" fmla="*/ 10577 h 7"/>
                  <a:gd name="T16" fmla="+- 0 7425 7420"/>
                  <a:gd name="T17" fmla="*/ T16 w 10"/>
                  <a:gd name="T18" fmla="+- 0 10572 10572"/>
                  <a:gd name="T19" fmla="*/ 10572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" h="7">
                    <a:moveTo>
                      <a:pt x="5" y="0"/>
                    </a:moveTo>
                    <a:lnTo>
                      <a:pt x="0" y="0"/>
                    </a:lnTo>
                    <a:lnTo>
                      <a:pt x="5" y="7"/>
                    </a:lnTo>
                    <a:lnTo>
                      <a:pt x="10" y="5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77" name="Group 11669"/>
            <p:cNvGrpSpPr>
              <a:grpSpLocks/>
            </p:cNvGrpSpPr>
            <p:nvPr/>
          </p:nvGrpSpPr>
          <p:grpSpPr bwMode="auto">
            <a:xfrm>
              <a:off x="7377" y="10543"/>
              <a:ext cx="24" cy="34"/>
              <a:chOff x="7377" y="10543"/>
              <a:chExt cx="24" cy="34"/>
            </a:xfrm>
          </p:grpSpPr>
          <p:sp>
            <p:nvSpPr>
              <p:cNvPr id="20258" name="Freeform 11670"/>
              <p:cNvSpPr>
                <a:spLocks/>
              </p:cNvSpPr>
              <p:nvPr/>
            </p:nvSpPr>
            <p:spPr bwMode="auto">
              <a:xfrm>
                <a:off x="7377" y="10543"/>
                <a:ext cx="24" cy="34"/>
              </a:xfrm>
              <a:custGeom>
                <a:avLst/>
                <a:gdLst>
                  <a:gd name="T0" fmla="+- 0 7396 7377"/>
                  <a:gd name="T1" fmla="*/ T0 w 24"/>
                  <a:gd name="T2" fmla="+- 0 10543 10543"/>
                  <a:gd name="T3" fmla="*/ 10543 h 34"/>
                  <a:gd name="T4" fmla="+- 0 7377 7377"/>
                  <a:gd name="T5" fmla="*/ T4 w 24"/>
                  <a:gd name="T6" fmla="+- 0 10558 10543"/>
                  <a:gd name="T7" fmla="*/ 10558 h 34"/>
                  <a:gd name="T8" fmla="+- 0 7384 7377"/>
                  <a:gd name="T9" fmla="*/ T8 w 24"/>
                  <a:gd name="T10" fmla="+- 0 10565 10543"/>
                  <a:gd name="T11" fmla="*/ 10565 h 34"/>
                  <a:gd name="T12" fmla="+- 0 7384 7377"/>
                  <a:gd name="T13" fmla="*/ T12 w 24"/>
                  <a:gd name="T14" fmla="+- 0 10567 10543"/>
                  <a:gd name="T15" fmla="*/ 10567 h 34"/>
                  <a:gd name="T16" fmla="+- 0 7386 7377"/>
                  <a:gd name="T17" fmla="*/ T16 w 24"/>
                  <a:gd name="T18" fmla="+- 0 10567 10543"/>
                  <a:gd name="T19" fmla="*/ 10567 h 34"/>
                  <a:gd name="T20" fmla="+- 0 7386 7377"/>
                  <a:gd name="T21" fmla="*/ T20 w 24"/>
                  <a:gd name="T22" fmla="+- 0 10570 10543"/>
                  <a:gd name="T23" fmla="*/ 10570 h 34"/>
                  <a:gd name="T24" fmla="+- 0 7389 7377"/>
                  <a:gd name="T25" fmla="*/ T24 w 24"/>
                  <a:gd name="T26" fmla="+- 0 10570 10543"/>
                  <a:gd name="T27" fmla="*/ 10570 h 34"/>
                  <a:gd name="T28" fmla="+- 0 7389 7377"/>
                  <a:gd name="T29" fmla="*/ T28 w 24"/>
                  <a:gd name="T30" fmla="+- 0 10574 10543"/>
                  <a:gd name="T31" fmla="*/ 10574 h 34"/>
                  <a:gd name="T32" fmla="+- 0 7391 7377"/>
                  <a:gd name="T33" fmla="*/ T32 w 24"/>
                  <a:gd name="T34" fmla="+- 0 10574 10543"/>
                  <a:gd name="T35" fmla="*/ 10574 h 34"/>
                  <a:gd name="T36" fmla="+- 0 7391 7377"/>
                  <a:gd name="T37" fmla="*/ T36 w 24"/>
                  <a:gd name="T38" fmla="+- 0 10577 10543"/>
                  <a:gd name="T39" fmla="*/ 10577 h 34"/>
                  <a:gd name="T40" fmla="+- 0 7396 7377"/>
                  <a:gd name="T41" fmla="*/ T40 w 24"/>
                  <a:gd name="T42" fmla="+- 0 10577 10543"/>
                  <a:gd name="T43" fmla="*/ 10577 h 34"/>
                  <a:gd name="T44" fmla="+- 0 7396 7377"/>
                  <a:gd name="T45" fmla="*/ T44 w 24"/>
                  <a:gd name="T46" fmla="+- 0 10572 10543"/>
                  <a:gd name="T47" fmla="*/ 10572 h 34"/>
                  <a:gd name="T48" fmla="+- 0 7394 7377"/>
                  <a:gd name="T49" fmla="*/ T48 w 24"/>
                  <a:gd name="T50" fmla="+- 0 10572 10543"/>
                  <a:gd name="T51" fmla="*/ 10572 h 34"/>
                  <a:gd name="T52" fmla="+- 0 7394 7377"/>
                  <a:gd name="T53" fmla="*/ T52 w 24"/>
                  <a:gd name="T54" fmla="+- 0 10570 10543"/>
                  <a:gd name="T55" fmla="*/ 10570 h 34"/>
                  <a:gd name="T56" fmla="+- 0 7391 7377"/>
                  <a:gd name="T57" fmla="*/ T56 w 24"/>
                  <a:gd name="T58" fmla="+- 0 10567 10543"/>
                  <a:gd name="T59" fmla="*/ 10567 h 34"/>
                  <a:gd name="T60" fmla="+- 0 7391 7377"/>
                  <a:gd name="T61" fmla="*/ T60 w 24"/>
                  <a:gd name="T62" fmla="+- 0 10565 10543"/>
                  <a:gd name="T63" fmla="*/ 10565 h 34"/>
                  <a:gd name="T64" fmla="+- 0 7389 7377"/>
                  <a:gd name="T65" fmla="*/ T64 w 24"/>
                  <a:gd name="T66" fmla="+- 0 10565 10543"/>
                  <a:gd name="T67" fmla="*/ 10565 h 34"/>
                  <a:gd name="T68" fmla="+- 0 7389 7377"/>
                  <a:gd name="T69" fmla="*/ T68 w 24"/>
                  <a:gd name="T70" fmla="+- 0 10562 10543"/>
                  <a:gd name="T71" fmla="*/ 10562 h 34"/>
                  <a:gd name="T72" fmla="+- 0 7386 7377"/>
                  <a:gd name="T73" fmla="*/ T72 w 24"/>
                  <a:gd name="T74" fmla="+- 0 10562 10543"/>
                  <a:gd name="T75" fmla="*/ 10562 h 34"/>
                  <a:gd name="T76" fmla="+- 0 7386 7377"/>
                  <a:gd name="T77" fmla="*/ T76 w 24"/>
                  <a:gd name="T78" fmla="+- 0 10560 10543"/>
                  <a:gd name="T79" fmla="*/ 10560 h 34"/>
                  <a:gd name="T80" fmla="+- 0 7384 7377"/>
                  <a:gd name="T81" fmla="*/ T80 w 24"/>
                  <a:gd name="T82" fmla="+- 0 10558 10543"/>
                  <a:gd name="T83" fmla="*/ 10558 h 34"/>
                  <a:gd name="T84" fmla="+- 0 7394 7377"/>
                  <a:gd name="T85" fmla="*/ T84 w 24"/>
                  <a:gd name="T86" fmla="+- 0 10548 10543"/>
                  <a:gd name="T87" fmla="*/ 10548 h 34"/>
                  <a:gd name="T88" fmla="+- 0 7400 7377"/>
                  <a:gd name="T89" fmla="*/ T88 w 24"/>
                  <a:gd name="T90" fmla="+- 0 10548 10543"/>
                  <a:gd name="T91" fmla="*/ 10548 h 34"/>
                  <a:gd name="T92" fmla="+- 0 7396 7377"/>
                  <a:gd name="T93" fmla="*/ T92 w 24"/>
                  <a:gd name="T94" fmla="+- 0 10543 10543"/>
                  <a:gd name="T95" fmla="*/ 10543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</a:cxnLst>
                <a:rect l="0" t="0" r="r" b="b"/>
                <a:pathLst>
                  <a:path w="24" h="34">
                    <a:moveTo>
                      <a:pt x="19" y="0"/>
                    </a:moveTo>
                    <a:lnTo>
                      <a:pt x="0" y="15"/>
                    </a:lnTo>
                    <a:lnTo>
                      <a:pt x="7" y="22"/>
                    </a:lnTo>
                    <a:lnTo>
                      <a:pt x="7" y="24"/>
                    </a:lnTo>
                    <a:lnTo>
                      <a:pt x="9" y="24"/>
                    </a:lnTo>
                    <a:lnTo>
                      <a:pt x="9" y="27"/>
                    </a:lnTo>
                    <a:lnTo>
                      <a:pt x="12" y="27"/>
                    </a:lnTo>
                    <a:lnTo>
                      <a:pt x="12" y="31"/>
                    </a:lnTo>
                    <a:lnTo>
                      <a:pt x="14" y="31"/>
                    </a:lnTo>
                    <a:lnTo>
                      <a:pt x="14" y="34"/>
                    </a:lnTo>
                    <a:lnTo>
                      <a:pt x="19" y="34"/>
                    </a:lnTo>
                    <a:lnTo>
                      <a:pt x="19" y="29"/>
                    </a:lnTo>
                    <a:lnTo>
                      <a:pt x="17" y="29"/>
                    </a:lnTo>
                    <a:lnTo>
                      <a:pt x="17" y="27"/>
                    </a:lnTo>
                    <a:lnTo>
                      <a:pt x="14" y="24"/>
                    </a:lnTo>
                    <a:lnTo>
                      <a:pt x="14" y="22"/>
                    </a:lnTo>
                    <a:lnTo>
                      <a:pt x="12" y="22"/>
                    </a:lnTo>
                    <a:lnTo>
                      <a:pt x="12" y="19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17" y="5"/>
                    </a:lnTo>
                    <a:lnTo>
                      <a:pt x="23" y="5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78" name="Group 11671"/>
            <p:cNvGrpSpPr>
              <a:grpSpLocks/>
            </p:cNvGrpSpPr>
            <p:nvPr/>
          </p:nvGrpSpPr>
          <p:grpSpPr bwMode="auto">
            <a:xfrm>
              <a:off x="7029" y="10757"/>
              <a:ext cx="180" cy="180"/>
              <a:chOff x="7029" y="10757"/>
              <a:chExt cx="180" cy="180"/>
            </a:xfrm>
          </p:grpSpPr>
          <p:sp>
            <p:nvSpPr>
              <p:cNvPr id="20257" name="Freeform 11672"/>
              <p:cNvSpPr>
                <a:spLocks/>
              </p:cNvSpPr>
              <p:nvPr/>
            </p:nvSpPr>
            <p:spPr bwMode="auto">
              <a:xfrm>
                <a:off x="7029" y="10757"/>
                <a:ext cx="180" cy="180"/>
              </a:xfrm>
              <a:custGeom>
                <a:avLst/>
                <a:gdLst>
                  <a:gd name="T0" fmla="+- 0 7110 7029"/>
                  <a:gd name="T1" fmla="*/ T0 w 180"/>
                  <a:gd name="T2" fmla="+- 0 10937 10757"/>
                  <a:gd name="T3" fmla="*/ 10937 h 180"/>
                  <a:gd name="T4" fmla="+- 0 7209 7029"/>
                  <a:gd name="T5" fmla="*/ T4 w 180"/>
                  <a:gd name="T6" fmla="+- 0 10855 10757"/>
                  <a:gd name="T7" fmla="*/ 10855 h 180"/>
                  <a:gd name="T8" fmla="+- 0 7127 7029"/>
                  <a:gd name="T9" fmla="*/ T8 w 180"/>
                  <a:gd name="T10" fmla="+- 0 10757 10757"/>
                  <a:gd name="T11" fmla="*/ 10757 h 180"/>
                  <a:gd name="T12" fmla="+- 0 7029 7029"/>
                  <a:gd name="T13" fmla="*/ T12 w 180"/>
                  <a:gd name="T14" fmla="+- 0 10838 10757"/>
                  <a:gd name="T15" fmla="*/ 10838 h 180"/>
                  <a:gd name="T16" fmla="+- 0 7110 7029"/>
                  <a:gd name="T17" fmla="*/ T16 w 180"/>
                  <a:gd name="T18" fmla="+- 0 10937 10757"/>
                  <a:gd name="T19" fmla="*/ 10937 h 1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0">
                    <a:moveTo>
                      <a:pt x="81" y="180"/>
                    </a:moveTo>
                    <a:lnTo>
                      <a:pt x="180" y="98"/>
                    </a:lnTo>
                    <a:lnTo>
                      <a:pt x="98" y="0"/>
                    </a:lnTo>
                    <a:lnTo>
                      <a:pt x="0" y="81"/>
                    </a:lnTo>
                    <a:lnTo>
                      <a:pt x="81" y="18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79" name="Group 11673"/>
            <p:cNvGrpSpPr>
              <a:grpSpLocks/>
            </p:cNvGrpSpPr>
            <p:nvPr/>
          </p:nvGrpSpPr>
          <p:grpSpPr bwMode="auto">
            <a:xfrm>
              <a:off x="7060" y="10786"/>
              <a:ext cx="120" cy="120"/>
              <a:chOff x="7060" y="10786"/>
              <a:chExt cx="120" cy="120"/>
            </a:xfrm>
          </p:grpSpPr>
          <p:sp>
            <p:nvSpPr>
              <p:cNvPr id="20256" name="Freeform 11674"/>
              <p:cNvSpPr>
                <a:spLocks/>
              </p:cNvSpPr>
              <p:nvPr/>
            </p:nvSpPr>
            <p:spPr bwMode="auto">
              <a:xfrm>
                <a:off x="7060" y="10786"/>
                <a:ext cx="120" cy="120"/>
              </a:xfrm>
              <a:custGeom>
                <a:avLst/>
                <a:gdLst>
                  <a:gd name="T0" fmla="+- 0 7113 7060"/>
                  <a:gd name="T1" fmla="*/ T0 w 120"/>
                  <a:gd name="T2" fmla="+- 0 10906 10786"/>
                  <a:gd name="T3" fmla="*/ 10906 h 120"/>
                  <a:gd name="T4" fmla="+- 0 7180 7060"/>
                  <a:gd name="T5" fmla="*/ T4 w 120"/>
                  <a:gd name="T6" fmla="+- 0 10853 10786"/>
                  <a:gd name="T7" fmla="*/ 10853 h 120"/>
                  <a:gd name="T8" fmla="+- 0 7125 7060"/>
                  <a:gd name="T9" fmla="*/ T8 w 120"/>
                  <a:gd name="T10" fmla="+- 0 10786 10786"/>
                  <a:gd name="T11" fmla="*/ 10786 h 120"/>
                  <a:gd name="T12" fmla="+- 0 7060 7060"/>
                  <a:gd name="T13" fmla="*/ T12 w 120"/>
                  <a:gd name="T14" fmla="+- 0 10841 10786"/>
                  <a:gd name="T15" fmla="*/ 10841 h 120"/>
                  <a:gd name="T16" fmla="+- 0 7113 7060"/>
                  <a:gd name="T17" fmla="*/ T16 w 120"/>
                  <a:gd name="T18" fmla="+- 0 10906 10786"/>
                  <a:gd name="T19" fmla="*/ 10906 h 1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0" h="120">
                    <a:moveTo>
                      <a:pt x="53" y="120"/>
                    </a:moveTo>
                    <a:lnTo>
                      <a:pt x="120" y="67"/>
                    </a:lnTo>
                    <a:lnTo>
                      <a:pt x="65" y="0"/>
                    </a:lnTo>
                    <a:lnTo>
                      <a:pt x="0" y="55"/>
                    </a:lnTo>
                    <a:lnTo>
                      <a:pt x="53" y="12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80" name="Group 11675"/>
            <p:cNvGrpSpPr>
              <a:grpSpLocks/>
            </p:cNvGrpSpPr>
            <p:nvPr/>
          </p:nvGrpSpPr>
          <p:grpSpPr bwMode="auto">
            <a:xfrm>
              <a:off x="7022" y="10814"/>
              <a:ext cx="26" cy="24"/>
              <a:chOff x="7022" y="10814"/>
              <a:chExt cx="26" cy="24"/>
            </a:xfrm>
          </p:grpSpPr>
          <p:sp>
            <p:nvSpPr>
              <p:cNvPr id="20255" name="Freeform 11676"/>
              <p:cNvSpPr>
                <a:spLocks/>
              </p:cNvSpPr>
              <p:nvPr/>
            </p:nvSpPr>
            <p:spPr bwMode="auto">
              <a:xfrm>
                <a:off x="7022" y="10814"/>
                <a:ext cx="26" cy="24"/>
              </a:xfrm>
              <a:custGeom>
                <a:avLst/>
                <a:gdLst>
                  <a:gd name="T0" fmla="+- 0 7029 7022"/>
                  <a:gd name="T1" fmla="*/ T0 w 26"/>
                  <a:gd name="T2" fmla="+- 0 10838 10814"/>
                  <a:gd name="T3" fmla="*/ 10838 h 24"/>
                  <a:gd name="T4" fmla="+- 0 7048 7022"/>
                  <a:gd name="T5" fmla="*/ T4 w 26"/>
                  <a:gd name="T6" fmla="+- 0 10822 10814"/>
                  <a:gd name="T7" fmla="*/ 10822 h 24"/>
                  <a:gd name="T8" fmla="+- 0 7041 7022"/>
                  <a:gd name="T9" fmla="*/ T8 w 26"/>
                  <a:gd name="T10" fmla="+- 0 10814 10814"/>
                  <a:gd name="T11" fmla="*/ 10814 h 24"/>
                  <a:gd name="T12" fmla="+- 0 7022 7022"/>
                  <a:gd name="T13" fmla="*/ T12 w 26"/>
                  <a:gd name="T14" fmla="+- 0 10831 10814"/>
                  <a:gd name="T15" fmla="*/ 10831 h 24"/>
                  <a:gd name="T16" fmla="+- 0 7029 7022"/>
                  <a:gd name="T17" fmla="*/ T16 w 26"/>
                  <a:gd name="T18" fmla="+- 0 10838 10814"/>
                  <a:gd name="T19" fmla="*/ 1083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7" y="24"/>
                    </a:moveTo>
                    <a:lnTo>
                      <a:pt x="26" y="8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81" name="Group 11677"/>
            <p:cNvGrpSpPr>
              <a:grpSpLocks/>
            </p:cNvGrpSpPr>
            <p:nvPr/>
          </p:nvGrpSpPr>
          <p:grpSpPr bwMode="auto">
            <a:xfrm>
              <a:off x="7101" y="10747"/>
              <a:ext cx="26" cy="26"/>
              <a:chOff x="7101" y="10747"/>
              <a:chExt cx="26" cy="26"/>
            </a:xfrm>
          </p:grpSpPr>
          <p:sp>
            <p:nvSpPr>
              <p:cNvPr id="20254" name="Freeform 11678"/>
              <p:cNvSpPr>
                <a:spLocks/>
              </p:cNvSpPr>
              <p:nvPr/>
            </p:nvSpPr>
            <p:spPr bwMode="auto">
              <a:xfrm>
                <a:off x="7101" y="10747"/>
                <a:ext cx="26" cy="26"/>
              </a:xfrm>
              <a:custGeom>
                <a:avLst/>
                <a:gdLst>
                  <a:gd name="T0" fmla="+- 0 7108 7101"/>
                  <a:gd name="T1" fmla="*/ T0 w 26"/>
                  <a:gd name="T2" fmla="+- 0 10774 10747"/>
                  <a:gd name="T3" fmla="*/ 10774 h 26"/>
                  <a:gd name="T4" fmla="+- 0 7127 7101"/>
                  <a:gd name="T5" fmla="*/ T4 w 26"/>
                  <a:gd name="T6" fmla="+- 0 10757 10747"/>
                  <a:gd name="T7" fmla="*/ 10757 h 26"/>
                  <a:gd name="T8" fmla="+- 0 7120 7101"/>
                  <a:gd name="T9" fmla="*/ T8 w 26"/>
                  <a:gd name="T10" fmla="+- 0 10747 10747"/>
                  <a:gd name="T11" fmla="*/ 10747 h 26"/>
                  <a:gd name="T12" fmla="+- 0 7101 7101"/>
                  <a:gd name="T13" fmla="*/ T12 w 26"/>
                  <a:gd name="T14" fmla="+- 0 10764 10747"/>
                  <a:gd name="T15" fmla="*/ 10764 h 26"/>
                  <a:gd name="T16" fmla="+- 0 7108 7101"/>
                  <a:gd name="T17" fmla="*/ T16 w 26"/>
                  <a:gd name="T18" fmla="+- 0 10774 10747"/>
                  <a:gd name="T19" fmla="*/ 1077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7" y="27"/>
                    </a:moveTo>
                    <a:lnTo>
                      <a:pt x="26" y="10"/>
                    </a:lnTo>
                    <a:lnTo>
                      <a:pt x="19" y="0"/>
                    </a:lnTo>
                    <a:lnTo>
                      <a:pt x="0" y="17"/>
                    </a:lnTo>
                    <a:lnTo>
                      <a:pt x="7" y="2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82" name="Group 11679"/>
            <p:cNvGrpSpPr>
              <a:grpSpLocks/>
            </p:cNvGrpSpPr>
            <p:nvPr/>
          </p:nvGrpSpPr>
          <p:grpSpPr bwMode="auto">
            <a:xfrm>
              <a:off x="7062" y="10781"/>
              <a:ext cx="26" cy="24"/>
              <a:chOff x="7062" y="10781"/>
              <a:chExt cx="26" cy="24"/>
            </a:xfrm>
          </p:grpSpPr>
          <p:sp>
            <p:nvSpPr>
              <p:cNvPr id="20253" name="Freeform 11680"/>
              <p:cNvSpPr>
                <a:spLocks/>
              </p:cNvSpPr>
              <p:nvPr/>
            </p:nvSpPr>
            <p:spPr bwMode="auto">
              <a:xfrm>
                <a:off x="7062" y="10781"/>
                <a:ext cx="26" cy="24"/>
              </a:xfrm>
              <a:custGeom>
                <a:avLst/>
                <a:gdLst>
                  <a:gd name="T0" fmla="+- 0 7067 7062"/>
                  <a:gd name="T1" fmla="*/ T0 w 26"/>
                  <a:gd name="T2" fmla="+- 0 10805 10781"/>
                  <a:gd name="T3" fmla="*/ 10805 h 24"/>
                  <a:gd name="T4" fmla="+- 0 7089 7062"/>
                  <a:gd name="T5" fmla="*/ T4 w 26"/>
                  <a:gd name="T6" fmla="+- 0 10790 10781"/>
                  <a:gd name="T7" fmla="*/ 10790 h 24"/>
                  <a:gd name="T8" fmla="+- 0 7082 7062"/>
                  <a:gd name="T9" fmla="*/ T8 w 26"/>
                  <a:gd name="T10" fmla="+- 0 10781 10781"/>
                  <a:gd name="T11" fmla="*/ 10781 h 24"/>
                  <a:gd name="T12" fmla="+- 0 7062 7062"/>
                  <a:gd name="T13" fmla="*/ T12 w 26"/>
                  <a:gd name="T14" fmla="+- 0 10798 10781"/>
                  <a:gd name="T15" fmla="*/ 10798 h 24"/>
                  <a:gd name="T16" fmla="+- 0 7067 7062"/>
                  <a:gd name="T17" fmla="*/ T16 w 26"/>
                  <a:gd name="T18" fmla="+- 0 10805 10781"/>
                  <a:gd name="T19" fmla="*/ 10805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5" y="24"/>
                    </a:moveTo>
                    <a:lnTo>
                      <a:pt x="27" y="9"/>
                    </a:lnTo>
                    <a:lnTo>
                      <a:pt x="20" y="0"/>
                    </a:lnTo>
                    <a:lnTo>
                      <a:pt x="0" y="17"/>
                    </a:lnTo>
                    <a:lnTo>
                      <a:pt x="5" y="2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83" name="Group 11681"/>
            <p:cNvGrpSpPr>
              <a:grpSpLocks/>
            </p:cNvGrpSpPr>
            <p:nvPr/>
          </p:nvGrpSpPr>
          <p:grpSpPr bwMode="auto">
            <a:xfrm>
              <a:off x="7110" y="10920"/>
              <a:ext cx="26" cy="24"/>
              <a:chOff x="7110" y="10920"/>
              <a:chExt cx="26" cy="24"/>
            </a:xfrm>
          </p:grpSpPr>
          <p:sp>
            <p:nvSpPr>
              <p:cNvPr id="20252" name="Freeform 11682"/>
              <p:cNvSpPr>
                <a:spLocks/>
              </p:cNvSpPr>
              <p:nvPr/>
            </p:nvSpPr>
            <p:spPr bwMode="auto">
              <a:xfrm>
                <a:off x="7110" y="10920"/>
                <a:ext cx="26" cy="24"/>
              </a:xfrm>
              <a:custGeom>
                <a:avLst/>
                <a:gdLst>
                  <a:gd name="T0" fmla="+- 0 7110 7110"/>
                  <a:gd name="T1" fmla="*/ T0 w 26"/>
                  <a:gd name="T2" fmla="+- 0 10937 10920"/>
                  <a:gd name="T3" fmla="*/ 10937 h 24"/>
                  <a:gd name="T4" fmla="+- 0 7132 7110"/>
                  <a:gd name="T5" fmla="*/ T4 w 26"/>
                  <a:gd name="T6" fmla="+- 0 10920 10920"/>
                  <a:gd name="T7" fmla="*/ 10920 h 24"/>
                  <a:gd name="T8" fmla="+- 0 7137 7110"/>
                  <a:gd name="T9" fmla="*/ T8 w 26"/>
                  <a:gd name="T10" fmla="+- 0 10930 10920"/>
                  <a:gd name="T11" fmla="*/ 10930 h 24"/>
                  <a:gd name="T12" fmla="+- 0 7118 7110"/>
                  <a:gd name="T13" fmla="*/ T12 w 26"/>
                  <a:gd name="T14" fmla="+- 0 10944 10920"/>
                  <a:gd name="T15" fmla="*/ 10944 h 24"/>
                  <a:gd name="T16" fmla="+- 0 7110 7110"/>
                  <a:gd name="T17" fmla="*/ T16 w 26"/>
                  <a:gd name="T18" fmla="+- 0 10937 10920"/>
                  <a:gd name="T19" fmla="*/ 10937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22" y="0"/>
                    </a:lnTo>
                    <a:lnTo>
                      <a:pt x="27" y="10"/>
                    </a:lnTo>
                    <a:lnTo>
                      <a:pt x="8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84" name="Group 11683"/>
            <p:cNvGrpSpPr>
              <a:grpSpLocks/>
            </p:cNvGrpSpPr>
            <p:nvPr/>
          </p:nvGrpSpPr>
          <p:grpSpPr bwMode="auto">
            <a:xfrm>
              <a:off x="7190" y="10855"/>
              <a:ext cx="26" cy="24"/>
              <a:chOff x="7190" y="10855"/>
              <a:chExt cx="26" cy="24"/>
            </a:xfrm>
          </p:grpSpPr>
          <p:sp>
            <p:nvSpPr>
              <p:cNvPr id="20251" name="Freeform 11684"/>
              <p:cNvSpPr>
                <a:spLocks/>
              </p:cNvSpPr>
              <p:nvPr/>
            </p:nvSpPr>
            <p:spPr bwMode="auto">
              <a:xfrm>
                <a:off x="7190" y="10855"/>
                <a:ext cx="26" cy="24"/>
              </a:xfrm>
              <a:custGeom>
                <a:avLst/>
                <a:gdLst>
                  <a:gd name="T0" fmla="+- 0 7190 7190"/>
                  <a:gd name="T1" fmla="*/ T0 w 26"/>
                  <a:gd name="T2" fmla="+- 0 10872 10855"/>
                  <a:gd name="T3" fmla="*/ 10872 h 24"/>
                  <a:gd name="T4" fmla="+- 0 7209 7190"/>
                  <a:gd name="T5" fmla="*/ T4 w 26"/>
                  <a:gd name="T6" fmla="+- 0 10855 10855"/>
                  <a:gd name="T7" fmla="*/ 10855 h 24"/>
                  <a:gd name="T8" fmla="+- 0 7216 7190"/>
                  <a:gd name="T9" fmla="*/ T8 w 26"/>
                  <a:gd name="T10" fmla="+- 0 10862 10855"/>
                  <a:gd name="T11" fmla="*/ 10862 h 24"/>
                  <a:gd name="T12" fmla="+- 0 7197 7190"/>
                  <a:gd name="T13" fmla="*/ T12 w 26"/>
                  <a:gd name="T14" fmla="+- 0 10879 10855"/>
                  <a:gd name="T15" fmla="*/ 10879 h 24"/>
                  <a:gd name="T16" fmla="+- 0 7190 7190"/>
                  <a:gd name="T17" fmla="*/ T16 w 26"/>
                  <a:gd name="T18" fmla="+- 0 10872 10855"/>
                  <a:gd name="T19" fmla="*/ 1087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4">
                    <a:moveTo>
                      <a:pt x="0" y="17"/>
                    </a:moveTo>
                    <a:lnTo>
                      <a:pt x="19" y="0"/>
                    </a:lnTo>
                    <a:lnTo>
                      <a:pt x="26" y="7"/>
                    </a:lnTo>
                    <a:lnTo>
                      <a:pt x="7" y="24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85" name="Group 11685"/>
            <p:cNvGrpSpPr>
              <a:grpSpLocks/>
            </p:cNvGrpSpPr>
            <p:nvPr/>
          </p:nvGrpSpPr>
          <p:grpSpPr bwMode="auto">
            <a:xfrm>
              <a:off x="7151" y="10886"/>
              <a:ext cx="26" cy="26"/>
              <a:chOff x="7151" y="10886"/>
              <a:chExt cx="26" cy="26"/>
            </a:xfrm>
          </p:grpSpPr>
          <p:sp>
            <p:nvSpPr>
              <p:cNvPr id="20250" name="Freeform 11686"/>
              <p:cNvSpPr>
                <a:spLocks/>
              </p:cNvSpPr>
              <p:nvPr/>
            </p:nvSpPr>
            <p:spPr bwMode="auto">
              <a:xfrm>
                <a:off x="7151" y="10886"/>
                <a:ext cx="26" cy="26"/>
              </a:xfrm>
              <a:custGeom>
                <a:avLst/>
                <a:gdLst>
                  <a:gd name="T0" fmla="+- 0 7151 7151"/>
                  <a:gd name="T1" fmla="*/ T0 w 26"/>
                  <a:gd name="T2" fmla="+- 0 10903 10886"/>
                  <a:gd name="T3" fmla="*/ 10903 h 26"/>
                  <a:gd name="T4" fmla="+- 0 7170 7151"/>
                  <a:gd name="T5" fmla="*/ T4 w 26"/>
                  <a:gd name="T6" fmla="+- 0 10886 10886"/>
                  <a:gd name="T7" fmla="*/ 10886 h 26"/>
                  <a:gd name="T8" fmla="+- 0 7178 7151"/>
                  <a:gd name="T9" fmla="*/ T8 w 26"/>
                  <a:gd name="T10" fmla="+- 0 10896 10886"/>
                  <a:gd name="T11" fmla="*/ 10896 h 26"/>
                  <a:gd name="T12" fmla="+- 0 7158 7151"/>
                  <a:gd name="T13" fmla="*/ T12 w 26"/>
                  <a:gd name="T14" fmla="+- 0 10913 10886"/>
                  <a:gd name="T15" fmla="*/ 10913 h 26"/>
                  <a:gd name="T16" fmla="+- 0 7151 7151"/>
                  <a:gd name="T17" fmla="*/ T16 w 26"/>
                  <a:gd name="T18" fmla="+- 0 10903 10886"/>
                  <a:gd name="T19" fmla="*/ 1090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6">
                    <a:moveTo>
                      <a:pt x="0" y="17"/>
                    </a:moveTo>
                    <a:lnTo>
                      <a:pt x="19" y="0"/>
                    </a:lnTo>
                    <a:lnTo>
                      <a:pt x="27" y="10"/>
                    </a:lnTo>
                    <a:lnTo>
                      <a:pt x="7" y="27"/>
                    </a:lnTo>
                    <a:lnTo>
                      <a:pt x="0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86" name="Group 11687"/>
            <p:cNvGrpSpPr>
              <a:grpSpLocks/>
            </p:cNvGrpSpPr>
            <p:nvPr/>
          </p:nvGrpSpPr>
          <p:grpSpPr bwMode="auto">
            <a:xfrm>
              <a:off x="7118" y="10826"/>
              <a:ext cx="31" cy="48"/>
              <a:chOff x="7118" y="10826"/>
              <a:chExt cx="31" cy="48"/>
            </a:xfrm>
          </p:grpSpPr>
          <p:sp>
            <p:nvSpPr>
              <p:cNvPr id="20249" name="Freeform 11688"/>
              <p:cNvSpPr>
                <a:spLocks/>
              </p:cNvSpPr>
              <p:nvPr/>
            </p:nvSpPr>
            <p:spPr bwMode="auto">
              <a:xfrm>
                <a:off x="7118" y="10826"/>
                <a:ext cx="31" cy="48"/>
              </a:xfrm>
              <a:custGeom>
                <a:avLst/>
                <a:gdLst>
                  <a:gd name="T0" fmla="+- 0 7126 7118"/>
                  <a:gd name="T1" fmla="*/ T0 w 31"/>
                  <a:gd name="T2" fmla="+- 0 10826 10826"/>
                  <a:gd name="T3" fmla="*/ 10826 h 48"/>
                  <a:gd name="T4" fmla="+- 0 7118 7118"/>
                  <a:gd name="T5" fmla="*/ T4 w 31"/>
                  <a:gd name="T6" fmla="+- 0 10826 10826"/>
                  <a:gd name="T7" fmla="*/ 10826 h 48"/>
                  <a:gd name="T8" fmla="+- 0 7137 7118"/>
                  <a:gd name="T9" fmla="*/ T8 w 31"/>
                  <a:gd name="T10" fmla="+- 0 10848 10826"/>
                  <a:gd name="T11" fmla="*/ 10848 h 48"/>
                  <a:gd name="T12" fmla="+- 0 7125 7118"/>
                  <a:gd name="T13" fmla="*/ T12 w 31"/>
                  <a:gd name="T14" fmla="+- 0 10860 10826"/>
                  <a:gd name="T15" fmla="*/ 10860 h 48"/>
                  <a:gd name="T16" fmla="+- 0 7120 7118"/>
                  <a:gd name="T17" fmla="*/ T16 w 31"/>
                  <a:gd name="T18" fmla="+- 0 10860 10826"/>
                  <a:gd name="T19" fmla="*/ 10860 h 48"/>
                  <a:gd name="T20" fmla="+- 0 7120 7118"/>
                  <a:gd name="T21" fmla="*/ T20 w 31"/>
                  <a:gd name="T22" fmla="+- 0 10862 10826"/>
                  <a:gd name="T23" fmla="*/ 10862 h 48"/>
                  <a:gd name="T24" fmla="+- 0 7118 7118"/>
                  <a:gd name="T25" fmla="*/ T24 w 31"/>
                  <a:gd name="T26" fmla="+- 0 10865 10826"/>
                  <a:gd name="T27" fmla="*/ 10865 h 48"/>
                  <a:gd name="T28" fmla="+- 0 7127 7118"/>
                  <a:gd name="T29" fmla="*/ T28 w 31"/>
                  <a:gd name="T30" fmla="+- 0 10874 10826"/>
                  <a:gd name="T31" fmla="*/ 10874 h 48"/>
                  <a:gd name="T32" fmla="+- 0 7130 7118"/>
                  <a:gd name="T33" fmla="*/ T32 w 31"/>
                  <a:gd name="T34" fmla="+- 0 10872 10826"/>
                  <a:gd name="T35" fmla="*/ 10872 h 48"/>
                  <a:gd name="T36" fmla="+- 0 7125 7118"/>
                  <a:gd name="T37" fmla="*/ T36 w 31"/>
                  <a:gd name="T38" fmla="+- 0 10865 10826"/>
                  <a:gd name="T39" fmla="*/ 10865 h 48"/>
                  <a:gd name="T40" fmla="+- 0 7144 7118"/>
                  <a:gd name="T41" fmla="*/ T40 w 31"/>
                  <a:gd name="T42" fmla="+- 0 10848 10826"/>
                  <a:gd name="T43" fmla="*/ 10848 h 48"/>
                  <a:gd name="T44" fmla="+- 0 7149 7118"/>
                  <a:gd name="T45" fmla="*/ T44 w 31"/>
                  <a:gd name="T46" fmla="+- 0 10848 10826"/>
                  <a:gd name="T47" fmla="*/ 10848 h 48"/>
                  <a:gd name="T48" fmla="+- 0 7146 7118"/>
                  <a:gd name="T49" fmla="*/ T48 w 31"/>
                  <a:gd name="T50" fmla="+- 0 10846 10826"/>
                  <a:gd name="T51" fmla="*/ 10846 h 48"/>
                  <a:gd name="T52" fmla="+- 0 7142 7118"/>
                  <a:gd name="T53" fmla="*/ T52 w 31"/>
                  <a:gd name="T54" fmla="+- 0 10846 10826"/>
                  <a:gd name="T55" fmla="*/ 10846 h 48"/>
                  <a:gd name="T56" fmla="+- 0 7126 7118"/>
                  <a:gd name="T57" fmla="*/ T56 w 31"/>
                  <a:gd name="T58" fmla="+- 0 10826 10826"/>
                  <a:gd name="T59" fmla="*/ 10826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31" h="48">
                    <a:moveTo>
                      <a:pt x="8" y="0"/>
                    </a:moveTo>
                    <a:lnTo>
                      <a:pt x="0" y="0"/>
                    </a:lnTo>
                    <a:lnTo>
                      <a:pt x="19" y="22"/>
                    </a:lnTo>
                    <a:lnTo>
                      <a:pt x="7" y="34"/>
                    </a:lnTo>
                    <a:lnTo>
                      <a:pt x="2" y="34"/>
                    </a:lnTo>
                    <a:lnTo>
                      <a:pt x="2" y="36"/>
                    </a:lnTo>
                    <a:lnTo>
                      <a:pt x="0" y="39"/>
                    </a:lnTo>
                    <a:lnTo>
                      <a:pt x="9" y="48"/>
                    </a:lnTo>
                    <a:lnTo>
                      <a:pt x="12" y="46"/>
                    </a:lnTo>
                    <a:lnTo>
                      <a:pt x="7" y="39"/>
                    </a:lnTo>
                    <a:lnTo>
                      <a:pt x="26" y="22"/>
                    </a:lnTo>
                    <a:lnTo>
                      <a:pt x="31" y="22"/>
                    </a:lnTo>
                    <a:lnTo>
                      <a:pt x="28" y="20"/>
                    </a:lnTo>
                    <a:lnTo>
                      <a:pt x="24" y="2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87" name="Group 11689"/>
            <p:cNvGrpSpPr>
              <a:grpSpLocks/>
            </p:cNvGrpSpPr>
            <p:nvPr/>
          </p:nvGrpSpPr>
          <p:grpSpPr bwMode="auto">
            <a:xfrm>
              <a:off x="7113" y="10846"/>
              <a:ext cx="10" cy="14"/>
              <a:chOff x="7113" y="10846"/>
              <a:chExt cx="10" cy="14"/>
            </a:xfrm>
          </p:grpSpPr>
          <p:sp>
            <p:nvSpPr>
              <p:cNvPr id="20248" name="Freeform 11690"/>
              <p:cNvSpPr>
                <a:spLocks/>
              </p:cNvSpPr>
              <p:nvPr/>
            </p:nvSpPr>
            <p:spPr bwMode="auto">
              <a:xfrm>
                <a:off x="7113" y="10846"/>
                <a:ext cx="10" cy="14"/>
              </a:xfrm>
              <a:custGeom>
                <a:avLst/>
                <a:gdLst>
                  <a:gd name="T0" fmla="+- 0 7118 7113"/>
                  <a:gd name="T1" fmla="*/ T0 w 10"/>
                  <a:gd name="T2" fmla="+- 0 10846 10846"/>
                  <a:gd name="T3" fmla="*/ 10846 h 14"/>
                  <a:gd name="T4" fmla="+- 0 7113 7113"/>
                  <a:gd name="T5" fmla="*/ T4 w 10"/>
                  <a:gd name="T6" fmla="+- 0 10846 10846"/>
                  <a:gd name="T7" fmla="*/ 10846 h 14"/>
                  <a:gd name="T8" fmla="+- 0 7113 7113"/>
                  <a:gd name="T9" fmla="*/ T8 w 10"/>
                  <a:gd name="T10" fmla="+- 0 10850 10846"/>
                  <a:gd name="T11" fmla="*/ 10850 h 14"/>
                  <a:gd name="T12" fmla="+- 0 7115 7113"/>
                  <a:gd name="T13" fmla="*/ T12 w 10"/>
                  <a:gd name="T14" fmla="+- 0 10850 10846"/>
                  <a:gd name="T15" fmla="*/ 10850 h 14"/>
                  <a:gd name="T16" fmla="+- 0 7115 7113"/>
                  <a:gd name="T17" fmla="*/ T16 w 10"/>
                  <a:gd name="T18" fmla="+- 0 10853 10846"/>
                  <a:gd name="T19" fmla="*/ 10853 h 14"/>
                  <a:gd name="T20" fmla="+- 0 7118 7113"/>
                  <a:gd name="T21" fmla="*/ T20 w 10"/>
                  <a:gd name="T22" fmla="+- 0 10855 10846"/>
                  <a:gd name="T23" fmla="*/ 10855 h 14"/>
                  <a:gd name="T24" fmla="+- 0 7118 7113"/>
                  <a:gd name="T25" fmla="*/ T24 w 10"/>
                  <a:gd name="T26" fmla="+- 0 10860 10846"/>
                  <a:gd name="T27" fmla="*/ 10860 h 14"/>
                  <a:gd name="T28" fmla="+- 0 7122 7113"/>
                  <a:gd name="T29" fmla="*/ T28 w 10"/>
                  <a:gd name="T30" fmla="+- 0 10860 10846"/>
                  <a:gd name="T31" fmla="*/ 10860 h 14"/>
                  <a:gd name="T32" fmla="+- 0 7122 7113"/>
                  <a:gd name="T33" fmla="*/ T32 w 10"/>
                  <a:gd name="T34" fmla="+- 0 10853 10846"/>
                  <a:gd name="T35" fmla="*/ 10853 h 14"/>
                  <a:gd name="T36" fmla="+- 0 7120 7113"/>
                  <a:gd name="T37" fmla="*/ T36 w 10"/>
                  <a:gd name="T38" fmla="+- 0 10853 10846"/>
                  <a:gd name="T39" fmla="*/ 10853 h 14"/>
                  <a:gd name="T40" fmla="+- 0 7120 7113"/>
                  <a:gd name="T41" fmla="*/ T40 w 10"/>
                  <a:gd name="T42" fmla="+- 0 10848 10846"/>
                  <a:gd name="T43" fmla="*/ 10848 h 14"/>
                  <a:gd name="T44" fmla="+- 0 7118 7113"/>
                  <a:gd name="T45" fmla="*/ T44 w 10"/>
                  <a:gd name="T46" fmla="+- 0 10848 10846"/>
                  <a:gd name="T47" fmla="*/ 10848 h 14"/>
                  <a:gd name="T48" fmla="+- 0 7118 7113"/>
                  <a:gd name="T49" fmla="*/ T48 w 10"/>
                  <a:gd name="T50" fmla="+- 0 10846 10846"/>
                  <a:gd name="T51" fmla="*/ 1084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0" h="14">
                    <a:moveTo>
                      <a:pt x="5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9" y="7"/>
                    </a:lnTo>
                    <a:lnTo>
                      <a:pt x="7" y="7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88" name="Group 11691"/>
            <p:cNvGrpSpPr>
              <a:grpSpLocks/>
            </p:cNvGrpSpPr>
            <p:nvPr/>
          </p:nvGrpSpPr>
          <p:grpSpPr bwMode="auto">
            <a:xfrm>
              <a:off x="7144" y="10848"/>
              <a:ext cx="10" cy="7"/>
              <a:chOff x="7144" y="10848"/>
              <a:chExt cx="10" cy="7"/>
            </a:xfrm>
          </p:grpSpPr>
          <p:sp>
            <p:nvSpPr>
              <p:cNvPr id="20247" name="Freeform 11692"/>
              <p:cNvSpPr>
                <a:spLocks/>
              </p:cNvSpPr>
              <p:nvPr/>
            </p:nvSpPr>
            <p:spPr bwMode="auto">
              <a:xfrm>
                <a:off x="7144" y="10848"/>
                <a:ext cx="10" cy="7"/>
              </a:xfrm>
              <a:custGeom>
                <a:avLst/>
                <a:gdLst>
                  <a:gd name="T0" fmla="+- 0 7149 7144"/>
                  <a:gd name="T1" fmla="*/ T0 w 10"/>
                  <a:gd name="T2" fmla="+- 0 10848 10848"/>
                  <a:gd name="T3" fmla="*/ 10848 h 7"/>
                  <a:gd name="T4" fmla="+- 0 7144 7144"/>
                  <a:gd name="T5" fmla="*/ T4 w 10"/>
                  <a:gd name="T6" fmla="+- 0 10848 10848"/>
                  <a:gd name="T7" fmla="*/ 10848 h 7"/>
                  <a:gd name="T8" fmla="+- 0 7149 7144"/>
                  <a:gd name="T9" fmla="*/ T8 w 10"/>
                  <a:gd name="T10" fmla="+- 0 10855 10848"/>
                  <a:gd name="T11" fmla="*/ 10855 h 7"/>
                  <a:gd name="T12" fmla="+- 0 7154 7144"/>
                  <a:gd name="T13" fmla="*/ T12 w 10"/>
                  <a:gd name="T14" fmla="+- 0 10853 10848"/>
                  <a:gd name="T15" fmla="*/ 10853 h 7"/>
                  <a:gd name="T16" fmla="+- 0 7149 7144"/>
                  <a:gd name="T17" fmla="*/ T16 w 10"/>
                  <a:gd name="T18" fmla="+- 0 10848 10848"/>
                  <a:gd name="T19" fmla="*/ 1084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" h="7">
                    <a:moveTo>
                      <a:pt x="5" y="0"/>
                    </a:moveTo>
                    <a:lnTo>
                      <a:pt x="0" y="0"/>
                    </a:lnTo>
                    <a:lnTo>
                      <a:pt x="5" y="7"/>
                    </a:lnTo>
                    <a:lnTo>
                      <a:pt x="10" y="5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89" name="Group 11693"/>
            <p:cNvGrpSpPr>
              <a:grpSpLocks/>
            </p:cNvGrpSpPr>
            <p:nvPr/>
          </p:nvGrpSpPr>
          <p:grpSpPr bwMode="auto">
            <a:xfrm>
              <a:off x="7108" y="10841"/>
              <a:ext cx="7" cy="5"/>
              <a:chOff x="7108" y="10841"/>
              <a:chExt cx="7" cy="5"/>
            </a:xfrm>
          </p:grpSpPr>
          <p:sp>
            <p:nvSpPr>
              <p:cNvPr id="20246" name="Freeform 11694"/>
              <p:cNvSpPr>
                <a:spLocks/>
              </p:cNvSpPr>
              <p:nvPr/>
            </p:nvSpPr>
            <p:spPr bwMode="auto">
              <a:xfrm>
                <a:off x="7108" y="10841"/>
                <a:ext cx="7" cy="5"/>
              </a:xfrm>
              <a:custGeom>
                <a:avLst/>
                <a:gdLst>
                  <a:gd name="T0" fmla="+- 0 7115 7108"/>
                  <a:gd name="T1" fmla="*/ T0 w 7"/>
                  <a:gd name="T2" fmla="+- 0 10841 10841"/>
                  <a:gd name="T3" fmla="*/ 10841 h 5"/>
                  <a:gd name="T4" fmla="+- 0 7108 7108"/>
                  <a:gd name="T5" fmla="*/ T4 w 7"/>
                  <a:gd name="T6" fmla="+- 0 10841 10841"/>
                  <a:gd name="T7" fmla="*/ 10841 h 5"/>
                  <a:gd name="T8" fmla="+- 0 7108 7108"/>
                  <a:gd name="T9" fmla="*/ T8 w 7"/>
                  <a:gd name="T10" fmla="+- 0 10843 10841"/>
                  <a:gd name="T11" fmla="*/ 10843 h 5"/>
                  <a:gd name="T12" fmla="+- 0 7110 7108"/>
                  <a:gd name="T13" fmla="*/ T12 w 7"/>
                  <a:gd name="T14" fmla="+- 0 10843 10841"/>
                  <a:gd name="T15" fmla="*/ 10843 h 5"/>
                  <a:gd name="T16" fmla="+- 0 7110 7108"/>
                  <a:gd name="T17" fmla="*/ T16 w 7"/>
                  <a:gd name="T18" fmla="+- 0 10846 10841"/>
                  <a:gd name="T19" fmla="*/ 10846 h 5"/>
                  <a:gd name="T20" fmla="+- 0 7115 7108"/>
                  <a:gd name="T21" fmla="*/ T20 w 7"/>
                  <a:gd name="T22" fmla="+- 0 10846 10841"/>
                  <a:gd name="T23" fmla="*/ 10846 h 5"/>
                  <a:gd name="T24" fmla="+- 0 7115 7108"/>
                  <a:gd name="T25" fmla="*/ T24 w 7"/>
                  <a:gd name="T26" fmla="+- 0 10841 10841"/>
                  <a:gd name="T27" fmla="*/ 1084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7" y="5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90" name="Group 11695"/>
            <p:cNvGrpSpPr>
              <a:grpSpLocks/>
            </p:cNvGrpSpPr>
            <p:nvPr/>
          </p:nvGrpSpPr>
          <p:grpSpPr bwMode="auto">
            <a:xfrm>
              <a:off x="7142" y="10843"/>
              <a:ext cx="5" cy="2"/>
              <a:chOff x="7142" y="10843"/>
              <a:chExt cx="5" cy="2"/>
            </a:xfrm>
          </p:grpSpPr>
          <p:sp>
            <p:nvSpPr>
              <p:cNvPr id="20245" name="Freeform 11696"/>
              <p:cNvSpPr>
                <a:spLocks/>
              </p:cNvSpPr>
              <p:nvPr/>
            </p:nvSpPr>
            <p:spPr bwMode="auto">
              <a:xfrm>
                <a:off x="7142" y="10843"/>
                <a:ext cx="5" cy="2"/>
              </a:xfrm>
              <a:custGeom>
                <a:avLst/>
                <a:gdLst>
                  <a:gd name="T0" fmla="+- 0 7144 7142"/>
                  <a:gd name="T1" fmla="*/ T0 w 5"/>
                  <a:gd name="T2" fmla="+- 0 10843 10843"/>
                  <a:gd name="T3" fmla="*/ 10843 h 2"/>
                  <a:gd name="T4" fmla="+- 0 7142 7142"/>
                  <a:gd name="T5" fmla="*/ T4 w 5"/>
                  <a:gd name="T6" fmla="+- 0 10846 10843"/>
                  <a:gd name="T7" fmla="*/ 10846 h 2"/>
                  <a:gd name="T8" fmla="+- 0 7146 7142"/>
                  <a:gd name="T9" fmla="*/ T8 w 5"/>
                  <a:gd name="T10" fmla="+- 0 10846 10843"/>
                  <a:gd name="T11" fmla="*/ 10846 h 2"/>
                  <a:gd name="T12" fmla="+- 0 7144 7142"/>
                  <a:gd name="T13" fmla="*/ T12 w 5"/>
                  <a:gd name="T14" fmla="+- 0 10843 10843"/>
                  <a:gd name="T15" fmla="*/ 1084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2" y="0"/>
                    </a:moveTo>
                    <a:lnTo>
                      <a:pt x="0" y="3"/>
                    </a:lnTo>
                    <a:lnTo>
                      <a:pt x="4" y="3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91" name="Group 11697"/>
            <p:cNvGrpSpPr>
              <a:grpSpLocks/>
            </p:cNvGrpSpPr>
            <p:nvPr/>
          </p:nvGrpSpPr>
          <p:grpSpPr bwMode="auto">
            <a:xfrm>
              <a:off x="7101" y="10819"/>
              <a:ext cx="25" cy="22"/>
              <a:chOff x="7101" y="10819"/>
              <a:chExt cx="25" cy="22"/>
            </a:xfrm>
          </p:grpSpPr>
          <p:sp>
            <p:nvSpPr>
              <p:cNvPr id="20244" name="Freeform 11698"/>
              <p:cNvSpPr>
                <a:spLocks/>
              </p:cNvSpPr>
              <p:nvPr/>
            </p:nvSpPr>
            <p:spPr bwMode="auto">
              <a:xfrm>
                <a:off x="7101" y="10819"/>
                <a:ext cx="25" cy="22"/>
              </a:xfrm>
              <a:custGeom>
                <a:avLst/>
                <a:gdLst>
                  <a:gd name="T0" fmla="+- 0 7120 7101"/>
                  <a:gd name="T1" fmla="*/ T0 w 25"/>
                  <a:gd name="T2" fmla="+- 0 10819 10819"/>
                  <a:gd name="T3" fmla="*/ 10819 h 22"/>
                  <a:gd name="T4" fmla="+- 0 7101 7101"/>
                  <a:gd name="T5" fmla="*/ T4 w 25"/>
                  <a:gd name="T6" fmla="+- 0 10834 10819"/>
                  <a:gd name="T7" fmla="*/ 10834 h 22"/>
                  <a:gd name="T8" fmla="+- 0 7106 7101"/>
                  <a:gd name="T9" fmla="*/ T8 w 25"/>
                  <a:gd name="T10" fmla="+- 0 10838 10819"/>
                  <a:gd name="T11" fmla="*/ 10838 h 22"/>
                  <a:gd name="T12" fmla="+- 0 7106 7101"/>
                  <a:gd name="T13" fmla="*/ T12 w 25"/>
                  <a:gd name="T14" fmla="+- 0 10841 10819"/>
                  <a:gd name="T15" fmla="*/ 10841 h 22"/>
                  <a:gd name="T16" fmla="+- 0 7113 7101"/>
                  <a:gd name="T17" fmla="*/ T16 w 25"/>
                  <a:gd name="T18" fmla="+- 0 10841 10819"/>
                  <a:gd name="T19" fmla="*/ 10841 h 22"/>
                  <a:gd name="T20" fmla="+- 0 7113 7101"/>
                  <a:gd name="T21" fmla="*/ T20 w 25"/>
                  <a:gd name="T22" fmla="+- 0 10838 10819"/>
                  <a:gd name="T23" fmla="*/ 10838 h 22"/>
                  <a:gd name="T24" fmla="+- 0 7110 7101"/>
                  <a:gd name="T25" fmla="*/ T24 w 25"/>
                  <a:gd name="T26" fmla="+- 0 10838 10819"/>
                  <a:gd name="T27" fmla="*/ 10838 h 22"/>
                  <a:gd name="T28" fmla="+- 0 7110 7101"/>
                  <a:gd name="T29" fmla="*/ T28 w 25"/>
                  <a:gd name="T30" fmla="+- 0 10836 10819"/>
                  <a:gd name="T31" fmla="*/ 10836 h 22"/>
                  <a:gd name="T32" fmla="+- 0 7108 7101"/>
                  <a:gd name="T33" fmla="*/ T32 w 25"/>
                  <a:gd name="T34" fmla="+- 0 10834 10819"/>
                  <a:gd name="T35" fmla="*/ 10834 h 22"/>
                  <a:gd name="T36" fmla="+- 0 7118 7101"/>
                  <a:gd name="T37" fmla="*/ T36 w 25"/>
                  <a:gd name="T38" fmla="+- 0 10826 10819"/>
                  <a:gd name="T39" fmla="*/ 10826 h 22"/>
                  <a:gd name="T40" fmla="+- 0 7126 7101"/>
                  <a:gd name="T41" fmla="*/ T40 w 25"/>
                  <a:gd name="T42" fmla="+- 0 10826 10819"/>
                  <a:gd name="T43" fmla="*/ 10826 h 22"/>
                  <a:gd name="T44" fmla="+- 0 7120 7101"/>
                  <a:gd name="T45" fmla="*/ T44 w 25"/>
                  <a:gd name="T46" fmla="+- 0 10819 10819"/>
                  <a:gd name="T47" fmla="*/ 10819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5" h="22">
                    <a:moveTo>
                      <a:pt x="19" y="0"/>
                    </a:moveTo>
                    <a:lnTo>
                      <a:pt x="0" y="15"/>
                    </a:lnTo>
                    <a:lnTo>
                      <a:pt x="5" y="19"/>
                    </a:lnTo>
                    <a:lnTo>
                      <a:pt x="5" y="22"/>
                    </a:lnTo>
                    <a:lnTo>
                      <a:pt x="12" y="22"/>
                    </a:lnTo>
                    <a:lnTo>
                      <a:pt x="12" y="19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17" y="7"/>
                    </a:lnTo>
                    <a:lnTo>
                      <a:pt x="25" y="7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92" name="Group 11699"/>
            <p:cNvGrpSpPr>
              <a:grpSpLocks/>
            </p:cNvGrpSpPr>
            <p:nvPr/>
          </p:nvGrpSpPr>
          <p:grpSpPr bwMode="auto">
            <a:xfrm>
              <a:off x="5529" y="11666"/>
              <a:ext cx="146" cy="149"/>
              <a:chOff x="5529" y="11666"/>
              <a:chExt cx="146" cy="149"/>
            </a:xfrm>
          </p:grpSpPr>
          <p:sp>
            <p:nvSpPr>
              <p:cNvPr id="20243" name="Freeform 11700"/>
              <p:cNvSpPr>
                <a:spLocks/>
              </p:cNvSpPr>
              <p:nvPr/>
            </p:nvSpPr>
            <p:spPr bwMode="auto">
              <a:xfrm>
                <a:off x="5529" y="11666"/>
                <a:ext cx="146" cy="149"/>
              </a:xfrm>
              <a:custGeom>
                <a:avLst/>
                <a:gdLst>
                  <a:gd name="T0" fmla="+- 0 5550 5529"/>
                  <a:gd name="T1" fmla="*/ T0 w 146"/>
                  <a:gd name="T2" fmla="+- 0 11815 11666"/>
                  <a:gd name="T3" fmla="*/ 11815 h 149"/>
                  <a:gd name="T4" fmla="+- 0 5675 5529"/>
                  <a:gd name="T5" fmla="*/ T4 w 146"/>
                  <a:gd name="T6" fmla="+- 0 11794 11666"/>
                  <a:gd name="T7" fmla="*/ 11794 h 149"/>
                  <a:gd name="T8" fmla="+- 0 5654 5529"/>
                  <a:gd name="T9" fmla="*/ T8 w 146"/>
                  <a:gd name="T10" fmla="+- 0 11666 11666"/>
                  <a:gd name="T11" fmla="*/ 11666 h 149"/>
                  <a:gd name="T12" fmla="+- 0 5529 5529"/>
                  <a:gd name="T13" fmla="*/ T12 w 146"/>
                  <a:gd name="T14" fmla="+- 0 11690 11666"/>
                  <a:gd name="T15" fmla="*/ 11690 h 149"/>
                  <a:gd name="T16" fmla="+- 0 5550 5529"/>
                  <a:gd name="T17" fmla="*/ T16 w 146"/>
                  <a:gd name="T18" fmla="+- 0 11815 11666"/>
                  <a:gd name="T19" fmla="*/ 11815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46" h="149">
                    <a:moveTo>
                      <a:pt x="21" y="149"/>
                    </a:moveTo>
                    <a:lnTo>
                      <a:pt x="146" y="128"/>
                    </a:lnTo>
                    <a:lnTo>
                      <a:pt x="125" y="0"/>
                    </a:lnTo>
                    <a:lnTo>
                      <a:pt x="0" y="24"/>
                    </a:lnTo>
                    <a:lnTo>
                      <a:pt x="21" y="149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93" name="Group 11701"/>
            <p:cNvGrpSpPr>
              <a:grpSpLocks/>
            </p:cNvGrpSpPr>
            <p:nvPr/>
          </p:nvGrpSpPr>
          <p:grpSpPr bwMode="auto">
            <a:xfrm>
              <a:off x="5553" y="11693"/>
              <a:ext cx="98" cy="98"/>
              <a:chOff x="5553" y="11693"/>
              <a:chExt cx="98" cy="98"/>
            </a:xfrm>
          </p:grpSpPr>
          <p:sp>
            <p:nvSpPr>
              <p:cNvPr id="20242" name="Freeform 11702"/>
              <p:cNvSpPr>
                <a:spLocks/>
              </p:cNvSpPr>
              <p:nvPr/>
            </p:nvSpPr>
            <p:spPr bwMode="auto">
              <a:xfrm>
                <a:off x="5553" y="11693"/>
                <a:ext cx="98" cy="98"/>
              </a:xfrm>
              <a:custGeom>
                <a:avLst/>
                <a:gdLst>
                  <a:gd name="T0" fmla="+- 0 5567 5553"/>
                  <a:gd name="T1" fmla="*/ T0 w 98"/>
                  <a:gd name="T2" fmla="+- 0 11791 11693"/>
                  <a:gd name="T3" fmla="*/ 11791 h 98"/>
                  <a:gd name="T4" fmla="+- 0 5651 5553"/>
                  <a:gd name="T5" fmla="*/ T4 w 98"/>
                  <a:gd name="T6" fmla="+- 0 11777 11693"/>
                  <a:gd name="T7" fmla="*/ 11777 h 98"/>
                  <a:gd name="T8" fmla="+- 0 5637 5553"/>
                  <a:gd name="T9" fmla="*/ T8 w 98"/>
                  <a:gd name="T10" fmla="+- 0 11693 11693"/>
                  <a:gd name="T11" fmla="*/ 11693 h 98"/>
                  <a:gd name="T12" fmla="+- 0 5553 5553"/>
                  <a:gd name="T13" fmla="*/ T12 w 98"/>
                  <a:gd name="T14" fmla="+- 0 11707 11693"/>
                  <a:gd name="T15" fmla="*/ 11707 h 98"/>
                  <a:gd name="T16" fmla="+- 0 5567 5553"/>
                  <a:gd name="T17" fmla="*/ T16 w 98"/>
                  <a:gd name="T18" fmla="+- 0 11791 11693"/>
                  <a:gd name="T19" fmla="*/ 11791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98" h="98">
                    <a:moveTo>
                      <a:pt x="14" y="98"/>
                    </a:moveTo>
                    <a:lnTo>
                      <a:pt x="98" y="84"/>
                    </a:lnTo>
                    <a:lnTo>
                      <a:pt x="84" y="0"/>
                    </a:lnTo>
                    <a:lnTo>
                      <a:pt x="0" y="14"/>
                    </a:lnTo>
                    <a:lnTo>
                      <a:pt x="14" y="9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94" name="Group 11703"/>
            <p:cNvGrpSpPr>
              <a:grpSpLocks/>
            </p:cNvGrpSpPr>
            <p:nvPr/>
          </p:nvGrpSpPr>
          <p:grpSpPr bwMode="auto">
            <a:xfrm>
              <a:off x="5526" y="11674"/>
              <a:ext cx="26" cy="17"/>
              <a:chOff x="5526" y="11674"/>
              <a:chExt cx="26" cy="17"/>
            </a:xfrm>
          </p:grpSpPr>
          <p:sp>
            <p:nvSpPr>
              <p:cNvPr id="20241" name="Freeform 11704"/>
              <p:cNvSpPr>
                <a:spLocks/>
              </p:cNvSpPr>
              <p:nvPr/>
            </p:nvSpPr>
            <p:spPr bwMode="auto">
              <a:xfrm>
                <a:off x="5526" y="11674"/>
                <a:ext cx="26" cy="17"/>
              </a:xfrm>
              <a:custGeom>
                <a:avLst/>
                <a:gdLst>
                  <a:gd name="T0" fmla="+- 0 5529 5526"/>
                  <a:gd name="T1" fmla="*/ T0 w 26"/>
                  <a:gd name="T2" fmla="+- 0 11690 11674"/>
                  <a:gd name="T3" fmla="*/ 11690 h 17"/>
                  <a:gd name="T4" fmla="+- 0 5553 5526"/>
                  <a:gd name="T5" fmla="*/ T4 w 26"/>
                  <a:gd name="T6" fmla="+- 0 11686 11674"/>
                  <a:gd name="T7" fmla="*/ 11686 h 17"/>
                  <a:gd name="T8" fmla="+- 0 5550 5526"/>
                  <a:gd name="T9" fmla="*/ T8 w 26"/>
                  <a:gd name="T10" fmla="+- 0 11674 11674"/>
                  <a:gd name="T11" fmla="*/ 11674 h 17"/>
                  <a:gd name="T12" fmla="+- 0 5526 5526"/>
                  <a:gd name="T13" fmla="*/ T12 w 26"/>
                  <a:gd name="T14" fmla="+- 0 11678 11674"/>
                  <a:gd name="T15" fmla="*/ 11678 h 17"/>
                  <a:gd name="T16" fmla="+- 0 5529 5526"/>
                  <a:gd name="T17" fmla="*/ T16 w 26"/>
                  <a:gd name="T18" fmla="+- 0 11690 11674"/>
                  <a:gd name="T19" fmla="*/ 1169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17">
                    <a:moveTo>
                      <a:pt x="3" y="16"/>
                    </a:moveTo>
                    <a:lnTo>
                      <a:pt x="27" y="12"/>
                    </a:lnTo>
                    <a:lnTo>
                      <a:pt x="24" y="0"/>
                    </a:lnTo>
                    <a:lnTo>
                      <a:pt x="0" y="4"/>
                    </a:lnTo>
                    <a:lnTo>
                      <a:pt x="3" y="1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95" name="Group 11705"/>
            <p:cNvGrpSpPr>
              <a:grpSpLocks/>
            </p:cNvGrpSpPr>
            <p:nvPr/>
          </p:nvGrpSpPr>
          <p:grpSpPr bwMode="auto">
            <a:xfrm>
              <a:off x="5627" y="11657"/>
              <a:ext cx="26" cy="14"/>
              <a:chOff x="5627" y="11657"/>
              <a:chExt cx="26" cy="14"/>
            </a:xfrm>
          </p:grpSpPr>
          <p:sp>
            <p:nvSpPr>
              <p:cNvPr id="20240" name="Freeform 11706"/>
              <p:cNvSpPr>
                <a:spLocks/>
              </p:cNvSpPr>
              <p:nvPr/>
            </p:nvSpPr>
            <p:spPr bwMode="auto">
              <a:xfrm>
                <a:off x="5627" y="11657"/>
                <a:ext cx="26" cy="14"/>
              </a:xfrm>
              <a:custGeom>
                <a:avLst/>
                <a:gdLst>
                  <a:gd name="T0" fmla="+- 0 5630 5627"/>
                  <a:gd name="T1" fmla="*/ T0 w 26"/>
                  <a:gd name="T2" fmla="+- 0 11671 11657"/>
                  <a:gd name="T3" fmla="*/ 11671 h 14"/>
                  <a:gd name="T4" fmla="+- 0 5654 5627"/>
                  <a:gd name="T5" fmla="*/ T4 w 26"/>
                  <a:gd name="T6" fmla="+- 0 11666 11657"/>
                  <a:gd name="T7" fmla="*/ 11666 h 14"/>
                  <a:gd name="T8" fmla="+- 0 5651 5627"/>
                  <a:gd name="T9" fmla="*/ T8 w 26"/>
                  <a:gd name="T10" fmla="+- 0 11657 11657"/>
                  <a:gd name="T11" fmla="*/ 11657 h 14"/>
                  <a:gd name="T12" fmla="+- 0 5627 5627"/>
                  <a:gd name="T13" fmla="*/ T12 w 26"/>
                  <a:gd name="T14" fmla="+- 0 11662 11657"/>
                  <a:gd name="T15" fmla="*/ 11662 h 14"/>
                  <a:gd name="T16" fmla="+- 0 5630 5627"/>
                  <a:gd name="T17" fmla="*/ T16 w 26"/>
                  <a:gd name="T18" fmla="+- 0 11671 11657"/>
                  <a:gd name="T19" fmla="*/ 1167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14">
                    <a:moveTo>
                      <a:pt x="3" y="14"/>
                    </a:moveTo>
                    <a:lnTo>
                      <a:pt x="27" y="9"/>
                    </a:lnTo>
                    <a:lnTo>
                      <a:pt x="24" y="0"/>
                    </a:lnTo>
                    <a:lnTo>
                      <a:pt x="0" y="5"/>
                    </a:lnTo>
                    <a:lnTo>
                      <a:pt x="3" y="1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96" name="Group 11707"/>
            <p:cNvGrpSpPr>
              <a:grpSpLocks/>
            </p:cNvGrpSpPr>
            <p:nvPr/>
          </p:nvGrpSpPr>
          <p:grpSpPr bwMode="auto">
            <a:xfrm>
              <a:off x="5577" y="11666"/>
              <a:ext cx="26" cy="14"/>
              <a:chOff x="5577" y="11666"/>
              <a:chExt cx="26" cy="14"/>
            </a:xfrm>
          </p:grpSpPr>
          <p:sp>
            <p:nvSpPr>
              <p:cNvPr id="20239" name="Freeform 11708"/>
              <p:cNvSpPr>
                <a:spLocks/>
              </p:cNvSpPr>
              <p:nvPr/>
            </p:nvSpPr>
            <p:spPr bwMode="auto">
              <a:xfrm>
                <a:off x="5577" y="11666"/>
                <a:ext cx="26" cy="14"/>
              </a:xfrm>
              <a:custGeom>
                <a:avLst/>
                <a:gdLst>
                  <a:gd name="T0" fmla="+- 0 5579 5577"/>
                  <a:gd name="T1" fmla="*/ T0 w 26"/>
                  <a:gd name="T2" fmla="+- 0 11681 11666"/>
                  <a:gd name="T3" fmla="*/ 11681 h 14"/>
                  <a:gd name="T4" fmla="+- 0 5603 5577"/>
                  <a:gd name="T5" fmla="*/ T4 w 26"/>
                  <a:gd name="T6" fmla="+- 0 11676 11666"/>
                  <a:gd name="T7" fmla="*/ 11676 h 14"/>
                  <a:gd name="T8" fmla="+- 0 5601 5577"/>
                  <a:gd name="T9" fmla="*/ T8 w 26"/>
                  <a:gd name="T10" fmla="+- 0 11666 11666"/>
                  <a:gd name="T11" fmla="*/ 11666 h 14"/>
                  <a:gd name="T12" fmla="+- 0 5577 5577"/>
                  <a:gd name="T13" fmla="*/ T12 w 26"/>
                  <a:gd name="T14" fmla="+- 0 11671 11666"/>
                  <a:gd name="T15" fmla="*/ 11671 h 14"/>
                  <a:gd name="T16" fmla="+- 0 5579 5577"/>
                  <a:gd name="T17" fmla="*/ T16 w 26"/>
                  <a:gd name="T18" fmla="+- 0 11681 11666"/>
                  <a:gd name="T19" fmla="*/ 1168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14">
                    <a:moveTo>
                      <a:pt x="2" y="15"/>
                    </a:moveTo>
                    <a:lnTo>
                      <a:pt x="26" y="10"/>
                    </a:lnTo>
                    <a:lnTo>
                      <a:pt x="24" y="0"/>
                    </a:lnTo>
                    <a:lnTo>
                      <a:pt x="0" y="5"/>
                    </a:lnTo>
                    <a:lnTo>
                      <a:pt x="2" y="1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97" name="Group 11709"/>
            <p:cNvGrpSpPr>
              <a:grpSpLocks/>
            </p:cNvGrpSpPr>
            <p:nvPr/>
          </p:nvGrpSpPr>
          <p:grpSpPr bwMode="auto">
            <a:xfrm>
              <a:off x="5550" y="11810"/>
              <a:ext cx="26" cy="17"/>
              <a:chOff x="5550" y="11810"/>
              <a:chExt cx="26" cy="17"/>
            </a:xfrm>
          </p:grpSpPr>
          <p:sp>
            <p:nvSpPr>
              <p:cNvPr id="20238" name="Freeform 11710"/>
              <p:cNvSpPr>
                <a:spLocks/>
              </p:cNvSpPr>
              <p:nvPr/>
            </p:nvSpPr>
            <p:spPr bwMode="auto">
              <a:xfrm>
                <a:off x="5550" y="11810"/>
                <a:ext cx="26" cy="17"/>
              </a:xfrm>
              <a:custGeom>
                <a:avLst/>
                <a:gdLst>
                  <a:gd name="T0" fmla="+- 0 5550 5550"/>
                  <a:gd name="T1" fmla="*/ T0 w 26"/>
                  <a:gd name="T2" fmla="+- 0 11815 11810"/>
                  <a:gd name="T3" fmla="*/ 11815 h 17"/>
                  <a:gd name="T4" fmla="+- 0 5574 5550"/>
                  <a:gd name="T5" fmla="*/ T4 w 26"/>
                  <a:gd name="T6" fmla="+- 0 11810 11810"/>
                  <a:gd name="T7" fmla="*/ 11810 h 17"/>
                  <a:gd name="T8" fmla="+- 0 5577 5550"/>
                  <a:gd name="T9" fmla="*/ T8 w 26"/>
                  <a:gd name="T10" fmla="+- 0 11822 11810"/>
                  <a:gd name="T11" fmla="*/ 11822 h 17"/>
                  <a:gd name="T12" fmla="+- 0 5553 5550"/>
                  <a:gd name="T13" fmla="*/ T12 w 26"/>
                  <a:gd name="T14" fmla="+- 0 11827 11810"/>
                  <a:gd name="T15" fmla="*/ 11827 h 17"/>
                  <a:gd name="T16" fmla="+- 0 5550 5550"/>
                  <a:gd name="T17" fmla="*/ T16 w 26"/>
                  <a:gd name="T18" fmla="+- 0 11815 11810"/>
                  <a:gd name="T19" fmla="*/ 11815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17">
                    <a:moveTo>
                      <a:pt x="0" y="5"/>
                    </a:moveTo>
                    <a:lnTo>
                      <a:pt x="24" y="0"/>
                    </a:lnTo>
                    <a:lnTo>
                      <a:pt x="27" y="12"/>
                    </a:lnTo>
                    <a:lnTo>
                      <a:pt x="3" y="17"/>
                    </a:lnTo>
                    <a:lnTo>
                      <a:pt x="0" y="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98" name="Group 11711"/>
            <p:cNvGrpSpPr>
              <a:grpSpLocks/>
            </p:cNvGrpSpPr>
            <p:nvPr/>
          </p:nvGrpSpPr>
          <p:grpSpPr bwMode="auto">
            <a:xfrm>
              <a:off x="5651" y="11794"/>
              <a:ext cx="26" cy="14"/>
              <a:chOff x="5651" y="11794"/>
              <a:chExt cx="26" cy="14"/>
            </a:xfrm>
          </p:grpSpPr>
          <p:sp>
            <p:nvSpPr>
              <p:cNvPr id="20237" name="Freeform 11712"/>
              <p:cNvSpPr>
                <a:spLocks/>
              </p:cNvSpPr>
              <p:nvPr/>
            </p:nvSpPr>
            <p:spPr bwMode="auto">
              <a:xfrm>
                <a:off x="5651" y="11794"/>
                <a:ext cx="26" cy="14"/>
              </a:xfrm>
              <a:custGeom>
                <a:avLst/>
                <a:gdLst>
                  <a:gd name="T0" fmla="+- 0 5651 5651"/>
                  <a:gd name="T1" fmla="*/ T0 w 26"/>
                  <a:gd name="T2" fmla="+- 0 11798 11794"/>
                  <a:gd name="T3" fmla="*/ 11798 h 14"/>
                  <a:gd name="T4" fmla="+- 0 5675 5651"/>
                  <a:gd name="T5" fmla="*/ T4 w 26"/>
                  <a:gd name="T6" fmla="+- 0 11794 11794"/>
                  <a:gd name="T7" fmla="*/ 11794 h 14"/>
                  <a:gd name="T8" fmla="+- 0 5678 5651"/>
                  <a:gd name="T9" fmla="*/ T8 w 26"/>
                  <a:gd name="T10" fmla="+- 0 11803 11794"/>
                  <a:gd name="T11" fmla="*/ 11803 h 14"/>
                  <a:gd name="T12" fmla="+- 0 5654 5651"/>
                  <a:gd name="T13" fmla="*/ T12 w 26"/>
                  <a:gd name="T14" fmla="+- 0 11808 11794"/>
                  <a:gd name="T15" fmla="*/ 11808 h 14"/>
                  <a:gd name="T16" fmla="+- 0 5651 5651"/>
                  <a:gd name="T17" fmla="*/ T16 w 26"/>
                  <a:gd name="T18" fmla="+- 0 11798 11794"/>
                  <a:gd name="T19" fmla="*/ 1179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14">
                    <a:moveTo>
                      <a:pt x="0" y="4"/>
                    </a:moveTo>
                    <a:lnTo>
                      <a:pt x="24" y="0"/>
                    </a:lnTo>
                    <a:lnTo>
                      <a:pt x="27" y="9"/>
                    </a:lnTo>
                    <a:lnTo>
                      <a:pt x="3" y="14"/>
                    </a:lnTo>
                    <a:lnTo>
                      <a:pt x="0" y="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699" name="Group 11713"/>
            <p:cNvGrpSpPr>
              <a:grpSpLocks/>
            </p:cNvGrpSpPr>
            <p:nvPr/>
          </p:nvGrpSpPr>
          <p:grpSpPr bwMode="auto">
            <a:xfrm>
              <a:off x="5601" y="11803"/>
              <a:ext cx="26" cy="14"/>
              <a:chOff x="5601" y="11803"/>
              <a:chExt cx="26" cy="14"/>
            </a:xfrm>
          </p:grpSpPr>
          <p:sp>
            <p:nvSpPr>
              <p:cNvPr id="20236" name="Freeform 11714"/>
              <p:cNvSpPr>
                <a:spLocks/>
              </p:cNvSpPr>
              <p:nvPr/>
            </p:nvSpPr>
            <p:spPr bwMode="auto">
              <a:xfrm>
                <a:off x="5601" y="11803"/>
                <a:ext cx="26" cy="14"/>
              </a:xfrm>
              <a:custGeom>
                <a:avLst/>
                <a:gdLst>
                  <a:gd name="T0" fmla="+- 0 5601 5601"/>
                  <a:gd name="T1" fmla="*/ T0 w 26"/>
                  <a:gd name="T2" fmla="+- 0 11808 11803"/>
                  <a:gd name="T3" fmla="*/ 11808 h 14"/>
                  <a:gd name="T4" fmla="+- 0 5625 5601"/>
                  <a:gd name="T5" fmla="*/ T4 w 26"/>
                  <a:gd name="T6" fmla="+- 0 11803 11803"/>
                  <a:gd name="T7" fmla="*/ 11803 h 14"/>
                  <a:gd name="T8" fmla="+- 0 5627 5601"/>
                  <a:gd name="T9" fmla="*/ T8 w 26"/>
                  <a:gd name="T10" fmla="+- 0 11813 11803"/>
                  <a:gd name="T11" fmla="*/ 11813 h 14"/>
                  <a:gd name="T12" fmla="+- 0 5603 5601"/>
                  <a:gd name="T13" fmla="*/ T12 w 26"/>
                  <a:gd name="T14" fmla="+- 0 11818 11803"/>
                  <a:gd name="T15" fmla="*/ 11818 h 14"/>
                  <a:gd name="T16" fmla="+- 0 5601 5601"/>
                  <a:gd name="T17" fmla="*/ T16 w 26"/>
                  <a:gd name="T18" fmla="+- 0 11808 11803"/>
                  <a:gd name="T19" fmla="*/ 1180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14">
                    <a:moveTo>
                      <a:pt x="0" y="5"/>
                    </a:moveTo>
                    <a:lnTo>
                      <a:pt x="24" y="0"/>
                    </a:lnTo>
                    <a:lnTo>
                      <a:pt x="26" y="10"/>
                    </a:lnTo>
                    <a:lnTo>
                      <a:pt x="2" y="15"/>
                    </a:lnTo>
                    <a:lnTo>
                      <a:pt x="0" y="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00" name="Group 11715"/>
            <p:cNvGrpSpPr>
              <a:grpSpLocks/>
            </p:cNvGrpSpPr>
            <p:nvPr/>
          </p:nvGrpSpPr>
          <p:grpSpPr bwMode="auto">
            <a:xfrm>
              <a:off x="5591" y="11755"/>
              <a:ext cx="31" cy="14"/>
              <a:chOff x="5591" y="11755"/>
              <a:chExt cx="31" cy="14"/>
            </a:xfrm>
          </p:grpSpPr>
          <p:sp>
            <p:nvSpPr>
              <p:cNvPr id="20235" name="Freeform 11716"/>
              <p:cNvSpPr>
                <a:spLocks/>
              </p:cNvSpPr>
              <p:nvPr/>
            </p:nvSpPr>
            <p:spPr bwMode="auto">
              <a:xfrm>
                <a:off x="5591" y="11755"/>
                <a:ext cx="31" cy="14"/>
              </a:xfrm>
              <a:custGeom>
                <a:avLst/>
                <a:gdLst>
                  <a:gd name="T0" fmla="+- 0 5622 5591"/>
                  <a:gd name="T1" fmla="*/ T0 w 31"/>
                  <a:gd name="T2" fmla="+- 0 11755 11755"/>
                  <a:gd name="T3" fmla="*/ 11755 h 14"/>
                  <a:gd name="T4" fmla="+- 0 5591 5591"/>
                  <a:gd name="T5" fmla="*/ T4 w 31"/>
                  <a:gd name="T6" fmla="+- 0 11755 11755"/>
                  <a:gd name="T7" fmla="*/ 11755 h 14"/>
                  <a:gd name="T8" fmla="+- 0 5594 5591"/>
                  <a:gd name="T9" fmla="*/ T8 w 31"/>
                  <a:gd name="T10" fmla="+- 0 11770 11755"/>
                  <a:gd name="T11" fmla="*/ 11770 h 14"/>
                  <a:gd name="T12" fmla="+- 0 5598 5591"/>
                  <a:gd name="T13" fmla="*/ T12 w 31"/>
                  <a:gd name="T14" fmla="+- 0 11770 11755"/>
                  <a:gd name="T15" fmla="*/ 11770 h 14"/>
                  <a:gd name="T16" fmla="+- 0 5596 5591"/>
                  <a:gd name="T17" fmla="*/ T16 w 31"/>
                  <a:gd name="T18" fmla="+- 0 11760 11755"/>
                  <a:gd name="T19" fmla="*/ 11760 h 14"/>
                  <a:gd name="T20" fmla="+- 0 5622 5591"/>
                  <a:gd name="T21" fmla="*/ T20 w 31"/>
                  <a:gd name="T22" fmla="+- 0 11755 11755"/>
                  <a:gd name="T23" fmla="*/ 11755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31" h="14">
                    <a:moveTo>
                      <a:pt x="31" y="0"/>
                    </a:moveTo>
                    <a:lnTo>
                      <a:pt x="0" y="0"/>
                    </a:lnTo>
                    <a:lnTo>
                      <a:pt x="3" y="15"/>
                    </a:lnTo>
                    <a:lnTo>
                      <a:pt x="7" y="15"/>
                    </a:lnTo>
                    <a:lnTo>
                      <a:pt x="5" y="5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01" name="Group 11717"/>
            <p:cNvGrpSpPr>
              <a:grpSpLocks/>
            </p:cNvGrpSpPr>
            <p:nvPr/>
          </p:nvGrpSpPr>
          <p:grpSpPr bwMode="auto">
            <a:xfrm>
              <a:off x="5601" y="11722"/>
              <a:ext cx="26" cy="43"/>
              <a:chOff x="5601" y="11722"/>
              <a:chExt cx="26" cy="43"/>
            </a:xfrm>
          </p:grpSpPr>
          <p:sp>
            <p:nvSpPr>
              <p:cNvPr id="20234" name="Freeform 11718"/>
              <p:cNvSpPr>
                <a:spLocks/>
              </p:cNvSpPr>
              <p:nvPr/>
            </p:nvSpPr>
            <p:spPr bwMode="auto">
              <a:xfrm>
                <a:off x="5601" y="11722"/>
                <a:ext cx="26" cy="43"/>
              </a:xfrm>
              <a:custGeom>
                <a:avLst/>
                <a:gdLst>
                  <a:gd name="T0" fmla="+- 0 5616 5601"/>
                  <a:gd name="T1" fmla="*/ T0 w 26"/>
                  <a:gd name="T2" fmla="+- 0 11722 11722"/>
                  <a:gd name="T3" fmla="*/ 11722 h 43"/>
                  <a:gd name="T4" fmla="+- 0 5613 5601"/>
                  <a:gd name="T5" fmla="*/ T4 w 26"/>
                  <a:gd name="T6" fmla="+- 0 11722 11722"/>
                  <a:gd name="T7" fmla="*/ 11722 h 43"/>
                  <a:gd name="T8" fmla="+- 0 5618 5601"/>
                  <a:gd name="T9" fmla="*/ T8 w 26"/>
                  <a:gd name="T10" fmla="+- 0 11753 11722"/>
                  <a:gd name="T11" fmla="*/ 11753 h 43"/>
                  <a:gd name="T12" fmla="+- 0 5601 5601"/>
                  <a:gd name="T13" fmla="*/ T12 w 26"/>
                  <a:gd name="T14" fmla="+- 0 11755 11722"/>
                  <a:gd name="T15" fmla="*/ 11755 h 43"/>
                  <a:gd name="T16" fmla="+- 0 5601 5601"/>
                  <a:gd name="T17" fmla="*/ T16 w 26"/>
                  <a:gd name="T18" fmla="+- 0 11755 11722"/>
                  <a:gd name="T19" fmla="*/ 11755 h 43"/>
                  <a:gd name="T20" fmla="+- 0 5622 5601"/>
                  <a:gd name="T21" fmla="*/ T20 w 26"/>
                  <a:gd name="T22" fmla="+- 0 11755 11722"/>
                  <a:gd name="T23" fmla="*/ 11755 h 43"/>
                  <a:gd name="T24" fmla="+- 0 5622 5601"/>
                  <a:gd name="T25" fmla="*/ T24 w 26"/>
                  <a:gd name="T26" fmla="+- 0 11765 11722"/>
                  <a:gd name="T27" fmla="*/ 11765 h 43"/>
                  <a:gd name="T28" fmla="+- 0 5627 5601"/>
                  <a:gd name="T29" fmla="*/ T28 w 26"/>
                  <a:gd name="T30" fmla="+- 0 11762 11722"/>
                  <a:gd name="T31" fmla="*/ 11762 h 43"/>
                  <a:gd name="T32" fmla="+- 0 5625 5601"/>
                  <a:gd name="T33" fmla="*/ T32 w 26"/>
                  <a:gd name="T34" fmla="+- 0 11750 11722"/>
                  <a:gd name="T35" fmla="*/ 11750 h 43"/>
                  <a:gd name="T36" fmla="+- 0 5622 5601"/>
                  <a:gd name="T37" fmla="*/ T36 w 26"/>
                  <a:gd name="T38" fmla="+- 0 11750 11722"/>
                  <a:gd name="T39" fmla="*/ 11750 h 43"/>
                  <a:gd name="T40" fmla="+- 0 5616 5601"/>
                  <a:gd name="T41" fmla="*/ T40 w 26"/>
                  <a:gd name="T42" fmla="+- 0 11722 11722"/>
                  <a:gd name="T43" fmla="*/ 1172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6" h="43">
                    <a:moveTo>
                      <a:pt x="15" y="0"/>
                    </a:moveTo>
                    <a:lnTo>
                      <a:pt x="12" y="0"/>
                    </a:lnTo>
                    <a:lnTo>
                      <a:pt x="17" y="31"/>
                    </a:lnTo>
                    <a:lnTo>
                      <a:pt x="0" y="33"/>
                    </a:lnTo>
                    <a:lnTo>
                      <a:pt x="21" y="33"/>
                    </a:lnTo>
                    <a:lnTo>
                      <a:pt x="21" y="43"/>
                    </a:lnTo>
                    <a:lnTo>
                      <a:pt x="26" y="40"/>
                    </a:lnTo>
                    <a:lnTo>
                      <a:pt x="24" y="28"/>
                    </a:lnTo>
                    <a:lnTo>
                      <a:pt x="21" y="28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02" name="Group 11719"/>
            <p:cNvGrpSpPr>
              <a:grpSpLocks/>
            </p:cNvGrpSpPr>
            <p:nvPr/>
          </p:nvGrpSpPr>
          <p:grpSpPr bwMode="auto">
            <a:xfrm>
              <a:off x="5596" y="11731"/>
              <a:ext cx="5" cy="24"/>
              <a:chOff x="5596" y="11731"/>
              <a:chExt cx="5" cy="24"/>
            </a:xfrm>
          </p:grpSpPr>
          <p:sp>
            <p:nvSpPr>
              <p:cNvPr id="20233" name="Freeform 11720"/>
              <p:cNvSpPr>
                <a:spLocks/>
              </p:cNvSpPr>
              <p:nvPr/>
            </p:nvSpPr>
            <p:spPr bwMode="auto">
              <a:xfrm>
                <a:off x="5596" y="11731"/>
                <a:ext cx="5" cy="24"/>
              </a:xfrm>
              <a:custGeom>
                <a:avLst/>
                <a:gdLst>
                  <a:gd name="T0" fmla="+- 0 5601 5596"/>
                  <a:gd name="T1" fmla="*/ T0 w 5"/>
                  <a:gd name="T2" fmla="+- 0 11731 11731"/>
                  <a:gd name="T3" fmla="*/ 11731 h 24"/>
                  <a:gd name="T4" fmla="+- 0 5596 5596"/>
                  <a:gd name="T5" fmla="*/ T4 w 5"/>
                  <a:gd name="T6" fmla="+- 0 11731 11731"/>
                  <a:gd name="T7" fmla="*/ 11731 h 24"/>
                  <a:gd name="T8" fmla="+- 0 5596 5596"/>
                  <a:gd name="T9" fmla="*/ T8 w 5"/>
                  <a:gd name="T10" fmla="+- 0 11755 11731"/>
                  <a:gd name="T11" fmla="*/ 11755 h 24"/>
                  <a:gd name="T12" fmla="+- 0 5598 5596"/>
                  <a:gd name="T13" fmla="*/ T12 w 5"/>
                  <a:gd name="T14" fmla="+- 0 11755 11731"/>
                  <a:gd name="T15" fmla="*/ 11755 h 24"/>
                  <a:gd name="T16" fmla="+- 0 5601 5596"/>
                  <a:gd name="T17" fmla="*/ T16 w 5"/>
                  <a:gd name="T18" fmla="+- 0 11755 11731"/>
                  <a:gd name="T19" fmla="*/ 11755 h 24"/>
                  <a:gd name="T20" fmla="+- 0 5601 5596"/>
                  <a:gd name="T21" fmla="*/ T20 w 5"/>
                  <a:gd name="T22" fmla="+- 0 11731 11731"/>
                  <a:gd name="T23" fmla="*/ 11731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5" h="24">
                    <a:moveTo>
                      <a:pt x="5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2" y="24"/>
                    </a:lnTo>
                    <a:lnTo>
                      <a:pt x="5" y="24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03" name="Group 11721"/>
            <p:cNvGrpSpPr>
              <a:grpSpLocks/>
            </p:cNvGrpSpPr>
            <p:nvPr/>
          </p:nvGrpSpPr>
          <p:grpSpPr bwMode="auto">
            <a:xfrm>
              <a:off x="5598" y="11755"/>
              <a:ext cx="2" cy="2"/>
              <a:chOff x="5598" y="11755"/>
              <a:chExt cx="2" cy="2"/>
            </a:xfrm>
          </p:grpSpPr>
          <p:sp>
            <p:nvSpPr>
              <p:cNvPr id="20232" name="Freeform 11722"/>
              <p:cNvSpPr>
                <a:spLocks/>
              </p:cNvSpPr>
              <p:nvPr/>
            </p:nvSpPr>
            <p:spPr bwMode="auto">
              <a:xfrm>
                <a:off x="5598" y="11755"/>
                <a:ext cx="2" cy="2"/>
              </a:xfrm>
              <a:custGeom>
                <a:avLst/>
                <a:gdLst>
                  <a:gd name="T0" fmla="+- 0 5601 5598"/>
                  <a:gd name="T1" fmla="*/ T0 w 2"/>
                  <a:gd name="T2" fmla="+- 0 5598 5598"/>
                  <a:gd name="T3" fmla="*/ T2 w 2"/>
                  <a:gd name="T4" fmla="+- 0 5601 5598"/>
                  <a:gd name="T5" fmla="*/ T4 w 2"/>
                  <a:gd name="T6" fmla="+- 0 5601 5598"/>
                  <a:gd name="T7" fmla="*/ T6 w 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  <a:cxn ang="0">
                    <a:pos x="T7" y="0"/>
                  </a:cxn>
                </a:cxnLst>
                <a:rect l="0" t="0" r="r" b="b"/>
                <a:pathLst>
                  <a:path w="2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04" name="Group 11723"/>
            <p:cNvGrpSpPr>
              <a:grpSpLocks/>
            </p:cNvGrpSpPr>
            <p:nvPr/>
          </p:nvGrpSpPr>
          <p:grpSpPr bwMode="auto">
            <a:xfrm>
              <a:off x="5594" y="11717"/>
              <a:ext cx="23" cy="14"/>
              <a:chOff x="5594" y="11717"/>
              <a:chExt cx="23" cy="14"/>
            </a:xfrm>
          </p:grpSpPr>
          <p:sp>
            <p:nvSpPr>
              <p:cNvPr id="20231" name="Freeform 11724"/>
              <p:cNvSpPr>
                <a:spLocks/>
              </p:cNvSpPr>
              <p:nvPr/>
            </p:nvSpPr>
            <p:spPr bwMode="auto">
              <a:xfrm>
                <a:off x="5594" y="11717"/>
                <a:ext cx="23" cy="14"/>
              </a:xfrm>
              <a:custGeom>
                <a:avLst/>
                <a:gdLst>
                  <a:gd name="T0" fmla="+- 0 5615 5594"/>
                  <a:gd name="T1" fmla="*/ T0 w 23"/>
                  <a:gd name="T2" fmla="+- 0 11717 11717"/>
                  <a:gd name="T3" fmla="*/ 11717 h 14"/>
                  <a:gd name="T4" fmla="+- 0 5594 5594"/>
                  <a:gd name="T5" fmla="*/ T4 w 23"/>
                  <a:gd name="T6" fmla="+- 0 11722 11717"/>
                  <a:gd name="T7" fmla="*/ 11722 h 14"/>
                  <a:gd name="T8" fmla="+- 0 5594 5594"/>
                  <a:gd name="T9" fmla="*/ T8 w 23"/>
                  <a:gd name="T10" fmla="+- 0 11731 11717"/>
                  <a:gd name="T11" fmla="*/ 11731 h 14"/>
                  <a:gd name="T12" fmla="+- 0 5598 5594"/>
                  <a:gd name="T13" fmla="*/ T12 w 23"/>
                  <a:gd name="T14" fmla="+- 0 11731 11717"/>
                  <a:gd name="T15" fmla="*/ 11731 h 14"/>
                  <a:gd name="T16" fmla="+- 0 5598 5594"/>
                  <a:gd name="T17" fmla="*/ T16 w 23"/>
                  <a:gd name="T18" fmla="+- 0 11724 11717"/>
                  <a:gd name="T19" fmla="*/ 11724 h 14"/>
                  <a:gd name="T20" fmla="+- 0 5613 5594"/>
                  <a:gd name="T21" fmla="*/ T20 w 23"/>
                  <a:gd name="T22" fmla="+- 0 11722 11717"/>
                  <a:gd name="T23" fmla="*/ 11722 h 14"/>
                  <a:gd name="T24" fmla="+- 0 5616 5594"/>
                  <a:gd name="T25" fmla="*/ T24 w 23"/>
                  <a:gd name="T26" fmla="+- 0 11722 11717"/>
                  <a:gd name="T27" fmla="*/ 11722 h 14"/>
                  <a:gd name="T28" fmla="+- 0 5615 5594"/>
                  <a:gd name="T29" fmla="*/ T28 w 23"/>
                  <a:gd name="T30" fmla="+- 0 11717 11717"/>
                  <a:gd name="T31" fmla="*/ 11717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3" h="14">
                    <a:moveTo>
                      <a:pt x="21" y="0"/>
                    </a:moveTo>
                    <a:lnTo>
                      <a:pt x="0" y="5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4" y="7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05" name="Group 11725"/>
            <p:cNvGrpSpPr>
              <a:grpSpLocks/>
            </p:cNvGrpSpPr>
            <p:nvPr/>
          </p:nvGrpSpPr>
          <p:grpSpPr bwMode="auto">
            <a:xfrm>
              <a:off x="5109" y="11741"/>
              <a:ext cx="149" cy="149"/>
              <a:chOff x="5109" y="11741"/>
              <a:chExt cx="149" cy="149"/>
            </a:xfrm>
          </p:grpSpPr>
          <p:sp>
            <p:nvSpPr>
              <p:cNvPr id="20230" name="Freeform 11726"/>
              <p:cNvSpPr>
                <a:spLocks/>
              </p:cNvSpPr>
              <p:nvPr/>
            </p:nvSpPr>
            <p:spPr bwMode="auto">
              <a:xfrm>
                <a:off x="5109" y="11741"/>
                <a:ext cx="149" cy="149"/>
              </a:xfrm>
              <a:custGeom>
                <a:avLst/>
                <a:gdLst>
                  <a:gd name="T0" fmla="+- 0 5130 5109"/>
                  <a:gd name="T1" fmla="*/ T0 w 149"/>
                  <a:gd name="T2" fmla="+- 0 11890 11741"/>
                  <a:gd name="T3" fmla="*/ 11890 h 149"/>
                  <a:gd name="T4" fmla="+- 0 5258 5109"/>
                  <a:gd name="T5" fmla="*/ T4 w 149"/>
                  <a:gd name="T6" fmla="+- 0 11868 11741"/>
                  <a:gd name="T7" fmla="*/ 11868 h 149"/>
                  <a:gd name="T8" fmla="+- 0 5236 5109"/>
                  <a:gd name="T9" fmla="*/ T8 w 149"/>
                  <a:gd name="T10" fmla="+- 0 11741 11741"/>
                  <a:gd name="T11" fmla="*/ 11741 h 149"/>
                  <a:gd name="T12" fmla="+- 0 5109 5109"/>
                  <a:gd name="T13" fmla="*/ T12 w 149"/>
                  <a:gd name="T14" fmla="+- 0 11762 11741"/>
                  <a:gd name="T15" fmla="*/ 11762 h 149"/>
                  <a:gd name="T16" fmla="+- 0 5130 5109"/>
                  <a:gd name="T17" fmla="*/ T16 w 149"/>
                  <a:gd name="T18" fmla="+- 0 11890 11741"/>
                  <a:gd name="T19" fmla="*/ 11890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49" h="149">
                    <a:moveTo>
                      <a:pt x="21" y="149"/>
                    </a:moveTo>
                    <a:lnTo>
                      <a:pt x="149" y="127"/>
                    </a:lnTo>
                    <a:lnTo>
                      <a:pt x="127" y="0"/>
                    </a:lnTo>
                    <a:lnTo>
                      <a:pt x="0" y="21"/>
                    </a:lnTo>
                    <a:lnTo>
                      <a:pt x="21" y="149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06" name="Group 11727"/>
            <p:cNvGrpSpPr>
              <a:grpSpLocks/>
            </p:cNvGrpSpPr>
            <p:nvPr/>
          </p:nvGrpSpPr>
          <p:grpSpPr bwMode="auto">
            <a:xfrm>
              <a:off x="5133" y="11765"/>
              <a:ext cx="101" cy="101"/>
              <a:chOff x="5133" y="11765"/>
              <a:chExt cx="101" cy="101"/>
            </a:xfrm>
          </p:grpSpPr>
          <p:sp>
            <p:nvSpPr>
              <p:cNvPr id="20229" name="Freeform 11728"/>
              <p:cNvSpPr>
                <a:spLocks/>
              </p:cNvSpPr>
              <p:nvPr/>
            </p:nvSpPr>
            <p:spPr bwMode="auto">
              <a:xfrm>
                <a:off x="5133" y="11765"/>
                <a:ext cx="101" cy="101"/>
              </a:xfrm>
              <a:custGeom>
                <a:avLst/>
                <a:gdLst>
                  <a:gd name="T0" fmla="+- 0 5150 5133"/>
                  <a:gd name="T1" fmla="*/ T0 w 101"/>
                  <a:gd name="T2" fmla="+- 0 11866 11765"/>
                  <a:gd name="T3" fmla="*/ 11866 h 101"/>
                  <a:gd name="T4" fmla="+- 0 5234 5133"/>
                  <a:gd name="T5" fmla="*/ T4 w 101"/>
                  <a:gd name="T6" fmla="+- 0 11851 11765"/>
                  <a:gd name="T7" fmla="*/ 11851 h 101"/>
                  <a:gd name="T8" fmla="+- 0 5217 5133"/>
                  <a:gd name="T9" fmla="*/ T8 w 101"/>
                  <a:gd name="T10" fmla="+- 0 11765 11765"/>
                  <a:gd name="T11" fmla="*/ 11765 h 101"/>
                  <a:gd name="T12" fmla="+- 0 5133 5133"/>
                  <a:gd name="T13" fmla="*/ T12 w 101"/>
                  <a:gd name="T14" fmla="+- 0 11782 11765"/>
                  <a:gd name="T15" fmla="*/ 11782 h 101"/>
                  <a:gd name="T16" fmla="+- 0 5150 5133"/>
                  <a:gd name="T17" fmla="*/ T16 w 101"/>
                  <a:gd name="T18" fmla="+- 0 11866 11765"/>
                  <a:gd name="T19" fmla="*/ 11866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1" h="101">
                    <a:moveTo>
                      <a:pt x="17" y="101"/>
                    </a:moveTo>
                    <a:lnTo>
                      <a:pt x="101" y="86"/>
                    </a:lnTo>
                    <a:lnTo>
                      <a:pt x="84" y="0"/>
                    </a:lnTo>
                    <a:lnTo>
                      <a:pt x="0" y="17"/>
                    </a:lnTo>
                    <a:lnTo>
                      <a:pt x="17" y="101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07" name="Group 11729"/>
            <p:cNvGrpSpPr>
              <a:grpSpLocks/>
            </p:cNvGrpSpPr>
            <p:nvPr/>
          </p:nvGrpSpPr>
          <p:grpSpPr bwMode="auto">
            <a:xfrm>
              <a:off x="5106" y="11748"/>
              <a:ext cx="29" cy="14"/>
              <a:chOff x="5106" y="11748"/>
              <a:chExt cx="29" cy="14"/>
            </a:xfrm>
          </p:grpSpPr>
          <p:sp>
            <p:nvSpPr>
              <p:cNvPr id="20228" name="Freeform 11730"/>
              <p:cNvSpPr>
                <a:spLocks/>
              </p:cNvSpPr>
              <p:nvPr/>
            </p:nvSpPr>
            <p:spPr bwMode="auto">
              <a:xfrm>
                <a:off x="5106" y="11748"/>
                <a:ext cx="29" cy="14"/>
              </a:xfrm>
              <a:custGeom>
                <a:avLst/>
                <a:gdLst>
                  <a:gd name="T0" fmla="+- 0 5109 5106"/>
                  <a:gd name="T1" fmla="*/ T0 w 29"/>
                  <a:gd name="T2" fmla="+- 0 11762 11748"/>
                  <a:gd name="T3" fmla="*/ 11762 h 14"/>
                  <a:gd name="T4" fmla="+- 0 5135 5106"/>
                  <a:gd name="T5" fmla="*/ T4 w 29"/>
                  <a:gd name="T6" fmla="+- 0 11760 11748"/>
                  <a:gd name="T7" fmla="*/ 11760 h 14"/>
                  <a:gd name="T8" fmla="+- 0 5133 5106"/>
                  <a:gd name="T9" fmla="*/ T8 w 29"/>
                  <a:gd name="T10" fmla="+- 0 11748 11748"/>
                  <a:gd name="T11" fmla="*/ 11748 h 14"/>
                  <a:gd name="T12" fmla="+- 0 5106 5106"/>
                  <a:gd name="T13" fmla="*/ T12 w 29"/>
                  <a:gd name="T14" fmla="+- 0 11753 11748"/>
                  <a:gd name="T15" fmla="*/ 11753 h 14"/>
                  <a:gd name="T16" fmla="+- 0 5109 5106"/>
                  <a:gd name="T17" fmla="*/ T16 w 29"/>
                  <a:gd name="T18" fmla="+- 0 11762 11748"/>
                  <a:gd name="T19" fmla="*/ 1176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3" y="14"/>
                    </a:moveTo>
                    <a:lnTo>
                      <a:pt x="29" y="12"/>
                    </a:lnTo>
                    <a:lnTo>
                      <a:pt x="27" y="0"/>
                    </a:lnTo>
                    <a:lnTo>
                      <a:pt x="0" y="5"/>
                    </a:lnTo>
                    <a:lnTo>
                      <a:pt x="3" y="1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08" name="Group 11731"/>
            <p:cNvGrpSpPr>
              <a:grpSpLocks/>
            </p:cNvGrpSpPr>
            <p:nvPr/>
          </p:nvGrpSpPr>
          <p:grpSpPr bwMode="auto">
            <a:xfrm>
              <a:off x="5207" y="11731"/>
              <a:ext cx="29" cy="14"/>
              <a:chOff x="5207" y="11731"/>
              <a:chExt cx="29" cy="14"/>
            </a:xfrm>
          </p:grpSpPr>
          <p:sp>
            <p:nvSpPr>
              <p:cNvPr id="20227" name="Freeform 11732"/>
              <p:cNvSpPr>
                <a:spLocks/>
              </p:cNvSpPr>
              <p:nvPr/>
            </p:nvSpPr>
            <p:spPr bwMode="auto">
              <a:xfrm>
                <a:off x="5207" y="11731"/>
                <a:ext cx="29" cy="14"/>
              </a:xfrm>
              <a:custGeom>
                <a:avLst/>
                <a:gdLst>
                  <a:gd name="T0" fmla="+- 0 5210 5207"/>
                  <a:gd name="T1" fmla="*/ T0 w 29"/>
                  <a:gd name="T2" fmla="+- 0 11746 11731"/>
                  <a:gd name="T3" fmla="*/ 11746 h 14"/>
                  <a:gd name="T4" fmla="+- 0 5236 5207"/>
                  <a:gd name="T5" fmla="*/ T4 w 29"/>
                  <a:gd name="T6" fmla="+- 0 11741 11731"/>
                  <a:gd name="T7" fmla="*/ 11741 h 14"/>
                  <a:gd name="T8" fmla="+- 0 5234 5207"/>
                  <a:gd name="T9" fmla="*/ T8 w 29"/>
                  <a:gd name="T10" fmla="+- 0 11731 11731"/>
                  <a:gd name="T11" fmla="*/ 11731 h 14"/>
                  <a:gd name="T12" fmla="+- 0 5207 5207"/>
                  <a:gd name="T13" fmla="*/ T12 w 29"/>
                  <a:gd name="T14" fmla="+- 0 11736 11731"/>
                  <a:gd name="T15" fmla="*/ 11736 h 14"/>
                  <a:gd name="T16" fmla="+- 0 5210 5207"/>
                  <a:gd name="T17" fmla="*/ T16 w 29"/>
                  <a:gd name="T18" fmla="+- 0 11746 11731"/>
                  <a:gd name="T19" fmla="*/ 1174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3" y="15"/>
                    </a:moveTo>
                    <a:lnTo>
                      <a:pt x="29" y="10"/>
                    </a:lnTo>
                    <a:lnTo>
                      <a:pt x="27" y="0"/>
                    </a:lnTo>
                    <a:lnTo>
                      <a:pt x="0" y="5"/>
                    </a:lnTo>
                    <a:lnTo>
                      <a:pt x="3" y="1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09" name="Group 11733"/>
            <p:cNvGrpSpPr>
              <a:grpSpLocks/>
            </p:cNvGrpSpPr>
            <p:nvPr/>
          </p:nvGrpSpPr>
          <p:grpSpPr bwMode="auto">
            <a:xfrm>
              <a:off x="5157" y="11741"/>
              <a:ext cx="29" cy="14"/>
              <a:chOff x="5157" y="11741"/>
              <a:chExt cx="29" cy="14"/>
            </a:xfrm>
          </p:grpSpPr>
          <p:sp>
            <p:nvSpPr>
              <p:cNvPr id="20226" name="Freeform 11734"/>
              <p:cNvSpPr>
                <a:spLocks/>
              </p:cNvSpPr>
              <p:nvPr/>
            </p:nvSpPr>
            <p:spPr bwMode="auto">
              <a:xfrm>
                <a:off x="5157" y="11741"/>
                <a:ext cx="29" cy="14"/>
              </a:xfrm>
              <a:custGeom>
                <a:avLst/>
                <a:gdLst>
                  <a:gd name="T0" fmla="+- 0 5159 5157"/>
                  <a:gd name="T1" fmla="*/ T0 w 29"/>
                  <a:gd name="T2" fmla="+- 0 11755 11741"/>
                  <a:gd name="T3" fmla="*/ 11755 h 14"/>
                  <a:gd name="T4" fmla="+- 0 5186 5157"/>
                  <a:gd name="T5" fmla="*/ T4 w 29"/>
                  <a:gd name="T6" fmla="+- 0 11750 11741"/>
                  <a:gd name="T7" fmla="*/ 11750 h 14"/>
                  <a:gd name="T8" fmla="+- 0 5183 5157"/>
                  <a:gd name="T9" fmla="*/ T8 w 29"/>
                  <a:gd name="T10" fmla="+- 0 11741 11741"/>
                  <a:gd name="T11" fmla="*/ 11741 h 14"/>
                  <a:gd name="T12" fmla="+- 0 5157 5157"/>
                  <a:gd name="T13" fmla="*/ T12 w 29"/>
                  <a:gd name="T14" fmla="+- 0 11743 11741"/>
                  <a:gd name="T15" fmla="*/ 11743 h 14"/>
                  <a:gd name="T16" fmla="+- 0 5159 5157"/>
                  <a:gd name="T17" fmla="*/ T16 w 29"/>
                  <a:gd name="T18" fmla="+- 0 11755 11741"/>
                  <a:gd name="T19" fmla="*/ 11755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2" y="14"/>
                    </a:moveTo>
                    <a:lnTo>
                      <a:pt x="29" y="9"/>
                    </a:lnTo>
                    <a:lnTo>
                      <a:pt x="26" y="0"/>
                    </a:lnTo>
                    <a:lnTo>
                      <a:pt x="0" y="2"/>
                    </a:lnTo>
                    <a:lnTo>
                      <a:pt x="2" y="1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10" name="Group 11735"/>
            <p:cNvGrpSpPr>
              <a:grpSpLocks/>
            </p:cNvGrpSpPr>
            <p:nvPr/>
          </p:nvGrpSpPr>
          <p:grpSpPr bwMode="auto">
            <a:xfrm>
              <a:off x="5130" y="11885"/>
              <a:ext cx="29" cy="14"/>
              <a:chOff x="5130" y="11885"/>
              <a:chExt cx="29" cy="14"/>
            </a:xfrm>
          </p:grpSpPr>
          <p:sp>
            <p:nvSpPr>
              <p:cNvPr id="20225" name="Freeform 11736"/>
              <p:cNvSpPr>
                <a:spLocks/>
              </p:cNvSpPr>
              <p:nvPr/>
            </p:nvSpPr>
            <p:spPr bwMode="auto">
              <a:xfrm>
                <a:off x="5130" y="11885"/>
                <a:ext cx="29" cy="14"/>
              </a:xfrm>
              <a:custGeom>
                <a:avLst/>
                <a:gdLst>
                  <a:gd name="T0" fmla="+- 0 5130 5130"/>
                  <a:gd name="T1" fmla="*/ T0 w 29"/>
                  <a:gd name="T2" fmla="+- 0 11890 11885"/>
                  <a:gd name="T3" fmla="*/ 11890 h 14"/>
                  <a:gd name="T4" fmla="+- 0 5157 5130"/>
                  <a:gd name="T5" fmla="*/ T4 w 29"/>
                  <a:gd name="T6" fmla="+- 0 11885 11885"/>
                  <a:gd name="T7" fmla="*/ 11885 h 14"/>
                  <a:gd name="T8" fmla="+- 0 5159 5130"/>
                  <a:gd name="T9" fmla="*/ T8 w 29"/>
                  <a:gd name="T10" fmla="+- 0 11897 11885"/>
                  <a:gd name="T11" fmla="*/ 11897 h 14"/>
                  <a:gd name="T12" fmla="+- 0 5133 5130"/>
                  <a:gd name="T13" fmla="*/ T12 w 29"/>
                  <a:gd name="T14" fmla="+- 0 11899 11885"/>
                  <a:gd name="T15" fmla="*/ 11899 h 14"/>
                  <a:gd name="T16" fmla="+- 0 5130 5130"/>
                  <a:gd name="T17" fmla="*/ T16 w 29"/>
                  <a:gd name="T18" fmla="+- 0 11890 11885"/>
                  <a:gd name="T19" fmla="*/ 11890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0" y="5"/>
                    </a:moveTo>
                    <a:lnTo>
                      <a:pt x="27" y="0"/>
                    </a:lnTo>
                    <a:lnTo>
                      <a:pt x="29" y="12"/>
                    </a:lnTo>
                    <a:lnTo>
                      <a:pt x="3" y="14"/>
                    </a:lnTo>
                    <a:lnTo>
                      <a:pt x="0" y="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11" name="Group 11737"/>
            <p:cNvGrpSpPr>
              <a:grpSpLocks/>
            </p:cNvGrpSpPr>
            <p:nvPr/>
          </p:nvGrpSpPr>
          <p:grpSpPr bwMode="auto">
            <a:xfrm>
              <a:off x="5231" y="11868"/>
              <a:ext cx="29" cy="14"/>
              <a:chOff x="5231" y="11868"/>
              <a:chExt cx="29" cy="14"/>
            </a:xfrm>
          </p:grpSpPr>
          <p:sp>
            <p:nvSpPr>
              <p:cNvPr id="20224" name="Freeform 11738"/>
              <p:cNvSpPr>
                <a:spLocks/>
              </p:cNvSpPr>
              <p:nvPr/>
            </p:nvSpPr>
            <p:spPr bwMode="auto">
              <a:xfrm>
                <a:off x="5231" y="11868"/>
                <a:ext cx="29" cy="14"/>
              </a:xfrm>
              <a:custGeom>
                <a:avLst/>
                <a:gdLst>
                  <a:gd name="T0" fmla="+- 0 5231 5231"/>
                  <a:gd name="T1" fmla="*/ T0 w 29"/>
                  <a:gd name="T2" fmla="+- 0 11873 11868"/>
                  <a:gd name="T3" fmla="*/ 11873 h 14"/>
                  <a:gd name="T4" fmla="+- 0 5258 5231"/>
                  <a:gd name="T5" fmla="*/ T4 w 29"/>
                  <a:gd name="T6" fmla="+- 0 11868 11868"/>
                  <a:gd name="T7" fmla="*/ 11868 h 14"/>
                  <a:gd name="T8" fmla="+- 0 5260 5231"/>
                  <a:gd name="T9" fmla="*/ T8 w 29"/>
                  <a:gd name="T10" fmla="+- 0 11878 11868"/>
                  <a:gd name="T11" fmla="*/ 11878 h 14"/>
                  <a:gd name="T12" fmla="+- 0 5234 5231"/>
                  <a:gd name="T13" fmla="*/ T12 w 29"/>
                  <a:gd name="T14" fmla="+- 0 11882 11868"/>
                  <a:gd name="T15" fmla="*/ 11882 h 14"/>
                  <a:gd name="T16" fmla="+- 0 5231 5231"/>
                  <a:gd name="T17" fmla="*/ T16 w 29"/>
                  <a:gd name="T18" fmla="+- 0 11873 11868"/>
                  <a:gd name="T19" fmla="*/ 11873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0" y="5"/>
                    </a:moveTo>
                    <a:lnTo>
                      <a:pt x="27" y="0"/>
                    </a:lnTo>
                    <a:lnTo>
                      <a:pt x="29" y="10"/>
                    </a:lnTo>
                    <a:lnTo>
                      <a:pt x="3" y="14"/>
                    </a:lnTo>
                    <a:lnTo>
                      <a:pt x="0" y="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12" name="Group 11739"/>
            <p:cNvGrpSpPr>
              <a:grpSpLocks/>
            </p:cNvGrpSpPr>
            <p:nvPr/>
          </p:nvGrpSpPr>
          <p:grpSpPr bwMode="auto">
            <a:xfrm>
              <a:off x="5181" y="11875"/>
              <a:ext cx="29" cy="17"/>
              <a:chOff x="5181" y="11875"/>
              <a:chExt cx="29" cy="17"/>
            </a:xfrm>
          </p:grpSpPr>
          <p:sp>
            <p:nvSpPr>
              <p:cNvPr id="20223" name="Freeform 11740"/>
              <p:cNvSpPr>
                <a:spLocks/>
              </p:cNvSpPr>
              <p:nvPr/>
            </p:nvSpPr>
            <p:spPr bwMode="auto">
              <a:xfrm>
                <a:off x="5181" y="11875"/>
                <a:ext cx="29" cy="17"/>
              </a:xfrm>
              <a:custGeom>
                <a:avLst/>
                <a:gdLst>
                  <a:gd name="T0" fmla="+- 0 5181 5181"/>
                  <a:gd name="T1" fmla="*/ T0 w 29"/>
                  <a:gd name="T2" fmla="+- 0 11880 11875"/>
                  <a:gd name="T3" fmla="*/ 11880 h 17"/>
                  <a:gd name="T4" fmla="+- 0 5207 5181"/>
                  <a:gd name="T5" fmla="*/ T4 w 29"/>
                  <a:gd name="T6" fmla="+- 0 11875 11875"/>
                  <a:gd name="T7" fmla="*/ 11875 h 17"/>
                  <a:gd name="T8" fmla="+- 0 5210 5181"/>
                  <a:gd name="T9" fmla="*/ T8 w 29"/>
                  <a:gd name="T10" fmla="+- 0 11887 11875"/>
                  <a:gd name="T11" fmla="*/ 11887 h 17"/>
                  <a:gd name="T12" fmla="+- 0 5183 5181"/>
                  <a:gd name="T13" fmla="*/ T12 w 29"/>
                  <a:gd name="T14" fmla="+- 0 11892 11875"/>
                  <a:gd name="T15" fmla="*/ 11892 h 17"/>
                  <a:gd name="T16" fmla="+- 0 5181 5181"/>
                  <a:gd name="T17" fmla="*/ T16 w 29"/>
                  <a:gd name="T18" fmla="+- 0 11880 11875"/>
                  <a:gd name="T19" fmla="*/ 1188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7">
                    <a:moveTo>
                      <a:pt x="0" y="5"/>
                    </a:moveTo>
                    <a:lnTo>
                      <a:pt x="26" y="0"/>
                    </a:lnTo>
                    <a:lnTo>
                      <a:pt x="29" y="12"/>
                    </a:lnTo>
                    <a:lnTo>
                      <a:pt x="2" y="17"/>
                    </a:lnTo>
                    <a:lnTo>
                      <a:pt x="0" y="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13" name="Group 11741"/>
            <p:cNvGrpSpPr>
              <a:grpSpLocks/>
            </p:cNvGrpSpPr>
            <p:nvPr/>
          </p:nvGrpSpPr>
          <p:grpSpPr bwMode="auto">
            <a:xfrm>
              <a:off x="5174" y="11830"/>
              <a:ext cx="29" cy="14"/>
              <a:chOff x="5174" y="11830"/>
              <a:chExt cx="29" cy="14"/>
            </a:xfrm>
          </p:grpSpPr>
          <p:sp>
            <p:nvSpPr>
              <p:cNvPr id="20222" name="Freeform 11742"/>
              <p:cNvSpPr>
                <a:spLocks/>
              </p:cNvSpPr>
              <p:nvPr/>
            </p:nvSpPr>
            <p:spPr bwMode="auto">
              <a:xfrm>
                <a:off x="5174" y="11830"/>
                <a:ext cx="29" cy="14"/>
              </a:xfrm>
              <a:custGeom>
                <a:avLst/>
                <a:gdLst>
                  <a:gd name="T0" fmla="+- 0 5202 5174"/>
                  <a:gd name="T1" fmla="*/ T0 w 29"/>
                  <a:gd name="T2" fmla="+- 0 11830 11830"/>
                  <a:gd name="T3" fmla="*/ 11830 h 14"/>
                  <a:gd name="T4" fmla="+- 0 5174 5174"/>
                  <a:gd name="T5" fmla="*/ T4 w 29"/>
                  <a:gd name="T6" fmla="+- 0 11830 11830"/>
                  <a:gd name="T7" fmla="*/ 11830 h 14"/>
                  <a:gd name="T8" fmla="+- 0 5176 5174"/>
                  <a:gd name="T9" fmla="*/ T8 w 29"/>
                  <a:gd name="T10" fmla="+- 0 11844 11830"/>
                  <a:gd name="T11" fmla="*/ 11844 h 14"/>
                  <a:gd name="T12" fmla="+- 0 5178 5174"/>
                  <a:gd name="T13" fmla="*/ T12 w 29"/>
                  <a:gd name="T14" fmla="+- 0 11842 11830"/>
                  <a:gd name="T15" fmla="*/ 11842 h 14"/>
                  <a:gd name="T16" fmla="+- 0 5178 5174"/>
                  <a:gd name="T17" fmla="*/ T16 w 29"/>
                  <a:gd name="T18" fmla="+- 0 11834 11830"/>
                  <a:gd name="T19" fmla="*/ 11834 h 14"/>
                  <a:gd name="T20" fmla="+- 0 5202 5174"/>
                  <a:gd name="T21" fmla="*/ T20 w 29"/>
                  <a:gd name="T22" fmla="+- 0 11830 11830"/>
                  <a:gd name="T23" fmla="*/ 11830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9" h="14">
                    <a:moveTo>
                      <a:pt x="28" y="0"/>
                    </a:moveTo>
                    <a:lnTo>
                      <a:pt x="0" y="0"/>
                    </a:lnTo>
                    <a:lnTo>
                      <a:pt x="2" y="14"/>
                    </a:lnTo>
                    <a:lnTo>
                      <a:pt x="4" y="12"/>
                    </a:lnTo>
                    <a:lnTo>
                      <a:pt x="4" y="4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14" name="Group 11743"/>
            <p:cNvGrpSpPr>
              <a:grpSpLocks/>
            </p:cNvGrpSpPr>
            <p:nvPr/>
          </p:nvGrpSpPr>
          <p:grpSpPr bwMode="auto">
            <a:xfrm>
              <a:off x="5181" y="11796"/>
              <a:ext cx="29" cy="43"/>
              <a:chOff x="5181" y="11796"/>
              <a:chExt cx="29" cy="43"/>
            </a:xfrm>
          </p:grpSpPr>
          <p:sp>
            <p:nvSpPr>
              <p:cNvPr id="20221" name="Freeform 11744"/>
              <p:cNvSpPr>
                <a:spLocks/>
              </p:cNvSpPr>
              <p:nvPr/>
            </p:nvSpPr>
            <p:spPr bwMode="auto">
              <a:xfrm>
                <a:off x="5181" y="11796"/>
                <a:ext cx="29" cy="43"/>
              </a:xfrm>
              <a:custGeom>
                <a:avLst/>
                <a:gdLst>
                  <a:gd name="T0" fmla="+- 0 5198 5181"/>
                  <a:gd name="T1" fmla="*/ T0 w 29"/>
                  <a:gd name="T2" fmla="+- 0 11796 11796"/>
                  <a:gd name="T3" fmla="*/ 11796 h 43"/>
                  <a:gd name="T4" fmla="+- 0 5193 5181"/>
                  <a:gd name="T5" fmla="*/ T4 w 29"/>
                  <a:gd name="T6" fmla="+- 0 11796 11796"/>
                  <a:gd name="T7" fmla="*/ 11796 h 43"/>
                  <a:gd name="T8" fmla="+- 0 5198 5181"/>
                  <a:gd name="T9" fmla="*/ T8 w 29"/>
                  <a:gd name="T10" fmla="+- 0 11825 11796"/>
                  <a:gd name="T11" fmla="*/ 11825 h 43"/>
                  <a:gd name="T12" fmla="+- 0 5181 5181"/>
                  <a:gd name="T13" fmla="*/ T12 w 29"/>
                  <a:gd name="T14" fmla="+- 0 11830 11796"/>
                  <a:gd name="T15" fmla="*/ 11830 h 43"/>
                  <a:gd name="T16" fmla="+- 0 5202 5181"/>
                  <a:gd name="T17" fmla="*/ T16 w 29"/>
                  <a:gd name="T18" fmla="+- 0 11830 11796"/>
                  <a:gd name="T19" fmla="*/ 11830 h 43"/>
                  <a:gd name="T20" fmla="+- 0 5205 5181"/>
                  <a:gd name="T21" fmla="*/ T20 w 29"/>
                  <a:gd name="T22" fmla="+- 0 11839 11796"/>
                  <a:gd name="T23" fmla="*/ 11839 h 43"/>
                  <a:gd name="T24" fmla="+- 0 5210 5181"/>
                  <a:gd name="T25" fmla="*/ T24 w 29"/>
                  <a:gd name="T26" fmla="+- 0 11837 11796"/>
                  <a:gd name="T27" fmla="*/ 11837 h 43"/>
                  <a:gd name="T28" fmla="+- 0 5207 5181"/>
                  <a:gd name="T29" fmla="*/ T28 w 29"/>
                  <a:gd name="T30" fmla="+- 0 11825 11796"/>
                  <a:gd name="T31" fmla="*/ 11825 h 43"/>
                  <a:gd name="T32" fmla="+- 0 5202 5181"/>
                  <a:gd name="T33" fmla="*/ T32 w 29"/>
                  <a:gd name="T34" fmla="+- 0 11825 11796"/>
                  <a:gd name="T35" fmla="*/ 11825 h 43"/>
                  <a:gd name="T36" fmla="+- 0 5198 5181"/>
                  <a:gd name="T37" fmla="*/ T36 w 29"/>
                  <a:gd name="T38" fmla="+- 0 11796 11796"/>
                  <a:gd name="T39" fmla="*/ 1179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9" h="43">
                    <a:moveTo>
                      <a:pt x="17" y="0"/>
                    </a:moveTo>
                    <a:lnTo>
                      <a:pt x="12" y="0"/>
                    </a:lnTo>
                    <a:lnTo>
                      <a:pt x="17" y="29"/>
                    </a:lnTo>
                    <a:lnTo>
                      <a:pt x="0" y="34"/>
                    </a:lnTo>
                    <a:lnTo>
                      <a:pt x="21" y="34"/>
                    </a:lnTo>
                    <a:lnTo>
                      <a:pt x="24" y="43"/>
                    </a:lnTo>
                    <a:lnTo>
                      <a:pt x="29" y="41"/>
                    </a:lnTo>
                    <a:lnTo>
                      <a:pt x="26" y="29"/>
                    </a:lnTo>
                    <a:lnTo>
                      <a:pt x="21" y="29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15" name="Group 11745"/>
            <p:cNvGrpSpPr>
              <a:grpSpLocks/>
            </p:cNvGrpSpPr>
            <p:nvPr/>
          </p:nvGrpSpPr>
          <p:grpSpPr bwMode="auto">
            <a:xfrm>
              <a:off x="5174" y="11791"/>
              <a:ext cx="25" cy="38"/>
              <a:chOff x="5174" y="11791"/>
              <a:chExt cx="25" cy="38"/>
            </a:xfrm>
          </p:grpSpPr>
          <p:sp>
            <p:nvSpPr>
              <p:cNvPr id="20220" name="Freeform 11746"/>
              <p:cNvSpPr>
                <a:spLocks/>
              </p:cNvSpPr>
              <p:nvPr/>
            </p:nvSpPr>
            <p:spPr bwMode="auto">
              <a:xfrm>
                <a:off x="5174" y="11791"/>
                <a:ext cx="25" cy="38"/>
              </a:xfrm>
              <a:custGeom>
                <a:avLst/>
                <a:gdLst>
                  <a:gd name="T0" fmla="+- 0 5198 5174"/>
                  <a:gd name="T1" fmla="*/ T0 w 25"/>
                  <a:gd name="T2" fmla="+- 0 11791 11791"/>
                  <a:gd name="T3" fmla="*/ 11791 h 38"/>
                  <a:gd name="T4" fmla="+- 0 5174 5174"/>
                  <a:gd name="T5" fmla="*/ T4 w 25"/>
                  <a:gd name="T6" fmla="+- 0 11796 11791"/>
                  <a:gd name="T7" fmla="*/ 11796 h 38"/>
                  <a:gd name="T8" fmla="+- 0 5176 5174"/>
                  <a:gd name="T9" fmla="*/ T8 w 25"/>
                  <a:gd name="T10" fmla="+- 0 11801 11791"/>
                  <a:gd name="T11" fmla="*/ 11801 h 38"/>
                  <a:gd name="T12" fmla="+- 0 5176 5174"/>
                  <a:gd name="T13" fmla="*/ T12 w 25"/>
                  <a:gd name="T14" fmla="+- 0 11818 11791"/>
                  <a:gd name="T15" fmla="*/ 11818 h 38"/>
                  <a:gd name="T16" fmla="+- 0 5178 5174"/>
                  <a:gd name="T17" fmla="*/ T16 w 25"/>
                  <a:gd name="T18" fmla="+- 0 11818 11791"/>
                  <a:gd name="T19" fmla="*/ 11818 h 38"/>
                  <a:gd name="T20" fmla="+- 0 5178 5174"/>
                  <a:gd name="T21" fmla="*/ T20 w 25"/>
                  <a:gd name="T22" fmla="+- 0 11820 11791"/>
                  <a:gd name="T23" fmla="*/ 11820 h 38"/>
                  <a:gd name="T24" fmla="+- 0 5176 5174"/>
                  <a:gd name="T25" fmla="*/ T24 w 25"/>
                  <a:gd name="T26" fmla="+- 0 11820 11791"/>
                  <a:gd name="T27" fmla="*/ 11820 h 38"/>
                  <a:gd name="T28" fmla="+- 0 5176 5174"/>
                  <a:gd name="T29" fmla="*/ T28 w 25"/>
                  <a:gd name="T30" fmla="+- 0 11830 11791"/>
                  <a:gd name="T31" fmla="*/ 11830 h 38"/>
                  <a:gd name="T32" fmla="+- 0 5181 5174"/>
                  <a:gd name="T33" fmla="*/ T32 w 25"/>
                  <a:gd name="T34" fmla="+- 0 11830 11791"/>
                  <a:gd name="T35" fmla="*/ 11830 h 38"/>
                  <a:gd name="T36" fmla="+- 0 5181 5174"/>
                  <a:gd name="T37" fmla="*/ T36 w 25"/>
                  <a:gd name="T38" fmla="+- 0 11798 11791"/>
                  <a:gd name="T39" fmla="*/ 11798 h 38"/>
                  <a:gd name="T40" fmla="+- 0 5193 5174"/>
                  <a:gd name="T41" fmla="*/ T40 w 25"/>
                  <a:gd name="T42" fmla="+- 0 11796 11791"/>
                  <a:gd name="T43" fmla="*/ 11796 h 38"/>
                  <a:gd name="T44" fmla="+- 0 5198 5174"/>
                  <a:gd name="T45" fmla="*/ T44 w 25"/>
                  <a:gd name="T46" fmla="+- 0 11796 11791"/>
                  <a:gd name="T47" fmla="*/ 11796 h 38"/>
                  <a:gd name="T48" fmla="+- 0 5198 5174"/>
                  <a:gd name="T49" fmla="*/ T48 w 25"/>
                  <a:gd name="T50" fmla="+- 0 11791 11791"/>
                  <a:gd name="T51" fmla="*/ 11791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5" h="38">
                    <a:moveTo>
                      <a:pt x="24" y="0"/>
                    </a:moveTo>
                    <a:lnTo>
                      <a:pt x="0" y="5"/>
                    </a:lnTo>
                    <a:lnTo>
                      <a:pt x="2" y="10"/>
                    </a:lnTo>
                    <a:lnTo>
                      <a:pt x="2" y="27"/>
                    </a:lnTo>
                    <a:lnTo>
                      <a:pt x="4" y="27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2" y="39"/>
                    </a:lnTo>
                    <a:lnTo>
                      <a:pt x="7" y="39"/>
                    </a:lnTo>
                    <a:lnTo>
                      <a:pt x="7" y="7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16" name="Group 11747"/>
            <p:cNvGrpSpPr>
              <a:grpSpLocks/>
            </p:cNvGrpSpPr>
            <p:nvPr/>
          </p:nvGrpSpPr>
          <p:grpSpPr bwMode="auto">
            <a:xfrm>
              <a:off x="4672" y="11830"/>
              <a:ext cx="149" cy="149"/>
              <a:chOff x="4672" y="11830"/>
              <a:chExt cx="149" cy="149"/>
            </a:xfrm>
          </p:grpSpPr>
          <p:sp>
            <p:nvSpPr>
              <p:cNvPr id="20219" name="Freeform 11748"/>
              <p:cNvSpPr>
                <a:spLocks/>
              </p:cNvSpPr>
              <p:nvPr/>
            </p:nvSpPr>
            <p:spPr bwMode="auto">
              <a:xfrm>
                <a:off x="4672" y="11830"/>
                <a:ext cx="149" cy="149"/>
              </a:xfrm>
              <a:custGeom>
                <a:avLst/>
                <a:gdLst>
                  <a:gd name="T0" fmla="+- 0 4694 4672"/>
                  <a:gd name="T1" fmla="*/ T0 w 149"/>
                  <a:gd name="T2" fmla="+- 0 11978 11830"/>
                  <a:gd name="T3" fmla="*/ 11978 h 149"/>
                  <a:gd name="T4" fmla="+- 0 4821 4672"/>
                  <a:gd name="T5" fmla="*/ T4 w 149"/>
                  <a:gd name="T6" fmla="+- 0 11954 11830"/>
                  <a:gd name="T7" fmla="*/ 11954 h 149"/>
                  <a:gd name="T8" fmla="+- 0 4799 4672"/>
                  <a:gd name="T9" fmla="*/ T8 w 149"/>
                  <a:gd name="T10" fmla="+- 0 11830 11830"/>
                  <a:gd name="T11" fmla="*/ 11830 h 149"/>
                  <a:gd name="T12" fmla="+- 0 4672 4672"/>
                  <a:gd name="T13" fmla="*/ T12 w 149"/>
                  <a:gd name="T14" fmla="+- 0 11851 11830"/>
                  <a:gd name="T15" fmla="*/ 11851 h 149"/>
                  <a:gd name="T16" fmla="+- 0 4694 4672"/>
                  <a:gd name="T17" fmla="*/ T16 w 149"/>
                  <a:gd name="T18" fmla="+- 0 11978 11830"/>
                  <a:gd name="T19" fmla="*/ 11978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49" h="149">
                    <a:moveTo>
                      <a:pt x="22" y="148"/>
                    </a:moveTo>
                    <a:lnTo>
                      <a:pt x="149" y="124"/>
                    </a:lnTo>
                    <a:lnTo>
                      <a:pt x="127" y="0"/>
                    </a:lnTo>
                    <a:lnTo>
                      <a:pt x="0" y="21"/>
                    </a:lnTo>
                    <a:lnTo>
                      <a:pt x="22" y="14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17" name="Group 11749"/>
            <p:cNvGrpSpPr>
              <a:grpSpLocks/>
            </p:cNvGrpSpPr>
            <p:nvPr/>
          </p:nvGrpSpPr>
          <p:grpSpPr bwMode="auto">
            <a:xfrm>
              <a:off x="4698" y="11854"/>
              <a:ext cx="98" cy="98"/>
              <a:chOff x="4698" y="11854"/>
              <a:chExt cx="98" cy="98"/>
            </a:xfrm>
          </p:grpSpPr>
          <p:sp>
            <p:nvSpPr>
              <p:cNvPr id="20218" name="Freeform 11750"/>
              <p:cNvSpPr>
                <a:spLocks/>
              </p:cNvSpPr>
              <p:nvPr/>
            </p:nvSpPr>
            <p:spPr bwMode="auto">
              <a:xfrm>
                <a:off x="4698" y="11854"/>
                <a:ext cx="98" cy="98"/>
              </a:xfrm>
              <a:custGeom>
                <a:avLst/>
                <a:gdLst>
                  <a:gd name="T0" fmla="+- 0 4713 4698"/>
                  <a:gd name="T1" fmla="*/ T0 w 98"/>
                  <a:gd name="T2" fmla="+- 0 11952 11854"/>
                  <a:gd name="T3" fmla="*/ 11952 h 98"/>
                  <a:gd name="T4" fmla="+- 0 4797 4698"/>
                  <a:gd name="T5" fmla="*/ T4 w 98"/>
                  <a:gd name="T6" fmla="+- 0 11938 11854"/>
                  <a:gd name="T7" fmla="*/ 11938 h 98"/>
                  <a:gd name="T8" fmla="+- 0 4782 4698"/>
                  <a:gd name="T9" fmla="*/ T8 w 98"/>
                  <a:gd name="T10" fmla="+- 0 11854 11854"/>
                  <a:gd name="T11" fmla="*/ 11854 h 98"/>
                  <a:gd name="T12" fmla="+- 0 4698 4698"/>
                  <a:gd name="T13" fmla="*/ T12 w 98"/>
                  <a:gd name="T14" fmla="+- 0 11868 11854"/>
                  <a:gd name="T15" fmla="*/ 11868 h 98"/>
                  <a:gd name="T16" fmla="+- 0 4713 4698"/>
                  <a:gd name="T17" fmla="*/ T16 w 98"/>
                  <a:gd name="T18" fmla="+- 0 11952 11854"/>
                  <a:gd name="T19" fmla="*/ 11952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98" h="98">
                    <a:moveTo>
                      <a:pt x="15" y="98"/>
                    </a:moveTo>
                    <a:lnTo>
                      <a:pt x="99" y="84"/>
                    </a:lnTo>
                    <a:lnTo>
                      <a:pt x="84" y="0"/>
                    </a:lnTo>
                    <a:lnTo>
                      <a:pt x="0" y="14"/>
                    </a:lnTo>
                    <a:lnTo>
                      <a:pt x="15" y="9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18" name="Group 11751"/>
            <p:cNvGrpSpPr>
              <a:grpSpLocks/>
            </p:cNvGrpSpPr>
            <p:nvPr/>
          </p:nvGrpSpPr>
          <p:grpSpPr bwMode="auto">
            <a:xfrm>
              <a:off x="4670" y="11837"/>
              <a:ext cx="29" cy="14"/>
              <a:chOff x="4670" y="11837"/>
              <a:chExt cx="29" cy="14"/>
            </a:xfrm>
          </p:grpSpPr>
          <p:sp>
            <p:nvSpPr>
              <p:cNvPr id="20217" name="Freeform 11752"/>
              <p:cNvSpPr>
                <a:spLocks/>
              </p:cNvSpPr>
              <p:nvPr/>
            </p:nvSpPr>
            <p:spPr bwMode="auto">
              <a:xfrm>
                <a:off x="4670" y="11837"/>
                <a:ext cx="29" cy="14"/>
              </a:xfrm>
              <a:custGeom>
                <a:avLst/>
                <a:gdLst>
                  <a:gd name="T0" fmla="+- 0 4672 4670"/>
                  <a:gd name="T1" fmla="*/ T0 w 29"/>
                  <a:gd name="T2" fmla="+- 0 11851 11837"/>
                  <a:gd name="T3" fmla="*/ 11851 h 14"/>
                  <a:gd name="T4" fmla="+- 0 4698 4670"/>
                  <a:gd name="T5" fmla="*/ T4 w 29"/>
                  <a:gd name="T6" fmla="+- 0 11846 11837"/>
                  <a:gd name="T7" fmla="*/ 11846 h 14"/>
                  <a:gd name="T8" fmla="+- 0 4696 4670"/>
                  <a:gd name="T9" fmla="*/ T8 w 29"/>
                  <a:gd name="T10" fmla="+- 0 11837 11837"/>
                  <a:gd name="T11" fmla="*/ 11837 h 14"/>
                  <a:gd name="T12" fmla="+- 0 4670 4670"/>
                  <a:gd name="T13" fmla="*/ T12 w 29"/>
                  <a:gd name="T14" fmla="+- 0 11842 11837"/>
                  <a:gd name="T15" fmla="*/ 11842 h 14"/>
                  <a:gd name="T16" fmla="+- 0 4672 4670"/>
                  <a:gd name="T17" fmla="*/ T16 w 29"/>
                  <a:gd name="T18" fmla="+- 0 11851 11837"/>
                  <a:gd name="T19" fmla="*/ 1185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2" y="14"/>
                    </a:moveTo>
                    <a:lnTo>
                      <a:pt x="28" y="9"/>
                    </a:lnTo>
                    <a:lnTo>
                      <a:pt x="26" y="0"/>
                    </a:lnTo>
                    <a:lnTo>
                      <a:pt x="0" y="5"/>
                    </a:lnTo>
                    <a:lnTo>
                      <a:pt x="2" y="1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19" name="Group 11753"/>
            <p:cNvGrpSpPr>
              <a:grpSpLocks/>
            </p:cNvGrpSpPr>
            <p:nvPr/>
          </p:nvGrpSpPr>
          <p:grpSpPr bwMode="auto">
            <a:xfrm>
              <a:off x="4770" y="11818"/>
              <a:ext cx="29" cy="17"/>
              <a:chOff x="4770" y="11818"/>
              <a:chExt cx="29" cy="17"/>
            </a:xfrm>
          </p:grpSpPr>
          <p:sp>
            <p:nvSpPr>
              <p:cNvPr id="20216" name="Freeform 11754"/>
              <p:cNvSpPr>
                <a:spLocks/>
              </p:cNvSpPr>
              <p:nvPr/>
            </p:nvSpPr>
            <p:spPr bwMode="auto">
              <a:xfrm>
                <a:off x="4770" y="11818"/>
                <a:ext cx="29" cy="17"/>
              </a:xfrm>
              <a:custGeom>
                <a:avLst/>
                <a:gdLst>
                  <a:gd name="T0" fmla="+- 0 4773 4770"/>
                  <a:gd name="T1" fmla="*/ T0 w 29"/>
                  <a:gd name="T2" fmla="+- 0 11834 11818"/>
                  <a:gd name="T3" fmla="*/ 11834 h 17"/>
                  <a:gd name="T4" fmla="+- 0 4799 4770"/>
                  <a:gd name="T5" fmla="*/ T4 w 29"/>
                  <a:gd name="T6" fmla="+- 0 11830 11818"/>
                  <a:gd name="T7" fmla="*/ 11830 h 17"/>
                  <a:gd name="T8" fmla="+- 0 4797 4770"/>
                  <a:gd name="T9" fmla="*/ T8 w 29"/>
                  <a:gd name="T10" fmla="+- 0 11818 11818"/>
                  <a:gd name="T11" fmla="*/ 11818 h 17"/>
                  <a:gd name="T12" fmla="+- 0 4770 4770"/>
                  <a:gd name="T13" fmla="*/ T12 w 29"/>
                  <a:gd name="T14" fmla="+- 0 11822 11818"/>
                  <a:gd name="T15" fmla="*/ 11822 h 17"/>
                  <a:gd name="T16" fmla="+- 0 4773 4770"/>
                  <a:gd name="T17" fmla="*/ T16 w 29"/>
                  <a:gd name="T18" fmla="+- 0 11834 11818"/>
                  <a:gd name="T19" fmla="*/ 1183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7">
                    <a:moveTo>
                      <a:pt x="3" y="16"/>
                    </a:moveTo>
                    <a:lnTo>
                      <a:pt x="29" y="12"/>
                    </a:lnTo>
                    <a:lnTo>
                      <a:pt x="27" y="0"/>
                    </a:lnTo>
                    <a:lnTo>
                      <a:pt x="0" y="4"/>
                    </a:lnTo>
                    <a:lnTo>
                      <a:pt x="3" y="1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20" name="Group 11755"/>
            <p:cNvGrpSpPr>
              <a:grpSpLocks/>
            </p:cNvGrpSpPr>
            <p:nvPr/>
          </p:nvGrpSpPr>
          <p:grpSpPr bwMode="auto">
            <a:xfrm>
              <a:off x="4720" y="11827"/>
              <a:ext cx="29" cy="14"/>
              <a:chOff x="4720" y="11827"/>
              <a:chExt cx="29" cy="14"/>
            </a:xfrm>
          </p:grpSpPr>
          <p:sp>
            <p:nvSpPr>
              <p:cNvPr id="20215" name="Freeform 11756"/>
              <p:cNvSpPr>
                <a:spLocks/>
              </p:cNvSpPr>
              <p:nvPr/>
            </p:nvSpPr>
            <p:spPr bwMode="auto">
              <a:xfrm>
                <a:off x="4720" y="11827"/>
                <a:ext cx="29" cy="14"/>
              </a:xfrm>
              <a:custGeom>
                <a:avLst/>
                <a:gdLst>
                  <a:gd name="T0" fmla="+- 0 4722 4720"/>
                  <a:gd name="T1" fmla="*/ T0 w 29"/>
                  <a:gd name="T2" fmla="+- 0 11842 11827"/>
                  <a:gd name="T3" fmla="*/ 11842 h 14"/>
                  <a:gd name="T4" fmla="+- 0 4749 4720"/>
                  <a:gd name="T5" fmla="*/ T4 w 29"/>
                  <a:gd name="T6" fmla="+- 0 11837 11827"/>
                  <a:gd name="T7" fmla="*/ 11837 h 14"/>
                  <a:gd name="T8" fmla="+- 0 4746 4720"/>
                  <a:gd name="T9" fmla="*/ T8 w 29"/>
                  <a:gd name="T10" fmla="+- 0 11827 11827"/>
                  <a:gd name="T11" fmla="*/ 11827 h 14"/>
                  <a:gd name="T12" fmla="+- 0 4720 4720"/>
                  <a:gd name="T13" fmla="*/ T12 w 29"/>
                  <a:gd name="T14" fmla="+- 0 11832 11827"/>
                  <a:gd name="T15" fmla="*/ 11832 h 14"/>
                  <a:gd name="T16" fmla="+- 0 4722 4720"/>
                  <a:gd name="T17" fmla="*/ T16 w 29"/>
                  <a:gd name="T18" fmla="+- 0 11842 11827"/>
                  <a:gd name="T19" fmla="*/ 1184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2" y="15"/>
                    </a:moveTo>
                    <a:lnTo>
                      <a:pt x="29" y="10"/>
                    </a:lnTo>
                    <a:lnTo>
                      <a:pt x="26" y="0"/>
                    </a:lnTo>
                    <a:lnTo>
                      <a:pt x="0" y="5"/>
                    </a:lnTo>
                    <a:lnTo>
                      <a:pt x="2" y="1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21" name="Group 11757"/>
            <p:cNvGrpSpPr>
              <a:grpSpLocks/>
            </p:cNvGrpSpPr>
            <p:nvPr/>
          </p:nvGrpSpPr>
          <p:grpSpPr bwMode="auto">
            <a:xfrm>
              <a:off x="4694" y="11974"/>
              <a:ext cx="29" cy="14"/>
              <a:chOff x="4694" y="11974"/>
              <a:chExt cx="29" cy="14"/>
            </a:xfrm>
          </p:grpSpPr>
          <p:sp>
            <p:nvSpPr>
              <p:cNvPr id="20214" name="Freeform 11758"/>
              <p:cNvSpPr>
                <a:spLocks/>
              </p:cNvSpPr>
              <p:nvPr/>
            </p:nvSpPr>
            <p:spPr bwMode="auto">
              <a:xfrm>
                <a:off x="4694" y="11974"/>
                <a:ext cx="29" cy="14"/>
              </a:xfrm>
              <a:custGeom>
                <a:avLst/>
                <a:gdLst>
                  <a:gd name="T0" fmla="+- 0 4694 4694"/>
                  <a:gd name="T1" fmla="*/ T0 w 29"/>
                  <a:gd name="T2" fmla="+- 0 11978 11974"/>
                  <a:gd name="T3" fmla="*/ 11978 h 14"/>
                  <a:gd name="T4" fmla="+- 0 4720 4694"/>
                  <a:gd name="T5" fmla="*/ T4 w 29"/>
                  <a:gd name="T6" fmla="+- 0 11974 11974"/>
                  <a:gd name="T7" fmla="*/ 11974 h 14"/>
                  <a:gd name="T8" fmla="+- 0 4722 4694"/>
                  <a:gd name="T9" fmla="*/ T8 w 29"/>
                  <a:gd name="T10" fmla="+- 0 11983 11974"/>
                  <a:gd name="T11" fmla="*/ 11983 h 14"/>
                  <a:gd name="T12" fmla="+- 0 4696 4694"/>
                  <a:gd name="T13" fmla="*/ T12 w 29"/>
                  <a:gd name="T14" fmla="+- 0 11988 11974"/>
                  <a:gd name="T15" fmla="*/ 11988 h 14"/>
                  <a:gd name="T16" fmla="+- 0 4694 4694"/>
                  <a:gd name="T17" fmla="*/ T16 w 29"/>
                  <a:gd name="T18" fmla="+- 0 11978 11974"/>
                  <a:gd name="T19" fmla="*/ 1197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0" y="4"/>
                    </a:moveTo>
                    <a:lnTo>
                      <a:pt x="26" y="0"/>
                    </a:lnTo>
                    <a:lnTo>
                      <a:pt x="28" y="9"/>
                    </a:lnTo>
                    <a:lnTo>
                      <a:pt x="2" y="14"/>
                    </a:lnTo>
                    <a:lnTo>
                      <a:pt x="0" y="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22" name="Group 11759"/>
            <p:cNvGrpSpPr>
              <a:grpSpLocks/>
            </p:cNvGrpSpPr>
            <p:nvPr/>
          </p:nvGrpSpPr>
          <p:grpSpPr bwMode="auto">
            <a:xfrm>
              <a:off x="4794" y="11954"/>
              <a:ext cx="29" cy="17"/>
              <a:chOff x="4794" y="11954"/>
              <a:chExt cx="29" cy="17"/>
            </a:xfrm>
          </p:grpSpPr>
          <p:sp>
            <p:nvSpPr>
              <p:cNvPr id="20213" name="Freeform 11760"/>
              <p:cNvSpPr>
                <a:spLocks/>
              </p:cNvSpPr>
              <p:nvPr/>
            </p:nvSpPr>
            <p:spPr bwMode="auto">
              <a:xfrm>
                <a:off x="4794" y="11954"/>
                <a:ext cx="29" cy="17"/>
              </a:xfrm>
              <a:custGeom>
                <a:avLst/>
                <a:gdLst>
                  <a:gd name="T0" fmla="+- 0 4794 4794"/>
                  <a:gd name="T1" fmla="*/ T0 w 29"/>
                  <a:gd name="T2" fmla="+- 0 11959 11954"/>
                  <a:gd name="T3" fmla="*/ 11959 h 17"/>
                  <a:gd name="T4" fmla="+- 0 4821 4794"/>
                  <a:gd name="T5" fmla="*/ T4 w 29"/>
                  <a:gd name="T6" fmla="+- 0 11954 11954"/>
                  <a:gd name="T7" fmla="*/ 11954 h 17"/>
                  <a:gd name="T8" fmla="+- 0 4823 4794"/>
                  <a:gd name="T9" fmla="*/ T8 w 29"/>
                  <a:gd name="T10" fmla="+- 0 11966 11954"/>
                  <a:gd name="T11" fmla="*/ 11966 h 17"/>
                  <a:gd name="T12" fmla="+- 0 4797 4794"/>
                  <a:gd name="T13" fmla="*/ T12 w 29"/>
                  <a:gd name="T14" fmla="+- 0 11971 11954"/>
                  <a:gd name="T15" fmla="*/ 11971 h 17"/>
                  <a:gd name="T16" fmla="+- 0 4794 4794"/>
                  <a:gd name="T17" fmla="*/ T16 w 29"/>
                  <a:gd name="T18" fmla="+- 0 11959 11954"/>
                  <a:gd name="T19" fmla="*/ 11959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7">
                    <a:moveTo>
                      <a:pt x="0" y="5"/>
                    </a:moveTo>
                    <a:lnTo>
                      <a:pt x="27" y="0"/>
                    </a:lnTo>
                    <a:lnTo>
                      <a:pt x="29" y="12"/>
                    </a:lnTo>
                    <a:lnTo>
                      <a:pt x="3" y="17"/>
                    </a:lnTo>
                    <a:lnTo>
                      <a:pt x="0" y="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23" name="Group 11761"/>
            <p:cNvGrpSpPr>
              <a:grpSpLocks/>
            </p:cNvGrpSpPr>
            <p:nvPr/>
          </p:nvGrpSpPr>
          <p:grpSpPr bwMode="auto">
            <a:xfrm>
              <a:off x="4744" y="11964"/>
              <a:ext cx="29" cy="14"/>
              <a:chOff x="4744" y="11964"/>
              <a:chExt cx="29" cy="14"/>
            </a:xfrm>
          </p:grpSpPr>
          <p:sp>
            <p:nvSpPr>
              <p:cNvPr id="20212" name="Freeform 11762"/>
              <p:cNvSpPr>
                <a:spLocks/>
              </p:cNvSpPr>
              <p:nvPr/>
            </p:nvSpPr>
            <p:spPr bwMode="auto">
              <a:xfrm>
                <a:off x="4744" y="11964"/>
                <a:ext cx="29" cy="14"/>
              </a:xfrm>
              <a:custGeom>
                <a:avLst/>
                <a:gdLst>
                  <a:gd name="T0" fmla="+- 0 4744 4744"/>
                  <a:gd name="T1" fmla="*/ T0 w 29"/>
                  <a:gd name="T2" fmla="+- 0 11969 11964"/>
                  <a:gd name="T3" fmla="*/ 11969 h 14"/>
                  <a:gd name="T4" fmla="+- 0 4770 4744"/>
                  <a:gd name="T5" fmla="*/ T4 w 29"/>
                  <a:gd name="T6" fmla="+- 0 11964 11964"/>
                  <a:gd name="T7" fmla="*/ 11964 h 14"/>
                  <a:gd name="T8" fmla="+- 0 4773 4744"/>
                  <a:gd name="T9" fmla="*/ T8 w 29"/>
                  <a:gd name="T10" fmla="+- 0 11974 11964"/>
                  <a:gd name="T11" fmla="*/ 11974 h 14"/>
                  <a:gd name="T12" fmla="+- 0 4746 4744"/>
                  <a:gd name="T13" fmla="*/ T12 w 29"/>
                  <a:gd name="T14" fmla="+- 0 11978 11964"/>
                  <a:gd name="T15" fmla="*/ 11978 h 14"/>
                  <a:gd name="T16" fmla="+- 0 4744 4744"/>
                  <a:gd name="T17" fmla="*/ T16 w 29"/>
                  <a:gd name="T18" fmla="+- 0 11969 11964"/>
                  <a:gd name="T19" fmla="*/ 11969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0" y="5"/>
                    </a:moveTo>
                    <a:lnTo>
                      <a:pt x="26" y="0"/>
                    </a:lnTo>
                    <a:lnTo>
                      <a:pt x="29" y="10"/>
                    </a:lnTo>
                    <a:lnTo>
                      <a:pt x="2" y="14"/>
                    </a:lnTo>
                    <a:lnTo>
                      <a:pt x="0" y="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24" name="Group 11763"/>
            <p:cNvGrpSpPr>
              <a:grpSpLocks/>
            </p:cNvGrpSpPr>
            <p:nvPr/>
          </p:nvGrpSpPr>
          <p:grpSpPr bwMode="auto">
            <a:xfrm>
              <a:off x="4737" y="11880"/>
              <a:ext cx="29" cy="50"/>
              <a:chOff x="4737" y="11880"/>
              <a:chExt cx="29" cy="50"/>
            </a:xfrm>
          </p:grpSpPr>
          <p:sp>
            <p:nvSpPr>
              <p:cNvPr id="20211" name="Freeform 11764"/>
              <p:cNvSpPr>
                <a:spLocks/>
              </p:cNvSpPr>
              <p:nvPr/>
            </p:nvSpPr>
            <p:spPr bwMode="auto">
              <a:xfrm>
                <a:off x="4737" y="11880"/>
                <a:ext cx="29" cy="50"/>
              </a:xfrm>
              <a:custGeom>
                <a:avLst/>
                <a:gdLst>
                  <a:gd name="T0" fmla="+- 0 4761 4737"/>
                  <a:gd name="T1" fmla="*/ T0 w 29"/>
                  <a:gd name="T2" fmla="+- 0 11880 11880"/>
                  <a:gd name="T3" fmla="*/ 11880 h 50"/>
                  <a:gd name="T4" fmla="+- 0 4737 4737"/>
                  <a:gd name="T5" fmla="*/ T4 w 29"/>
                  <a:gd name="T6" fmla="+- 0 11882 11880"/>
                  <a:gd name="T7" fmla="*/ 11882 h 50"/>
                  <a:gd name="T8" fmla="+- 0 4739 4737"/>
                  <a:gd name="T9" fmla="*/ T8 w 29"/>
                  <a:gd name="T10" fmla="+- 0 11890 11880"/>
                  <a:gd name="T11" fmla="*/ 11890 h 50"/>
                  <a:gd name="T12" fmla="+- 0 4739 4737"/>
                  <a:gd name="T13" fmla="*/ T12 w 29"/>
                  <a:gd name="T14" fmla="+- 0 11904 11880"/>
                  <a:gd name="T15" fmla="*/ 11904 h 50"/>
                  <a:gd name="T16" fmla="+- 0 4742 4737"/>
                  <a:gd name="T17" fmla="*/ T16 w 29"/>
                  <a:gd name="T18" fmla="+- 0 11904 11880"/>
                  <a:gd name="T19" fmla="*/ 11904 h 50"/>
                  <a:gd name="T20" fmla="+- 0 4742 4737"/>
                  <a:gd name="T21" fmla="*/ T20 w 29"/>
                  <a:gd name="T22" fmla="+- 0 11911 11880"/>
                  <a:gd name="T23" fmla="*/ 11911 h 50"/>
                  <a:gd name="T24" fmla="+- 0 4739 4737"/>
                  <a:gd name="T25" fmla="*/ T24 w 29"/>
                  <a:gd name="T26" fmla="+- 0 11911 11880"/>
                  <a:gd name="T27" fmla="*/ 11911 h 50"/>
                  <a:gd name="T28" fmla="+- 0 4739 4737"/>
                  <a:gd name="T29" fmla="*/ T28 w 29"/>
                  <a:gd name="T30" fmla="+- 0 11918 11880"/>
                  <a:gd name="T31" fmla="*/ 11918 h 50"/>
                  <a:gd name="T32" fmla="+- 0 4737 4737"/>
                  <a:gd name="T33" fmla="*/ T32 w 29"/>
                  <a:gd name="T34" fmla="+- 0 11918 11880"/>
                  <a:gd name="T35" fmla="*/ 11918 h 50"/>
                  <a:gd name="T36" fmla="+- 0 4739 4737"/>
                  <a:gd name="T37" fmla="*/ T36 w 29"/>
                  <a:gd name="T38" fmla="+- 0 11930 11880"/>
                  <a:gd name="T39" fmla="*/ 11930 h 50"/>
                  <a:gd name="T40" fmla="+- 0 4742 4737"/>
                  <a:gd name="T41" fmla="*/ T40 w 29"/>
                  <a:gd name="T42" fmla="+- 0 11930 11880"/>
                  <a:gd name="T43" fmla="*/ 11930 h 50"/>
                  <a:gd name="T44" fmla="+- 0 4742 4737"/>
                  <a:gd name="T45" fmla="*/ T44 w 29"/>
                  <a:gd name="T46" fmla="+- 0 11921 11880"/>
                  <a:gd name="T47" fmla="*/ 11921 h 50"/>
                  <a:gd name="T48" fmla="+- 0 4766 4737"/>
                  <a:gd name="T49" fmla="*/ T48 w 29"/>
                  <a:gd name="T50" fmla="+- 0 11916 11880"/>
                  <a:gd name="T51" fmla="*/ 11916 h 50"/>
                  <a:gd name="T52" fmla="+- 0 4744 4737"/>
                  <a:gd name="T53" fmla="*/ T52 w 29"/>
                  <a:gd name="T54" fmla="+- 0 11916 11880"/>
                  <a:gd name="T55" fmla="*/ 11916 h 50"/>
                  <a:gd name="T56" fmla="+- 0 4744 4737"/>
                  <a:gd name="T57" fmla="*/ T56 w 29"/>
                  <a:gd name="T58" fmla="+- 0 11909 11880"/>
                  <a:gd name="T59" fmla="*/ 11909 h 50"/>
                  <a:gd name="T60" fmla="+- 0 4746 4737"/>
                  <a:gd name="T61" fmla="*/ T60 w 29"/>
                  <a:gd name="T62" fmla="+- 0 11906 11880"/>
                  <a:gd name="T63" fmla="*/ 11906 h 50"/>
                  <a:gd name="T64" fmla="+- 0 4744 4737"/>
                  <a:gd name="T65" fmla="*/ T64 w 29"/>
                  <a:gd name="T66" fmla="+- 0 11904 11880"/>
                  <a:gd name="T67" fmla="*/ 11904 h 50"/>
                  <a:gd name="T68" fmla="+- 0 4744 4737"/>
                  <a:gd name="T69" fmla="*/ T68 w 29"/>
                  <a:gd name="T70" fmla="+- 0 11887 11880"/>
                  <a:gd name="T71" fmla="*/ 11887 h 50"/>
                  <a:gd name="T72" fmla="+- 0 4756 4737"/>
                  <a:gd name="T73" fmla="*/ T72 w 29"/>
                  <a:gd name="T74" fmla="+- 0 11885 11880"/>
                  <a:gd name="T75" fmla="*/ 11885 h 50"/>
                  <a:gd name="T76" fmla="+- 0 4761 4737"/>
                  <a:gd name="T77" fmla="*/ T76 w 29"/>
                  <a:gd name="T78" fmla="+- 0 11885 11880"/>
                  <a:gd name="T79" fmla="*/ 11885 h 50"/>
                  <a:gd name="T80" fmla="+- 0 4761 4737"/>
                  <a:gd name="T81" fmla="*/ T80 w 29"/>
                  <a:gd name="T82" fmla="+- 0 11880 11880"/>
                  <a:gd name="T83" fmla="*/ 11880 h 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</a:cxnLst>
                <a:rect l="0" t="0" r="r" b="b"/>
                <a:pathLst>
                  <a:path w="29" h="50">
                    <a:moveTo>
                      <a:pt x="24" y="0"/>
                    </a:moveTo>
                    <a:lnTo>
                      <a:pt x="0" y="2"/>
                    </a:lnTo>
                    <a:lnTo>
                      <a:pt x="2" y="10"/>
                    </a:lnTo>
                    <a:lnTo>
                      <a:pt x="2" y="24"/>
                    </a:lnTo>
                    <a:lnTo>
                      <a:pt x="5" y="24"/>
                    </a:lnTo>
                    <a:lnTo>
                      <a:pt x="5" y="31"/>
                    </a:lnTo>
                    <a:lnTo>
                      <a:pt x="2" y="31"/>
                    </a:lnTo>
                    <a:lnTo>
                      <a:pt x="2" y="38"/>
                    </a:lnTo>
                    <a:lnTo>
                      <a:pt x="0" y="38"/>
                    </a:lnTo>
                    <a:lnTo>
                      <a:pt x="2" y="50"/>
                    </a:lnTo>
                    <a:lnTo>
                      <a:pt x="5" y="50"/>
                    </a:lnTo>
                    <a:lnTo>
                      <a:pt x="5" y="41"/>
                    </a:lnTo>
                    <a:lnTo>
                      <a:pt x="29" y="36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9" y="26"/>
                    </a:lnTo>
                    <a:lnTo>
                      <a:pt x="7" y="24"/>
                    </a:lnTo>
                    <a:lnTo>
                      <a:pt x="7" y="7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25" name="Group 11765"/>
            <p:cNvGrpSpPr>
              <a:grpSpLocks/>
            </p:cNvGrpSpPr>
            <p:nvPr/>
          </p:nvGrpSpPr>
          <p:grpSpPr bwMode="auto">
            <a:xfrm>
              <a:off x="4744" y="11885"/>
              <a:ext cx="29" cy="41"/>
              <a:chOff x="4744" y="11885"/>
              <a:chExt cx="29" cy="41"/>
            </a:xfrm>
          </p:grpSpPr>
          <p:sp>
            <p:nvSpPr>
              <p:cNvPr id="20210" name="Freeform 11766"/>
              <p:cNvSpPr>
                <a:spLocks/>
              </p:cNvSpPr>
              <p:nvPr/>
            </p:nvSpPr>
            <p:spPr bwMode="auto">
              <a:xfrm>
                <a:off x="4744" y="11885"/>
                <a:ext cx="29" cy="41"/>
              </a:xfrm>
              <a:custGeom>
                <a:avLst/>
                <a:gdLst>
                  <a:gd name="T0" fmla="+- 0 4761 4744"/>
                  <a:gd name="T1" fmla="*/ T0 w 29"/>
                  <a:gd name="T2" fmla="+- 0 11885 11885"/>
                  <a:gd name="T3" fmla="*/ 11885 h 41"/>
                  <a:gd name="T4" fmla="+- 0 4756 4744"/>
                  <a:gd name="T5" fmla="*/ T4 w 29"/>
                  <a:gd name="T6" fmla="+- 0 11885 11885"/>
                  <a:gd name="T7" fmla="*/ 11885 h 41"/>
                  <a:gd name="T8" fmla="+- 0 4761 4744"/>
                  <a:gd name="T9" fmla="*/ T8 w 29"/>
                  <a:gd name="T10" fmla="+- 0 11914 11885"/>
                  <a:gd name="T11" fmla="*/ 11914 h 41"/>
                  <a:gd name="T12" fmla="+- 0 4744 4744"/>
                  <a:gd name="T13" fmla="*/ T12 w 29"/>
                  <a:gd name="T14" fmla="+- 0 11916 11885"/>
                  <a:gd name="T15" fmla="*/ 11916 h 41"/>
                  <a:gd name="T16" fmla="+- 0 4766 4744"/>
                  <a:gd name="T17" fmla="*/ T16 w 29"/>
                  <a:gd name="T18" fmla="+- 0 11916 11885"/>
                  <a:gd name="T19" fmla="*/ 11916 h 41"/>
                  <a:gd name="T20" fmla="+- 0 4768 4744"/>
                  <a:gd name="T21" fmla="*/ T20 w 29"/>
                  <a:gd name="T22" fmla="+- 0 11926 11885"/>
                  <a:gd name="T23" fmla="*/ 11926 h 41"/>
                  <a:gd name="T24" fmla="+- 0 4773 4744"/>
                  <a:gd name="T25" fmla="*/ T24 w 29"/>
                  <a:gd name="T26" fmla="+- 0 11926 11885"/>
                  <a:gd name="T27" fmla="*/ 11926 h 41"/>
                  <a:gd name="T28" fmla="+- 0 4771 4744"/>
                  <a:gd name="T29" fmla="*/ T28 w 29"/>
                  <a:gd name="T30" fmla="+- 0 11914 11885"/>
                  <a:gd name="T31" fmla="*/ 11914 h 41"/>
                  <a:gd name="T32" fmla="+- 0 4766 4744"/>
                  <a:gd name="T33" fmla="*/ T32 w 29"/>
                  <a:gd name="T34" fmla="+- 0 11914 11885"/>
                  <a:gd name="T35" fmla="*/ 11914 h 41"/>
                  <a:gd name="T36" fmla="+- 0 4761 4744"/>
                  <a:gd name="T37" fmla="*/ T36 w 29"/>
                  <a:gd name="T38" fmla="+- 0 11885 11885"/>
                  <a:gd name="T39" fmla="*/ 11885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9" h="41">
                    <a:moveTo>
                      <a:pt x="17" y="0"/>
                    </a:moveTo>
                    <a:lnTo>
                      <a:pt x="12" y="0"/>
                    </a:lnTo>
                    <a:lnTo>
                      <a:pt x="17" y="29"/>
                    </a:lnTo>
                    <a:lnTo>
                      <a:pt x="0" y="31"/>
                    </a:lnTo>
                    <a:lnTo>
                      <a:pt x="22" y="31"/>
                    </a:lnTo>
                    <a:lnTo>
                      <a:pt x="24" y="41"/>
                    </a:lnTo>
                    <a:lnTo>
                      <a:pt x="29" y="41"/>
                    </a:lnTo>
                    <a:lnTo>
                      <a:pt x="27" y="29"/>
                    </a:lnTo>
                    <a:lnTo>
                      <a:pt x="22" y="29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26" name="Group 11767"/>
            <p:cNvGrpSpPr>
              <a:grpSpLocks/>
            </p:cNvGrpSpPr>
            <p:nvPr/>
          </p:nvGrpSpPr>
          <p:grpSpPr bwMode="auto">
            <a:xfrm>
              <a:off x="4766" y="11911"/>
              <a:ext cx="5" cy="2"/>
              <a:chOff x="4766" y="11911"/>
              <a:chExt cx="5" cy="2"/>
            </a:xfrm>
          </p:grpSpPr>
          <p:sp>
            <p:nvSpPr>
              <p:cNvPr id="20209" name="Freeform 11768"/>
              <p:cNvSpPr>
                <a:spLocks/>
              </p:cNvSpPr>
              <p:nvPr/>
            </p:nvSpPr>
            <p:spPr bwMode="auto">
              <a:xfrm>
                <a:off x="4766" y="11911"/>
                <a:ext cx="5" cy="2"/>
              </a:xfrm>
              <a:custGeom>
                <a:avLst/>
                <a:gdLst>
                  <a:gd name="T0" fmla="+- 0 4770 4766"/>
                  <a:gd name="T1" fmla="*/ T0 w 5"/>
                  <a:gd name="T2" fmla="+- 0 11911 11911"/>
                  <a:gd name="T3" fmla="*/ 11911 h 2"/>
                  <a:gd name="T4" fmla="+- 0 4766 4766"/>
                  <a:gd name="T5" fmla="*/ T4 w 5"/>
                  <a:gd name="T6" fmla="+- 0 11914 11911"/>
                  <a:gd name="T7" fmla="*/ 11914 h 2"/>
                  <a:gd name="T8" fmla="+- 0 4771 4766"/>
                  <a:gd name="T9" fmla="*/ T8 w 5"/>
                  <a:gd name="T10" fmla="+- 0 11914 11911"/>
                  <a:gd name="T11" fmla="*/ 11914 h 2"/>
                  <a:gd name="T12" fmla="+- 0 4770 4766"/>
                  <a:gd name="T13" fmla="*/ T12 w 5"/>
                  <a:gd name="T14" fmla="+- 0 11911 11911"/>
                  <a:gd name="T15" fmla="*/ 1191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" h="2">
                    <a:moveTo>
                      <a:pt x="4" y="0"/>
                    </a:moveTo>
                    <a:lnTo>
                      <a:pt x="0" y="3"/>
                    </a:lnTo>
                    <a:lnTo>
                      <a:pt x="5" y="3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27" name="Group 11769"/>
            <p:cNvGrpSpPr>
              <a:grpSpLocks/>
            </p:cNvGrpSpPr>
            <p:nvPr/>
          </p:nvGrpSpPr>
          <p:grpSpPr bwMode="auto">
            <a:xfrm>
              <a:off x="4226" y="11959"/>
              <a:ext cx="149" cy="149"/>
              <a:chOff x="4226" y="11959"/>
              <a:chExt cx="149" cy="149"/>
            </a:xfrm>
          </p:grpSpPr>
          <p:sp>
            <p:nvSpPr>
              <p:cNvPr id="20208" name="Freeform 11770"/>
              <p:cNvSpPr>
                <a:spLocks/>
              </p:cNvSpPr>
              <p:nvPr/>
            </p:nvSpPr>
            <p:spPr bwMode="auto">
              <a:xfrm>
                <a:off x="4226" y="11959"/>
                <a:ext cx="149" cy="149"/>
              </a:xfrm>
              <a:custGeom>
                <a:avLst/>
                <a:gdLst>
                  <a:gd name="T0" fmla="+- 0 4247 4226"/>
                  <a:gd name="T1" fmla="*/ T0 w 149"/>
                  <a:gd name="T2" fmla="+- 0 12108 11959"/>
                  <a:gd name="T3" fmla="*/ 12108 h 149"/>
                  <a:gd name="T4" fmla="+- 0 4374 4226"/>
                  <a:gd name="T5" fmla="*/ T4 w 149"/>
                  <a:gd name="T6" fmla="+- 0 12086 11959"/>
                  <a:gd name="T7" fmla="*/ 12086 h 149"/>
                  <a:gd name="T8" fmla="+- 0 4353 4226"/>
                  <a:gd name="T9" fmla="*/ T8 w 149"/>
                  <a:gd name="T10" fmla="+- 0 11959 11959"/>
                  <a:gd name="T11" fmla="*/ 11959 h 149"/>
                  <a:gd name="T12" fmla="+- 0 4226 4226"/>
                  <a:gd name="T13" fmla="*/ T12 w 149"/>
                  <a:gd name="T14" fmla="+- 0 11983 11959"/>
                  <a:gd name="T15" fmla="*/ 11983 h 149"/>
                  <a:gd name="T16" fmla="+- 0 4247 4226"/>
                  <a:gd name="T17" fmla="*/ T16 w 149"/>
                  <a:gd name="T18" fmla="+- 0 12108 11959"/>
                  <a:gd name="T19" fmla="*/ 12108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49" h="149">
                    <a:moveTo>
                      <a:pt x="21" y="149"/>
                    </a:moveTo>
                    <a:lnTo>
                      <a:pt x="148" y="127"/>
                    </a:lnTo>
                    <a:lnTo>
                      <a:pt x="127" y="0"/>
                    </a:lnTo>
                    <a:lnTo>
                      <a:pt x="0" y="24"/>
                    </a:lnTo>
                    <a:lnTo>
                      <a:pt x="21" y="149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28" name="Group 11771"/>
            <p:cNvGrpSpPr>
              <a:grpSpLocks/>
            </p:cNvGrpSpPr>
            <p:nvPr/>
          </p:nvGrpSpPr>
          <p:grpSpPr bwMode="auto">
            <a:xfrm>
              <a:off x="4250" y="11986"/>
              <a:ext cx="101" cy="98"/>
              <a:chOff x="4250" y="11986"/>
              <a:chExt cx="101" cy="98"/>
            </a:xfrm>
          </p:grpSpPr>
          <p:sp>
            <p:nvSpPr>
              <p:cNvPr id="20207" name="Freeform 11772"/>
              <p:cNvSpPr>
                <a:spLocks/>
              </p:cNvSpPr>
              <p:nvPr/>
            </p:nvSpPr>
            <p:spPr bwMode="auto">
              <a:xfrm>
                <a:off x="4250" y="11986"/>
                <a:ext cx="101" cy="98"/>
              </a:xfrm>
              <a:custGeom>
                <a:avLst/>
                <a:gdLst>
                  <a:gd name="T0" fmla="+- 0 4266 4250"/>
                  <a:gd name="T1" fmla="*/ T0 w 101"/>
                  <a:gd name="T2" fmla="+- 0 12084 11986"/>
                  <a:gd name="T3" fmla="*/ 12084 h 98"/>
                  <a:gd name="T4" fmla="+- 0 4350 4250"/>
                  <a:gd name="T5" fmla="*/ T4 w 101"/>
                  <a:gd name="T6" fmla="+- 0 12070 11986"/>
                  <a:gd name="T7" fmla="*/ 12070 h 98"/>
                  <a:gd name="T8" fmla="+- 0 4334 4250"/>
                  <a:gd name="T9" fmla="*/ T8 w 101"/>
                  <a:gd name="T10" fmla="+- 0 11986 11986"/>
                  <a:gd name="T11" fmla="*/ 11986 h 98"/>
                  <a:gd name="T12" fmla="+- 0 4250 4250"/>
                  <a:gd name="T13" fmla="*/ T12 w 101"/>
                  <a:gd name="T14" fmla="+- 0 12000 11986"/>
                  <a:gd name="T15" fmla="*/ 12000 h 98"/>
                  <a:gd name="T16" fmla="+- 0 4266 4250"/>
                  <a:gd name="T17" fmla="*/ T16 w 101"/>
                  <a:gd name="T18" fmla="+- 0 12084 11986"/>
                  <a:gd name="T19" fmla="*/ 12084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1" h="98">
                    <a:moveTo>
                      <a:pt x="16" y="98"/>
                    </a:moveTo>
                    <a:lnTo>
                      <a:pt x="100" y="84"/>
                    </a:lnTo>
                    <a:lnTo>
                      <a:pt x="84" y="0"/>
                    </a:lnTo>
                    <a:lnTo>
                      <a:pt x="0" y="14"/>
                    </a:lnTo>
                    <a:lnTo>
                      <a:pt x="16" y="9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29" name="Group 11773"/>
            <p:cNvGrpSpPr>
              <a:grpSpLocks/>
            </p:cNvGrpSpPr>
            <p:nvPr/>
          </p:nvGrpSpPr>
          <p:grpSpPr bwMode="auto">
            <a:xfrm>
              <a:off x="4223" y="11966"/>
              <a:ext cx="29" cy="17"/>
              <a:chOff x="4223" y="11966"/>
              <a:chExt cx="29" cy="17"/>
            </a:xfrm>
          </p:grpSpPr>
          <p:sp>
            <p:nvSpPr>
              <p:cNvPr id="20206" name="Freeform 11774"/>
              <p:cNvSpPr>
                <a:spLocks/>
              </p:cNvSpPr>
              <p:nvPr/>
            </p:nvSpPr>
            <p:spPr bwMode="auto">
              <a:xfrm>
                <a:off x="4223" y="11966"/>
                <a:ext cx="29" cy="17"/>
              </a:xfrm>
              <a:custGeom>
                <a:avLst/>
                <a:gdLst>
                  <a:gd name="T0" fmla="+- 0 4226 4223"/>
                  <a:gd name="T1" fmla="*/ T0 w 29"/>
                  <a:gd name="T2" fmla="+- 0 11983 11966"/>
                  <a:gd name="T3" fmla="*/ 11983 h 17"/>
                  <a:gd name="T4" fmla="+- 0 4252 4223"/>
                  <a:gd name="T5" fmla="*/ T4 w 29"/>
                  <a:gd name="T6" fmla="+- 0 11978 11966"/>
                  <a:gd name="T7" fmla="*/ 11978 h 17"/>
                  <a:gd name="T8" fmla="+- 0 4250 4223"/>
                  <a:gd name="T9" fmla="*/ T8 w 29"/>
                  <a:gd name="T10" fmla="+- 0 11966 11966"/>
                  <a:gd name="T11" fmla="*/ 11966 h 17"/>
                  <a:gd name="T12" fmla="+- 0 4223 4223"/>
                  <a:gd name="T13" fmla="*/ T12 w 29"/>
                  <a:gd name="T14" fmla="+- 0 11971 11966"/>
                  <a:gd name="T15" fmla="*/ 11971 h 17"/>
                  <a:gd name="T16" fmla="+- 0 4226 4223"/>
                  <a:gd name="T17" fmla="*/ T16 w 29"/>
                  <a:gd name="T18" fmla="+- 0 11983 11966"/>
                  <a:gd name="T19" fmla="*/ 11983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7">
                    <a:moveTo>
                      <a:pt x="3" y="17"/>
                    </a:moveTo>
                    <a:lnTo>
                      <a:pt x="29" y="12"/>
                    </a:lnTo>
                    <a:lnTo>
                      <a:pt x="27" y="0"/>
                    </a:lnTo>
                    <a:lnTo>
                      <a:pt x="0" y="5"/>
                    </a:lnTo>
                    <a:lnTo>
                      <a:pt x="3" y="1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30" name="Group 11775"/>
            <p:cNvGrpSpPr>
              <a:grpSpLocks/>
            </p:cNvGrpSpPr>
            <p:nvPr/>
          </p:nvGrpSpPr>
          <p:grpSpPr bwMode="auto">
            <a:xfrm>
              <a:off x="4324" y="11950"/>
              <a:ext cx="29" cy="14"/>
              <a:chOff x="4324" y="11950"/>
              <a:chExt cx="29" cy="14"/>
            </a:xfrm>
          </p:grpSpPr>
          <p:sp>
            <p:nvSpPr>
              <p:cNvPr id="20205" name="Freeform 11776"/>
              <p:cNvSpPr>
                <a:spLocks/>
              </p:cNvSpPr>
              <p:nvPr/>
            </p:nvSpPr>
            <p:spPr bwMode="auto">
              <a:xfrm>
                <a:off x="4324" y="11950"/>
                <a:ext cx="29" cy="14"/>
              </a:xfrm>
              <a:custGeom>
                <a:avLst/>
                <a:gdLst>
                  <a:gd name="T0" fmla="+- 0 4326 4324"/>
                  <a:gd name="T1" fmla="*/ T0 w 29"/>
                  <a:gd name="T2" fmla="+- 0 11964 11950"/>
                  <a:gd name="T3" fmla="*/ 11964 h 14"/>
                  <a:gd name="T4" fmla="+- 0 4353 4324"/>
                  <a:gd name="T5" fmla="*/ T4 w 29"/>
                  <a:gd name="T6" fmla="+- 0 11959 11950"/>
                  <a:gd name="T7" fmla="*/ 11959 h 14"/>
                  <a:gd name="T8" fmla="+- 0 4350 4324"/>
                  <a:gd name="T9" fmla="*/ T8 w 29"/>
                  <a:gd name="T10" fmla="+- 0 11950 11950"/>
                  <a:gd name="T11" fmla="*/ 11950 h 14"/>
                  <a:gd name="T12" fmla="+- 0 4324 4324"/>
                  <a:gd name="T13" fmla="*/ T12 w 29"/>
                  <a:gd name="T14" fmla="+- 0 11954 11950"/>
                  <a:gd name="T15" fmla="*/ 11954 h 14"/>
                  <a:gd name="T16" fmla="+- 0 4326 4324"/>
                  <a:gd name="T17" fmla="*/ T16 w 29"/>
                  <a:gd name="T18" fmla="+- 0 11964 11950"/>
                  <a:gd name="T19" fmla="*/ 1196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2" y="14"/>
                    </a:moveTo>
                    <a:lnTo>
                      <a:pt x="29" y="9"/>
                    </a:lnTo>
                    <a:lnTo>
                      <a:pt x="26" y="0"/>
                    </a:lnTo>
                    <a:lnTo>
                      <a:pt x="0" y="4"/>
                    </a:lnTo>
                    <a:lnTo>
                      <a:pt x="2" y="1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31" name="Group 11777"/>
            <p:cNvGrpSpPr>
              <a:grpSpLocks/>
            </p:cNvGrpSpPr>
            <p:nvPr/>
          </p:nvGrpSpPr>
          <p:grpSpPr bwMode="auto">
            <a:xfrm>
              <a:off x="4274" y="11959"/>
              <a:ext cx="29" cy="14"/>
              <a:chOff x="4274" y="11959"/>
              <a:chExt cx="29" cy="14"/>
            </a:xfrm>
          </p:grpSpPr>
          <p:sp>
            <p:nvSpPr>
              <p:cNvPr id="20204" name="Freeform 11778"/>
              <p:cNvSpPr>
                <a:spLocks/>
              </p:cNvSpPr>
              <p:nvPr/>
            </p:nvSpPr>
            <p:spPr bwMode="auto">
              <a:xfrm>
                <a:off x="4274" y="11959"/>
                <a:ext cx="29" cy="14"/>
              </a:xfrm>
              <a:custGeom>
                <a:avLst/>
                <a:gdLst>
                  <a:gd name="T0" fmla="+- 0 4276 4274"/>
                  <a:gd name="T1" fmla="*/ T0 w 29"/>
                  <a:gd name="T2" fmla="+- 0 11974 11959"/>
                  <a:gd name="T3" fmla="*/ 11974 h 14"/>
                  <a:gd name="T4" fmla="+- 0 4302 4274"/>
                  <a:gd name="T5" fmla="*/ T4 w 29"/>
                  <a:gd name="T6" fmla="+- 0 11969 11959"/>
                  <a:gd name="T7" fmla="*/ 11969 h 14"/>
                  <a:gd name="T8" fmla="+- 0 4300 4274"/>
                  <a:gd name="T9" fmla="*/ T8 w 29"/>
                  <a:gd name="T10" fmla="+- 0 11959 11959"/>
                  <a:gd name="T11" fmla="*/ 11959 h 14"/>
                  <a:gd name="T12" fmla="+- 0 4274 4274"/>
                  <a:gd name="T13" fmla="*/ T12 w 29"/>
                  <a:gd name="T14" fmla="+- 0 11962 11959"/>
                  <a:gd name="T15" fmla="*/ 11962 h 14"/>
                  <a:gd name="T16" fmla="+- 0 4276 4274"/>
                  <a:gd name="T17" fmla="*/ T16 w 29"/>
                  <a:gd name="T18" fmla="+- 0 11974 11959"/>
                  <a:gd name="T19" fmla="*/ 1197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2" y="15"/>
                    </a:moveTo>
                    <a:lnTo>
                      <a:pt x="28" y="10"/>
                    </a:lnTo>
                    <a:lnTo>
                      <a:pt x="26" y="0"/>
                    </a:lnTo>
                    <a:lnTo>
                      <a:pt x="0" y="3"/>
                    </a:lnTo>
                    <a:lnTo>
                      <a:pt x="2" y="1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32" name="Group 11779"/>
            <p:cNvGrpSpPr>
              <a:grpSpLocks/>
            </p:cNvGrpSpPr>
            <p:nvPr/>
          </p:nvGrpSpPr>
          <p:grpSpPr bwMode="auto">
            <a:xfrm>
              <a:off x="4247" y="12103"/>
              <a:ext cx="29" cy="14"/>
              <a:chOff x="4247" y="12103"/>
              <a:chExt cx="29" cy="14"/>
            </a:xfrm>
          </p:grpSpPr>
          <p:sp>
            <p:nvSpPr>
              <p:cNvPr id="20203" name="Freeform 11780"/>
              <p:cNvSpPr>
                <a:spLocks/>
              </p:cNvSpPr>
              <p:nvPr/>
            </p:nvSpPr>
            <p:spPr bwMode="auto">
              <a:xfrm>
                <a:off x="4247" y="12103"/>
                <a:ext cx="29" cy="14"/>
              </a:xfrm>
              <a:custGeom>
                <a:avLst/>
                <a:gdLst>
                  <a:gd name="T0" fmla="+- 0 4247 4247"/>
                  <a:gd name="T1" fmla="*/ T0 w 29"/>
                  <a:gd name="T2" fmla="+- 0 12108 12103"/>
                  <a:gd name="T3" fmla="*/ 12108 h 14"/>
                  <a:gd name="T4" fmla="+- 0 4274 4247"/>
                  <a:gd name="T5" fmla="*/ T4 w 29"/>
                  <a:gd name="T6" fmla="+- 0 12103 12103"/>
                  <a:gd name="T7" fmla="*/ 12103 h 14"/>
                  <a:gd name="T8" fmla="+- 0 4276 4247"/>
                  <a:gd name="T9" fmla="*/ T8 w 29"/>
                  <a:gd name="T10" fmla="+- 0 12115 12103"/>
                  <a:gd name="T11" fmla="*/ 12115 h 14"/>
                  <a:gd name="T12" fmla="+- 0 4250 4247"/>
                  <a:gd name="T13" fmla="*/ T12 w 29"/>
                  <a:gd name="T14" fmla="+- 0 12118 12103"/>
                  <a:gd name="T15" fmla="*/ 12118 h 14"/>
                  <a:gd name="T16" fmla="+- 0 4247 4247"/>
                  <a:gd name="T17" fmla="*/ T16 w 29"/>
                  <a:gd name="T18" fmla="+- 0 12108 12103"/>
                  <a:gd name="T19" fmla="*/ 1210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0" y="5"/>
                    </a:moveTo>
                    <a:lnTo>
                      <a:pt x="27" y="0"/>
                    </a:lnTo>
                    <a:lnTo>
                      <a:pt x="29" y="12"/>
                    </a:lnTo>
                    <a:lnTo>
                      <a:pt x="3" y="15"/>
                    </a:lnTo>
                    <a:lnTo>
                      <a:pt x="0" y="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33" name="Group 11781"/>
            <p:cNvGrpSpPr>
              <a:grpSpLocks/>
            </p:cNvGrpSpPr>
            <p:nvPr/>
          </p:nvGrpSpPr>
          <p:grpSpPr bwMode="auto">
            <a:xfrm>
              <a:off x="4348" y="12086"/>
              <a:ext cx="29" cy="14"/>
              <a:chOff x="4348" y="12086"/>
              <a:chExt cx="29" cy="14"/>
            </a:xfrm>
          </p:grpSpPr>
          <p:sp>
            <p:nvSpPr>
              <p:cNvPr id="20202" name="Freeform 11782"/>
              <p:cNvSpPr>
                <a:spLocks/>
              </p:cNvSpPr>
              <p:nvPr/>
            </p:nvSpPr>
            <p:spPr bwMode="auto">
              <a:xfrm>
                <a:off x="4348" y="12086"/>
                <a:ext cx="29" cy="14"/>
              </a:xfrm>
              <a:custGeom>
                <a:avLst/>
                <a:gdLst>
                  <a:gd name="T0" fmla="+- 0 4348 4348"/>
                  <a:gd name="T1" fmla="*/ T0 w 29"/>
                  <a:gd name="T2" fmla="+- 0 12091 12086"/>
                  <a:gd name="T3" fmla="*/ 12091 h 14"/>
                  <a:gd name="T4" fmla="+- 0 4374 4348"/>
                  <a:gd name="T5" fmla="*/ T4 w 29"/>
                  <a:gd name="T6" fmla="+- 0 12086 12086"/>
                  <a:gd name="T7" fmla="*/ 12086 h 14"/>
                  <a:gd name="T8" fmla="+- 0 4377 4348"/>
                  <a:gd name="T9" fmla="*/ T8 w 29"/>
                  <a:gd name="T10" fmla="+- 0 12096 12086"/>
                  <a:gd name="T11" fmla="*/ 12096 h 14"/>
                  <a:gd name="T12" fmla="+- 0 4350 4348"/>
                  <a:gd name="T13" fmla="*/ T12 w 29"/>
                  <a:gd name="T14" fmla="+- 0 12101 12086"/>
                  <a:gd name="T15" fmla="*/ 12101 h 14"/>
                  <a:gd name="T16" fmla="+- 0 4348 4348"/>
                  <a:gd name="T17" fmla="*/ T16 w 29"/>
                  <a:gd name="T18" fmla="+- 0 12091 12086"/>
                  <a:gd name="T19" fmla="*/ 1209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4">
                    <a:moveTo>
                      <a:pt x="0" y="5"/>
                    </a:moveTo>
                    <a:lnTo>
                      <a:pt x="26" y="0"/>
                    </a:lnTo>
                    <a:lnTo>
                      <a:pt x="29" y="10"/>
                    </a:lnTo>
                    <a:lnTo>
                      <a:pt x="2" y="15"/>
                    </a:lnTo>
                    <a:lnTo>
                      <a:pt x="0" y="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34" name="Group 11783"/>
            <p:cNvGrpSpPr>
              <a:grpSpLocks/>
            </p:cNvGrpSpPr>
            <p:nvPr/>
          </p:nvGrpSpPr>
          <p:grpSpPr bwMode="auto">
            <a:xfrm>
              <a:off x="4298" y="12094"/>
              <a:ext cx="29" cy="17"/>
              <a:chOff x="4298" y="12094"/>
              <a:chExt cx="29" cy="17"/>
            </a:xfrm>
          </p:grpSpPr>
          <p:sp>
            <p:nvSpPr>
              <p:cNvPr id="20201" name="Freeform 11784"/>
              <p:cNvSpPr>
                <a:spLocks/>
              </p:cNvSpPr>
              <p:nvPr/>
            </p:nvSpPr>
            <p:spPr bwMode="auto">
              <a:xfrm>
                <a:off x="4298" y="12094"/>
                <a:ext cx="29" cy="17"/>
              </a:xfrm>
              <a:custGeom>
                <a:avLst/>
                <a:gdLst>
                  <a:gd name="T0" fmla="+- 0 4298 4298"/>
                  <a:gd name="T1" fmla="*/ T0 w 29"/>
                  <a:gd name="T2" fmla="+- 0 12098 12094"/>
                  <a:gd name="T3" fmla="*/ 12098 h 17"/>
                  <a:gd name="T4" fmla="+- 0 4324 4298"/>
                  <a:gd name="T5" fmla="*/ T4 w 29"/>
                  <a:gd name="T6" fmla="+- 0 12094 12094"/>
                  <a:gd name="T7" fmla="*/ 12094 h 17"/>
                  <a:gd name="T8" fmla="+- 0 4326 4298"/>
                  <a:gd name="T9" fmla="*/ T8 w 29"/>
                  <a:gd name="T10" fmla="+- 0 12106 12094"/>
                  <a:gd name="T11" fmla="*/ 12106 h 17"/>
                  <a:gd name="T12" fmla="+- 0 4300 4298"/>
                  <a:gd name="T13" fmla="*/ T12 w 29"/>
                  <a:gd name="T14" fmla="+- 0 12110 12094"/>
                  <a:gd name="T15" fmla="*/ 12110 h 17"/>
                  <a:gd name="T16" fmla="+- 0 4298 4298"/>
                  <a:gd name="T17" fmla="*/ T16 w 29"/>
                  <a:gd name="T18" fmla="+- 0 12098 12094"/>
                  <a:gd name="T19" fmla="*/ 1209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17">
                    <a:moveTo>
                      <a:pt x="0" y="4"/>
                    </a:moveTo>
                    <a:lnTo>
                      <a:pt x="26" y="0"/>
                    </a:lnTo>
                    <a:lnTo>
                      <a:pt x="28" y="12"/>
                    </a:lnTo>
                    <a:lnTo>
                      <a:pt x="2" y="16"/>
                    </a:lnTo>
                    <a:lnTo>
                      <a:pt x="0" y="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35" name="Group 11785"/>
            <p:cNvGrpSpPr>
              <a:grpSpLocks/>
            </p:cNvGrpSpPr>
            <p:nvPr/>
          </p:nvGrpSpPr>
          <p:grpSpPr bwMode="auto">
            <a:xfrm>
              <a:off x="4288" y="12048"/>
              <a:ext cx="31" cy="14"/>
              <a:chOff x="4288" y="12048"/>
              <a:chExt cx="31" cy="14"/>
            </a:xfrm>
          </p:grpSpPr>
          <p:sp>
            <p:nvSpPr>
              <p:cNvPr id="20200" name="Freeform 11786"/>
              <p:cNvSpPr>
                <a:spLocks/>
              </p:cNvSpPr>
              <p:nvPr/>
            </p:nvSpPr>
            <p:spPr bwMode="auto">
              <a:xfrm>
                <a:off x="4288" y="12048"/>
                <a:ext cx="31" cy="14"/>
              </a:xfrm>
              <a:custGeom>
                <a:avLst/>
                <a:gdLst>
                  <a:gd name="T0" fmla="+- 0 4319 4288"/>
                  <a:gd name="T1" fmla="*/ T0 w 31"/>
                  <a:gd name="T2" fmla="+- 0 12048 12048"/>
                  <a:gd name="T3" fmla="*/ 12048 h 14"/>
                  <a:gd name="T4" fmla="+- 0 4288 4288"/>
                  <a:gd name="T5" fmla="*/ T4 w 31"/>
                  <a:gd name="T6" fmla="+- 0 12048 12048"/>
                  <a:gd name="T7" fmla="*/ 12048 h 14"/>
                  <a:gd name="T8" fmla="+- 0 4290 4288"/>
                  <a:gd name="T9" fmla="*/ T8 w 31"/>
                  <a:gd name="T10" fmla="+- 0 12062 12048"/>
                  <a:gd name="T11" fmla="*/ 12062 h 14"/>
                  <a:gd name="T12" fmla="+- 0 4295 4288"/>
                  <a:gd name="T13" fmla="*/ T12 w 31"/>
                  <a:gd name="T14" fmla="+- 0 12060 12048"/>
                  <a:gd name="T15" fmla="*/ 12060 h 14"/>
                  <a:gd name="T16" fmla="+- 0 4295 4288"/>
                  <a:gd name="T17" fmla="*/ T16 w 31"/>
                  <a:gd name="T18" fmla="+- 0 12053 12048"/>
                  <a:gd name="T19" fmla="*/ 12053 h 14"/>
                  <a:gd name="T20" fmla="+- 0 4319 4288"/>
                  <a:gd name="T21" fmla="*/ T20 w 31"/>
                  <a:gd name="T22" fmla="+- 0 12048 12048"/>
                  <a:gd name="T23" fmla="*/ 1204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31" h="14">
                    <a:moveTo>
                      <a:pt x="31" y="0"/>
                    </a:moveTo>
                    <a:lnTo>
                      <a:pt x="0" y="0"/>
                    </a:lnTo>
                    <a:lnTo>
                      <a:pt x="2" y="14"/>
                    </a:lnTo>
                    <a:lnTo>
                      <a:pt x="7" y="12"/>
                    </a:lnTo>
                    <a:lnTo>
                      <a:pt x="7" y="5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36" name="Group 11787"/>
            <p:cNvGrpSpPr>
              <a:grpSpLocks/>
            </p:cNvGrpSpPr>
            <p:nvPr/>
          </p:nvGrpSpPr>
          <p:grpSpPr bwMode="auto">
            <a:xfrm>
              <a:off x="4298" y="12014"/>
              <a:ext cx="29" cy="43"/>
              <a:chOff x="4298" y="12014"/>
              <a:chExt cx="29" cy="43"/>
            </a:xfrm>
          </p:grpSpPr>
          <p:sp>
            <p:nvSpPr>
              <p:cNvPr id="20199" name="Freeform 11788"/>
              <p:cNvSpPr>
                <a:spLocks/>
              </p:cNvSpPr>
              <p:nvPr/>
            </p:nvSpPr>
            <p:spPr bwMode="auto">
              <a:xfrm>
                <a:off x="4298" y="12014"/>
                <a:ext cx="29" cy="43"/>
              </a:xfrm>
              <a:custGeom>
                <a:avLst/>
                <a:gdLst>
                  <a:gd name="T0" fmla="+- 0 4315 4298"/>
                  <a:gd name="T1" fmla="*/ T0 w 29"/>
                  <a:gd name="T2" fmla="+- 0 12014 12014"/>
                  <a:gd name="T3" fmla="*/ 12014 h 43"/>
                  <a:gd name="T4" fmla="+- 0 4310 4298"/>
                  <a:gd name="T5" fmla="*/ T4 w 29"/>
                  <a:gd name="T6" fmla="+- 0 12014 12014"/>
                  <a:gd name="T7" fmla="*/ 12014 h 43"/>
                  <a:gd name="T8" fmla="+- 0 4314 4298"/>
                  <a:gd name="T9" fmla="*/ T8 w 29"/>
                  <a:gd name="T10" fmla="+- 0 12043 12014"/>
                  <a:gd name="T11" fmla="*/ 12043 h 43"/>
                  <a:gd name="T12" fmla="+- 0 4298 4298"/>
                  <a:gd name="T13" fmla="*/ T12 w 29"/>
                  <a:gd name="T14" fmla="+- 0 12048 12014"/>
                  <a:gd name="T15" fmla="*/ 12048 h 43"/>
                  <a:gd name="T16" fmla="+- 0 4319 4298"/>
                  <a:gd name="T17" fmla="*/ T16 w 29"/>
                  <a:gd name="T18" fmla="+- 0 12048 12014"/>
                  <a:gd name="T19" fmla="*/ 12048 h 43"/>
                  <a:gd name="T20" fmla="+- 0 4322 4298"/>
                  <a:gd name="T21" fmla="*/ T20 w 29"/>
                  <a:gd name="T22" fmla="+- 0 12058 12014"/>
                  <a:gd name="T23" fmla="*/ 12058 h 43"/>
                  <a:gd name="T24" fmla="+- 0 4326 4298"/>
                  <a:gd name="T25" fmla="*/ T24 w 29"/>
                  <a:gd name="T26" fmla="+- 0 12055 12014"/>
                  <a:gd name="T27" fmla="*/ 12055 h 43"/>
                  <a:gd name="T28" fmla="+- 0 4324 4298"/>
                  <a:gd name="T29" fmla="*/ T28 w 29"/>
                  <a:gd name="T30" fmla="+- 0 12043 12014"/>
                  <a:gd name="T31" fmla="*/ 12043 h 43"/>
                  <a:gd name="T32" fmla="+- 0 4319 4298"/>
                  <a:gd name="T33" fmla="*/ T32 w 29"/>
                  <a:gd name="T34" fmla="+- 0 12043 12014"/>
                  <a:gd name="T35" fmla="*/ 12043 h 43"/>
                  <a:gd name="T36" fmla="+- 0 4315 4298"/>
                  <a:gd name="T37" fmla="*/ T36 w 29"/>
                  <a:gd name="T38" fmla="+- 0 12014 12014"/>
                  <a:gd name="T39" fmla="*/ 12014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29" h="43">
                    <a:moveTo>
                      <a:pt x="17" y="0"/>
                    </a:moveTo>
                    <a:lnTo>
                      <a:pt x="12" y="0"/>
                    </a:lnTo>
                    <a:lnTo>
                      <a:pt x="16" y="29"/>
                    </a:lnTo>
                    <a:lnTo>
                      <a:pt x="0" y="34"/>
                    </a:lnTo>
                    <a:lnTo>
                      <a:pt x="21" y="34"/>
                    </a:lnTo>
                    <a:lnTo>
                      <a:pt x="24" y="44"/>
                    </a:lnTo>
                    <a:lnTo>
                      <a:pt x="28" y="41"/>
                    </a:lnTo>
                    <a:lnTo>
                      <a:pt x="26" y="29"/>
                    </a:lnTo>
                    <a:lnTo>
                      <a:pt x="21" y="29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37" name="Group 11789"/>
            <p:cNvGrpSpPr>
              <a:grpSpLocks/>
            </p:cNvGrpSpPr>
            <p:nvPr/>
          </p:nvGrpSpPr>
          <p:grpSpPr bwMode="auto">
            <a:xfrm>
              <a:off x="4290" y="12010"/>
              <a:ext cx="25" cy="38"/>
              <a:chOff x="4290" y="12010"/>
              <a:chExt cx="25" cy="38"/>
            </a:xfrm>
          </p:grpSpPr>
          <p:sp>
            <p:nvSpPr>
              <p:cNvPr id="20198" name="Freeform 11790"/>
              <p:cNvSpPr>
                <a:spLocks/>
              </p:cNvSpPr>
              <p:nvPr/>
            </p:nvSpPr>
            <p:spPr bwMode="auto">
              <a:xfrm>
                <a:off x="4290" y="12010"/>
                <a:ext cx="25" cy="38"/>
              </a:xfrm>
              <a:custGeom>
                <a:avLst/>
                <a:gdLst>
                  <a:gd name="T0" fmla="+- 0 4314 4290"/>
                  <a:gd name="T1" fmla="*/ T0 w 25"/>
                  <a:gd name="T2" fmla="+- 0 12010 12010"/>
                  <a:gd name="T3" fmla="*/ 12010 h 38"/>
                  <a:gd name="T4" fmla="+- 0 4290 4290"/>
                  <a:gd name="T5" fmla="*/ T4 w 25"/>
                  <a:gd name="T6" fmla="+- 0 12014 12010"/>
                  <a:gd name="T7" fmla="*/ 12014 h 38"/>
                  <a:gd name="T8" fmla="+- 0 4293 4290"/>
                  <a:gd name="T9" fmla="*/ T8 w 25"/>
                  <a:gd name="T10" fmla="+- 0 12019 12010"/>
                  <a:gd name="T11" fmla="*/ 12019 h 38"/>
                  <a:gd name="T12" fmla="+- 0 4293 4290"/>
                  <a:gd name="T13" fmla="*/ T12 w 25"/>
                  <a:gd name="T14" fmla="+- 0 12048 12010"/>
                  <a:gd name="T15" fmla="*/ 12048 h 38"/>
                  <a:gd name="T16" fmla="+- 0 4298 4290"/>
                  <a:gd name="T17" fmla="*/ T16 w 25"/>
                  <a:gd name="T18" fmla="+- 0 12048 12010"/>
                  <a:gd name="T19" fmla="*/ 12048 h 38"/>
                  <a:gd name="T20" fmla="+- 0 4298 4290"/>
                  <a:gd name="T21" fmla="*/ T20 w 25"/>
                  <a:gd name="T22" fmla="+- 0 12017 12010"/>
                  <a:gd name="T23" fmla="*/ 12017 h 38"/>
                  <a:gd name="T24" fmla="+- 0 4310 4290"/>
                  <a:gd name="T25" fmla="*/ T24 w 25"/>
                  <a:gd name="T26" fmla="+- 0 12014 12010"/>
                  <a:gd name="T27" fmla="*/ 12014 h 38"/>
                  <a:gd name="T28" fmla="+- 0 4315 4290"/>
                  <a:gd name="T29" fmla="*/ T28 w 25"/>
                  <a:gd name="T30" fmla="+- 0 12014 12010"/>
                  <a:gd name="T31" fmla="*/ 12014 h 38"/>
                  <a:gd name="T32" fmla="+- 0 4314 4290"/>
                  <a:gd name="T33" fmla="*/ T32 w 25"/>
                  <a:gd name="T34" fmla="+- 0 12010 12010"/>
                  <a:gd name="T35" fmla="*/ 12010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5" h="38">
                    <a:moveTo>
                      <a:pt x="24" y="0"/>
                    </a:moveTo>
                    <a:lnTo>
                      <a:pt x="0" y="4"/>
                    </a:lnTo>
                    <a:lnTo>
                      <a:pt x="3" y="9"/>
                    </a:lnTo>
                    <a:lnTo>
                      <a:pt x="3" y="38"/>
                    </a:lnTo>
                    <a:lnTo>
                      <a:pt x="8" y="38"/>
                    </a:lnTo>
                    <a:lnTo>
                      <a:pt x="8" y="7"/>
                    </a:lnTo>
                    <a:lnTo>
                      <a:pt x="20" y="4"/>
                    </a:lnTo>
                    <a:lnTo>
                      <a:pt x="25" y="4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38" name="Group 11791"/>
            <p:cNvGrpSpPr>
              <a:grpSpLocks/>
            </p:cNvGrpSpPr>
            <p:nvPr/>
          </p:nvGrpSpPr>
          <p:grpSpPr bwMode="auto">
            <a:xfrm>
              <a:off x="6119" y="11251"/>
              <a:ext cx="29" cy="31"/>
              <a:chOff x="6119" y="11251"/>
              <a:chExt cx="29" cy="31"/>
            </a:xfrm>
          </p:grpSpPr>
          <p:sp>
            <p:nvSpPr>
              <p:cNvPr id="20195" name="Freeform 11792"/>
              <p:cNvSpPr>
                <a:spLocks/>
              </p:cNvSpPr>
              <p:nvPr/>
            </p:nvSpPr>
            <p:spPr bwMode="auto">
              <a:xfrm>
                <a:off x="6119" y="11251"/>
                <a:ext cx="29" cy="31"/>
              </a:xfrm>
              <a:custGeom>
                <a:avLst/>
                <a:gdLst>
                  <a:gd name="T0" fmla="+- 0 6122 6119"/>
                  <a:gd name="T1" fmla="*/ T0 w 29"/>
                  <a:gd name="T2" fmla="+- 0 11258 11251"/>
                  <a:gd name="T3" fmla="*/ 11258 h 31"/>
                  <a:gd name="T4" fmla="+- 0 6119 6119"/>
                  <a:gd name="T5" fmla="*/ T4 w 29"/>
                  <a:gd name="T6" fmla="+- 0 11261 11251"/>
                  <a:gd name="T7" fmla="*/ 11261 h 31"/>
                  <a:gd name="T8" fmla="+- 0 6134 6119"/>
                  <a:gd name="T9" fmla="*/ T8 w 29"/>
                  <a:gd name="T10" fmla="+- 0 11282 11251"/>
                  <a:gd name="T11" fmla="*/ 11282 h 31"/>
                  <a:gd name="T12" fmla="+- 0 6136 6119"/>
                  <a:gd name="T13" fmla="*/ T12 w 29"/>
                  <a:gd name="T14" fmla="+- 0 11280 11251"/>
                  <a:gd name="T15" fmla="*/ 11280 h 31"/>
                  <a:gd name="T16" fmla="+- 0 6129 6119"/>
                  <a:gd name="T17" fmla="*/ T16 w 29"/>
                  <a:gd name="T18" fmla="+- 0 11270 11251"/>
                  <a:gd name="T19" fmla="*/ 11270 h 31"/>
                  <a:gd name="T20" fmla="+- 0 6131 6119"/>
                  <a:gd name="T21" fmla="*/ T20 w 29"/>
                  <a:gd name="T22" fmla="+- 0 11270 11251"/>
                  <a:gd name="T23" fmla="*/ 11270 h 31"/>
                  <a:gd name="T24" fmla="+- 0 6131 6119"/>
                  <a:gd name="T25" fmla="*/ T24 w 29"/>
                  <a:gd name="T26" fmla="+- 0 11268 11251"/>
                  <a:gd name="T27" fmla="*/ 11268 h 31"/>
                  <a:gd name="T28" fmla="+- 0 6129 6119"/>
                  <a:gd name="T29" fmla="*/ T28 w 29"/>
                  <a:gd name="T30" fmla="+- 0 11268 11251"/>
                  <a:gd name="T31" fmla="*/ 11268 h 31"/>
                  <a:gd name="T32" fmla="+- 0 6122 6119"/>
                  <a:gd name="T33" fmla="*/ T32 w 29"/>
                  <a:gd name="T34" fmla="+- 0 11258 11251"/>
                  <a:gd name="T35" fmla="*/ 11258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9" h="31">
                    <a:moveTo>
                      <a:pt x="3" y="7"/>
                    </a:moveTo>
                    <a:lnTo>
                      <a:pt x="0" y="10"/>
                    </a:lnTo>
                    <a:lnTo>
                      <a:pt x="15" y="31"/>
                    </a:lnTo>
                    <a:lnTo>
                      <a:pt x="17" y="29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10" y="17"/>
                    </a:lnTo>
                    <a:lnTo>
                      <a:pt x="3" y="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96" name="Freeform 11793"/>
              <p:cNvSpPr>
                <a:spLocks/>
              </p:cNvSpPr>
              <p:nvPr/>
            </p:nvSpPr>
            <p:spPr bwMode="auto">
              <a:xfrm>
                <a:off x="6119" y="11251"/>
                <a:ext cx="29" cy="31"/>
              </a:xfrm>
              <a:custGeom>
                <a:avLst/>
                <a:gdLst>
                  <a:gd name="T0" fmla="+- 0 6138 6119"/>
                  <a:gd name="T1" fmla="*/ T0 w 29"/>
                  <a:gd name="T2" fmla="+- 0 11268 11251"/>
                  <a:gd name="T3" fmla="*/ 11268 h 31"/>
                  <a:gd name="T4" fmla="+- 0 6134 6119"/>
                  <a:gd name="T5" fmla="*/ T4 w 29"/>
                  <a:gd name="T6" fmla="+- 0 11268 11251"/>
                  <a:gd name="T7" fmla="*/ 11268 h 31"/>
                  <a:gd name="T8" fmla="+- 0 6134 6119"/>
                  <a:gd name="T9" fmla="*/ T8 w 29"/>
                  <a:gd name="T10" fmla="+- 0 11270 11251"/>
                  <a:gd name="T11" fmla="*/ 11270 h 31"/>
                  <a:gd name="T12" fmla="+- 0 6136 6119"/>
                  <a:gd name="T13" fmla="*/ T12 w 29"/>
                  <a:gd name="T14" fmla="+- 0 11270 11251"/>
                  <a:gd name="T15" fmla="*/ 11270 h 31"/>
                  <a:gd name="T16" fmla="+- 0 6143 6119"/>
                  <a:gd name="T17" fmla="*/ T16 w 29"/>
                  <a:gd name="T18" fmla="+- 0 11273 11251"/>
                  <a:gd name="T19" fmla="*/ 11273 h 31"/>
                  <a:gd name="T20" fmla="+- 0 6148 6119"/>
                  <a:gd name="T21" fmla="*/ T20 w 29"/>
                  <a:gd name="T22" fmla="+- 0 11270 11251"/>
                  <a:gd name="T23" fmla="*/ 11270 h 31"/>
                  <a:gd name="T24" fmla="+- 0 6138 6119"/>
                  <a:gd name="T25" fmla="*/ T24 w 29"/>
                  <a:gd name="T26" fmla="+- 0 11268 11251"/>
                  <a:gd name="T27" fmla="*/ 11268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9" h="31">
                    <a:moveTo>
                      <a:pt x="19" y="17"/>
                    </a:moveTo>
                    <a:lnTo>
                      <a:pt x="15" y="17"/>
                    </a:lnTo>
                    <a:lnTo>
                      <a:pt x="15" y="19"/>
                    </a:lnTo>
                    <a:lnTo>
                      <a:pt x="17" y="19"/>
                    </a:lnTo>
                    <a:lnTo>
                      <a:pt x="24" y="22"/>
                    </a:lnTo>
                    <a:lnTo>
                      <a:pt x="29" y="19"/>
                    </a:lnTo>
                    <a:lnTo>
                      <a:pt x="19" y="1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97" name="Freeform 11794"/>
              <p:cNvSpPr>
                <a:spLocks/>
              </p:cNvSpPr>
              <p:nvPr/>
            </p:nvSpPr>
            <p:spPr bwMode="auto">
              <a:xfrm>
                <a:off x="6119" y="11251"/>
                <a:ext cx="29" cy="31"/>
              </a:xfrm>
              <a:custGeom>
                <a:avLst/>
                <a:gdLst>
                  <a:gd name="T0" fmla="+- 0 6134 6119"/>
                  <a:gd name="T1" fmla="*/ T0 w 29"/>
                  <a:gd name="T2" fmla="+- 0 11251 11251"/>
                  <a:gd name="T3" fmla="*/ 11251 h 31"/>
                  <a:gd name="T4" fmla="+- 0 6131 6119"/>
                  <a:gd name="T5" fmla="*/ T4 w 29"/>
                  <a:gd name="T6" fmla="+- 0 11251 11251"/>
                  <a:gd name="T7" fmla="*/ 11251 h 31"/>
                  <a:gd name="T8" fmla="+- 0 6131 6119"/>
                  <a:gd name="T9" fmla="*/ T8 w 29"/>
                  <a:gd name="T10" fmla="+- 0 11254 11251"/>
                  <a:gd name="T11" fmla="*/ 11254 h 31"/>
                  <a:gd name="T12" fmla="+- 0 6129 6119"/>
                  <a:gd name="T13" fmla="*/ T12 w 29"/>
                  <a:gd name="T14" fmla="+- 0 11254 11251"/>
                  <a:gd name="T15" fmla="*/ 11254 h 31"/>
                  <a:gd name="T16" fmla="+- 0 6129 6119"/>
                  <a:gd name="T17" fmla="*/ T16 w 29"/>
                  <a:gd name="T18" fmla="+- 0 11268 11251"/>
                  <a:gd name="T19" fmla="*/ 11268 h 31"/>
                  <a:gd name="T20" fmla="+- 0 6136 6119"/>
                  <a:gd name="T21" fmla="*/ T20 w 29"/>
                  <a:gd name="T22" fmla="+- 0 11268 11251"/>
                  <a:gd name="T23" fmla="*/ 11268 h 31"/>
                  <a:gd name="T24" fmla="+- 0 6136 6119"/>
                  <a:gd name="T25" fmla="*/ T24 w 29"/>
                  <a:gd name="T26" fmla="+- 0 11266 11251"/>
                  <a:gd name="T27" fmla="*/ 11266 h 31"/>
                  <a:gd name="T28" fmla="+- 0 6134 6119"/>
                  <a:gd name="T29" fmla="*/ T28 w 29"/>
                  <a:gd name="T30" fmla="+- 0 11266 11251"/>
                  <a:gd name="T31" fmla="*/ 11266 h 31"/>
                  <a:gd name="T32" fmla="+- 0 6134 6119"/>
                  <a:gd name="T33" fmla="*/ T32 w 29"/>
                  <a:gd name="T34" fmla="+- 0 11261 11251"/>
                  <a:gd name="T35" fmla="*/ 11261 h 31"/>
                  <a:gd name="T36" fmla="+- 0 6131 6119"/>
                  <a:gd name="T37" fmla="*/ T36 w 29"/>
                  <a:gd name="T38" fmla="+- 0 11261 11251"/>
                  <a:gd name="T39" fmla="*/ 11261 h 31"/>
                  <a:gd name="T40" fmla="+- 0 6131 6119"/>
                  <a:gd name="T41" fmla="*/ T40 w 29"/>
                  <a:gd name="T42" fmla="+- 0 11256 11251"/>
                  <a:gd name="T43" fmla="*/ 11256 h 31"/>
                  <a:gd name="T44" fmla="+- 0 6134 6119"/>
                  <a:gd name="T45" fmla="*/ T44 w 29"/>
                  <a:gd name="T46" fmla="+- 0 11254 11251"/>
                  <a:gd name="T47" fmla="*/ 11254 h 31"/>
                  <a:gd name="T48" fmla="+- 0 6134 6119"/>
                  <a:gd name="T49" fmla="*/ T48 w 29"/>
                  <a:gd name="T50" fmla="+- 0 11251 11251"/>
                  <a:gd name="T51" fmla="*/ 11251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9" h="31">
                    <a:moveTo>
                      <a:pt x="15" y="0"/>
                    </a:moveTo>
                    <a:lnTo>
                      <a:pt x="12" y="0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17"/>
                    </a:lnTo>
                    <a:lnTo>
                      <a:pt x="17" y="17"/>
                    </a:lnTo>
                    <a:lnTo>
                      <a:pt x="17" y="15"/>
                    </a:lnTo>
                    <a:lnTo>
                      <a:pt x="15" y="15"/>
                    </a:lnTo>
                    <a:lnTo>
                      <a:pt x="15" y="10"/>
                    </a:lnTo>
                    <a:lnTo>
                      <a:pt x="12" y="10"/>
                    </a:lnTo>
                    <a:lnTo>
                      <a:pt x="12" y="5"/>
                    </a:lnTo>
                    <a:lnTo>
                      <a:pt x="15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39" name="Group 11795"/>
            <p:cNvGrpSpPr>
              <a:grpSpLocks/>
            </p:cNvGrpSpPr>
            <p:nvPr/>
          </p:nvGrpSpPr>
          <p:grpSpPr bwMode="auto">
            <a:xfrm>
              <a:off x="6038" y="11184"/>
              <a:ext cx="187" cy="168"/>
              <a:chOff x="6038" y="11184"/>
              <a:chExt cx="187" cy="168"/>
            </a:xfrm>
          </p:grpSpPr>
          <p:sp>
            <p:nvSpPr>
              <p:cNvPr id="20194" name="Freeform 11796"/>
              <p:cNvSpPr>
                <a:spLocks/>
              </p:cNvSpPr>
              <p:nvPr/>
            </p:nvSpPr>
            <p:spPr bwMode="auto">
              <a:xfrm>
                <a:off x="6038" y="11184"/>
                <a:ext cx="187" cy="168"/>
              </a:xfrm>
              <a:custGeom>
                <a:avLst/>
                <a:gdLst>
                  <a:gd name="T0" fmla="+- 0 6086 6038"/>
                  <a:gd name="T1" fmla="*/ T0 w 187"/>
                  <a:gd name="T2" fmla="+- 0 11352 11184"/>
                  <a:gd name="T3" fmla="*/ 11352 h 168"/>
                  <a:gd name="T4" fmla="+- 0 6225 6038"/>
                  <a:gd name="T5" fmla="*/ T4 w 187"/>
                  <a:gd name="T6" fmla="+- 0 11256 11184"/>
                  <a:gd name="T7" fmla="*/ 11256 h 168"/>
                  <a:gd name="T8" fmla="+- 0 6177 6038"/>
                  <a:gd name="T9" fmla="*/ T8 w 187"/>
                  <a:gd name="T10" fmla="+- 0 11184 11184"/>
                  <a:gd name="T11" fmla="*/ 11184 h 168"/>
                  <a:gd name="T12" fmla="+- 0 6038 6038"/>
                  <a:gd name="T13" fmla="*/ T12 w 187"/>
                  <a:gd name="T14" fmla="+- 0 11282 11184"/>
                  <a:gd name="T15" fmla="*/ 11282 h 168"/>
                  <a:gd name="T16" fmla="+- 0 6086 6038"/>
                  <a:gd name="T17" fmla="*/ T16 w 187"/>
                  <a:gd name="T18" fmla="+- 0 11352 11184"/>
                  <a:gd name="T19" fmla="*/ 11352 h 1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7" h="168">
                    <a:moveTo>
                      <a:pt x="48" y="168"/>
                    </a:moveTo>
                    <a:lnTo>
                      <a:pt x="187" y="72"/>
                    </a:lnTo>
                    <a:lnTo>
                      <a:pt x="139" y="0"/>
                    </a:lnTo>
                    <a:lnTo>
                      <a:pt x="0" y="98"/>
                    </a:lnTo>
                    <a:lnTo>
                      <a:pt x="48" y="16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40" name="Group 11797"/>
            <p:cNvGrpSpPr>
              <a:grpSpLocks/>
            </p:cNvGrpSpPr>
            <p:nvPr/>
          </p:nvGrpSpPr>
          <p:grpSpPr bwMode="auto">
            <a:xfrm>
              <a:off x="6153" y="11261"/>
              <a:ext cx="72" cy="2"/>
              <a:chOff x="6153" y="11261"/>
              <a:chExt cx="72" cy="2"/>
            </a:xfrm>
          </p:grpSpPr>
          <p:sp>
            <p:nvSpPr>
              <p:cNvPr id="20193" name="Freeform 11798"/>
              <p:cNvSpPr>
                <a:spLocks/>
              </p:cNvSpPr>
              <p:nvPr/>
            </p:nvSpPr>
            <p:spPr bwMode="auto">
              <a:xfrm>
                <a:off x="6153" y="11261"/>
                <a:ext cx="72" cy="2"/>
              </a:xfrm>
              <a:custGeom>
                <a:avLst/>
                <a:gdLst>
                  <a:gd name="T0" fmla="+- 0 6153 6153"/>
                  <a:gd name="T1" fmla="*/ T0 w 72"/>
                  <a:gd name="T2" fmla="+- 0 6225 6153"/>
                  <a:gd name="T3" fmla="*/ T2 w 7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2">
                    <a:moveTo>
                      <a:pt x="0" y="0"/>
                    </a:moveTo>
                    <a:lnTo>
                      <a:pt x="72" y="0"/>
                    </a:lnTo>
                  </a:path>
                </a:pathLst>
              </a:custGeom>
              <a:noFill/>
              <a:ln w="609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41" name="Group 11799"/>
            <p:cNvGrpSpPr>
              <a:grpSpLocks/>
            </p:cNvGrpSpPr>
            <p:nvPr/>
          </p:nvGrpSpPr>
          <p:grpSpPr bwMode="auto">
            <a:xfrm>
              <a:off x="6038" y="11278"/>
              <a:ext cx="72" cy="2"/>
              <a:chOff x="6038" y="11278"/>
              <a:chExt cx="72" cy="2"/>
            </a:xfrm>
          </p:grpSpPr>
          <p:sp>
            <p:nvSpPr>
              <p:cNvPr id="20192" name="Freeform 11800"/>
              <p:cNvSpPr>
                <a:spLocks/>
              </p:cNvSpPr>
              <p:nvPr/>
            </p:nvSpPr>
            <p:spPr bwMode="auto">
              <a:xfrm>
                <a:off x="6038" y="11278"/>
                <a:ext cx="72" cy="2"/>
              </a:xfrm>
              <a:custGeom>
                <a:avLst/>
                <a:gdLst>
                  <a:gd name="T0" fmla="+- 0 6038 6038"/>
                  <a:gd name="T1" fmla="*/ T0 w 72"/>
                  <a:gd name="T2" fmla="+- 0 6110 6038"/>
                  <a:gd name="T3" fmla="*/ T2 w 7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2">
                    <a:moveTo>
                      <a:pt x="0" y="0"/>
                    </a:moveTo>
                    <a:lnTo>
                      <a:pt x="72" y="0"/>
                    </a:lnTo>
                  </a:path>
                </a:pathLst>
              </a:custGeom>
              <a:noFill/>
              <a:ln w="609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42" name="Group 11801"/>
            <p:cNvGrpSpPr>
              <a:grpSpLocks/>
            </p:cNvGrpSpPr>
            <p:nvPr/>
          </p:nvGrpSpPr>
          <p:grpSpPr bwMode="auto">
            <a:xfrm>
              <a:off x="6141" y="11184"/>
              <a:ext cx="36" cy="65"/>
              <a:chOff x="6141" y="11184"/>
              <a:chExt cx="36" cy="65"/>
            </a:xfrm>
          </p:grpSpPr>
          <p:sp>
            <p:nvSpPr>
              <p:cNvPr id="20191" name="Freeform 11802"/>
              <p:cNvSpPr>
                <a:spLocks/>
              </p:cNvSpPr>
              <p:nvPr/>
            </p:nvSpPr>
            <p:spPr bwMode="auto">
              <a:xfrm>
                <a:off x="6141" y="11184"/>
                <a:ext cx="36" cy="65"/>
              </a:xfrm>
              <a:custGeom>
                <a:avLst/>
                <a:gdLst>
                  <a:gd name="T0" fmla="+- 0 6177 6141"/>
                  <a:gd name="T1" fmla="*/ T0 w 36"/>
                  <a:gd name="T2" fmla="+- 0 11184 11184"/>
                  <a:gd name="T3" fmla="*/ 11184 h 65"/>
                  <a:gd name="T4" fmla="+- 0 6141 6141"/>
                  <a:gd name="T5" fmla="*/ T4 w 36"/>
                  <a:gd name="T6" fmla="+- 0 11249 11184"/>
                  <a:gd name="T7" fmla="*/ 11249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36" h="65">
                    <a:moveTo>
                      <a:pt x="36" y="0"/>
                    </a:moveTo>
                    <a:lnTo>
                      <a:pt x="0" y="6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43" name="Group 11803"/>
            <p:cNvGrpSpPr>
              <a:grpSpLocks/>
            </p:cNvGrpSpPr>
            <p:nvPr/>
          </p:nvGrpSpPr>
          <p:grpSpPr bwMode="auto">
            <a:xfrm>
              <a:off x="6086" y="11290"/>
              <a:ext cx="34" cy="62"/>
              <a:chOff x="6086" y="11290"/>
              <a:chExt cx="34" cy="62"/>
            </a:xfrm>
          </p:grpSpPr>
          <p:sp>
            <p:nvSpPr>
              <p:cNvPr id="20190" name="Freeform 11804"/>
              <p:cNvSpPr>
                <a:spLocks/>
              </p:cNvSpPr>
              <p:nvPr/>
            </p:nvSpPr>
            <p:spPr bwMode="auto">
              <a:xfrm>
                <a:off x="6086" y="11290"/>
                <a:ext cx="34" cy="62"/>
              </a:xfrm>
              <a:custGeom>
                <a:avLst/>
                <a:gdLst>
                  <a:gd name="T0" fmla="+- 0 6119 6086"/>
                  <a:gd name="T1" fmla="*/ T0 w 34"/>
                  <a:gd name="T2" fmla="+- 0 11290 11290"/>
                  <a:gd name="T3" fmla="*/ 11290 h 62"/>
                  <a:gd name="T4" fmla="+- 0 6086 6086"/>
                  <a:gd name="T5" fmla="*/ T4 w 34"/>
                  <a:gd name="T6" fmla="+- 0 11352 11290"/>
                  <a:gd name="T7" fmla="*/ 11352 h 6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34" h="62">
                    <a:moveTo>
                      <a:pt x="33" y="0"/>
                    </a:moveTo>
                    <a:lnTo>
                      <a:pt x="0" y="6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44" name="Group 11805"/>
            <p:cNvGrpSpPr>
              <a:grpSpLocks/>
            </p:cNvGrpSpPr>
            <p:nvPr/>
          </p:nvGrpSpPr>
          <p:grpSpPr bwMode="auto">
            <a:xfrm>
              <a:off x="6110" y="11244"/>
              <a:ext cx="46" cy="46"/>
              <a:chOff x="6110" y="11244"/>
              <a:chExt cx="46" cy="46"/>
            </a:xfrm>
          </p:grpSpPr>
          <p:sp>
            <p:nvSpPr>
              <p:cNvPr id="20189" name="Freeform 11806"/>
              <p:cNvSpPr>
                <a:spLocks/>
              </p:cNvSpPr>
              <p:nvPr/>
            </p:nvSpPr>
            <p:spPr bwMode="auto">
              <a:xfrm>
                <a:off x="6110" y="11244"/>
                <a:ext cx="46" cy="46"/>
              </a:xfrm>
              <a:custGeom>
                <a:avLst/>
                <a:gdLst>
                  <a:gd name="T0" fmla="+- 0 6132 6110"/>
                  <a:gd name="T1" fmla="*/ T0 w 46"/>
                  <a:gd name="T2" fmla="+- 0 11244 11244"/>
                  <a:gd name="T3" fmla="*/ 11244 h 46"/>
                  <a:gd name="T4" fmla="+- 0 6120 6110"/>
                  <a:gd name="T5" fmla="*/ T4 w 46"/>
                  <a:gd name="T6" fmla="+- 0 11244 11244"/>
                  <a:gd name="T7" fmla="*/ 11244 h 46"/>
                  <a:gd name="T8" fmla="+- 0 6110 6110"/>
                  <a:gd name="T9" fmla="*/ T8 w 46"/>
                  <a:gd name="T10" fmla="+- 0 11254 11244"/>
                  <a:gd name="T11" fmla="*/ 11254 h 46"/>
                  <a:gd name="T12" fmla="+- 0 6110 6110"/>
                  <a:gd name="T13" fmla="*/ T12 w 46"/>
                  <a:gd name="T14" fmla="+- 0 11267 11244"/>
                  <a:gd name="T15" fmla="*/ 11267 h 46"/>
                  <a:gd name="T16" fmla="+- 0 6110 6110"/>
                  <a:gd name="T17" fmla="*/ T16 w 46"/>
                  <a:gd name="T18" fmla="+- 0 11279 11244"/>
                  <a:gd name="T19" fmla="*/ 11279 h 46"/>
                  <a:gd name="T20" fmla="+- 0 6120 6110"/>
                  <a:gd name="T21" fmla="*/ T20 w 46"/>
                  <a:gd name="T22" fmla="+- 0 11290 11244"/>
                  <a:gd name="T23" fmla="*/ 11290 h 46"/>
                  <a:gd name="T24" fmla="+- 0 6132 6110"/>
                  <a:gd name="T25" fmla="*/ T24 w 46"/>
                  <a:gd name="T26" fmla="+- 0 11290 11244"/>
                  <a:gd name="T27" fmla="*/ 11290 h 46"/>
                  <a:gd name="T28" fmla="+- 0 6145 6110"/>
                  <a:gd name="T29" fmla="*/ T28 w 46"/>
                  <a:gd name="T30" fmla="+- 0 11290 11244"/>
                  <a:gd name="T31" fmla="*/ 11290 h 46"/>
                  <a:gd name="T32" fmla="+- 0 6155 6110"/>
                  <a:gd name="T33" fmla="*/ T32 w 46"/>
                  <a:gd name="T34" fmla="+- 0 11279 11244"/>
                  <a:gd name="T35" fmla="*/ 11279 h 46"/>
                  <a:gd name="T36" fmla="+- 0 6155 6110"/>
                  <a:gd name="T37" fmla="*/ T36 w 46"/>
                  <a:gd name="T38" fmla="+- 0 11267 11244"/>
                  <a:gd name="T39" fmla="*/ 11267 h 46"/>
                  <a:gd name="T40" fmla="+- 0 6155 6110"/>
                  <a:gd name="T41" fmla="*/ T40 w 46"/>
                  <a:gd name="T42" fmla="+- 0 11254 11244"/>
                  <a:gd name="T43" fmla="*/ 11254 h 46"/>
                  <a:gd name="T44" fmla="+- 0 6145 6110"/>
                  <a:gd name="T45" fmla="*/ T44 w 46"/>
                  <a:gd name="T46" fmla="+- 0 11244 11244"/>
                  <a:gd name="T47" fmla="*/ 11244 h 46"/>
                  <a:gd name="T48" fmla="+- 0 6132 6110"/>
                  <a:gd name="T49" fmla="*/ T48 w 46"/>
                  <a:gd name="T50" fmla="+- 0 11244 11244"/>
                  <a:gd name="T51" fmla="*/ 11244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46" h="46">
                    <a:moveTo>
                      <a:pt x="22" y="0"/>
                    </a:moveTo>
                    <a:lnTo>
                      <a:pt x="10" y="0"/>
                    </a:lnTo>
                    <a:lnTo>
                      <a:pt x="0" y="10"/>
                    </a:lnTo>
                    <a:lnTo>
                      <a:pt x="0" y="23"/>
                    </a:lnTo>
                    <a:lnTo>
                      <a:pt x="0" y="35"/>
                    </a:lnTo>
                    <a:lnTo>
                      <a:pt x="10" y="46"/>
                    </a:lnTo>
                    <a:lnTo>
                      <a:pt x="22" y="46"/>
                    </a:lnTo>
                    <a:lnTo>
                      <a:pt x="35" y="46"/>
                    </a:lnTo>
                    <a:lnTo>
                      <a:pt x="45" y="35"/>
                    </a:lnTo>
                    <a:lnTo>
                      <a:pt x="45" y="23"/>
                    </a:lnTo>
                    <a:lnTo>
                      <a:pt x="45" y="10"/>
                    </a:lnTo>
                    <a:lnTo>
                      <a:pt x="35" y="0"/>
                    </a:lnTo>
                    <a:lnTo>
                      <a:pt x="22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45" name="Group 11807"/>
            <p:cNvGrpSpPr>
              <a:grpSpLocks/>
            </p:cNvGrpSpPr>
            <p:nvPr/>
          </p:nvGrpSpPr>
          <p:grpSpPr bwMode="auto">
            <a:xfrm>
              <a:off x="6374" y="11102"/>
              <a:ext cx="31" cy="31"/>
              <a:chOff x="6374" y="11102"/>
              <a:chExt cx="31" cy="31"/>
            </a:xfrm>
          </p:grpSpPr>
          <p:sp>
            <p:nvSpPr>
              <p:cNvPr id="20186" name="Freeform 11808"/>
              <p:cNvSpPr>
                <a:spLocks/>
              </p:cNvSpPr>
              <p:nvPr/>
            </p:nvSpPr>
            <p:spPr bwMode="auto">
              <a:xfrm>
                <a:off x="6374" y="11102"/>
                <a:ext cx="31" cy="31"/>
              </a:xfrm>
              <a:custGeom>
                <a:avLst/>
                <a:gdLst>
                  <a:gd name="T0" fmla="+- 0 6376 6374"/>
                  <a:gd name="T1" fmla="*/ T0 w 31"/>
                  <a:gd name="T2" fmla="+- 0 11112 11102"/>
                  <a:gd name="T3" fmla="*/ 11112 h 31"/>
                  <a:gd name="T4" fmla="+- 0 6374 6374"/>
                  <a:gd name="T5" fmla="*/ T4 w 31"/>
                  <a:gd name="T6" fmla="+- 0 11112 11102"/>
                  <a:gd name="T7" fmla="*/ 11112 h 31"/>
                  <a:gd name="T8" fmla="+- 0 6388 6374"/>
                  <a:gd name="T9" fmla="*/ T8 w 31"/>
                  <a:gd name="T10" fmla="+- 0 11134 11102"/>
                  <a:gd name="T11" fmla="*/ 11134 h 31"/>
                  <a:gd name="T12" fmla="+- 0 6393 6374"/>
                  <a:gd name="T13" fmla="*/ T12 w 31"/>
                  <a:gd name="T14" fmla="+- 0 11131 11102"/>
                  <a:gd name="T15" fmla="*/ 11131 h 31"/>
                  <a:gd name="T16" fmla="+- 0 6386 6374"/>
                  <a:gd name="T17" fmla="*/ T16 w 31"/>
                  <a:gd name="T18" fmla="+- 0 11122 11102"/>
                  <a:gd name="T19" fmla="*/ 11122 h 31"/>
                  <a:gd name="T20" fmla="+- 0 6400 6374"/>
                  <a:gd name="T21" fmla="*/ T20 w 31"/>
                  <a:gd name="T22" fmla="+- 0 11122 11102"/>
                  <a:gd name="T23" fmla="*/ 11122 h 31"/>
                  <a:gd name="T24" fmla="+- 0 6395 6374"/>
                  <a:gd name="T25" fmla="*/ T24 w 31"/>
                  <a:gd name="T26" fmla="+- 0 11119 11102"/>
                  <a:gd name="T27" fmla="*/ 11119 h 31"/>
                  <a:gd name="T28" fmla="+- 0 6383 6374"/>
                  <a:gd name="T29" fmla="*/ T28 w 31"/>
                  <a:gd name="T30" fmla="+- 0 11119 11102"/>
                  <a:gd name="T31" fmla="*/ 11119 h 31"/>
                  <a:gd name="T32" fmla="+- 0 6376 6374"/>
                  <a:gd name="T33" fmla="*/ T32 w 31"/>
                  <a:gd name="T34" fmla="+- 0 11112 11102"/>
                  <a:gd name="T35" fmla="*/ 1111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31" h="31">
                    <a:moveTo>
                      <a:pt x="2" y="10"/>
                    </a:moveTo>
                    <a:lnTo>
                      <a:pt x="0" y="10"/>
                    </a:lnTo>
                    <a:lnTo>
                      <a:pt x="14" y="32"/>
                    </a:lnTo>
                    <a:lnTo>
                      <a:pt x="19" y="29"/>
                    </a:lnTo>
                    <a:lnTo>
                      <a:pt x="12" y="20"/>
                    </a:lnTo>
                    <a:lnTo>
                      <a:pt x="26" y="20"/>
                    </a:lnTo>
                    <a:lnTo>
                      <a:pt x="21" y="17"/>
                    </a:lnTo>
                    <a:lnTo>
                      <a:pt x="9" y="17"/>
                    </a:lnTo>
                    <a:lnTo>
                      <a:pt x="2" y="1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87" name="Freeform 11809"/>
              <p:cNvSpPr>
                <a:spLocks/>
              </p:cNvSpPr>
              <p:nvPr/>
            </p:nvSpPr>
            <p:spPr bwMode="auto">
              <a:xfrm>
                <a:off x="6374" y="11102"/>
                <a:ext cx="31" cy="31"/>
              </a:xfrm>
              <a:custGeom>
                <a:avLst/>
                <a:gdLst>
                  <a:gd name="T0" fmla="+- 0 6400 6374"/>
                  <a:gd name="T1" fmla="*/ T0 w 31"/>
                  <a:gd name="T2" fmla="+- 0 11122 11102"/>
                  <a:gd name="T3" fmla="*/ 11122 h 31"/>
                  <a:gd name="T4" fmla="+- 0 6393 6374"/>
                  <a:gd name="T5" fmla="*/ T4 w 31"/>
                  <a:gd name="T6" fmla="+- 0 11122 11102"/>
                  <a:gd name="T7" fmla="*/ 11122 h 31"/>
                  <a:gd name="T8" fmla="+- 0 6393 6374"/>
                  <a:gd name="T9" fmla="*/ T8 w 31"/>
                  <a:gd name="T10" fmla="+- 0 11124 11102"/>
                  <a:gd name="T11" fmla="*/ 11124 h 31"/>
                  <a:gd name="T12" fmla="+- 0 6400 6374"/>
                  <a:gd name="T13" fmla="*/ T12 w 31"/>
                  <a:gd name="T14" fmla="+- 0 11126 11102"/>
                  <a:gd name="T15" fmla="*/ 11126 h 31"/>
                  <a:gd name="T16" fmla="+- 0 6405 6374"/>
                  <a:gd name="T17" fmla="*/ T16 w 31"/>
                  <a:gd name="T18" fmla="+- 0 11124 11102"/>
                  <a:gd name="T19" fmla="*/ 11124 h 31"/>
                  <a:gd name="T20" fmla="+- 0 6400 6374"/>
                  <a:gd name="T21" fmla="*/ T20 w 31"/>
                  <a:gd name="T22" fmla="+- 0 11122 11102"/>
                  <a:gd name="T23" fmla="*/ 1112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31" h="31">
                    <a:moveTo>
                      <a:pt x="26" y="20"/>
                    </a:moveTo>
                    <a:lnTo>
                      <a:pt x="19" y="20"/>
                    </a:lnTo>
                    <a:lnTo>
                      <a:pt x="19" y="22"/>
                    </a:lnTo>
                    <a:lnTo>
                      <a:pt x="26" y="24"/>
                    </a:lnTo>
                    <a:lnTo>
                      <a:pt x="31" y="22"/>
                    </a:lnTo>
                    <a:lnTo>
                      <a:pt x="26" y="2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88" name="Freeform 11810"/>
              <p:cNvSpPr>
                <a:spLocks/>
              </p:cNvSpPr>
              <p:nvPr/>
            </p:nvSpPr>
            <p:spPr bwMode="auto">
              <a:xfrm>
                <a:off x="6374" y="11102"/>
                <a:ext cx="31" cy="31"/>
              </a:xfrm>
              <a:custGeom>
                <a:avLst/>
                <a:gdLst>
                  <a:gd name="T0" fmla="+- 0 6388 6374"/>
                  <a:gd name="T1" fmla="*/ T0 w 31"/>
                  <a:gd name="T2" fmla="+- 0 11102 11102"/>
                  <a:gd name="T3" fmla="*/ 11102 h 31"/>
                  <a:gd name="T4" fmla="+- 0 6388 6374"/>
                  <a:gd name="T5" fmla="*/ T4 w 31"/>
                  <a:gd name="T6" fmla="+- 0 11105 11102"/>
                  <a:gd name="T7" fmla="*/ 11105 h 31"/>
                  <a:gd name="T8" fmla="+- 0 6386 6374"/>
                  <a:gd name="T9" fmla="*/ T8 w 31"/>
                  <a:gd name="T10" fmla="+- 0 11105 11102"/>
                  <a:gd name="T11" fmla="*/ 11105 h 31"/>
                  <a:gd name="T12" fmla="+- 0 6386 6374"/>
                  <a:gd name="T13" fmla="*/ T12 w 31"/>
                  <a:gd name="T14" fmla="+- 0 11119 11102"/>
                  <a:gd name="T15" fmla="*/ 11119 h 31"/>
                  <a:gd name="T16" fmla="+- 0 6388 6374"/>
                  <a:gd name="T17" fmla="*/ T16 w 31"/>
                  <a:gd name="T18" fmla="+- 0 11119 11102"/>
                  <a:gd name="T19" fmla="*/ 11119 h 31"/>
                  <a:gd name="T20" fmla="+- 0 6388 6374"/>
                  <a:gd name="T21" fmla="*/ T20 w 31"/>
                  <a:gd name="T22" fmla="+- 0 11107 11102"/>
                  <a:gd name="T23" fmla="*/ 11107 h 31"/>
                  <a:gd name="T24" fmla="+- 0 6390 6374"/>
                  <a:gd name="T25" fmla="*/ T24 w 31"/>
                  <a:gd name="T26" fmla="+- 0 11105 11102"/>
                  <a:gd name="T27" fmla="*/ 11105 h 31"/>
                  <a:gd name="T28" fmla="+- 0 6388 6374"/>
                  <a:gd name="T29" fmla="*/ T28 w 31"/>
                  <a:gd name="T30" fmla="+- 0 11102 11102"/>
                  <a:gd name="T31" fmla="*/ 1110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31" h="31">
                    <a:moveTo>
                      <a:pt x="14" y="0"/>
                    </a:moveTo>
                    <a:lnTo>
                      <a:pt x="14" y="3"/>
                    </a:lnTo>
                    <a:lnTo>
                      <a:pt x="12" y="3"/>
                    </a:lnTo>
                    <a:lnTo>
                      <a:pt x="12" y="17"/>
                    </a:lnTo>
                    <a:lnTo>
                      <a:pt x="14" y="17"/>
                    </a:lnTo>
                    <a:lnTo>
                      <a:pt x="14" y="5"/>
                    </a:lnTo>
                    <a:lnTo>
                      <a:pt x="16" y="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46" name="Group 11811"/>
            <p:cNvGrpSpPr>
              <a:grpSpLocks/>
            </p:cNvGrpSpPr>
            <p:nvPr/>
          </p:nvGrpSpPr>
          <p:grpSpPr bwMode="auto">
            <a:xfrm>
              <a:off x="6292" y="11038"/>
              <a:ext cx="190" cy="168"/>
              <a:chOff x="6292" y="11038"/>
              <a:chExt cx="190" cy="168"/>
            </a:xfrm>
          </p:grpSpPr>
          <p:sp>
            <p:nvSpPr>
              <p:cNvPr id="20185" name="Freeform 11812"/>
              <p:cNvSpPr>
                <a:spLocks/>
              </p:cNvSpPr>
              <p:nvPr/>
            </p:nvSpPr>
            <p:spPr bwMode="auto">
              <a:xfrm>
                <a:off x="6292" y="11038"/>
                <a:ext cx="190" cy="168"/>
              </a:xfrm>
              <a:custGeom>
                <a:avLst/>
                <a:gdLst>
                  <a:gd name="T0" fmla="+- 0 6342 6292"/>
                  <a:gd name="T1" fmla="*/ T0 w 190"/>
                  <a:gd name="T2" fmla="+- 0 11206 11038"/>
                  <a:gd name="T3" fmla="*/ 11206 h 168"/>
                  <a:gd name="T4" fmla="+- 0 6482 6292"/>
                  <a:gd name="T5" fmla="*/ T4 w 190"/>
                  <a:gd name="T6" fmla="+- 0 11107 11038"/>
                  <a:gd name="T7" fmla="*/ 11107 h 168"/>
                  <a:gd name="T8" fmla="+- 0 6431 6292"/>
                  <a:gd name="T9" fmla="*/ T8 w 190"/>
                  <a:gd name="T10" fmla="+- 0 11038 11038"/>
                  <a:gd name="T11" fmla="*/ 11038 h 168"/>
                  <a:gd name="T12" fmla="+- 0 6292 6292"/>
                  <a:gd name="T13" fmla="*/ T12 w 190"/>
                  <a:gd name="T14" fmla="+- 0 11136 11038"/>
                  <a:gd name="T15" fmla="*/ 11136 h 168"/>
                  <a:gd name="T16" fmla="+- 0 6342 6292"/>
                  <a:gd name="T17" fmla="*/ T16 w 190"/>
                  <a:gd name="T18" fmla="+- 0 11206 11038"/>
                  <a:gd name="T19" fmla="*/ 11206 h 1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0" h="168">
                    <a:moveTo>
                      <a:pt x="50" y="168"/>
                    </a:moveTo>
                    <a:lnTo>
                      <a:pt x="190" y="69"/>
                    </a:lnTo>
                    <a:lnTo>
                      <a:pt x="139" y="0"/>
                    </a:lnTo>
                    <a:lnTo>
                      <a:pt x="0" y="98"/>
                    </a:lnTo>
                    <a:lnTo>
                      <a:pt x="50" y="16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47" name="Group 11813"/>
            <p:cNvGrpSpPr>
              <a:grpSpLocks/>
            </p:cNvGrpSpPr>
            <p:nvPr/>
          </p:nvGrpSpPr>
          <p:grpSpPr bwMode="auto">
            <a:xfrm>
              <a:off x="6410" y="11112"/>
              <a:ext cx="72" cy="2"/>
              <a:chOff x="6410" y="11112"/>
              <a:chExt cx="72" cy="2"/>
            </a:xfrm>
          </p:grpSpPr>
          <p:sp>
            <p:nvSpPr>
              <p:cNvPr id="20184" name="Freeform 11814"/>
              <p:cNvSpPr>
                <a:spLocks/>
              </p:cNvSpPr>
              <p:nvPr/>
            </p:nvSpPr>
            <p:spPr bwMode="auto">
              <a:xfrm>
                <a:off x="6410" y="11112"/>
                <a:ext cx="72" cy="2"/>
              </a:xfrm>
              <a:custGeom>
                <a:avLst/>
                <a:gdLst>
                  <a:gd name="T0" fmla="+- 0 6410 6410"/>
                  <a:gd name="T1" fmla="*/ T0 w 72"/>
                  <a:gd name="T2" fmla="+- 0 6482 6410"/>
                  <a:gd name="T3" fmla="*/ T2 w 7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2">
                    <a:moveTo>
                      <a:pt x="0" y="0"/>
                    </a:moveTo>
                    <a:lnTo>
                      <a:pt x="72" y="0"/>
                    </a:lnTo>
                  </a:path>
                </a:pathLst>
              </a:custGeom>
              <a:noFill/>
              <a:ln w="609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48" name="Group 11815"/>
            <p:cNvGrpSpPr>
              <a:grpSpLocks/>
            </p:cNvGrpSpPr>
            <p:nvPr/>
          </p:nvGrpSpPr>
          <p:grpSpPr bwMode="auto">
            <a:xfrm>
              <a:off x="6292" y="11130"/>
              <a:ext cx="72" cy="2"/>
              <a:chOff x="6292" y="11130"/>
              <a:chExt cx="72" cy="2"/>
            </a:xfrm>
          </p:grpSpPr>
          <p:sp>
            <p:nvSpPr>
              <p:cNvPr id="20183" name="Freeform 11816"/>
              <p:cNvSpPr>
                <a:spLocks/>
              </p:cNvSpPr>
              <p:nvPr/>
            </p:nvSpPr>
            <p:spPr bwMode="auto">
              <a:xfrm>
                <a:off x="6292" y="11130"/>
                <a:ext cx="72" cy="2"/>
              </a:xfrm>
              <a:custGeom>
                <a:avLst/>
                <a:gdLst>
                  <a:gd name="T0" fmla="+- 0 6292 6292"/>
                  <a:gd name="T1" fmla="*/ T0 w 72"/>
                  <a:gd name="T2" fmla="+- 0 6364 6292"/>
                  <a:gd name="T3" fmla="*/ T2 w 7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2">
                    <a:moveTo>
                      <a:pt x="0" y="0"/>
                    </a:moveTo>
                    <a:lnTo>
                      <a:pt x="72" y="0"/>
                    </a:lnTo>
                  </a:path>
                </a:pathLst>
              </a:custGeom>
              <a:noFill/>
              <a:ln w="762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49" name="Group 11817"/>
            <p:cNvGrpSpPr>
              <a:grpSpLocks/>
            </p:cNvGrpSpPr>
            <p:nvPr/>
          </p:nvGrpSpPr>
          <p:grpSpPr bwMode="auto">
            <a:xfrm>
              <a:off x="6398" y="11038"/>
              <a:ext cx="34" cy="65"/>
              <a:chOff x="6398" y="11038"/>
              <a:chExt cx="34" cy="65"/>
            </a:xfrm>
          </p:grpSpPr>
          <p:sp>
            <p:nvSpPr>
              <p:cNvPr id="20182" name="Freeform 11818"/>
              <p:cNvSpPr>
                <a:spLocks/>
              </p:cNvSpPr>
              <p:nvPr/>
            </p:nvSpPr>
            <p:spPr bwMode="auto">
              <a:xfrm>
                <a:off x="6398" y="11038"/>
                <a:ext cx="34" cy="65"/>
              </a:xfrm>
              <a:custGeom>
                <a:avLst/>
                <a:gdLst>
                  <a:gd name="T0" fmla="+- 0 6431 6398"/>
                  <a:gd name="T1" fmla="*/ T0 w 34"/>
                  <a:gd name="T2" fmla="+- 0 11038 11038"/>
                  <a:gd name="T3" fmla="*/ 11038 h 65"/>
                  <a:gd name="T4" fmla="+- 0 6398 6398"/>
                  <a:gd name="T5" fmla="*/ T4 w 34"/>
                  <a:gd name="T6" fmla="+- 0 11102 11038"/>
                  <a:gd name="T7" fmla="*/ 11102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34" h="65">
                    <a:moveTo>
                      <a:pt x="33" y="0"/>
                    </a:moveTo>
                    <a:lnTo>
                      <a:pt x="0" y="6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50" name="Group 11819"/>
            <p:cNvGrpSpPr>
              <a:grpSpLocks/>
            </p:cNvGrpSpPr>
            <p:nvPr/>
          </p:nvGrpSpPr>
          <p:grpSpPr bwMode="auto">
            <a:xfrm>
              <a:off x="6342" y="11141"/>
              <a:ext cx="34" cy="65"/>
              <a:chOff x="6342" y="11141"/>
              <a:chExt cx="34" cy="65"/>
            </a:xfrm>
          </p:grpSpPr>
          <p:sp>
            <p:nvSpPr>
              <p:cNvPr id="20181" name="Freeform 11820"/>
              <p:cNvSpPr>
                <a:spLocks/>
              </p:cNvSpPr>
              <p:nvPr/>
            </p:nvSpPr>
            <p:spPr bwMode="auto">
              <a:xfrm>
                <a:off x="6342" y="11141"/>
                <a:ext cx="34" cy="65"/>
              </a:xfrm>
              <a:custGeom>
                <a:avLst/>
                <a:gdLst>
                  <a:gd name="T0" fmla="+- 0 6376 6342"/>
                  <a:gd name="T1" fmla="*/ T0 w 34"/>
                  <a:gd name="T2" fmla="+- 0 11141 11141"/>
                  <a:gd name="T3" fmla="*/ 11141 h 65"/>
                  <a:gd name="T4" fmla="+- 0 6342 6342"/>
                  <a:gd name="T5" fmla="*/ T4 w 34"/>
                  <a:gd name="T6" fmla="+- 0 11206 11141"/>
                  <a:gd name="T7" fmla="*/ 11206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34" h="65">
                    <a:moveTo>
                      <a:pt x="34" y="0"/>
                    </a:moveTo>
                    <a:lnTo>
                      <a:pt x="0" y="6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51" name="Group 11821"/>
            <p:cNvGrpSpPr>
              <a:grpSpLocks/>
            </p:cNvGrpSpPr>
            <p:nvPr/>
          </p:nvGrpSpPr>
          <p:grpSpPr bwMode="auto">
            <a:xfrm>
              <a:off x="6366" y="11098"/>
              <a:ext cx="46" cy="46"/>
              <a:chOff x="6366" y="11098"/>
              <a:chExt cx="46" cy="46"/>
            </a:xfrm>
          </p:grpSpPr>
          <p:sp>
            <p:nvSpPr>
              <p:cNvPr id="20180" name="Freeform 11822"/>
              <p:cNvSpPr>
                <a:spLocks/>
              </p:cNvSpPr>
              <p:nvPr/>
            </p:nvSpPr>
            <p:spPr bwMode="auto">
              <a:xfrm>
                <a:off x="6366" y="11098"/>
                <a:ext cx="46" cy="46"/>
              </a:xfrm>
              <a:custGeom>
                <a:avLst/>
                <a:gdLst>
                  <a:gd name="T0" fmla="+- 0 6389 6366"/>
                  <a:gd name="T1" fmla="*/ T0 w 46"/>
                  <a:gd name="T2" fmla="+- 0 11098 11098"/>
                  <a:gd name="T3" fmla="*/ 11098 h 46"/>
                  <a:gd name="T4" fmla="+- 0 6377 6366"/>
                  <a:gd name="T5" fmla="*/ T4 w 46"/>
                  <a:gd name="T6" fmla="+- 0 11098 11098"/>
                  <a:gd name="T7" fmla="*/ 11098 h 46"/>
                  <a:gd name="T8" fmla="+- 0 6366 6366"/>
                  <a:gd name="T9" fmla="*/ T8 w 46"/>
                  <a:gd name="T10" fmla="+- 0 11108 11098"/>
                  <a:gd name="T11" fmla="*/ 11108 h 46"/>
                  <a:gd name="T12" fmla="+- 0 6366 6366"/>
                  <a:gd name="T13" fmla="*/ T12 w 46"/>
                  <a:gd name="T14" fmla="+- 0 11120 11098"/>
                  <a:gd name="T15" fmla="*/ 11120 h 46"/>
                  <a:gd name="T16" fmla="+- 0 6366 6366"/>
                  <a:gd name="T17" fmla="*/ T16 w 46"/>
                  <a:gd name="T18" fmla="+- 0 11133 11098"/>
                  <a:gd name="T19" fmla="*/ 11133 h 46"/>
                  <a:gd name="T20" fmla="+- 0 6377 6366"/>
                  <a:gd name="T21" fmla="*/ T20 w 46"/>
                  <a:gd name="T22" fmla="+- 0 11143 11098"/>
                  <a:gd name="T23" fmla="*/ 11143 h 46"/>
                  <a:gd name="T24" fmla="+- 0 6389 6366"/>
                  <a:gd name="T25" fmla="*/ T24 w 46"/>
                  <a:gd name="T26" fmla="+- 0 11143 11098"/>
                  <a:gd name="T27" fmla="*/ 11143 h 46"/>
                  <a:gd name="T28" fmla="+- 0 6402 6366"/>
                  <a:gd name="T29" fmla="*/ T28 w 46"/>
                  <a:gd name="T30" fmla="+- 0 11143 11098"/>
                  <a:gd name="T31" fmla="*/ 11143 h 46"/>
                  <a:gd name="T32" fmla="+- 0 6412 6366"/>
                  <a:gd name="T33" fmla="*/ T32 w 46"/>
                  <a:gd name="T34" fmla="+- 0 11133 11098"/>
                  <a:gd name="T35" fmla="*/ 11133 h 46"/>
                  <a:gd name="T36" fmla="+- 0 6412 6366"/>
                  <a:gd name="T37" fmla="*/ T36 w 46"/>
                  <a:gd name="T38" fmla="+- 0 11120 11098"/>
                  <a:gd name="T39" fmla="*/ 11120 h 46"/>
                  <a:gd name="T40" fmla="+- 0 6412 6366"/>
                  <a:gd name="T41" fmla="*/ T40 w 46"/>
                  <a:gd name="T42" fmla="+- 0 11108 11098"/>
                  <a:gd name="T43" fmla="*/ 11108 h 46"/>
                  <a:gd name="T44" fmla="+- 0 6402 6366"/>
                  <a:gd name="T45" fmla="*/ T44 w 46"/>
                  <a:gd name="T46" fmla="+- 0 11098 11098"/>
                  <a:gd name="T47" fmla="*/ 11098 h 46"/>
                  <a:gd name="T48" fmla="+- 0 6389 6366"/>
                  <a:gd name="T49" fmla="*/ T48 w 46"/>
                  <a:gd name="T50" fmla="+- 0 11098 11098"/>
                  <a:gd name="T51" fmla="*/ 11098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11" y="45"/>
                    </a:lnTo>
                    <a:lnTo>
                      <a:pt x="23" y="45"/>
                    </a:lnTo>
                    <a:lnTo>
                      <a:pt x="36" y="45"/>
                    </a:lnTo>
                    <a:lnTo>
                      <a:pt x="46" y="35"/>
                    </a:lnTo>
                    <a:lnTo>
                      <a:pt x="46" y="22"/>
                    </a:lnTo>
                    <a:lnTo>
                      <a:pt x="46" y="10"/>
                    </a:lnTo>
                    <a:lnTo>
                      <a:pt x="36" y="0"/>
                    </a:lnTo>
                    <a:lnTo>
                      <a:pt x="23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52" name="Group 11823"/>
            <p:cNvGrpSpPr>
              <a:grpSpLocks/>
            </p:cNvGrpSpPr>
            <p:nvPr/>
          </p:nvGrpSpPr>
          <p:grpSpPr bwMode="auto">
            <a:xfrm>
              <a:off x="6616" y="10963"/>
              <a:ext cx="29" cy="31"/>
              <a:chOff x="6616" y="10963"/>
              <a:chExt cx="29" cy="31"/>
            </a:xfrm>
          </p:grpSpPr>
          <p:sp>
            <p:nvSpPr>
              <p:cNvPr id="20178" name="Freeform 11824"/>
              <p:cNvSpPr>
                <a:spLocks/>
              </p:cNvSpPr>
              <p:nvPr/>
            </p:nvSpPr>
            <p:spPr bwMode="auto">
              <a:xfrm>
                <a:off x="6616" y="10963"/>
                <a:ext cx="29" cy="31"/>
              </a:xfrm>
              <a:custGeom>
                <a:avLst/>
                <a:gdLst>
                  <a:gd name="T0" fmla="+- 0 6618 6616"/>
                  <a:gd name="T1" fmla="*/ T0 w 29"/>
                  <a:gd name="T2" fmla="+- 0 10973 10963"/>
                  <a:gd name="T3" fmla="*/ 10973 h 31"/>
                  <a:gd name="T4" fmla="+- 0 6616 6616"/>
                  <a:gd name="T5" fmla="*/ T4 w 29"/>
                  <a:gd name="T6" fmla="+- 0 10975 10963"/>
                  <a:gd name="T7" fmla="*/ 10975 h 31"/>
                  <a:gd name="T8" fmla="+- 0 6630 6616"/>
                  <a:gd name="T9" fmla="*/ T8 w 29"/>
                  <a:gd name="T10" fmla="+- 0 10994 10963"/>
                  <a:gd name="T11" fmla="*/ 10994 h 31"/>
                  <a:gd name="T12" fmla="+- 0 6633 6616"/>
                  <a:gd name="T13" fmla="*/ T12 w 29"/>
                  <a:gd name="T14" fmla="+- 0 10994 10963"/>
                  <a:gd name="T15" fmla="*/ 10994 h 31"/>
                  <a:gd name="T16" fmla="+- 0 6626 6616"/>
                  <a:gd name="T17" fmla="*/ T16 w 29"/>
                  <a:gd name="T18" fmla="+- 0 10982 10963"/>
                  <a:gd name="T19" fmla="*/ 10982 h 31"/>
                  <a:gd name="T20" fmla="+- 0 6623 6616"/>
                  <a:gd name="T21" fmla="*/ T20 w 29"/>
                  <a:gd name="T22" fmla="+- 0 10982 10963"/>
                  <a:gd name="T23" fmla="*/ 10982 h 31"/>
                  <a:gd name="T24" fmla="+- 0 6618 6616"/>
                  <a:gd name="T25" fmla="*/ T24 w 29"/>
                  <a:gd name="T26" fmla="+- 0 10973 10963"/>
                  <a:gd name="T27" fmla="*/ 10973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9" h="31">
                    <a:moveTo>
                      <a:pt x="2" y="10"/>
                    </a:moveTo>
                    <a:lnTo>
                      <a:pt x="0" y="12"/>
                    </a:lnTo>
                    <a:lnTo>
                      <a:pt x="14" y="31"/>
                    </a:lnTo>
                    <a:lnTo>
                      <a:pt x="17" y="31"/>
                    </a:lnTo>
                    <a:lnTo>
                      <a:pt x="10" y="19"/>
                    </a:lnTo>
                    <a:lnTo>
                      <a:pt x="7" y="19"/>
                    </a:lnTo>
                    <a:lnTo>
                      <a:pt x="2" y="1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79" name="Freeform 11825"/>
              <p:cNvSpPr>
                <a:spLocks/>
              </p:cNvSpPr>
              <p:nvPr/>
            </p:nvSpPr>
            <p:spPr bwMode="auto">
              <a:xfrm>
                <a:off x="6616" y="10963"/>
                <a:ext cx="29" cy="31"/>
              </a:xfrm>
              <a:custGeom>
                <a:avLst/>
                <a:gdLst>
                  <a:gd name="T0" fmla="+- 0 6630 6616"/>
                  <a:gd name="T1" fmla="*/ T0 w 29"/>
                  <a:gd name="T2" fmla="+- 0 10963 10963"/>
                  <a:gd name="T3" fmla="*/ 10963 h 31"/>
                  <a:gd name="T4" fmla="+- 0 6628 6616"/>
                  <a:gd name="T5" fmla="*/ T4 w 29"/>
                  <a:gd name="T6" fmla="+- 0 10963 10963"/>
                  <a:gd name="T7" fmla="*/ 10963 h 31"/>
                  <a:gd name="T8" fmla="+- 0 6628 6616"/>
                  <a:gd name="T9" fmla="*/ T8 w 29"/>
                  <a:gd name="T10" fmla="+- 0 10966 10963"/>
                  <a:gd name="T11" fmla="*/ 10966 h 31"/>
                  <a:gd name="T12" fmla="+- 0 6626 6616"/>
                  <a:gd name="T13" fmla="*/ T12 w 29"/>
                  <a:gd name="T14" fmla="+- 0 10966 10963"/>
                  <a:gd name="T15" fmla="*/ 10966 h 31"/>
                  <a:gd name="T16" fmla="+- 0 6626 6616"/>
                  <a:gd name="T17" fmla="*/ T16 w 29"/>
                  <a:gd name="T18" fmla="+- 0 10980 10963"/>
                  <a:gd name="T19" fmla="*/ 10980 h 31"/>
                  <a:gd name="T20" fmla="+- 0 6623 6616"/>
                  <a:gd name="T21" fmla="*/ T20 w 29"/>
                  <a:gd name="T22" fmla="+- 0 10982 10963"/>
                  <a:gd name="T23" fmla="*/ 10982 h 31"/>
                  <a:gd name="T24" fmla="+- 0 6633 6616"/>
                  <a:gd name="T25" fmla="*/ T24 w 29"/>
                  <a:gd name="T26" fmla="+- 0 10982 10963"/>
                  <a:gd name="T27" fmla="*/ 10982 h 31"/>
                  <a:gd name="T28" fmla="+- 0 6633 6616"/>
                  <a:gd name="T29" fmla="*/ T28 w 29"/>
                  <a:gd name="T30" fmla="+- 0 10985 10963"/>
                  <a:gd name="T31" fmla="*/ 10985 h 31"/>
                  <a:gd name="T32" fmla="+- 0 6640 6616"/>
                  <a:gd name="T33" fmla="*/ T32 w 29"/>
                  <a:gd name="T34" fmla="+- 0 10987 10963"/>
                  <a:gd name="T35" fmla="*/ 10987 h 31"/>
                  <a:gd name="T36" fmla="+- 0 6645 6616"/>
                  <a:gd name="T37" fmla="*/ T36 w 29"/>
                  <a:gd name="T38" fmla="+- 0 10985 10963"/>
                  <a:gd name="T39" fmla="*/ 10985 h 31"/>
                  <a:gd name="T40" fmla="+- 0 6635 6616"/>
                  <a:gd name="T41" fmla="*/ T40 w 29"/>
                  <a:gd name="T42" fmla="+- 0 10980 10963"/>
                  <a:gd name="T43" fmla="*/ 10980 h 31"/>
                  <a:gd name="T44" fmla="+- 0 6628 6616"/>
                  <a:gd name="T45" fmla="*/ T44 w 29"/>
                  <a:gd name="T46" fmla="+- 0 10980 10963"/>
                  <a:gd name="T47" fmla="*/ 10980 h 31"/>
                  <a:gd name="T48" fmla="+- 0 6628 6616"/>
                  <a:gd name="T49" fmla="*/ T48 w 29"/>
                  <a:gd name="T50" fmla="+- 0 10978 10963"/>
                  <a:gd name="T51" fmla="*/ 10978 h 31"/>
                  <a:gd name="T52" fmla="+- 0 6630 6616"/>
                  <a:gd name="T53" fmla="*/ T52 w 29"/>
                  <a:gd name="T54" fmla="+- 0 10978 10963"/>
                  <a:gd name="T55" fmla="*/ 10978 h 31"/>
                  <a:gd name="T56" fmla="+- 0 6630 6616"/>
                  <a:gd name="T57" fmla="*/ T56 w 29"/>
                  <a:gd name="T58" fmla="+- 0 10975 10963"/>
                  <a:gd name="T59" fmla="*/ 10975 h 31"/>
                  <a:gd name="T60" fmla="+- 0 6628 6616"/>
                  <a:gd name="T61" fmla="*/ T60 w 29"/>
                  <a:gd name="T62" fmla="+- 0 10975 10963"/>
                  <a:gd name="T63" fmla="*/ 10975 h 31"/>
                  <a:gd name="T64" fmla="+- 0 6628 6616"/>
                  <a:gd name="T65" fmla="*/ T64 w 29"/>
                  <a:gd name="T66" fmla="+- 0 10968 10963"/>
                  <a:gd name="T67" fmla="*/ 10968 h 31"/>
                  <a:gd name="T68" fmla="+- 0 6630 6616"/>
                  <a:gd name="T69" fmla="*/ T68 w 29"/>
                  <a:gd name="T70" fmla="+- 0 10968 10963"/>
                  <a:gd name="T71" fmla="*/ 10968 h 31"/>
                  <a:gd name="T72" fmla="+- 0 6630 6616"/>
                  <a:gd name="T73" fmla="*/ T72 w 29"/>
                  <a:gd name="T74" fmla="+- 0 10963 10963"/>
                  <a:gd name="T75" fmla="*/ 10963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29" h="31">
                    <a:moveTo>
                      <a:pt x="14" y="0"/>
                    </a:moveTo>
                    <a:lnTo>
                      <a:pt x="12" y="0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17"/>
                    </a:lnTo>
                    <a:lnTo>
                      <a:pt x="7" y="19"/>
                    </a:lnTo>
                    <a:lnTo>
                      <a:pt x="17" y="19"/>
                    </a:lnTo>
                    <a:lnTo>
                      <a:pt x="17" y="22"/>
                    </a:lnTo>
                    <a:lnTo>
                      <a:pt x="24" y="24"/>
                    </a:lnTo>
                    <a:lnTo>
                      <a:pt x="29" y="22"/>
                    </a:lnTo>
                    <a:lnTo>
                      <a:pt x="19" y="17"/>
                    </a:lnTo>
                    <a:lnTo>
                      <a:pt x="12" y="17"/>
                    </a:lnTo>
                    <a:lnTo>
                      <a:pt x="12" y="15"/>
                    </a:lnTo>
                    <a:lnTo>
                      <a:pt x="14" y="15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53" name="Group 11826"/>
            <p:cNvGrpSpPr>
              <a:grpSpLocks/>
            </p:cNvGrpSpPr>
            <p:nvPr/>
          </p:nvGrpSpPr>
          <p:grpSpPr bwMode="auto">
            <a:xfrm>
              <a:off x="6532" y="10898"/>
              <a:ext cx="190" cy="168"/>
              <a:chOff x="6532" y="10898"/>
              <a:chExt cx="190" cy="168"/>
            </a:xfrm>
          </p:grpSpPr>
          <p:sp>
            <p:nvSpPr>
              <p:cNvPr id="20177" name="Freeform 11827"/>
              <p:cNvSpPr>
                <a:spLocks/>
              </p:cNvSpPr>
              <p:nvPr/>
            </p:nvSpPr>
            <p:spPr bwMode="auto">
              <a:xfrm>
                <a:off x="6532" y="10898"/>
                <a:ext cx="190" cy="168"/>
              </a:xfrm>
              <a:custGeom>
                <a:avLst/>
                <a:gdLst>
                  <a:gd name="T0" fmla="+- 0 6582 6532"/>
                  <a:gd name="T1" fmla="*/ T0 w 190"/>
                  <a:gd name="T2" fmla="+- 0 11066 10898"/>
                  <a:gd name="T3" fmla="*/ 11066 h 168"/>
                  <a:gd name="T4" fmla="+- 0 6722 6532"/>
                  <a:gd name="T5" fmla="*/ T4 w 190"/>
                  <a:gd name="T6" fmla="+- 0 10968 10898"/>
                  <a:gd name="T7" fmla="*/ 10968 h 168"/>
                  <a:gd name="T8" fmla="+- 0 6674 6532"/>
                  <a:gd name="T9" fmla="*/ T8 w 190"/>
                  <a:gd name="T10" fmla="+- 0 10898 10898"/>
                  <a:gd name="T11" fmla="*/ 10898 h 168"/>
                  <a:gd name="T12" fmla="+- 0 6532 6532"/>
                  <a:gd name="T13" fmla="*/ T12 w 190"/>
                  <a:gd name="T14" fmla="+- 0 10997 10898"/>
                  <a:gd name="T15" fmla="*/ 10997 h 168"/>
                  <a:gd name="T16" fmla="+- 0 6582 6532"/>
                  <a:gd name="T17" fmla="*/ T16 w 190"/>
                  <a:gd name="T18" fmla="+- 0 11066 10898"/>
                  <a:gd name="T19" fmla="*/ 11066 h 1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0" h="168">
                    <a:moveTo>
                      <a:pt x="50" y="168"/>
                    </a:moveTo>
                    <a:lnTo>
                      <a:pt x="190" y="70"/>
                    </a:lnTo>
                    <a:lnTo>
                      <a:pt x="142" y="0"/>
                    </a:lnTo>
                    <a:lnTo>
                      <a:pt x="0" y="99"/>
                    </a:lnTo>
                    <a:lnTo>
                      <a:pt x="50" y="16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54" name="Group 11828"/>
            <p:cNvGrpSpPr>
              <a:grpSpLocks/>
            </p:cNvGrpSpPr>
            <p:nvPr/>
          </p:nvGrpSpPr>
          <p:grpSpPr bwMode="auto">
            <a:xfrm>
              <a:off x="6650" y="10974"/>
              <a:ext cx="72" cy="2"/>
              <a:chOff x="6650" y="10974"/>
              <a:chExt cx="72" cy="2"/>
            </a:xfrm>
          </p:grpSpPr>
          <p:sp>
            <p:nvSpPr>
              <p:cNvPr id="20176" name="Freeform 11829"/>
              <p:cNvSpPr>
                <a:spLocks/>
              </p:cNvSpPr>
              <p:nvPr/>
            </p:nvSpPr>
            <p:spPr bwMode="auto">
              <a:xfrm>
                <a:off x="6650" y="10974"/>
                <a:ext cx="72" cy="2"/>
              </a:xfrm>
              <a:custGeom>
                <a:avLst/>
                <a:gdLst>
                  <a:gd name="T0" fmla="+- 0 6650 6650"/>
                  <a:gd name="T1" fmla="*/ T0 w 72"/>
                  <a:gd name="T2" fmla="+- 0 6722 6650"/>
                  <a:gd name="T3" fmla="*/ T2 w 7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2">
                    <a:moveTo>
                      <a:pt x="0" y="0"/>
                    </a:moveTo>
                    <a:lnTo>
                      <a:pt x="72" y="0"/>
                    </a:lnTo>
                  </a:path>
                </a:pathLst>
              </a:custGeom>
              <a:noFill/>
              <a:ln w="762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55" name="Group 11830"/>
            <p:cNvGrpSpPr>
              <a:grpSpLocks/>
            </p:cNvGrpSpPr>
            <p:nvPr/>
          </p:nvGrpSpPr>
          <p:grpSpPr bwMode="auto">
            <a:xfrm>
              <a:off x="6532" y="10991"/>
              <a:ext cx="72" cy="2"/>
              <a:chOff x="6532" y="10991"/>
              <a:chExt cx="72" cy="2"/>
            </a:xfrm>
          </p:grpSpPr>
          <p:sp>
            <p:nvSpPr>
              <p:cNvPr id="20175" name="Freeform 11831"/>
              <p:cNvSpPr>
                <a:spLocks/>
              </p:cNvSpPr>
              <p:nvPr/>
            </p:nvSpPr>
            <p:spPr bwMode="auto">
              <a:xfrm>
                <a:off x="6532" y="10991"/>
                <a:ext cx="72" cy="2"/>
              </a:xfrm>
              <a:custGeom>
                <a:avLst/>
                <a:gdLst>
                  <a:gd name="T0" fmla="+- 0 6532 6532"/>
                  <a:gd name="T1" fmla="*/ T0 w 72"/>
                  <a:gd name="T2" fmla="+- 0 6604 6532"/>
                  <a:gd name="T3" fmla="*/ T2 w 7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2">
                    <a:moveTo>
                      <a:pt x="0" y="0"/>
                    </a:moveTo>
                    <a:lnTo>
                      <a:pt x="72" y="0"/>
                    </a:lnTo>
                  </a:path>
                </a:pathLst>
              </a:custGeom>
              <a:noFill/>
              <a:ln w="762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56" name="Group 11832"/>
            <p:cNvGrpSpPr>
              <a:grpSpLocks/>
            </p:cNvGrpSpPr>
            <p:nvPr/>
          </p:nvGrpSpPr>
          <p:grpSpPr bwMode="auto">
            <a:xfrm>
              <a:off x="6638" y="10898"/>
              <a:ext cx="36" cy="65"/>
              <a:chOff x="6638" y="10898"/>
              <a:chExt cx="36" cy="65"/>
            </a:xfrm>
          </p:grpSpPr>
          <p:sp>
            <p:nvSpPr>
              <p:cNvPr id="20174" name="Freeform 11833"/>
              <p:cNvSpPr>
                <a:spLocks/>
              </p:cNvSpPr>
              <p:nvPr/>
            </p:nvSpPr>
            <p:spPr bwMode="auto">
              <a:xfrm>
                <a:off x="6638" y="10898"/>
                <a:ext cx="36" cy="65"/>
              </a:xfrm>
              <a:custGeom>
                <a:avLst/>
                <a:gdLst>
                  <a:gd name="T0" fmla="+- 0 6674 6638"/>
                  <a:gd name="T1" fmla="*/ T0 w 36"/>
                  <a:gd name="T2" fmla="+- 0 10898 10898"/>
                  <a:gd name="T3" fmla="*/ 10898 h 65"/>
                  <a:gd name="T4" fmla="+- 0 6638 6638"/>
                  <a:gd name="T5" fmla="*/ T4 w 36"/>
                  <a:gd name="T6" fmla="+- 0 10963 10898"/>
                  <a:gd name="T7" fmla="*/ 10963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36" h="65">
                    <a:moveTo>
                      <a:pt x="36" y="0"/>
                    </a:moveTo>
                    <a:lnTo>
                      <a:pt x="0" y="6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57" name="Group 11834"/>
            <p:cNvGrpSpPr>
              <a:grpSpLocks/>
            </p:cNvGrpSpPr>
            <p:nvPr/>
          </p:nvGrpSpPr>
          <p:grpSpPr bwMode="auto">
            <a:xfrm>
              <a:off x="6582" y="11002"/>
              <a:ext cx="34" cy="65"/>
              <a:chOff x="6582" y="11002"/>
              <a:chExt cx="34" cy="65"/>
            </a:xfrm>
          </p:grpSpPr>
          <p:sp>
            <p:nvSpPr>
              <p:cNvPr id="20173" name="Freeform 11835"/>
              <p:cNvSpPr>
                <a:spLocks/>
              </p:cNvSpPr>
              <p:nvPr/>
            </p:nvSpPr>
            <p:spPr bwMode="auto">
              <a:xfrm>
                <a:off x="6582" y="11002"/>
                <a:ext cx="34" cy="65"/>
              </a:xfrm>
              <a:custGeom>
                <a:avLst/>
                <a:gdLst>
                  <a:gd name="T0" fmla="+- 0 6616 6582"/>
                  <a:gd name="T1" fmla="*/ T0 w 34"/>
                  <a:gd name="T2" fmla="+- 0 11002 11002"/>
                  <a:gd name="T3" fmla="*/ 11002 h 65"/>
                  <a:gd name="T4" fmla="+- 0 6582 6582"/>
                  <a:gd name="T5" fmla="*/ T4 w 34"/>
                  <a:gd name="T6" fmla="+- 0 11066 11002"/>
                  <a:gd name="T7" fmla="*/ 11066 h 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34" h="65">
                    <a:moveTo>
                      <a:pt x="34" y="0"/>
                    </a:moveTo>
                    <a:lnTo>
                      <a:pt x="0" y="6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58" name="Group 11836"/>
            <p:cNvGrpSpPr>
              <a:grpSpLocks/>
            </p:cNvGrpSpPr>
            <p:nvPr/>
          </p:nvGrpSpPr>
          <p:grpSpPr bwMode="auto">
            <a:xfrm>
              <a:off x="6606" y="10958"/>
              <a:ext cx="46" cy="46"/>
              <a:chOff x="6606" y="10958"/>
              <a:chExt cx="46" cy="46"/>
            </a:xfrm>
          </p:grpSpPr>
          <p:sp>
            <p:nvSpPr>
              <p:cNvPr id="20171" name="Freeform 11837"/>
              <p:cNvSpPr>
                <a:spLocks/>
              </p:cNvSpPr>
              <p:nvPr/>
            </p:nvSpPr>
            <p:spPr bwMode="auto">
              <a:xfrm>
                <a:off x="6606" y="10958"/>
                <a:ext cx="46" cy="46"/>
              </a:xfrm>
              <a:custGeom>
                <a:avLst/>
                <a:gdLst>
                  <a:gd name="T0" fmla="+- 0 6629 6606"/>
                  <a:gd name="T1" fmla="*/ T0 w 46"/>
                  <a:gd name="T2" fmla="+- 0 10958 10958"/>
                  <a:gd name="T3" fmla="*/ 10958 h 46"/>
                  <a:gd name="T4" fmla="+- 0 6617 6606"/>
                  <a:gd name="T5" fmla="*/ T4 w 46"/>
                  <a:gd name="T6" fmla="+- 0 10958 10958"/>
                  <a:gd name="T7" fmla="*/ 10958 h 46"/>
                  <a:gd name="T8" fmla="+- 0 6606 6606"/>
                  <a:gd name="T9" fmla="*/ T8 w 46"/>
                  <a:gd name="T10" fmla="+- 0 10969 10958"/>
                  <a:gd name="T11" fmla="*/ 10969 h 46"/>
                  <a:gd name="T12" fmla="+- 0 6606 6606"/>
                  <a:gd name="T13" fmla="*/ T12 w 46"/>
                  <a:gd name="T14" fmla="+- 0 10981 10958"/>
                  <a:gd name="T15" fmla="*/ 10981 h 46"/>
                  <a:gd name="T16" fmla="+- 0 6606 6606"/>
                  <a:gd name="T17" fmla="*/ T16 w 46"/>
                  <a:gd name="T18" fmla="+- 0 10994 10958"/>
                  <a:gd name="T19" fmla="*/ 10994 h 46"/>
                  <a:gd name="T20" fmla="+- 0 6617 6606"/>
                  <a:gd name="T21" fmla="*/ T20 w 46"/>
                  <a:gd name="T22" fmla="+- 0 11004 10958"/>
                  <a:gd name="T23" fmla="*/ 11004 h 46"/>
                  <a:gd name="T24" fmla="+- 0 6629 6606"/>
                  <a:gd name="T25" fmla="*/ T24 w 46"/>
                  <a:gd name="T26" fmla="+- 0 11004 10958"/>
                  <a:gd name="T27" fmla="*/ 11004 h 46"/>
                  <a:gd name="T28" fmla="+- 0 6642 6606"/>
                  <a:gd name="T29" fmla="*/ T28 w 46"/>
                  <a:gd name="T30" fmla="+- 0 11004 10958"/>
                  <a:gd name="T31" fmla="*/ 11004 h 46"/>
                  <a:gd name="T32" fmla="+- 0 6652 6606"/>
                  <a:gd name="T33" fmla="*/ T32 w 46"/>
                  <a:gd name="T34" fmla="+- 0 10994 10958"/>
                  <a:gd name="T35" fmla="*/ 10994 h 46"/>
                  <a:gd name="T36" fmla="+- 0 6652 6606"/>
                  <a:gd name="T37" fmla="*/ T36 w 46"/>
                  <a:gd name="T38" fmla="+- 0 10981 10958"/>
                  <a:gd name="T39" fmla="*/ 10981 h 46"/>
                  <a:gd name="T40" fmla="+- 0 6652 6606"/>
                  <a:gd name="T41" fmla="*/ T40 w 46"/>
                  <a:gd name="T42" fmla="+- 0 10969 10958"/>
                  <a:gd name="T43" fmla="*/ 10969 h 46"/>
                  <a:gd name="T44" fmla="+- 0 6642 6606"/>
                  <a:gd name="T45" fmla="*/ T44 w 46"/>
                  <a:gd name="T46" fmla="+- 0 10958 10958"/>
                  <a:gd name="T47" fmla="*/ 10958 h 46"/>
                  <a:gd name="T48" fmla="+- 0 6629 6606"/>
                  <a:gd name="T49" fmla="*/ T48 w 46"/>
                  <a:gd name="T50" fmla="+- 0 10958 10958"/>
                  <a:gd name="T51" fmla="*/ 10958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lnTo>
                      <a:pt x="11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6"/>
                    </a:lnTo>
                    <a:lnTo>
                      <a:pt x="11" y="46"/>
                    </a:lnTo>
                    <a:lnTo>
                      <a:pt x="23" y="46"/>
                    </a:lnTo>
                    <a:lnTo>
                      <a:pt x="36" y="46"/>
                    </a:lnTo>
                    <a:lnTo>
                      <a:pt x="46" y="36"/>
                    </a:lnTo>
                    <a:lnTo>
                      <a:pt x="46" y="23"/>
                    </a:lnTo>
                    <a:lnTo>
                      <a:pt x="46" y="11"/>
                    </a:lnTo>
                    <a:lnTo>
                      <a:pt x="36" y="0"/>
                    </a:lnTo>
                    <a:lnTo>
                      <a:pt x="23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20172" name="Picture 11838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10" y="3972"/>
                <a:ext cx="794" cy="10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759" name="Group 11839"/>
            <p:cNvGrpSpPr>
              <a:grpSpLocks/>
            </p:cNvGrpSpPr>
            <p:nvPr/>
          </p:nvGrpSpPr>
          <p:grpSpPr bwMode="auto">
            <a:xfrm>
              <a:off x="10365" y="5134"/>
              <a:ext cx="43" cy="43"/>
              <a:chOff x="10365" y="5134"/>
              <a:chExt cx="43" cy="43"/>
            </a:xfrm>
          </p:grpSpPr>
          <p:sp>
            <p:nvSpPr>
              <p:cNvPr id="20170" name="Freeform 11840"/>
              <p:cNvSpPr>
                <a:spLocks/>
              </p:cNvSpPr>
              <p:nvPr/>
            </p:nvSpPr>
            <p:spPr bwMode="auto">
              <a:xfrm>
                <a:off x="10365" y="5134"/>
                <a:ext cx="43" cy="43"/>
              </a:xfrm>
              <a:custGeom>
                <a:avLst/>
                <a:gdLst>
                  <a:gd name="T0" fmla="+- 0 10356 10365"/>
                  <a:gd name="T1" fmla="*/ T0 w 43"/>
                  <a:gd name="T2" fmla="+- 0 5155 5134"/>
                  <a:gd name="T3" fmla="*/ 5155 h 43"/>
                  <a:gd name="T4" fmla="+- 0 10416 10365"/>
                  <a:gd name="T5" fmla="*/ T4 w 43"/>
                  <a:gd name="T6" fmla="+- 0 5155 5134"/>
                  <a:gd name="T7" fmla="*/ 5155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9" y="21"/>
                    </a:moveTo>
                    <a:lnTo>
                      <a:pt x="51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60" name="Group 11841"/>
            <p:cNvGrpSpPr>
              <a:grpSpLocks/>
            </p:cNvGrpSpPr>
            <p:nvPr/>
          </p:nvGrpSpPr>
          <p:grpSpPr bwMode="auto">
            <a:xfrm>
              <a:off x="10377" y="5141"/>
              <a:ext cx="19" cy="26"/>
              <a:chOff x="10377" y="5141"/>
              <a:chExt cx="19" cy="26"/>
            </a:xfrm>
          </p:grpSpPr>
          <p:sp>
            <p:nvSpPr>
              <p:cNvPr id="20168" name="Freeform 11842"/>
              <p:cNvSpPr>
                <a:spLocks/>
              </p:cNvSpPr>
              <p:nvPr/>
            </p:nvSpPr>
            <p:spPr bwMode="auto">
              <a:xfrm>
                <a:off x="10377" y="5141"/>
                <a:ext cx="19" cy="26"/>
              </a:xfrm>
              <a:custGeom>
                <a:avLst/>
                <a:gdLst>
                  <a:gd name="T0" fmla="+- 0 10394 10377"/>
                  <a:gd name="T1" fmla="*/ T0 w 19"/>
                  <a:gd name="T2" fmla="+- 0 5141 5141"/>
                  <a:gd name="T3" fmla="*/ 5141 h 26"/>
                  <a:gd name="T4" fmla="+- 0 10377 10377"/>
                  <a:gd name="T5" fmla="*/ T4 w 19"/>
                  <a:gd name="T6" fmla="+- 0 5141 5141"/>
                  <a:gd name="T7" fmla="*/ 5141 h 26"/>
                  <a:gd name="T8" fmla="+- 0 10377 10377"/>
                  <a:gd name="T9" fmla="*/ T8 w 19"/>
                  <a:gd name="T10" fmla="+- 0 5167 5141"/>
                  <a:gd name="T11" fmla="*/ 5167 h 26"/>
                  <a:gd name="T12" fmla="+- 0 10394 10377"/>
                  <a:gd name="T13" fmla="*/ T12 w 19"/>
                  <a:gd name="T14" fmla="+- 0 5167 5141"/>
                  <a:gd name="T15" fmla="*/ 5167 h 26"/>
                  <a:gd name="T16" fmla="+- 0 10394 10377"/>
                  <a:gd name="T17" fmla="*/ T16 w 19"/>
                  <a:gd name="T18" fmla="+- 0 5165 5141"/>
                  <a:gd name="T19" fmla="*/ 5165 h 26"/>
                  <a:gd name="T20" fmla="+- 0 10382 10377"/>
                  <a:gd name="T21" fmla="*/ T20 w 19"/>
                  <a:gd name="T22" fmla="+- 0 5165 5141"/>
                  <a:gd name="T23" fmla="*/ 5165 h 26"/>
                  <a:gd name="T24" fmla="+- 0 10382 10377"/>
                  <a:gd name="T25" fmla="*/ T24 w 19"/>
                  <a:gd name="T26" fmla="+- 0 5155 5141"/>
                  <a:gd name="T27" fmla="*/ 5155 h 26"/>
                  <a:gd name="T28" fmla="+- 0 10394 10377"/>
                  <a:gd name="T29" fmla="*/ T28 w 19"/>
                  <a:gd name="T30" fmla="+- 0 5155 5141"/>
                  <a:gd name="T31" fmla="*/ 5155 h 26"/>
                  <a:gd name="T32" fmla="+- 0 10394 10377"/>
                  <a:gd name="T33" fmla="*/ T32 w 19"/>
                  <a:gd name="T34" fmla="+- 0 5153 5141"/>
                  <a:gd name="T35" fmla="*/ 5153 h 26"/>
                  <a:gd name="T36" fmla="+- 0 10382 10377"/>
                  <a:gd name="T37" fmla="*/ T36 w 19"/>
                  <a:gd name="T38" fmla="+- 0 5153 5141"/>
                  <a:gd name="T39" fmla="*/ 5153 h 26"/>
                  <a:gd name="T40" fmla="+- 0 10382 10377"/>
                  <a:gd name="T41" fmla="*/ T40 w 19"/>
                  <a:gd name="T42" fmla="+- 0 5146 5141"/>
                  <a:gd name="T43" fmla="*/ 5146 h 26"/>
                  <a:gd name="T44" fmla="+- 0 10394 10377"/>
                  <a:gd name="T45" fmla="*/ T44 w 19"/>
                  <a:gd name="T46" fmla="+- 0 5146 5141"/>
                  <a:gd name="T47" fmla="*/ 5146 h 26"/>
                  <a:gd name="T48" fmla="+- 0 10394 10377"/>
                  <a:gd name="T49" fmla="*/ T48 w 19"/>
                  <a:gd name="T50" fmla="+- 0 5141 5141"/>
                  <a:gd name="T51" fmla="*/ 514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7" y="26"/>
                    </a:lnTo>
                    <a:lnTo>
                      <a:pt x="17" y="24"/>
                    </a:lnTo>
                    <a:lnTo>
                      <a:pt x="5" y="24"/>
                    </a:lnTo>
                    <a:lnTo>
                      <a:pt x="5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5" y="12"/>
                    </a:lnTo>
                    <a:lnTo>
                      <a:pt x="5" y="5"/>
                    </a:lnTo>
                    <a:lnTo>
                      <a:pt x="17" y="5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69" name="Freeform 11843"/>
              <p:cNvSpPr>
                <a:spLocks/>
              </p:cNvSpPr>
              <p:nvPr/>
            </p:nvSpPr>
            <p:spPr bwMode="auto">
              <a:xfrm>
                <a:off x="10377" y="5141"/>
                <a:ext cx="19" cy="26"/>
              </a:xfrm>
              <a:custGeom>
                <a:avLst/>
                <a:gdLst>
                  <a:gd name="T0" fmla="+- 0 10396 10377"/>
                  <a:gd name="T1" fmla="*/ T0 w 19"/>
                  <a:gd name="T2" fmla="+- 0 5155 5141"/>
                  <a:gd name="T3" fmla="*/ 5155 h 26"/>
                  <a:gd name="T4" fmla="+- 0 10391 10377"/>
                  <a:gd name="T5" fmla="*/ T4 w 19"/>
                  <a:gd name="T6" fmla="+- 0 5155 5141"/>
                  <a:gd name="T7" fmla="*/ 5155 h 26"/>
                  <a:gd name="T8" fmla="+- 0 10391 10377"/>
                  <a:gd name="T9" fmla="*/ T8 w 19"/>
                  <a:gd name="T10" fmla="+- 0 5158 5141"/>
                  <a:gd name="T11" fmla="*/ 5158 h 26"/>
                  <a:gd name="T12" fmla="+- 0 10394 10377"/>
                  <a:gd name="T13" fmla="*/ T12 w 19"/>
                  <a:gd name="T14" fmla="+- 0 5158 5141"/>
                  <a:gd name="T15" fmla="*/ 5158 h 26"/>
                  <a:gd name="T16" fmla="+- 0 10394 10377"/>
                  <a:gd name="T17" fmla="*/ T16 w 19"/>
                  <a:gd name="T18" fmla="+- 0 5162 5141"/>
                  <a:gd name="T19" fmla="*/ 5162 h 26"/>
                  <a:gd name="T20" fmla="+- 0 10391 10377"/>
                  <a:gd name="T21" fmla="*/ T20 w 19"/>
                  <a:gd name="T22" fmla="+- 0 5162 5141"/>
                  <a:gd name="T23" fmla="*/ 5162 h 26"/>
                  <a:gd name="T24" fmla="+- 0 10391 10377"/>
                  <a:gd name="T25" fmla="*/ T24 w 19"/>
                  <a:gd name="T26" fmla="+- 0 5165 5141"/>
                  <a:gd name="T27" fmla="*/ 5165 h 26"/>
                  <a:gd name="T28" fmla="+- 0 10396 10377"/>
                  <a:gd name="T29" fmla="*/ T28 w 19"/>
                  <a:gd name="T30" fmla="+- 0 5165 5141"/>
                  <a:gd name="T31" fmla="*/ 5165 h 26"/>
                  <a:gd name="T32" fmla="+- 0 10396 10377"/>
                  <a:gd name="T33" fmla="*/ T32 w 19"/>
                  <a:gd name="T34" fmla="+- 0 5155 5141"/>
                  <a:gd name="T35" fmla="*/ 5155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6">
                    <a:moveTo>
                      <a:pt x="19" y="14"/>
                    </a:moveTo>
                    <a:lnTo>
                      <a:pt x="14" y="14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21"/>
                    </a:lnTo>
                    <a:lnTo>
                      <a:pt x="14" y="21"/>
                    </a:lnTo>
                    <a:lnTo>
                      <a:pt x="14" y="24"/>
                    </a:lnTo>
                    <a:lnTo>
                      <a:pt x="19" y="24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61" name="Group 11844"/>
            <p:cNvGrpSpPr>
              <a:grpSpLocks/>
            </p:cNvGrpSpPr>
            <p:nvPr/>
          </p:nvGrpSpPr>
          <p:grpSpPr bwMode="auto">
            <a:xfrm>
              <a:off x="10170" y="5098"/>
              <a:ext cx="43" cy="43"/>
              <a:chOff x="10170" y="5098"/>
              <a:chExt cx="43" cy="43"/>
            </a:xfrm>
          </p:grpSpPr>
          <p:sp>
            <p:nvSpPr>
              <p:cNvPr id="20167" name="Freeform 11845"/>
              <p:cNvSpPr>
                <a:spLocks/>
              </p:cNvSpPr>
              <p:nvPr/>
            </p:nvSpPr>
            <p:spPr bwMode="auto">
              <a:xfrm>
                <a:off x="10170" y="5098"/>
                <a:ext cx="43" cy="43"/>
              </a:xfrm>
              <a:custGeom>
                <a:avLst/>
                <a:gdLst>
                  <a:gd name="T0" fmla="+- 0 10162 10170"/>
                  <a:gd name="T1" fmla="*/ T0 w 43"/>
                  <a:gd name="T2" fmla="+- 0 5119 5098"/>
                  <a:gd name="T3" fmla="*/ 5119 h 43"/>
                  <a:gd name="T4" fmla="+- 0 10222 10170"/>
                  <a:gd name="T5" fmla="*/ T4 w 43"/>
                  <a:gd name="T6" fmla="+- 0 5119 5098"/>
                  <a:gd name="T7" fmla="*/ 511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8" y="21"/>
                    </a:moveTo>
                    <a:lnTo>
                      <a:pt x="52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62" name="Group 11846"/>
            <p:cNvGrpSpPr>
              <a:grpSpLocks/>
            </p:cNvGrpSpPr>
            <p:nvPr/>
          </p:nvGrpSpPr>
          <p:grpSpPr bwMode="auto">
            <a:xfrm>
              <a:off x="10182" y="5107"/>
              <a:ext cx="19" cy="26"/>
              <a:chOff x="10182" y="5107"/>
              <a:chExt cx="19" cy="26"/>
            </a:xfrm>
          </p:grpSpPr>
          <p:sp>
            <p:nvSpPr>
              <p:cNvPr id="20164" name="Freeform 11847"/>
              <p:cNvSpPr>
                <a:spLocks/>
              </p:cNvSpPr>
              <p:nvPr/>
            </p:nvSpPr>
            <p:spPr bwMode="auto">
              <a:xfrm>
                <a:off x="10182" y="5107"/>
                <a:ext cx="19" cy="26"/>
              </a:xfrm>
              <a:custGeom>
                <a:avLst/>
                <a:gdLst>
                  <a:gd name="T0" fmla="+- 0 10199 10182"/>
                  <a:gd name="T1" fmla="*/ T0 w 19"/>
                  <a:gd name="T2" fmla="+- 0 5107 5107"/>
                  <a:gd name="T3" fmla="*/ 5107 h 26"/>
                  <a:gd name="T4" fmla="+- 0 10182 10182"/>
                  <a:gd name="T5" fmla="*/ T4 w 19"/>
                  <a:gd name="T6" fmla="+- 0 5107 5107"/>
                  <a:gd name="T7" fmla="*/ 5107 h 26"/>
                  <a:gd name="T8" fmla="+- 0 10182 10182"/>
                  <a:gd name="T9" fmla="*/ T8 w 19"/>
                  <a:gd name="T10" fmla="+- 0 5134 5107"/>
                  <a:gd name="T11" fmla="*/ 5134 h 26"/>
                  <a:gd name="T12" fmla="+- 0 10197 10182"/>
                  <a:gd name="T13" fmla="*/ T12 w 19"/>
                  <a:gd name="T14" fmla="+- 0 5134 5107"/>
                  <a:gd name="T15" fmla="*/ 5134 h 26"/>
                  <a:gd name="T16" fmla="+- 0 10197 10182"/>
                  <a:gd name="T17" fmla="*/ T16 w 19"/>
                  <a:gd name="T18" fmla="+- 0 5131 5107"/>
                  <a:gd name="T19" fmla="*/ 5131 h 26"/>
                  <a:gd name="T20" fmla="+- 0 10185 10182"/>
                  <a:gd name="T21" fmla="*/ T20 w 19"/>
                  <a:gd name="T22" fmla="+- 0 5131 5107"/>
                  <a:gd name="T23" fmla="*/ 5131 h 26"/>
                  <a:gd name="T24" fmla="+- 0 10185 10182"/>
                  <a:gd name="T25" fmla="*/ T24 w 19"/>
                  <a:gd name="T26" fmla="+- 0 5122 5107"/>
                  <a:gd name="T27" fmla="*/ 5122 h 26"/>
                  <a:gd name="T28" fmla="+- 0 10199 10182"/>
                  <a:gd name="T29" fmla="*/ T28 w 19"/>
                  <a:gd name="T30" fmla="+- 0 5122 5107"/>
                  <a:gd name="T31" fmla="*/ 5122 h 26"/>
                  <a:gd name="T32" fmla="+- 0 10199 10182"/>
                  <a:gd name="T33" fmla="*/ T32 w 19"/>
                  <a:gd name="T34" fmla="+- 0 5119 5107"/>
                  <a:gd name="T35" fmla="*/ 5119 h 26"/>
                  <a:gd name="T36" fmla="+- 0 10185 10182"/>
                  <a:gd name="T37" fmla="*/ T36 w 19"/>
                  <a:gd name="T38" fmla="+- 0 5119 5107"/>
                  <a:gd name="T39" fmla="*/ 5119 h 26"/>
                  <a:gd name="T40" fmla="+- 0 10185 10182"/>
                  <a:gd name="T41" fmla="*/ T40 w 19"/>
                  <a:gd name="T42" fmla="+- 0 5110 5107"/>
                  <a:gd name="T43" fmla="*/ 5110 h 26"/>
                  <a:gd name="T44" fmla="+- 0 10199 10182"/>
                  <a:gd name="T45" fmla="*/ T44 w 19"/>
                  <a:gd name="T46" fmla="+- 0 5110 5107"/>
                  <a:gd name="T47" fmla="*/ 5110 h 26"/>
                  <a:gd name="T48" fmla="+- 0 10199 10182"/>
                  <a:gd name="T49" fmla="*/ T48 w 19"/>
                  <a:gd name="T50" fmla="+- 0 5107 5107"/>
                  <a:gd name="T51" fmla="*/ 510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15" y="27"/>
                    </a:lnTo>
                    <a:lnTo>
                      <a:pt x="15" y="24"/>
                    </a:lnTo>
                    <a:lnTo>
                      <a:pt x="3" y="24"/>
                    </a:lnTo>
                    <a:lnTo>
                      <a:pt x="3" y="15"/>
                    </a:lnTo>
                    <a:lnTo>
                      <a:pt x="17" y="15"/>
                    </a:lnTo>
                    <a:lnTo>
                      <a:pt x="17" y="12"/>
                    </a:lnTo>
                    <a:lnTo>
                      <a:pt x="3" y="12"/>
                    </a:lnTo>
                    <a:lnTo>
                      <a:pt x="3" y="3"/>
                    </a:lnTo>
                    <a:lnTo>
                      <a:pt x="17" y="3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65" name="Freeform 11848"/>
              <p:cNvSpPr>
                <a:spLocks/>
              </p:cNvSpPr>
              <p:nvPr/>
            </p:nvSpPr>
            <p:spPr bwMode="auto">
              <a:xfrm>
                <a:off x="10182" y="5107"/>
                <a:ext cx="19" cy="26"/>
              </a:xfrm>
              <a:custGeom>
                <a:avLst/>
                <a:gdLst>
                  <a:gd name="T0" fmla="+- 0 10199 10182"/>
                  <a:gd name="T1" fmla="*/ T0 w 19"/>
                  <a:gd name="T2" fmla="+- 0 5129 5107"/>
                  <a:gd name="T3" fmla="*/ 5129 h 26"/>
                  <a:gd name="T4" fmla="+- 0 10194 10182"/>
                  <a:gd name="T5" fmla="*/ T4 w 19"/>
                  <a:gd name="T6" fmla="+- 0 5129 5107"/>
                  <a:gd name="T7" fmla="*/ 5129 h 26"/>
                  <a:gd name="T8" fmla="+- 0 10192 10182"/>
                  <a:gd name="T9" fmla="*/ T8 w 19"/>
                  <a:gd name="T10" fmla="+- 0 5131 5107"/>
                  <a:gd name="T11" fmla="*/ 5131 h 26"/>
                  <a:gd name="T12" fmla="+- 0 10199 10182"/>
                  <a:gd name="T13" fmla="*/ T12 w 19"/>
                  <a:gd name="T14" fmla="+- 0 5131 5107"/>
                  <a:gd name="T15" fmla="*/ 5131 h 26"/>
                  <a:gd name="T16" fmla="+- 0 10199 10182"/>
                  <a:gd name="T17" fmla="*/ T16 w 19"/>
                  <a:gd name="T18" fmla="+- 0 5129 5107"/>
                  <a:gd name="T19" fmla="*/ 512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7" y="22"/>
                    </a:moveTo>
                    <a:lnTo>
                      <a:pt x="12" y="22"/>
                    </a:lnTo>
                    <a:lnTo>
                      <a:pt x="10" y="24"/>
                    </a:lnTo>
                    <a:lnTo>
                      <a:pt x="17" y="24"/>
                    </a:lnTo>
                    <a:lnTo>
                      <a:pt x="17" y="2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66" name="Freeform 11849"/>
              <p:cNvSpPr>
                <a:spLocks/>
              </p:cNvSpPr>
              <p:nvPr/>
            </p:nvSpPr>
            <p:spPr bwMode="auto">
              <a:xfrm>
                <a:off x="10182" y="5107"/>
                <a:ext cx="19" cy="26"/>
              </a:xfrm>
              <a:custGeom>
                <a:avLst/>
                <a:gdLst>
                  <a:gd name="T0" fmla="+- 0 10202 10182"/>
                  <a:gd name="T1" fmla="*/ T0 w 19"/>
                  <a:gd name="T2" fmla="+- 0 5122 5107"/>
                  <a:gd name="T3" fmla="*/ 5122 h 26"/>
                  <a:gd name="T4" fmla="+- 0 10197 10182"/>
                  <a:gd name="T5" fmla="*/ T4 w 19"/>
                  <a:gd name="T6" fmla="+- 0 5122 5107"/>
                  <a:gd name="T7" fmla="*/ 5122 h 26"/>
                  <a:gd name="T8" fmla="+- 0 10197 10182"/>
                  <a:gd name="T9" fmla="*/ T8 w 19"/>
                  <a:gd name="T10" fmla="+- 0 5129 5107"/>
                  <a:gd name="T11" fmla="*/ 5129 h 26"/>
                  <a:gd name="T12" fmla="+- 0 10202 10182"/>
                  <a:gd name="T13" fmla="*/ T12 w 19"/>
                  <a:gd name="T14" fmla="+- 0 5129 5107"/>
                  <a:gd name="T15" fmla="*/ 5129 h 26"/>
                  <a:gd name="T16" fmla="+- 0 10202 10182"/>
                  <a:gd name="T17" fmla="*/ T16 w 19"/>
                  <a:gd name="T18" fmla="+- 0 5122 5107"/>
                  <a:gd name="T19" fmla="*/ 512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20" y="15"/>
                    </a:moveTo>
                    <a:lnTo>
                      <a:pt x="15" y="15"/>
                    </a:lnTo>
                    <a:lnTo>
                      <a:pt x="15" y="22"/>
                    </a:lnTo>
                    <a:lnTo>
                      <a:pt x="20" y="22"/>
                    </a:lnTo>
                    <a:lnTo>
                      <a:pt x="20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63" name="Group 11850"/>
            <p:cNvGrpSpPr>
              <a:grpSpLocks/>
            </p:cNvGrpSpPr>
            <p:nvPr/>
          </p:nvGrpSpPr>
          <p:grpSpPr bwMode="auto">
            <a:xfrm>
              <a:off x="10269" y="5306"/>
              <a:ext cx="41" cy="43"/>
              <a:chOff x="10269" y="5306"/>
              <a:chExt cx="41" cy="43"/>
            </a:xfrm>
          </p:grpSpPr>
          <p:sp>
            <p:nvSpPr>
              <p:cNvPr id="20163" name="Freeform 11851"/>
              <p:cNvSpPr>
                <a:spLocks/>
              </p:cNvSpPr>
              <p:nvPr/>
            </p:nvSpPr>
            <p:spPr bwMode="auto">
              <a:xfrm>
                <a:off x="10269" y="5306"/>
                <a:ext cx="41" cy="43"/>
              </a:xfrm>
              <a:custGeom>
                <a:avLst/>
                <a:gdLst>
                  <a:gd name="T0" fmla="+- 0 10260 10269"/>
                  <a:gd name="T1" fmla="*/ T0 w 41"/>
                  <a:gd name="T2" fmla="+- 0 5328 5306"/>
                  <a:gd name="T3" fmla="*/ 5328 h 43"/>
                  <a:gd name="T4" fmla="+- 0 10318 10269"/>
                  <a:gd name="T5" fmla="*/ T4 w 41"/>
                  <a:gd name="T6" fmla="+- 0 5328 5306"/>
                  <a:gd name="T7" fmla="*/ 532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1" h="43">
                    <a:moveTo>
                      <a:pt x="-9" y="22"/>
                    </a:moveTo>
                    <a:lnTo>
                      <a:pt x="49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64" name="Group 11852"/>
            <p:cNvGrpSpPr>
              <a:grpSpLocks/>
            </p:cNvGrpSpPr>
            <p:nvPr/>
          </p:nvGrpSpPr>
          <p:grpSpPr bwMode="auto">
            <a:xfrm>
              <a:off x="10278" y="5316"/>
              <a:ext cx="19" cy="24"/>
              <a:chOff x="10278" y="5316"/>
              <a:chExt cx="19" cy="24"/>
            </a:xfrm>
          </p:grpSpPr>
          <p:sp>
            <p:nvSpPr>
              <p:cNvPr id="20161" name="Freeform 11853"/>
              <p:cNvSpPr>
                <a:spLocks/>
              </p:cNvSpPr>
              <p:nvPr/>
            </p:nvSpPr>
            <p:spPr bwMode="auto">
              <a:xfrm>
                <a:off x="10278" y="5316"/>
                <a:ext cx="19" cy="24"/>
              </a:xfrm>
              <a:custGeom>
                <a:avLst/>
                <a:gdLst>
                  <a:gd name="T0" fmla="+- 0 10295 10278"/>
                  <a:gd name="T1" fmla="*/ T0 w 19"/>
                  <a:gd name="T2" fmla="+- 0 5316 5316"/>
                  <a:gd name="T3" fmla="*/ 5316 h 24"/>
                  <a:gd name="T4" fmla="+- 0 10278 10278"/>
                  <a:gd name="T5" fmla="*/ T4 w 19"/>
                  <a:gd name="T6" fmla="+- 0 5316 5316"/>
                  <a:gd name="T7" fmla="*/ 5316 h 24"/>
                  <a:gd name="T8" fmla="+- 0 10278 10278"/>
                  <a:gd name="T9" fmla="*/ T8 w 19"/>
                  <a:gd name="T10" fmla="+- 0 5340 5316"/>
                  <a:gd name="T11" fmla="*/ 5340 h 24"/>
                  <a:gd name="T12" fmla="+- 0 10295 10278"/>
                  <a:gd name="T13" fmla="*/ T12 w 19"/>
                  <a:gd name="T14" fmla="+- 0 5340 5316"/>
                  <a:gd name="T15" fmla="*/ 5340 h 24"/>
                  <a:gd name="T16" fmla="+- 0 10298 10278"/>
                  <a:gd name="T17" fmla="*/ T16 w 19"/>
                  <a:gd name="T18" fmla="+- 0 5338 5316"/>
                  <a:gd name="T19" fmla="*/ 5338 h 24"/>
                  <a:gd name="T20" fmla="+- 0 10283 10278"/>
                  <a:gd name="T21" fmla="*/ T20 w 19"/>
                  <a:gd name="T22" fmla="+- 0 5338 5316"/>
                  <a:gd name="T23" fmla="*/ 5338 h 24"/>
                  <a:gd name="T24" fmla="+- 0 10283 10278"/>
                  <a:gd name="T25" fmla="*/ T24 w 19"/>
                  <a:gd name="T26" fmla="+- 0 5328 5316"/>
                  <a:gd name="T27" fmla="*/ 5328 h 24"/>
                  <a:gd name="T28" fmla="+- 0 10295 10278"/>
                  <a:gd name="T29" fmla="*/ T28 w 19"/>
                  <a:gd name="T30" fmla="+- 0 5328 5316"/>
                  <a:gd name="T31" fmla="*/ 5328 h 24"/>
                  <a:gd name="T32" fmla="+- 0 10295 10278"/>
                  <a:gd name="T33" fmla="*/ T32 w 19"/>
                  <a:gd name="T34" fmla="+- 0 5326 5316"/>
                  <a:gd name="T35" fmla="*/ 5326 h 24"/>
                  <a:gd name="T36" fmla="+- 0 10283 10278"/>
                  <a:gd name="T37" fmla="*/ T36 w 19"/>
                  <a:gd name="T38" fmla="+- 0 5326 5316"/>
                  <a:gd name="T39" fmla="*/ 5326 h 24"/>
                  <a:gd name="T40" fmla="+- 0 10283 10278"/>
                  <a:gd name="T41" fmla="*/ T40 w 19"/>
                  <a:gd name="T42" fmla="+- 0 5318 5316"/>
                  <a:gd name="T43" fmla="*/ 5318 h 24"/>
                  <a:gd name="T44" fmla="+- 0 10295 10278"/>
                  <a:gd name="T45" fmla="*/ T44 w 19"/>
                  <a:gd name="T46" fmla="+- 0 5318 5316"/>
                  <a:gd name="T47" fmla="*/ 5318 h 24"/>
                  <a:gd name="T48" fmla="+- 0 10295 10278"/>
                  <a:gd name="T49" fmla="*/ T48 w 19"/>
                  <a:gd name="T50" fmla="+- 0 5316 5316"/>
                  <a:gd name="T51" fmla="*/ 531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4">
                    <a:moveTo>
                      <a:pt x="17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7" y="24"/>
                    </a:lnTo>
                    <a:lnTo>
                      <a:pt x="20" y="22"/>
                    </a:lnTo>
                    <a:lnTo>
                      <a:pt x="5" y="22"/>
                    </a:lnTo>
                    <a:lnTo>
                      <a:pt x="5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5" y="10"/>
                    </a:lnTo>
                    <a:lnTo>
                      <a:pt x="5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62" name="Freeform 11854"/>
              <p:cNvSpPr>
                <a:spLocks/>
              </p:cNvSpPr>
              <p:nvPr/>
            </p:nvSpPr>
            <p:spPr bwMode="auto">
              <a:xfrm>
                <a:off x="10278" y="5316"/>
                <a:ext cx="19" cy="24"/>
              </a:xfrm>
              <a:custGeom>
                <a:avLst/>
                <a:gdLst>
                  <a:gd name="T0" fmla="+- 0 10298 10278"/>
                  <a:gd name="T1" fmla="*/ T0 w 19"/>
                  <a:gd name="T2" fmla="+- 0 5328 5316"/>
                  <a:gd name="T3" fmla="*/ 5328 h 24"/>
                  <a:gd name="T4" fmla="+- 0 10290 10278"/>
                  <a:gd name="T5" fmla="*/ T4 w 19"/>
                  <a:gd name="T6" fmla="+- 0 5328 5316"/>
                  <a:gd name="T7" fmla="*/ 5328 h 24"/>
                  <a:gd name="T8" fmla="+- 0 10290 10278"/>
                  <a:gd name="T9" fmla="*/ T8 w 19"/>
                  <a:gd name="T10" fmla="+- 0 5330 5316"/>
                  <a:gd name="T11" fmla="*/ 5330 h 24"/>
                  <a:gd name="T12" fmla="+- 0 10295 10278"/>
                  <a:gd name="T13" fmla="*/ T12 w 19"/>
                  <a:gd name="T14" fmla="+- 0 5330 5316"/>
                  <a:gd name="T15" fmla="*/ 5330 h 24"/>
                  <a:gd name="T16" fmla="+- 0 10295 10278"/>
                  <a:gd name="T17" fmla="*/ T16 w 19"/>
                  <a:gd name="T18" fmla="+- 0 5335 5316"/>
                  <a:gd name="T19" fmla="*/ 5335 h 24"/>
                  <a:gd name="T20" fmla="+- 0 10293 10278"/>
                  <a:gd name="T21" fmla="*/ T20 w 19"/>
                  <a:gd name="T22" fmla="+- 0 5335 5316"/>
                  <a:gd name="T23" fmla="*/ 5335 h 24"/>
                  <a:gd name="T24" fmla="+- 0 10293 10278"/>
                  <a:gd name="T25" fmla="*/ T24 w 19"/>
                  <a:gd name="T26" fmla="+- 0 5338 5316"/>
                  <a:gd name="T27" fmla="*/ 5338 h 24"/>
                  <a:gd name="T28" fmla="+- 0 10298 10278"/>
                  <a:gd name="T29" fmla="*/ T28 w 19"/>
                  <a:gd name="T30" fmla="+- 0 5338 5316"/>
                  <a:gd name="T31" fmla="*/ 5338 h 24"/>
                  <a:gd name="T32" fmla="+- 0 10298 10278"/>
                  <a:gd name="T33" fmla="*/ T32 w 19"/>
                  <a:gd name="T34" fmla="+- 0 5328 5316"/>
                  <a:gd name="T35" fmla="*/ 532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4">
                    <a:moveTo>
                      <a:pt x="20" y="12"/>
                    </a:moveTo>
                    <a:lnTo>
                      <a:pt x="12" y="12"/>
                    </a:lnTo>
                    <a:lnTo>
                      <a:pt x="12" y="14"/>
                    </a:lnTo>
                    <a:lnTo>
                      <a:pt x="17" y="14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20" y="22"/>
                    </a:lnTo>
                    <a:lnTo>
                      <a:pt x="20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65" name="Group 11855"/>
            <p:cNvGrpSpPr>
              <a:grpSpLocks/>
            </p:cNvGrpSpPr>
            <p:nvPr/>
          </p:nvGrpSpPr>
          <p:grpSpPr bwMode="auto">
            <a:xfrm>
              <a:off x="14529" y="1864"/>
              <a:ext cx="190" cy="81"/>
              <a:chOff x="14529" y="1864"/>
              <a:chExt cx="190" cy="81"/>
            </a:xfrm>
          </p:grpSpPr>
          <p:sp>
            <p:nvSpPr>
              <p:cNvPr id="20160" name="Freeform 11856"/>
              <p:cNvSpPr>
                <a:spLocks/>
              </p:cNvSpPr>
              <p:nvPr/>
            </p:nvSpPr>
            <p:spPr bwMode="auto">
              <a:xfrm>
                <a:off x="14529" y="1864"/>
                <a:ext cx="190" cy="81"/>
              </a:xfrm>
              <a:custGeom>
                <a:avLst/>
                <a:gdLst>
                  <a:gd name="T0" fmla="+- 0 14529 14529"/>
                  <a:gd name="T1" fmla="*/ T0 w 190"/>
                  <a:gd name="T2" fmla="+- 0 1945 1864"/>
                  <a:gd name="T3" fmla="*/ 1945 h 81"/>
                  <a:gd name="T4" fmla="+- 0 14718 14529"/>
                  <a:gd name="T5" fmla="*/ T4 w 190"/>
                  <a:gd name="T6" fmla="+- 0 1945 1864"/>
                  <a:gd name="T7" fmla="*/ 1945 h 81"/>
                  <a:gd name="T8" fmla="+- 0 14718 14529"/>
                  <a:gd name="T9" fmla="*/ T8 w 190"/>
                  <a:gd name="T10" fmla="+- 0 1864 1864"/>
                  <a:gd name="T11" fmla="*/ 1864 h 81"/>
                  <a:gd name="T12" fmla="+- 0 14529 14529"/>
                  <a:gd name="T13" fmla="*/ T12 w 190"/>
                  <a:gd name="T14" fmla="+- 0 1864 1864"/>
                  <a:gd name="T15" fmla="*/ 1864 h 81"/>
                  <a:gd name="T16" fmla="+- 0 14529 14529"/>
                  <a:gd name="T17" fmla="*/ T16 w 190"/>
                  <a:gd name="T18" fmla="+- 0 1945 1864"/>
                  <a:gd name="T19" fmla="*/ 1945 h 8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0" h="81">
                    <a:moveTo>
                      <a:pt x="0" y="81"/>
                    </a:moveTo>
                    <a:lnTo>
                      <a:pt x="189" y="8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66" name="Group 11857"/>
            <p:cNvGrpSpPr>
              <a:grpSpLocks/>
            </p:cNvGrpSpPr>
            <p:nvPr/>
          </p:nvGrpSpPr>
          <p:grpSpPr bwMode="auto">
            <a:xfrm>
              <a:off x="14548" y="1820"/>
              <a:ext cx="149" cy="2"/>
              <a:chOff x="14548" y="1820"/>
              <a:chExt cx="149" cy="2"/>
            </a:xfrm>
          </p:grpSpPr>
          <p:sp>
            <p:nvSpPr>
              <p:cNvPr id="20159" name="Freeform 11858"/>
              <p:cNvSpPr>
                <a:spLocks/>
              </p:cNvSpPr>
              <p:nvPr/>
            </p:nvSpPr>
            <p:spPr bwMode="auto">
              <a:xfrm>
                <a:off x="14548" y="1820"/>
                <a:ext cx="149" cy="2"/>
              </a:xfrm>
              <a:custGeom>
                <a:avLst/>
                <a:gdLst>
                  <a:gd name="T0" fmla="+- 0 14548 14548"/>
                  <a:gd name="T1" fmla="*/ T0 w 149"/>
                  <a:gd name="T2" fmla="+- 0 14697 14548"/>
                  <a:gd name="T3" fmla="*/ T2 w 14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49">
                    <a:moveTo>
                      <a:pt x="0" y="0"/>
                    </a:moveTo>
                    <a:lnTo>
                      <a:pt x="149" y="0"/>
                    </a:lnTo>
                  </a:path>
                </a:pathLst>
              </a:custGeom>
              <a:noFill/>
              <a:ln w="1803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67" name="Group 11859"/>
            <p:cNvGrpSpPr>
              <a:grpSpLocks/>
            </p:cNvGrpSpPr>
            <p:nvPr/>
          </p:nvGrpSpPr>
          <p:grpSpPr bwMode="auto">
            <a:xfrm>
              <a:off x="14622" y="1769"/>
              <a:ext cx="2" cy="46"/>
              <a:chOff x="14622" y="1769"/>
              <a:chExt cx="2" cy="46"/>
            </a:xfrm>
          </p:grpSpPr>
          <p:sp>
            <p:nvSpPr>
              <p:cNvPr id="20158" name="Freeform 11860"/>
              <p:cNvSpPr>
                <a:spLocks/>
              </p:cNvSpPr>
              <p:nvPr/>
            </p:nvSpPr>
            <p:spPr bwMode="auto">
              <a:xfrm>
                <a:off x="14622" y="1769"/>
                <a:ext cx="2" cy="46"/>
              </a:xfrm>
              <a:custGeom>
                <a:avLst/>
                <a:gdLst>
                  <a:gd name="T0" fmla="+- 0 1814 1769"/>
                  <a:gd name="T1" fmla="*/ 1814 h 46"/>
                  <a:gd name="T2" fmla="+- 0 1769 1769"/>
                  <a:gd name="T3" fmla="*/ 1769 h 46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46">
                    <a:moveTo>
                      <a:pt x="0" y="45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68" name="Group 11861"/>
            <p:cNvGrpSpPr>
              <a:grpSpLocks/>
            </p:cNvGrpSpPr>
            <p:nvPr/>
          </p:nvGrpSpPr>
          <p:grpSpPr bwMode="auto">
            <a:xfrm>
              <a:off x="14637" y="1783"/>
              <a:ext cx="2" cy="17"/>
              <a:chOff x="14637" y="1783"/>
              <a:chExt cx="2" cy="17"/>
            </a:xfrm>
          </p:grpSpPr>
          <p:sp>
            <p:nvSpPr>
              <p:cNvPr id="20157" name="Freeform 11862"/>
              <p:cNvSpPr>
                <a:spLocks/>
              </p:cNvSpPr>
              <p:nvPr/>
            </p:nvSpPr>
            <p:spPr bwMode="auto">
              <a:xfrm>
                <a:off x="14637" y="1783"/>
                <a:ext cx="2" cy="17"/>
              </a:xfrm>
              <a:custGeom>
                <a:avLst/>
                <a:gdLst>
                  <a:gd name="T0" fmla="+- 0 14639 14637"/>
                  <a:gd name="T1" fmla="*/ T0 w 2"/>
                  <a:gd name="T2" fmla="+- 0 1783 1783"/>
                  <a:gd name="T3" fmla="*/ 1783 h 17"/>
                  <a:gd name="T4" fmla="+- 0 14639 14637"/>
                  <a:gd name="T5" fmla="*/ T4 w 2"/>
                  <a:gd name="T6" fmla="+- 0 1786 1783"/>
                  <a:gd name="T7" fmla="*/ 1786 h 17"/>
                  <a:gd name="T8" fmla="+- 0 14639 14637"/>
                  <a:gd name="T9" fmla="*/ T8 w 2"/>
                  <a:gd name="T10" fmla="+- 0 1788 1783"/>
                  <a:gd name="T11" fmla="*/ 1788 h 17"/>
                  <a:gd name="T12" fmla="+- 0 14637 14637"/>
                  <a:gd name="T13" fmla="*/ T12 w 2"/>
                  <a:gd name="T14" fmla="+- 0 1790 1783"/>
                  <a:gd name="T15" fmla="*/ 1790 h 17"/>
                  <a:gd name="T16" fmla="+- 0 14637 14637"/>
                  <a:gd name="T17" fmla="*/ T16 w 2"/>
                  <a:gd name="T18" fmla="+- 0 1793 1783"/>
                  <a:gd name="T19" fmla="*/ 1793 h 17"/>
                  <a:gd name="T20" fmla="+- 0 14637 14637"/>
                  <a:gd name="T21" fmla="*/ T20 w 2"/>
                  <a:gd name="T22" fmla="+- 0 1795 1783"/>
                  <a:gd name="T23" fmla="*/ 1795 h 17"/>
                  <a:gd name="T24" fmla="+- 0 14639 14637"/>
                  <a:gd name="T25" fmla="*/ T24 w 2"/>
                  <a:gd name="T26" fmla="+- 0 1795 1783"/>
                  <a:gd name="T27" fmla="*/ 1795 h 17"/>
                  <a:gd name="T28" fmla="+- 0 14639 14637"/>
                  <a:gd name="T29" fmla="*/ T28 w 2"/>
                  <a:gd name="T30" fmla="+- 0 1798 1783"/>
                  <a:gd name="T31" fmla="*/ 1798 h 17"/>
                  <a:gd name="T32" fmla="+- 0 14639 14637"/>
                  <a:gd name="T33" fmla="*/ T32 w 2"/>
                  <a:gd name="T34" fmla="+- 0 1800 1783"/>
                  <a:gd name="T35" fmla="*/ 180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2" h="17">
                    <a:moveTo>
                      <a:pt x="2" y="0"/>
                    </a:moveTo>
                    <a:lnTo>
                      <a:pt x="2" y="3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5"/>
                    </a:lnTo>
                    <a:lnTo>
                      <a:pt x="2" y="17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69" name="Group 11863"/>
            <p:cNvGrpSpPr>
              <a:grpSpLocks/>
            </p:cNvGrpSpPr>
            <p:nvPr/>
          </p:nvGrpSpPr>
          <p:grpSpPr bwMode="auto">
            <a:xfrm>
              <a:off x="14536" y="1901"/>
              <a:ext cx="175" cy="7"/>
              <a:chOff x="14536" y="1901"/>
              <a:chExt cx="175" cy="7"/>
            </a:xfrm>
          </p:grpSpPr>
          <p:sp>
            <p:nvSpPr>
              <p:cNvPr id="20156" name="Freeform 11864"/>
              <p:cNvSpPr>
                <a:spLocks/>
              </p:cNvSpPr>
              <p:nvPr/>
            </p:nvSpPr>
            <p:spPr bwMode="auto">
              <a:xfrm>
                <a:off x="14536" y="1901"/>
                <a:ext cx="175" cy="7"/>
              </a:xfrm>
              <a:custGeom>
                <a:avLst/>
                <a:gdLst>
                  <a:gd name="T0" fmla="+- 0 14711 14536"/>
                  <a:gd name="T1" fmla="*/ T0 w 175"/>
                  <a:gd name="T2" fmla="+- 0 1901 1901"/>
                  <a:gd name="T3" fmla="*/ 1901 h 7"/>
                  <a:gd name="T4" fmla="+- 0 14536 14536"/>
                  <a:gd name="T5" fmla="*/ T4 w 175"/>
                  <a:gd name="T6" fmla="+- 0 1901 1901"/>
                  <a:gd name="T7" fmla="*/ 1901 h 7"/>
                  <a:gd name="T8" fmla="+- 0 14536 14536"/>
                  <a:gd name="T9" fmla="*/ T8 w 175"/>
                  <a:gd name="T10" fmla="+- 0 1908 1901"/>
                  <a:gd name="T11" fmla="*/ 1908 h 7"/>
                  <a:gd name="T12" fmla="+- 0 14711 14536"/>
                  <a:gd name="T13" fmla="*/ T12 w 175"/>
                  <a:gd name="T14" fmla="+- 0 1901 1901"/>
                  <a:gd name="T15" fmla="*/ 190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7">
                    <a:moveTo>
                      <a:pt x="175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175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70" name="Group 11865"/>
            <p:cNvGrpSpPr>
              <a:grpSpLocks/>
            </p:cNvGrpSpPr>
            <p:nvPr/>
          </p:nvGrpSpPr>
          <p:grpSpPr bwMode="auto">
            <a:xfrm>
              <a:off x="14536" y="1901"/>
              <a:ext cx="175" cy="7"/>
              <a:chOff x="14536" y="1901"/>
              <a:chExt cx="175" cy="7"/>
            </a:xfrm>
          </p:grpSpPr>
          <p:sp>
            <p:nvSpPr>
              <p:cNvPr id="20155" name="Freeform 11866"/>
              <p:cNvSpPr>
                <a:spLocks/>
              </p:cNvSpPr>
              <p:nvPr/>
            </p:nvSpPr>
            <p:spPr bwMode="auto">
              <a:xfrm>
                <a:off x="14536" y="1901"/>
                <a:ext cx="175" cy="7"/>
              </a:xfrm>
              <a:custGeom>
                <a:avLst/>
                <a:gdLst>
                  <a:gd name="T0" fmla="+- 0 14711 14536"/>
                  <a:gd name="T1" fmla="*/ T0 w 175"/>
                  <a:gd name="T2" fmla="+- 0 1901 1901"/>
                  <a:gd name="T3" fmla="*/ 1901 h 7"/>
                  <a:gd name="T4" fmla="+- 0 14536 14536"/>
                  <a:gd name="T5" fmla="*/ T4 w 175"/>
                  <a:gd name="T6" fmla="+- 0 1908 1901"/>
                  <a:gd name="T7" fmla="*/ 1908 h 7"/>
                  <a:gd name="T8" fmla="+- 0 14711 14536"/>
                  <a:gd name="T9" fmla="*/ T8 w 175"/>
                  <a:gd name="T10" fmla="+- 0 1908 1901"/>
                  <a:gd name="T11" fmla="*/ 1908 h 7"/>
                  <a:gd name="T12" fmla="+- 0 14711 14536"/>
                  <a:gd name="T13" fmla="*/ T12 w 175"/>
                  <a:gd name="T14" fmla="+- 0 1901 1901"/>
                  <a:gd name="T15" fmla="*/ 190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7">
                    <a:moveTo>
                      <a:pt x="175" y="0"/>
                    </a:moveTo>
                    <a:lnTo>
                      <a:pt x="0" y="7"/>
                    </a:lnTo>
                    <a:lnTo>
                      <a:pt x="175" y="7"/>
                    </a:lnTo>
                    <a:lnTo>
                      <a:pt x="175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71" name="Group 11867"/>
            <p:cNvGrpSpPr>
              <a:grpSpLocks/>
            </p:cNvGrpSpPr>
            <p:nvPr/>
          </p:nvGrpSpPr>
          <p:grpSpPr bwMode="auto">
            <a:xfrm>
              <a:off x="14536" y="1901"/>
              <a:ext cx="175" cy="7"/>
              <a:chOff x="14536" y="1901"/>
              <a:chExt cx="175" cy="7"/>
            </a:xfrm>
          </p:grpSpPr>
          <p:sp>
            <p:nvSpPr>
              <p:cNvPr id="20154" name="Freeform 11868"/>
              <p:cNvSpPr>
                <a:spLocks/>
              </p:cNvSpPr>
              <p:nvPr/>
            </p:nvSpPr>
            <p:spPr bwMode="auto">
              <a:xfrm>
                <a:off x="14536" y="1901"/>
                <a:ext cx="175" cy="7"/>
              </a:xfrm>
              <a:custGeom>
                <a:avLst/>
                <a:gdLst>
                  <a:gd name="T0" fmla="+- 0 14536 14536"/>
                  <a:gd name="T1" fmla="*/ T0 w 175"/>
                  <a:gd name="T2" fmla="+- 0 1901 1901"/>
                  <a:gd name="T3" fmla="*/ 1901 h 7"/>
                  <a:gd name="T4" fmla="+- 0 14536 14536"/>
                  <a:gd name="T5" fmla="*/ T4 w 175"/>
                  <a:gd name="T6" fmla="+- 0 1908 1901"/>
                  <a:gd name="T7" fmla="*/ 1908 h 7"/>
                  <a:gd name="T8" fmla="+- 0 14711 14536"/>
                  <a:gd name="T9" fmla="*/ T8 w 175"/>
                  <a:gd name="T10" fmla="+- 0 1901 1901"/>
                  <a:gd name="T11" fmla="*/ 1901 h 7"/>
                  <a:gd name="T12" fmla="+- 0 14536 14536"/>
                  <a:gd name="T13" fmla="*/ T12 w 175"/>
                  <a:gd name="T14" fmla="+- 0 1901 1901"/>
                  <a:gd name="T15" fmla="*/ 190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7">
                    <a:moveTo>
                      <a:pt x="0" y="0"/>
                    </a:moveTo>
                    <a:lnTo>
                      <a:pt x="0" y="7"/>
                    </a:lnTo>
                    <a:lnTo>
                      <a:pt x="175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72" name="Group 11869"/>
            <p:cNvGrpSpPr>
              <a:grpSpLocks/>
            </p:cNvGrpSpPr>
            <p:nvPr/>
          </p:nvGrpSpPr>
          <p:grpSpPr bwMode="auto">
            <a:xfrm>
              <a:off x="14536" y="1901"/>
              <a:ext cx="175" cy="7"/>
              <a:chOff x="14536" y="1901"/>
              <a:chExt cx="175" cy="7"/>
            </a:xfrm>
          </p:grpSpPr>
          <p:sp>
            <p:nvSpPr>
              <p:cNvPr id="20153" name="Freeform 11870"/>
              <p:cNvSpPr>
                <a:spLocks/>
              </p:cNvSpPr>
              <p:nvPr/>
            </p:nvSpPr>
            <p:spPr bwMode="auto">
              <a:xfrm>
                <a:off x="14536" y="1901"/>
                <a:ext cx="175" cy="7"/>
              </a:xfrm>
              <a:custGeom>
                <a:avLst/>
                <a:gdLst>
                  <a:gd name="T0" fmla="+- 0 14536 14536"/>
                  <a:gd name="T1" fmla="*/ T0 w 175"/>
                  <a:gd name="T2" fmla="+- 0 1908 1901"/>
                  <a:gd name="T3" fmla="*/ 1908 h 7"/>
                  <a:gd name="T4" fmla="+- 0 14711 14536"/>
                  <a:gd name="T5" fmla="*/ T4 w 175"/>
                  <a:gd name="T6" fmla="+- 0 1901 1901"/>
                  <a:gd name="T7" fmla="*/ 1901 h 7"/>
                  <a:gd name="T8" fmla="+- 0 14711 14536"/>
                  <a:gd name="T9" fmla="*/ T8 w 175"/>
                  <a:gd name="T10" fmla="+- 0 1908 1901"/>
                  <a:gd name="T11" fmla="*/ 1908 h 7"/>
                  <a:gd name="T12" fmla="+- 0 14536 14536"/>
                  <a:gd name="T13" fmla="*/ T12 w 175"/>
                  <a:gd name="T14" fmla="+- 0 1908 1901"/>
                  <a:gd name="T15" fmla="*/ 190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7">
                    <a:moveTo>
                      <a:pt x="0" y="7"/>
                    </a:moveTo>
                    <a:lnTo>
                      <a:pt x="175" y="0"/>
                    </a:lnTo>
                    <a:lnTo>
                      <a:pt x="175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73" name="Group 11871"/>
            <p:cNvGrpSpPr>
              <a:grpSpLocks/>
            </p:cNvGrpSpPr>
            <p:nvPr/>
          </p:nvGrpSpPr>
          <p:grpSpPr bwMode="auto">
            <a:xfrm>
              <a:off x="14536" y="1913"/>
              <a:ext cx="175" cy="10"/>
              <a:chOff x="14536" y="1913"/>
              <a:chExt cx="175" cy="10"/>
            </a:xfrm>
          </p:grpSpPr>
          <p:sp>
            <p:nvSpPr>
              <p:cNvPr id="20152" name="Freeform 11872"/>
              <p:cNvSpPr>
                <a:spLocks/>
              </p:cNvSpPr>
              <p:nvPr/>
            </p:nvSpPr>
            <p:spPr bwMode="auto">
              <a:xfrm>
                <a:off x="14536" y="1913"/>
                <a:ext cx="175" cy="10"/>
              </a:xfrm>
              <a:custGeom>
                <a:avLst/>
                <a:gdLst>
                  <a:gd name="T0" fmla="+- 0 14711 14536"/>
                  <a:gd name="T1" fmla="*/ T0 w 175"/>
                  <a:gd name="T2" fmla="+- 0 1913 1913"/>
                  <a:gd name="T3" fmla="*/ 1913 h 10"/>
                  <a:gd name="T4" fmla="+- 0 14536 14536"/>
                  <a:gd name="T5" fmla="*/ T4 w 175"/>
                  <a:gd name="T6" fmla="+- 0 1913 1913"/>
                  <a:gd name="T7" fmla="*/ 1913 h 10"/>
                  <a:gd name="T8" fmla="+- 0 14536 14536"/>
                  <a:gd name="T9" fmla="*/ T8 w 175"/>
                  <a:gd name="T10" fmla="+- 0 1922 1913"/>
                  <a:gd name="T11" fmla="*/ 1922 h 10"/>
                  <a:gd name="T12" fmla="+- 0 14711 14536"/>
                  <a:gd name="T13" fmla="*/ T12 w 175"/>
                  <a:gd name="T14" fmla="+- 0 1913 1913"/>
                  <a:gd name="T15" fmla="*/ 191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175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17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74" name="Group 11873"/>
            <p:cNvGrpSpPr>
              <a:grpSpLocks/>
            </p:cNvGrpSpPr>
            <p:nvPr/>
          </p:nvGrpSpPr>
          <p:grpSpPr bwMode="auto">
            <a:xfrm>
              <a:off x="14536" y="1913"/>
              <a:ext cx="175" cy="10"/>
              <a:chOff x="14536" y="1913"/>
              <a:chExt cx="175" cy="10"/>
            </a:xfrm>
          </p:grpSpPr>
          <p:sp>
            <p:nvSpPr>
              <p:cNvPr id="20151" name="Freeform 11874"/>
              <p:cNvSpPr>
                <a:spLocks/>
              </p:cNvSpPr>
              <p:nvPr/>
            </p:nvSpPr>
            <p:spPr bwMode="auto">
              <a:xfrm>
                <a:off x="14536" y="1913"/>
                <a:ext cx="175" cy="10"/>
              </a:xfrm>
              <a:custGeom>
                <a:avLst/>
                <a:gdLst>
                  <a:gd name="T0" fmla="+- 0 14711 14536"/>
                  <a:gd name="T1" fmla="*/ T0 w 175"/>
                  <a:gd name="T2" fmla="+- 0 1913 1913"/>
                  <a:gd name="T3" fmla="*/ 1913 h 10"/>
                  <a:gd name="T4" fmla="+- 0 14536 14536"/>
                  <a:gd name="T5" fmla="*/ T4 w 175"/>
                  <a:gd name="T6" fmla="+- 0 1922 1913"/>
                  <a:gd name="T7" fmla="*/ 1922 h 10"/>
                  <a:gd name="T8" fmla="+- 0 14711 14536"/>
                  <a:gd name="T9" fmla="*/ T8 w 175"/>
                  <a:gd name="T10" fmla="+- 0 1922 1913"/>
                  <a:gd name="T11" fmla="*/ 1922 h 10"/>
                  <a:gd name="T12" fmla="+- 0 14711 14536"/>
                  <a:gd name="T13" fmla="*/ T12 w 175"/>
                  <a:gd name="T14" fmla="+- 0 1913 1913"/>
                  <a:gd name="T15" fmla="*/ 191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175" y="0"/>
                    </a:moveTo>
                    <a:lnTo>
                      <a:pt x="0" y="9"/>
                    </a:lnTo>
                    <a:lnTo>
                      <a:pt x="175" y="9"/>
                    </a:lnTo>
                    <a:lnTo>
                      <a:pt x="17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75" name="Group 11875"/>
            <p:cNvGrpSpPr>
              <a:grpSpLocks/>
            </p:cNvGrpSpPr>
            <p:nvPr/>
          </p:nvGrpSpPr>
          <p:grpSpPr bwMode="auto">
            <a:xfrm>
              <a:off x="14536" y="1913"/>
              <a:ext cx="175" cy="10"/>
              <a:chOff x="14536" y="1913"/>
              <a:chExt cx="175" cy="10"/>
            </a:xfrm>
          </p:grpSpPr>
          <p:sp>
            <p:nvSpPr>
              <p:cNvPr id="20150" name="Freeform 11876"/>
              <p:cNvSpPr>
                <a:spLocks/>
              </p:cNvSpPr>
              <p:nvPr/>
            </p:nvSpPr>
            <p:spPr bwMode="auto">
              <a:xfrm>
                <a:off x="14536" y="1913"/>
                <a:ext cx="175" cy="10"/>
              </a:xfrm>
              <a:custGeom>
                <a:avLst/>
                <a:gdLst>
                  <a:gd name="T0" fmla="+- 0 14536 14536"/>
                  <a:gd name="T1" fmla="*/ T0 w 175"/>
                  <a:gd name="T2" fmla="+- 0 1913 1913"/>
                  <a:gd name="T3" fmla="*/ 1913 h 10"/>
                  <a:gd name="T4" fmla="+- 0 14536 14536"/>
                  <a:gd name="T5" fmla="*/ T4 w 175"/>
                  <a:gd name="T6" fmla="+- 0 1922 1913"/>
                  <a:gd name="T7" fmla="*/ 1922 h 10"/>
                  <a:gd name="T8" fmla="+- 0 14711 14536"/>
                  <a:gd name="T9" fmla="*/ T8 w 175"/>
                  <a:gd name="T10" fmla="+- 0 1913 1913"/>
                  <a:gd name="T11" fmla="*/ 1913 h 10"/>
                  <a:gd name="T12" fmla="+- 0 14536 14536"/>
                  <a:gd name="T13" fmla="*/ T12 w 175"/>
                  <a:gd name="T14" fmla="+- 0 1913 1913"/>
                  <a:gd name="T15" fmla="*/ 191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0" y="0"/>
                    </a:moveTo>
                    <a:lnTo>
                      <a:pt x="0" y="9"/>
                    </a:lnTo>
                    <a:lnTo>
                      <a:pt x="175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76" name="Group 11877"/>
            <p:cNvGrpSpPr>
              <a:grpSpLocks/>
            </p:cNvGrpSpPr>
            <p:nvPr/>
          </p:nvGrpSpPr>
          <p:grpSpPr bwMode="auto">
            <a:xfrm>
              <a:off x="14536" y="1913"/>
              <a:ext cx="175" cy="10"/>
              <a:chOff x="14536" y="1913"/>
              <a:chExt cx="175" cy="10"/>
            </a:xfrm>
          </p:grpSpPr>
          <p:sp>
            <p:nvSpPr>
              <p:cNvPr id="20149" name="Freeform 11878"/>
              <p:cNvSpPr>
                <a:spLocks/>
              </p:cNvSpPr>
              <p:nvPr/>
            </p:nvSpPr>
            <p:spPr bwMode="auto">
              <a:xfrm>
                <a:off x="14536" y="1913"/>
                <a:ext cx="175" cy="10"/>
              </a:xfrm>
              <a:custGeom>
                <a:avLst/>
                <a:gdLst>
                  <a:gd name="T0" fmla="+- 0 14536 14536"/>
                  <a:gd name="T1" fmla="*/ T0 w 175"/>
                  <a:gd name="T2" fmla="+- 0 1922 1913"/>
                  <a:gd name="T3" fmla="*/ 1922 h 10"/>
                  <a:gd name="T4" fmla="+- 0 14711 14536"/>
                  <a:gd name="T5" fmla="*/ T4 w 175"/>
                  <a:gd name="T6" fmla="+- 0 1913 1913"/>
                  <a:gd name="T7" fmla="*/ 1913 h 10"/>
                  <a:gd name="T8" fmla="+- 0 14711 14536"/>
                  <a:gd name="T9" fmla="*/ T8 w 175"/>
                  <a:gd name="T10" fmla="+- 0 1922 1913"/>
                  <a:gd name="T11" fmla="*/ 1922 h 10"/>
                  <a:gd name="T12" fmla="+- 0 14536 14536"/>
                  <a:gd name="T13" fmla="*/ T12 w 175"/>
                  <a:gd name="T14" fmla="+- 0 1922 1913"/>
                  <a:gd name="T15" fmla="*/ 1922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0" y="9"/>
                    </a:moveTo>
                    <a:lnTo>
                      <a:pt x="175" y="0"/>
                    </a:lnTo>
                    <a:lnTo>
                      <a:pt x="175" y="9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77" name="Group 11879"/>
            <p:cNvGrpSpPr>
              <a:grpSpLocks/>
            </p:cNvGrpSpPr>
            <p:nvPr/>
          </p:nvGrpSpPr>
          <p:grpSpPr bwMode="auto">
            <a:xfrm>
              <a:off x="14622" y="1774"/>
              <a:ext cx="17" cy="17"/>
              <a:chOff x="14622" y="1774"/>
              <a:chExt cx="17" cy="17"/>
            </a:xfrm>
          </p:grpSpPr>
          <p:sp>
            <p:nvSpPr>
              <p:cNvPr id="20148" name="Freeform 11880"/>
              <p:cNvSpPr>
                <a:spLocks/>
              </p:cNvSpPr>
              <p:nvPr/>
            </p:nvSpPr>
            <p:spPr bwMode="auto">
              <a:xfrm>
                <a:off x="14622" y="1774"/>
                <a:ext cx="17" cy="17"/>
              </a:xfrm>
              <a:custGeom>
                <a:avLst/>
                <a:gdLst>
                  <a:gd name="T0" fmla="+- 0 14622 14622"/>
                  <a:gd name="T1" fmla="*/ T0 w 17"/>
                  <a:gd name="T2" fmla="+- 0 1774 1774"/>
                  <a:gd name="T3" fmla="*/ 1774 h 17"/>
                  <a:gd name="T4" fmla="+- 0 14625 14622"/>
                  <a:gd name="T5" fmla="*/ T4 w 17"/>
                  <a:gd name="T6" fmla="+- 0 1776 1774"/>
                  <a:gd name="T7" fmla="*/ 1776 h 17"/>
                  <a:gd name="T8" fmla="+- 0 14627 14622"/>
                  <a:gd name="T9" fmla="*/ T8 w 17"/>
                  <a:gd name="T10" fmla="+- 0 1776 1774"/>
                  <a:gd name="T11" fmla="*/ 1776 h 17"/>
                  <a:gd name="T12" fmla="+- 0 14630 14622"/>
                  <a:gd name="T13" fmla="*/ T12 w 17"/>
                  <a:gd name="T14" fmla="+- 0 1776 1774"/>
                  <a:gd name="T15" fmla="*/ 1776 h 17"/>
                  <a:gd name="T16" fmla="+- 0 14630 14622"/>
                  <a:gd name="T17" fmla="*/ T16 w 17"/>
                  <a:gd name="T18" fmla="+- 0 1778 1774"/>
                  <a:gd name="T19" fmla="*/ 1778 h 17"/>
                  <a:gd name="T20" fmla="+- 0 14632 14622"/>
                  <a:gd name="T21" fmla="*/ T20 w 17"/>
                  <a:gd name="T22" fmla="+- 0 1778 1774"/>
                  <a:gd name="T23" fmla="*/ 1778 h 17"/>
                  <a:gd name="T24" fmla="+- 0 14632 14622"/>
                  <a:gd name="T25" fmla="*/ T24 w 17"/>
                  <a:gd name="T26" fmla="+- 0 1781 1774"/>
                  <a:gd name="T27" fmla="*/ 1781 h 17"/>
                  <a:gd name="T28" fmla="+- 0 14632 14622"/>
                  <a:gd name="T29" fmla="*/ T28 w 17"/>
                  <a:gd name="T30" fmla="+- 0 1783 1774"/>
                  <a:gd name="T31" fmla="*/ 1783 h 17"/>
                  <a:gd name="T32" fmla="+- 0 14632 14622"/>
                  <a:gd name="T33" fmla="*/ T32 w 17"/>
                  <a:gd name="T34" fmla="+- 0 1786 1774"/>
                  <a:gd name="T35" fmla="*/ 1786 h 17"/>
                  <a:gd name="T36" fmla="+- 0 14634 14622"/>
                  <a:gd name="T37" fmla="*/ T36 w 17"/>
                  <a:gd name="T38" fmla="+- 0 1786 1774"/>
                  <a:gd name="T39" fmla="*/ 1786 h 17"/>
                  <a:gd name="T40" fmla="+- 0 14634 14622"/>
                  <a:gd name="T41" fmla="*/ T40 w 17"/>
                  <a:gd name="T42" fmla="+- 0 1788 1774"/>
                  <a:gd name="T43" fmla="*/ 1788 h 17"/>
                  <a:gd name="T44" fmla="+- 0 14637 14622"/>
                  <a:gd name="T45" fmla="*/ T44 w 17"/>
                  <a:gd name="T46" fmla="+- 0 1788 1774"/>
                  <a:gd name="T47" fmla="*/ 1788 h 17"/>
                  <a:gd name="T48" fmla="+- 0 14639 14622"/>
                  <a:gd name="T49" fmla="*/ T48 w 17"/>
                  <a:gd name="T50" fmla="+- 0 1790 1774"/>
                  <a:gd name="T51" fmla="*/ 179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lnTo>
                      <a:pt x="3" y="2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15" y="14"/>
                    </a:lnTo>
                    <a:lnTo>
                      <a:pt x="17" y="1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78" name="Group 11881"/>
            <p:cNvGrpSpPr>
              <a:grpSpLocks/>
            </p:cNvGrpSpPr>
            <p:nvPr/>
          </p:nvGrpSpPr>
          <p:grpSpPr bwMode="auto">
            <a:xfrm>
              <a:off x="14622" y="1781"/>
              <a:ext cx="14" cy="14"/>
              <a:chOff x="14622" y="1781"/>
              <a:chExt cx="14" cy="14"/>
            </a:xfrm>
          </p:grpSpPr>
          <p:sp>
            <p:nvSpPr>
              <p:cNvPr id="20147" name="Freeform 11882"/>
              <p:cNvSpPr>
                <a:spLocks/>
              </p:cNvSpPr>
              <p:nvPr/>
            </p:nvSpPr>
            <p:spPr bwMode="auto">
              <a:xfrm>
                <a:off x="14622" y="1781"/>
                <a:ext cx="14" cy="14"/>
              </a:xfrm>
              <a:custGeom>
                <a:avLst/>
                <a:gdLst>
                  <a:gd name="T0" fmla="+- 0 14622 14622"/>
                  <a:gd name="T1" fmla="*/ T0 w 14"/>
                  <a:gd name="T2" fmla="+- 0 1781 1781"/>
                  <a:gd name="T3" fmla="*/ 1781 h 14"/>
                  <a:gd name="T4" fmla="+- 0 14625 14622"/>
                  <a:gd name="T5" fmla="*/ T4 w 14"/>
                  <a:gd name="T6" fmla="+- 0 1781 1781"/>
                  <a:gd name="T7" fmla="*/ 1781 h 14"/>
                  <a:gd name="T8" fmla="+- 0 14627 14622"/>
                  <a:gd name="T9" fmla="*/ T8 w 14"/>
                  <a:gd name="T10" fmla="+- 0 1781 1781"/>
                  <a:gd name="T11" fmla="*/ 1781 h 14"/>
                  <a:gd name="T12" fmla="+- 0 14630 14622"/>
                  <a:gd name="T13" fmla="*/ T12 w 14"/>
                  <a:gd name="T14" fmla="+- 0 1781 1781"/>
                  <a:gd name="T15" fmla="*/ 1781 h 14"/>
                  <a:gd name="T16" fmla="+- 0 14630 14622"/>
                  <a:gd name="T17" fmla="*/ T16 w 14"/>
                  <a:gd name="T18" fmla="+- 0 1783 1781"/>
                  <a:gd name="T19" fmla="*/ 1783 h 14"/>
                  <a:gd name="T20" fmla="+- 0 14632 14622"/>
                  <a:gd name="T21" fmla="*/ T20 w 14"/>
                  <a:gd name="T22" fmla="+- 0 1783 1781"/>
                  <a:gd name="T23" fmla="*/ 1783 h 14"/>
                  <a:gd name="T24" fmla="+- 0 14632 14622"/>
                  <a:gd name="T25" fmla="*/ T24 w 14"/>
                  <a:gd name="T26" fmla="+- 0 1786 1781"/>
                  <a:gd name="T27" fmla="*/ 1786 h 14"/>
                  <a:gd name="T28" fmla="+- 0 14632 14622"/>
                  <a:gd name="T29" fmla="*/ T28 w 14"/>
                  <a:gd name="T30" fmla="+- 0 1788 1781"/>
                  <a:gd name="T31" fmla="*/ 1788 h 14"/>
                  <a:gd name="T32" fmla="+- 0 14632 14622"/>
                  <a:gd name="T33" fmla="*/ T32 w 14"/>
                  <a:gd name="T34" fmla="+- 0 1790 1781"/>
                  <a:gd name="T35" fmla="*/ 1790 h 14"/>
                  <a:gd name="T36" fmla="+- 0 14634 14622"/>
                  <a:gd name="T37" fmla="*/ T36 w 14"/>
                  <a:gd name="T38" fmla="+- 0 1790 1781"/>
                  <a:gd name="T39" fmla="*/ 1790 h 14"/>
                  <a:gd name="T40" fmla="+- 0 14634 14622"/>
                  <a:gd name="T41" fmla="*/ T40 w 14"/>
                  <a:gd name="T42" fmla="+- 0 1793 1781"/>
                  <a:gd name="T43" fmla="*/ 1793 h 14"/>
                  <a:gd name="T44" fmla="+- 0 14637 14622"/>
                  <a:gd name="T45" fmla="*/ T44 w 14"/>
                  <a:gd name="T46" fmla="+- 0 1793 1781"/>
                  <a:gd name="T47" fmla="*/ 1793 h 14"/>
                  <a:gd name="T48" fmla="+- 0 14637 14622"/>
                  <a:gd name="T49" fmla="*/ T48 w 14"/>
                  <a:gd name="T50" fmla="+- 0 1795 1781"/>
                  <a:gd name="T51" fmla="*/ 1795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5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79" name="Group 11883"/>
            <p:cNvGrpSpPr>
              <a:grpSpLocks/>
            </p:cNvGrpSpPr>
            <p:nvPr/>
          </p:nvGrpSpPr>
          <p:grpSpPr bwMode="auto">
            <a:xfrm>
              <a:off x="14536" y="1879"/>
              <a:ext cx="175" cy="24"/>
              <a:chOff x="14536" y="1879"/>
              <a:chExt cx="175" cy="24"/>
            </a:xfrm>
          </p:grpSpPr>
          <p:sp>
            <p:nvSpPr>
              <p:cNvPr id="20146" name="Freeform 11884"/>
              <p:cNvSpPr>
                <a:spLocks/>
              </p:cNvSpPr>
              <p:nvPr/>
            </p:nvSpPr>
            <p:spPr bwMode="auto">
              <a:xfrm>
                <a:off x="14536" y="1879"/>
                <a:ext cx="175" cy="24"/>
              </a:xfrm>
              <a:custGeom>
                <a:avLst/>
                <a:gdLst>
                  <a:gd name="T0" fmla="+- 0 14536 14536"/>
                  <a:gd name="T1" fmla="*/ T0 w 175"/>
                  <a:gd name="T2" fmla="+- 0 1903 1879"/>
                  <a:gd name="T3" fmla="*/ 1903 h 24"/>
                  <a:gd name="T4" fmla="+- 0 14711 14536"/>
                  <a:gd name="T5" fmla="*/ T4 w 175"/>
                  <a:gd name="T6" fmla="+- 0 1903 1879"/>
                  <a:gd name="T7" fmla="*/ 1903 h 24"/>
                  <a:gd name="T8" fmla="+- 0 14711 14536"/>
                  <a:gd name="T9" fmla="*/ T8 w 175"/>
                  <a:gd name="T10" fmla="+- 0 1879 1879"/>
                  <a:gd name="T11" fmla="*/ 1879 h 24"/>
                  <a:gd name="T12" fmla="+- 0 14536 14536"/>
                  <a:gd name="T13" fmla="*/ T12 w 175"/>
                  <a:gd name="T14" fmla="+- 0 1879 1879"/>
                  <a:gd name="T15" fmla="*/ 1879 h 24"/>
                  <a:gd name="T16" fmla="+- 0 14536 14536"/>
                  <a:gd name="T17" fmla="*/ T16 w 175"/>
                  <a:gd name="T18" fmla="+- 0 1903 1879"/>
                  <a:gd name="T19" fmla="*/ 1903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75" h="24">
                    <a:moveTo>
                      <a:pt x="0" y="24"/>
                    </a:moveTo>
                    <a:lnTo>
                      <a:pt x="175" y="24"/>
                    </a:lnTo>
                    <a:lnTo>
                      <a:pt x="175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80" name="Group 11885"/>
            <p:cNvGrpSpPr>
              <a:grpSpLocks/>
            </p:cNvGrpSpPr>
            <p:nvPr/>
          </p:nvGrpSpPr>
          <p:grpSpPr bwMode="auto">
            <a:xfrm>
              <a:off x="14622" y="1783"/>
              <a:ext cx="17" cy="17"/>
              <a:chOff x="14622" y="1783"/>
              <a:chExt cx="17" cy="17"/>
            </a:xfrm>
          </p:grpSpPr>
          <p:sp>
            <p:nvSpPr>
              <p:cNvPr id="20145" name="Freeform 11886"/>
              <p:cNvSpPr>
                <a:spLocks/>
              </p:cNvSpPr>
              <p:nvPr/>
            </p:nvSpPr>
            <p:spPr bwMode="auto">
              <a:xfrm>
                <a:off x="14622" y="1783"/>
                <a:ext cx="17" cy="17"/>
              </a:xfrm>
              <a:custGeom>
                <a:avLst/>
                <a:gdLst>
                  <a:gd name="T0" fmla="+- 0 14622 14622"/>
                  <a:gd name="T1" fmla="*/ T0 w 17"/>
                  <a:gd name="T2" fmla="+- 0 1783 1783"/>
                  <a:gd name="T3" fmla="*/ 1783 h 17"/>
                  <a:gd name="T4" fmla="+- 0 14625 14622"/>
                  <a:gd name="T5" fmla="*/ T4 w 17"/>
                  <a:gd name="T6" fmla="+- 0 1783 1783"/>
                  <a:gd name="T7" fmla="*/ 1783 h 17"/>
                  <a:gd name="T8" fmla="+- 0 14627 14622"/>
                  <a:gd name="T9" fmla="*/ T8 w 17"/>
                  <a:gd name="T10" fmla="+- 0 1783 1783"/>
                  <a:gd name="T11" fmla="*/ 1783 h 17"/>
                  <a:gd name="T12" fmla="+- 0 14627 14622"/>
                  <a:gd name="T13" fmla="*/ T12 w 17"/>
                  <a:gd name="T14" fmla="+- 0 1786 1783"/>
                  <a:gd name="T15" fmla="*/ 1786 h 17"/>
                  <a:gd name="T16" fmla="+- 0 14630 14622"/>
                  <a:gd name="T17" fmla="*/ T16 w 17"/>
                  <a:gd name="T18" fmla="+- 0 1786 1783"/>
                  <a:gd name="T19" fmla="*/ 1786 h 17"/>
                  <a:gd name="T20" fmla="+- 0 14630 14622"/>
                  <a:gd name="T21" fmla="*/ T20 w 17"/>
                  <a:gd name="T22" fmla="+- 0 1788 1783"/>
                  <a:gd name="T23" fmla="*/ 1788 h 17"/>
                  <a:gd name="T24" fmla="+- 0 14632 14622"/>
                  <a:gd name="T25" fmla="*/ T24 w 17"/>
                  <a:gd name="T26" fmla="+- 0 1788 1783"/>
                  <a:gd name="T27" fmla="*/ 1788 h 17"/>
                  <a:gd name="T28" fmla="+- 0 14632 14622"/>
                  <a:gd name="T29" fmla="*/ T28 w 17"/>
                  <a:gd name="T30" fmla="+- 0 1790 1783"/>
                  <a:gd name="T31" fmla="*/ 1790 h 17"/>
                  <a:gd name="T32" fmla="+- 0 14632 14622"/>
                  <a:gd name="T33" fmla="*/ T32 w 17"/>
                  <a:gd name="T34" fmla="+- 0 1793 1783"/>
                  <a:gd name="T35" fmla="*/ 1793 h 17"/>
                  <a:gd name="T36" fmla="+- 0 14634 14622"/>
                  <a:gd name="T37" fmla="*/ T36 w 17"/>
                  <a:gd name="T38" fmla="+- 0 1795 1783"/>
                  <a:gd name="T39" fmla="*/ 1795 h 17"/>
                  <a:gd name="T40" fmla="+- 0 14634 14622"/>
                  <a:gd name="T41" fmla="*/ T40 w 17"/>
                  <a:gd name="T42" fmla="+- 0 1798 1783"/>
                  <a:gd name="T43" fmla="*/ 1798 h 17"/>
                  <a:gd name="T44" fmla="+- 0 14637 14622"/>
                  <a:gd name="T45" fmla="*/ T44 w 17"/>
                  <a:gd name="T46" fmla="+- 0 1798 1783"/>
                  <a:gd name="T47" fmla="*/ 1798 h 17"/>
                  <a:gd name="T48" fmla="+- 0 14639 14622"/>
                  <a:gd name="T49" fmla="*/ T48 w 17"/>
                  <a:gd name="T50" fmla="+- 0 1798 1783"/>
                  <a:gd name="T51" fmla="*/ 1798 h 17"/>
                  <a:gd name="T52" fmla="+- 0 14639 14622"/>
                  <a:gd name="T53" fmla="*/ T52 w 17"/>
                  <a:gd name="T54" fmla="+- 0 1800 1783"/>
                  <a:gd name="T55" fmla="*/ 1800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12" y="12"/>
                    </a:lnTo>
                    <a:lnTo>
                      <a:pt x="12" y="15"/>
                    </a:lnTo>
                    <a:lnTo>
                      <a:pt x="15" y="15"/>
                    </a:lnTo>
                    <a:lnTo>
                      <a:pt x="17" y="15"/>
                    </a:lnTo>
                    <a:lnTo>
                      <a:pt x="17" y="17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81" name="Group 11887"/>
            <p:cNvGrpSpPr>
              <a:grpSpLocks/>
            </p:cNvGrpSpPr>
            <p:nvPr/>
          </p:nvGrpSpPr>
          <p:grpSpPr bwMode="auto">
            <a:xfrm>
              <a:off x="14625" y="1826"/>
              <a:ext cx="2" cy="46"/>
              <a:chOff x="14625" y="1826"/>
              <a:chExt cx="2" cy="46"/>
            </a:xfrm>
          </p:grpSpPr>
          <p:sp>
            <p:nvSpPr>
              <p:cNvPr id="20144" name="Freeform 11888"/>
              <p:cNvSpPr>
                <a:spLocks/>
              </p:cNvSpPr>
              <p:nvPr/>
            </p:nvSpPr>
            <p:spPr bwMode="auto">
              <a:xfrm>
                <a:off x="14625" y="1826"/>
                <a:ext cx="2" cy="46"/>
              </a:xfrm>
              <a:custGeom>
                <a:avLst/>
                <a:gdLst>
                  <a:gd name="T0" fmla="+- 0 1872 1826"/>
                  <a:gd name="T1" fmla="*/ 1872 h 46"/>
                  <a:gd name="T2" fmla="+- 0 1826 1826"/>
                  <a:gd name="T3" fmla="*/ 1826 h 46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46">
                    <a:moveTo>
                      <a:pt x="0" y="46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82" name="Group 11889"/>
            <p:cNvGrpSpPr>
              <a:grpSpLocks/>
            </p:cNvGrpSpPr>
            <p:nvPr/>
          </p:nvGrpSpPr>
          <p:grpSpPr bwMode="auto">
            <a:xfrm>
              <a:off x="14570" y="1826"/>
              <a:ext cx="2" cy="46"/>
              <a:chOff x="14570" y="1826"/>
              <a:chExt cx="2" cy="46"/>
            </a:xfrm>
          </p:grpSpPr>
          <p:sp>
            <p:nvSpPr>
              <p:cNvPr id="20143" name="Freeform 11890"/>
              <p:cNvSpPr>
                <a:spLocks/>
              </p:cNvSpPr>
              <p:nvPr/>
            </p:nvSpPr>
            <p:spPr bwMode="auto">
              <a:xfrm>
                <a:off x="14570" y="1826"/>
                <a:ext cx="2" cy="46"/>
              </a:xfrm>
              <a:custGeom>
                <a:avLst/>
                <a:gdLst>
                  <a:gd name="T0" fmla="+- 0 1872 1826"/>
                  <a:gd name="T1" fmla="*/ 1872 h 46"/>
                  <a:gd name="T2" fmla="+- 0 1826 1826"/>
                  <a:gd name="T3" fmla="*/ 1826 h 46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46">
                    <a:moveTo>
                      <a:pt x="0" y="46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83" name="Group 11891"/>
            <p:cNvGrpSpPr>
              <a:grpSpLocks/>
            </p:cNvGrpSpPr>
            <p:nvPr/>
          </p:nvGrpSpPr>
          <p:grpSpPr bwMode="auto">
            <a:xfrm>
              <a:off x="14680" y="1826"/>
              <a:ext cx="2" cy="46"/>
              <a:chOff x="14680" y="1826"/>
              <a:chExt cx="2" cy="46"/>
            </a:xfrm>
          </p:grpSpPr>
          <p:sp>
            <p:nvSpPr>
              <p:cNvPr id="20142" name="Freeform 11892"/>
              <p:cNvSpPr>
                <a:spLocks/>
              </p:cNvSpPr>
              <p:nvPr/>
            </p:nvSpPr>
            <p:spPr bwMode="auto">
              <a:xfrm>
                <a:off x="14680" y="1826"/>
                <a:ext cx="2" cy="46"/>
              </a:xfrm>
              <a:custGeom>
                <a:avLst/>
                <a:gdLst>
                  <a:gd name="T0" fmla="+- 0 1872 1826"/>
                  <a:gd name="T1" fmla="*/ 1872 h 46"/>
                  <a:gd name="T2" fmla="+- 0 1826 1826"/>
                  <a:gd name="T3" fmla="*/ 1826 h 46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46">
                    <a:moveTo>
                      <a:pt x="0" y="46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84" name="Group 11893"/>
            <p:cNvGrpSpPr>
              <a:grpSpLocks/>
            </p:cNvGrpSpPr>
            <p:nvPr/>
          </p:nvGrpSpPr>
          <p:grpSpPr bwMode="auto">
            <a:xfrm>
              <a:off x="14555" y="1826"/>
              <a:ext cx="70" cy="2"/>
              <a:chOff x="14555" y="1826"/>
              <a:chExt cx="70" cy="2"/>
            </a:xfrm>
          </p:grpSpPr>
          <p:sp>
            <p:nvSpPr>
              <p:cNvPr id="20141" name="Freeform 11894"/>
              <p:cNvSpPr>
                <a:spLocks/>
              </p:cNvSpPr>
              <p:nvPr/>
            </p:nvSpPr>
            <p:spPr bwMode="auto">
              <a:xfrm>
                <a:off x="14555" y="1826"/>
                <a:ext cx="70" cy="2"/>
              </a:xfrm>
              <a:custGeom>
                <a:avLst/>
                <a:gdLst>
                  <a:gd name="T0" fmla="+- 0 14625 14555"/>
                  <a:gd name="T1" fmla="*/ T0 w 70"/>
                  <a:gd name="T2" fmla="+- 0 14555 14555"/>
                  <a:gd name="T3" fmla="*/ T2 w 70"/>
                  <a:gd name="T4" fmla="+- 0 14625 14555"/>
                  <a:gd name="T5" fmla="*/ T4 w 7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70">
                    <a:moveTo>
                      <a:pt x="70" y="0"/>
                    </a:moveTo>
                    <a:lnTo>
                      <a:pt x="0" y="0"/>
                    </a:lnTo>
                    <a:lnTo>
                      <a:pt x="70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85" name="Group 11895"/>
            <p:cNvGrpSpPr>
              <a:grpSpLocks/>
            </p:cNvGrpSpPr>
            <p:nvPr/>
          </p:nvGrpSpPr>
          <p:grpSpPr bwMode="auto">
            <a:xfrm>
              <a:off x="14570" y="1850"/>
              <a:ext cx="110" cy="2"/>
              <a:chOff x="14570" y="1850"/>
              <a:chExt cx="110" cy="2"/>
            </a:xfrm>
          </p:grpSpPr>
          <p:sp>
            <p:nvSpPr>
              <p:cNvPr id="20140" name="Freeform 11896"/>
              <p:cNvSpPr>
                <a:spLocks/>
              </p:cNvSpPr>
              <p:nvPr/>
            </p:nvSpPr>
            <p:spPr bwMode="auto">
              <a:xfrm>
                <a:off x="14570" y="1850"/>
                <a:ext cx="110" cy="2"/>
              </a:xfrm>
              <a:custGeom>
                <a:avLst/>
                <a:gdLst>
                  <a:gd name="T0" fmla="+- 0 14570 14570"/>
                  <a:gd name="T1" fmla="*/ T0 w 110"/>
                  <a:gd name="T2" fmla="+- 0 14680 14570"/>
                  <a:gd name="T3" fmla="*/ T2 w 11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0">
                    <a:moveTo>
                      <a:pt x="0" y="0"/>
                    </a:moveTo>
                    <a:lnTo>
                      <a:pt x="1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86" name="Group 11897"/>
            <p:cNvGrpSpPr>
              <a:grpSpLocks/>
            </p:cNvGrpSpPr>
            <p:nvPr/>
          </p:nvGrpSpPr>
          <p:grpSpPr bwMode="auto">
            <a:xfrm>
              <a:off x="14562" y="1861"/>
              <a:ext cx="118" cy="2"/>
              <a:chOff x="14562" y="1861"/>
              <a:chExt cx="118" cy="2"/>
            </a:xfrm>
          </p:grpSpPr>
          <p:sp>
            <p:nvSpPr>
              <p:cNvPr id="20139" name="Freeform 11898"/>
              <p:cNvSpPr>
                <a:spLocks/>
              </p:cNvSpPr>
              <p:nvPr/>
            </p:nvSpPr>
            <p:spPr bwMode="auto">
              <a:xfrm>
                <a:off x="14562" y="1861"/>
                <a:ext cx="118" cy="2"/>
              </a:xfrm>
              <a:custGeom>
                <a:avLst/>
                <a:gdLst>
                  <a:gd name="T0" fmla="+- 0 14562 14562"/>
                  <a:gd name="T1" fmla="*/ T0 w 118"/>
                  <a:gd name="T2" fmla="+- 0 14680 14562"/>
                  <a:gd name="T3" fmla="*/ T2 w 1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8">
                    <a:moveTo>
                      <a:pt x="0" y="0"/>
                    </a:moveTo>
                    <a:lnTo>
                      <a:pt x="118" y="0"/>
                    </a:lnTo>
                  </a:path>
                </a:pathLst>
              </a:custGeom>
              <a:noFill/>
              <a:ln w="164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87" name="Group 11899"/>
            <p:cNvGrpSpPr>
              <a:grpSpLocks/>
            </p:cNvGrpSpPr>
            <p:nvPr/>
          </p:nvGrpSpPr>
          <p:grpSpPr bwMode="auto">
            <a:xfrm>
              <a:off x="14562" y="1855"/>
              <a:ext cx="118" cy="2"/>
              <a:chOff x="14562" y="1855"/>
              <a:chExt cx="118" cy="2"/>
            </a:xfrm>
          </p:grpSpPr>
          <p:sp>
            <p:nvSpPr>
              <p:cNvPr id="20138" name="Freeform 11900"/>
              <p:cNvSpPr>
                <a:spLocks/>
              </p:cNvSpPr>
              <p:nvPr/>
            </p:nvSpPr>
            <p:spPr bwMode="auto">
              <a:xfrm>
                <a:off x="14562" y="1855"/>
                <a:ext cx="118" cy="2"/>
              </a:xfrm>
              <a:custGeom>
                <a:avLst/>
                <a:gdLst>
                  <a:gd name="T0" fmla="+- 0 14562 14562"/>
                  <a:gd name="T1" fmla="*/ T0 w 118"/>
                  <a:gd name="T2" fmla="+- 0 14680 14562"/>
                  <a:gd name="T3" fmla="*/ T2 w 1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8">
                    <a:moveTo>
                      <a:pt x="0" y="0"/>
                    </a:moveTo>
                    <a:lnTo>
                      <a:pt x="118" y="0"/>
                    </a:lnTo>
                  </a:path>
                </a:pathLst>
              </a:custGeom>
              <a:noFill/>
              <a:ln w="732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88" name="Group 11901"/>
            <p:cNvGrpSpPr>
              <a:grpSpLocks/>
            </p:cNvGrpSpPr>
            <p:nvPr/>
          </p:nvGrpSpPr>
          <p:grpSpPr bwMode="auto">
            <a:xfrm>
              <a:off x="14570" y="1867"/>
              <a:ext cx="110" cy="2"/>
              <a:chOff x="14570" y="1867"/>
              <a:chExt cx="110" cy="2"/>
            </a:xfrm>
          </p:grpSpPr>
          <p:sp>
            <p:nvSpPr>
              <p:cNvPr id="20137" name="Freeform 11902"/>
              <p:cNvSpPr>
                <a:spLocks/>
              </p:cNvSpPr>
              <p:nvPr/>
            </p:nvSpPr>
            <p:spPr bwMode="auto">
              <a:xfrm>
                <a:off x="14570" y="1867"/>
                <a:ext cx="110" cy="2"/>
              </a:xfrm>
              <a:custGeom>
                <a:avLst/>
                <a:gdLst>
                  <a:gd name="T0" fmla="+- 0 14570 14570"/>
                  <a:gd name="T1" fmla="*/ T0 w 110"/>
                  <a:gd name="T2" fmla="+- 0 14680 14570"/>
                  <a:gd name="T3" fmla="*/ T2 w 11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0">
                    <a:moveTo>
                      <a:pt x="0" y="0"/>
                    </a:moveTo>
                    <a:lnTo>
                      <a:pt x="1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89" name="Group 11903"/>
            <p:cNvGrpSpPr>
              <a:grpSpLocks/>
            </p:cNvGrpSpPr>
            <p:nvPr/>
          </p:nvGrpSpPr>
          <p:grpSpPr bwMode="auto">
            <a:xfrm>
              <a:off x="14622" y="1769"/>
              <a:ext cx="17" cy="14"/>
              <a:chOff x="14622" y="1769"/>
              <a:chExt cx="17" cy="14"/>
            </a:xfrm>
          </p:grpSpPr>
          <p:sp>
            <p:nvSpPr>
              <p:cNvPr id="20136" name="Freeform 11904"/>
              <p:cNvSpPr>
                <a:spLocks/>
              </p:cNvSpPr>
              <p:nvPr/>
            </p:nvSpPr>
            <p:spPr bwMode="auto">
              <a:xfrm>
                <a:off x="14622" y="1769"/>
                <a:ext cx="17" cy="14"/>
              </a:xfrm>
              <a:custGeom>
                <a:avLst/>
                <a:gdLst>
                  <a:gd name="T0" fmla="+- 0 14622 14622"/>
                  <a:gd name="T1" fmla="*/ T0 w 17"/>
                  <a:gd name="T2" fmla="+- 0 1769 1769"/>
                  <a:gd name="T3" fmla="*/ 1769 h 14"/>
                  <a:gd name="T4" fmla="+- 0 14625 14622"/>
                  <a:gd name="T5" fmla="*/ T4 w 17"/>
                  <a:gd name="T6" fmla="+- 0 1769 1769"/>
                  <a:gd name="T7" fmla="*/ 1769 h 14"/>
                  <a:gd name="T8" fmla="+- 0 14627 14622"/>
                  <a:gd name="T9" fmla="*/ T8 w 17"/>
                  <a:gd name="T10" fmla="+- 0 1769 1769"/>
                  <a:gd name="T11" fmla="*/ 1769 h 14"/>
                  <a:gd name="T12" fmla="+- 0 14630 14622"/>
                  <a:gd name="T13" fmla="*/ T12 w 17"/>
                  <a:gd name="T14" fmla="+- 0 1769 1769"/>
                  <a:gd name="T15" fmla="*/ 1769 h 14"/>
                  <a:gd name="T16" fmla="+- 0 14630 14622"/>
                  <a:gd name="T17" fmla="*/ T16 w 17"/>
                  <a:gd name="T18" fmla="+- 0 1771 1769"/>
                  <a:gd name="T19" fmla="*/ 1771 h 14"/>
                  <a:gd name="T20" fmla="+- 0 14632 14622"/>
                  <a:gd name="T21" fmla="*/ T20 w 17"/>
                  <a:gd name="T22" fmla="+- 0 1774 1769"/>
                  <a:gd name="T23" fmla="*/ 1774 h 14"/>
                  <a:gd name="T24" fmla="+- 0 14632 14622"/>
                  <a:gd name="T25" fmla="*/ T24 w 17"/>
                  <a:gd name="T26" fmla="+- 0 1776 1769"/>
                  <a:gd name="T27" fmla="*/ 1776 h 14"/>
                  <a:gd name="T28" fmla="+- 0 14632 14622"/>
                  <a:gd name="T29" fmla="*/ T28 w 17"/>
                  <a:gd name="T30" fmla="+- 0 1778 1769"/>
                  <a:gd name="T31" fmla="*/ 1778 h 14"/>
                  <a:gd name="T32" fmla="+- 0 14634 14622"/>
                  <a:gd name="T33" fmla="*/ T32 w 17"/>
                  <a:gd name="T34" fmla="+- 0 1778 1769"/>
                  <a:gd name="T35" fmla="*/ 1778 h 14"/>
                  <a:gd name="T36" fmla="+- 0 14634 14622"/>
                  <a:gd name="T37" fmla="*/ T36 w 17"/>
                  <a:gd name="T38" fmla="+- 0 1781 1769"/>
                  <a:gd name="T39" fmla="*/ 1781 h 14"/>
                  <a:gd name="T40" fmla="+- 0 14637 14622"/>
                  <a:gd name="T41" fmla="*/ T40 w 17"/>
                  <a:gd name="T42" fmla="+- 0 1781 1769"/>
                  <a:gd name="T43" fmla="*/ 1781 h 14"/>
                  <a:gd name="T44" fmla="+- 0 14637 14622"/>
                  <a:gd name="T45" fmla="*/ T44 w 17"/>
                  <a:gd name="T46" fmla="+- 0 1783 1769"/>
                  <a:gd name="T47" fmla="*/ 1783 h 14"/>
                  <a:gd name="T48" fmla="+- 0 14639 14622"/>
                  <a:gd name="T49" fmla="*/ T48 w 17"/>
                  <a:gd name="T50" fmla="+- 0 1783 1769"/>
                  <a:gd name="T51" fmla="*/ 1783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5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90" name="Group 11905"/>
            <p:cNvGrpSpPr>
              <a:grpSpLocks/>
            </p:cNvGrpSpPr>
            <p:nvPr/>
          </p:nvGrpSpPr>
          <p:grpSpPr bwMode="auto">
            <a:xfrm>
              <a:off x="14279" y="2172"/>
              <a:ext cx="74" cy="2"/>
              <a:chOff x="14279" y="2172"/>
              <a:chExt cx="74" cy="2"/>
            </a:xfrm>
          </p:grpSpPr>
          <p:sp>
            <p:nvSpPr>
              <p:cNvPr id="20135" name="Freeform 11906"/>
              <p:cNvSpPr>
                <a:spLocks/>
              </p:cNvSpPr>
              <p:nvPr/>
            </p:nvSpPr>
            <p:spPr bwMode="auto">
              <a:xfrm>
                <a:off x="14279" y="2172"/>
                <a:ext cx="74" cy="2"/>
              </a:xfrm>
              <a:custGeom>
                <a:avLst/>
                <a:gdLst>
                  <a:gd name="T0" fmla="+- 0 14279 14279"/>
                  <a:gd name="T1" fmla="*/ T0 w 74"/>
                  <a:gd name="T2" fmla="+- 0 14354 14279"/>
                  <a:gd name="T3" fmla="*/ T2 w 7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4">
                    <a:moveTo>
                      <a:pt x="0" y="0"/>
                    </a:moveTo>
                    <a:lnTo>
                      <a:pt x="7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91" name="Group 11907"/>
            <p:cNvGrpSpPr>
              <a:grpSpLocks/>
            </p:cNvGrpSpPr>
            <p:nvPr/>
          </p:nvGrpSpPr>
          <p:grpSpPr bwMode="auto">
            <a:xfrm>
              <a:off x="14277" y="2071"/>
              <a:ext cx="38" cy="122"/>
              <a:chOff x="14277" y="2071"/>
              <a:chExt cx="38" cy="122"/>
            </a:xfrm>
          </p:grpSpPr>
          <p:sp>
            <p:nvSpPr>
              <p:cNvPr id="20134" name="Freeform 11908"/>
              <p:cNvSpPr>
                <a:spLocks/>
              </p:cNvSpPr>
              <p:nvPr/>
            </p:nvSpPr>
            <p:spPr bwMode="auto">
              <a:xfrm>
                <a:off x="14277" y="2071"/>
                <a:ext cx="38" cy="122"/>
              </a:xfrm>
              <a:custGeom>
                <a:avLst/>
                <a:gdLst>
                  <a:gd name="T0" fmla="+- 0 14277 14277"/>
                  <a:gd name="T1" fmla="*/ T0 w 38"/>
                  <a:gd name="T2" fmla="+- 0 2194 2071"/>
                  <a:gd name="T3" fmla="*/ 2194 h 122"/>
                  <a:gd name="T4" fmla="+- 0 14289 14277"/>
                  <a:gd name="T5" fmla="*/ T4 w 38"/>
                  <a:gd name="T6" fmla="+- 0 2071 2071"/>
                  <a:gd name="T7" fmla="*/ 2071 h 122"/>
                  <a:gd name="T8" fmla="+- 0 14315 14277"/>
                  <a:gd name="T9" fmla="*/ T8 w 38"/>
                  <a:gd name="T10" fmla="+- 0 2071 2071"/>
                  <a:gd name="T11" fmla="*/ 2071 h 1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8" h="122">
                    <a:moveTo>
                      <a:pt x="0" y="123"/>
                    </a:moveTo>
                    <a:lnTo>
                      <a:pt x="12" y="0"/>
                    </a:lnTo>
                    <a:lnTo>
                      <a:pt x="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92" name="Group 11909"/>
            <p:cNvGrpSpPr>
              <a:grpSpLocks/>
            </p:cNvGrpSpPr>
            <p:nvPr/>
          </p:nvGrpSpPr>
          <p:grpSpPr bwMode="auto">
            <a:xfrm>
              <a:off x="14289" y="2050"/>
              <a:ext cx="55" cy="2"/>
              <a:chOff x="14289" y="2050"/>
              <a:chExt cx="55" cy="2"/>
            </a:xfrm>
          </p:grpSpPr>
          <p:sp>
            <p:nvSpPr>
              <p:cNvPr id="20133" name="Freeform 11910"/>
              <p:cNvSpPr>
                <a:spLocks/>
              </p:cNvSpPr>
              <p:nvPr/>
            </p:nvSpPr>
            <p:spPr bwMode="auto">
              <a:xfrm>
                <a:off x="14289" y="2050"/>
                <a:ext cx="55" cy="2"/>
              </a:xfrm>
              <a:custGeom>
                <a:avLst/>
                <a:gdLst>
                  <a:gd name="T0" fmla="+- 0 14289 14289"/>
                  <a:gd name="T1" fmla="*/ T0 w 55"/>
                  <a:gd name="T2" fmla="+- 0 14344 14289"/>
                  <a:gd name="T3" fmla="*/ T2 w 5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55">
                    <a:moveTo>
                      <a:pt x="0" y="0"/>
                    </a:moveTo>
                    <a:lnTo>
                      <a:pt x="5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93" name="Group 11911"/>
            <p:cNvGrpSpPr>
              <a:grpSpLocks/>
            </p:cNvGrpSpPr>
            <p:nvPr/>
          </p:nvGrpSpPr>
          <p:grpSpPr bwMode="auto">
            <a:xfrm>
              <a:off x="14282" y="2016"/>
              <a:ext cx="70" cy="2"/>
              <a:chOff x="14282" y="2016"/>
              <a:chExt cx="70" cy="2"/>
            </a:xfrm>
          </p:grpSpPr>
          <p:sp>
            <p:nvSpPr>
              <p:cNvPr id="20132" name="Freeform 11912"/>
              <p:cNvSpPr>
                <a:spLocks/>
              </p:cNvSpPr>
              <p:nvPr/>
            </p:nvSpPr>
            <p:spPr bwMode="auto">
              <a:xfrm>
                <a:off x="14282" y="2016"/>
                <a:ext cx="70" cy="2"/>
              </a:xfrm>
              <a:custGeom>
                <a:avLst/>
                <a:gdLst>
                  <a:gd name="T0" fmla="+- 0 14282 14282"/>
                  <a:gd name="T1" fmla="*/ T0 w 70"/>
                  <a:gd name="T2" fmla="+- 0 14351 14282"/>
                  <a:gd name="T3" fmla="*/ T2 w 7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70">
                    <a:moveTo>
                      <a:pt x="0" y="0"/>
                    </a:moveTo>
                    <a:lnTo>
                      <a:pt x="6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94" name="Group 11913"/>
            <p:cNvGrpSpPr>
              <a:grpSpLocks/>
            </p:cNvGrpSpPr>
            <p:nvPr/>
          </p:nvGrpSpPr>
          <p:grpSpPr bwMode="auto">
            <a:xfrm>
              <a:off x="14289" y="2016"/>
              <a:ext cx="2" cy="55"/>
              <a:chOff x="14289" y="2016"/>
              <a:chExt cx="2" cy="55"/>
            </a:xfrm>
          </p:grpSpPr>
          <p:sp>
            <p:nvSpPr>
              <p:cNvPr id="20131" name="Freeform 11914"/>
              <p:cNvSpPr>
                <a:spLocks/>
              </p:cNvSpPr>
              <p:nvPr/>
            </p:nvSpPr>
            <p:spPr bwMode="auto">
              <a:xfrm>
                <a:off x="14289" y="2016"/>
                <a:ext cx="2" cy="55"/>
              </a:xfrm>
              <a:custGeom>
                <a:avLst/>
                <a:gdLst>
                  <a:gd name="T0" fmla="+- 0 2071 2016"/>
                  <a:gd name="T1" fmla="*/ 2071 h 55"/>
                  <a:gd name="T2" fmla="+- 0 2016 2016"/>
                  <a:gd name="T3" fmla="*/ 2016 h 55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55">
                    <a:moveTo>
                      <a:pt x="0" y="55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95" name="Group 11915"/>
            <p:cNvGrpSpPr>
              <a:grpSpLocks/>
            </p:cNvGrpSpPr>
            <p:nvPr/>
          </p:nvGrpSpPr>
          <p:grpSpPr bwMode="auto">
            <a:xfrm>
              <a:off x="14315" y="2071"/>
              <a:ext cx="41" cy="122"/>
              <a:chOff x="14315" y="2071"/>
              <a:chExt cx="41" cy="122"/>
            </a:xfrm>
          </p:grpSpPr>
          <p:sp>
            <p:nvSpPr>
              <p:cNvPr id="20130" name="Freeform 11916"/>
              <p:cNvSpPr>
                <a:spLocks/>
              </p:cNvSpPr>
              <p:nvPr/>
            </p:nvSpPr>
            <p:spPr bwMode="auto">
              <a:xfrm>
                <a:off x="14315" y="2071"/>
                <a:ext cx="41" cy="122"/>
              </a:xfrm>
              <a:custGeom>
                <a:avLst/>
                <a:gdLst>
                  <a:gd name="T0" fmla="+- 0 14356 14315"/>
                  <a:gd name="T1" fmla="*/ T0 w 41"/>
                  <a:gd name="T2" fmla="+- 0 2194 2071"/>
                  <a:gd name="T3" fmla="*/ 2194 h 122"/>
                  <a:gd name="T4" fmla="+- 0 14344 14315"/>
                  <a:gd name="T5" fmla="*/ T4 w 41"/>
                  <a:gd name="T6" fmla="+- 0 2071 2071"/>
                  <a:gd name="T7" fmla="*/ 2071 h 122"/>
                  <a:gd name="T8" fmla="+- 0 14315 14315"/>
                  <a:gd name="T9" fmla="*/ T8 w 41"/>
                  <a:gd name="T10" fmla="+- 0 2071 2071"/>
                  <a:gd name="T11" fmla="*/ 2071 h 1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41" h="122">
                    <a:moveTo>
                      <a:pt x="41" y="123"/>
                    </a:moveTo>
                    <a:lnTo>
                      <a:pt x="2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96" name="Group 11917"/>
            <p:cNvGrpSpPr>
              <a:grpSpLocks/>
            </p:cNvGrpSpPr>
            <p:nvPr/>
          </p:nvGrpSpPr>
          <p:grpSpPr bwMode="auto">
            <a:xfrm>
              <a:off x="14344" y="2016"/>
              <a:ext cx="2" cy="55"/>
              <a:chOff x="14344" y="2016"/>
              <a:chExt cx="2" cy="55"/>
            </a:xfrm>
          </p:grpSpPr>
          <p:sp>
            <p:nvSpPr>
              <p:cNvPr id="20129" name="Freeform 11918"/>
              <p:cNvSpPr>
                <a:spLocks/>
              </p:cNvSpPr>
              <p:nvPr/>
            </p:nvSpPr>
            <p:spPr bwMode="auto">
              <a:xfrm>
                <a:off x="14344" y="2016"/>
                <a:ext cx="2" cy="55"/>
              </a:xfrm>
              <a:custGeom>
                <a:avLst/>
                <a:gdLst>
                  <a:gd name="T0" fmla="+- 0 2071 2016"/>
                  <a:gd name="T1" fmla="*/ 2071 h 55"/>
                  <a:gd name="T2" fmla="+- 0 2016 2016"/>
                  <a:gd name="T3" fmla="*/ 2016 h 55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55">
                    <a:moveTo>
                      <a:pt x="0" y="55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97" name="Group 11919"/>
            <p:cNvGrpSpPr>
              <a:grpSpLocks/>
            </p:cNvGrpSpPr>
            <p:nvPr/>
          </p:nvGrpSpPr>
          <p:grpSpPr bwMode="auto">
            <a:xfrm>
              <a:off x="14289" y="2071"/>
              <a:ext cx="65" cy="101"/>
              <a:chOff x="14289" y="2071"/>
              <a:chExt cx="65" cy="101"/>
            </a:xfrm>
          </p:grpSpPr>
          <p:sp>
            <p:nvSpPr>
              <p:cNvPr id="20128" name="Freeform 11920"/>
              <p:cNvSpPr>
                <a:spLocks/>
              </p:cNvSpPr>
              <p:nvPr/>
            </p:nvSpPr>
            <p:spPr bwMode="auto">
              <a:xfrm>
                <a:off x="14289" y="2071"/>
                <a:ext cx="65" cy="101"/>
              </a:xfrm>
              <a:custGeom>
                <a:avLst/>
                <a:gdLst>
                  <a:gd name="T0" fmla="+- 0 14289 14289"/>
                  <a:gd name="T1" fmla="*/ T0 w 65"/>
                  <a:gd name="T2" fmla="+- 0 2071 2071"/>
                  <a:gd name="T3" fmla="*/ 2071 h 101"/>
                  <a:gd name="T4" fmla="+- 0 14354 14289"/>
                  <a:gd name="T5" fmla="*/ T4 w 65"/>
                  <a:gd name="T6" fmla="+- 0 2172 2071"/>
                  <a:gd name="T7" fmla="*/ 2172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5" h="101">
                    <a:moveTo>
                      <a:pt x="0" y="0"/>
                    </a:moveTo>
                    <a:lnTo>
                      <a:pt x="65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98" name="Group 11921"/>
            <p:cNvGrpSpPr>
              <a:grpSpLocks/>
            </p:cNvGrpSpPr>
            <p:nvPr/>
          </p:nvGrpSpPr>
          <p:grpSpPr bwMode="auto">
            <a:xfrm>
              <a:off x="14279" y="2071"/>
              <a:ext cx="65" cy="101"/>
              <a:chOff x="14279" y="2071"/>
              <a:chExt cx="65" cy="101"/>
            </a:xfrm>
          </p:grpSpPr>
          <p:sp>
            <p:nvSpPr>
              <p:cNvPr id="20127" name="Freeform 11922"/>
              <p:cNvSpPr>
                <a:spLocks/>
              </p:cNvSpPr>
              <p:nvPr/>
            </p:nvSpPr>
            <p:spPr bwMode="auto">
              <a:xfrm>
                <a:off x="14279" y="2071"/>
                <a:ext cx="65" cy="101"/>
              </a:xfrm>
              <a:custGeom>
                <a:avLst/>
                <a:gdLst>
                  <a:gd name="T0" fmla="+- 0 14344 14279"/>
                  <a:gd name="T1" fmla="*/ T0 w 65"/>
                  <a:gd name="T2" fmla="+- 0 2071 2071"/>
                  <a:gd name="T3" fmla="*/ 2071 h 101"/>
                  <a:gd name="T4" fmla="+- 0 14279 14279"/>
                  <a:gd name="T5" fmla="*/ T4 w 65"/>
                  <a:gd name="T6" fmla="+- 0 2172 2071"/>
                  <a:gd name="T7" fmla="*/ 2172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5" h="101">
                    <a:moveTo>
                      <a:pt x="65" y="0"/>
                    </a:moveTo>
                    <a:lnTo>
                      <a:pt x="0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799" name="Group 11923"/>
            <p:cNvGrpSpPr>
              <a:grpSpLocks/>
            </p:cNvGrpSpPr>
            <p:nvPr/>
          </p:nvGrpSpPr>
          <p:grpSpPr bwMode="auto">
            <a:xfrm>
              <a:off x="10053" y="5304"/>
              <a:ext cx="43" cy="41"/>
              <a:chOff x="10053" y="5304"/>
              <a:chExt cx="43" cy="41"/>
            </a:xfrm>
          </p:grpSpPr>
          <p:sp>
            <p:nvSpPr>
              <p:cNvPr id="20126" name="Freeform 11924"/>
              <p:cNvSpPr>
                <a:spLocks/>
              </p:cNvSpPr>
              <p:nvPr/>
            </p:nvSpPr>
            <p:spPr bwMode="auto">
              <a:xfrm>
                <a:off x="10053" y="5304"/>
                <a:ext cx="43" cy="41"/>
              </a:xfrm>
              <a:custGeom>
                <a:avLst/>
                <a:gdLst>
                  <a:gd name="T0" fmla="+- 0 10044 10053"/>
                  <a:gd name="T1" fmla="*/ T0 w 43"/>
                  <a:gd name="T2" fmla="+- 0 5324 5304"/>
                  <a:gd name="T3" fmla="*/ 5324 h 41"/>
                  <a:gd name="T4" fmla="+- 0 10104 10053"/>
                  <a:gd name="T5" fmla="*/ T4 w 43"/>
                  <a:gd name="T6" fmla="+- 0 5324 5304"/>
                  <a:gd name="T7" fmla="*/ 5324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1">
                    <a:moveTo>
                      <a:pt x="-9" y="20"/>
                    </a:moveTo>
                    <a:lnTo>
                      <a:pt x="51" y="20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00" name="Group 11925"/>
            <p:cNvGrpSpPr>
              <a:grpSpLocks/>
            </p:cNvGrpSpPr>
            <p:nvPr/>
          </p:nvGrpSpPr>
          <p:grpSpPr bwMode="auto">
            <a:xfrm>
              <a:off x="10065" y="5311"/>
              <a:ext cx="19" cy="26"/>
              <a:chOff x="10065" y="5311"/>
              <a:chExt cx="19" cy="26"/>
            </a:xfrm>
          </p:grpSpPr>
          <p:sp>
            <p:nvSpPr>
              <p:cNvPr id="20123" name="Freeform 11926"/>
              <p:cNvSpPr>
                <a:spLocks/>
              </p:cNvSpPr>
              <p:nvPr/>
            </p:nvSpPr>
            <p:spPr bwMode="auto">
              <a:xfrm>
                <a:off x="10065" y="5311"/>
                <a:ext cx="19" cy="26"/>
              </a:xfrm>
              <a:custGeom>
                <a:avLst/>
                <a:gdLst>
                  <a:gd name="T0" fmla="+- 0 10082 10065"/>
                  <a:gd name="T1" fmla="*/ T0 w 19"/>
                  <a:gd name="T2" fmla="+- 0 5311 5311"/>
                  <a:gd name="T3" fmla="*/ 5311 h 26"/>
                  <a:gd name="T4" fmla="+- 0 10065 10065"/>
                  <a:gd name="T5" fmla="*/ T4 w 19"/>
                  <a:gd name="T6" fmla="+- 0 5311 5311"/>
                  <a:gd name="T7" fmla="*/ 5311 h 26"/>
                  <a:gd name="T8" fmla="+- 0 10065 10065"/>
                  <a:gd name="T9" fmla="*/ T8 w 19"/>
                  <a:gd name="T10" fmla="+- 0 5338 5311"/>
                  <a:gd name="T11" fmla="*/ 5338 h 26"/>
                  <a:gd name="T12" fmla="+- 0 10079 10065"/>
                  <a:gd name="T13" fmla="*/ T12 w 19"/>
                  <a:gd name="T14" fmla="+- 0 5338 5311"/>
                  <a:gd name="T15" fmla="*/ 5338 h 26"/>
                  <a:gd name="T16" fmla="+- 0 10079 10065"/>
                  <a:gd name="T17" fmla="*/ T16 w 19"/>
                  <a:gd name="T18" fmla="+- 0 5335 5311"/>
                  <a:gd name="T19" fmla="*/ 5335 h 26"/>
                  <a:gd name="T20" fmla="+- 0 10067 10065"/>
                  <a:gd name="T21" fmla="*/ T20 w 19"/>
                  <a:gd name="T22" fmla="+- 0 5335 5311"/>
                  <a:gd name="T23" fmla="*/ 5335 h 26"/>
                  <a:gd name="T24" fmla="+- 0 10067 10065"/>
                  <a:gd name="T25" fmla="*/ T24 w 19"/>
                  <a:gd name="T26" fmla="+- 0 5326 5311"/>
                  <a:gd name="T27" fmla="*/ 5326 h 26"/>
                  <a:gd name="T28" fmla="+- 0 10082 10065"/>
                  <a:gd name="T29" fmla="*/ T28 w 19"/>
                  <a:gd name="T30" fmla="+- 0 5326 5311"/>
                  <a:gd name="T31" fmla="*/ 5326 h 26"/>
                  <a:gd name="T32" fmla="+- 0 10082 10065"/>
                  <a:gd name="T33" fmla="*/ T32 w 19"/>
                  <a:gd name="T34" fmla="+- 0 5323 5311"/>
                  <a:gd name="T35" fmla="*/ 5323 h 26"/>
                  <a:gd name="T36" fmla="+- 0 10067 10065"/>
                  <a:gd name="T37" fmla="*/ T36 w 19"/>
                  <a:gd name="T38" fmla="+- 0 5323 5311"/>
                  <a:gd name="T39" fmla="*/ 5323 h 26"/>
                  <a:gd name="T40" fmla="+- 0 10067 10065"/>
                  <a:gd name="T41" fmla="*/ T40 w 19"/>
                  <a:gd name="T42" fmla="+- 0 5314 5311"/>
                  <a:gd name="T43" fmla="*/ 5314 h 26"/>
                  <a:gd name="T44" fmla="+- 0 10082 10065"/>
                  <a:gd name="T45" fmla="*/ T44 w 19"/>
                  <a:gd name="T46" fmla="+- 0 5314 5311"/>
                  <a:gd name="T47" fmla="*/ 5314 h 26"/>
                  <a:gd name="T48" fmla="+- 0 10082 10065"/>
                  <a:gd name="T49" fmla="*/ T48 w 19"/>
                  <a:gd name="T50" fmla="+- 0 5311 5311"/>
                  <a:gd name="T51" fmla="*/ 531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14" y="27"/>
                    </a:lnTo>
                    <a:lnTo>
                      <a:pt x="14" y="24"/>
                    </a:lnTo>
                    <a:lnTo>
                      <a:pt x="2" y="24"/>
                    </a:lnTo>
                    <a:lnTo>
                      <a:pt x="2" y="15"/>
                    </a:lnTo>
                    <a:lnTo>
                      <a:pt x="17" y="15"/>
                    </a:lnTo>
                    <a:lnTo>
                      <a:pt x="17" y="12"/>
                    </a:lnTo>
                    <a:lnTo>
                      <a:pt x="2" y="12"/>
                    </a:lnTo>
                    <a:lnTo>
                      <a:pt x="2" y="3"/>
                    </a:lnTo>
                    <a:lnTo>
                      <a:pt x="17" y="3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24" name="Freeform 11927"/>
              <p:cNvSpPr>
                <a:spLocks/>
              </p:cNvSpPr>
              <p:nvPr/>
            </p:nvSpPr>
            <p:spPr bwMode="auto">
              <a:xfrm>
                <a:off x="10065" y="5311"/>
                <a:ext cx="19" cy="26"/>
              </a:xfrm>
              <a:custGeom>
                <a:avLst/>
                <a:gdLst>
                  <a:gd name="T0" fmla="+- 0 10082 10065"/>
                  <a:gd name="T1" fmla="*/ T0 w 19"/>
                  <a:gd name="T2" fmla="+- 0 5333 5311"/>
                  <a:gd name="T3" fmla="*/ 5333 h 26"/>
                  <a:gd name="T4" fmla="+- 0 10077 10065"/>
                  <a:gd name="T5" fmla="*/ T4 w 19"/>
                  <a:gd name="T6" fmla="+- 0 5333 5311"/>
                  <a:gd name="T7" fmla="*/ 5333 h 26"/>
                  <a:gd name="T8" fmla="+- 0 10077 10065"/>
                  <a:gd name="T9" fmla="*/ T8 w 19"/>
                  <a:gd name="T10" fmla="+- 0 5335 5311"/>
                  <a:gd name="T11" fmla="*/ 5335 h 26"/>
                  <a:gd name="T12" fmla="+- 0 10082 10065"/>
                  <a:gd name="T13" fmla="*/ T12 w 19"/>
                  <a:gd name="T14" fmla="+- 0 5335 5311"/>
                  <a:gd name="T15" fmla="*/ 5335 h 26"/>
                  <a:gd name="T16" fmla="+- 0 10082 10065"/>
                  <a:gd name="T17" fmla="*/ T16 w 19"/>
                  <a:gd name="T18" fmla="+- 0 5333 5311"/>
                  <a:gd name="T19" fmla="*/ 533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7" y="22"/>
                    </a:moveTo>
                    <a:lnTo>
                      <a:pt x="12" y="22"/>
                    </a:lnTo>
                    <a:lnTo>
                      <a:pt x="12" y="24"/>
                    </a:lnTo>
                    <a:lnTo>
                      <a:pt x="17" y="24"/>
                    </a:lnTo>
                    <a:lnTo>
                      <a:pt x="17" y="2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25" name="Freeform 11928"/>
              <p:cNvSpPr>
                <a:spLocks/>
              </p:cNvSpPr>
              <p:nvPr/>
            </p:nvSpPr>
            <p:spPr bwMode="auto">
              <a:xfrm>
                <a:off x="10065" y="5311"/>
                <a:ext cx="19" cy="26"/>
              </a:xfrm>
              <a:custGeom>
                <a:avLst/>
                <a:gdLst>
                  <a:gd name="T0" fmla="+- 0 10082 10065"/>
                  <a:gd name="T1" fmla="*/ T0 w 19"/>
                  <a:gd name="T2" fmla="+- 0 5326 5311"/>
                  <a:gd name="T3" fmla="*/ 5326 h 26"/>
                  <a:gd name="T4" fmla="+- 0 10079 10065"/>
                  <a:gd name="T5" fmla="*/ T4 w 19"/>
                  <a:gd name="T6" fmla="+- 0 5326 5311"/>
                  <a:gd name="T7" fmla="*/ 5326 h 26"/>
                  <a:gd name="T8" fmla="+- 0 10079 10065"/>
                  <a:gd name="T9" fmla="*/ T8 w 19"/>
                  <a:gd name="T10" fmla="+- 0 5333 5311"/>
                  <a:gd name="T11" fmla="*/ 5333 h 26"/>
                  <a:gd name="T12" fmla="+- 0 10084 10065"/>
                  <a:gd name="T13" fmla="*/ T12 w 19"/>
                  <a:gd name="T14" fmla="+- 0 5333 5311"/>
                  <a:gd name="T15" fmla="*/ 5333 h 26"/>
                  <a:gd name="T16" fmla="+- 0 10084 10065"/>
                  <a:gd name="T17" fmla="*/ T16 w 19"/>
                  <a:gd name="T18" fmla="+- 0 5328 5311"/>
                  <a:gd name="T19" fmla="*/ 5328 h 26"/>
                  <a:gd name="T20" fmla="+- 0 10082 10065"/>
                  <a:gd name="T21" fmla="*/ T20 w 19"/>
                  <a:gd name="T22" fmla="+- 0 5326 5311"/>
                  <a:gd name="T23" fmla="*/ 532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9" h="26">
                    <a:moveTo>
                      <a:pt x="17" y="15"/>
                    </a:moveTo>
                    <a:lnTo>
                      <a:pt x="14" y="15"/>
                    </a:lnTo>
                    <a:lnTo>
                      <a:pt x="14" y="22"/>
                    </a:lnTo>
                    <a:lnTo>
                      <a:pt x="19" y="22"/>
                    </a:lnTo>
                    <a:lnTo>
                      <a:pt x="19" y="17"/>
                    </a:lnTo>
                    <a:lnTo>
                      <a:pt x="17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01" name="Group 11929"/>
            <p:cNvGrpSpPr>
              <a:grpSpLocks/>
            </p:cNvGrpSpPr>
            <p:nvPr/>
          </p:nvGrpSpPr>
          <p:grpSpPr bwMode="auto">
            <a:xfrm>
              <a:off x="10137" y="5484"/>
              <a:ext cx="43" cy="43"/>
              <a:chOff x="10137" y="5484"/>
              <a:chExt cx="43" cy="43"/>
            </a:xfrm>
          </p:grpSpPr>
          <p:sp>
            <p:nvSpPr>
              <p:cNvPr id="20122" name="Freeform 11930"/>
              <p:cNvSpPr>
                <a:spLocks/>
              </p:cNvSpPr>
              <p:nvPr/>
            </p:nvSpPr>
            <p:spPr bwMode="auto">
              <a:xfrm>
                <a:off x="10137" y="5484"/>
                <a:ext cx="43" cy="43"/>
              </a:xfrm>
              <a:custGeom>
                <a:avLst/>
                <a:gdLst>
                  <a:gd name="T0" fmla="+- 0 10128 10137"/>
                  <a:gd name="T1" fmla="*/ T0 w 43"/>
                  <a:gd name="T2" fmla="+- 0 5506 5484"/>
                  <a:gd name="T3" fmla="*/ 5506 h 43"/>
                  <a:gd name="T4" fmla="+- 0 10188 10137"/>
                  <a:gd name="T5" fmla="*/ T4 w 43"/>
                  <a:gd name="T6" fmla="+- 0 5506 5484"/>
                  <a:gd name="T7" fmla="*/ 550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9" y="22"/>
                    </a:moveTo>
                    <a:lnTo>
                      <a:pt x="51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02" name="Group 11931"/>
            <p:cNvGrpSpPr>
              <a:grpSpLocks/>
            </p:cNvGrpSpPr>
            <p:nvPr/>
          </p:nvGrpSpPr>
          <p:grpSpPr bwMode="auto">
            <a:xfrm>
              <a:off x="10149" y="5494"/>
              <a:ext cx="19" cy="24"/>
              <a:chOff x="10149" y="5494"/>
              <a:chExt cx="19" cy="24"/>
            </a:xfrm>
          </p:grpSpPr>
          <p:sp>
            <p:nvSpPr>
              <p:cNvPr id="20120" name="Freeform 11932"/>
              <p:cNvSpPr>
                <a:spLocks/>
              </p:cNvSpPr>
              <p:nvPr/>
            </p:nvSpPr>
            <p:spPr bwMode="auto">
              <a:xfrm>
                <a:off x="10149" y="5494"/>
                <a:ext cx="19" cy="24"/>
              </a:xfrm>
              <a:custGeom>
                <a:avLst/>
                <a:gdLst>
                  <a:gd name="T0" fmla="+- 0 10166 10149"/>
                  <a:gd name="T1" fmla="*/ T0 w 19"/>
                  <a:gd name="T2" fmla="+- 0 5494 5494"/>
                  <a:gd name="T3" fmla="*/ 5494 h 24"/>
                  <a:gd name="T4" fmla="+- 0 10149 10149"/>
                  <a:gd name="T5" fmla="*/ T4 w 19"/>
                  <a:gd name="T6" fmla="+- 0 5494 5494"/>
                  <a:gd name="T7" fmla="*/ 5494 h 24"/>
                  <a:gd name="T8" fmla="+- 0 10149 10149"/>
                  <a:gd name="T9" fmla="*/ T8 w 19"/>
                  <a:gd name="T10" fmla="+- 0 5518 5494"/>
                  <a:gd name="T11" fmla="*/ 5518 h 24"/>
                  <a:gd name="T12" fmla="+- 0 10166 10149"/>
                  <a:gd name="T13" fmla="*/ T12 w 19"/>
                  <a:gd name="T14" fmla="+- 0 5518 5494"/>
                  <a:gd name="T15" fmla="*/ 5518 h 24"/>
                  <a:gd name="T16" fmla="+- 0 10166 10149"/>
                  <a:gd name="T17" fmla="*/ T16 w 19"/>
                  <a:gd name="T18" fmla="+- 0 5515 5494"/>
                  <a:gd name="T19" fmla="*/ 5515 h 24"/>
                  <a:gd name="T20" fmla="+- 0 10151 10149"/>
                  <a:gd name="T21" fmla="*/ T20 w 19"/>
                  <a:gd name="T22" fmla="+- 0 5515 5494"/>
                  <a:gd name="T23" fmla="*/ 5515 h 24"/>
                  <a:gd name="T24" fmla="+- 0 10151 10149"/>
                  <a:gd name="T25" fmla="*/ T24 w 19"/>
                  <a:gd name="T26" fmla="+- 0 5506 5494"/>
                  <a:gd name="T27" fmla="*/ 5506 h 24"/>
                  <a:gd name="T28" fmla="+- 0 10163 10149"/>
                  <a:gd name="T29" fmla="*/ T28 w 19"/>
                  <a:gd name="T30" fmla="+- 0 5506 5494"/>
                  <a:gd name="T31" fmla="*/ 5506 h 24"/>
                  <a:gd name="T32" fmla="+- 0 10163 10149"/>
                  <a:gd name="T33" fmla="*/ T32 w 19"/>
                  <a:gd name="T34" fmla="+- 0 5503 5494"/>
                  <a:gd name="T35" fmla="*/ 5503 h 24"/>
                  <a:gd name="T36" fmla="+- 0 10151 10149"/>
                  <a:gd name="T37" fmla="*/ T36 w 19"/>
                  <a:gd name="T38" fmla="+- 0 5503 5494"/>
                  <a:gd name="T39" fmla="*/ 5503 h 24"/>
                  <a:gd name="T40" fmla="+- 0 10151 10149"/>
                  <a:gd name="T41" fmla="*/ T40 w 19"/>
                  <a:gd name="T42" fmla="+- 0 5496 5494"/>
                  <a:gd name="T43" fmla="*/ 5496 h 24"/>
                  <a:gd name="T44" fmla="+- 0 10166 10149"/>
                  <a:gd name="T45" fmla="*/ T44 w 19"/>
                  <a:gd name="T46" fmla="+- 0 5496 5494"/>
                  <a:gd name="T47" fmla="*/ 5496 h 24"/>
                  <a:gd name="T48" fmla="+- 0 10166 10149"/>
                  <a:gd name="T49" fmla="*/ T48 w 19"/>
                  <a:gd name="T50" fmla="+- 0 5494 5494"/>
                  <a:gd name="T51" fmla="*/ 549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4">
                    <a:moveTo>
                      <a:pt x="17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7" y="24"/>
                    </a:lnTo>
                    <a:lnTo>
                      <a:pt x="17" y="21"/>
                    </a:lnTo>
                    <a:lnTo>
                      <a:pt x="2" y="21"/>
                    </a:lnTo>
                    <a:lnTo>
                      <a:pt x="2" y="12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2" y="9"/>
                    </a:lnTo>
                    <a:lnTo>
                      <a:pt x="2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21" name="Freeform 11933"/>
              <p:cNvSpPr>
                <a:spLocks/>
              </p:cNvSpPr>
              <p:nvPr/>
            </p:nvSpPr>
            <p:spPr bwMode="auto">
              <a:xfrm>
                <a:off x="10149" y="5494"/>
                <a:ext cx="19" cy="24"/>
              </a:xfrm>
              <a:custGeom>
                <a:avLst/>
                <a:gdLst>
                  <a:gd name="T0" fmla="+- 0 10166 10149"/>
                  <a:gd name="T1" fmla="*/ T0 w 19"/>
                  <a:gd name="T2" fmla="+- 0 5506 5494"/>
                  <a:gd name="T3" fmla="*/ 5506 h 24"/>
                  <a:gd name="T4" fmla="+- 0 10161 10149"/>
                  <a:gd name="T5" fmla="*/ T4 w 19"/>
                  <a:gd name="T6" fmla="+- 0 5506 5494"/>
                  <a:gd name="T7" fmla="*/ 5506 h 24"/>
                  <a:gd name="T8" fmla="+- 0 10161 10149"/>
                  <a:gd name="T9" fmla="*/ T8 w 19"/>
                  <a:gd name="T10" fmla="+- 0 5508 5494"/>
                  <a:gd name="T11" fmla="*/ 5508 h 24"/>
                  <a:gd name="T12" fmla="+- 0 10163 10149"/>
                  <a:gd name="T13" fmla="*/ T12 w 19"/>
                  <a:gd name="T14" fmla="+- 0 5508 5494"/>
                  <a:gd name="T15" fmla="*/ 5508 h 24"/>
                  <a:gd name="T16" fmla="+- 0 10163 10149"/>
                  <a:gd name="T17" fmla="*/ T16 w 19"/>
                  <a:gd name="T18" fmla="+- 0 5515 5494"/>
                  <a:gd name="T19" fmla="*/ 5515 h 24"/>
                  <a:gd name="T20" fmla="+- 0 10168 10149"/>
                  <a:gd name="T21" fmla="*/ T20 w 19"/>
                  <a:gd name="T22" fmla="+- 0 5515 5494"/>
                  <a:gd name="T23" fmla="*/ 5515 h 24"/>
                  <a:gd name="T24" fmla="+- 0 10168 10149"/>
                  <a:gd name="T25" fmla="*/ T24 w 19"/>
                  <a:gd name="T26" fmla="+- 0 5508 5494"/>
                  <a:gd name="T27" fmla="*/ 5508 h 24"/>
                  <a:gd name="T28" fmla="+- 0 10166 10149"/>
                  <a:gd name="T29" fmla="*/ T28 w 19"/>
                  <a:gd name="T30" fmla="+- 0 5506 5494"/>
                  <a:gd name="T31" fmla="*/ 550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19" h="24">
                    <a:moveTo>
                      <a:pt x="17" y="12"/>
                    </a:moveTo>
                    <a:lnTo>
                      <a:pt x="12" y="12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4" y="21"/>
                    </a:lnTo>
                    <a:lnTo>
                      <a:pt x="19" y="21"/>
                    </a:lnTo>
                    <a:lnTo>
                      <a:pt x="19" y="14"/>
                    </a:lnTo>
                    <a:lnTo>
                      <a:pt x="17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03" name="Group 11934"/>
            <p:cNvGrpSpPr>
              <a:grpSpLocks/>
            </p:cNvGrpSpPr>
            <p:nvPr/>
          </p:nvGrpSpPr>
          <p:grpSpPr bwMode="auto">
            <a:xfrm>
              <a:off x="9902" y="5484"/>
              <a:ext cx="43" cy="41"/>
              <a:chOff x="9902" y="5484"/>
              <a:chExt cx="43" cy="41"/>
            </a:xfrm>
          </p:grpSpPr>
          <p:sp>
            <p:nvSpPr>
              <p:cNvPr id="20119" name="Freeform 11935"/>
              <p:cNvSpPr>
                <a:spLocks/>
              </p:cNvSpPr>
              <p:nvPr/>
            </p:nvSpPr>
            <p:spPr bwMode="auto">
              <a:xfrm>
                <a:off x="9902" y="5484"/>
                <a:ext cx="43" cy="41"/>
              </a:xfrm>
              <a:custGeom>
                <a:avLst/>
                <a:gdLst>
                  <a:gd name="T0" fmla="+- 0 9893 9902"/>
                  <a:gd name="T1" fmla="*/ T0 w 43"/>
                  <a:gd name="T2" fmla="+- 0 5504 5484"/>
                  <a:gd name="T3" fmla="*/ 5504 h 41"/>
                  <a:gd name="T4" fmla="+- 0 9953 9902"/>
                  <a:gd name="T5" fmla="*/ T4 w 43"/>
                  <a:gd name="T6" fmla="+- 0 5504 5484"/>
                  <a:gd name="T7" fmla="*/ 5504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1">
                    <a:moveTo>
                      <a:pt x="-9" y="20"/>
                    </a:moveTo>
                    <a:lnTo>
                      <a:pt x="51" y="20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04" name="Group 11936"/>
            <p:cNvGrpSpPr>
              <a:grpSpLocks/>
            </p:cNvGrpSpPr>
            <p:nvPr/>
          </p:nvGrpSpPr>
          <p:grpSpPr bwMode="auto">
            <a:xfrm>
              <a:off x="9914" y="5491"/>
              <a:ext cx="19" cy="26"/>
              <a:chOff x="9914" y="5491"/>
              <a:chExt cx="19" cy="26"/>
            </a:xfrm>
          </p:grpSpPr>
          <p:sp>
            <p:nvSpPr>
              <p:cNvPr id="20116" name="Freeform 11937"/>
              <p:cNvSpPr>
                <a:spLocks/>
              </p:cNvSpPr>
              <p:nvPr/>
            </p:nvSpPr>
            <p:spPr bwMode="auto">
              <a:xfrm>
                <a:off x="9914" y="5491"/>
                <a:ext cx="19" cy="26"/>
              </a:xfrm>
              <a:custGeom>
                <a:avLst/>
                <a:gdLst>
                  <a:gd name="T0" fmla="+- 0 9930 9914"/>
                  <a:gd name="T1" fmla="*/ T0 w 19"/>
                  <a:gd name="T2" fmla="+- 0 5491 5491"/>
                  <a:gd name="T3" fmla="*/ 5491 h 26"/>
                  <a:gd name="T4" fmla="+- 0 9914 9914"/>
                  <a:gd name="T5" fmla="*/ T4 w 19"/>
                  <a:gd name="T6" fmla="+- 0 5491 5491"/>
                  <a:gd name="T7" fmla="*/ 5491 h 26"/>
                  <a:gd name="T8" fmla="+- 0 9914 9914"/>
                  <a:gd name="T9" fmla="*/ T8 w 19"/>
                  <a:gd name="T10" fmla="+- 0 5518 5491"/>
                  <a:gd name="T11" fmla="*/ 5518 h 26"/>
                  <a:gd name="T12" fmla="+- 0 9928 9914"/>
                  <a:gd name="T13" fmla="*/ T12 w 19"/>
                  <a:gd name="T14" fmla="+- 0 5518 5491"/>
                  <a:gd name="T15" fmla="*/ 5518 h 26"/>
                  <a:gd name="T16" fmla="+- 0 9928 9914"/>
                  <a:gd name="T17" fmla="*/ T16 w 19"/>
                  <a:gd name="T18" fmla="+- 0 5515 5491"/>
                  <a:gd name="T19" fmla="*/ 5515 h 26"/>
                  <a:gd name="T20" fmla="+- 0 9916 9914"/>
                  <a:gd name="T21" fmla="*/ T20 w 19"/>
                  <a:gd name="T22" fmla="+- 0 5515 5491"/>
                  <a:gd name="T23" fmla="*/ 5515 h 26"/>
                  <a:gd name="T24" fmla="+- 0 9916 9914"/>
                  <a:gd name="T25" fmla="*/ T24 w 19"/>
                  <a:gd name="T26" fmla="+- 0 5506 5491"/>
                  <a:gd name="T27" fmla="*/ 5506 h 26"/>
                  <a:gd name="T28" fmla="+- 0 9930 9914"/>
                  <a:gd name="T29" fmla="*/ T28 w 19"/>
                  <a:gd name="T30" fmla="+- 0 5506 5491"/>
                  <a:gd name="T31" fmla="*/ 5506 h 26"/>
                  <a:gd name="T32" fmla="+- 0 9930 9914"/>
                  <a:gd name="T33" fmla="*/ T32 w 19"/>
                  <a:gd name="T34" fmla="+- 0 5503 5491"/>
                  <a:gd name="T35" fmla="*/ 5503 h 26"/>
                  <a:gd name="T36" fmla="+- 0 9916 9914"/>
                  <a:gd name="T37" fmla="*/ T36 w 19"/>
                  <a:gd name="T38" fmla="+- 0 5503 5491"/>
                  <a:gd name="T39" fmla="*/ 5503 h 26"/>
                  <a:gd name="T40" fmla="+- 0 9916 9914"/>
                  <a:gd name="T41" fmla="*/ T40 w 19"/>
                  <a:gd name="T42" fmla="+- 0 5496 5491"/>
                  <a:gd name="T43" fmla="*/ 5496 h 26"/>
                  <a:gd name="T44" fmla="+- 0 9930 9914"/>
                  <a:gd name="T45" fmla="*/ T44 w 19"/>
                  <a:gd name="T46" fmla="+- 0 5496 5491"/>
                  <a:gd name="T47" fmla="*/ 5496 h 26"/>
                  <a:gd name="T48" fmla="+- 0 9930 9914"/>
                  <a:gd name="T49" fmla="*/ T48 w 19"/>
                  <a:gd name="T50" fmla="+- 0 5491 5491"/>
                  <a:gd name="T51" fmla="*/ 549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6">
                    <a:moveTo>
                      <a:pt x="16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14" y="27"/>
                    </a:lnTo>
                    <a:lnTo>
                      <a:pt x="14" y="24"/>
                    </a:lnTo>
                    <a:lnTo>
                      <a:pt x="2" y="24"/>
                    </a:lnTo>
                    <a:lnTo>
                      <a:pt x="2" y="15"/>
                    </a:lnTo>
                    <a:lnTo>
                      <a:pt x="16" y="15"/>
                    </a:lnTo>
                    <a:lnTo>
                      <a:pt x="16" y="12"/>
                    </a:lnTo>
                    <a:lnTo>
                      <a:pt x="2" y="12"/>
                    </a:lnTo>
                    <a:lnTo>
                      <a:pt x="2" y="5"/>
                    </a:lnTo>
                    <a:lnTo>
                      <a:pt x="16" y="5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17" name="Freeform 11938"/>
              <p:cNvSpPr>
                <a:spLocks/>
              </p:cNvSpPr>
              <p:nvPr/>
            </p:nvSpPr>
            <p:spPr bwMode="auto">
              <a:xfrm>
                <a:off x="9914" y="5491"/>
                <a:ext cx="19" cy="26"/>
              </a:xfrm>
              <a:custGeom>
                <a:avLst/>
                <a:gdLst>
                  <a:gd name="T0" fmla="+- 0 9930 9914"/>
                  <a:gd name="T1" fmla="*/ T0 w 19"/>
                  <a:gd name="T2" fmla="+- 0 5513 5491"/>
                  <a:gd name="T3" fmla="*/ 5513 h 26"/>
                  <a:gd name="T4" fmla="+- 0 9926 9914"/>
                  <a:gd name="T5" fmla="*/ T4 w 19"/>
                  <a:gd name="T6" fmla="+- 0 5513 5491"/>
                  <a:gd name="T7" fmla="*/ 5513 h 26"/>
                  <a:gd name="T8" fmla="+- 0 9926 9914"/>
                  <a:gd name="T9" fmla="*/ T8 w 19"/>
                  <a:gd name="T10" fmla="+- 0 5515 5491"/>
                  <a:gd name="T11" fmla="*/ 5515 h 26"/>
                  <a:gd name="T12" fmla="+- 0 9930 9914"/>
                  <a:gd name="T13" fmla="*/ T12 w 19"/>
                  <a:gd name="T14" fmla="+- 0 5515 5491"/>
                  <a:gd name="T15" fmla="*/ 5515 h 26"/>
                  <a:gd name="T16" fmla="+- 0 9930 9914"/>
                  <a:gd name="T17" fmla="*/ T16 w 19"/>
                  <a:gd name="T18" fmla="+- 0 5513 5491"/>
                  <a:gd name="T19" fmla="*/ 551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6" y="22"/>
                    </a:moveTo>
                    <a:lnTo>
                      <a:pt x="12" y="22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6" y="2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18" name="Freeform 11939"/>
              <p:cNvSpPr>
                <a:spLocks/>
              </p:cNvSpPr>
              <p:nvPr/>
            </p:nvSpPr>
            <p:spPr bwMode="auto">
              <a:xfrm>
                <a:off x="9914" y="5491"/>
                <a:ext cx="19" cy="26"/>
              </a:xfrm>
              <a:custGeom>
                <a:avLst/>
                <a:gdLst>
                  <a:gd name="T0" fmla="+- 0 9930 9914"/>
                  <a:gd name="T1" fmla="*/ T0 w 19"/>
                  <a:gd name="T2" fmla="+- 0 5506 5491"/>
                  <a:gd name="T3" fmla="*/ 5506 h 26"/>
                  <a:gd name="T4" fmla="+- 0 9928 9914"/>
                  <a:gd name="T5" fmla="*/ T4 w 19"/>
                  <a:gd name="T6" fmla="+- 0 5506 5491"/>
                  <a:gd name="T7" fmla="*/ 5506 h 26"/>
                  <a:gd name="T8" fmla="+- 0 9928 9914"/>
                  <a:gd name="T9" fmla="*/ T8 w 19"/>
                  <a:gd name="T10" fmla="+- 0 5513 5491"/>
                  <a:gd name="T11" fmla="*/ 5513 h 26"/>
                  <a:gd name="T12" fmla="+- 0 9933 9914"/>
                  <a:gd name="T13" fmla="*/ T12 w 19"/>
                  <a:gd name="T14" fmla="+- 0 5513 5491"/>
                  <a:gd name="T15" fmla="*/ 5513 h 26"/>
                  <a:gd name="T16" fmla="+- 0 9933 9914"/>
                  <a:gd name="T17" fmla="*/ T16 w 19"/>
                  <a:gd name="T18" fmla="+- 0 5508 5491"/>
                  <a:gd name="T19" fmla="*/ 5508 h 26"/>
                  <a:gd name="T20" fmla="+- 0 9930 9914"/>
                  <a:gd name="T21" fmla="*/ T20 w 19"/>
                  <a:gd name="T22" fmla="+- 0 5508 5491"/>
                  <a:gd name="T23" fmla="*/ 5508 h 26"/>
                  <a:gd name="T24" fmla="+- 0 9930 9914"/>
                  <a:gd name="T25" fmla="*/ T24 w 19"/>
                  <a:gd name="T26" fmla="+- 0 5506 5491"/>
                  <a:gd name="T27" fmla="*/ 550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" h="26">
                    <a:moveTo>
                      <a:pt x="16" y="15"/>
                    </a:moveTo>
                    <a:lnTo>
                      <a:pt x="14" y="15"/>
                    </a:lnTo>
                    <a:lnTo>
                      <a:pt x="14" y="22"/>
                    </a:lnTo>
                    <a:lnTo>
                      <a:pt x="19" y="22"/>
                    </a:lnTo>
                    <a:lnTo>
                      <a:pt x="19" y="17"/>
                    </a:lnTo>
                    <a:lnTo>
                      <a:pt x="16" y="17"/>
                    </a:lnTo>
                    <a:lnTo>
                      <a:pt x="16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05" name="Group 11940"/>
            <p:cNvGrpSpPr>
              <a:grpSpLocks/>
            </p:cNvGrpSpPr>
            <p:nvPr/>
          </p:nvGrpSpPr>
          <p:grpSpPr bwMode="auto">
            <a:xfrm>
              <a:off x="10007" y="5710"/>
              <a:ext cx="43" cy="43"/>
              <a:chOff x="10007" y="5710"/>
              <a:chExt cx="43" cy="43"/>
            </a:xfrm>
          </p:grpSpPr>
          <p:sp>
            <p:nvSpPr>
              <p:cNvPr id="20115" name="Freeform 11941"/>
              <p:cNvSpPr>
                <a:spLocks/>
              </p:cNvSpPr>
              <p:nvPr/>
            </p:nvSpPr>
            <p:spPr bwMode="auto">
              <a:xfrm>
                <a:off x="10007" y="5710"/>
                <a:ext cx="43" cy="43"/>
              </a:xfrm>
              <a:custGeom>
                <a:avLst/>
                <a:gdLst>
                  <a:gd name="T0" fmla="+- 0 9999 10007"/>
                  <a:gd name="T1" fmla="*/ T0 w 43"/>
                  <a:gd name="T2" fmla="+- 0 5731 5710"/>
                  <a:gd name="T3" fmla="*/ 5731 h 43"/>
                  <a:gd name="T4" fmla="+- 0 10059 10007"/>
                  <a:gd name="T5" fmla="*/ T4 w 43"/>
                  <a:gd name="T6" fmla="+- 0 5731 5710"/>
                  <a:gd name="T7" fmla="*/ 5731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8" y="21"/>
                    </a:moveTo>
                    <a:lnTo>
                      <a:pt x="52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06" name="Group 11942"/>
            <p:cNvGrpSpPr>
              <a:grpSpLocks/>
            </p:cNvGrpSpPr>
            <p:nvPr/>
          </p:nvGrpSpPr>
          <p:grpSpPr bwMode="auto">
            <a:xfrm>
              <a:off x="10019" y="5719"/>
              <a:ext cx="19" cy="24"/>
              <a:chOff x="10019" y="5719"/>
              <a:chExt cx="19" cy="24"/>
            </a:xfrm>
          </p:grpSpPr>
          <p:sp>
            <p:nvSpPr>
              <p:cNvPr id="20112" name="Freeform 11943"/>
              <p:cNvSpPr>
                <a:spLocks/>
              </p:cNvSpPr>
              <p:nvPr/>
            </p:nvSpPr>
            <p:spPr bwMode="auto">
              <a:xfrm>
                <a:off x="10019" y="5719"/>
                <a:ext cx="19" cy="24"/>
              </a:xfrm>
              <a:custGeom>
                <a:avLst/>
                <a:gdLst>
                  <a:gd name="T0" fmla="+- 0 10036 10019"/>
                  <a:gd name="T1" fmla="*/ T0 w 19"/>
                  <a:gd name="T2" fmla="+- 0 5719 5719"/>
                  <a:gd name="T3" fmla="*/ 5719 h 24"/>
                  <a:gd name="T4" fmla="+- 0 10019 10019"/>
                  <a:gd name="T5" fmla="*/ T4 w 19"/>
                  <a:gd name="T6" fmla="+- 0 5719 5719"/>
                  <a:gd name="T7" fmla="*/ 5719 h 24"/>
                  <a:gd name="T8" fmla="+- 0 10019 10019"/>
                  <a:gd name="T9" fmla="*/ T8 w 19"/>
                  <a:gd name="T10" fmla="+- 0 5743 5719"/>
                  <a:gd name="T11" fmla="*/ 5743 h 24"/>
                  <a:gd name="T12" fmla="+- 0 10036 10019"/>
                  <a:gd name="T13" fmla="*/ T12 w 19"/>
                  <a:gd name="T14" fmla="+- 0 5743 5719"/>
                  <a:gd name="T15" fmla="*/ 5743 h 24"/>
                  <a:gd name="T16" fmla="+- 0 10036 10019"/>
                  <a:gd name="T17" fmla="*/ T16 w 19"/>
                  <a:gd name="T18" fmla="+- 0 5741 5719"/>
                  <a:gd name="T19" fmla="*/ 5741 h 24"/>
                  <a:gd name="T20" fmla="+- 0 10022 10019"/>
                  <a:gd name="T21" fmla="*/ T20 w 19"/>
                  <a:gd name="T22" fmla="+- 0 5741 5719"/>
                  <a:gd name="T23" fmla="*/ 5741 h 24"/>
                  <a:gd name="T24" fmla="+- 0 10022 10019"/>
                  <a:gd name="T25" fmla="*/ T24 w 19"/>
                  <a:gd name="T26" fmla="+- 0 5731 5719"/>
                  <a:gd name="T27" fmla="*/ 5731 h 24"/>
                  <a:gd name="T28" fmla="+- 0 10034 10019"/>
                  <a:gd name="T29" fmla="*/ T28 w 19"/>
                  <a:gd name="T30" fmla="+- 0 5731 5719"/>
                  <a:gd name="T31" fmla="*/ 5731 h 24"/>
                  <a:gd name="T32" fmla="+- 0 10034 10019"/>
                  <a:gd name="T33" fmla="*/ T32 w 19"/>
                  <a:gd name="T34" fmla="+- 0 5729 5719"/>
                  <a:gd name="T35" fmla="*/ 5729 h 24"/>
                  <a:gd name="T36" fmla="+- 0 10022 10019"/>
                  <a:gd name="T37" fmla="*/ T36 w 19"/>
                  <a:gd name="T38" fmla="+- 0 5729 5719"/>
                  <a:gd name="T39" fmla="*/ 5729 h 24"/>
                  <a:gd name="T40" fmla="+- 0 10022 10019"/>
                  <a:gd name="T41" fmla="*/ T40 w 19"/>
                  <a:gd name="T42" fmla="+- 0 5722 5719"/>
                  <a:gd name="T43" fmla="*/ 5722 h 24"/>
                  <a:gd name="T44" fmla="+- 0 10036 10019"/>
                  <a:gd name="T45" fmla="*/ T44 w 19"/>
                  <a:gd name="T46" fmla="+- 0 5722 5719"/>
                  <a:gd name="T47" fmla="*/ 5722 h 24"/>
                  <a:gd name="T48" fmla="+- 0 10036 10019"/>
                  <a:gd name="T49" fmla="*/ T48 w 19"/>
                  <a:gd name="T50" fmla="+- 0 5719 5719"/>
                  <a:gd name="T51" fmla="*/ 571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4">
                    <a:moveTo>
                      <a:pt x="17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7" y="24"/>
                    </a:lnTo>
                    <a:lnTo>
                      <a:pt x="17" y="22"/>
                    </a:lnTo>
                    <a:lnTo>
                      <a:pt x="3" y="22"/>
                    </a:lnTo>
                    <a:lnTo>
                      <a:pt x="3" y="12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3" y="10"/>
                    </a:lnTo>
                    <a:lnTo>
                      <a:pt x="3" y="3"/>
                    </a:lnTo>
                    <a:lnTo>
                      <a:pt x="17" y="3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13" name="Freeform 11944"/>
              <p:cNvSpPr>
                <a:spLocks/>
              </p:cNvSpPr>
              <p:nvPr/>
            </p:nvSpPr>
            <p:spPr bwMode="auto">
              <a:xfrm>
                <a:off x="10019" y="5719"/>
                <a:ext cx="19" cy="24"/>
              </a:xfrm>
              <a:custGeom>
                <a:avLst/>
                <a:gdLst>
                  <a:gd name="T0" fmla="+- 0 10038 10019"/>
                  <a:gd name="T1" fmla="*/ T0 w 19"/>
                  <a:gd name="T2" fmla="+- 0 5734 5719"/>
                  <a:gd name="T3" fmla="*/ 5734 h 24"/>
                  <a:gd name="T4" fmla="+- 0 10034 10019"/>
                  <a:gd name="T5" fmla="*/ T4 w 19"/>
                  <a:gd name="T6" fmla="+- 0 5734 5719"/>
                  <a:gd name="T7" fmla="*/ 5734 h 24"/>
                  <a:gd name="T8" fmla="+- 0 10034 10019"/>
                  <a:gd name="T9" fmla="*/ T8 w 19"/>
                  <a:gd name="T10" fmla="+- 0 5741 5719"/>
                  <a:gd name="T11" fmla="*/ 5741 h 24"/>
                  <a:gd name="T12" fmla="+- 0 10036 10019"/>
                  <a:gd name="T13" fmla="*/ T12 w 19"/>
                  <a:gd name="T14" fmla="+- 0 5741 5719"/>
                  <a:gd name="T15" fmla="*/ 5741 h 24"/>
                  <a:gd name="T16" fmla="+- 0 10038 10019"/>
                  <a:gd name="T17" fmla="*/ T16 w 19"/>
                  <a:gd name="T18" fmla="+- 0 5738 5719"/>
                  <a:gd name="T19" fmla="*/ 5738 h 24"/>
                  <a:gd name="T20" fmla="+- 0 10038 10019"/>
                  <a:gd name="T21" fmla="*/ T20 w 19"/>
                  <a:gd name="T22" fmla="+- 0 5734 5719"/>
                  <a:gd name="T23" fmla="*/ 573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19" h="24">
                    <a:moveTo>
                      <a:pt x="19" y="15"/>
                    </a:moveTo>
                    <a:lnTo>
                      <a:pt x="15" y="15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19" y="19"/>
                    </a:lnTo>
                    <a:lnTo>
                      <a:pt x="19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14" name="Freeform 11945"/>
              <p:cNvSpPr>
                <a:spLocks/>
              </p:cNvSpPr>
              <p:nvPr/>
            </p:nvSpPr>
            <p:spPr bwMode="auto">
              <a:xfrm>
                <a:off x="10019" y="5719"/>
                <a:ext cx="19" cy="24"/>
              </a:xfrm>
              <a:custGeom>
                <a:avLst/>
                <a:gdLst>
                  <a:gd name="T0" fmla="+- 0 10036 10019"/>
                  <a:gd name="T1" fmla="*/ T0 w 19"/>
                  <a:gd name="T2" fmla="+- 0 5731 5719"/>
                  <a:gd name="T3" fmla="*/ 5731 h 24"/>
                  <a:gd name="T4" fmla="+- 0 10031 10019"/>
                  <a:gd name="T5" fmla="*/ T4 w 19"/>
                  <a:gd name="T6" fmla="+- 0 5731 5719"/>
                  <a:gd name="T7" fmla="*/ 5731 h 24"/>
                  <a:gd name="T8" fmla="+- 0 10031 10019"/>
                  <a:gd name="T9" fmla="*/ T8 w 19"/>
                  <a:gd name="T10" fmla="+- 0 5734 5719"/>
                  <a:gd name="T11" fmla="*/ 5734 h 24"/>
                  <a:gd name="T12" fmla="+- 0 10036 10019"/>
                  <a:gd name="T13" fmla="*/ T12 w 19"/>
                  <a:gd name="T14" fmla="+- 0 5734 5719"/>
                  <a:gd name="T15" fmla="*/ 5734 h 24"/>
                  <a:gd name="T16" fmla="+- 0 10036 10019"/>
                  <a:gd name="T17" fmla="*/ T16 w 19"/>
                  <a:gd name="T18" fmla="+- 0 5731 5719"/>
                  <a:gd name="T19" fmla="*/ 5731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4">
                    <a:moveTo>
                      <a:pt x="17" y="12"/>
                    </a:moveTo>
                    <a:lnTo>
                      <a:pt x="12" y="12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17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07" name="Group 11946"/>
            <p:cNvGrpSpPr>
              <a:grpSpLocks/>
            </p:cNvGrpSpPr>
            <p:nvPr/>
          </p:nvGrpSpPr>
          <p:grpSpPr bwMode="auto">
            <a:xfrm>
              <a:off x="9765" y="5741"/>
              <a:ext cx="41" cy="43"/>
              <a:chOff x="9765" y="5741"/>
              <a:chExt cx="41" cy="43"/>
            </a:xfrm>
          </p:grpSpPr>
          <p:sp>
            <p:nvSpPr>
              <p:cNvPr id="20111" name="Freeform 11947"/>
              <p:cNvSpPr>
                <a:spLocks/>
              </p:cNvSpPr>
              <p:nvPr/>
            </p:nvSpPr>
            <p:spPr bwMode="auto">
              <a:xfrm>
                <a:off x="9765" y="5741"/>
                <a:ext cx="41" cy="43"/>
              </a:xfrm>
              <a:custGeom>
                <a:avLst/>
                <a:gdLst>
                  <a:gd name="T0" fmla="+- 0 9756 9765"/>
                  <a:gd name="T1" fmla="*/ T0 w 41"/>
                  <a:gd name="T2" fmla="+- 0 5762 5741"/>
                  <a:gd name="T3" fmla="*/ 5762 h 43"/>
                  <a:gd name="T4" fmla="+- 0 9814 9765"/>
                  <a:gd name="T5" fmla="*/ T4 w 41"/>
                  <a:gd name="T6" fmla="+- 0 5762 5741"/>
                  <a:gd name="T7" fmla="*/ 576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1" h="43">
                    <a:moveTo>
                      <a:pt x="-9" y="21"/>
                    </a:moveTo>
                    <a:lnTo>
                      <a:pt x="49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08" name="Group 11948"/>
            <p:cNvGrpSpPr>
              <a:grpSpLocks/>
            </p:cNvGrpSpPr>
            <p:nvPr/>
          </p:nvGrpSpPr>
          <p:grpSpPr bwMode="auto">
            <a:xfrm>
              <a:off x="15914" y="1630"/>
              <a:ext cx="43" cy="41"/>
              <a:chOff x="15914" y="1630"/>
              <a:chExt cx="43" cy="41"/>
            </a:xfrm>
          </p:grpSpPr>
          <p:sp>
            <p:nvSpPr>
              <p:cNvPr id="20110" name="Freeform 11949"/>
              <p:cNvSpPr>
                <a:spLocks/>
              </p:cNvSpPr>
              <p:nvPr/>
            </p:nvSpPr>
            <p:spPr bwMode="auto">
              <a:xfrm>
                <a:off x="15914" y="1630"/>
                <a:ext cx="43" cy="41"/>
              </a:xfrm>
              <a:custGeom>
                <a:avLst/>
                <a:gdLst>
                  <a:gd name="T0" fmla="+- 0 15905 15914"/>
                  <a:gd name="T1" fmla="*/ T0 w 43"/>
                  <a:gd name="T2" fmla="+- 0 1650 1630"/>
                  <a:gd name="T3" fmla="*/ 1650 h 41"/>
                  <a:gd name="T4" fmla="+- 0 15965 15914"/>
                  <a:gd name="T5" fmla="*/ T4 w 43"/>
                  <a:gd name="T6" fmla="+- 0 1650 1630"/>
                  <a:gd name="T7" fmla="*/ 1650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1">
                    <a:moveTo>
                      <a:pt x="-9" y="20"/>
                    </a:moveTo>
                    <a:lnTo>
                      <a:pt x="51" y="20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09" name="Group 11950"/>
            <p:cNvGrpSpPr>
              <a:grpSpLocks/>
            </p:cNvGrpSpPr>
            <p:nvPr/>
          </p:nvGrpSpPr>
          <p:grpSpPr bwMode="auto">
            <a:xfrm>
              <a:off x="16029" y="1766"/>
              <a:ext cx="43" cy="43"/>
              <a:chOff x="16029" y="1766"/>
              <a:chExt cx="43" cy="43"/>
            </a:xfrm>
          </p:grpSpPr>
          <p:sp>
            <p:nvSpPr>
              <p:cNvPr id="20109" name="Freeform 11951"/>
              <p:cNvSpPr>
                <a:spLocks/>
              </p:cNvSpPr>
              <p:nvPr/>
            </p:nvSpPr>
            <p:spPr bwMode="auto">
              <a:xfrm>
                <a:off x="16029" y="1766"/>
                <a:ext cx="43" cy="43"/>
              </a:xfrm>
              <a:custGeom>
                <a:avLst/>
                <a:gdLst>
                  <a:gd name="T0" fmla="+- 0 16020 16029"/>
                  <a:gd name="T1" fmla="*/ T0 w 43"/>
                  <a:gd name="T2" fmla="+- 0 1788 1766"/>
                  <a:gd name="T3" fmla="*/ 1788 h 43"/>
                  <a:gd name="T4" fmla="+- 0 16080 16029"/>
                  <a:gd name="T5" fmla="*/ T4 w 43"/>
                  <a:gd name="T6" fmla="+- 0 1788 1766"/>
                  <a:gd name="T7" fmla="*/ 178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9" y="22"/>
                    </a:moveTo>
                    <a:lnTo>
                      <a:pt x="51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10" name="Group 11952"/>
            <p:cNvGrpSpPr>
              <a:grpSpLocks/>
            </p:cNvGrpSpPr>
            <p:nvPr/>
          </p:nvGrpSpPr>
          <p:grpSpPr bwMode="auto">
            <a:xfrm>
              <a:off x="16094" y="1918"/>
              <a:ext cx="43" cy="43"/>
              <a:chOff x="16094" y="1918"/>
              <a:chExt cx="43" cy="43"/>
            </a:xfrm>
          </p:grpSpPr>
          <p:sp>
            <p:nvSpPr>
              <p:cNvPr id="20108" name="Freeform 11953"/>
              <p:cNvSpPr>
                <a:spLocks/>
              </p:cNvSpPr>
              <p:nvPr/>
            </p:nvSpPr>
            <p:spPr bwMode="auto">
              <a:xfrm>
                <a:off x="16094" y="1918"/>
                <a:ext cx="43" cy="43"/>
              </a:xfrm>
              <a:custGeom>
                <a:avLst/>
                <a:gdLst>
                  <a:gd name="T0" fmla="+- 0 16085 16094"/>
                  <a:gd name="T1" fmla="*/ T0 w 43"/>
                  <a:gd name="T2" fmla="+- 0 1939 1918"/>
                  <a:gd name="T3" fmla="*/ 1939 h 43"/>
                  <a:gd name="T4" fmla="+- 0 16145 16094"/>
                  <a:gd name="T5" fmla="*/ T4 w 43"/>
                  <a:gd name="T6" fmla="+- 0 1939 1918"/>
                  <a:gd name="T7" fmla="*/ 193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9" y="21"/>
                    </a:moveTo>
                    <a:lnTo>
                      <a:pt x="51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11" name="Group 11954"/>
            <p:cNvGrpSpPr>
              <a:grpSpLocks/>
            </p:cNvGrpSpPr>
            <p:nvPr/>
          </p:nvGrpSpPr>
          <p:grpSpPr bwMode="auto">
            <a:xfrm>
              <a:off x="16125" y="2086"/>
              <a:ext cx="43" cy="43"/>
              <a:chOff x="16125" y="2086"/>
              <a:chExt cx="43" cy="43"/>
            </a:xfrm>
          </p:grpSpPr>
          <p:sp>
            <p:nvSpPr>
              <p:cNvPr id="20107" name="Freeform 11955"/>
              <p:cNvSpPr>
                <a:spLocks/>
              </p:cNvSpPr>
              <p:nvPr/>
            </p:nvSpPr>
            <p:spPr bwMode="auto">
              <a:xfrm>
                <a:off x="16125" y="2086"/>
                <a:ext cx="43" cy="43"/>
              </a:xfrm>
              <a:custGeom>
                <a:avLst/>
                <a:gdLst>
                  <a:gd name="T0" fmla="+- 0 16116 16125"/>
                  <a:gd name="T1" fmla="*/ T0 w 43"/>
                  <a:gd name="T2" fmla="+- 0 2107 2086"/>
                  <a:gd name="T3" fmla="*/ 2107 h 43"/>
                  <a:gd name="T4" fmla="+- 0 16176 16125"/>
                  <a:gd name="T5" fmla="*/ T4 w 43"/>
                  <a:gd name="T6" fmla="+- 0 2107 2086"/>
                  <a:gd name="T7" fmla="*/ 2107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9" y="21"/>
                    </a:moveTo>
                    <a:lnTo>
                      <a:pt x="51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12" name="Group 11956"/>
            <p:cNvGrpSpPr>
              <a:grpSpLocks/>
            </p:cNvGrpSpPr>
            <p:nvPr/>
          </p:nvGrpSpPr>
          <p:grpSpPr bwMode="auto">
            <a:xfrm>
              <a:off x="16122" y="2251"/>
              <a:ext cx="43" cy="41"/>
              <a:chOff x="16122" y="2251"/>
              <a:chExt cx="43" cy="41"/>
            </a:xfrm>
          </p:grpSpPr>
          <p:sp>
            <p:nvSpPr>
              <p:cNvPr id="20106" name="Freeform 11957"/>
              <p:cNvSpPr>
                <a:spLocks/>
              </p:cNvSpPr>
              <p:nvPr/>
            </p:nvSpPr>
            <p:spPr bwMode="auto">
              <a:xfrm>
                <a:off x="16122" y="2251"/>
                <a:ext cx="43" cy="41"/>
              </a:xfrm>
              <a:custGeom>
                <a:avLst/>
                <a:gdLst>
                  <a:gd name="T0" fmla="+- 0 16114 16122"/>
                  <a:gd name="T1" fmla="*/ T0 w 43"/>
                  <a:gd name="T2" fmla="+- 0 2272 2251"/>
                  <a:gd name="T3" fmla="*/ 2272 h 41"/>
                  <a:gd name="T4" fmla="+- 0 16174 16122"/>
                  <a:gd name="T5" fmla="*/ T4 w 43"/>
                  <a:gd name="T6" fmla="+- 0 2272 2251"/>
                  <a:gd name="T7" fmla="*/ 2272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1">
                    <a:moveTo>
                      <a:pt x="-8" y="21"/>
                    </a:moveTo>
                    <a:lnTo>
                      <a:pt x="52" y="21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13" name="Group 11958"/>
            <p:cNvGrpSpPr>
              <a:grpSpLocks/>
            </p:cNvGrpSpPr>
            <p:nvPr/>
          </p:nvGrpSpPr>
          <p:grpSpPr bwMode="auto">
            <a:xfrm>
              <a:off x="16084" y="2398"/>
              <a:ext cx="43" cy="41"/>
              <a:chOff x="16084" y="2398"/>
              <a:chExt cx="43" cy="41"/>
            </a:xfrm>
          </p:grpSpPr>
          <p:sp>
            <p:nvSpPr>
              <p:cNvPr id="20105" name="Freeform 11959"/>
              <p:cNvSpPr>
                <a:spLocks/>
              </p:cNvSpPr>
              <p:nvPr/>
            </p:nvSpPr>
            <p:spPr bwMode="auto">
              <a:xfrm>
                <a:off x="16084" y="2398"/>
                <a:ext cx="43" cy="41"/>
              </a:xfrm>
              <a:custGeom>
                <a:avLst/>
                <a:gdLst>
                  <a:gd name="T0" fmla="+- 0 16076 16084"/>
                  <a:gd name="T1" fmla="*/ T0 w 43"/>
                  <a:gd name="T2" fmla="+- 0 2418 2398"/>
                  <a:gd name="T3" fmla="*/ 2418 h 41"/>
                  <a:gd name="T4" fmla="+- 0 16136 16084"/>
                  <a:gd name="T5" fmla="*/ T4 w 43"/>
                  <a:gd name="T6" fmla="+- 0 2418 2398"/>
                  <a:gd name="T7" fmla="*/ 2418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1">
                    <a:moveTo>
                      <a:pt x="-8" y="20"/>
                    </a:moveTo>
                    <a:lnTo>
                      <a:pt x="52" y="20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14" name="Group 11960"/>
            <p:cNvGrpSpPr>
              <a:grpSpLocks/>
            </p:cNvGrpSpPr>
            <p:nvPr/>
          </p:nvGrpSpPr>
          <p:grpSpPr bwMode="auto">
            <a:xfrm>
              <a:off x="16014" y="2544"/>
              <a:ext cx="43" cy="41"/>
              <a:chOff x="16014" y="2544"/>
              <a:chExt cx="43" cy="41"/>
            </a:xfrm>
          </p:grpSpPr>
          <p:sp>
            <p:nvSpPr>
              <p:cNvPr id="20104" name="Freeform 11961"/>
              <p:cNvSpPr>
                <a:spLocks/>
              </p:cNvSpPr>
              <p:nvPr/>
            </p:nvSpPr>
            <p:spPr bwMode="auto">
              <a:xfrm>
                <a:off x="16014" y="2544"/>
                <a:ext cx="43" cy="41"/>
              </a:xfrm>
              <a:custGeom>
                <a:avLst/>
                <a:gdLst>
                  <a:gd name="T0" fmla="+- 0 16006 16014"/>
                  <a:gd name="T1" fmla="*/ T0 w 43"/>
                  <a:gd name="T2" fmla="+- 0 2564 2544"/>
                  <a:gd name="T3" fmla="*/ 2564 h 41"/>
                  <a:gd name="T4" fmla="+- 0 16066 16014"/>
                  <a:gd name="T5" fmla="*/ T4 w 43"/>
                  <a:gd name="T6" fmla="+- 0 2564 2544"/>
                  <a:gd name="T7" fmla="*/ 2564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1">
                    <a:moveTo>
                      <a:pt x="-8" y="20"/>
                    </a:moveTo>
                    <a:lnTo>
                      <a:pt x="52" y="20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15" name="Group 11962"/>
            <p:cNvGrpSpPr>
              <a:grpSpLocks/>
            </p:cNvGrpSpPr>
            <p:nvPr/>
          </p:nvGrpSpPr>
          <p:grpSpPr bwMode="auto">
            <a:xfrm>
              <a:off x="15914" y="2645"/>
              <a:ext cx="43" cy="43"/>
              <a:chOff x="15914" y="2645"/>
              <a:chExt cx="43" cy="43"/>
            </a:xfrm>
          </p:grpSpPr>
          <p:sp>
            <p:nvSpPr>
              <p:cNvPr id="20103" name="Freeform 11963"/>
              <p:cNvSpPr>
                <a:spLocks/>
              </p:cNvSpPr>
              <p:nvPr/>
            </p:nvSpPr>
            <p:spPr bwMode="auto">
              <a:xfrm>
                <a:off x="15914" y="2645"/>
                <a:ext cx="43" cy="43"/>
              </a:xfrm>
              <a:custGeom>
                <a:avLst/>
                <a:gdLst>
                  <a:gd name="T0" fmla="+- 0 15905 15914"/>
                  <a:gd name="T1" fmla="*/ T0 w 43"/>
                  <a:gd name="T2" fmla="+- 0 2666 2645"/>
                  <a:gd name="T3" fmla="*/ 2666 h 43"/>
                  <a:gd name="T4" fmla="+- 0 15965 15914"/>
                  <a:gd name="T5" fmla="*/ T4 w 43"/>
                  <a:gd name="T6" fmla="+- 0 2666 2645"/>
                  <a:gd name="T7" fmla="*/ 266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9" y="21"/>
                    </a:moveTo>
                    <a:lnTo>
                      <a:pt x="51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16" name="Group 11964"/>
            <p:cNvGrpSpPr>
              <a:grpSpLocks/>
            </p:cNvGrpSpPr>
            <p:nvPr/>
          </p:nvGrpSpPr>
          <p:grpSpPr bwMode="auto">
            <a:xfrm>
              <a:off x="15825" y="2731"/>
              <a:ext cx="43" cy="43"/>
              <a:chOff x="15825" y="2731"/>
              <a:chExt cx="43" cy="43"/>
            </a:xfrm>
          </p:grpSpPr>
          <p:sp>
            <p:nvSpPr>
              <p:cNvPr id="20102" name="Freeform 11965"/>
              <p:cNvSpPr>
                <a:spLocks/>
              </p:cNvSpPr>
              <p:nvPr/>
            </p:nvSpPr>
            <p:spPr bwMode="auto">
              <a:xfrm>
                <a:off x="15825" y="2731"/>
                <a:ext cx="43" cy="43"/>
              </a:xfrm>
              <a:custGeom>
                <a:avLst/>
                <a:gdLst>
                  <a:gd name="T0" fmla="+- 0 15816 15825"/>
                  <a:gd name="T1" fmla="*/ T0 w 43"/>
                  <a:gd name="T2" fmla="+- 0 2753 2731"/>
                  <a:gd name="T3" fmla="*/ 2753 h 43"/>
                  <a:gd name="T4" fmla="+- 0 15876 15825"/>
                  <a:gd name="T5" fmla="*/ T4 w 43"/>
                  <a:gd name="T6" fmla="+- 0 2753 2731"/>
                  <a:gd name="T7" fmla="*/ 2753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9" y="22"/>
                    </a:moveTo>
                    <a:lnTo>
                      <a:pt x="51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17" name="Group 11966"/>
            <p:cNvGrpSpPr>
              <a:grpSpLocks/>
            </p:cNvGrpSpPr>
            <p:nvPr/>
          </p:nvGrpSpPr>
          <p:grpSpPr bwMode="auto">
            <a:xfrm>
              <a:off x="6592" y="9744"/>
              <a:ext cx="43" cy="43"/>
              <a:chOff x="6592" y="9744"/>
              <a:chExt cx="43" cy="43"/>
            </a:xfrm>
          </p:grpSpPr>
          <p:sp>
            <p:nvSpPr>
              <p:cNvPr id="20101" name="Freeform 11967"/>
              <p:cNvSpPr>
                <a:spLocks/>
              </p:cNvSpPr>
              <p:nvPr/>
            </p:nvSpPr>
            <p:spPr bwMode="auto">
              <a:xfrm>
                <a:off x="6592" y="9744"/>
                <a:ext cx="43" cy="43"/>
              </a:xfrm>
              <a:custGeom>
                <a:avLst/>
                <a:gdLst>
                  <a:gd name="T0" fmla="+- 0 6584 6592"/>
                  <a:gd name="T1" fmla="*/ T0 w 43"/>
                  <a:gd name="T2" fmla="+- 0 9766 9744"/>
                  <a:gd name="T3" fmla="*/ 9766 h 43"/>
                  <a:gd name="T4" fmla="+- 0 6644 6592"/>
                  <a:gd name="T5" fmla="*/ T4 w 43"/>
                  <a:gd name="T6" fmla="+- 0 9766 9744"/>
                  <a:gd name="T7" fmla="*/ 976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8" y="22"/>
                    </a:moveTo>
                    <a:lnTo>
                      <a:pt x="52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18" name="Group 11968"/>
            <p:cNvGrpSpPr>
              <a:grpSpLocks/>
            </p:cNvGrpSpPr>
            <p:nvPr/>
          </p:nvGrpSpPr>
          <p:grpSpPr bwMode="auto">
            <a:xfrm>
              <a:off x="6918" y="9744"/>
              <a:ext cx="43" cy="43"/>
              <a:chOff x="6918" y="9744"/>
              <a:chExt cx="43" cy="43"/>
            </a:xfrm>
          </p:grpSpPr>
          <p:sp>
            <p:nvSpPr>
              <p:cNvPr id="20100" name="Freeform 11969"/>
              <p:cNvSpPr>
                <a:spLocks/>
              </p:cNvSpPr>
              <p:nvPr/>
            </p:nvSpPr>
            <p:spPr bwMode="auto">
              <a:xfrm>
                <a:off x="6918" y="9744"/>
                <a:ext cx="43" cy="43"/>
              </a:xfrm>
              <a:custGeom>
                <a:avLst/>
                <a:gdLst>
                  <a:gd name="T0" fmla="+- 0 6910 6918"/>
                  <a:gd name="T1" fmla="*/ T0 w 43"/>
                  <a:gd name="T2" fmla="+- 0 9766 9744"/>
                  <a:gd name="T3" fmla="*/ 9766 h 43"/>
                  <a:gd name="T4" fmla="+- 0 6970 6918"/>
                  <a:gd name="T5" fmla="*/ T4 w 43"/>
                  <a:gd name="T6" fmla="+- 0 9766 9744"/>
                  <a:gd name="T7" fmla="*/ 976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8" y="22"/>
                    </a:moveTo>
                    <a:lnTo>
                      <a:pt x="52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19" name="Group 11970"/>
            <p:cNvGrpSpPr>
              <a:grpSpLocks/>
            </p:cNvGrpSpPr>
            <p:nvPr/>
          </p:nvGrpSpPr>
          <p:grpSpPr bwMode="auto">
            <a:xfrm>
              <a:off x="6930" y="9754"/>
              <a:ext cx="19" cy="24"/>
              <a:chOff x="6930" y="9754"/>
              <a:chExt cx="19" cy="24"/>
            </a:xfrm>
          </p:grpSpPr>
          <p:sp>
            <p:nvSpPr>
              <p:cNvPr id="20097" name="Freeform 11971"/>
              <p:cNvSpPr>
                <a:spLocks/>
              </p:cNvSpPr>
              <p:nvPr/>
            </p:nvSpPr>
            <p:spPr bwMode="auto">
              <a:xfrm>
                <a:off x="6930" y="9754"/>
                <a:ext cx="19" cy="24"/>
              </a:xfrm>
              <a:custGeom>
                <a:avLst/>
                <a:gdLst>
                  <a:gd name="T0" fmla="+- 0 6947 6930"/>
                  <a:gd name="T1" fmla="*/ T0 w 19"/>
                  <a:gd name="T2" fmla="+- 0 9754 9754"/>
                  <a:gd name="T3" fmla="*/ 9754 h 24"/>
                  <a:gd name="T4" fmla="+- 0 6930 6930"/>
                  <a:gd name="T5" fmla="*/ T4 w 19"/>
                  <a:gd name="T6" fmla="+- 0 9754 9754"/>
                  <a:gd name="T7" fmla="*/ 9754 h 24"/>
                  <a:gd name="T8" fmla="+- 0 6930 6930"/>
                  <a:gd name="T9" fmla="*/ T8 w 19"/>
                  <a:gd name="T10" fmla="+- 0 9778 9754"/>
                  <a:gd name="T11" fmla="*/ 9778 h 24"/>
                  <a:gd name="T12" fmla="+- 0 6947 6930"/>
                  <a:gd name="T13" fmla="*/ T12 w 19"/>
                  <a:gd name="T14" fmla="+- 0 9778 9754"/>
                  <a:gd name="T15" fmla="*/ 9778 h 24"/>
                  <a:gd name="T16" fmla="+- 0 6947 6930"/>
                  <a:gd name="T17" fmla="*/ T16 w 19"/>
                  <a:gd name="T18" fmla="+- 0 9775 9754"/>
                  <a:gd name="T19" fmla="*/ 9775 h 24"/>
                  <a:gd name="T20" fmla="+- 0 6933 6930"/>
                  <a:gd name="T21" fmla="*/ T20 w 19"/>
                  <a:gd name="T22" fmla="+- 0 9775 9754"/>
                  <a:gd name="T23" fmla="*/ 9775 h 24"/>
                  <a:gd name="T24" fmla="+- 0 6933 6930"/>
                  <a:gd name="T25" fmla="*/ T24 w 19"/>
                  <a:gd name="T26" fmla="+- 0 9766 9754"/>
                  <a:gd name="T27" fmla="*/ 9766 h 24"/>
                  <a:gd name="T28" fmla="+- 0 6945 6930"/>
                  <a:gd name="T29" fmla="*/ T28 w 19"/>
                  <a:gd name="T30" fmla="+- 0 9766 9754"/>
                  <a:gd name="T31" fmla="*/ 9766 h 24"/>
                  <a:gd name="T32" fmla="+- 0 6945 6930"/>
                  <a:gd name="T33" fmla="*/ T32 w 19"/>
                  <a:gd name="T34" fmla="+- 0 9763 9754"/>
                  <a:gd name="T35" fmla="*/ 9763 h 24"/>
                  <a:gd name="T36" fmla="+- 0 6933 6930"/>
                  <a:gd name="T37" fmla="*/ T36 w 19"/>
                  <a:gd name="T38" fmla="+- 0 9763 9754"/>
                  <a:gd name="T39" fmla="*/ 9763 h 24"/>
                  <a:gd name="T40" fmla="+- 0 6933 6930"/>
                  <a:gd name="T41" fmla="*/ T40 w 19"/>
                  <a:gd name="T42" fmla="+- 0 9756 9754"/>
                  <a:gd name="T43" fmla="*/ 9756 h 24"/>
                  <a:gd name="T44" fmla="+- 0 6947 6930"/>
                  <a:gd name="T45" fmla="*/ T44 w 19"/>
                  <a:gd name="T46" fmla="+- 0 9756 9754"/>
                  <a:gd name="T47" fmla="*/ 9756 h 24"/>
                  <a:gd name="T48" fmla="+- 0 6947 6930"/>
                  <a:gd name="T49" fmla="*/ T48 w 19"/>
                  <a:gd name="T50" fmla="+- 0 9754 9754"/>
                  <a:gd name="T51" fmla="*/ 9754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4">
                    <a:moveTo>
                      <a:pt x="17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7" y="24"/>
                    </a:lnTo>
                    <a:lnTo>
                      <a:pt x="17" y="21"/>
                    </a:lnTo>
                    <a:lnTo>
                      <a:pt x="3" y="21"/>
                    </a:lnTo>
                    <a:lnTo>
                      <a:pt x="3" y="12"/>
                    </a:lnTo>
                    <a:lnTo>
                      <a:pt x="15" y="12"/>
                    </a:lnTo>
                    <a:lnTo>
                      <a:pt x="15" y="9"/>
                    </a:lnTo>
                    <a:lnTo>
                      <a:pt x="3" y="9"/>
                    </a:lnTo>
                    <a:lnTo>
                      <a:pt x="3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98" name="Freeform 11972"/>
              <p:cNvSpPr>
                <a:spLocks/>
              </p:cNvSpPr>
              <p:nvPr/>
            </p:nvSpPr>
            <p:spPr bwMode="auto">
              <a:xfrm>
                <a:off x="6930" y="9754"/>
                <a:ext cx="19" cy="24"/>
              </a:xfrm>
              <a:custGeom>
                <a:avLst/>
                <a:gdLst>
                  <a:gd name="T0" fmla="+- 0 6950 6930"/>
                  <a:gd name="T1" fmla="*/ T0 w 19"/>
                  <a:gd name="T2" fmla="+- 0 9768 9754"/>
                  <a:gd name="T3" fmla="*/ 9768 h 24"/>
                  <a:gd name="T4" fmla="+- 0 6945 6930"/>
                  <a:gd name="T5" fmla="*/ T4 w 19"/>
                  <a:gd name="T6" fmla="+- 0 9768 9754"/>
                  <a:gd name="T7" fmla="*/ 9768 h 24"/>
                  <a:gd name="T8" fmla="+- 0 6945 6930"/>
                  <a:gd name="T9" fmla="*/ T8 w 19"/>
                  <a:gd name="T10" fmla="+- 0 9775 9754"/>
                  <a:gd name="T11" fmla="*/ 9775 h 24"/>
                  <a:gd name="T12" fmla="+- 0 6947 6930"/>
                  <a:gd name="T13" fmla="*/ T12 w 19"/>
                  <a:gd name="T14" fmla="+- 0 9775 9754"/>
                  <a:gd name="T15" fmla="*/ 9775 h 24"/>
                  <a:gd name="T16" fmla="+- 0 6947 6930"/>
                  <a:gd name="T17" fmla="*/ T16 w 19"/>
                  <a:gd name="T18" fmla="+- 0 9773 9754"/>
                  <a:gd name="T19" fmla="*/ 9773 h 24"/>
                  <a:gd name="T20" fmla="+- 0 6950 6930"/>
                  <a:gd name="T21" fmla="*/ T20 w 19"/>
                  <a:gd name="T22" fmla="+- 0 9773 9754"/>
                  <a:gd name="T23" fmla="*/ 9773 h 24"/>
                  <a:gd name="T24" fmla="+- 0 6950 6930"/>
                  <a:gd name="T25" fmla="*/ T24 w 19"/>
                  <a:gd name="T26" fmla="+- 0 9768 9754"/>
                  <a:gd name="T27" fmla="*/ 976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" h="24">
                    <a:moveTo>
                      <a:pt x="20" y="14"/>
                    </a:moveTo>
                    <a:lnTo>
                      <a:pt x="15" y="14"/>
                    </a:lnTo>
                    <a:lnTo>
                      <a:pt x="15" y="21"/>
                    </a:lnTo>
                    <a:lnTo>
                      <a:pt x="17" y="21"/>
                    </a:lnTo>
                    <a:lnTo>
                      <a:pt x="17" y="19"/>
                    </a:lnTo>
                    <a:lnTo>
                      <a:pt x="20" y="19"/>
                    </a:lnTo>
                    <a:lnTo>
                      <a:pt x="20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99" name="Freeform 11973"/>
              <p:cNvSpPr>
                <a:spLocks/>
              </p:cNvSpPr>
              <p:nvPr/>
            </p:nvSpPr>
            <p:spPr bwMode="auto">
              <a:xfrm>
                <a:off x="6930" y="9754"/>
                <a:ext cx="19" cy="24"/>
              </a:xfrm>
              <a:custGeom>
                <a:avLst/>
                <a:gdLst>
                  <a:gd name="T0" fmla="+- 0 6947 6930"/>
                  <a:gd name="T1" fmla="*/ T0 w 19"/>
                  <a:gd name="T2" fmla="+- 0 9766 9754"/>
                  <a:gd name="T3" fmla="*/ 9766 h 24"/>
                  <a:gd name="T4" fmla="+- 0 6942 6930"/>
                  <a:gd name="T5" fmla="*/ T4 w 19"/>
                  <a:gd name="T6" fmla="+- 0 9766 9754"/>
                  <a:gd name="T7" fmla="*/ 9766 h 24"/>
                  <a:gd name="T8" fmla="+- 0 6942 6930"/>
                  <a:gd name="T9" fmla="*/ T8 w 19"/>
                  <a:gd name="T10" fmla="+- 0 9768 9754"/>
                  <a:gd name="T11" fmla="*/ 9768 h 24"/>
                  <a:gd name="T12" fmla="+- 0 6947 6930"/>
                  <a:gd name="T13" fmla="*/ T12 w 19"/>
                  <a:gd name="T14" fmla="+- 0 9768 9754"/>
                  <a:gd name="T15" fmla="*/ 9768 h 24"/>
                  <a:gd name="T16" fmla="+- 0 6947 6930"/>
                  <a:gd name="T17" fmla="*/ T16 w 19"/>
                  <a:gd name="T18" fmla="+- 0 9766 9754"/>
                  <a:gd name="T19" fmla="*/ 976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4">
                    <a:moveTo>
                      <a:pt x="17" y="12"/>
                    </a:moveTo>
                    <a:lnTo>
                      <a:pt x="12" y="12"/>
                    </a:lnTo>
                    <a:lnTo>
                      <a:pt x="12" y="14"/>
                    </a:lnTo>
                    <a:lnTo>
                      <a:pt x="17" y="14"/>
                    </a:lnTo>
                    <a:lnTo>
                      <a:pt x="17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20" name="Group 11974"/>
            <p:cNvGrpSpPr>
              <a:grpSpLocks/>
            </p:cNvGrpSpPr>
            <p:nvPr/>
          </p:nvGrpSpPr>
          <p:grpSpPr bwMode="auto">
            <a:xfrm>
              <a:off x="6796" y="9917"/>
              <a:ext cx="43" cy="43"/>
              <a:chOff x="6796" y="9917"/>
              <a:chExt cx="43" cy="43"/>
            </a:xfrm>
          </p:grpSpPr>
          <p:sp>
            <p:nvSpPr>
              <p:cNvPr id="20096" name="Freeform 11975"/>
              <p:cNvSpPr>
                <a:spLocks/>
              </p:cNvSpPr>
              <p:nvPr/>
            </p:nvSpPr>
            <p:spPr bwMode="auto">
              <a:xfrm>
                <a:off x="6796" y="9917"/>
                <a:ext cx="43" cy="43"/>
              </a:xfrm>
              <a:custGeom>
                <a:avLst/>
                <a:gdLst>
                  <a:gd name="T0" fmla="+- 0 6788 6796"/>
                  <a:gd name="T1" fmla="*/ T0 w 43"/>
                  <a:gd name="T2" fmla="+- 0 9938 9917"/>
                  <a:gd name="T3" fmla="*/ 9938 h 43"/>
                  <a:gd name="T4" fmla="+- 0 6848 6796"/>
                  <a:gd name="T5" fmla="*/ T4 w 43"/>
                  <a:gd name="T6" fmla="+- 0 9938 9917"/>
                  <a:gd name="T7" fmla="*/ 993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8" y="21"/>
                    </a:moveTo>
                    <a:lnTo>
                      <a:pt x="52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21" name="Group 11976"/>
            <p:cNvGrpSpPr>
              <a:grpSpLocks/>
            </p:cNvGrpSpPr>
            <p:nvPr/>
          </p:nvGrpSpPr>
          <p:grpSpPr bwMode="auto">
            <a:xfrm>
              <a:off x="6808" y="9926"/>
              <a:ext cx="19" cy="26"/>
              <a:chOff x="6808" y="9926"/>
              <a:chExt cx="19" cy="26"/>
            </a:xfrm>
          </p:grpSpPr>
          <p:sp>
            <p:nvSpPr>
              <p:cNvPr id="20094" name="Freeform 11977"/>
              <p:cNvSpPr>
                <a:spLocks/>
              </p:cNvSpPr>
              <p:nvPr/>
            </p:nvSpPr>
            <p:spPr bwMode="auto">
              <a:xfrm>
                <a:off x="6808" y="9926"/>
                <a:ext cx="19" cy="26"/>
              </a:xfrm>
              <a:custGeom>
                <a:avLst/>
                <a:gdLst>
                  <a:gd name="T0" fmla="+- 0 6825 6808"/>
                  <a:gd name="T1" fmla="*/ T0 w 19"/>
                  <a:gd name="T2" fmla="+- 0 9926 9926"/>
                  <a:gd name="T3" fmla="*/ 9926 h 26"/>
                  <a:gd name="T4" fmla="+- 0 6808 6808"/>
                  <a:gd name="T5" fmla="*/ T4 w 19"/>
                  <a:gd name="T6" fmla="+- 0 9926 9926"/>
                  <a:gd name="T7" fmla="*/ 9926 h 26"/>
                  <a:gd name="T8" fmla="+- 0 6808 6808"/>
                  <a:gd name="T9" fmla="*/ T8 w 19"/>
                  <a:gd name="T10" fmla="+- 0 9953 9926"/>
                  <a:gd name="T11" fmla="*/ 9953 h 26"/>
                  <a:gd name="T12" fmla="+- 0 6822 6808"/>
                  <a:gd name="T13" fmla="*/ T12 w 19"/>
                  <a:gd name="T14" fmla="+- 0 9953 9926"/>
                  <a:gd name="T15" fmla="*/ 9953 h 26"/>
                  <a:gd name="T16" fmla="+- 0 6822 6808"/>
                  <a:gd name="T17" fmla="*/ T16 w 19"/>
                  <a:gd name="T18" fmla="+- 0 9950 9926"/>
                  <a:gd name="T19" fmla="*/ 9950 h 26"/>
                  <a:gd name="T20" fmla="+- 0 6825 6808"/>
                  <a:gd name="T21" fmla="*/ T20 w 19"/>
                  <a:gd name="T22" fmla="+- 0 9950 9926"/>
                  <a:gd name="T23" fmla="*/ 9950 h 26"/>
                  <a:gd name="T24" fmla="+- 0 6825 6808"/>
                  <a:gd name="T25" fmla="*/ T24 w 19"/>
                  <a:gd name="T26" fmla="+- 0 9948 9926"/>
                  <a:gd name="T27" fmla="*/ 9948 h 26"/>
                  <a:gd name="T28" fmla="+- 0 6810 6808"/>
                  <a:gd name="T29" fmla="*/ T28 w 19"/>
                  <a:gd name="T30" fmla="+- 0 9948 9926"/>
                  <a:gd name="T31" fmla="*/ 9948 h 26"/>
                  <a:gd name="T32" fmla="+- 0 6810 6808"/>
                  <a:gd name="T33" fmla="*/ T32 w 19"/>
                  <a:gd name="T34" fmla="+- 0 9941 9926"/>
                  <a:gd name="T35" fmla="*/ 9941 h 26"/>
                  <a:gd name="T36" fmla="+- 0 6825 6808"/>
                  <a:gd name="T37" fmla="*/ T36 w 19"/>
                  <a:gd name="T38" fmla="+- 0 9941 9926"/>
                  <a:gd name="T39" fmla="*/ 9941 h 26"/>
                  <a:gd name="T40" fmla="+- 0 6825 6808"/>
                  <a:gd name="T41" fmla="*/ T40 w 19"/>
                  <a:gd name="T42" fmla="+- 0 9938 9926"/>
                  <a:gd name="T43" fmla="*/ 9938 h 26"/>
                  <a:gd name="T44" fmla="+- 0 6820 6808"/>
                  <a:gd name="T45" fmla="*/ T44 w 19"/>
                  <a:gd name="T46" fmla="+- 0 9938 9926"/>
                  <a:gd name="T47" fmla="*/ 9938 h 26"/>
                  <a:gd name="T48" fmla="+- 0 6820 6808"/>
                  <a:gd name="T49" fmla="*/ T48 w 19"/>
                  <a:gd name="T50" fmla="+- 0 9936 9926"/>
                  <a:gd name="T51" fmla="*/ 9936 h 26"/>
                  <a:gd name="T52" fmla="+- 0 6810 6808"/>
                  <a:gd name="T53" fmla="*/ T52 w 19"/>
                  <a:gd name="T54" fmla="+- 0 9936 9926"/>
                  <a:gd name="T55" fmla="*/ 9936 h 26"/>
                  <a:gd name="T56" fmla="+- 0 6810 6808"/>
                  <a:gd name="T57" fmla="*/ T56 w 19"/>
                  <a:gd name="T58" fmla="+- 0 9929 9926"/>
                  <a:gd name="T59" fmla="*/ 9929 h 26"/>
                  <a:gd name="T60" fmla="+- 0 6825 6808"/>
                  <a:gd name="T61" fmla="*/ T60 w 19"/>
                  <a:gd name="T62" fmla="+- 0 9929 9926"/>
                  <a:gd name="T63" fmla="*/ 9929 h 26"/>
                  <a:gd name="T64" fmla="+- 0 6825 6808"/>
                  <a:gd name="T65" fmla="*/ T64 w 19"/>
                  <a:gd name="T66" fmla="+- 0 9926 9926"/>
                  <a:gd name="T67" fmla="*/ 992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14" y="27"/>
                    </a:lnTo>
                    <a:lnTo>
                      <a:pt x="14" y="24"/>
                    </a:lnTo>
                    <a:lnTo>
                      <a:pt x="17" y="24"/>
                    </a:lnTo>
                    <a:lnTo>
                      <a:pt x="17" y="22"/>
                    </a:lnTo>
                    <a:lnTo>
                      <a:pt x="2" y="22"/>
                    </a:lnTo>
                    <a:lnTo>
                      <a:pt x="2" y="15"/>
                    </a:lnTo>
                    <a:lnTo>
                      <a:pt x="17" y="15"/>
                    </a:lnTo>
                    <a:lnTo>
                      <a:pt x="17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2" y="10"/>
                    </a:lnTo>
                    <a:lnTo>
                      <a:pt x="2" y="3"/>
                    </a:lnTo>
                    <a:lnTo>
                      <a:pt x="17" y="3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95" name="Freeform 11978"/>
              <p:cNvSpPr>
                <a:spLocks/>
              </p:cNvSpPr>
              <p:nvPr/>
            </p:nvSpPr>
            <p:spPr bwMode="auto">
              <a:xfrm>
                <a:off x="6808" y="9926"/>
                <a:ext cx="19" cy="26"/>
              </a:xfrm>
              <a:custGeom>
                <a:avLst/>
                <a:gdLst>
                  <a:gd name="T0" fmla="+- 0 6827 6808"/>
                  <a:gd name="T1" fmla="*/ T0 w 19"/>
                  <a:gd name="T2" fmla="+- 0 9941 9926"/>
                  <a:gd name="T3" fmla="*/ 9941 h 26"/>
                  <a:gd name="T4" fmla="+- 0 6822 6808"/>
                  <a:gd name="T5" fmla="*/ T4 w 19"/>
                  <a:gd name="T6" fmla="+- 0 9941 9926"/>
                  <a:gd name="T7" fmla="*/ 9941 h 26"/>
                  <a:gd name="T8" fmla="+- 0 6822 6808"/>
                  <a:gd name="T9" fmla="*/ T8 w 19"/>
                  <a:gd name="T10" fmla="+- 0 9948 9926"/>
                  <a:gd name="T11" fmla="*/ 9948 h 26"/>
                  <a:gd name="T12" fmla="+- 0 6827 6808"/>
                  <a:gd name="T13" fmla="*/ T12 w 19"/>
                  <a:gd name="T14" fmla="+- 0 9948 9926"/>
                  <a:gd name="T15" fmla="*/ 9948 h 26"/>
                  <a:gd name="T16" fmla="+- 0 6827 6808"/>
                  <a:gd name="T17" fmla="*/ T16 w 19"/>
                  <a:gd name="T18" fmla="+- 0 9941 9926"/>
                  <a:gd name="T19" fmla="*/ 994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15"/>
                    </a:moveTo>
                    <a:lnTo>
                      <a:pt x="14" y="15"/>
                    </a:lnTo>
                    <a:lnTo>
                      <a:pt x="14" y="22"/>
                    </a:lnTo>
                    <a:lnTo>
                      <a:pt x="19" y="22"/>
                    </a:lnTo>
                    <a:lnTo>
                      <a:pt x="19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22" name="Group 11979"/>
            <p:cNvGrpSpPr>
              <a:grpSpLocks/>
            </p:cNvGrpSpPr>
            <p:nvPr/>
          </p:nvGrpSpPr>
          <p:grpSpPr bwMode="auto">
            <a:xfrm>
              <a:off x="7086" y="9946"/>
              <a:ext cx="41" cy="41"/>
              <a:chOff x="7086" y="9946"/>
              <a:chExt cx="41" cy="41"/>
            </a:xfrm>
          </p:grpSpPr>
          <p:sp>
            <p:nvSpPr>
              <p:cNvPr id="20093" name="Freeform 11980"/>
              <p:cNvSpPr>
                <a:spLocks/>
              </p:cNvSpPr>
              <p:nvPr/>
            </p:nvSpPr>
            <p:spPr bwMode="auto">
              <a:xfrm>
                <a:off x="7086" y="9946"/>
                <a:ext cx="41" cy="41"/>
              </a:xfrm>
              <a:custGeom>
                <a:avLst/>
                <a:gdLst>
                  <a:gd name="T0" fmla="+- 0 7078 7086"/>
                  <a:gd name="T1" fmla="*/ T0 w 41"/>
                  <a:gd name="T2" fmla="+- 0 9966 9946"/>
                  <a:gd name="T3" fmla="*/ 9966 h 41"/>
                  <a:gd name="T4" fmla="+- 0 7136 7086"/>
                  <a:gd name="T5" fmla="*/ T4 w 41"/>
                  <a:gd name="T6" fmla="+- 0 9966 9946"/>
                  <a:gd name="T7" fmla="*/ 9966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1" h="41">
                    <a:moveTo>
                      <a:pt x="-8" y="20"/>
                    </a:moveTo>
                    <a:lnTo>
                      <a:pt x="50" y="20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23" name="Group 11981"/>
            <p:cNvGrpSpPr>
              <a:grpSpLocks/>
            </p:cNvGrpSpPr>
            <p:nvPr/>
          </p:nvGrpSpPr>
          <p:grpSpPr bwMode="auto">
            <a:xfrm>
              <a:off x="7096" y="9953"/>
              <a:ext cx="19" cy="26"/>
              <a:chOff x="7096" y="9953"/>
              <a:chExt cx="19" cy="26"/>
            </a:xfrm>
          </p:grpSpPr>
          <p:sp>
            <p:nvSpPr>
              <p:cNvPr id="20091" name="Freeform 11982"/>
              <p:cNvSpPr>
                <a:spLocks/>
              </p:cNvSpPr>
              <p:nvPr/>
            </p:nvSpPr>
            <p:spPr bwMode="auto">
              <a:xfrm>
                <a:off x="7096" y="9953"/>
                <a:ext cx="19" cy="26"/>
              </a:xfrm>
              <a:custGeom>
                <a:avLst/>
                <a:gdLst>
                  <a:gd name="T0" fmla="+- 0 7113 7096"/>
                  <a:gd name="T1" fmla="*/ T0 w 19"/>
                  <a:gd name="T2" fmla="+- 0 9953 9953"/>
                  <a:gd name="T3" fmla="*/ 9953 h 26"/>
                  <a:gd name="T4" fmla="+- 0 7096 7096"/>
                  <a:gd name="T5" fmla="*/ T4 w 19"/>
                  <a:gd name="T6" fmla="+- 0 9953 9953"/>
                  <a:gd name="T7" fmla="*/ 9953 h 26"/>
                  <a:gd name="T8" fmla="+- 0 7096 7096"/>
                  <a:gd name="T9" fmla="*/ T8 w 19"/>
                  <a:gd name="T10" fmla="+- 0 9979 9953"/>
                  <a:gd name="T11" fmla="*/ 9979 h 26"/>
                  <a:gd name="T12" fmla="+- 0 7113 7096"/>
                  <a:gd name="T13" fmla="*/ T12 w 19"/>
                  <a:gd name="T14" fmla="+- 0 9979 9953"/>
                  <a:gd name="T15" fmla="*/ 9979 h 26"/>
                  <a:gd name="T16" fmla="+- 0 7113 7096"/>
                  <a:gd name="T17" fmla="*/ T16 w 19"/>
                  <a:gd name="T18" fmla="+- 0 9977 9953"/>
                  <a:gd name="T19" fmla="*/ 9977 h 26"/>
                  <a:gd name="T20" fmla="+- 0 7101 7096"/>
                  <a:gd name="T21" fmla="*/ T20 w 19"/>
                  <a:gd name="T22" fmla="+- 0 9977 9953"/>
                  <a:gd name="T23" fmla="*/ 9977 h 26"/>
                  <a:gd name="T24" fmla="+- 0 7101 7096"/>
                  <a:gd name="T25" fmla="*/ T24 w 19"/>
                  <a:gd name="T26" fmla="+- 0 9967 9953"/>
                  <a:gd name="T27" fmla="*/ 9967 h 26"/>
                  <a:gd name="T28" fmla="+- 0 7113 7096"/>
                  <a:gd name="T29" fmla="*/ T28 w 19"/>
                  <a:gd name="T30" fmla="+- 0 9967 9953"/>
                  <a:gd name="T31" fmla="*/ 9967 h 26"/>
                  <a:gd name="T32" fmla="+- 0 7113 7096"/>
                  <a:gd name="T33" fmla="*/ T32 w 19"/>
                  <a:gd name="T34" fmla="+- 0 9965 9953"/>
                  <a:gd name="T35" fmla="*/ 9965 h 26"/>
                  <a:gd name="T36" fmla="+- 0 7101 7096"/>
                  <a:gd name="T37" fmla="*/ T36 w 19"/>
                  <a:gd name="T38" fmla="+- 0 9965 9953"/>
                  <a:gd name="T39" fmla="*/ 9965 h 26"/>
                  <a:gd name="T40" fmla="+- 0 7101 7096"/>
                  <a:gd name="T41" fmla="*/ T40 w 19"/>
                  <a:gd name="T42" fmla="+- 0 9955 9953"/>
                  <a:gd name="T43" fmla="*/ 9955 h 26"/>
                  <a:gd name="T44" fmla="+- 0 7113 7096"/>
                  <a:gd name="T45" fmla="*/ T44 w 19"/>
                  <a:gd name="T46" fmla="+- 0 9955 9953"/>
                  <a:gd name="T47" fmla="*/ 9955 h 26"/>
                  <a:gd name="T48" fmla="+- 0 7113 7096"/>
                  <a:gd name="T49" fmla="*/ T48 w 19"/>
                  <a:gd name="T50" fmla="+- 0 9953 9953"/>
                  <a:gd name="T51" fmla="*/ 995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7" y="26"/>
                    </a:lnTo>
                    <a:lnTo>
                      <a:pt x="17" y="24"/>
                    </a:lnTo>
                    <a:lnTo>
                      <a:pt x="5" y="24"/>
                    </a:lnTo>
                    <a:lnTo>
                      <a:pt x="5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5" y="12"/>
                    </a:lnTo>
                    <a:lnTo>
                      <a:pt x="5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92" name="Freeform 11983"/>
              <p:cNvSpPr>
                <a:spLocks/>
              </p:cNvSpPr>
              <p:nvPr/>
            </p:nvSpPr>
            <p:spPr bwMode="auto">
              <a:xfrm>
                <a:off x="7096" y="9953"/>
                <a:ext cx="19" cy="26"/>
              </a:xfrm>
              <a:custGeom>
                <a:avLst/>
                <a:gdLst>
                  <a:gd name="T0" fmla="+- 0 7115 7096"/>
                  <a:gd name="T1" fmla="*/ T0 w 19"/>
                  <a:gd name="T2" fmla="+- 0 9967 9953"/>
                  <a:gd name="T3" fmla="*/ 9967 h 26"/>
                  <a:gd name="T4" fmla="+- 0 7110 7096"/>
                  <a:gd name="T5" fmla="*/ T4 w 19"/>
                  <a:gd name="T6" fmla="+- 0 9967 9953"/>
                  <a:gd name="T7" fmla="*/ 9967 h 26"/>
                  <a:gd name="T8" fmla="+- 0 7110 7096"/>
                  <a:gd name="T9" fmla="*/ T8 w 19"/>
                  <a:gd name="T10" fmla="+- 0 9970 9953"/>
                  <a:gd name="T11" fmla="*/ 9970 h 26"/>
                  <a:gd name="T12" fmla="+- 0 7113 7096"/>
                  <a:gd name="T13" fmla="*/ T12 w 19"/>
                  <a:gd name="T14" fmla="+- 0 9970 9953"/>
                  <a:gd name="T15" fmla="*/ 9970 h 26"/>
                  <a:gd name="T16" fmla="+- 0 7113 7096"/>
                  <a:gd name="T17" fmla="*/ T16 w 19"/>
                  <a:gd name="T18" fmla="+- 0 9974 9953"/>
                  <a:gd name="T19" fmla="*/ 9974 h 26"/>
                  <a:gd name="T20" fmla="+- 0 7110 7096"/>
                  <a:gd name="T21" fmla="*/ T20 w 19"/>
                  <a:gd name="T22" fmla="+- 0 9974 9953"/>
                  <a:gd name="T23" fmla="*/ 9974 h 26"/>
                  <a:gd name="T24" fmla="+- 0 7110 7096"/>
                  <a:gd name="T25" fmla="*/ T24 w 19"/>
                  <a:gd name="T26" fmla="+- 0 9977 9953"/>
                  <a:gd name="T27" fmla="*/ 9977 h 26"/>
                  <a:gd name="T28" fmla="+- 0 7115 7096"/>
                  <a:gd name="T29" fmla="*/ T28 w 19"/>
                  <a:gd name="T30" fmla="+- 0 9977 9953"/>
                  <a:gd name="T31" fmla="*/ 9977 h 26"/>
                  <a:gd name="T32" fmla="+- 0 7115 7096"/>
                  <a:gd name="T33" fmla="*/ T32 w 19"/>
                  <a:gd name="T34" fmla="+- 0 9967 9953"/>
                  <a:gd name="T35" fmla="*/ 996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6">
                    <a:moveTo>
                      <a:pt x="19" y="14"/>
                    </a:moveTo>
                    <a:lnTo>
                      <a:pt x="14" y="14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21"/>
                    </a:lnTo>
                    <a:lnTo>
                      <a:pt x="14" y="21"/>
                    </a:lnTo>
                    <a:lnTo>
                      <a:pt x="14" y="24"/>
                    </a:lnTo>
                    <a:lnTo>
                      <a:pt x="19" y="24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24" name="Group 11984"/>
            <p:cNvGrpSpPr>
              <a:grpSpLocks/>
            </p:cNvGrpSpPr>
            <p:nvPr/>
          </p:nvGrpSpPr>
          <p:grpSpPr bwMode="auto">
            <a:xfrm>
              <a:off x="6906" y="10123"/>
              <a:ext cx="43" cy="43"/>
              <a:chOff x="6906" y="10123"/>
              <a:chExt cx="43" cy="43"/>
            </a:xfrm>
          </p:grpSpPr>
          <p:sp>
            <p:nvSpPr>
              <p:cNvPr id="20090" name="Freeform 11985"/>
              <p:cNvSpPr>
                <a:spLocks/>
              </p:cNvSpPr>
              <p:nvPr/>
            </p:nvSpPr>
            <p:spPr bwMode="auto">
              <a:xfrm>
                <a:off x="6906" y="10123"/>
                <a:ext cx="43" cy="43"/>
              </a:xfrm>
              <a:custGeom>
                <a:avLst/>
                <a:gdLst>
                  <a:gd name="T0" fmla="+- 0 6898 6906"/>
                  <a:gd name="T1" fmla="*/ T0 w 43"/>
                  <a:gd name="T2" fmla="+- 0 10145 10123"/>
                  <a:gd name="T3" fmla="*/ 10145 h 43"/>
                  <a:gd name="T4" fmla="+- 0 6958 6906"/>
                  <a:gd name="T5" fmla="*/ T4 w 43"/>
                  <a:gd name="T6" fmla="+- 0 10145 10123"/>
                  <a:gd name="T7" fmla="*/ 10145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8" y="22"/>
                    </a:moveTo>
                    <a:lnTo>
                      <a:pt x="52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25" name="Group 11986"/>
            <p:cNvGrpSpPr>
              <a:grpSpLocks/>
            </p:cNvGrpSpPr>
            <p:nvPr/>
          </p:nvGrpSpPr>
          <p:grpSpPr bwMode="auto">
            <a:xfrm>
              <a:off x="6916" y="10133"/>
              <a:ext cx="22" cy="26"/>
              <a:chOff x="6916" y="10133"/>
              <a:chExt cx="22" cy="26"/>
            </a:xfrm>
          </p:grpSpPr>
          <p:sp>
            <p:nvSpPr>
              <p:cNvPr id="20088" name="Freeform 11987"/>
              <p:cNvSpPr>
                <a:spLocks/>
              </p:cNvSpPr>
              <p:nvPr/>
            </p:nvSpPr>
            <p:spPr bwMode="auto">
              <a:xfrm>
                <a:off x="6916" y="10133"/>
                <a:ext cx="22" cy="26"/>
              </a:xfrm>
              <a:custGeom>
                <a:avLst/>
                <a:gdLst>
                  <a:gd name="T0" fmla="+- 0 6933 6916"/>
                  <a:gd name="T1" fmla="*/ T0 w 22"/>
                  <a:gd name="T2" fmla="+- 0 10133 10133"/>
                  <a:gd name="T3" fmla="*/ 10133 h 26"/>
                  <a:gd name="T4" fmla="+- 0 6916 6916"/>
                  <a:gd name="T5" fmla="*/ T4 w 22"/>
                  <a:gd name="T6" fmla="+- 0 10133 10133"/>
                  <a:gd name="T7" fmla="*/ 10133 h 26"/>
                  <a:gd name="T8" fmla="+- 0 6916 6916"/>
                  <a:gd name="T9" fmla="*/ T8 w 22"/>
                  <a:gd name="T10" fmla="+- 0 10159 10133"/>
                  <a:gd name="T11" fmla="*/ 10159 h 26"/>
                  <a:gd name="T12" fmla="+- 0 6933 6916"/>
                  <a:gd name="T13" fmla="*/ T12 w 22"/>
                  <a:gd name="T14" fmla="+- 0 10159 10133"/>
                  <a:gd name="T15" fmla="*/ 10159 h 26"/>
                  <a:gd name="T16" fmla="+- 0 6933 6916"/>
                  <a:gd name="T17" fmla="*/ T16 w 22"/>
                  <a:gd name="T18" fmla="+- 0 10157 10133"/>
                  <a:gd name="T19" fmla="*/ 10157 h 26"/>
                  <a:gd name="T20" fmla="+- 0 6921 6916"/>
                  <a:gd name="T21" fmla="*/ T20 w 22"/>
                  <a:gd name="T22" fmla="+- 0 10157 10133"/>
                  <a:gd name="T23" fmla="*/ 10157 h 26"/>
                  <a:gd name="T24" fmla="+- 0 6921 6916"/>
                  <a:gd name="T25" fmla="*/ T24 w 22"/>
                  <a:gd name="T26" fmla="+- 0 10147 10133"/>
                  <a:gd name="T27" fmla="*/ 10147 h 26"/>
                  <a:gd name="T28" fmla="+- 0 6935 6916"/>
                  <a:gd name="T29" fmla="*/ T28 w 22"/>
                  <a:gd name="T30" fmla="+- 0 10147 10133"/>
                  <a:gd name="T31" fmla="*/ 10147 h 26"/>
                  <a:gd name="T32" fmla="+- 0 6935 6916"/>
                  <a:gd name="T33" fmla="*/ T32 w 22"/>
                  <a:gd name="T34" fmla="+- 0 10145 10133"/>
                  <a:gd name="T35" fmla="*/ 10145 h 26"/>
                  <a:gd name="T36" fmla="+- 0 6921 6916"/>
                  <a:gd name="T37" fmla="*/ T36 w 22"/>
                  <a:gd name="T38" fmla="+- 0 10145 10133"/>
                  <a:gd name="T39" fmla="*/ 10145 h 26"/>
                  <a:gd name="T40" fmla="+- 0 6921 6916"/>
                  <a:gd name="T41" fmla="*/ T40 w 22"/>
                  <a:gd name="T42" fmla="+- 0 10135 10133"/>
                  <a:gd name="T43" fmla="*/ 10135 h 26"/>
                  <a:gd name="T44" fmla="+- 0 6933 6916"/>
                  <a:gd name="T45" fmla="*/ T44 w 22"/>
                  <a:gd name="T46" fmla="+- 0 10135 10133"/>
                  <a:gd name="T47" fmla="*/ 10135 h 26"/>
                  <a:gd name="T48" fmla="+- 0 6933 6916"/>
                  <a:gd name="T49" fmla="*/ T48 w 22"/>
                  <a:gd name="T50" fmla="+- 0 10133 10133"/>
                  <a:gd name="T51" fmla="*/ 1013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2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7" y="26"/>
                    </a:lnTo>
                    <a:lnTo>
                      <a:pt x="17" y="24"/>
                    </a:lnTo>
                    <a:lnTo>
                      <a:pt x="5" y="24"/>
                    </a:lnTo>
                    <a:lnTo>
                      <a:pt x="5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5" y="12"/>
                    </a:lnTo>
                    <a:lnTo>
                      <a:pt x="5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89" name="Freeform 11988"/>
              <p:cNvSpPr>
                <a:spLocks/>
              </p:cNvSpPr>
              <p:nvPr/>
            </p:nvSpPr>
            <p:spPr bwMode="auto">
              <a:xfrm>
                <a:off x="6916" y="10133"/>
                <a:ext cx="22" cy="26"/>
              </a:xfrm>
              <a:custGeom>
                <a:avLst/>
                <a:gdLst>
                  <a:gd name="T0" fmla="+- 0 6935 6916"/>
                  <a:gd name="T1" fmla="*/ T0 w 22"/>
                  <a:gd name="T2" fmla="+- 0 10147 10133"/>
                  <a:gd name="T3" fmla="*/ 10147 h 26"/>
                  <a:gd name="T4" fmla="+- 0 6933 6916"/>
                  <a:gd name="T5" fmla="*/ T4 w 22"/>
                  <a:gd name="T6" fmla="+- 0 10147 10133"/>
                  <a:gd name="T7" fmla="*/ 10147 h 26"/>
                  <a:gd name="T8" fmla="+- 0 6933 6916"/>
                  <a:gd name="T9" fmla="*/ T8 w 22"/>
                  <a:gd name="T10" fmla="+- 0 10154 10133"/>
                  <a:gd name="T11" fmla="*/ 10154 h 26"/>
                  <a:gd name="T12" fmla="+- 0 6930 6916"/>
                  <a:gd name="T13" fmla="*/ T12 w 22"/>
                  <a:gd name="T14" fmla="+- 0 10154 10133"/>
                  <a:gd name="T15" fmla="*/ 10154 h 26"/>
                  <a:gd name="T16" fmla="+- 0 6930 6916"/>
                  <a:gd name="T17" fmla="*/ T16 w 22"/>
                  <a:gd name="T18" fmla="+- 0 10157 10133"/>
                  <a:gd name="T19" fmla="*/ 10157 h 26"/>
                  <a:gd name="T20" fmla="+- 0 6935 6916"/>
                  <a:gd name="T21" fmla="*/ T20 w 22"/>
                  <a:gd name="T22" fmla="+- 0 10157 10133"/>
                  <a:gd name="T23" fmla="*/ 10157 h 26"/>
                  <a:gd name="T24" fmla="+- 0 6935 6916"/>
                  <a:gd name="T25" fmla="*/ T24 w 22"/>
                  <a:gd name="T26" fmla="+- 0 10152 10133"/>
                  <a:gd name="T27" fmla="*/ 10152 h 26"/>
                  <a:gd name="T28" fmla="+- 0 6938 6916"/>
                  <a:gd name="T29" fmla="*/ T28 w 22"/>
                  <a:gd name="T30" fmla="+- 0 10152 10133"/>
                  <a:gd name="T31" fmla="*/ 10152 h 26"/>
                  <a:gd name="T32" fmla="+- 0 6938 6916"/>
                  <a:gd name="T33" fmla="*/ T32 w 22"/>
                  <a:gd name="T34" fmla="+- 0 10150 10133"/>
                  <a:gd name="T35" fmla="*/ 10150 h 26"/>
                  <a:gd name="T36" fmla="+- 0 6935 6916"/>
                  <a:gd name="T37" fmla="*/ T36 w 22"/>
                  <a:gd name="T38" fmla="+- 0 10150 10133"/>
                  <a:gd name="T39" fmla="*/ 10150 h 26"/>
                  <a:gd name="T40" fmla="+- 0 6935 6916"/>
                  <a:gd name="T41" fmla="*/ T40 w 22"/>
                  <a:gd name="T42" fmla="+- 0 10147 10133"/>
                  <a:gd name="T43" fmla="*/ 1014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2" h="26">
                    <a:moveTo>
                      <a:pt x="19" y="14"/>
                    </a:moveTo>
                    <a:lnTo>
                      <a:pt x="17" y="14"/>
                    </a:lnTo>
                    <a:lnTo>
                      <a:pt x="17" y="21"/>
                    </a:lnTo>
                    <a:lnTo>
                      <a:pt x="14" y="21"/>
                    </a:lnTo>
                    <a:lnTo>
                      <a:pt x="14" y="24"/>
                    </a:lnTo>
                    <a:lnTo>
                      <a:pt x="19" y="24"/>
                    </a:lnTo>
                    <a:lnTo>
                      <a:pt x="19" y="19"/>
                    </a:lnTo>
                    <a:lnTo>
                      <a:pt x="22" y="19"/>
                    </a:lnTo>
                    <a:lnTo>
                      <a:pt x="22" y="17"/>
                    </a:lnTo>
                    <a:lnTo>
                      <a:pt x="19" y="17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26" name="Group 11989"/>
            <p:cNvGrpSpPr>
              <a:grpSpLocks/>
            </p:cNvGrpSpPr>
            <p:nvPr/>
          </p:nvGrpSpPr>
          <p:grpSpPr bwMode="auto">
            <a:xfrm>
              <a:off x="6582" y="10037"/>
              <a:ext cx="43" cy="43"/>
              <a:chOff x="6582" y="10037"/>
              <a:chExt cx="43" cy="43"/>
            </a:xfrm>
          </p:grpSpPr>
          <p:sp>
            <p:nvSpPr>
              <p:cNvPr id="20087" name="Freeform 11990"/>
              <p:cNvSpPr>
                <a:spLocks/>
              </p:cNvSpPr>
              <p:nvPr/>
            </p:nvSpPr>
            <p:spPr bwMode="auto">
              <a:xfrm>
                <a:off x="6582" y="10037"/>
                <a:ext cx="43" cy="43"/>
              </a:xfrm>
              <a:custGeom>
                <a:avLst/>
                <a:gdLst>
                  <a:gd name="T0" fmla="+- 0 6574 6582"/>
                  <a:gd name="T1" fmla="*/ T0 w 43"/>
                  <a:gd name="T2" fmla="+- 0 10058 10037"/>
                  <a:gd name="T3" fmla="*/ 10058 h 43"/>
                  <a:gd name="T4" fmla="+- 0 6634 6582"/>
                  <a:gd name="T5" fmla="*/ T4 w 43"/>
                  <a:gd name="T6" fmla="+- 0 10058 10037"/>
                  <a:gd name="T7" fmla="*/ 1005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8" y="21"/>
                    </a:moveTo>
                    <a:lnTo>
                      <a:pt x="52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27" name="Group 11991"/>
            <p:cNvGrpSpPr>
              <a:grpSpLocks/>
            </p:cNvGrpSpPr>
            <p:nvPr/>
          </p:nvGrpSpPr>
          <p:grpSpPr bwMode="auto">
            <a:xfrm>
              <a:off x="6594" y="10046"/>
              <a:ext cx="19" cy="26"/>
              <a:chOff x="6594" y="10046"/>
              <a:chExt cx="19" cy="26"/>
            </a:xfrm>
          </p:grpSpPr>
          <p:sp>
            <p:nvSpPr>
              <p:cNvPr id="20085" name="Freeform 11992"/>
              <p:cNvSpPr>
                <a:spLocks/>
              </p:cNvSpPr>
              <p:nvPr/>
            </p:nvSpPr>
            <p:spPr bwMode="auto">
              <a:xfrm>
                <a:off x="6594" y="10046"/>
                <a:ext cx="19" cy="26"/>
              </a:xfrm>
              <a:custGeom>
                <a:avLst/>
                <a:gdLst>
                  <a:gd name="T0" fmla="+- 0 6611 6594"/>
                  <a:gd name="T1" fmla="*/ T0 w 19"/>
                  <a:gd name="T2" fmla="+- 0 10046 10046"/>
                  <a:gd name="T3" fmla="*/ 10046 h 26"/>
                  <a:gd name="T4" fmla="+- 0 6594 6594"/>
                  <a:gd name="T5" fmla="*/ T4 w 19"/>
                  <a:gd name="T6" fmla="+- 0 10046 10046"/>
                  <a:gd name="T7" fmla="*/ 10046 h 26"/>
                  <a:gd name="T8" fmla="+- 0 6594 6594"/>
                  <a:gd name="T9" fmla="*/ T8 w 19"/>
                  <a:gd name="T10" fmla="+- 0 10073 10046"/>
                  <a:gd name="T11" fmla="*/ 10073 h 26"/>
                  <a:gd name="T12" fmla="+- 0 6606 6594"/>
                  <a:gd name="T13" fmla="*/ T12 w 19"/>
                  <a:gd name="T14" fmla="+- 0 10073 10046"/>
                  <a:gd name="T15" fmla="*/ 10073 h 26"/>
                  <a:gd name="T16" fmla="+- 0 6606 6594"/>
                  <a:gd name="T17" fmla="*/ T16 w 19"/>
                  <a:gd name="T18" fmla="+- 0 10070 10046"/>
                  <a:gd name="T19" fmla="*/ 10070 h 26"/>
                  <a:gd name="T20" fmla="+- 0 6611 6594"/>
                  <a:gd name="T21" fmla="*/ T20 w 19"/>
                  <a:gd name="T22" fmla="+- 0 10070 10046"/>
                  <a:gd name="T23" fmla="*/ 10070 h 26"/>
                  <a:gd name="T24" fmla="+- 0 6611 6594"/>
                  <a:gd name="T25" fmla="*/ T24 w 19"/>
                  <a:gd name="T26" fmla="+- 0 10068 10046"/>
                  <a:gd name="T27" fmla="*/ 10068 h 26"/>
                  <a:gd name="T28" fmla="+- 0 6597 6594"/>
                  <a:gd name="T29" fmla="*/ T28 w 19"/>
                  <a:gd name="T30" fmla="+- 0 10068 10046"/>
                  <a:gd name="T31" fmla="*/ 10068 h 26"/>
                  <a:gd name="T32" fmla="+- 0 6597 6594"/>
                  <a:gd name="T33" fmla="*/ T32 w 19"/>
                  <a:gd name="T34" fmla="+- 0 10061 10046"/>
                  <a:gd name="T35" fmla="*/ 10061 h 26"/>
                  <a:gd name="T36" fmla="+- 0 6611 6594"/>
                  <a:gd name="T37" fmla="*/ T36 w 19"/>
                  <a:gd name="T38" fmla="+- 0 10061 10046"/>
                  <a:gd name="T39" fmla="*/ 10061 h 26"/>
                  <a:gd name="T40" fmla="+- 0 6611 6594"/>
                  <a:gd name="T41" fmla="*/ T40 w 19"/>
                  <a:gd name="T42" fmla="+- 0 10058 10046"/>
                  <a:gd name="T43" fmla="*/ 10058 h 26"/>
                  <a:gd name="T44" fmla="+- 0 6597 6594"/>
                  <a:gd name="T45" fmla="*/ T44 w 19"/>
                  <a:gd name="T46" fmla="+- 0 10058 10046"/>
                  <a:gd name="T47" fmla="*/ 10058 h 26"/>
                  <a:gd name="T48" fmla="+- 0 6597 6594"/>
                  <a:gd name="T49" fmla="*/ T48 w 19"/>
                  <a:gd name="T50" fmla="+- 0 10049 10046"/>
                  <a:gd name="T51" fmla="*/ 10049 h 26"/>
                  <a:gd name="T52" fmla="+- 0 6611 6594"/>
                  <a:gd name="T53" fmla="*/ T52 w 19"/>
                  <a:gd name="T54" fmla="+- 0 10049 10046"/>
                  <a:gd name="T55" fmla="*/ 10049 h 26"/>
                  <a:gd name="T56" fmla="+- 0 6611 6594"/>
                  <a:gd name="T57" fmla="*/ T56 w 19"/>
                  <a:gd name="T58" fmla="+- 0 10046 10046"/>
                  <a:gd name="T59" fmla="*/ 1004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7"/>
                    </a:lnTo>
                    <a:lnTo>
                      <a:pt x="12" y="27"/>
                    </a:lnTo>
                    <a:lnTo>
                      <a:pt x="12" y="24"/>
                    </a:lnTo>
                    <a:lnTo>
                      <a:pt x="17" y="24"/>
                    </a:lnTo>
                    <a:lnTo>
                      <a:pt x="17" y="22"/>
                    </a:lnTo>
                    <a:lnTo>
                      <a:pt x="3" y="22"/>
                    </a:lnTo>
                    <a:lnTo>
                      <a:pt x="3" y="15"/>
                    </a:lnTo>
                    <a:lnTo>
                      <a:pt x="17" y="15"/>
                    </a:lnTo>
                    <a:lnTo>
                      <a:pt x="17" y="12"/>
                    </a:lnTo>
                    <a:lnTo>
                      <a:pt x="3" y="12"/>
                    </a:lnTo>
                    <a:lnTo>
                      <a:pt x="3" y="3"/>
                    </a:lnTo>
                    <a:lnTo>
                      <a:pt x="17" y="3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86" name="Freeform 11993"/>
              <p:cNvSpPr>
                <a:spLocks/>
              </p:cNvSpPr>
              <p:nvPr/>
            </p:nvSpPr>
            <p:spPr bwMode="auto">
              <a:xfrm>
                <a:off x="6594" y="10046"/>
                <a:ext cx="19" cy="26"/>
              </a:xfrm>
              <a:custGeom>
                <a:avLst/>
                <a:gdLst>
                  <a:gd name="T0" fmla="+- 0 6614 6594"/>
                  <a:gd name="T1" fmla="*/ T0 w 19"/>
                  <a:gd name="T2" fmla="+- 0 10061 10046"/>
                  <a:gd name="T3" fmla="*/ 10061 h 26"/>
                  <a:gd name="T4" fmla="+- 0 6609 6594"/>
                  <a:gd name="T5" fmla="*/ T4 w 19"/>
                  <a:gd name="T6" fmla="+- 0 10061 10046"/>
                  <a:gd name="T7" fmla="*/ 10061 h 26"/>
                  <a:gd name="T8" fmla="+- 0 6609 6594"/>
                  <a:gd name="T9" fmla="*/ T8 w 19"/>
                  <a:gd name="T10" fmla="+- 0 10068 10046"/>
                  <a:gd name="T11" fmla="*/ 10068 h 26"/>
                  <a:gd name="T12" fmla="+- 0 6614 6594"/>
                  <a:gd name="T13" fmla="*/ T12 w 19"/>
                  <a:gd name="T14" fmla="+- 0 10068 10046"/>
                  <a:gd name="T15" fmla="*/ 10068 h 26"/>
                  <a:gd name="T16" fmla="+- 0 6614 6594"/>
                  <a:gd name="T17" fmla="*/ T16 w 19"/>
                  <a:gd name="T18" fmla="+- 0 10061 10046"/>
                  <a:gd name="T19" fmla="*/ 1006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20" y="15"/>
                    </a:moveTo>
                    <a:lnTo>
                      <a:pt x="15" y="15"/>
                    </a:lnTo>
                    <a:lnTo>
                      <a:pt x="15" y="22"/>
                    </a:lnTo>
                    <a:lnTo>
                      <a:pt x="20" y="22"/>
                    </a:lnTo>
                    <a:lnTo>
                      <a:pt x="20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28" name="Group 11994"/>
            <p:cNvGrpSpPr>
              <a:grpSpLocks/>
            </p:cNvGrpSpPr>
            <p:nvPr/>
          </p:nvGrpSpPr>
          <p:grpSpPr bwMode="auto">
            <a:xfrm>
              <a:off x="6688" y="10222"/>
              <a:ext cx="43" cy="41"/>
              <a:chOff x="6688" y="10222"/>
              <a:chExt cx="43" cy="41"/>
            </a:xfrm>
          </p:grpSpPr>
          <p:sp>
            <p:nvSpPr>
              <p:cNvPr id="20084" name="Freeform 11995"/>
              <p:cNvSpPr>
                <a:spLocks/>
              </p:cNvSpPr>
              <p:nvPr/>
            </p:nvSpPr>
            <p:spPr bwMode="auto">
              <a:xfrm>
                <a:off x="6688" y="10222"/>
                <a:ext cx="43" cy="41"/>
              </a:xfrm>
              <a:custGeom>
                <a:avLst/>
                <a:gdLst>
                  <a:gd name="T0" fmla="+- 0 6680 6688"/>
                  <a:gd name="T1" fmla="*/ T0 w 43"/>
                  <a:gd name="T2" fmla="+- 0 10242 10222"/>
                  <a:gd name="T3" fmla="*/ 10242 h 41"/>
                  <a:gd name="T4" fmla="+- 0 6740 6688"/>
                  <a:gd name="T5" fmla="*/ T4 w 43"/>
                  <a:gd name="T6" fmla="+- 0 10242 10222"/>
                  <a:gd name="T7" fmla="*/ 10242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1">
                    <a:moveTo>
                      <a:pt x="-8" y="20"/>
                    </a:moveTo>
                    <a:lnTo>
                      <a:pt x="52" y="20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29" name="Group 11996"/>
            <p:cNvGrpSpPr>
              <a:grpSpLocks/>
            </p:cNvGrpSpPr>
            <p:nvPr/>
          </p:nvGrpSpPr>
          <p:grpSpPr bwMode="auto">
            <a:xfrm>
              <a:off x="6700" y="10229"/>
              <a:ext cx="19" cy="26"/>
              <a:chOff x="6700" y="10229"/>
              <a:chExt cx="19" cy="26"/>
            </a:xfrm>
          </p:grpSpPr>
          <p:sp>
            <p:nvSpPr>
              <p:cNvPr id="20081" name="Freeform 11997"/>
              <p:cNvSpPr>
                <a:spLocks/>
              </p:cNvSpPr>
              <p:nvPr/>
            </p:nvSpPr>
            <p:spPr bwMode="auto">
              <a:xfrm>
                <a:off x="6700" y="10229"/>
                <a:ext cx="19" cy="26"/>
              </a:xfrm>
              <a:custGeom>
                <a:avLst/>
                <a:gdLst>
                  <a:gd name="T0" fmla="+- 0 6717 6700"/>
                  <a:gd name="T1" fmla="*/ T0 w 19"/>
                  <a:gd name="T2" fmla="+- 0 10229 10229"/>
                  <a:gd name="T3" fmla="*/ 10229 h 26"/>
                  <a:gd name="T4" fmla="+- 0 6700 6700"/>
                  <a:gd name="T5" fmla="*/ T4 w 19"/>
                  <a:gd name="T6" fmla="+- 0 10229 10229"/>
                  <a:gd name="T7" fmla="*/ 10229 h 26"/>
                  <a:gd name="T8" fmla="+- 0 6700 6700"/>
                  <a:gd name="T9" fmla="*/ T8 w 19"/>
                  <a:gd name="T10" fmla="+- 0 10255 10229"/>
                  <a:gd name="T11" fmla="*/ 10255 h 26"/>
                  <a:gd name="T12" fmla="+- 0 6714 6700"/>
                  <a:gd name="T13" fmla="*/ T12 w 19"/>
                  <a:gd name="T14" fmla="+- 0 10255 10229"/>
                  <a:gd name="T15" fmla="*/ 10255 h 26"/>
                  <a:gd name="T16" fmla="+- 0 6714 6700"/>
                  <a:gd name="T17" fmla="*/ T16 w 19"/>
                  <a:gd name="T18" fmla="+- 0 10253 10229"/>
                  <a:gd name="T19" fmla="*/ 10253 h 26"/>
                  <a:gd name="T20" fmla="+- 0 6702 6700"/>
                  <a:gd name="T21" fmla="*/ T20 w 19"/>
                  <a:gd name="T22" fmla="+- 0 10253 10229"/>
                  <a:gd name="T23" fmla="*/ 10253 h 26"/>
                  <a:gd name="T24" fmla="+- 0 6702 6700"/>
                  <a:gd name="T25" fmla="*/ T24 w 19"/>
                  <a:gd name="T26" fmla="+- 0 10243 10229"/>
                  <a:gd name="T27" fmla="*/ 10243 h 26"/>
                  <a:gd name="T28" fmla="+- 0 6717 6700"/>
                  <a:gd name="T29" fmla="*/ T28 w 19"/>
                  <a:gd name="T30" fmla="+- 0 10243 10229"/>
                  <a:gd name="T31" fmla="*/ 10243 h 26"/>
                  <a:gd name="T32" fmla="+- 0 6717 6700"/>
                  <a:gd name="T33" fmla="*/ T32 w 19"/>
                  <a:gd name="T34" fmla="+- 0 10241 10229"/>
                  <a:gd name="T35" fmla="*/ 10241 h 26"/>
                  <a:gd name="T36" fmla="+- 0 6702 6700"/>
                  <a:gd name="T37" fmla="*/ T36 w 19"/>
                  <a:gd name="T38" fmla="+- 0 10241 10229"/>
                  <a:gd name="T39" fmla="*/ 10241 h 26"/>
                  <a:gd name="T40" fmla="+- 0 6702 6700"/>
                  <a:gd name="T41" fmla="*/ T40 w 19"/>
                  <a:gd name="T42" fmla="+- 0 10231 10229"/>
                  <a:gd name="T43" fmla="*/ 10231 h 26"/>
                  <a:gd name="T44" fmla="+- 0 6717 6700"/>
                  <a:gd name="T45" fmla="*/ T44 w 19"/>
                  <a:gd name="T46" fmla="+- 0 10231 10229"/>
                  <a:gd name="T47" fmla="*/ 10231 h 26"/>
                  <a:gd name="T48" fmla="+- 0 6717 6700"/>
                  <a:gd name="T49" fmla="*/ T48 w 19"/>
                  <a:gd name="T50" fmla="+- 0 10229 10229"/>
                  <a:gd name="T51" fmla="*/ 1022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2" y="24"/>
                    </a:lnTo>
                    <a:lnTo>
                      <a:pt x="2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2" y="12"/>
                    </a:lnTo>
                    <a:lnTo>
                      <a:pt x="2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82" name="Freeform 11998"/>
              <p:cNvSpPr>
                <a:spLocks/>
              </p:cNvSpPr>
              <p:nvPr/>
            </p:nvSpPr>
            <p:spPr bwMode="auto">
              <a:xfrm>
                <a:off x="6700" y="10229"/>
                <a:ext cx="19" cy="26"/>
              </a:xfrm>
              <a:custGeom>
                <a:avLst/>
                <a:gdLst>
                  <a:gd name="T0" fmla="+- 0 6717 6700"/>
                  <a:gd name="T1" fmla="*/ T0 w 19"/>
                  <a:gd name="T2" fmla="+- 0 10250 10229"/>
                  <a:gd name="T3" fmla="*/ 10250 h 26"/>
                  <a:gd name="T4" fmla="+- 0 6712 6700"/>
                  <a:gd name="T5" fmla="*/ T4 w 19"/>
                  <a:gd name="T6" fmla="+- 0 10250 10229"/>
                  <a:gd name="T7" fmla="*/ 10250 h 26"/>
                  <a:gd name="T8" fmla="+- 0 6712 6700"/>
                  <a:gd name="T9" fmla="*/ T8 w 19"/>
                  <a:gd name="T10" fmla="+- 0 10253 10229"/>
                  <a:gd name="T11" fmla="*/ 10253 h 26"/>
                  <a:gd name="T12" fmla="+- 0 6717 6700"/>
                  <a:gd name="T13" fmla="*/ T12 w 19"/>
                  <a:gd name="T14" fmla="+- 0 10253 10229"/>
                  <a:gd name="T15" fmla="*/ 10253 h 26"/>
                  <a:gd name="T16" fmla="+- 0 6717 6700"/>
                  <a:gd name="T17" fmla="*/ T16 w 19"/>
                  <a:gd name="T18" fmla="+- 0 10250 10229"/>
                  <a:gd name="T19" fmla="*/ 1025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7" y="21"/>
                    </a:moveTo>
                    <a:lnTo>
                      <a:pt x="12" y="21"/>
                    </a:lnTo>
                    <a:lnTo>
                      <a:pt x="12" y="24"/>
                    </a:lnTo>
                    <a:lnTo>
                      <a:pt x="17" y="24"/>
                    </a:lnTo>
                    <a:lnTo>
                      <a:pt x="17" y="21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83" name="Freeform 11999"/>
              <p:cNvSpPr>
                <a:spLocks/>
              </p:cNvSpPr>
              <p:nvPr/>
            </p:nvSpPr>
            <p:spPr bwMode="auto">
              <a:xfrm>
                <a:off x="6700" y="10229"/>
                <a:ext cx="19" cy="26"/>
              </a:xfrm>
              <a:custGeom>
                <a:avLst/>
                <a:gdLst>
                  <a:gd name="T0" fmla="+- 0 6717 6700"/>
                  <a:gd name="T1" fmla="*/ T0 w 19"/>
                  <a:gd name="T2" fmla="+- 0 10243 10229"/>
                  <a:gd name="T3" fmla="*/ 10243 h 26"/>
                  <a:gd name="T4" fmla="+- 0 6714 6700"/>
                  <a:gd name="T5" fmla="*/ T4 w 19"/>
                  <a:gd name="T6" fmla="+- 0 10243 10229"/>
                  <a:gd name="T7" fmla="*/ 10243 h 26"/>
                  <a:gd name="T8" fmla="+- 0 6714 6700"/>
                  <a:gd name="T9" fmla="*/ T8 w 19"/>
                  <a:gd name="T10" fmla="+- 0 10250 10229"/>
                  <a:gd name="T11" fmla="*/ 10250 h 26"/>
                  <a:gd name="T12" fmla="+- 0 6719 6700"/>
                  <a:gd name="T13" fmla="*/ T12 w 19"/>
                  <a:gd name="T14" fmla="+- 0 10250 10229"/>
                  <a:gd name="T15" fmla="*/ 10250 h 26"/>
                  <a:gd name="T16" fmla="+- 0 6719 6700"/>
                  <a:gd name="T17" fmla="*/ T16 w 19"/>
                  <a:gd name="T18" fmla="+- 0 10246 10229"/>
                  <a:gd name="T19" fmla="*/ 10246 h 26"/>
                  <a:gd name="T20" fmla="+- 0 6717 6700"/>
                  <a:gd name="T21" fmla="*/ T20 w 19"/>
                  <a:gd name="T22" fmla="+- 0 10246 10229"/>
                  <a:gd name="T23" fmla="*/ 10246 h 26"/>
                  <a:gd name="T24" fmla="+- 0 6717 6700"/>
                  <a:gd name="T25" fmla="*/ T24 w 19"/>
                  <a:gd name="T26" fmla="+- 0 10243 10229"/>
                  <a:gd name="T27" fmla="*/ 1024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" h="26">
                    <a:moveTo>
                      <a:pt x="17" y="14"/>
                    </a:moveTo>
                    <a:lnTo>
                      <a:pt x="14" y="14"/>
                    </a:lnTo>
                    <a:lnTo>
                      <a:pt x="14" y="21"/>
                    </a:lnTo>
                    <a:lnTo>
                      <a:pt x="19" y="21"/>
                    </a:lnTo>
                    <a:lnTo>
                      <a:pt x="19" y="17"/>
                    </a:lnTo>
                    <a:lnTo>
                      <a:pt x="17" y="17"/>
                    </a:lnTo>
                    <a:lnTo>
                      <a:pt x="17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30" name="Group 12000"/>
            <p:cNvGrpSpPr>
              <a:grpSpLocks/>
            </p:cNvGrpSpPr>
            <p:nvPr/>
          </p:nvGrpSpPr>
          <p:grpSpPr bwMode="auto">
            <a:xfrm>
              <a:off x="6508" y="10399"/>
              <a:ext cx="43" cy="43"/>
              <a:chOff x="6508" y="10399"/>
              <a:chExt cx="43" cy="43"/>
            </a:xfrm>
          </p:grpSpPr>
          <p:sp>
            <p:nvSpPr>
              <p:cNvPr id="20080" name="Freeform 12001"/>
              <p:cNvSpPr>
                <a:spLocks/>
              </p:cNvSpPr>
              <p:nvPr/>
            </p:nvSpPr>
            <p:spPr bwMode="auto">
              <a:xfrm>
                <a:off x="6508" y="10399"/>
                <a:ext cx="43" cy="43"/>
              </a:xfrm>
              <a:custGeom>
                <a:avLst/>
                <a:gdLst>
                  <a:gd name="T0" fmla="+- 0 6500 6508"/>
                  <a:gd name="T1" fmla="*/ T0 w 43"/>
                  <a:gd name="T2" fmla="+- 0 10421 10399"/>
                  <a:gd name="T3" fmla="*/ 10421 h 43"/>
                  <a:gd name="T4" fmla="+- 0 6560 6508"/>
                  <a:gd name="T5" fmla="*/ T4 w 43"/>
                  <a:gd name="T6" fmla="+- 0 10421 10399"/>
                  <a:gd name="T7" fmla="*/ 10421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8" y="22"/>
                    </a:moveTo>
                    <a:lnTo>
                      <a:pt x="52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31" name="Group 12002"/>
            <p:cNvGrpSpPr>
              <a:grpSpLocks/>
            </p:cNvGrpSpPr>
            <p:nvPr/>
          </p:nvGrpSpPr>
          <p:grpSpPr bwMode="auto">
            <a:xfrm>
              <a:off x="6520" y="10409"/>
              <a:ext cx="19" cy="26"/>
              <a:chOff x="6520" y="10409"/>
              <a:chExt cx="19" cy="26"/>
            </a:xfrm>
          </p:grpSpPr>
          <p:sp>
            <p:nvSpPr>
              <p:cNvPr id="20077" name="Freeform 12003"/>
              <p:cNvSpPr>
                <a:spLocks/>
              </p:cNvSpPr>
              <p:nvPr/>
            </p:nvSpPr>
            <p:spPr bwMode="auto">
              <a:xfrm>
                <a:off x="6520" y="10409"/>
                <a:ext cx="19" cy="26"/>
              </a:xfrm>
              <a:custGeom>
                <a:avLst/>
                <a:gdLst>
                  <a:gd name="T0" fmla="+- 0 6537 6520"/>
                  <a:gd name="T1" fmla="*/ T0 w 19"/>
                  <a:gd name="T2" fmla="+- 0 10409 10409"/>
                  <a:gd name="T3" fmla="*/ 10409 h 26"/>
                  <a:gd name="T4" fmla="+- 0 6520 6520"/>
                  <a:gd name="T5" fmla="*/ T4 w 19"/>
                  <a:gd name="T6" fmla="+- 0 10409 10409"/>
                  <a:gd name="T7" fmla="*/ 10409 h 26"/>
                  <a:gd name="T8" fmla="+- 0 6520 6520"/>
                  <a:gd name="T9" fmla="*/ T8 w 19"/>
                  <a:gd name="T10" fmla="+- 0 10435 10409"/>
                  <a:gd name="T11" fmla="*/ 10435 h 26"/>
                  <a:gd name="T12" fmla="+- 0 6534 6520"/>
                  <a:gd name="T13" fmla="*/ T12 w 19"/>
                  <a:gd name="T14" fmla="+- 0 10435 10409"/>
                  <a:gd name="T15" fmla="*/ 10435 h 26"/>
                  <a:gd name="T16" fmla="+- 0 6534 6520"/>
                  <a:gd name="T17" fmla="*/ T16 w 19"/>
                  <a:gd name="T18" fmla="+- 0 10433 10409"/>
                  <a:gd name="T19" fmla="*/ 10433 h 26"/>
                  <a:gd name="T20" fmla="+- 0 6522 6520"/>
                  <a:gd name="T21" fmla="*/ T20 w 19"/>
                  <a:gd name="T22" fmla="+- 0 10433 10409"/>
                  <a:gd name="T23" fmla="*/ 10433 h 26"/>
                  <a:gd name="T24" fmla="+- 0 6522 6520"/>
                  <a:gd name="T25" fmla="*/ T24 w 19"/>
                  <a:gd name="T26" fmla="+- 0 10423 10409"/>
                  <a:gd name="T27" fmla="*/ 10423 h 26"/>
                  <a:gd name="T28" fmla="+- 0 6537 6520"/>
                  <a:gd name="T29" fmla="*/ T28 w 19"/>
                  <a:gd name="T30" fmla="+- 0 10423 10409"/>
                  <a:gd name="T31" fmla="*/ 10423 h 26"/>
                  <a:gd name="T32" fmla="+- 0 6537 6520"/>
                  <a:gd name="T33" fmla="*/ T32 w 19"/>
                  <a:gd name="T34" fmla="+- 0 10421 10409"/>
                  <a:gd name="T35" fmla="*/ 10421 h 26"/>
                  <a:gd name="T36" fmla="+- 0 6522 6520"/>
                  <a:gd name="T37" fmla="*/ T36 w 19"/>
                  <a:gd name="T38" fmla="+- 0 10421 10409"/>
                  <a:gd name="T39" fmla="*/ 10421 h 26"/>
                  <a:gd name="T40" fmla="+- 0 6522 6520"/>
                  <a:gd name="T41" fmla="*/ T40 w 19"/>
                  <a:gd name="T42" fmla="+- 0 10411 10409"/>
                  <a:gd name="T43" fmla="*/ 10411 h 26"/>
                  <a:gd name="T44" fmla="+- 0 6537 6520"/>
                  <a:gd name="T45" fmla="*/ T44 w 19"/>
                  <a:gd name="T46" fmla="+- 0 10411 10409"/>
                  <a:gd name="T47" fmla="*/ 10411 h 26"/>
                  <a:gd name="T48" fmla="+- 0 6537 6520"/>
                  <a:gd name="T49" fmla="*/ T48 w 19"/>
                  <a:gd name="T50" fmla="+- 0 10409 10409"/>
                  <a:gd name="T51" fmla="*/ 10409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2" y="24"/>
                    </a:lnTo>
                    <a:lnTo>
                      <a:pt x="2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2" y="12"/>
                    </a:lnTo>
                    <a:lnTo>
                      <a:pt x="2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78" name="Freeform 12004"/>
              <p:cNvSpPr>
                <a:spLocks/>
              </p:cNvSpPr>
              <p:nvPr/>
            </p:nvSpPr>
            <p:spPr bwMode="auto">
              <a:xfrm>
                <a:off x="6520" y="10409"/>
                <a:ext cx="19" cy="26"/>
              </a:xfrm>
              <a:custGeom>
                <a:avLst/>
                <a:gdLst>
                  <a:gd name="T0" fmla="+- 0 6537 6520"/>
                  <a:gd name="T1" fmla="*/ T0 w 19"/>
                  <a:gd name="T2" fmla="+- 0 10430 10409"/>
                  <a:gd name="T3" fmla="*/ 10430 h 26"/>
                  <a:gd name="T4" fmla="+- 0 6532 6520"/>
                  <a:gd name="T5" fmla="*/ T4 w 19"/>
                  <a:gd name="T6" fmla="+- 0 10430 10409"/>
                  <a:gd name="T7" fmla="*/ 10430 h 26"/>
                  <a:gd name="T8" fmla="+- 0 6530 6520"/>
                  <a:gd name="T9" fmla="*/ T8 w 19"/>
                  <a:gd name="T10" fmla="+- 0 10433 10409"/>
                  <a:gd name="T11" fmla="*/ 10433 h 26"/>
                  <a:gd name="T12" fmla="+- 0 6537 6520"/>
                  <a:gd name="T13" fmla="*/ T12 w 19"/>
                  <a:gd name="T14" fmla="+- 0 10433 10409"/>
                  <a:gd name="T15" fmla="*/ 10433 h 26"/>
                  <a:gd name="T16" fmla="+- 0 6537 6520"/>
                  <a:gd name="T17" fmla="*/ T16 w 19"/>
                  <a:gd name="T18" fmla="+- 0 10430 10409"/>
                  <a:gd name="T19" fmla="*/ 10430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7" y="21"/>
                    </a:moveTo>
                    <a:lnTo>
                      <a:pt x="12" y="21"/>
                    </a:lnTo>
                    <a:lnTo>
                      <a:pt x="10" y="24"/>
                    </a:lnTo>
                    <a:lnTo>
                      <a:pt x="17" y="24"/>
                    </a:lnTo>
                    <a:lnTo>
                      <a:pt x="17" y="21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79" name="Freeform 12005"/>
              <p:cNvSpPr>
                <a:spLocks/>
              </p:cNvSpPr>
              <p:nvPr/>
            </p:nvSpPr>
            <p:spPr bwMode="auto">
              <a:xfrm>
                <a:off x="6520" y="10409"/>
                <a:ext cx="19" cy="26"/>
              </a:xfrm>
              <a:custGeom>
                <a:avLst/>
                <a:gdLst>
                  <a:gd name="T0" fmla="+- 0 6539 6520"/>
                  <a:gd name="T1" fmla="*/ T0 w 19"/>
                  <a:gd name="T2" fmla="+- 0 10423 10409"/>
                  <a:gd name="T3" fmla="*/ 10423 h 26"/>
                  <a:gd name="T4" fmla="+- 0 6534 6520"/>
                  <a:gd name="T5" fmla="*/ T4 w 19"/>
                  <a:gd name="T6" fmla="+- 0 10423 10409"/>
                  <a:gd name="T7" fmla="*/ 10423 h 26"/>
                  <a:gd name="T8" fmla="+- 0 6534 6520"/>
                  <a:gd name="T9" fmla="*/ T8 w 19"/>
                  <a:gd name="T10" fmla="+- 0 10430 10409"/>
                  <a:gd name="T11" fmla="*/ 10430 h 26"/>
                  <a:gd name="T12" fmla="+- 0 6539 6520"/>
                  <a:gd name="T13" fmla="*/ T12 w 19"/>
                  <a:gd name="T14" fmla="+- 0 10430 10409"/>
                  <a:gd name="T15" fmla="*/ 10430 h 26"/>
                  <a:gd name="T16" fmla="+- 0 6539 6520"/>
                  <a:gd name="T17" fmla="*/ T16 w 19"/>
                  <a:gd name="T18" fmla="+- 0 10423 10409"/>
                  <a:gd name="T19" fmla="*/ 10423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14"/>
                    </a:moveTo>
                    <a:lnTo>
                      <a:pt x="14" y="14"/>
                    </a:lnTo>
                    <a:lnTo>
                      <a:pt x="14" y="21"/>
                    </a:lnTo>
                    <a:lnTo>
                      <a:pt x="19" y="21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32" name="Group 12006"/>
            <p:cNvGrpSpPr>
              <a:grpSpLocks/>
            </p:cNvGrpSpPr>
            <p:nvPr/>
          </p:nvGrpSpPr>
          <p:grpSpPr bwMode="auto">
            <a:xfrm>
              <a:off x="6374" y="10238"/>
              <a:ext cx="41" cy="43"/>
              <a:chOff x="6374" y="10238"/>
              <a:chExt cx="41" cy="43"/>
            </a:xfrm>
          </p:grpSpPr>
          <p:sp>
            <p:nvSpPr>
              <p:cNvPr id="20076" name="Freeform 12007"/>
              <p:cNvSpPr>
                <a:spLocks/>
              </p:cNvSpPr>
              <p:nvPr/>
            </p:nvSpPr>
            <p:spPr bwMode="auto">
              <a:xfrm>
                <a:off x="6374" y="10238"/>
                <a:ext cx="41" cy="43"/>
              </a:xfrm>
              <a:custGeom>
                <a:avLst/>
                <a:gdLst>
                  <a:gd name="T0" fmla="+- 0 6365 6374"/>
                  <a:gd name="T1" fmla="*/ T0 w 41"/>
                  <a:gd name="T2" fmla="+- 0 10260 10238"/>
                  <a:gd name="T3" fmla="*/ 10260 h 43"/>
                  <a:gd name="T4" fmla="+- 0 6423 6374"/>
                  <a:gd name="T5" fmla="*/ T4 w 41"/>
                  <a:gd name="T6" fmla="+- 0 10260 10238"/>
                  <a:gd name="T7" fmla="*/ 10260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1" h="43">
                    <a:moveTo>
                      <a:pt x="-9" y="22"/>
                    </a:moveTo>
                    <a:lnTo>
                      <a:pt x="49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33" name="Group 12008"/>
            <p:cNvGrpSpPr>
              <a:grpSpLocks/>
            </p:cNvGrpSpPr>
            <p:nvPr/>
          </p:nvGrpSpPr>
          <p:grpSpPr bwMode="auto">
            <a:xfrm>
              <a:off x="6383" y="10248"/>
              <a:ext cx="19" cy="24"/>
              <a:chOff x="6383" y="10248"/>
              <a:chExt cx="19" cy="24"/>
            </a:xfrm>
          </p:grpSpPr>
          <p:sp>
            <p:nvSpPr>
              <p:cNvPr id="20074" name="Freeform 12009"/>
              <p:cNvSpPr>
                <a:spLocks/>
              </p:cNvSpPr>
              <p:nvPr/>
            </p:nvSpPr>
            <p:spPr bwMode="auto">
              <a:xfrm>
                <a:off x="6383" y="10248"/>
                <a:ext cx="19" cy="24"/>
              </a:xfrm>
              <a:custGeom>
                <a:avLst/>
                <a:gdLst>
                  <a:gd name="T0" fmla="+- 0 6400 6383"/>
                  <a:gd name="T1" fmla="*/ T0 w 19"/>
                  <a:gd name="T2" fmla="+- 0 10248 10248"/>
                  <a:gd name="T3" fmla="*/ 10248 h 24"/>
                  <a:gd name="T4" fmla="+- 0 6383 6383"/>
                  <a:gd name="T5" fmla="*/ T4 w 19"/>
                  <a:gd name="T6" fmla="+- 0 10248 10248"/>
                  <a:gd name="T7" fmla="*/ 10248 h 24"/>
                  <a:gd name="T8" fmla="+- 0 6383 6383"/>
                  <a:gd name="T9" fmla="*/ T8 w 19"/>
                  <a:gd name="T10" fmla="+- 0 10272 10248"/>
                  <a:gd name="T11" fmla="*/ 10272 h 24"/>
                  <a:gd name="T12" fmla="+- 0 6400 6383"/>
                  <a:gd name="T13" fmla="*/ T12 w 19"/>
                  <a:gd name="T14" fmla="+- 0 10272 10248"/>
                  <a:gd name="T15" fmla="*/ 10272 h 24"/>
                  <a:gd name="T16" fmla="+- 0 6400 6383"/>
                  <a:gd name="T17" fmla="*/ T16 w 19"/>
                  <a:gd name="T18" fmla="+- 0 10270 10248"/>
                  <a:gd name="T19" fmla="*/ 10270 h 24"/>
                  <a:gd name="T20" fmla="+- 0 6388 6383"/>
                  <a:gd name="T21" fmla="*/ T20 w 19"/>
                  <a:gd name="T22" fmla="+- 0 10270 10248"/>
                  <a:gd name="T23" fmla="*/ 10270 h 24"/>
                  <a:gd name="T24" fmla="+- 0 6388 6383"/>
                  <a:gd name="T25" fmla="*/ T24 w 19"/>
                  <a:gd name="T26" fmla="+- 0 10260 10248"/>
                  <a:gd name="T27" fmla="*/ 10260 h 24"/>
                  <a:gd name="T28" fmla="+- 0 6400 6383"/>
                  <a:gd name="T29" fmla="*/ T28 w 19"/>
                  <a:gd name="T30" fmla="+- 0 10260 10248"/>
                  <a:gd name="T31" fmla="*/ 10260 h 24"/>
                  <a:gd name="T32" fmla="+- 0 6400 6383"/>
                  <a:gd name="T33" fmla="*/ T32 w 19"/>
                  <a:gd name="T34" fmla="+- 0 10258 10248"/>
                  <a:gd name="T35" fmla="*/ 10258 h 24"/>
                  <a:gd name="T36" fmla="+- 0 6388 6383"/>
                  <a:gd name="T37" fmla="*/ T36 w 19"/>
                  <a:gd name="T38" fmla="+- 0 10258 10248"/>
                  <a:gd name="T39" fmla="*/ 10258 h 24"/>
                  <a:gd name="T40" fmla="+- 0 6388 6383"/>
                  <a:gd name="T41" fmla="*/ T40 w 19"/>
                  <a:gd name="T42" fmla="+- 0 10250 10248"/>
                  <a:gd name="T43" fmla="*/ 10250 h 24"/>
                  <a:gd name="T44" fmla="+- 0 6400 6383"/>
                  <a:gd name="T45" fmla="*/ T44 w 19"/>
                  <a:gd name="T46" fmla="+- 0 10250 10248"/>
                  <a:gd name="T47" fmla="*/ 10250 h 24"/>
                  <a:gd name="T48" fmla="+- 0 6400 6383"/>
                  <a:gd name="T49" fmla="*/ T48 w 19"/>
                  <a:gd name="T50" fmla="+- 0 10248 10248"/>
                  <a:gd name="T51" fmla="*/ 1024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4">
                    <a:moveTo>
                      <a:pt x="17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7" y="24"/>
                    </a:lnTo>
                    <a:lnTo>
                      <a:pt x="17" y="22"/>
                    </a:lnTo>
                    <a:lnTo>
                      <a:pt x="5" y="22"/>
                    </a:lnTo>
                    <a:lnTo>
                      <a:pt x="5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5" y="10"/>
                    </a:lnTo>
                    <a:lnTo>
                      <a:pt x="5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75" name="Freeform 12010"/>
              <p:cNvSpPr>
                <a:spLocks/>
              </p:cNvSpPr>
              <p:nvPr/>
            </p:nvSpPr>
            <p:spPr bwMode="auto">
              <a:xfrm>
                <a:off x="6383" y="10248"/>
                <a:ext cx="19" cy="24"/>
              </a:xfrm>
              <a:custGeom>
                <a:avLst/>
                <a:gdLst>
                  <a:gd name="T0" fmla="+- 0 6402 6383"/>
                  <a:gd name="T1" fmla="*/ T0 w 19"/>
                  <a:gd name="T2" fmla="+- 0 10260 10248"/>
                  <a:gd name="T3" fmla="*/ 10260 h 24"/>
                  <a:gd name="T4" fmla="+- 0 6395 6383"/>
                  <a:gd name="T5" fmla="*/ T4 w 19"/>
                  <a:gd name="T6" fmla="+- 0 10260 10248"/>
                  <a:gd name="T7" fmla="*/ 10260 h 24"/>
                  <a:gd name="T8" fmla="+- 0 6398 6383"/>
                  <a:gd name="T9" fmla="*/ T8 w 19"/>
                  <a:gd name="T10" fmla="+- 0 10262 10248"/>
                  <a:gd name="T11" fmla="*/ 10262 h 24"/>
                  <a:gd name="T12" fmla="+- 0 6400 6383"/>
                  <a:gd name="T13" fmla="*/ T12 w 19"/>
                  <a:gd name="T14" fmla="+- 0 10262 10248"/>
                  <a:gd name="T15" fmla="*/ 10262 h 24"/>
                  <a:gd name="T16" fmla="+- 0 6400 6383"/>
                  <a:gd name="T17" fmla="*/ T16 w 19"/>
                  <a:gd name="T18" fmla="+- 0 10267 10248"/>
                  <a:gd name="T19" fmla="*/ 10267 h 24"/>
                  <a:gd name="T20" fmla="+- 0 6398 6383"/>
                  <a:gd name="T21" fmla="*/ T20 w 19"/>
                  <a:gd name="T22" fmla="+- 0 10267 10248"/>
                  <a:gd name="T23" fmla="*/ 10267 h 24"/>
                  <a:gd name="T24" fmla="+- 0 6398 6383"/>
                  <a:gd name="T25" fmla="*/ T24 w 19"/>
                  <a:gd name="T26" fmla="+- 0 10270 10248"/>
                  <a:gd name="T27" fmla="*/ 10270 h 24"/>
                  <a:gd name="T28" fmla="+- 0 6402 6383"/>
                  <a:gd name="T29" fmla="*/ T28 w 19"/>
                  <a:gd name="T30" fmla="+- 0 10270 10248"/>
                  <a:gd name="T31" fmla="*/ 10270 h 24"/>
                  <a:gd name="T32" fmla="+- 0 6402 6383"/>
                  <a:gd name="T33" fmla="*/ T32 w 19"/>
                  <a:gd name="T34" fmla="+- 0 10260 10248"/>
                  <a:gd name="T35" fmla="*/ 1026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19" h="24">
                    <a:moveTo>
                      <a:pt x="19" y="12"/>
                    </a:moveTo>
                    <a:lnTo>
                      <a:pt x="12" y="12"/>
                    </a:lnTo>
                    <a:lnTo>
                      <a:pt x="15" y="14"/>
                    </a:lnTo>
                    <a:lnTo>
                      <a:pt x="17" y="14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9" y="22"/>
                    </a:lnTo>
                    <a:lnTo>
                      <a:pt x="19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34" name="Group 12011"/>
            <p:cNvGrpSpPr>
              <a:grpSpLocks/>
            </p:cNvGrpSpPr>
            <p:nvPr/>
          </p:nvGrpSpPr>
          <p:grpSpPr bwMode="auto">
            <a:xfrm>
              <a:off x="6318" y="10034"/>
              <a:ext cx="43" cy="43"/>
              <a:chOff x="6318" y="10034"/>
              <a:chExt cx="43" cy="43"/>
            </a:xfrm>
          </p:grpSpPr>
          <p:sp>
            <p:nvSpPr>
              <p:cNvPr id="20073" name="Freeform 12012"/>
              <p:cNvSpPr>
                <a:spLocks/>
              </p:cNvSpPr>
              <p:nvPr/>
            </p:nvSpPr>
            <p:spPr bwMode="auto">
              <a:xfrm>
                <a:off x="6318" y="10034"/>
                <a:ext cx="43" cy="43"/>
              </a:xfrm>
              <a:custGeom>
                <a:avLst/>
                <a:gdLst>
                  <a:gd name="T0" fmla="+- 0 6310 6318"/>
                  <a:gd name="T1" fmla="*/ T0 w 43"/>
                  <a:gd name="T2" fmla="+- 0 10056 10034"/>
                  <a:gd name="T3" fmla="*/ 10056 h 43"/>
                  <a:gd name="T4" fmla="+- 0 6370 6318"/>
                  <a:gd name="T5" fmla="*/ T4 w 43"/>
                  <a:gd name="T6" fmla="+- 0 10056 10034"/>
                  <a:gd name="T7" fmla="*/ 1005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8" y="22"/>
                    </a:moveTo>
                    <a:lnTo>
                      <a:pt x="52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35" name="Group 12013"/>
            <p:cNvGrpSpPr>
              <a:grpSpLocks/>
            </p:cNvGrpSpPr>
            <p:nvPr/>
          </p:nvGrpSpPr>
          <p:grpSpPr bwMode="auto">
            <a:xfrm>
              <a:off x="6330" y="10044"/>
              <a:ext cx="19" cy="26"/>
              <a:chOff x="6330" y="10044"/>
              <a:chExt cx="19" cy="26"/>
            </a:xfrm>
          </p:grpSpPr>
          <p:sp>
            <p:nvSpPr>
              <p:cNvPr id="20071" name="Freeform 12014"/>
              <p:cNvSpPr>
                <a:spLocks/>
              </p:cNvSpPr>
              <p:nvPr/>
            </p:nvSpPr>
            <p:spPr bwMode="auto">
              <a:xfrm>
                <a:off x="6330" y="10044"/>
                <a:ext cx="19" cy="26"/>
              </a:xfrm>
              <a:custGeom>
                <a:avLst/>
                <a:gdLst>
                  <a:gd name="T0" fmla="+- 0 6347 6330"/>
                  <a:gd name="T1" fmla="*/ T0 w 19"/>
                  <a:gd name="T2" fmla="+- 0 10044 10044"/>
                  <a:gd name="T3" fmla="*/ 10044 h 26"/>
                  <a:gd name="T4" fmla="+- 0 6330 6330"/>
                  <a:gd name="T5" fmla="*/ T4 w 19"/>
                  <a:gd name="T6" fmla="+- 0 10044 10044"/>
                  <a:gd name="T7" fmla="*/ 10044 h 26"/>
                  <a:gd name="T8" fmla="+- 0 6330 6330"/>
                  <a:gd name="T9" fmla="*/ T8 w 19"/>
                  <a:gd name="T10" fmla="+- 0 10070 10044"/>
                  <a:gd name="T11" fmla="*/ 10070 h 26"/>
                  <a:gd name="T12" fmla="+- 0 6345 6330"/>
                  <a:gd name="T13" fmla="*/ T12 w 19"/>
                  <a:gd name="T14" fmla="+- 0 10070 10044"/>
                  <a:gd name="T15" fmla="*/ 10070 h 26"/>
                  <a:gd name="T16" fmla="+- 0 6345 6330"/>
                  <a:gd name="T17" fmla="*/ T16 w 19"/>
                  <a:gd name="T18" fmla="+- 0 10068 10044"/>
                  <a:gd name="T19" fmla="*/ 10068 h 26"/>
                  <a:gd name="T20" fmla="+- 0 6347 6330"/>
                  <a:gd name="T21" fmla="*/ T20 w 19"/>
                  <a:gd name="T22" fmla="+- 0 10068 10044"/>
                  <a:gd name="T23" fmla="*/ 10068 h 26"/>
                  <a:gd name="T24" fmla="+- 0 6347 6330"/>
                  <a:gd name="T25" fmla="*/ T24 w 19"/>
                  <a:gd name="T26" fmla="+- 0 10066 10044"/>
                  <a:gd name="T27" fmla="*/ 10066 h 26"/>
                  <a:gd name="T28" fmla="+- 0 6333 6330"/>
                  <a:gd name="T29" fmla="*/ T28 w 19"/>
                  <a:gd name="T30" fmla="+- 0 10066 10044"/>
                  <a:gd name="T31" fmla="*/ 10066 h 26"/>
                  <a:gd name="T32" fmla="+- 0 6333 6330"/>
                  <a:gd name="T33" fmla="*/ T32 w 19"/>
                  <a:gd name="T34" fmla="+- 0 10058 10044"/>
                  <a:gd name="T35" fmla="*/ 10058 h 26"/>
                  <a:gd name="T36" fmla="+- 0 6347 6330"/>
                  <a:gd name="T37" fmla="*/ T36 w 19"/>
                  <a:gd name="T38" fmla="+- 0 10058 10044"/>
                  <a:gd name="T39" fmla="*/ 10058 h 26"/>
                  <a:gd name="T40" fmla="+- 0 6347 6330"/>
                  <a:gd name="T41" fmla="*/ T40 w 19"/>
                  <a:gd name="T42" fmla="+- 0 10056 10044"/>
                  <a:gd name="T43" fmla="*/ 10056 h 26"/>
                  <a:gd name="T44" fmla="+- 0 6333 6330"/>
                  <a:gd name="T45" fmla="*/ T44 w 19"/>
                  <a:gd name="T46" fmla="+- 0 10056 10044"/>
                  <a:gd name="T47" fmla="*/ 10056 h 26"/>
                  <a:gd name="T48" fmla="+- 0 6333 6330"/>
                  <a:gd name="T49" fmla="*/ T48 w 19"/>
                  <a:gd name="T50" fmla="+- 0 10046 10044"/>
                  <a:gd name="T51" fmla="*/ 10046 h 26"/>
                  <a:gd name="T52" fmla="+- 0 6347 6330"/>
                  <a:gd name="T53" fmla="*/ T52 w 19"/>
                  <a:gd name="T54" fmla="+- 0 10046 10044"/>
                  <a:gd name="T55" fmla="*/ 10046 h 26"/>
                  <a:gd name="T56" fmla="+- 0 6347 6330"/>
                  <a:gd name="T57" fmla="*/ T56 w 19"/>
                  <a:gd name="T58" fmla="+- 0 10044 10044"/>
                  <a:gd name="T59" fmla="*/ 1004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4"/>
                    </a:lnTo>
                    <a:lnTo>
                      <a:pt x="17" y="22"/>
                    </a:lnTo>
                    <a:lnTo>
                      <a:pt x="3" y="22"/>
                    </a:lnTo>
                    <a:lnTo>
                      <a:pt x="3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3" y="12"/>
                    </a:lnTo>
                    <a:lnTo>
                      <a:pt x="3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72" name="Freeform 12015"/>
              <p:cNvSpPr>
                <a:spLocks/>
              </p:cNvSpPr>
              <p:nvPr/>
            </p:nvSpPr>
            <p:spPr bwMode="auto">
              <a:xfrm>
                <a:off x="6330" y="10044"/>
                <a:ext cx="19" cy="26"/>
              </a:xfrm>
              <a:custGeom>
                <a:avLst/>
                <a:gdLst>
                  <a:gd name="T0" fmla="+- 0 6347 6330"/>
                  <a:gd name="T1" fmla="*/ T0 w 19"/>
                  <a:gd name="T2" fmla="+- 0 10058 10044"/>
                  <a:gd name="T3" fmla="*/ 10058 h 26"/>
                  <a:gd name="T4" fmla="+- 0 6345 6330"/>
                  <a:gd name="T5" fmla="*/ T4 w 19"/>
                  <a:gd name="T6" fmla="+- 0 10058 10044"/>
                  <a:gd name="T7" fmla="*/ 10058 h 26"/>
                  <a:gd name="T8" fmla="+- 0 6345 6330"/>
                  <a:gd name="T9" fmla="*/ T8 w 19"/>
                  <a:gd name="T10" fmla="+- 0 10066 10044"/>
                  <a:gd name="T11" fmla="*/ 10066 h 26"/>
                  <a:gd name="T12" fmla="+- 0 6347 6330"/>
                  <a:gd name="T13" fmla="*/ T12 w 19"/>
                  <a:gd name="T14" fmla="+- 0 10066 10044"/>
                  <a:gd name="T15" fmla="*/ 10066 h 26"/>
                  <a:gd name="T16" fmla="+- 0 6350 6330"/>
                  <a:gd name="T17" fmla="*/ T16 w 19"/>
                  <a:gd name="T18" fmla="+- 0 10063 10044"/>
                  <a:gd name="T19" fmla="*/ 10063 h 26"/>
                  <a:gd name="T20" fmla="+- 0 6350 6330"/>
                  <a:gd name="T21" fmla="*/ T20 w 19"/>
                  <a:gd name="T22" fmla="+- 0 10061 10044"/>
                  <a:gd name="T23" fmla="*/ 10061 h 26"/>
                  <a:gd name="T24" fmla="+- 0 6347 6330"/>
                  <a:gd name="T25" fmla="*/ T24 w 19"/>
                  <a:gd name="T26" fmla="+- 0 10058 10044"/>
                  <a:gd name="T27" fmla="*/ 1005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" h="26">
                    <a:moveTo>
                      <a:pt x="17" y="14"/>
                    </a:moveTo>
                    <a:lnTo>
                      <a:pt x="15" y="14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20" y="19"/>
                    </a:lnTo>
                    <a:lnTo>
                      <a:pt x="20" y="17"/>
                    </a:lnTo>
                    <a:lnTo>
                      <a:pt x="17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36" name="Group 12016"/>
            <p:cNvGrpSpPr>
              <a:grpSpLocks/>
            </p:cNvGrpSpPr>
            <p:nvPr/>
          </p:nvGrpSpPr>
          <p:grpSpPr bwMode="auto">
            <a:xfrm>
              <a:off x="6110" y="10222"/>
              <a:ext cx="43" cy="41"/>
              <a:chOff x="6110" y="10222"/>
              <a:chExt cx="43" cy="41"/>
            </a:xfrm>
          </p:grpSpPr>
          <p:sp>
            <p:nvSpPr>
              <p:cNvPr id="20070" name="Freeform 12017"/>
              <p:cNvSpPr>
                <a:spLocks/>
              </p:cNvSpPr>
              <p:nvPr/>
            </p:nvSpPr>
            <p:spPr bwMode="auto">
              <a:xfrm>
                <a:off x="6110" y="10222"/>
                <a:ext cx="43" cy="41"/>
              </a:xfrm>
              <a:custGeom>
                <a:avLst/>
                <a:gdLst>
                  <a:gd name="T0" fmla="+- 0 6101 6110"/>
                  <a:gd name="T1" fmla="*/ T0 w 43"/>
                  <a:gd name="T2" fmla="+- 0 10242 10222"/>
                  <a:gd name="T3" fmla="*/ 10242 h 41"/>
                  <a:gd name="T4" fmla="+- 0 6161 6110"/>
                  <a:gd name="T5" fmla="*/ T4 w 43"/>
                  <a:gd name="T6" fmla="+- 0 10242 10222"/>
                  <a:gd name="T7" fmla="*/ 10242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1">
                    <a:moveTo>
                      <a:pt x="-9" y="20"/>
                    </a:moveTo>
                    <a:lnTo>
                      <a:pt x="51" y="20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37" name="Group 12018"/>
            <p:cNvGrpSpPr>
              <a:grpSpLocks/>
            </p:cNvGrpSpPr>
            <p:nvPr/>
          </p:nvGrpSpPr>
          <p:grpSpPr bwMode="auto">
            <a:xfrm>
              <a:off x="6275" y="10387"/>
              <a:ext cx="43" cy="41"/>
              <a:chOff x="6275" y="10387"/>
              <a:chExt cx="43" cy="41"/>
            </a:xfrm>
          </p:grpSpPr>
          <p:sp>
            <p:nvSpPr>
              <p:cNvPr id="20069" name="Freeform 12019"/>
              <p:cNvSpPr>
                <a:spLocks/>
              </p:cNvSpPr>
              <p:nvPr/>
            </p:nvSpPr>
            <p:spPr bwMode="auto">
              <a:xfrm>
                <a:off x="6275" y="10387"/>
                <a:ext cx="43" cy="41"/>
              </a:xfrm>
              <a:custGeom>
                <a:avLst/>
                <a:gdLst>
                  <a:gd name="T0" fmla="+- 0 6267 6275"/>
                  <a:gd name="T1" fmla="*/ T0 w 43"/>
                  <a:gd name="T2" fmla="+- 0 10408 10387"/>
                  <a:gd name="T3" fmla="*/ 10408 h 41"/>
                  <a:gd name="T4" fmla="+- 0 6327 6275"/>
                  <a:gd name="T5" fmla="*/ T4 w 43"/>
                  <a:gd name="T6" fmla="+- 0 10408 10387"/>
                  <a:gd name="T7" fmla="*/ 10408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1">
                    <a:moveTo>
                      <a:pt x="-8" y="21"/>
                    </a:moveTo>
                    <a:lnTo>
                      <a:pt x="52" y="21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38" name="Group 12020"/>
            <p:cNvGrpSpPr>
              <a:grpSpLocks/>
            </p:cNvGrpSpPr>
            <p:nvPr/>
          </p:nvGrpSpPr>
          <p:grpSpPr bwMode="auto">
            <a:xfrm>
              <a:off x="6330" y="10584"/>
              <a:ext cx="41" cy="43"/>
              <a:chOff x="6330" y="10584"/>
              <a:chExt cx="41" cy="43"/>
            </a:xfrm>
          </p:grpSpPr>
          <p:sp>
            <p:nvSpPr>
              <p:cNvPr id="20068" name="Freeform 12021"/>
              <p:cNvSpPr>
                <a:spLocks/>
              </p:cNvSpPr>
              <p:nvPr/>
            </p:nvSpPr>
            <p:spPr bwMode="auto">
              <a:xfrm>
                <a:off x="6330" y="10584"/>
                <a:ext cx="41" cy="43"/>
              </a:xfrm>
              <a:custGeom>
                <a:avLst/>
                <a:gdLst>
                  <a:gd name="T0" fmla="+- 0 6322 6330"/>
                  <a:gd name="T1" fmla="*/ T0 w 41"/>
                  <a:gd name="T2" fmla="+- 0 10606 10584"/>
                  <a:gd name="T3" fmla="*/ 10606 h 43"/>
                  <a:gd name="T4" fmla="+- 0 6380 6330"/>
                  <a:gd name="T5" fmla="*/ T4 w 41"/>
                  <a:gd name="T6" fmla="+- 0 10606 10584"/>
                  <a:gd name="T7" fmla="*/ 1060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1" h="43">
                    <a:moveTo>
                      <a:pt x="-8" y="22"/>
                    </a:moveTo>
                    <a:lnTo>
                      <a:pt x="50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39" name="Group 12022"/>
            <p:cNvGrpSpPr>
              <a:grpSpLocks/>
            </p:cNvGrpSpPr>
            <p:nvPr/>
          </p:nvGrpSpPr>
          <p:grpSpPr bwMode="auto">
            <a:xfrm>
              <a:off x="6340" y="10594"/>
              <a:ext cx="19" cy="26"/>
              <a:chOff x="6340" y="10594"/>
              <a:chExt cx="19" cy="26"/>
            </a:xfrm>
          </p:grpSpPr>
          <p:sp>
            <p:nvSpPr>
              <p:cNvPr id="20066" name="Freeform 12023"/>
              <p:cNvSpPr>
                <a:spLocks/>
              </p:cNvSpPr>
              <p:nvPr/>
            </p:nvSpPr>
            <p:spPr bwMode="auto">
              <a:xfrm>
                <a:off x="6340" y="10594"/>
                <a:ext cx="19" cy="26"/>
              </a:xfrm>
              <a:custGeom>
                <a:avLst/>
                <a:gdLst>
                  <a:gd name="T0" fmla="+- 0 6357 6340"/>
                  <a:gd name="T1" fmla="*/ T0 w 19"/>
                  <a:gd name="T2" fmla="+- 0 10594 10594"/>
                  <a:gd name="T3" fmla="*/ 10594 h 26"/>
                  <a:gd name="T4" fmla="+- 0 6340 6340"/>
                  <a:gd name="T5" fmla="*/ T4 w 19"/>
                  <a:gd name="T6" fmla="+- 0 10594 10594"/>
                  <a:gd name="T7" fmla="*/ 10594 h 26"/>
                  <a:gd name="T8" fmla="+- 0 6340 6340"/>
                  <a:gd name="T9" fmla="*/ T8 w 19"/>
                  <a:gd name="T10" fmla="+- 0 10620 10594"/>
                  <a:gd name="T11" fmla="*/ 10620 h 26"/>
                  <a:gd name="T12" fmla="+- 0 6354 6340"/>
                  <a:gd name="T13" fmla="*/ T12 w 19"/>
                  <a:gd name="T14" fmla="+- 0 10620 10594"/>
                  <a:gd name="T15" fmla="*/ 10620 h 26"/>
                  <a:gd name="T16" fmla="+- 0 6354 6340"/>
                  <a:gd name="T17" fmla="*/ T16 w 19"/>
                  <a:gd name="T18" fmla="+- 0 10618 10594"/>
                  <a:gd name="T19" fmla="*/ 10618 h 26"/>
                  <a:gd name="T20" fmla="+- 0 6359 6340"/>
                  <a:gd name="T21" fmla="*/ T20 w 19"/>
                  <a:gd name="T22" fmla="+- 0 10618 10594"/>
                  <a:gd name="T23" fmla="*/ 10618 h 26"/>
                  <a:gd name="T24" fmla="+- 0 6359 6340"/>
                  <a:gd name="T25" fmla="*/ T24 w 19"/>
                  <a:gd name="T26" fmla="+- 0 10615 10594"/>
                  <a:gd name="T27" fmla="*/ 10615 h 26"/>
                  <a:gd name="T28" fmla="+- 0 6345 6340"/>
                  <a:gd name="T29" fmla="*/ T28 w 19"/>
                  <a:gd name="T30" fmla="+- 0 10615 10594"/>
                  <a:gd name="T31" fmla="*/ 10615 h 26"/>
                  <a:gd name="T32" fmla="+- 0 6345 6340"/>
                  <a:gd name="T33" fmla="*/ T32 w 19"/>
                  <a:gd name="T34" fmla="+- 0 10608 10594"/>
                  <a:gd name="T35" fmla="*/ 10608 h 26"/>
                  <a:gd name="T36" fmla="+- 0 6359 6340"/>
                  <a:gd name="T37" fmla="*/ T36 w 19"/>
                  <a:gd name="T38" fmla="+- 0 10608 10594"/>
                  <a:gd name="T39" fmla="*/ 10608 h 26"/>
                  <a:gd name="T40" fmla="+- 0 6359 6340"/>
                  <a:gd name="T41" fmla="*/ T40 w 19"/>
                  <a:gd name="T42" fmla="+- 0 10606 10594"/>
                  <a:gd name="T43" fmla="*/ 10606 h 26"/>
                  <a:gd name="T44" fmla="+- 0 6352 6340"/>
                  <a:gd name="T45" fmla="*/ T44 w 19"/>
                  <a:gd name="T46" fmla="+- 0 10606 10594"/>
                  <a:gd name="T47" fmla="*/ 10606 h 26"/>
                  <a:gd name="T48" fmla="+- 0 6352 6340"/>
                  <a:gd name="T49" fmla="*/ T48 w 19"/>
                  <a:gd name="T50" fmla="+- 0 10603 10594"/>
                  <a:gd name="T51" fmla="*/ 10603 h 26"/>
                  <a:gd name="T52" fmla="+- 0 6345 6340"/>
                  <a:gd name="T53" fmla="*/ T52 w 19"/>
                  <a:gd name="T54" fmla="+- 0 10603 10594"/>
                  <a:gd name="T55" fmla="*/ 10603 h 26"/>
                  <a:gd name="T56" fmla="+- 0 6345 6340"/>
                  <a:gd name="T57" fmla="*/ T56 w 19"/>
                  <a:gd name="T58" fmla="+- 0 10596 10594"/>
                  <a:gd name="T59" fmla="*/ 10596 h 26"/>
                  <a:gd name="T60" fmla="+- 0 6357 6340"/>
                  <a:gd name="T61" fmla="*/ T60 w 19"/>
                  <a:gd name="T62" fmla="+- 0 10596 10594"/>
                  <a:gd name="T63" fmla="*/ 10596 h 26"/>
                  <a:gd name="T64" fmla="+- 0 6357 6340"/>
                  <a:gd name="T65" fmla="*/ T64 w 19"/>
                  <a:gd name="T66" fmla="+- 0 10594 10594"/>
                  <a:gd name="T67" fmla="*/ 1059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19" y="24"/>
                    </a:lnTo>
                    <a:lnTo>
                      <a:pt x="19" y="21"/>
                    </a:lnTo>
                    <a:lnTo>
                      <a:pt x="5" y="21"/>
                    </a:lnTo>
                    <a:lnTo>
                      <a:pt x="5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2" y="12"/>
                    </a:lnTo>
                    <a:lnTo>
                      <a:pt x="12" y="9"/>
                    </a:lnTo>
                    <a:lnTo>
                      <a:pt x="5" y="9"/>
                    </a:lnTo>
                    <a:lnTo>
                      <a:pt x="5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67" name="Freeform 12024"/>
              <p:cNvSpPr>
                <a:spLocks/>
              </p:cNvSpPr>
              <p:nvPr/>
            </p:nvSpPr>
            <p:spPr bwMode="auto">
              <a:xfrm>
                <a:off x="6340" y="10594"/>
                <a:ext cx="19" cy="26"/>
              </a:xfrm>
              <a:custGeom>
                <a:avLst/>
                <a:gdLst>
                  <a:gd name="T0" fmla="+- 0 6359 6340"/>
                  <a:gd name="T1" fmla="*/ T0 w 19"/>
                  <a:gd name="T2" fmla="+- 0 10608 10594"/>
                  <a:gd name="T3" fmla="*/ 10608 h 26"/>
                  <a:gd name="T4" fmla="+- 0 6357 6340"/>
                  <a:gd name="T5" fmla="*/ T4 w 19"/>
                  <a:gd name="T6" fmla="+- 0 10608 10594"/>
                  <a:gd name="T7" fmla="*/ 10608 h 26"/>
                  <a:gd name="T8" fmla="+- 0 6357 6340"/>
                  <a:gd name="T9" fmla="*/ T8 w 19"/>
                  <a:gd name="T10" fmla="+- 0 10615 10594"/>
                  <a:gd name="T11" fmla="*/ 10615 h 26"/>
                  <a:gd name="T12" fmla="+- 0 6359 6340"/>
                  <a:gd name="T13" fmla="*/ T12 w 19"/>
                  <a:gd name="T14" fmla="+- 0 10615 10594"/>
                  <a:gd name="T15" fmla="*/ 10615 h 26"/>
                  <a:gd name="T16" fmla="+- 0 6359 6340"/>
                  <a:gd name="T17" fmla="*/ T16 w 19"/>
                  <a:gd name="T18" fmla="+- 0 10608 10594"/>
                  <a:gd name="T19" fmla="*/ 1060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14"/>
                    </a:moveTo>
                    <a:lnTo>
                      <a:pt x="17" y="14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40" name="Group 12025"/>
            <p:cNvGrpSpPr>
              <a:grpSpLocks/>
            </p:cNvGrpSpPr>
            <p:nvPr/>
          </p:nvGrpSpPr>
          <p:grpSpPr bwMode="auto">
            <a:xfrm>
              <a:off x="6016" y="10447"/>
              <a:ext cx="43" cy="43"/>
              <a:chOff x="6016" y="10447"/>
              <a:chExt cx="43" cy="43"/>
            </a:xfrm>
          </p:grpSpPr>
          <p:sp>
            <p:nvSpPr>
              <p:cNvPr id="20065" name="Freeform 12026"/>
              <p:cNvSpPr>
                <a:spLocks/>
              </p:cNvSpPr>
              <p:nvPr/>
            </p:nvSpPr>
            <p:spPr bwMode="auto">
              <a:xfrm>
                <a:off x="6016" y="10447"/>
                <a:ext cx="43" cy="43"/>
              </a:xfrm>
              <a:custGeom>
                <a:avLst/>
                <a:gdLst>
                  <a:gd name="T0" fmla="+- 0 6008 6016"/>
                  <a:gd name="T1" fmla="*/ T0 w 43"/>
                  <a:gd name="T2" fmla="+- 0 10469 10447"/>
                  <a:gd name="T3" fmla="*/ 10469 h 43"/>
                  <a:gd name="T4" fmla="+- 0 6068 6016"/>
                  <a:gd name="T5" fmla="*/ T4 w 43"/>
                  <a:gd name="T6" fmla="+- 0 10469 10447"/>
                  <a:gd name="T7" fmla="*/ 1046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8" y="22"/>
                    </a:moveTo>
                    <a:lnTo>
                      <a:pt x="52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41" name="Group 12027"/>
            <p:cNvGrpSpPr>
              <a:grpSpLocks/>
            </p:cNvGrpSpPr>
            <p:nvPr/>
          </p:nvGrpSpPr>
          <p:grpSpPr bwMode="auto">
            <a:xfrm>
              <a:off x="6028" y="10457"/>
              <a:ext cx="19" cy="26"/>
              <a:chOff x="6028" y="10457"/>
              <a:chExt cx="19" cy="26"/>
            </a:xfrm>
          </p:grpSpPr>
          <p:sp>
            <p:nvSpPr>
              <p:cNvPr id="20062" name="Freeform 12028"/>
              <p:cNvSpPr>
                <a:spLocks/>
              </p:cNvSpPr>
              <p:nvPr/>
            </p:nvSpPr>
            <p:spPr bwMode="auto">
              <a:xfrm>
                <a:off x="6028" y="10457"/>
                <a:ext cx="19" cy="26"/>
              </a:xfrm>
              <a:custGeom>
                <a:avLst/>
                <a:gdLst>
                  <a:gd name="T0" fmla="+- 0 6045 6028"/>
                  <a:gd name="T1" fmla="*/ T0 w 19"/>
                  <a:gd name="T2" fmla="+- 0 10457 10457"/>
                  <a:gd name="T3" fmla="*/ 10457 h 26"/>
                  <a:gd name="T4" fmla="+- 0 6028 6028"/>
                  <a:gd name="T5" fmla="*/ T4 w 19"/>
                  <a:gd name="T6" fmla="+- 0 10457 10457"/>
                  <a:gd name="T7" fmla="*/ 10457 h 26"/>
                  <a:gd name="T8" fmla="+- 0 6028 6028"/>
                  <a:gd name="T9" fmla="*/ T8 w 19"/>
                  <a:gd name="T10" fmla="+- 0 10483 10457"/>
                  <a:gd name="T11" fmla="*/ 10483 h 26"/>
                  <a:gd name="T12" fmla="+- 0 6042 6028"/>
                  <a:gd name="T13" fmla="*/ T12 w 19"/>
                  <a:gd name="T14" fmla="+- 0 10483 10457"/>
                  <a:gd name="T15" fmla="*/ 10483 h 26"/>
                  <a:gd name="T16" fmla="+- 0 6042 6028"/>
                  <a:gd name="T17" fmla="*/ T16 w 19"/>
                  <a:gd name="T18" fmla="+- 0 10481 10457"/>
                  <a:gd name="T19" fmla="*/ 10481 h 26"/>
                  <a:gd name="T20" fmla="+- 0 6030 6028"/>
                  <a:gd name="T21" fmla="*/ T20 w 19"/>
                  <a:gd name="T22" fmla="+- 0 10481 10457"/>
                  <a:gd name="T23" fmla="*/ 10481 h 26"/>
                  <a:gd name="T24" fmla="+- 0 6030 6028"/>
                  <a:gd name="T25" fmla="*/ T24 w 19"/>
                  <a:gd name="T26" fmla="+- 0 10471 10457"/>
                  <a:gd name="T27" fmla="*/ 10471 h 26"/>
                  <a:gd name="T28" fmla="+- 0 6045 6028"/>
                  <a:gd name="T29" fmla="*/ T28 w 19"/>
                  <a:gd name="T30" fmla="+- 0 10471 10457"/>
                  <a:gd name="T31" fmla="*/ 10471 h 26"/>
                  <a:gd name="T32" fmla="+- 0 6045 6028"/>
                  <a:gd name="T33" fmla="*/ T32 w 19"/>
                  <a:gd name="T34" fmla="+- 0 10469 10457"/>
                  <a:gd name="T35" fmla="*/ 10469 h 26"/>
                  <a:gd name="T36" fmla="+- 0 6030 6028"/>
                  <a:gd name="T37" fmla="*/ T36 w 19"/>
                  <a:gd name="T38" fmla="+- 0 10469 10457"/>
                  <a:gd name="T39" fmla="*/ 10469 h 26"/>
                  <a:gd name="T40" fmla="+- 0 6030 6028"/>
                  <a:gd name="T41" fmla="*/ T40 w 19"/>
                  <a:gd name="T42" fmla="+- 0 10459 10457"/>
                  <a:gd name="T43" fmla="*/ 10459 h 26"/>
                  <a:gd name="T44" fmla="+- 0 6045 6028"/>
                  <a:gd name="T45" fmla="*/ T44 w 19"/>
                  <a:gd name="T46" fmla="+- 0 10459 10457"/>
                  <a:gd name="T47" fmla="*/ 10459 h 26"/>
                  <a:gd name="T48" fmla="+- 0 6045 6028"/>
                  <a:gd name="T49" fmla="*/ T48 w 19"/>
                  <a:gd name="T50" fmla="+- 0 10457 10457"/>
                  <a:gd name="T51" fmla="*/ 10457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2" y="24"/>
                    </a:lnTo>
                    <a:lnTo>
                      <a:pt x="2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2" y="12"/>
                    </a:lnTo>
                    <a:lnTo>
                      <a:pt x="2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63" name="Freeform 12029"/>
              <p:cNvSpPr>
                <a:spLocks/>
              </p:cNvSpPr>
              <p:nvPr/>
            </p:nvSpPr>
            <p:spPr bwMode="auto">
              <a:xfrm>
                <a:off x="6028" y="10457"/>
                <a:ext cx="19" cy="26"/>
              </a:xfrm>
              <a:custGeom>
                <a:avLst/>
                <a:gdLst>
                  <a:gd name="T0" fmla="+- 0 6045 6028"/>
                  <a:gd name="T1" fmla="*/ T0 w 19"/>
                  <a:gd name="T2" fmla="+- 0 10478 10457"/>
                  <a:gd name="T3" fmla="*/ 10478 h 26"/>
                  <a:gd name="T4" fmla="+- 0 6040 6028"/>
                  <a:gd name="T5" fmla="*/ T4 w 19"/>
                  <a:gd name="T6" fmla="+- 0 10478 10457"/>
                  <a:gd name="T7" fmla="*/ 10478 h 26"/>
                  <a:gd name="T8" fmla="+- 0 6040 6028"/>
                  <a:gd name="T9" fmla="*/ T8 w 19"/>
                  <a:gd name="T10" fmla="+- 0 10481 10457"/>
                  <a:gd name="T11" fmla="*/ 10481 h 26"/>
                  <a:gd name="T12" fmla="+- 0 6045 6028"/>
                  <a:gd name="T13" fmla="*/ T12 w 19"/>
                  <a:gd name="T14" fmla="+- 0 10481 10457"/>
                  <a:gd name="T15" fmla="*/ 10481 h 26"/>
                  <a:gd name="T16" fmla="+- 0 6045 6028"/>
                  <a:gd name="T17" fmla="*/ T16 w 19"/>
                  <a:gd name="T18" fmla="+- 0 10478 10457"/>
                  <a:gd name="T19" fmla="*/ 1047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7" y="21"/>
                    </a:moveTo>
                    <a:lnTo>
                      <a:pt x="12" y="21"/>
                    </a:lnTo>
                    <a:lnTo>
                      <a:pt x="12" y="24"/>
                    </a:lnTo>
                    <a:lnTo>
                      <a:pt x="17" y="24"/>
                    </a:lnTo>
                    <a:lnTo>
                      <a:pt x="17" y="21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64" name="Freeform 12030"/>
              <p:cNvSpPr>
                <a:spLocks/>
              </p:cNvSpPr>
              <p:nvPr/>
            </p:nvSpPr>
            <p:spPr bwMode="auto">
              <a:xfrm>
                <a:off x="6028" y="10457"/>
                <a:ext cx="19" cy="26"/>
              </a:xfrm>
              <a:custGeom>
                <a:avLst/>
                <a:gdLst>
                  <a:gd name="T0" fmla="+- 0 6045 6028"/>
                  <a:gd name="T1" fmla="*/ T0 w 19"/>
                  <a:gd name="T2" fmla="+- 0 10471 10457"/>
                  <a:gd name="T3" fmla="*/ 10471 h 26"/>
                  <a:gd name="T4" fmla="+- 0 6042 6028"/>
                  <a:gd name="T5" fmla="*/ T4 w 19"/>
                  <a:gd name="T6" fmla="+- 0 10471 10457"/>
                  <a:gd name="T7" fmla="*/ 10471 h 26"/>
                  <a:gd name="T8" fmla="+- 0 6042 6028"/>
                  <a:gd name="T9" fmla="*/ T8 w 19"/>
                  <a:gd name="T10" fmla="+- 0 10478 10457"/>
                  <a:gd name="T11" fmla="*/ 10478 h 26"/>
                  <a:gd name="T12" fmla="+- 0 6047 6028"/>
                  <a:gd name="T13" fmla="*/ T12 w 19"/>
                  <a:gd name="T14" fmla="+- 0 10478 10457"/>
                  <a:gd name="T15" fmla="*/ 10478 h 26"/>
                  <a:gd name="T16" fmla="+- 0 6047 6028"/>
                  <a:gd name="T17" fmla="*/ T16 w 19"/>
                  <a:gd name="T18" fmla="+- 0 10474 10457"/>
                  <a:gd name="T19" fmla="*/ 10474 h 26"/>
                  <a:gd name="T20" fmla="+- 0 6045 6028"/>
                  <a:gd name="T21" fmla="*/ T20 w 19"/>
                  <a:gd name="T22" fmla="+- 0 10474 10457"/>
                  <a:gd name="T23" fmla="*/ 10474 h 26"/>
                  <a:gd name="T24" fmla="+- 0 6045 6028"/>
                  <a:gd name="T25" fmla="*/ T24 w 19"/>
                  <a:gd name="T26" fmla="+- 0 10471 10457"/>
                  <a:gd name="T27" fmla="*/ 10471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9" h="26">
                    <a:moveTo>
                      <a:pt x="17" y="14"/>
                    </a:moveTo>
                    <a:lnTo>
                      <a:pt x="14" y="14"/>
                    </a:lnTo>
                    <a:lnTo>
                      <a:pt x="14" y="21"/>
                    </a:lnTo>
                    <a:lnTo>
                      <a:pt x="19" y="21"/>
                    </a:lnTo>
                    <a:lnTo>
                      <a:pt x="19" y="17"/>
                    </a:lnTo>
                    <a:lnTo>
                      <a:pt x="17" y="17"/>
                    </a:lnTo>
                    <a:lnTo>
                      <a:pt x="17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42" name="Group 12031"/>
            <p:cNvGrpSpPr>
              <a:grpSpLocks/>
            </p:cNvGrpSpPr>
            <p:nvPr/>
          </p:nvGrpSpPr>
          <p:grpSpPr bwMode="auto">
            <a:xfrm>
              <a:off x="6117" y="10625"/>
              <a:ext cx="43" cy="41"/>
              <a:chOff x="6117" y="10625"/>
              <a:chExt cx="43" cy="41"/>
            </a:xfrm>
          </p:grpSpPr>
          <p:sp>
            <p:nvSpPr>
              <p:cNvPr id="20061" name="Freeform 12032"/>
              <p:cNvSpPr>
                <a:spLocks/>
              </p:cNvSpPr>
              <p:nvPr/>
            </p:nvSpPr>
            <p:spPr bwMode="auto">
              <a:xfrm>
                <a:off x="6117" y="10625"/>
                <a:ext cx="43" cy="41"/>
              </a:xfrm>
              <a:custGeom>
                <a:avLst/>
                <a:gdLst>
                  <a:gd name="T0" fmla="+- 0 6108 6117"/>
                  <a:gd name="T1" fmla="*/ T0 w 43"/>
                  <a:gd name="T2" fmla="+- 0 10645 10625"/>
                  <a:gd name="T3" fmla="*/ 10645 h 41"/>
                  <a:gd name="T4" fmla="+- 0 6168 6117"/>
                  <a:gd name="T5" fmla="*/ T4 w 43"/>
                  <a:gd name="T6" fmla="+- 0 10645 10625"/>
                  <a:gd name="T7" fmla="*/ 10645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1">
                    <a:moveTo>
                      <a:pt x="-9" y="20"/>
                    </a:moveTo>
                    <a:lnTo>
                      <a:pt x="51" y="20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43" name="Group 12033"/>
            <p:cNvGrpSpPr>
              <a:grpSpLocks/>
            </p:cNvGrpSpPr>
            <p:nvPr/>
          </p:nvGrpSpPr>
          <p:grpSpPr bwMode="auto">
            <a:xfrm>
              <a:off x="6129" y="10632"/>
              <a:ext cx="19" cy="26"/>
              <a:chOff x="6129" y="10632"/>
              <a:chExt cx="19" cy="26"/>
            </a:xfrm>
          </p:grpSpPr>
          <p:sp>
            <p:nvSpPr>
              <p:cNvPr id="20058" name="Freeform 12034"/>
              <p:cNvSpPr>
                <a:spLocks/>
              </p:cNvSpPr>
              <p:nvPr/>
            </p:nvSpPr>
            <p:spPr bwMode="auto">
              <a:xfrm>
                <a:off x="6129" y="10632"/>
                <a:ext cx="19" cy="26"/>
              </a:xfrm>
              <a:custGeom>
                <a:avLst/>
                <a:gdLst>
                  <a:gd name="T0" fmla="+- 0 6146 6129"/>
                  <a:gd name="T1" fmla="*/ T0 w 19"/>
                  <a:gd name="T2" fmla="+- 0 10632 10632"/>
                  <a:gd name="T3" fmla="*/ 10632 h 26"/>
                  <a:gd name="T4" fmla="+- 0 6129 6129"/>
                  <a:gd name="T5" fmla="*/ T4 w 19"/>
                  <a:gd name="T6" fmla="+- 0 10632 10632"/>
                  <a:gd name="T7" fmla="*/ 10632 h 26"/>
                  <a:gd name="T8" fmla="+- 0 6129 6129"/>
                  <a:gd name="T9" fmla="*/ T8 w 19"/>
                  <a:gd name="T10" fmla="+- 0 10658 10632"/>
                  <a:gd name="T11" fmla="*/ 10658 h 26"/>
                  <a:gd name="T12" fmla="+- 0 6143 6129"/>
                  <a:gd name="T13" fmla="*/ T12 w 19"/>
                  <a:gd name="T14" fmla="+- 0 10658 10632"/>
                  <a:gd name="T15" fmla="*/ 10658 h 26"/>
                  <a:gd name="T16" fmla="+- 0 6143 6129"/>
                  <a:gd name="T17" fmla="*/ T16 w 19"/>
                  <a:gd name="T18" fmla="+- 0 10656 10632"/>
                  <a:gd name="T19" fmla="*/ 10656 h 26"/>
                  <a:gd name="T20" fmla="+- 0 6131 6129"/>
                  <a:gd name="T21" fmla="*/ T20 w 19"/>
                  <a:gd name="T22" fmla="+- 0 10656 10632"/>
                  <a:gd name="T23" fmla="*/ 10656 h 26"/>
                  <a:gd name="T24" fmla="+- 0 6131 6129"/>
                  <a:gd name="T25" fmla="*/ T24 w 19"/>
                  <a:gd name="T26" fmla="+- 0 10646 10632"/>
                  <a:gd name="T27" fmla="*/ 10646 h 26"/>
                  <a:gd name="T28" fmla="+- 0 6146 6129"/>
                  <a:gd name="T29" fmla="*/ T28 w 19"/>
                  <a:gd name="T30" fmla="+- 0 10646 10632"/>
                  <a:gd name="T31" fmla="*/ 10646 h 26"/>
                  <a:gd name="T32" fmla="+- 0 6146 6129"/>
                  <a:gd name="T33" fmla="*/ T32 w 19"/>
                  <a:gd name="T34" fmla="+- 0 10644 10632"/>
                  <a:gd name="T35" fmla="*/ 10644 h 26"/>
                  <a:gd name="T36" fmla="+- 0 6131 6129"/>
                  <a:gd name="T37" fmla="*/ T36 w 19"/>
                  <a:gd name="T38" fmla="+- 0 10644 10632"/>
                  <a:gd name="T39" fmla="*/ 10644 h 26"/>
                  <a:gd name="T40" fmla="+- 0 6131 6129"/>
                  <a:gd name="T41" fmla="*/ T40 w 19"/>
                  <a:gd name="T42" fmla="+- 0 10634 10632"/>
                  <a:gd name="T43" fmla="*/ 10634 h 26"/>
                  <a:gd name="T44" fmla="+- 0 6146 6129"/>
                  <a:gd name="T45" fmla="*/ T44 w 19"/>
                  <a:gd name="T46" fmla="+- 0 10634 10632"/>
                  <a:gd name="T47" fmla="*/ 10634 h 26"/>
                  <a:gd name="T48" fmla="+- 0 6146 6129"/>
                  <a:gd name="T49" fmla="*/ T48 w 19"/>
                  <a:gd name="T50" fmla="+- 0 10632 10632"/>
                  <a:gd name="T51" fmla="*/ 10632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9" h="26">
                    <a:moveTo>
                      <a:pt x="17" y="0"/>
                    </a:moveTo>
                    <a:lnTo>
                      <a:pt x="0" y="0"/>
                    </a:lnTo>
                    <a:lnTo>
                      <a:pt x="0" y="26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2" y="24"/>
                    </a:lnTo>
                    <a:lnTo>
                      <a:pt x="2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2" y="12"/>
                    </a:lnTo>
                    <a:lnTo>
                      <a:pt x="2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59" name="Freeform 12035"/>
              <p:cNvSpPr>
                <a:spLocks/>
              </p:cNvSpPr>
              <p:nvPr/>
            </p:nvSpPr>
            <p:spPr bwMode="auto">
              <a:xfrm>
                <a:off x="6129" y="10632"/>
                <a:ext cx="19" cy="26"/>
              </a:xfrm>
              <a:custGeom>
                <a:avLst/>
                <a:gdLst>
                  <a:gd name="T0" fmla="+- 0 6146 6129"/>
                  <a:gd name="T1" fmla="*/ T0 w 19"/>
                  <a:gd name="T2" fmla="+- 0 10654 10632"/>
                  <a:gd name="T3" fmla="*/ 10654 h 26"/>
                  <a:gd name="T4" fmla="+- 0 6141 6129"/>
                  <a:gd name="T5" fmla="*/ T4 w 19"/>
                  <a:gd name="T6" fmla="+- 0 10654 10632"/>
                  <a:gd name="T7" fmla="*/ 10654 h 26"/>
                  <a:gd name="T8" fmla="+- 0 6141 6129"/>
                  <a:gd name="T9" fmla="*/ T8 w 19"/>
                  <a:gd name="T10" fmla="+- 0 10656 10632"/>
                  <a:gd name="T11" fmla="*/ 10656 h 26"/>
                  <a:gd name="T12" fmla="+- 0 6146 6129"/>
                  <a:gd name="T13" fmla="*/ T12 w 19"/>
                  <a:gd name="T14" fmla="+- 0 10656 10632"/>
                  <a:gd name="T15" fmla="*/ 10656 h 26"/>
                  <a:gd name="T16" fmla="+- 0 6146 6129"/>
                  <a:gd name="T17" fmla="*/ T16 w 19"/>
                  <a:gd name="T18" fmla="+- 0 10654 10632"/>
                  <a:gd name="T19" fmla="*/ 10654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7" y="22"/>
                    </a:moveTo>
                    <a:lnTo>
                      <a:pt x="12" y="22"/>
                    </a:lnTo>
                    <a:lnTo>
                      <a:pt x="12" y="24"/>
                    </a:lnTo>
                    <a:lnTo>
                      <a:pt x="17" y="24"/>
                    </a:lnTo>
                    <a:lnTo>
                      <a:pt x="17" y="2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60" name="Freeform 12036"/>
              <p:cNvSpPr>
                <a:spLocks/>
              </p:cNvSpPr>
              <p:nvPr/>
            </p:nvSpPr>
            <p:spPr bwMode="auto">
              <a:xfrm>
                <a:off x="6129" y="10632"/>
                <a:ext cx="19" cy="26"/>
              </a:xfrm>
              <a:custGeom>
                <a:avLst/>
                <a:gdLst>
                  <a:gd name="T0" fmla="+- 0 6148 6129"/>
                  <a:gd name="T1" fmla="*/ T0 w 19"/>
                  <a:gd name="T2" fmla="+- 0 10646 10632"/>
                  <a:gd name="T3" fmla="*/ 10646 h 26"/>
                  <a:gd name="T4" fmla="+- 0 6143 6129"/>
                  <a:gd name="T5" fmla="*/ T4 w 19"/>
                  <a:gd name="T6" fmla="+- 0 10646 10632"/>
                  <a:gd name="T7" fmla="*/ 10646 h 26"/>
                  <a:gd name="T8" fmla="+- 0 6143 6129"/>
                  <a:gd name="T9" fmla="*/ T8 w 19"/>
                  <a:gd name="T10" fmla="+- 0 10654 10632"/>
                  <a:gd name="T11" fmla="*/ 10654 h 26"/>
                  <a:gd name="T12" fmla="+- 0 6148 6129"/>
                  <a:gd name="T13" fmla="*/ T12 w 19"/>
                  <a:gd name="T14" fmla="+- 0 10654 10632"/>
                  <a:gd name="T15" fmla="*/ 10654 h 26"/>
                  <a:gd name="T16" fmla="+- 0 6148 6129"/>
                  <a:gd name="T17" fmla="*/ T16 w 19"/>
                  <a:gd name="T18" fmla="+- 0 10646 10632"/>
                  <a:gd name="T19" fmla="*/ 10646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6">
                    <a:moveTo>
                      <a:pt x="19" y="14"/>
                    </a:moveTo>
                    <a:lnTo>
                      <a:pt x="14" y="14"/>
                    </a:lnTo>
                    <a:lnTo>
                      <a:pt x="14" y="22"/>
                    </a:lnTo>
                    <a:lnTo>
                      <a:pt x="19" y="22"/>
                    </a:lnTo>
                    <a:lnTo>
                      <a:pt x="19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44" name="Group 12037"/>
            <p:cNvGrpSpPr>
              <a:grpSpLocks/>
            </p:cNvGrpSpPr>
            <p:nvPr/>
          </p:nvGrpSpPr>
          <p:grpSpPr bwMode="auto">
            <a:xfrm>
              <a:off x="3638" y="11949"/>
              <a:ext cx="190" cy="79"/>
              <a:chOff x="3638" y="11949"/>
              <a:chExt cx="190" cy="79"/>
            </a:xfrm>
          </p:grpSpPr>
          <p:sp>
            <p:nvSpPr>
              <p:cNvPr id="20057" name="Freeform 12038"/>
              <p:cNvSpPr>
                <a:spLocks/>
              </p:cNvSpPr>
              <p:nvPr/>
            </p:nvSpPr>
            <p:spPr bwMode="auto">
              <a:xfrm>
                <a:off x="3638" y="11949"/>
                <a:ext cx="190" cy="79"/>
              </a:xfrm>
              <a:custGeom>
                <a:avLst/>
                <a:gdLst>
                  <a:gd name="T0" fmla="+- 0 3638 3638"/>
                  <a:gd name="T1" fmla="*/ T0 w 190"/>
                  <a:gd name="T2" fmla="+- 0 12027 11949"/>
                  <a:gd name="T3" fmla="*/ 12027 h 79"/>
                  <a:gd name="T4" fmla="+- 0 3827 3638"/>
                  <a:gd name="T5" fmla="*/ T4 w 190"/>
                  <a:gd name="T6" fmla="+- 0 12027 11949"/>
                  <a:gd name="T7" fmla="*/ 12027 h 79"/>
                  <a:gd name="T8" fmla="+- 0 3827 3638"/>
                  <a:gd name="T9" fmla="*/ T8 w 190"/>
                  <a:gd name="T10" fmla="+- 0 11949 11949"/>
                  <a:gd name="T11" fmla="*/ 11949 h 79"/>
                  <a:gd name="T12" fmla="+- 0 3638 3638"/>
                  <a:gd name="T13" fmla="*/ T12 w 190"/>
                  <a:gd name="T14" fmla="+- 0 11949 11949"/>
                  <a:gd name="T15" fmla="*/ 11949 h 79"/>
                  <a:gd name="T16" fmla="+- 0 3638 3638"/>
                  <a:gd name="T17" fmla="*/ T16 w 190"/>
                  <a:gd name="T18" fmla="+- 0 12027 11949"/>
                  <a:gd name="T19" fmla="*/ 12027 h 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0" h="79">
                    <a:moveTo>
                      <a:pt x="0" y="78"/>
                    </a:moveTo>
                    <a:lnTo>
                      <a:pt x="189" y="78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45" name="Group 12039"/>
            <p:cNvGrpSpPr>
              <a:grpSpLocks/>
            </p:cNvGrpSpPr>
            <p:nvPr/>
          </p:nvGrpSpPr>
          <p:grpSpPr bwMode="auto">
            <a:xfrm>
              <a:off x="3657" y="11903"/>
              <a:ext cx="149" cy="2"/>
              <a:chOff x="3657" y="11903"/>
              <a:chExt cx="149" cy="2"/>
            </a:xfrm>
          </p:grpSpPr>
          <p:sp>
            <p:nvSpPr>
              <p:cNvPr id="20056" name="Freeform 12040"/>
              <p:cNvSpPr>
                <a:spLocks/>
              </p:cNvSpPr>
              <p:nvPr/>
            </p:nvSpPr>
            <p:spPr bwMode="auto">
              <a:xfrm>
                <a:off x="3657" y="11903"/>
                <a:ext cx="149" cy="2"/>
              </a:xfrm>
              <a:custGeom>
                <a:avLst/>
                <a:gdLst>
                  <a:gd name="T0" fmla="+- 0 3657 3657"/>
                  <a:gd name="T1" fmla="*/ T0 w 149"/>
                  <a:gd name="T2" fmla="+- 0 3806 3657"/>
                  <a:gd name="T3" fmla="*/ T2 w 149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49">
                    <a:moveTo>
                      <a:pt x="0" y="0"/>
                    </a:moveTo>
                    <a:lnTo>
                      <a:pt x="149" y="0"/>
                    </a:lnTo>
                  </a:path>
                </a:pathLst>
              </a:custGeom>
              <a:noFill/>
              <a:ln w="1803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46" name="Group 12041"/>
            <p:cNvGrpSpPr>
              <a:grpSpLocks/>
            </p:cNvGrpSpPr>
            <p:nvPr/>
          </p:nvGrpSpPr>
          <p:grpSpPr bwMode="auto">
            <a:xfrm>
              <a:off x="3731" y="11851"/>
              <a:ext cx="2" cy="46"/>
              <a:chOff x="3731" y="11851"/>
              <a:chExt cx="2" cy="46"/>
            </a:xfrm>
          </p:grpSpPr>
          <p:sp>
            <p:nvSpPr>
              <p:cNvPr id="20055" name="Freeform 12042"/>
              <p:cNvSpPr>
                <a:spLocks/>
              </p:cNvSpPr>
              <p:nvPr/>
            </p:nvSpPr>
            <p:spPr bwMode="auto">
              <a:xfrm>
                <a:off x="3731" y="11851"/>
                <a:ext cx="2" cy="46"/>
              </a:xfrm>
              <a:custGeom>
                <a:avLst/>
                <a:gdLst>
                  <a:gd name="T0" fmla="+- 0 11897 11851"/>
                  <a:gd name="T1" fmla="*/ 11897 h 46"/>
                  <a:gd name="T2" fmla="+- 0 11851 11851"/>
                  <a:gd name="T3" fmla="*/ 11851 h 46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46">
                    <a:moveTo>
                      <a:pt x="0" y="46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47" name="Group 12043"/>
            <p:cNvGrpSpPr>
              <a:grpSpLocks/>
            </p:cNvGrpSpPr>
            <p:nvPr/>
          </p:nvGrpSpPr>
          <p:grpSpPr bwMode="auto">
            <a:xfrm>
              <a:off x="3746" y="11868"/>
              <a:ext cx="5" cy="14"/>
              <a:chOff x="3746" y="11868"/>
              <a:chExt cx="5" cy="14"/>
            </a:xfrm>
          </p:grpSpPr>
          <p:sp>
            <p:nvSpPr>
              <p:cNvPr id="20054" name="Freeform 12044"/>
              <p:cNvSpPr>
                <a:spLocks/>
              </p:cNvSpPr>
              <p:nvPr/>
            </p:nvSpPr>
            <p:spPr bwMode="auto">
              <a:xfrm>
                <a:off x="3746" y="11868"/>
                <a:ext cx="5" cy="14"/>
              </a:xfrm>
              <a:custGeom>
                <a:avLst/>
                <a:gdLst>
                  <a:gd name="T0" fmla="+- 0 3750 3746"/>
                  <a:gd name="T1" fmla="*/ T0 w 5"/>
                  <a:gd name="T2" fmla="+- 0 11868 11868"/>
                  <a:gd name="T3" fmla="*/ 11868 h 14"/>
                  <a:gd name="T4" fmla="+- 0 3748 3746"/>
                  <a:gd name="T5" fmla="*/ T4 w 5"/>
                  <a:gd name="T6" fmla="+- 0 11868 11868"/>
                  <a:gd name="T7" fmla="*/ 11868 h 14"/>
                  <a:gd name="T8" fmla="+- 0 3748 3746"/>
                  <a:gd name="T9" fmla="*/ T8 w 5"/>
                  <a:gd name="T10" fmla="+- 0 11870 11868"/>
                  <a:gd name="T11" fmla="*/ 11870 h 14"/>
                  <a:gd name="T12" fmla="+- 0 3748 3746"/>
                  <a:gd name="T13" fmla="*/ T12 w 5"/>
                  <a:gd name="T14" fmla="+- 0 11873 11868"/>
                  <a:gd name="T15" fmla="*/ 11873 h 14"/>
                  <a:gd name="T16" fmla="+- 0 3746 3746"/>
                  <a:gd name="T17" fmla="*/ T16 w 5"/>
                  <a:gd name="T18" fmla="+- 0 11875 11868"/>
                  <a:gd name="T19" fmla="*/ 11875 h 14"/>
                  <a:gd name="T20" fmla="+- 0 3746 3746"/>
                  <a:gd name="T21" fmla="*/ T20 w 5"/>
                  <a:gd name="T22" fmla="+- 0 11878 11868"/>
                  <a:gd name="T23" fmla="*/ 11878 h 14"/>
                  <a:gd name="T24" fmla="+- 0 3748 3746"/>
                  <a:gd name="T25" fmla="*/ T24 w 5"/>
                  <a:gd name="T26" fmla="+- 0 11880 11868"/>
                  <a:gd name="T27" fmla="*/ 11880 h 14"/>
                  <a:gd name="T28" fmla="+- 0 3748 3746"/>
                  <a:gd name="T29" fmla="*/ T28 w 5"/>
                  <a:gd name="T30" fmla="+- 0 11882 11868"/>
                  <a:gd name="T31" fmla="*/ 11882 h 14"/>
                  <a:gd name="T32" fmla="+- 0 3750 3746"/>
                  <a:gd name="T33" fmla="*/ T32 w 5"/>
                  <a:gd name="T34" fmla="+- 0 11882 11868"/>
                  <a:gd name="T35" fmla="*/ 1188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5" h="14">
                    <a:moveTo>
                      <a:pt x="4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4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48" name="Group 12045"/>
            <p:cNvGrpSpPr>
              <a:grpSpLocks/>
            </p:cNvGrpSpPr>
            <p:nvPr/>
          </p:nvGrpSpPr>
          <p:grpSpPr bwMode="auto">
            <a:xfrm>
              <a:off x="3645" y="11983"/>
              <a:ext cx="175" cy="10"/>
              <a:chOff x="3645" y="11983"/>
              <a:chExt cx="175" cy="10"/>
            </a:xfrm>
          </p:grpSpPr>
          <p:sp>
            <p:nvSpPr>
              <p:cNvPr id="20053" name="Freeform 12046"/>
              <p:cNvSpPr>
                <a:spLocks/>
              </p:cNvSpPr>
              <p:nvPr/>
            </p:nvSpPr>
            <p:spPr bwMode="auto">
              <a:xfrm>
                <a:off x="3645" y="11983"/>
                <a:ext cx="175" cy="10"/>
              </a:xfrm>
              <a:custGeom>
                <a:avLst/>
                <a:gdLst>
                  <a:gd name="T0" fmla="+- 0 3820 3645"/>
                  <a:gd name="T1" fmla="*/ T0 w 175"/>
                  <a:gd name="T2" fmla="+- 0 11983 11983"/>
                  <a:gd name="T3" fmla="*/ 11983 h 10"/>
                  <a:gd name="T4" fmla="+- 0 3645 3645"/>
                  <a:gd name="T5" fmla="*/ T4 w 175"/>
                  <a:gd name="T6" fmla="+- 0 11983 11983"/>
                  <a:gd name="T7" fmla="*/ 11983 h 10"/>
                  <a:gd name="T8" fmla="+- 0 3645 3645"/>
                  <a:gd name="T9" fmla="*/ T8 w 175"/>
                  <a:gd name="T10" fmla="+- 0 11993 11983"/>
                  <a:gd name="T11" fmla="*/ 11993 h 10"/>
                  <a:gd name="T12" fmla="+- 0 3820 3645"/>
                  <a:gd name="T13" fmla="*/ T12 w 175"/>
                  <a:gd name="T14" fmla="+- 0 11983 11983"/>
                  <a:gd name="T15" fmla="*/ 1198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175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175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49" name="Group 12047"/>
            <p:cNvGrpSpPr>
              <a:grpSpLocks/>
            </p:cNvGrpSpPr>
            <p:nvPr/>
          </p:nvGrpSpPr>
          <p:grpSpPr bwMode="auto">
            <a:xfrm>
              <a:off x="3645" y="11983"/>
              <a:ext cx="175" cy="10"/>
              <a:chOff x="3645" y="11983"/>
              <a:chExt cx="175" cy="10"/>
            </a:xfrm>
          </p:grpSpPr>
          <p:sp>
            <p:nvSpPr>
              <p:cNvPr id="20052" name="Freeform 12048"/>
              <p:cNvSpPr>
                <a:spLocks/>
              </p:cNvSpPr>
              <p:nvPr/>
            </p:nvSpPr>
            <p:spPr bwMode="auto">
              <a:xfrm>
                <a:off x="3645" y="11983"/>
                <a:ext cx="175" cy="10"/>
              </a:xfrm>
              <a:custGeom>
                <a:avLst/>
                <a:gdLst>
                  <a:gd name="T0" fmla="+- 0 3820 3645"/>
                  <a:gd name="T1" fmla="*/ T0 w 175"/>
                  <a:gd name="T2" fmla="+- 0 11983 11983"/>
                  <a:gd name="T3" fmla="*/ 11983 h 10"/>
                  <a:gd name="T4" fmla="+- 0 3645 3645"/>
                  <a:gd name="T5" fmla="*/ T4 w 175"/>
                  <a:gd name="T6" fmla="+- 0 11993 11983"/>
                  <a:gd name="T7" fmla="*/ 11993 h 10"/>
                  <a:gd name="T8" fmla="+- 0 3820 3645"/>
                  <a:gd name="T9" fmla="*/ T8 w 175"/>
                  <a:gd name="T10" fmla="+- 0 11993 11983"/>
                  <a:gd name="T11" fmla="*/ 11993 h 10"/>
                  <a:gd name="T12" fmla="+- 0 3820 3645"/>
                  <a:gd name="T13" fmla="*/ T12 w 175"/>
                  <a:gd name="T14" fmla="+- 0 11983 11983"/>
                  <a:gd name="T15" fmla="*/ 1198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175" y="0"/>
                    </a:moveTo>
                    <a:lnTo>
                      <a:pt x="0" y="10"/>
                    </a:lnTo>
                    <a:lnTo>
                      <a:pt x="175" y="10"/>
                    </a:lnTo>
                    <a:lnTo>
                      <a:pt x="175" y="0"/>
                    </a:ln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50" name="Group 12049"/>
            <p:cNvGrpSpPr>
              <a:grpSpLocks/>
            </p:cNvGrpSpPr>
            <p:nvPr/>
          </p:nvGrpSpPr>
          <p:grpSpPr bwMode="auto">
            <a:xfrm>
              <a:off x="3645" y="11983"/>
              <a:ext cx="175" cy="10"/>
              <a:chOff x="3645" y="11983"/>
              <a:chExt cx="175" cy="10"/>
            </a:xfrm>
          </p:grpSpPr>
          <p:sp>
            <p:nvSpPr>
              <p:cNvPr id="20051" name="Freeform 12050"/>
              <p:cNvSpPr>
                <a:spLocks/>
              </p:cNvSpPr>
              <p:nvPr/>
            </p:nvSpPr>
            <p:spPr bwMode="auto">
              <a:xfrm>
                <a:off x="3645" y="11983"/>
                <a:ext cx="175" cy="10"/>
              </a:xfrm>
              <a:custGeom>
                <a:avLst/>
                <a:gdLst>
                  <a:gd name="T0" fmla="+- 0 3645 3645"/>
                  <a:gd name="T1" fmla="*/ T0 w 175"/>
                  <a:gd name="T2" fmla="+- 0 11983 11983"/>
                  <a:gd name="T3" fmla="*/ 11983 h 10"/>
                  <a:gd name="T4" fmla="+- 0 3645 3645"/>
                  <a:gd name="T5" fmla="*/ T4 w 175"/>
                  <a:gd name="T6" fmla="+- 0 11993 11983"/>
                  <a:gd name="T7" fmla="*/ 11993 h 10"/>
                  <a:gd name="T8" fmla="+- 0 3820 3645"/>
                  <a:gd name="T9" fmla="*/ T8 w 175"/>
                  <a:gd name="T10" fmla="+- 0 11983 11983"/>
                  <a:gd name="T11" fmla="*/ 11983 h 10"/>
                  <a:gd name="T12" fmla="+- 0 3645 3645"/>
                  <a:gd name="T13" fmla="*/ T12 w 175"/>
                  <a:gd name="T14" fmla="+- 0 11983 11983"/>
                  <a:gd name="T15" fmla="*/ 1198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0" y="0"/>
                    </a:moveTo>
                    <a:lnTo>
                      <a:pt x="0" y="10"/>
                    </a:lnTo>
                    <a:lnTo>
                      <a:pt x="175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51" name="Group 12051"/>
            <p:cNvGrpSpPr>
              <a:grpSpLocks/>
            </p:cNvGrpSpPr>
            <p:nvPr/>
          </p:nvGrpSpPr>
          <p:grpSpPr bwMode="auto">
            <a:xfrm>
              <a:off x="3645" y="11983"/>
              <a:ext cx="175" cy="10"/>
              <a:chOff x="3645" y="11983"/>
              <a:chExt cx="175" cy="10"/>
            </a:xfrm>
          </p:grpSpPr>
          <p:sp>
            <p:nvSpPr>
              <p:cNvPr id="20050" name="Freeform 12052"/>
              <p:cNvSpPr>
                <a:spLocks/>
              </p:cNvSpPr>
              <p:nvPr/>
            </p:nvSpPr>
            <p:spPr bwMode="auto">
              <a:xfrm>
                <a:off x="3645" y="11983"/>
                <a:ext cx="175" cy="10"/>
              </a:xfrm>
              <a:custGeom>
                <a:avLst/>
                <a:gdLst>
                  <a:gd name="T0" fmla="+- 0 3645 3645"/>
                  <a:gd name="T1" fmla="*/ T0 w 175"/>
                  <a:gd name="T2" fmla="+- 0 11993 11983"/>
                  <a:gd name="T3" fmla="*/ 11993 h 10"/>
                  <a:gd name="T4" fmla="+- 0 3820 3645"/>
                  <a:gd name="T5" fmla="*/ T4 w 175"/>
                  <a:gd name="T6" fmla="+- 0 11983 11983"/>
                  <a:gd name="T7" fmla="*/ 11983 h 10"/>
                  <a:gd name="T8" fmla="+- 0 3820 3645"/>
                  <a:gd name="T9" fmla="*/ T8 w 175"/>
                  <a:gd name="T10" fmla="+- 0 11993 11983"/>
                  <a:gd name="T11" fmla="*/ 11993 h 10"/>
                  <a:gd name="T12" fmla="+- 0 3645 3645"/>
                  <a:gd name="T13" fmla="*/ T12 w 175"/>
                  <a:gd name="T14" fmla="+- 0 11993 11983"/>
                  <a:gd name="T15" fmla="*/ 11993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0" y="10"/>
                    </a:moveTo>
                    <a:lnTo>
                      <a:pt x="175" y="0"/>
                    </a:lnTo>
                    <a:lnTo>
                      <a:pt x="175" y="1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52" name="Group 12053"/>
            <p:cNvGrpSpPr>
              <a:grpSpLocks/>
            </p:cNvGrpSpPr>
            <p:nvPr/>
          </p:nvGrpSpPr>
          <p:grpSpPr bwMode="auto">
            <a:xfrm>
              <a:off x="3645" y="11995"/>
              <a:ext cx="175" cy="10"/>
              <a:chOff x="3645" y="11995"/>
              <a:chExt cx="175" cy="10"/>
            </a:xfrm>
          </p:grpSpPr>
          <p:sp>
            <p:nvSpPr>
              <p:cNvPr id="20049" name="Freeform 12054"/>
              <p:cNvSpPr>
                <a:spLocks/>
              </p:cNvSpPr>
              <p:nvPr/>
            </p:nvSpPr>
            <p:spPr bwMode="auto">
              <a:xfrm>
                <a:off x="3645" y="11995"/>
                <a:ext cx="175" cy="10"/>
              </a:xfrm>
              <a:custGeom>
                <a:avLst/>
                <a:gdLst>
                  <a:gd name="T0" fmla="+- 0 3820 3645"/>
                  <a:gd name="T1" fmla="*/ T0 w 175"/>
                  <a:gd name="T2" fmla="+- 0 11995 11995"/>
                  <a:gd name="T3" fmla="*/ 11995 h 10"/>
                  <a:gd name="T4" fmla="+- 0 3645 3645"/>
                  <a:gd name="T5" fmla="*/ T4 w 175"/>
                  <a:gd name="T6" fmla="+- 0 11995 11995"/>
                  <a:gd name="T7" fmla="*/ 11995 h 10"/>
                  <a:gd name="T8" fmla="+- 0 3645 3645"/>
                  <a:gd name="T9" fmla="*/ T8 w 175"/>
                  <a:gd name="T10" fmla="+- 0 12005 11995"/>
                  <a:gd name="T11" fmla="*/ 12005 h 10"/>
                  <a:gd name="T12" fmla="+- 0 3820 3645"/>
                  <a:gd name="T13" fmla="*/ T12 w 175"/>
                  <a:gd name="T14" fmla="+- 0 11995 11995"/>
                  <a:gd name="T15" fmla="*/ 1199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175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17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53" name="Group 12055"/>
            <p:cNvGrpSpPr>
              <a:grpSpLocks/>
            </p:cNvGrpSpPr>
            <p:nvPr/>
          </p:nvGrpSpPr>
          <p:grpSpPr bwMode="auto">
            <a:xfrm>
              <a:off x="3645" y="11995"/>
              <a:ext cx="175" cy="10"/>
              <a:chOff x="3645" y="11995"/>
              <a:chExt cx="175" cy="10"/>
            </a:xfrm>
          </p:grpSpPr>
          <p:sp>
            <p:nvSpPr>
              <p:cNvPr id="20048" name="Freeform 12056"/>
              <p:cNvSpPr>
                <a:spLocks/>
              </p:cNvSpPr>
              <p:nvPr/>
            </p:nvSpPr>
            <p:spPr bwMode="auto">
              <a:xfrm>
                <a:off x="3645" y="11995"/>
                <a:ext cx="175" cy="10"/>
              </a:xfrm>
              <a:custGeom>
                <a:avLst/>
                <a:gdLst>
                  <a:gd name="T0" fmla="+- 0 3820 3645"/>
                  <a:gd name="T1" fmla="*/ T0 w 175"/>
                  <a:gd name="T2" fmla="+- 0 11995 11995"/>
                  <a:gd name="T3" fmla="*/ 11995 h 10"/>
                  <a:gd name="T4" fmla="+- 0 3645 3645"/>
                  <a:gd name="T5" fmla="*/ T4 w 175"/>
                  <a:gd name="T6" fmla="+- 0 12005 11995"/>
                  <a:gd name="T7" fmla="*/ 12005 h 10"/>
                  <a:gd name="T8" fmla="+- 0 3820 3645"/>
                  <a:gd name="T9" fmla="*/ T8 w 175"/>
                  <a:gd name="T10" fmla="+- 0 12005 11995"/>
                  <a:gd name="T11" fmla="*/ 12005 h 10"/>
                  <a:gd name="T12" fmla="+- 0 3820 3645"/>
                  <a:gd name="T13" fmla="*/ T12 w 175"/>
                  <a:gd name="T14" fmla="+- 0 11995 11995"/>
                  <a:gd name="T15" fmla="*/ 1199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175" y="0"/>
                    </a:moveTo>
                    <a:lnTo>
                      <a:pt x="0" y="10"/>
                    </a:lnTo>
                    <a:lnTo>
                      <a:pt x="175" y="10"/>
                    </a:lnTo>
                    <a:lnTo>
                      <a:pt x="17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54" name="Group 12057"/>
            <p:cNvGrpSpPr>
              <a:grpSpLocks/>
            </p:cNvGrpSpPr>
            <p:nvPr/>
          </p:nvGrpSpPr>
          <p:grpSpPr bwMode="auto">
            <a:xfrm>
              <a:off x="3645" y="11995"/>
              <a:ext cx="175" cy="10"/>
              <a:chOff x="3645" y="11995"/>
              <a:chExt cx="175" cy="10"/>
            </a:xfrm>
          </p:grpSpPr>
          <p:sp>
            <p:nvSpPr>
              <p:cNvPr id="20047" name="Freeform 12058"/>
              <p:cNvSpPr>
                <a:spLocks/>
              </p:cNvSpPr>
              <p:nvPr/>
            </p:nvSpPr>
            <p:spPr bwMode="auto">
              <a:xfrm>
                <a:off x="3645" y="11995"/>
                <a:ext cx="175" cy="10"/>
              </a:xfrm>
              <a:custGeom>
                <a:avLst/>
                <a:gdLst>
                  <a:gd name="T0" fmla="+- 0 3645 3645"/>
                  <a:gd name="T1" fmla="*/ T0 w 175"/>
                  <a:gd name="T2" fmla="+- 0 11995 11995"/>
                  <a:gd name="T3" fmla="*/ 11995 h 10"/>
                  <a:gd name="T4" fmla="+- 0 3645 3645"/>
                  <a:gd name="T5" fmla="*/ T4 w 175"/>
                  <a:gd name="T6" fmla="+- 0 12005 11995"/>
                  <a:gd name="T7" fmla="*/ 12005 h 10"/>
                  <a:gd name="T8" fmla="+- 0 3820 3645"/>
                  <a:gd name="T9" fmla="*/ T8 w 175"/>
                  <a:gd name="T10" fmla="+- 0 11995 11995"/>
                  <a:gd name="T11" fmla="*/ 11995 h 10"/>
                  <a:gd name="T12" fmla="+- 0 3645 3645"/>
                  <a:gd name="T13" fmla="*/ T12 w 175"/>
                  <a:gd name="T14" fmla="+- 0 11995 11995"/>
                  <a:gd name="T15" fmla="*/ 1199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0" y="0"/>
                    </a:moveTo>
                    <a:lnTo>
                      <a:pt x="0" y="10"/>
                    </a:lnTo>
                    <a:lnTo>
                      <a:pt x="175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55" name="Group 12059"/>
            <p:cNvGrpSpPr>
              <a:grpSpLocks/>
            </p:cNvGrpSpPr>
            <p:nvPr/>
          </p:nvGrpSpPr>
          <p:grpSpPr bwMode="auto">
            <a:xfrm>
              <a:off x="3645" y="11995"/>
              <a:ext cx="175" cy="10"/>
              <a:chOff x="3645" y="11995"/>
              <a:chExt cx="175" cy="10"/>
            </a:xfrm>
          </p:grpSpPr>
          <p:sp>
            <p:nvSpPr>
              <p:cNvPr id="20046" name="Freeform 12060"/>
              <p:cNvSpPr>
                <a:spLocks/>
              </p:cNvSpPr>
              <p:nvPr/>
            </p:nvSpPr>
            <p:spPr bwMode="auto">
              <a:xfrm>
                <a:off x="3645" y="11995"/>
                <a:ext cx="175" cy="10"/>
              </a:xfrm>
              <a:custGeom>
                <a:avLst/>
                <a:gdLst>
                  <a:gd name="T0" fmla="+- 0 3645 3645"/>
                  <a:gd name="T1" fmla="*/ T0 w 175"/>
                  <a:gd name="T2" fmla="+- 0 12005 11995"/>
                  <a:gd name="T3" fmla="*/ 12005 h 10"/>
                  <a:gd name="T4" fmla="+- 0 3820 3645"/>
                  <a:gd name="T5" fmla="*/ T4 w 175"/>
                  <a:gd name="T6" fmla="+- 0 11995 11995"/>
                  <a:gd name="T7" fmla="*/ 11995 h 10"/>
                  <a:gd name="T8" fmla="+- 0 3820 3645"/>
                  <a:gd name="T9" fmla="*/ T8 w 175"/>
                  <a:gd name="T10" fmla="+- 0 12005 11995"/>
                  <a:gd name="T11" fmla="*/ 12005 h 10"/>
                  <a:gd name="T12" fmla="+- 0 3645 3645"/>
                  <a:gd name="T13" fmla="*/ T12 w 175"/>
                  <a:gd name="T14" fmla="+- 0 12005 11995"/>
                  <a:gd name="T15" fmla="*/ 1200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75" h="10">
                    <a:moveTo>
                      <a:pt x="0" y="10"/>
                    </a:moveTo>
                    <a:lnTo>
                      <a:pt x="175" y="0"/>
                    </a:lnTo>
                    <a:lnTo>
                      <a:pt x="175" y="1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56" name="Group 12061"/>
            <p:cNvGrpSpPr>
              <a:grpSpLocks/>
            </p:cNvGrpSpPr>
            <p:nvPr/>
          </p:nvGrpSpPr>
          <p:grpSpPr bwMode="auto">
            <a:xfrm>
              <a:off x="3731" y="11858"/>
              <a:ext cx="17" cy="14"/>
              <a:chOff x="3731" y="11858"/>
              <a:chExt cx="17" cy="14"/>
            </a:xfrm>
          </p:grpSpPr>
          <p:sp>
            <p:nvSpPr>
              <p:cNvPr id="20045" name="Freeform 12062"/>
              <p:cNvSpPr>
                <a:spLocks/>
              </p:cNvSpPr>
              <p:nvPr/>
            </p:nvSpPr>
            <p:spPr bwMode="auto">
              <a:xfrm>
                <a:off x="3731" y="11858"/>
                <a:ext cx="17" cy="14"/>
              </a:xfrm>
              <a:custGeom>
                <a:avLst/>
                <a:gdLst>
                  <a:gd name="T0" fmla="+- 0 3731 3731"/>
                  <a:gd name="T1" fmla="*/ T0 w 17"/>
                  <a:gd name="T2" fmla="+- 0 11858 11858"/>
                  <a:gd name="T3" fmla="*/ 11858 h 14"/>
                  <a:gd name="T4" fmla="+- 0 3734 3731"/>
                  <a:gd name="T5" fmla="*/ T4 w 17"/>
                  <a:gd name="T6" fmla="+- 0 11858 11858"/>
                  <a:gd name="T7" fmla="*/ 11858 h 14"/>
                  <a:gd name="T8" fmla="+- 0 3736 3731"/>
                  <a:gd name="T9" fmla="*/ T8 w 17"/>
                  <a:gd name="T10" fmla="+- 0 11858 11858"/>
                  <a:gd name="T11" fmla="*/ 11858 h 14"/>
                  <a:gd name="T12" fmla="+- 0 3736 3731"/>
                  <a:gd name="T13" fmla="*/ T12 w 17"/>
                  <a:gd name="T14" fmla="+- 0 11861 11858"/>
                  <a:gd name="T15" fmla="*/ 11861 h 14"/>
                  <a:gd name="T16" fmla="+- 0 3738 3731"/>
                  <a:gd name="T17" fmla="*/ T16 w 17"/>
                  <a:gd name="T18" fmla="+- 0 11861 11858"/>
                  <a:gd name="T19" fmla="*/ 11861 h 14"/>
                  <a:gd name="T20" fmla="+- 0 3738 3731"/>
                  <a:gd name="T21" fmla="*/ T20 w 17"/>
                  <a:gd name="T22" fmla="+- 0 11863 11858"/>
                  <a:gd name="T23" fmla="*/ 11863 h 14"/>
                  <a:gd name="T24" fmla="+- 0 3741 3731"/>
                  <a:gd name="T25" fmla="*/ T24 w 17"/>
                  <a:gd name="T26" fmla="+- 0 11863 11858"/>
                  <a:gd name="T27" fmla="*/ 11863 h 14"/>
                  <a:gd name="T28" fmla="+- 0 3741 3731"/>
                  <a:gd name="T29" fmla="*/ T28 w 17"/>
                  <a:gd name="T30" fmla="+- 0 11866 11858"/>
                  <a:gd name="T31" fmla="*/ 11866 h 14"/>
                  <a:gd name="T32" fmla="+- 0 3741 3731"/>
                  <a:gd name="T33" fmla="*/ T32 w 17"/>
                  <a:gd name="T34" fmla="+- 0 11868 11858"/>
                  <a:gd name="T35" fmla="*/ 11868 h 14"/>
                  <a:gd name="T36" fmla="+- 0 3743 3731"/>
                  <a:gd name="T37" fmla="*/ T36 w 17"/>
                  <a:gd name="T38" fmla="+- 0 11868 11858"/>
                  <a:gd name="T39" fmla="*/ 11868 h 14"/>
                  <a:gd name="T40" fmla="+- 0 3743 3731"/>
                  <a:gd name="T41" fmla="*/ T40 w 17"/>
                  <a:gd name="T42" fmla="+- 0 11870 11858"/>
                  <a:gd name="T43" fmla="*/ 11870 h 14"/>
                  <a:gd name="T44" fmla="+- 0 3746 3731"/>
                  <a:gd name="T45" fmla="*/ T44 w 17"/>
                  <a:gd name="T46" fmla="+- 0 11870 11858"/>
                  <a:gd name="T47" fmla="*/ 11870 h 14"/>
                  <a:gd name="T48" fmla="+- 0 3746 3731"/>
                  <a:gd name="T49" fmla="*/ T48 w 17"/>
                  <a:gd name="T50" fmla="+- 0 11873 11858"/>
                  <a:gd name="T51" fmla="*/ 11873 h 14"/>
                  <a:gd name="T52" fmla="+- 0 3748 3731"/>
                  <a:gd name="T53" fmla="*/ T52 w 17"/>
                  <a:gd name="T54" fmla="+- 0 11873 11858"/>
                  <a:gd name="T55" fmla="*/ 11873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5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57" name="Group 12063"/>
            <p:cNvGrpSpPr>
              <a:grpSpLocks/>
            </p:cNvGrpSpPr>
            <p:nvPr/>
          </p:nvGrpSpPr>
          <p:grpSpPr bwMode="auto">
            <a:xfrm>
              <a:off x="3731" y="11863"/>
              <a:ext cx="14" cy="14"/>
              <a:chOff x="3731" y="11863"/>
              <a:chExt cx="14" cy="14"/>
            </a:xfrm>
          </p:grpSpPr>
          <p:sp>
            <p:nvSpPr>
              <p:cNvPr id="20044" name="Freeform 12064"/>
              <p:cNvSpPr>
                <a:spLocks/>
              </p:cNvSpPr>
              <p:nvPr/>
            </p:nvSpPr>
            <p:spPr bwMode="auto">
              <a:xfrm>
                <a:off x="3731" y="11863"/>
                <a:ext cx="14" cy="14"/>
              </a:xfrm>
              <a:custGeom>
                <a:avLst/>
                <a:gdLst>
                  <a:gd name="T0" fmla="+- 0 3731 3731"/>
                  <a:gd name="T1" fmla="*/ T0 w 14"/>
                  <a:gd name="T2" fmla="+- 0 11863 11863"/>
                  <a:gd name="T3" fmla="*/ 11863 h 14"/>
                  <a:gd name="T4" fmla="+- 0 3734 3731"/>
                  <a:gd name="T5" fmla="*/ T4 w 14"/>
                  <a:gd name="T6" fmla="+- 0 11863 11863"/>
                  <a:gd name="T7" fmla="*/ 11863 h 14"/>
                  <a:gd name="T8" fmla="+- 0 3736 3731"/>
                  <a:gd name="T9" fmla="*/ T8 w 14"/>
                  <a:gd name="T10" fmla="+- 0 11863 11863"/>
                  <a:gd name="T11" fmla="*/ 11863 h 14"/>
                  <a:gd name="T12" fmla="+- 0 3736 3731"/>
                  <a:gd name="T13" fmla="*/ T12 w 14"/>
                  <a:gd name="T14" fmla="+- 0 11866 11863"/>
                  <a:gd name="T15" fmla="*/ 11866 h 14"/>
                  <a:gd name="T16" fmla="+- 0 3738 3731"/>
                  <a:gd name="T17" fmla="*/ T16 w 14"/>
                  <a:gd name="T18" fmla="+- 0 11866 11863"/>
                  <a:gd name="T19" fmla="*/ 11866 h 14"/>
                  <a:gd name="T20" fmla="+- 0 3738 3731"/>
                  <a:gd name="T21" fmla="*/ T20 w 14"/>
                  <a:gd name="T22" fmla="+- 0 11868 11863"/>
                  <a:gd name="T23" fmla="*/ 11868 h 14"/>
                  <a:gd name="T24" fmla="+- 0 3741 3731"/>
                  <a:gd name="T25" fmla="*/ T24 w 14"/>
                  <a:gd name="T26" fmla="+- 0 11868 11863"/>
                  <a:gd name="T27" fmla="*/ 11868 h 14"/>
                  <a:gd name="T28" fmla="+- 0 3741 3731"/>
                  <a:gd name="T29" fmla="*/ T28 w 14"/>
                  <a:gd name="T30" fmla="+- 0 11870 11863"/>
                  <a:gd name="T31" fmla="*/ 11870 h 14"/>
                  <a:gd name="T32" fmla="+- 0 3741 3731"/>
                  <a:gd name="T33" fmla="*/ T32 w 14"/>
                  <a:gd name="T34" fmla="+- 0 11873 11863"/>
                  <a:gd name="T35" fmla="*/ 11873 h 14"/>
                  <a:gd name="T36" fmla="+- 0 3743 3731"/>
                  <a:gd name="T37" fmla="*/ T36 w 14"/>
                  <a:gd name="T38" fmla="+- 0 11875 11863"/>
                  <a:gd name="T39" fmla="*/ 11875 h 14"/>
                  <a:gd name="T40" fmla="+- 0 3743 3731"/>
                  <a:gd name="T41" fmla="*/ T40 w 14"/>
                  <a:gd name="T42" fmla="+- 0 11878 11863"/>
                  <a:gd name="T43" fmla="*/ 11878 h 14"/>
                  <a:gd name="T44" fmla="+- 0 3746 3731"/>
                  <a:gd name="T45" fmla="*/ T44 w 14"/>
                  <a:gd name="T46" fmla="+- 0 11878 11863"/>
                  <a:gd name="T47" fmla="*/ 1187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12" y="12"/>
                    </a:lnTo>
                    <a:lnTo>
                      <a:pt x="12" y="15"/>
                    </a:lnTo>
                    <a:lnTo>
                      <a:pt x="15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58" name="Group 12065"/>
            <p:cNvGrpSpPr>
              <a:grpSpLocks/>
            </p:cNvGrpSpPr>
            <p:nvPr/>
          </p:nvGrpSpPr>
          <p:grpSpPr bwMode="auto">
            <a:xfrm>
              <a:off x="3645" y="11964"/>
              <a:ext cx="175" cy="22"/>
              <a:chOff x="3645" y="11964"/>
              <a:chExt cx="175" cy="22"/>
            </a:xfrm>
          </p:grpSpPr>
          <p:sp>
            <p:nvSpPr>
              <p:cNvPr id="20043" name="Freeform 12066"/>
              <p:cNvSpPr>
                <a:spLocks/>
              </p:cNvSpPr>
              <p:nvPr/>
            </p:nvSpPr>
            <p:spPr bwMode="auto">
              <a:xfrm>
                <a:off x="3645" y="11964"/>
                <a:ext cx="175" cy="22"/>
              </a:xfrm>
              <a:custGeom>
                <a:avLst/>
                <a:gdLst>
                  <a:gd name="T0" fmla="+- 0 3645 3645"/>
                  <a:gd name="T1" fmla="*/ T0 w 175"/>
                  <a:gd name="T2" fmla="+- 0 11986 11964"/>
                  <a:gd name="T3" fmla="*/ 11986 h 22"/>
                  <a:gd name="T4" fmla="+- 0 3820 3645"/>
                  <a:gd name="T5" fmla="*/ T4 w 175"/>
                  <a:gd name="T6" fmla="+- 0 11986 11964"/>
                  <a:gd name="T7" fmla="*/ 11986 h 22"/>
                  <a:gd name="T8" fmla="+- 0 3820 3645"/>
                  <a:gd name="T9" fmla="*/ T8 w 175"/>
                  <a:gd name="T10" fmla="+- 0 11964 11964"/>
                  <a:gd name="T11" fmla="*/ 11964 h 22"/>
                  <a:gd name="T12" fmla="+- 0 3645 3645"/>
                  <a:gd name="T13" fmla="*/ T12 w 175"/>
                  <a:gd name="T14" fmla="+- 0 11964 11964"/>
                  <a:gd name="T15" fmla="*/ 11964 h 22"/>
                  <a:gd name="T16" fmla="+- 0 3645 3645"/>
                  <a:gd name="T17" fmla="*/ T16 w 175"/>
                  <a:gd name="T18" fmla="+- 0 11986 11964"/>
                  <a:gd name="T19" fmla="*/ 1198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75" h="22">
                    <a:moveTo>
                      <a:pt x="0" y="22"/>
                    </a:moveTo>
                    <a:lnTo>
                      <a:pt x="175" y="22"/>
                    </a:lnTo>
                    <a:lnTo>
                      <a:pt x="175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59" name="Group 12067"/>
            <p:cNvGrpSpPr>
              <a:grpSpLocks/>
            </p:cNvGrpSpPr>
            <p:nvPr/>
          </p:nvGrpSpPr>
          <p:grpSpPr bwMode="auto">
            <a:xfrm>
              <a:off x="3731" y="11868"/>
              <a:ext cx="19" cy="14"/>
              <a:chOff x="3731" y="11868"/>
              <a:chExt cx="19" cy="14"/>
            </a:xfrm>
          </p:grpSpPr>
          <p:sp>
            <p:nvSpPr>
              <p:cNvPr id="20042" name="Freeform 12068"/>
              <p:cNvSpPr>
                <a:spLocks/>
              </p:cNvSpPr>
              <p:nvPr/>
            </p:nvSpPr>
            <p:spPr bwMode="auto">
              <a:xfrm>
                <a:off x="3731" y="11868"/>
                <a:ext cx="19" cy="14"/>
              </a:xfrm>
              <a:custGeom>
                <a:avLst/>
                <a:gdLst>
                  <a:gd name="T0" fmla="+- 0 3731 3731"/>
                  <a:gd name="T1" fmla="*/ T0 w 19"/>
                  <a:gd name="T2" fmla="+- 0 11868 11868"/>
                  <a:gd name="T3" fmla="*/ 11868 h 14"/>
                  <a:gd name="T4" fmla="+- 0 3734 3731"/>
                  <a:gd name="T5" fmla="*/ T4 w 19"/>
                  <a:gd name="T6" fmla="+- 0 11868 11868"/>
                  <a:gd name="T7" fmla="*/ 11868 h 14"/>
                  <a:gd name="T8" fmla="+- 0 3736 3731"/>
                  <a:gd name="T9" fmla="*/ T8 w 19"/>
                  <a:gd name="T10" fmla="+- 0 11868 11868"/>
                  <a:gd name="T11" fmla="*/ 11868 h 14"/>
                  <a:gd name="T12" fmla="+- 0 3738 3731"/>
                  <a:gd name="T13" fmla="*/ T12 w 19"/>
                  <a:gd name="T14" fmla="+- 0 11868 11868"/>
                  <a:gd name="T15" fmla="*/ 11868 h 14"/>
                  <a:gd name="T16" fmla="+- 0 3738 3731"/>
                  <a:gd name="T17" fmla="*/ T16 w 19"/>
                  <a:gd name="T18" fmla="+- 0 11870 11868"/>
                  <a:gd name="T19" fmla="*/ 11870 h 14"/>
                  <a:gd name="T20" fmla="+- 0 3741 3731"/>
                  <a:gd name="T21" fmla="*/ T20 w 19"/>
                  <a:gd name="T22" fmla="+- 0 11873 11868"/>
                  <a:gd name="T23" fmla="*/ 11873 h 14"/>
                  <a:gd name="T24" fmla="+- 0 3741 3731"/>
                  <a:gd name="T25" fmla="*/ T24 w 19"/>
                  <a:gd name="T26" fmla="+- 0 11875 11868"/>
                  <a:gd name="T27" fmla="*/ 11875 h 14"/>
                  <a:gd name="T28" fmla="+- 0 3741 3731"/>
                  <a:gd name="T29" fmla="*/ T28 w 19"/>
                  <a:gd name="T30" fmla="+- 0 11878 11868"/>
                  <a:gd name="T31" fmla="*/ 11878 h 14"/>
                  <a:gd name="T32" fmla="+- 0 3743 3731"/>
                  <a:gd name="T33" fmla="*/ T32 w 19"/>
                  <a:gd name="T34" fmla="+- 0 11878 11868"/>
                  <a:gd name="T35" fmla="*/ 11878 h 14"/>
                  <a:gd name="T36" fmla="+- 0 3743 3731"/>
                  <a:gd name="T37" fmla="*/ T36 w 19"/>
                  <a:gd name="T38" fmla="+- 0 11880 11868"/>
                  <a:gd name="T39" fmla="*/ 11880 h 14"/>
                  <a:gd name="T40" fmla="+- 0 3746 3731"/>
                  <a:gd name="T41" fmla="*/ T40 w 19"/>
                  <a:gd name="T42" fmla="+- 0 11880 11868"/>
                  <a:gd name="T43" fmla="*/ 11880 h 14"/>
                  <a:gd name="T44" fmla="+- 0 3746 3731"/>
                  <a:gd name="T45" fmla="*/ T44 w 19"/>
                  <a:gd name="T46" fmla="+- 0 11882 11868"/>
                  <a:gd name="T47" fmla="*/ 11882 h 14"/>
                  <a:gd name="T48" fmla="+- 0 3748 3731"/>
                  <a:gd name="T49" fmla="*/ T48 w 19"/>
                  <a:gd name="T50" fmla="+- 0 11882 11868"/>
                  <a:gd name="T51" fmla="*/ 11882 h 14"/>
                  <a:gd name="T52" fmla="+- 0 3750 3731"/>
                  <a:gd name="T53" fmla="*/ T52 w 19"/>
                  <a:gd name="T54" fmla="+- 0 11882 11868"/>
                  <a:gd name="T55" fmla="*/ 1188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9" h="14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5" y="14"/>
                    </a:lnTo>
                    <a:lnTo>
                      <a:pt x="17" y="14"/>
                    </a:lnTo>
                    <a:lnTo>
                      <a:pt x="19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60" name="Group 12069"/>
            <p:cNvGrpSpPr>
              <a:grpSpLocks/>
            </p:cNvGrpSpPr>
            <p:nvPr/>
          </p:nvGrpSpPr>
          <p:grpSpPr bwMode="auto">
            <a:xfrm>
              <a:off x="3734" y="11909"/>
              <a:ext cx="2" cy="48"/>
              <a:chOff x="3734" y="11909"/>
              <a:chExt cx="2" cy="48"/>
            </a:xfrm>
          </p:grpSpPr>
          <p:sp>
            <p:nvSpPr>
              <p:cNvPr id="20041" name="Freeform 12070"/>
              <p:cNvSpPr>
                <a:spLocks/>
              </p:cNvSpPr>
              <p:nvPr/>
            </p:nvSpPr>
            <p:spPr bwMode="auto">
              <a:xfrm>
                <a:off x="3734" y="11909"/>
                <a:ext cx="2" cy="48"/>
              </a:xfrm>
              <a:custGeom>
                <a:avLst/>
                <a:gdLst>
                  <a:gd name="T0" fmla="+- 0 11957 11909"/>
                  <a:gd name="T1" fmla="*/ 11957 h 48"/>
                  <a:gd name="T2" fmla="+- 0 11909 11909"/>
                  <a:gd name="T3" fmla="*/ 11909 h 4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61" name="Group 12071"/>
            <p:cNvGrpSpPr>
              <a:grpSpLocks/>
            </p:cNvGrpSpPr>
            <p:nvPr/>
          </p:nvGrpSpPr>
          <p:grpSpPr bwMode="auto">
            <a:xfrm>
              <a:off x="3678" y="11909"/>
              <a:ext cx="2" cy="48"/>
              <a:chOff x="3678" y="11909"/>
              <a:chExt cx="2" cy="48"/>
            </a:xfrm>
          </p:grpSpPr>
          <p:sp>
            <p:nvSpPr>
              <p:cNvPr id="20040" name="Freeform 12072"/>
              <p:cNvSpPr>
                <a:spLocks/>
              </p:cNvSpPr>
              <p:nvPr/>
            </p:nvSpPr>
            <p:spPr bwMode="auto">
              <a:xfrm>
                <a:off x="3678" y="11909"/>
                <a:ext cx="2" cy="48"/>
              </a:xfrm>
              <a:custGeom>
                <a:avLst/>
                <a:gdLst>
                  <a:gd name="T0" fmla="+- 0 11957 11909"/>
                  <a:gd name="T1" fmla="*/ 11957 h 48"/>
                  <a:gd name="T2" fmla="+- 0 11909 11909"/>
                  <a:gd name="T3" fmla="*/ 11909 h 4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62" name="Group 12073"/>
            <p:cNvGrpSpPr>
              <a:grpSpLocks/>
            </p:cNvGrpSpPr>
            <p:nvPr/>
          </p:nvGrpSpPr>
          <p:grpSpPr bwMode="auto">
            <a:xfrm>
              <a:off x="3789" y="11909"/>
              <a:ext cx="2" cy="48"/>
              <a:chOff x="3789" y="11909"/>
              <a:chExt cx="2" cy="48"/>
            </a:xfrm>
          </p:grpSpPr>
          <p:sp>
            <p:nvSpPr>
              <p:cNvPr id="20039" name="Freeform 12074"/>
              <p:cNvSpPr>
                <a:spLocks/>
              </p:cNvSpPr>
              <p:nvPr/>
            </p:nvSpPr>
            <p:spPr bwMode="auto">
              <a:xfrm>
                <a:off x="3789" y="11909"/>
                <a:ext cx="2" cy="48"/>
              </a:xfrm>
              <a:custGeom>
                <a:avLst/>
                <a:gdLst>
                  <a:gd name="T0" fmla="+- 0 11957 11909"/>
                  <a:gd name="T1" fmla="*/ 11957 h 48"/>
                  <a:gd name="T2" fmla="+- 0 11909 11909"/>
                  <a:gd name="T3" fmla="*/ 11909 h 4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48">
                    <a:moveTo>
                      <a:pt x="0" y="48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63" name="Group 12075"/>
            <p:cNvGrpSpPr>
              <a:grpSpLocks/>
            </p:cNvGrpSpPr>
            <p:nvPr/>
          </p:nvGrpSpPr>
          <p:grpSpPr bwMode="auto">
            <a:xfrm>
              <a:off x="3664" y="11909"/>
              <a:ext cx="70" cy="2"/>
              <a:chOff x="3664" y="11909"/>
              <a:chExt cx="70" cy="2"/>
            </a:xfrm>
          </p:grpSpPr>
          <p:sp>
            <p:nvSpPr>
              <p:cNvPr id="20038" name="Freeform 12076"/>
              <p:cNvSpPr>
                <a:spLocks/>
              </p:cNvSpPr>
              <p:nvPr/>
            </p:nvSpPr>
            <p:spPr bwMode="auto">
              <a:xfrm>
                <a:off x="3664" y="11909"/>
                <a:ext cx="70" cy="2"/>
              </a:xfrm>
              <a:custGeom>
                <a:avLst/>
                <a:gdLst>
                  <a:gd name="T0" fmla="+- 0 3734 3664"/>
                  <a:gd name="T1" fmla="*/ T0 w 70"/>
                  <a:gd name="T2" fmla="+- 0 3664 3664"/>
                  <a:gd name="T3" fmla="*/ T2 w 70"/>
                  <a:gd name="T4" fmla="+- 0 3734 3664"/>
                  <a:gd name="T5" fmla="*/ T4 w 7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  <a:cxn ang="0">
                    <a:pos x="T5" y="0"/>
                  </a:cxn>
                </a:cxnLst>
                <a:rect l="0" t="0" r="r" b="b"/>
                <a:pathLst>
                  <a:path w="70">
                    <a:moveTo>
                      <a:pt x="70" y="0"/>
                    </a:moveTo>
                    <a:lnTo>
                      <a:pt x="0" y="0"/>
                    </a:lnTo>
                    <a:lnTo>
                      <a:pt x="70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64" name="Group 12077"/>
            <p:cNvGrpSpPr>
              <a:grpSpLocks/>
            </p:cNvGrpSpPr>
            <p:nvPr/>
          </p:nvGrpSpPr>
          <p:grpSpPr bwMode="auto">
            <a:xfrm>
              <a:off x="3678" y="11933"/>
              <a:ext cx="110" cy="2"/>
              <a:chOff x="3678" y="11933"/>
              <a:chExt cx="110" cy="2"/>
            </a:xfrm>
          </p:grpSpPr>
          <p:sp>
            <p:nvSpPr>
              <p:cNvPr id="20037" name="Freeform 12078"/>
              <p:cNvSpPr>
                <a:spLocks/>
              </p:cNvSpPr>
              <p:nvPr/>
            </p:nvSpPr>
            <p:spPr bwMode="auto">
              <a:xfrm>
                <a:off x="3678" y="11933"/>
                <a:ext cx="110" cy="2"/>
              </a:xfrm>
              <a:custGeom>
                <a:avLst/>
                <a:gdLst>
                  <a:gd name="T0" fmla="+- 0 3678 3678"/>
                  <a:gd name="T1" fmla="*/ T0 w 110"/>
                  <a:gd name="T2" fmla="+- 0 3789 3678"/>
                  <a:gd name="T3" fmla="*/ T2 w 11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0">
                    <a:moveTo>
                      <a:pt x="0" y="0"/>
                    </a:moveTo>
                    <a:lnTo>
                      <a:pt x="11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65" name="Group 12079"/>
            <p:cNvGrpSpPr>
              <a:grpSpLocks/>
            </p:cNvGrpSpPr>
            <p:nvPr/>
          </p:nvGrpSpPr>
          <p:grpSpPr bwMode="auto">
            <a:xfrm>
              <a:off x="3671" y="11945"/>
              <a:ext cx="118" cy="2"/>
              <a:chOff x="3671" y="11945"/>
              <a:chExt cx="118" cy="2"/>
            </a:xfrm>
          </p:grpSpPr>
          <p:sp>
            <p:nvSpPr>
              <p:cNvPr id="20036" name="Freeform 12080"/>
              <p:cNvSpPr>
                <a:spLocks/>
              </p:cNvSpPr>
              <p:nvPr/>
            </p:nvSpPr>
            <p:spPr bwMode="auto">
              <a:xfrm>
                <a:off x="3671" y="11945"/>
                <a:ext cx="118" cy="2"/>
              </a:xfrm>
              <a:custGeom>
                <a:avLst/>
                <a:gdLst>
                  <a:gd name="T0" fmla="+- 0 3671 3671"/>
                  <a:gd name="T1" fmla="*/ T0 w 118"/>
                  <a:gd name="T2" fmla="+- 0 3789 3671"/>
                  <a:gd name="T3" fmla="*/ T2 w 1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8">
                    <a:moveTo>
                      <a:pt x="0" y="0"/>
                    </a:moveTo>
                    <a:lnTo>
                      <a:pt x="118" y="0"/>
                    </a:lnTo>
                  </a:path>
                </a:pathLst>
              </a:custGeom>
              <a:noFill/>
              <a:ln w="1829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66" name="Group 12081"/>
            <p:cNvGrpSpPr>
              <a:grpSpLocks/>
            </p:cNvGrpSpPr>
            <p:nvPr/>
          </p:nvGrpSpPr>
          <p:grpSpPr bwMode="auto">
            <a:xfrm>
              <a:off x="3671" y="11939"/>
              <a:ext cx="118" cy="2"/>
              <a:chOff x="3671" y="11939"/>
              <a:chExt cx="118" cy="2"/>
            </a:xfrm>
          </p:grpSpPr>
          <p:sp>
            <p:nvSpPr>
              <p:cNvPr id="20035" name="Freeform 12082"/>
              <p:cNvSpPr>
                <a:spLocks/>
              </p:cNvSpPr>
              <p:nvPr/>
            </p:nvSpPr>
            <p:spPr bwMode="auto">
              <a:xfrm>
                <a:off x="3671" y="11939"/>
                <a:ext cx="118" cy="2"/>
              </a:xfrm>
              <a:custGeom>
                <a:avLst/>
                <a:gdLst>
                  <a:gd name="T0" fmla="+- 0 3671 3671"/>
                  <a:gd name="T1" fmla="*/ T0 w 118"/>
                  <a:gd name="T2" fmla="+- 0 3789 3671"/>
                  <a:gd name="T3" fmla="*/ T2 w 1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8">
                    <a:moveTo>
                      <a:pt x="0" y="0"/>
                    </a:moveTo>
                    <a:lnTo>
                      <a:pt x="118" y="0"/>
                    </a:lnTo>
                  </a:path>
                </a:pathLst>
              </a:custGeom>
              <a:noFill/>
              <a:ln w="122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67" name="Group 12083"/>
            <p:cNvGrpSpPr>
              <a:grpSpLocks/>
            </p:cNvGrpSpPr>
            <p:nvPr/>
          </p:nvGrpSpPr>
          <p:grpSpPr bwMode="auto">
            <a:xfrm>
              <a:off x="3678" y="11950"/>
              <a:ext cx="110" cy="2"/>
              <a:chOff x="3678" y="11950"/>
              <a:chExt cx="110" cy="2"/>
            </a:xfrm>
          </p:grpSpPr>
          <p:sp>
            <p:nvSpPr>
              <p:cNvPr id="20034" name="Freeform 12084"/>
              <p:cNvSpPr>
                <a:spLocks/>
              </p:cNvSpPr>
              <p:nvPr/>
            </p:nvSpPr>
            <p:spPr bwMode="auto">
              <a:xfrm>
                <a:off x="3678" y="11950"/>
                <a:ext cx="110" cy="2"/>
              </a:xfrm>
              <a:custGeom>
                <a:avLst/>
                <a:gdLst>
                  <a:gd name="T0" fmla="+- 0 3678 3678"/>
                  <a:gd name="T1" fmla="*/ T0 w 110"/>
                  <a:gd name="T2" fmla="+- 0 3789 3678"/>
                  <a:gd name="T3" fmla="*/ T2 w 11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0">
                    <a:moveTo>
                      <a:pt x="0" y="0"/>
                    </a:moveTo>
                    <a:lnTo>
                      <a:pt x="11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68" name="Group 12085"/>
            <p:cNvGrpSpPr>
              <a:grpSpLocks/>
            </p:cNvGrpSpPr>
            <p:nvPr/>
          </p:nvGrpSpPr>
          <p:grpSpPr bwMode="auto">
            <a:xfrm>
              <a:off x="3731" y="11851"/>
              <a:ext cx="19" cy="17"/>
              <a:chOff x="3731" y="11851"/>
              <a:chExt cx="19" cy="17"/>
            </a:xfrm>
          </p:grpSpPr>
          <p:sp>
            <p:nvSpPr>
              <p:cNvPr id="20033" name="Freeform 12086"/>
              <p:cNvSpPr>
                <a:spLocks/>
              </p:cNvSpPr>
              <p:nvPr/>
            </p:nvSpPr>
            <p:spPr bwMode="auto">
              <a:xfrm>
                <a:off x="3731" y="11851"/>
                <a:ext cx="19" cy="17"/>
              </a:xfrm>
              <a:custGeom>
                <a:avLst/>
                <a:gdLst>
                  <a:gd name="T0" fmla="+- 0 3731 3731"/>
                  <a:gd name="T1" fmla="*/ T0 w 19"/>
                  <a:gd name="T2" fmla="+- 0 11851 11851"/>
                  <a:gd name="T3" fmla="*/ 11851 h 17"/>
                  <a:gd name="T4" fmla="+- 0 3734 3731"/>
                  <a:gd name="T5" fmla="*/ T4 w 19"/>
                  <a:gd name="T6" fmla="+- 0 11851 11851"/>
                  <a:gd name="T7" fmla="*/ 11851 h 17"/>
                  <a:gd name="T8" fmla="+- 0 3736 3731"/>
                  <a:gd name="T9" fmla="*/ T8 w 19"/>
                  <a:gd name="T10" fmla="+- 0 11851 11851"/>
                  <a:gd name="T11" fmla="*/ 11851 h 17"/>
                  <a:gd name="T12" fmla="+- 0 3736 3731"/>
                  <a:gd name="T13" fmla="*/ T12 w 19"/>
                  <a:gd name="T14" fmla="+- 0 11854 11851"/>
                  <a:gd name="T15" fmla="*/ 11854 h 17"/>
                  <a:gd name="T16" fmla="+- 0 3738 3731"/>
                  <a:gd name="T17" fmla="*/ T16 w 19"/>
                  <a:gd name="T18" fmla="+- 0 11854 11851"/>
                  <a:gd name="T19" fmla="*/ 11854 h 17"/>
                  <a:gd name="T20" fmla="+- 0 3738 3731"/>
                  <a:gd name="T21" fmla="*/ T20 w 19"/>
                  <a:gd name="T22" fmla="+- 0 11856 11851"/>
                  <a:gd name="T23" fmla="*/ 11856 h 17"/>
                  <a:gd name="T24" fmla="+- 0 3741 3731"/>
                  <a:gd name="T25" fmla="*/ T24 w 19"/>
                  <a:gd name="T26" fmla="+- 0 11856 11851"/>
                  <a:gd name="T27" fmla="*/ 11856 h 17"/>
                  <a:gd name="T28" fmla="+- 0 3741 3731"/>
                  <a:gd name="T29" fmla="*/ T28 w 19"/>
                  <a:gd name="T30" fmla="+- 0 11858 11851"/>
                  <a:gd name="T31" fmla="*/ 11858 h 17"/>
                  <a:gd name="T32" fmla="+- 0 3741 3731"/>
                  <a:gd name="T33" fmla="*/ T32 w 19"/>
                  <a:gd name="T34" fmla="+- 0 11861 11851"/>
                  <a:gd name="T35" fmla="*/ 11861 h 17"/>
                  <a:gd name="T36" fmla="+- 0 3743 3731"/>
                  <a:gd name="T37" fmla="*/ T36 w 19"/>
                  <a:gd name="T38" fmla="+- 0 11863 11851"/>
                  <a:gd name="T39" fmla="*/ 11863 h 17"/>
                  <a:gd name="T40" fmla="+- 0 3743 3731"/>
                  <a:gd name="T41" fmla="*/ T40 w 19"/>
                  <a:gd name="T42" fmla="+- 0 11866 11851"/>
                  <a:gd name="T43" fmla="*/ 11866 h 17"/>
                  <a:gd name="T44" fmla="+- 0 3746 3731"/>
                  <a:gd name="T45" fmla="*/ T44 w 19"/>
                  <a:gd name="T46" fmla="+- 0 11866 11851"/>
                  <a:gd name="T47" fmla="*/ 11866 h 17"/>
                  <a:gd name="T48" fmla="+- 0 3748 3731"/>
                  <a:gd name="T49" fmla="*/ T48 w 19"/>
                  <a:gd name="T50" fmla="+- 0 11866 11851"/>
                  <a:gd name="T51" fmla="*/ 11866 h 17"/>
                  <a:gd name="T52" fmla="+- 0 3750 3731"/>
                  <a:gd name="T53" fmla="*/ T52 w 19"/>
                  <a:gd name="T54" fmla="+- 0 11868 11851"/>
                  <a:gd name="T55" fmla="*/ 11868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19" h="17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12" y="12"/>
                    </a:lnTo>
                    <a:lnTo>
                      <a:pt x="12" y="15"/>
                    </a:lnTo>
                    <a:lnTo>
                      <a:pt x="15" y="15"/>
                    </a:lnTo>
                    <a:lnTo>
                      <a:pt x="17" y="15"/>
                    </a:lnTo>
                    <a:lnTo>
                      <a:pt x="19" y="17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69" name="Group 12087"/>
            <p:cNvGrpSpPr>
              <a:grpSpLocks/>
            </p:cNvGrpSpPr>
            <p:nvPr/>
          </p:nvGrpSpPr>
          <p:grpSpPr bwMode="auto">
            <a:xfrm>
              <a:off x="3462" y="12053"/>
              <a:ext cx="101" cy="67"/>
              <a:chOff x="3462" y="12053"/>
              <a:chExt cx="101" cy="67"/>
            </a:xfrm>
          </p:grpSpPr>
          <p:sp>
            <p:nvSpPr>
              <p:cNvPr id="20032" name="Freeform 12088"/>
              <p:cNvSpPr>
                <a:spLocks/>
              </p:cNvSpPr>
              <p:nvPr/>
            </p:nvSpPr>
            <p:spPr bwMode="auto">
              <a:xfrm>
                <a:off x="3462" y="12053"/>
                <a:ext cx="101" cy="67"/>
              </a:xfrm>
              <a:custGeom>
                <a:avLst/>
                <a:gdLst>
                  <a:gd name="T0" fmla="+- 0 3462 3462"/>
                  <a:gd name="T1" fmla="*/ T0 w 101"/>
                  <a:gd name="T2" fmla="+- 0 12120 12053"/>
                  <a:gd name="T3" fmla="*/ 12120 h 67"/>
                  <a:gd name="T4" fmla="+- 0 3563 3462"/>
                  <a:gd name="T5" fmla="*/ T4 w 101"/>
                  <a:gd name="T6" fmla="+- 0 12108 12053"/>
                  <a:gd name="T7" fmla="*/ 12108 h 67"/>
                  <a:gd name="T8" fmla="+- 0 3556 3462"/>
                  <a:gd name="T9" fmla="*/ T8 w 101"/>
                  <a:gd name="T10" fmla="+- 0 12053 12053"/>
                  <a:gd name="T11" fmla="*/ 12053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01" h="67">
                    <a:moveTo>
                      <a:pt x="0" y="67"/>
                    </a:moveTo>
                    <a:lnTo>
                      <a:pt x="101" y="55"/>
                    </a:lnTo>
                    <a:lnTo>
                      <a:pt x="94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70" name="Group 12089"/>
            <p:cNvGrpSpPr>
              <a:grpSpLocks/>
            </p:cNvGrpSpPr>
            <p:nvPr/>
          </p:nvGrpSpPr>
          <p:grpSpPr bwMode="auto">
            <a:xfrm>
              <a:off x="3678" y="12096"/>
              <a:ext cx="2" cy="113"/>
              <a:chOff x="3678" y="12096"/>
              <a:chExt cx="2" cy="113"/>
            </a:xfrm>
          </p:grpSpPr>
          <p:sp>
            <p:nvSpPr>
              <p:cNvPr id="20031" name="Freeform 12090"/>
              <p:cNvSpPr>
                <a:spLocks/>
              </p:cNvSpPr>
              <p:nvPr/>
            </p:nvSpPr>
            <p:spPr bwMode="auto">
              <a:xfrm>
                <a:off x="3678" y="12096"/>
                <a:ext cx="2" cy="113"/>
              </a:xfrm>
              <a:custGeom>
                <a:avLst/>
                <a:gdLst>
                  <a:gd name="T0" fmla="+- 0 12096 12096"/>
                  <a:gd name="T1" fmla="*/ 12096 h 113"/>
                  <a:gd name="T2" fmla="+- 0 12209 12096"/>
                  <a:gd name="T3" fmla="*/ 12209 h 11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13">
                    <a:moveTo>
                      <a:pt x="0" y="0"/>
                    </a:moveTo>
                    <a:lnTo>
                      <a:pt x="0" y="113"/>
                    </a:lnTo>
                  </a:path>
                </a:pathLst>
              </a:custGeom>
              <a:noFill/>
              <a:ln w="9144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71" name="Group 12091"/>
            <p:cNvGrpSpPr>
              <a:grpSpLocks/>
            </p:cNvGrpSpPr>
            <p:nvPr/>
          </p:nvGrpSpPr>
          <p:grpSpPr bwMode="auto">
            <a:xfrm>
              <a:off x="3496" y="12127"/>
              <a:ext cx="151" cy="103"/>
              <a:chOff x="3496" y="12127"/>
              <a:chExt cx="151" cy="103"/>
            </a:xfrm>
          </p:grpSpPr>
          <p:sp>
            <p:nvSpPr>
              <p:cNvPr id="20030" name="Freeform 12092"/>
              <p:cNvSpPr>
                <a:spLocks/>
              </p:cNvSpPr>
              <p:nvPr/>
            </p:nvSpPr>
            <p:spPr bwMode="auto">
              <a:xfrm>
                <a:off x="3496" y="12127"/>
                <a:ext cx="151" cy="103"/>
              </a:xfrm>
              <a:custGeom>
                <a:avLst/>
                <a:gdLst>
                  <a:gd name="T0" fmla="+- 0 3506 3496"/>
                  <a:gd name="T1" fmla="*/ T0 w 151"/>
                  <a:gd name="T2" fmla="+- 0 12230 12127"/>
                  <a:gd name="T3" fmla="*/ 12230 h 103"/>
                  <a:gd name="T4" fmla="+- 0 3496 3496"/>
                  <a:gd name="T5" fmla="*/ T4 w 151"/>
                  <a:gd name="T6" fmla="+- 0 12144 12127"/>
                  <a:gd name="T7" fmla="*/ 12144 h 103"/>
                  <a:gd name="T8" fmla="+- 0 3647 3496"/>
                  <a:gd name="T9" fmla="*/ T8 w 151"/>
                  <a:gd name="T10" fmla="+- 0 12127 12127"/>
                  <a:gd name="T11" fmla="*/ 12127 h 1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51" h="103">
                    <a:moveTo>
                      <a:pt x="10" y="103"/>
                    </a:moveTo>
                    <a:lnTo>
                      <a:pt x="0" y="17"/>
                    </a:lnTo>
                    <a:lnTo>
                      <a:pt x="151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72" name="Group 12093"/>
            <p:cNvGrpSpPr>
              <a:grpSpLocks/>
            </p:cNvGrpSpPr>
            <p:nvPr/>
          </p:nvGrpSpPr>
          <p:grpSpPr bwMode="auto">
            <a:xfrm>
              <a:off x="3585" y="12058"/>
              <a:ext cx="86" cy="48"/>
              <a:chOff x="3585" y="12058"/>
              <a:chExt cx="86" cy="48"/>
            </a:xfrm>
          </p:grpSpPr>
          <p:sp>
            <p:nvSpPr>
              <p:cNvPr id="20029" name="Freeform 12094"/>
              <p:cNvSpPr>
                <a:spLocks/>
              </p:cNvSpPr>
              <p:nvPr/>
            </p:nvSpPr>
            <p:spPr bwMode="auto">
              <a:xfrm>
                <a:off x="3585" y="12058"/>
                <a:ext cx="86" cy="48"/>
              </a:xfrm>
              <a:custGeom>
                <a:avLst/>
                <a:gdLst>
                  <a:gd name="T0" fmla="+- 0 3585 3585"/>
                  <a:gd name="T1" fmla="*/ T0 w 86"/>
                  <a:gd name="T2" fmla="+- 0 12058 12058"/>
                  <a:gd name="T3" fmla="*/ 12058 h 48"/>
                  <a:gd name="T4" fmla="+- 0 3590 3585"/>
                  <a:gd name="T5" fmla="*/ T4 w 86"/>
                  <a:gd name="T6" fmla="+- 0 12106 12058"/>
                  <a:gd name="T7" fmla="*/ 12106 h 48"/>
                  <a:gd name="T8" fmla="+- 0 3671 3585"/>
                  <a:gd name="T9" fmla="*/ T8 w 86"/>
                  <a:gd name="T10" fmla="+- 0 12096 12058"/>
                  <a:gd name="T11" fmla="*/ 12096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86" h="48">
                    <a:moveTo>
                      <a:pt x="0" y="0"/>
                    </a:moveTo>
                    <a:lnTo>
                      <a:pt x="5" y="48"/>
                    </a:lnTo>
                    <a:lnTo>
                      <a:pt x="86" y="3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73" name="Group 12095"/>
            <p:cNvGrpSpPr>
              <a:grpSpLocks/>
            </p:cNvGrpSpPr>
            <p:nvPr/>
          </p:nvGrpSpPr>
          <p:grpSpPr bwMode="auto">
            <a:xfrm>
              <a:off x="3652" y="12127"/>
              <a:ext cx="2" cy="84"/>
              <a:chOff x="3652" y="12127"/>
              <a:chExt cx="2" cy="84"/>
            </a:xfrm>
          </p:grpSpPr>
          <p:sp>
            <p:nvSpPr>
              <p:cNvPr id="20028" name="Freeform 12096"/>
              <p:cNvSpPr>
                <a:spLocks/>
              </p:cNvSpPr>
              <p:nvPr/>
            </p:nvSpPr>
            <p:spPr bwMode="auto">
              <a:xfrm>
                <a:off x="3652" y="12127"/>
                <a:ext cx="2" cy="84"/>
              </a:xfrm>
              <a:custGeom>
                <a:avLst/>
                <a:gdLst>
                  <a:gd name="T0" fmla="+- 0 12127 12127"/>
                  <a:gd name="T1" fmla="*/ 12127 h 84"/>
                  <a:gd name="T2" fmla="+- 0 12211 12127"/>
                  <a:gd name="T3" fmla="*/ 12211 h 84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4">
                    <a:moveTo>
                      <a:pt x="0" y="0"/>
                    </a:moveTo>
                    <a:lnTo>
                      <a:pt x="0" y="84"/>
                    </a:lnTo>
                  </a:path>
                </a:pathLst>
              </a:custGeom>
              <a:noFill/>
              <a:ln w="609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74" name="Group 12097"/>
            <p:cNvGrpSpPr>
              <a:grpSpLocks/>
            </p:cNvGrpSpPr>
            <p:nvPr/>
          </p:nvGrpSpPr>
          <p:grpSpPr bwMode="auto">
            <a:xfrm>
              <a:off x="3462" y="12120"/>
              <a:ext cx="43" cy="113"/>
              <a:chOff x="3462" y="12120"/>
              <a:chExt cx="43" cy="113"/>
            </a:xfrm>
          </p:grpSpPr>
          <p:sp>
            <p:nvSpPr>
              <p:cNvPr id="20027" name="Freeform 12098"/>
              <p:cNvSpPr>
                <a:spLocks/>
              </p:cNvSpPr>
              <p:nvPr/>
            </p:nvSpPr>
            <p:spPr bwMode="auto">
              <a:xfrm>
                <a:off x="3462" y="12120"/>
                <a:ext cx="43" cy="113"/>
              </a:xfrm>
              <a:custGeom>
                <a:avLst/>
                <a:gdLst>
                  <a:gd name="T0" fmla="+- 0 3506 3462"/>
                  <a:gd name="T1" fmla="*/ T0 w 43"/>
                  <a:gd name="T2" fmla="+- 0 12230 12120"/>
                  <a:gd name="T3" fmla="*/ 12230 h 113"/>
                  <a:gd name="T4" fmla="+- 0 3477 3462"/>
                  <a:gd name="T5" fmla="*/ T4 w 43"/>
                  <a:gd name="T6" fmla="+- 0 12233 12120"/>
                  <a:gd name="T7" fmla="*/ 12233 h 113"/>
                  <a:gd name="T8" fmla="+- 0 3462 3462"/>
                  <a:gd name="T9" fmla="*/ T8 w 43"/>
                  <a:gd name="T10" fmla="+- 0 12120 12120"/>
                  <a:gd name="T11" fmla="*/ 12120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43" h="113">
                    <a:moveTo>
                      <a:pt x="44" y="110"/>
                    </a:moveTo>
                    <a:lnTo>
                      <a:pt x="15" y="113"/>
                    </a:ln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75" name="Group 12099"/>
            <p:cNvGrpSpPr>
              <a:grpSpLocks/>
            </p:cNvGrpSpPr>
            <p:nvPr/>
          </p:nvGrpSpPr>
          <p:grpSpPr bwMode="auto">
            <a:xfrm>
              <a:off x="3657" y="12209"/>
              <a:ext cx="29" cy="2"/>
              <a:chOff x="3657" y="12209"/>
              <a:chExt cx="29" cy="2"/>
            </a:xfrm>
          </p:grpSpPr>
          <p:sp>
            <p:nvSpPr>
              <p:cNvPr id="20026" name="Freeform 12100"/>
              <p:cNvSpPr>
                <a:spLocks/>
              </p:cNvSpPr>
              <p:nvPr/>
            </p:nvSpPr>
            <p:spPr bwMode="auto">
              <a:xfrm>
                <a:off x="3657" y="12209"/>
                <a:ext cx="29" cy="2"/>
              </a:xfrm>
              <a:custGeom>
                <a:avLst/>
                <a:gdLst>
                  <a:gd name="T0" fmla="+- 0 3657 3657"/>
                  <a:gd name="T1" fmla="*/ T0 w 29"/>
                  <a:gd name="T2" fmla="+- 0 12211 12209"/>
                  <a:gd name="T3" fmla="*/ 12211 h 2"/>
                  <a:gd name="T4" fmla="+- 0 3686 3657"/>
                  <a:gd name="T5" fmla="*/ T4 w 29"/>
                  <a:gd name="T6" fmla="+- 0 12209 12209"/>
                  <a:gd name="T7" fmla="*/ 12209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9" h="2">
                    <a:moveTo>
                      <a:pt x="0" y="2"/>
                    </a:moveTo>
                    <a:lnTo>
                      <a:pt x="29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76" name="Group 12101"/>
            <p:cNvGrpSpPr>
              <a:grpSpLocks/>
            </p:cNvGrpSpPr>
            <p:nvPr/>
          </p:nvGrpSpPr>
          <p:grpSpPr bwMode="auto">
            <a:xfrm>
              <a:off x="10422" y="5498"/>
              <a:ext cx="106" cy="127"/>
              <a:chOff x="10422" y="5498"/>
              <a:chExt cx="106" cy="127"/>
            </a:xfrm>
          </p:grpSpPr>
          <p:sp>
            <p:nvSpPr>
              <p:cNvPr id="20025" name="Freeform 12102"/>
              <p:cNvSpPr>
                <a:spLocks/>
              </p:cNvSpPr>
              <p:nvPr/>
            </p:nvSpPr>
            <p:spPr bwMode="auto">
              <a:xfrm>
                <a:off x="10422" y="5498"/>
                <a:ext cx="106" cy="127"/>
              </a:xfrm>
              <a:custGeom>
                <a:avLst/>
                <a:gdLst>
                  <a:gd name="T0" fmla="+- 0 10473 10422"/>
                  <a:gd name="T1" fmla="*/ T0 w 106"/>
                  <a:gd name="T2" fmla="+- 0 5626 5498"/>
                  <a:gd name="T3" fmla="*/ 5626 h 127"/>
                  <a:gd name="T4" fmla="+- 0 10528 10422"/>
                  <a:gd name="T5" fmla="*/ T4 w 106"/>
                  <a:gd name="T6" fmla="+- 0 5527 5498"/>
                  <a:gd name="T7" fmla="*/ 5527 h 127"/>
                  <a:gd name="T8" fmla="+- 0 10480 10422"/>
                  <a:gd name="T9" fmla="*/ T8 w 106"/>
                  <a:gd name="T10" fmla="+- 0 5498 5498"/>
                  <a:gd name="T11" fmla="*/ 5498 h 127"/>
                  <a:gd name="T12" fmla="+- 0 10422 10422"/>
                  <a:gd name="T13" fmla="*/ T12 w 106"/>
                  <a:gd name="T14" fmla="+- 0 5597 5498"/>
                  <a:gd name="T15" fmla="*/ 5597 h 127"/>
                  <a:gd name="T16" fmla="+- 0 10473 10422"/>
                  <a:gd name="T17" fmla="*/ T16 w 106"/>
                  <a:gd name="T18" fmla="+- 0 5626 5498"/>
                  <a:gd name="T19" fmla="*/ 5626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6" h="127">
                    <a:moveTo>
                      <a:pt x="51" y="128"/>
                    </a:moveTo>
                    <a:lnTo>
                      <a:pt x="106" y="29"/>
                    </a:lnTo>
                    <a:lnTo>
                      <a:pt x="58" y="0"/>
                    </a:lnTo>
                    <a:lnTo>
                      <a:pt x="0" y="99"/>
                    </a:lnTo>
                    <a:lnTo>
                      <a:pt x="51" y="128"/>
                    </a:lnTo>
                  </a:path>
                </a:pathLst>
              </a:custGeom>
              <a:noFill/>
              <a:ln w="10668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77" name="Group 12103"/>
            <p:cNvGrpSpPr>
              <a:grpSpLocks/>
            </p:cNvGrpSpPr>
            <p:nvPr/>
          </p:nvGrpSpPr>
          <p:grpSpPr bwMode="auto">
            <a:xfrm>
              <a:off x="10338" y="5647"/>
              <a:ext cx="106" cy="127"/>
              <a:chOff x="10338" y="5647"/>
              <a:chExt cx="106" cy="127"/>
            </a:xfrm>
          </p:grpSpPr>
          <p:sp>
            <p:nvSpPr>
              <p:cNvPr id="20024" name="Freeform 12104"/>
              <p:cNvSpPr>
                <a:spLocks/>
              </p:cNvSpPr>
              <p:nvPr/>
            </p:nvSpPr>
            <p:spPr bwMode="auto">
              <a:xfrm>
                <a:off x="10338" y="5647"/>
                <a:ext cx="106" cy="127"/>
              </a:xfrm>
              <a:custGeom>
                <a:avLst/>
                <a:gdLst>
                  <a:gd name="T0" fmla="+- 0 10386 10338"/>
                  <a:gd name="T1" fmla="*/ T0 w 106"/>
                  <a:gd name="T2" fmla="+- 0 5774 5647"/>
                  <a:gd name="T3" fmla="*/ 5774 h 127"/>
                  <a:gd name="T4" fmla="+- 0 10444 10338"/>
                  <a:gd name="T5" fmla="*/ T4 w 106"/>
                  <a:gd name="T6" fmla="+- 0 5674 5647"/>
                  <a:gd name="T7" fmla="*/ 5674 h 127"/>
                  <a:gd name="T8" fmla="+- 0 10394 10338"/>
                  <a:gd name="T9" fmla="*/ T8 w 106"/>
                  <a:gd name="T10" fmla="+- 0 5647 5647"/>
                  <a:gd name="T11" fmla="*/ 5647 h 127"/>
                  <a:gd name="T12" fmla="+- 0 10338 10338"/>
                  <a:gd name="T13" fmla="*/ T12 w 106"/>
                  <a:gd name="T14" fmla="+- 0 5746 5647"/>
                  <a:gd name="T15" fmla="*/ 5746 h 127"/>
                  <a:gd name="T16" fmla="+- 0 10386 10338"/>
                  <a:gd name="T17" fmla="*/ T16 w 106"/>
                  <a:gd name="T18" fmla="+- 0 5774 5647"/>
                  <a:gd name="T19" fmla="*/ 5774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6" h="127">
                    <a:moveTo>
                      <a:pt x="48" y="127"/>
                    </a:moveTo>
                    <a:lnTo>
                      <a:pt x="106" y="27"/>
                    </a:lnTo>
                    <a:lnTo>
                      <a:pt x="56" y="0"/>
                    </a:lnTo>
                    <a:lnTo>
                      <a:pt x="0" y="99"/>
                    </a:lnTo>
                    <a:lnTo>
                      <a:pt x="48" y="127"/>
                    </a:lnTo>
                  </a:path>
                </a:pathLst>
              </a:custGeom>
              <a:noFill/>
              <a:ln w="10668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78" name="Group 12105"/>
            <p:cNvGrpSpPr>
              <a:grpSpLocks/>
            </p:cNvGrpSpPr>
            <p:nvPr/>
          </p:nvGrpSpPr>
          <p:grpSpPr bwMode="auto">
            <a:xfrm>
              <a:off x="10250" y="5801"/>
              <a:ext cx="106" cy="125"/>
              <a:chOff x="10250" y="5801"/>
              <a:chExt cx="106" cy="125"/>
            </a:xfrm>
          </p:grpSpPr>
          <p:sp>
            <p:nvSpPr>
              <p:cNvPr id="20023" name="Freeform 12106"/>
              <p:cNvSpPr>
                <a:spLocks/>
              </p:cNvSpPr>
              <p:nvPr/>
            </p:nvSpPr>
            <p:spPr bwMode="auto">
              <a:xfrm>
                <a:off x="10250" y="5801"/>
                <a:ext cx="106" cy="125"/>
              </a:xfrm>
              <a:custGeom>
                <a:avLst/>
                <a:gdLst>
                  <a:gd name="T0" fmla="+- 0 10298 10250"/>
                  <a:gd name="T1" fmla="*/ T0 w 106"/>
                  <a:gd name="T2" fmla="+- 0 5926 5801"/>
                  <a:gd name="T3" fmla="*/ 5926 h 125"/>
                  <a:gd name="T4" fmla="+- 0 10355 10250"/>
                  <a:gd name="T5" fmla="*/ T4 w 106"/>
                  <a:gd name="T6" fmla="+- 0 5827 5801"/>
                  <a:gd name="T7" fmla="*/ 5827 h 125"/>
                  <a:gd name="T8" fmla="+- 0 10307 10250"/>
                  <a:gd name="T9" fmla="*/ T8 w 106"/>
                  <a:gd name="T10" fmla="+- 0 5801 5801"/>
                  <a:gd name="T11" fmla="*/ 5801 h 125"/>
                  <a:gd name="T12" fmla="+- 0 10250 10250"/>
                  <a:gd name="T13" fmla="*/ T12 w 106"/>
                  <a:gd name="T14" fmla="+- 0 5899 5801"/>
                  <a:gd name="T15" fmla="*/ 5899 h 125"/>
                  <a:gd name="T16" fmla="+- 0 10298 10250"/>
                  <a:gd name="T17" fmla="*/ T16 w 106"/>
                  <a:gd name="T18" fmla="+- 0 5926 5801"/>
                  <a:gd name="T19" fmla="*/ 5926 h 12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6" h="125">
                    <a:moveTo>
                      <a:pt x="48" y="125"/>
                    </a:moveTo>
                    <a:lnTo>
                      <a:pt x="105" y="26"/>
                    </a:lnTo>
                    <a:lnTo>
                      <a:pt x="57" y="0"/>
                    </a:lnTo>
                    <a:lnTo>
                      <a:pt x="0" y="98"/>
                    </a:lnTo>
                    <a:lnTo>
                      <a:pt x="48" y="125"/>
                    </a:lnTo>
                  </a:path>
                </a:pathLst>
              </a:custGeom>
              <a:noFill/>
              <a:ln w="10668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79" name="Group 12107"/>
            <p:cNvGrpSpPr>
              <a:grpSpLocks/>
            </p:cNvGrpSpPr>
            <p:nvPr/>
          </p:nvGrpSpPr>
          <p:grpSpPr bwMode="auto">
            <a:xfrm>
              <a:off x="10163" y="5947"/>
              <a:ext cx="108" cy="127"/>
              <a:chOff x="10163" y="5947"/>
              <a:chExt cx="108" cy="127"/>
            </a:xfrm>
          </p:grpSpPr>
          <p:sp>
            <p:nvSpPr>
              <p:cNvPr id="20022" name="Freeform 12108"/>
              <p:cNvSpPr>
                <a:spLocks/>
              </p:cNvSpPr>
              <p:nvPr/>
            </p:nvSpPr>
            <p:spPr bwMode="auto">
              <a:xfrm>
                <a:off x="10163" y="5947"/>
                <a:ext cx="108" cy="127"/>
              </a:xfrm>
              <a:custGeom>
                <a:avLst/>
                <a:gdLst>
                  <a:gd name="T0" fmla="+- 0 10214 10163"/>
                  <a:gd name="T1" fmla="*/ T0 w 108"/>
                  <a:gd name="T2" fmla="+- 0 6074 5947"/>
                  <a:gd name="T3" fmla="*/ 6074 h 127"/>
                  <a:gd name="T4" fmla="+- 0 10271 10163"/>
                  <a:gd name="T5" fmla="*/ T4 w 108"/>
                  <a:gd name="T6" fmla="+- 0 5976 5947"/>
                  <a:gd name="T7" fmla="*/ 5976 h 127"/>
                  <a:gd name="T8" fmla="+- 0 10221 10163"/>
                  <a:gd name="T9" fmla="*/ T8 w 108"/>
                  <a:gd name="T10" fmla="+- 0 5947 5947"/>
                  <a:gd name="T11" fmla="*/ 5947 h 127"/>
                  <a:gd name="T12" fmla="+- 0 10163 10163"/>
                  <a:gd name="T13" fmla="*/ T12 w 108"/>
                  <a:gd name="T14" fmla="+- 0 6046 5947"/>
                  <a:gd name="T15" fmla="*/ 6046 h 127"/>
                  <a:gd name="T16" fmla="+- 0 10214 10163"/>
                  <a:gd name="T17" fmla="*/ T16 w 108"/>
                  <a:gd name="T18" fmla="+- 0 6074 5947"/>
                  <a:gd name="T19" fmla="*/ 6074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8" h="127">
                    <a:moveTo>
                      <a:pt x="51" y="127"/>
                    </a:moveTo>
                    <a:lnTo>
                      <a:pt x="108" y="29"/>
                    </a:lnTo>
                    <a:lnTo>
                      <a:pt x="58" y="0"/>
                    </a:lnTo>
                    <a:lnTo>
                      <a:pt x="0" y="99"/>
                    </a:lnTo>
                    <a:lnTo>
                      <a:pt x="51" y="127"/>
                    </a:lnTo>
                  </a:path>
                </a:pathLst>
              </a:custGeom>
              <a:noFill/>
              <a:ln w="10668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80" name="Group 12109"/>
            <p:cNvGrpSpPr>
              <a:grpSpLocks/>
            </p:cNvGrpSpPr>
            <p:nvPr/>
          </p:nvGrpSpPr>
          <p:grpSpPr bwMode="auto">
            <a:xfrm>
              <a:off x="10065" y="6089"/>
              <a:ext cx="106" cy="127"/>
              <a:chOff x="10065" y="6089"/>
              <a:chExt cx="106" cy="127"/>
            </a:xfrm>
          </p:grpSpPr>
          <p:sp>
            <p:nvSpPr>
              <p:cNvPr id="20021" name="Freeform 12110"/>
              <p:cNvSpPr>
                <a:spLocks/>
              </p:cNvSpPr>
              <p:nvPr/>
            </p:nvSpPr>
            <p:spPr bwMode="auto">
              <a:xfrm>
                <a:off x="10065" y="6089"/>
                <a:ext cx="106" cy="127"/>
              </a:xfrm>
              <a:custGeom>
                <a:avLst/>
                <a:gdLst>
                  <a:gd name="T0" fmla="+- 0 10115 10065"/>
                  <a:gd name="T1" fmla="*/ T0 w 106"/>
                  <a:gd name="T2" fmla="+- 0 6216 6089"/>
                  <a:gd name="T3" fmla="*/ 6216 h 127"/>
                  <a:gd name="T4" fmla="+- 0 10170 10065"/>
                  <a:gd name="T5" fmla="*/ T4 w 106"/>
                  <a:gd name="T6" fmla="+- 0 6118 6089"/>
                  <a:gd name="T7" fmla="*/ 6118 h 127"/>
                  <a:gd name="T8" fmla="+- 0 10122 10065"/>
                  <a:gd name="T9" fmla="*/ T8 w 106"/>
                  <a:gd name="T10" fmla="+- 0 6089 6089"/>
                  <a:gd name="T11" fmla="*/ 6089 h 127"/>
                  <a:gd name="T12" fmla="+- 0 10065 10065"/>
                  <a:gd name="T13" fmla="*/ T12 w 106"/>
                  <a:gd name="T14" fmla="+- 0 6187 6089"/>
                  <a:gd name="T15" fmla="*/ 6187 h 127"/>
                  <a:gd name="T16" fmla="+- 0 10115 10065"/>
                  <a:gd name="T17" fmla="*/ T16 w 106"/>
                  <a:gd name="T18" fmla="+- 0 6216 6089"/>
                  <a:gd name="T19" fmla="*/ 6216 h 12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06" h="127">
                    <a:moveTo>
                      <a:pt x="50" y="127"/>
                    </a:moveTo>
                    <a:lnTo>
                      <a:pt x="105" y="29"/>
                    </a:lnTo>
                    <a:lnTo>
                      <a:pt x="57" y="0"/>
                    </a:lnTo>
                    <a:lnTo>
                      <a:pt x="0" y="98"/>
                    </a:lnTo>
                    <a:lnTo>
                      <a:pt x="50" y="127"/>
                    </a:lnTo>
                  </a:path>
                </a:pathLst>
              </a:custGeom>
              <a:noFill/>
              <a:ln w="10668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81" name="Group 12111"/>
            <p:cNvGrpSpPr>
              <a:grpSpLocks/>
            </p:cNvGrpSpPr>
            <p:nvPr/>
          </p:nvGrpSpPr>
          <p:grpSpPr bwMode="auto">
            <a:xfrm>
              <a:off x="9309" y="7646"/>
              <a:ext cx="180" cy="180"/>
              <a:chOff x="9309" y="7646"/>
              <a:chExt cx="180" cy="180"/>
            </a:xfrm>
          </p:grpSpPr>
          <p:sp>
            <p:nvSpPr>
              <p:cNvPr id="20020" name="Freeform 12112"/>
              <p:cNvSpPr>
                <a:spLocks/>
              </p:cNvSpPr>
              <p:nvPr/>
            </p:nvSpPr>
            <p:spPr bwMode="auto">
              <a:xfrm>
                <a:off x="9309" y="7646"/>
                <a:ext cx="180" cy="180"/>
              </a:xfrm>
              <a:custGeom>
                <a:avLst/>
                <a:gdLst>
                  <a:gd name="T0" fmla="+- 0 9410 9309"/>
                  <a:gd name="T1" fmla="*/ T0 w 180"/>
                  <a:gd name="T2" fmla="+- 0 7826 7646"/>
                  <a:gd name="T3" fmla="*/ 7826 h 180"/>
                  <a:gd name="T4" fmla="+- 0 9489 9309"/>
                  <a:gd name="T5" fmla="*/ T4 w 180"/>
                  <a:gd name="T6" fmla="+- 0 7726 7646"/>
                  <a:gd name="T7" fmla="*/ 7726 h 180"/>
                  <a:gd name="T8" fmla="+- 0 9388 9309"/>
                  <a:gd name="T9" fmla="*/ T8 w 180"/>
                  <a:gd name="T10" fmla="+- 0 7646 7646"/>
                  <a:gd name="T11" fmla="*/ 7646 h 180"/>
                  <a:gd name="T12" fmla="+- 0 9309 9309"/>
                  <a:gd name="T13" fmla="*/ T12 w 180"/>
                  <a:gd name="T14" fmla="+- 0 7747 7646"/>
                  <a:gd name="T15" fmla="*/ 7747 h 180"/>
                  <a:gd name="T16" fmla="+- 0 9410 9309"/>
                  <a:gd name="T17" fmla="*/ T16 w 180"/>
                  <a:gd name="T18" fmla="+- 0 7826 7646"/>
                  <a:gd name="T19" fmla="*/ 7826 h 1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0">
                    <a:moveTo>
                      <a:pt x="101" y="180"/>
                    </a:moveTo>
                    <a:lnTo>
                      <a:pt x="180" y="80"/>
                    </a:lnTo>
                    <a:lnTo>
                      <a:pt x="79" y="0"/>
                    </a:lnTo>
                    <a:lnTo>
                      <a:pt x="0" y="101"/>
                    </a:lnTo>
                    <a:lnTo>
                      <a:pt x="101" y="18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82" name="Group 12113"/>
            <p:cNvGrpSpPr>
              <a:grpSpLocks/>
            </p:cNvGrpSpPr>
            <p:nvPr/>
          </p:nvGrpSpPr>
          <p:grpSpPr bwMode="auto">
            <a:xfrm>
              <a:off x="9376" y="7706"/>
              <a:ext cx="50" cy="48"/>
              <a:chOff x="9376" y="7706"/>
              <a:chExt cx="50" cy="48"/>
            </a:xfrm>
          </p:grpSpPr>
          <p:sp>
            <p:nvSpPr>
              <p:cNvPr id="20018" name="Freeform 12114"/>
              <p:cNvSpPr>
                <a:spLocks/>
              </p:cNvSpPr>
              <p:nvPr/>
            </p:nvSpPr>
            <p:spPr bwMode="auto">
              <a:xfrm>
                <a:off x="9376" y="7706"/>
                <a:ext cx="50" cy="48"/>
              </a:xfrm>
              <a:custGeom>
                <a:avLst/>
                <a:gdLst>
                  <a:gd name="T0" fmla="+- 0 9395 9376"/>
                  <a:gd name="T1" fmla="*/ T0 w 50"/>
                  <a:gd name="T2" fmla="+- 0 7706 7706"/>
                  <a:gd name="T3" fmla="*/ 7706 h 48"/>
                  <a:gd name="T4" fmla="+- 0 9376 9376"/>
                  <a:gd name="T5" fmla="*/ T4 w 50"/>
                  <a:gd name="T6" fmla="+- 0 7730 7706"/>
                  <a:gd name="T7" fmla="*/ 7730 h 48"/>
                  <a:gd name="T8" fmla="+- 0 9407 9376"/>
                  <a:gd name="T9" fmla="*/ T8 w 50"/>
                  <a:gd name="T10" fmla="+- 0 7754 7706"/>
                  <a:gd name="T11" fmla="*/ 7754 h 48"/>
                  <a:gd name="T12" fmla="+- 0 9410 9376"/>
                  <a:gd name="T13" fmla="*/ T12 w 50"/>
                  <a:gd name="T14" fmla="+- 0 7750 7706"/>
                  <a:gd name="T15" fmla="*/ 7750 h 48"/>
                  <a:gd name="T16" fmla="+- 0 9383 9376"/>
                  <a:gd name="T17" fmla="*/ T16 w 50"/>
                  <a:gd name="T18" fmla="+- 0 7728 7706"/>
                  <a:gd name="T19" fmla="*/ 7728 h 48"/>
                  <a:gd name="T20" fmla="+- 0 9395 9376"/>
                  <a:gd name="T21" fmla="*/ T20 w 50"/>
                  <a:gd name="T22" fmla="+- 0 7714 7706"/>
                  <a:gd name="T23" fmla="*/ 7714 h 48"/>
                  <a:gd name="T24" fmla="+- 0 9405 9376"/>
                  <a:gd name="T25" fmla="*/ T24 w 50"/>
                  <a:gd name="T26" fmla="+- 0 7714 7706"/>
                  <a:gd name="T27" fmla="*/ 7714 h 48"/>
                  <a:gd name="T28" fmla="+- 0 9395 9376"/>
                  <a:gd name="T29" fmla="*/ T28 w 50"/>
                  <a:gd name="T30" fmla="+- 0 7706 7706"/>
                  <a:gd name="T31" fmla="*/ 7706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50" h="48">
                    <a:moveTo>
                      <a:pt x="19" y="0"/>
                    </a:moveTo>
                    <a:lnTo>
                      <a:pt x="0" y="24"/>
                    </a:lnTo>
                    <a:lnTo>
                      <a:pt x="31" y="48"/>
                    </a:lnTo>
                    <a:lnTo>
                      <a:pt x="34" y="44"/>
                    </a:lnTo>
                    <a:lnTo>
                      <a:pt x="7" y="22"/>
                    </a:lnTo>
                    <a:lnTo>
                      <a:pt x="19" y="8"/>
                    </a:lnTo>
                    <a:lnTo>
                      <a:pt x="29" y="8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19" name="Freeform 12115"/>
              <p:cNvSpPr>
                <a:spLocks/>
              </p:cNvSpPr>
              <p:nvPr/>
            </p:nvSpPr>
            <p:spPr bwMode="auto">
              <a:xfrm>
                <a:off x="9376" y="7706"/>
                <a:ext cx="50" cy="48"/>
              </a:xfrm>
              <a:custGeom>
                <a:avLst/>
                <a:gdLst>
                  <a:gd name="T0" fmla="+- 0 9405 9376"/>
                  <a:gd name="T1" fmla="*/ T0 w 50"/>
                  <a:gd name="T2" fmla="+- 0 7714 7706"/>
                  <a:gd name="T3" fmla="*/ 7714 h 48"/>
                  <a:gd name="T4" fmla="+- 0 9395 9376"/>
                  <a:gd name="T5" fmla="*/ T4 w 50"/>
                  <a:gd name="T6" fmla="+- 0 7714 7706"/>
                  <a:gd name="T7" fmla="*/ 7714 h 48"/>
                  <a:gd name="T8" fmla="+- 0 9422 9376"/>
                  <a:gd name="T9" fmla="*/ T8 w 50"/>
                  <a:gd name="T10" fmla="+- 0 7733 7706"/>
                  <a:gd name="T11" fmla="*/ 7733 h 48"/>
                  <a:gd name="T12" fmla="+- 0 9426 9376"/>
                  <a:gd name="T13" fmla="*/ T12 w 50"/>
                  <a:gd name="T14" fmla="+- 0 7730 7706"/>
                  <a:gd name="T15" fmla="*/ 7730 h 48"/>
                  <a:gd name="T16" fmla="+- 0 9405 9376"/>
                  <a:gd name="T17" fmla="*/ T16 w 50"/>
                  <a:gd name="T18" fmla="+- 0 7714 7706"/>
                  <a:gd name="T19" fmla="*/ 7714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0" h="48">
                    <a:moveTo>
                      <a:pt x="29" y="8"/>
                    </a:moveTo>
                    <a:lnTo>
                      <a:pt x="19" y="8"/>
                    </a:lnTo>
                    <a:lnTo>
                      <a:pt x="46" y="27"/>
                    </a:lnTo>
                    <a:lnTo>
                      <a:pt x="50" y="24"/>
                    </a:lnTo>
                    <a:lnTo>
                      <a:pt x="29" y="8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83" name="Group 12116"/>
            <p:cNvGrpSpPr>
              <a:grpSpLocks/>
            </p:cNvGrpSpPr>
            <p:nvPr/>
          </p:nvGrpSpPr>
          <p:grpSpPr bwMode="auto">
            <a:xfrm>
              <a:off x="9390" y="7649"/>
              <a:ext cx="50" cy="41"/>
              <a:chOff x="9390" y="7649"/>
              <a:chExt cx="50" cy="41"/>
            </a:xfrm>
          </p:grpSpPr>
          <p:sp>
            <p:nvSpPr>
              <p:cNvPr id="20017" name="Freeform 12117"/>
              <p:cNvSpPr>
                <a:spLocks/>
              </p:cNvSpPr>
              <p:nvPr/>
            </p:nvSpPr>
            <p:spPr bwMode="auto">
              <a:xfrm>
                <a:off x="9390" y="7649"/>
                <a:ext cx="50" cy="41"/>
              </a:xfrm>
              <a:custGeom>
                <a:avLst/>
                <a:gdLst>
                  <a:gd name="T0" fmla="+- 0 9390 9390"/>
                  <a:gd name="T1" fmla="*/ T0 w 50"/>
                  <a:gd name="T2" fmla="+- 0 7649 7649"/>
                  <a:gd name="T3" fmla="*/ 7649 h 41"/>
                  <a:gd name="T4" fmla="+- 0 9441 9390"/>
                  <a:gd name="T5" fmla="*/ T4 w 50"/>
                  <a:gd name="T6" fmla="+- 0 7690 7649"/>
                  <a:gd name="T7" fmla="*/ 7690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0" h="41">
                    <a:moveTo>
                      <a:pt x="0" y="0"/>
                    </a:moveTo>
                    <a:lnTo>
                      <a:pt x="51" y="41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84" name="Group 12118"/>
            <p:cNvGrpSpPr>
              <a:grpSpLocks/>
            </p:cNvGrpSpPr>
            <p:nvPr/>
          </p:nvGrpSpPr>
          <p:grpSpPr bwMode="auto">
            <a:xfrm>
              <a:off x="9496" y="7733"/>
              <a:ext cx="58" cy="43"/>
              <a:chOff x="9496" y="7733"/>
              <a:chExt cx="58" cy="43"/>
            </a:xfrm>
          </p:grpSpPr>
          <p:sp>
            <p:nvSpPr>
              <p:cNvPr id="20016" name="Freeform 12119"/>
              <p:cNvSpPr>
                <a:spLocks/>
              </p:cNvSpPr>
              <p:nvPr/>
            </p:nvSpPr>
            <p:spPr bwMode="auto">
              <a:xfrm>
                <a:off x="9496" y="7733"/>
                <a:ext cx="58" cy="43"/>
              </a:xfrm>
              <a:custGeom>
                <a:avLst/>
                <a:gdLst>
                  <a:gd name="T0" fmla="+- 0 9496 9496"/>
                  <a:gd name="T1" fmla="*/ T0 w 58"/>
                  <a:gd name="T2" fmla="+- 0 7733 7733"/>
                  <a:gd name="T3" fmla="*/ 7733 h 43"/>
                  <a:gd name="T4" fmla="+- 0 9554 9496"/>
                  <a:gd name="T5" fmla="*/ T4 w 58"/>
                  <a:gd name="T6" fmla="+- 0 7776 7733"/>
                  <a:gd name="T7" fmla="*/ 777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8" h="43">
                    <a:moveTo>
                      <a:pt x="0" y="0"/>
                    </a:moveTo>
                    <a:lnTo>
                      <a:pt x="58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85" name="Group 12120"/>
            <p:cNvGrpSpPr>
              <a:grpSpLocks/>
            </p:cNvGrpSpPr>
            <p:nvPr/>
          </p:nvGrpSpPr>
          <p:grpSpPr bwMode="auto">
            <a:xfrm>
              <a:off x="9609" y="7822"/>
              <a:ext cx="55" cy="43"/>
              <a:chOff x="9609" y="7822"/>
              <a:chExt cx="55" cy="43"/>
            </a:xfrm>
          </p:grpSpPr>
          <p:sp>
            <p:nvSpPr>
              <p:cNvPr id="20015" name="Freeform 12121"/>
              <p:cNvSpPr>
                <a:spLocks/>
              </p:cNvSpPr>
              <p:nvPr/>
            </p:nvSpPr>
            <p:spPr bwMode="auto">
              <a:xfrm>
                <a:off x="9609" y="7822"/>
                <a:ext cx="55" cy="43"/>
              </a:xfrm>
              <a:custGeom>
                <a:avLst/>
                <a:gdLst>
                  <a:gd name="T0" fmla="+- 0 9609 9609"/>
                  <a:gd name="T1" fmla="*/ T0 w 55"/>
                  <a:gd name="T2" fmla="+- 0 7822 7822"/>
                  <a:gd name="T3" fmla="*/ 7822 h 43"/>
                  <a:gd name="T4" fmla="+- 0 9664 9609"/>
                  <a:gd name="T5" fmla="*/ T4 w 55"/>
                  <a:gd name="T6" fmla="+- 0 7865 7822"/>
                  <a:gd name="T7" fmla="*/ 7865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5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86" name="Group 12122"/>
            <p:cNvGrpSpPr>
              <a:grpSpLocks/>
            </p:cNvGrpSpPr>
            <p:nvPr/>
          </p:nvGrpSpPr>
          <p:grpSpPr bwMode="auto">
            <a:xfrm>
              <a:off x="9719" y="7908"/>
              <a:ext cx="58" cy="46"/>
              <a:chOff x="9719" y="7908"/>
              <a:chExt cx="58" cy="46"/>
            </a:xfrm>
          </p:grpSpPr>
          <p:sp>
            <p:nvSpPr>
              <p:cNvPr id="20014" name="Freeform 12123"/>
              <p:cNvSpPr>
                <a:spLocks/>
              </p:cNvSpPr>
              <p:nvPr/>
            </p:nvSpPr>
            <p:spPr bwMode="auto">
              <a:xfrm>
                <a:off x="9719" y="7908"/>
                <a:ext cx="58" cy="46"/>
              </a:xfrm>
              <a:custGeom>
                <a:avLst/>
                <a:gdLst>
                  <a:gd name="T0" fmla="+- 0 9719 9719"/>
                  <a:gd name="T1" fmla="*/ T0 w 58"/>
                  <a:gd name="T2" fmla="+- 0 7908 7908"/>
                  <a:gd name="T3" fmla="*/ 7908 h 46"/>
                  <a:gd name="T4" fmla="+- 0 9777 9719"/>
                  <a:gd name="T5" fmla="*/ T4 w 58"/>
                  <a:gd name="T6" fmla="+- 0 7954 7908"/>
                  <a:gd name="T7" fmla="*/ 7954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8" h="46">
                    <a:moveTo>
                      <a:pt x="0" y="0"/>
                    </a:moveTo>
                    <a:lnTo>
                      <a:pt x="58" y="4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87" name="Group 12124"/>
            <p:cNvGrpSpPr>
              <a:grpSpLocks/>
            </p:cNvGrpSpPr>
            <p:nvPr/>
          </p:nvGrpSpPr>
          <p:grpSpPr bwMode="auto">
            <a:xfrm>
              <a:off x="9832" y="7997"/>
              <a:ext cx="55" cy="46"/>
              <a:chOff x="9832" y="7997"/>
              <a:chExt cx="55" cy="46"/>
            </a:xfrm>
          </p:grpSpPr>
          <p:sp>
            <p:nvSpPr>
              <p:cNvPr id="20013" name="Freeform 12125"/>
              <p:cNvSpPr>
                <a:spLocks/>
              </p:cNvSpPr>
              <p:nvPr/>
            </p:nvSpPr>
            <p:spPr bwMode="auto">
              <a:xfrm>
                <a:off x="9832" y="7997"/>
                <a:ext cx="55" cy="46"/>
              </a:xfrm>
              <a:custGeom>
                <a:avLst/>
                <a:gdLst>
                  <a:gd name="T0" fmla="+- 0 9832 9832"/>
                  <a:gd name="T1" fmla="*/ T0 w 55"/>
                  <a:gd name="T2" fmla="+- 0 7997 7997"/>
                  <a:gd name="T3" fmla="*/ 7997 h 46"/>
                  <a:gd name="T4" fmla="+- 0 9887 9832"/>
                  <a:gd name="T5" fmla="*/ T4 w 55"/>
                  <a:gd name="T6" fmla="+- 0 8042 7997"/>
                  <a:gd name="T7" fmla="*/ 804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6">
                    <a:moveTo>
                      <a:pt x="0" y="0"/>
                    </a:moveTo>
                    <a:lnTo>
                      <a:pt x="55" y="4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88" name="Group 12126"/>
            <p:cNvGrpSpPr>
              <a:grpSpLocks/>
            </p:cNvGrpSpPr>
            <p:nvPr/>
          </p:nvGrpSpPr>
          <p:grpSpPr bwMode="auto">
            <a:xfrm>
              <a:off x="9942" y="8086"/>
              <a:ext cx="58" cy="43"/>
              <a:chOff x="9942" y="8086"/>
              <a:chExt cx="58" cy="43"/>
            </a:xfrm>
          </p:grpSpPr>
          <p:sp>
            <p:nvSpPr>
              <p:cNvPr id="20012" name="Freeform 12127"/>
              <p:cNvSpPr>
                <a:spLocks/>
              </p:cNvSpPr>
              <p:nvPr/>
            </p:nvSpPr>
            <p:spPr bwMode="auto">
              <a:xfrm>
                <a:off x="9942" y="8086"/>
                <a:ext cx="58" cy="43"/>
              </a:xfrm>
              <a:custGeom>
                <a:avLst/>
                <a:gdLst>
                  <a:gd name="T0" fmla="+- 0 9942 9942"/>
                  <a:gd name="T1" fmla="*/ T0 w 58"/>
                  <a:gd name="T2" fmla="+- 0 8086 8086"/>
                  <a:gd name="T3" fmla="*/ 8086 h 43"/>
                  <a:gd name="T4" fmla="+- 0 10000 9942"/>
                  <a:gd name="T5" fmla="*/ T4 w 58"/>
                  <a:gd name="T6" fmla="+- 0 8129 8086"/>
                  <a:gd name="T7" fmla="*/ 812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8" h="43">
                    <a:moveTo>
                      <a:pt x="0" y="0"/>
                    </a:moveTo>
                    <a:lnTo>
                      <a:pt x="58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89" name="Group 12128"/>
            <p:cNvGrpSpPr>
              <a:grpSpLocks/>
            </p:cNvGrpSpPr>
            <p:nvPr/>
          </p:nvGrpSpPr>
          <p:grpSpPr bwMode="auto">
            <a:xfrm>
              <a:off x="10055" y="8174"/>
              <a:ext cx="55" cy="43"/>
              <a:chOff x="10055" y="8174"/>
              <a:chExt cx="55" cy="43"/>
            </a:xfrm>
          </p:grpSpPr>
          <p:sp>
            <p:nvSpPr>
              <p:cNvPr id="20011" name="Freeform 12129"/>
              <p:cNvSpPr>
                <a:spLocks/>
              </p:cNvSpPr>
              <p:nvPr/>
            </p:nvSpPr>
            <p:spPr bwMode="auto">
              <a:xfrm>
                <a:off x="10055" y="8174"/>
                <a:ext cx="55" cy="43"/>
              </a:xfrm>
              <a:custGeom>
                <a:avLst/>
                <a:gdLst>
                  <a:gd name="T0" fmla="+- 0 10055 10055"/>
                  <a:gd name="T1" fmla="*/ T0 w 55"/>
                  <a:gd name="T2" fmla="+- 0 8174 8174"/>
                  <a:gd name="T3" fmla="*/ 8174 h 43"/>
                  <a:gd name="T4" fmla="+- 0 10110 10055"/>
                  <a:gd name="T5" fmla="*/ T4 w 55"/>
                  <a:gd name="T6" fmla="+- 0 8218 8174"/>
                  <a:gd name="T7" fmla="*/ 821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5" y="4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90" name="Group 12130"/>
            <p:cNvGrpSpPr>
              <a:grpSpLocks/>
            </p:cNvGrpSpPr>
            <p:nvPr/>
          </p:nvGrpSpPr>
          <p:grpSpPr bwMode="auto">
            <a:xfrm>
              <a:off x="10166" y="8263"/>
              <a:ext cx="58" cy="43"/>
              <a:chOff x="10166" y="8263"/>
              <a:chExt cx="58" cy="43"/>
            </a:xfrm>
          </p:grpSpPr>
          <p:sp>
            <p:nvSpPr>
              <p:cNvPr id="20010" name="Freeform 12131"/>
              <p:cNvSpPr>
                <a:spLocks/>
              </p:cNvSpPr>
              <p:nvPr/>
            </p:nvSpPr>
            <p:spPr bwMode="auto">
              <a:xfrm>
                <a:off x="10166" y="8263"/>
                <a:ext cx="58" cy="43"/>
              </a:xfrm>
              <a:custGeom>
                <a:avLst/>
                <a:gdLst>
                  <a:gd name="T0" fmla="+- 0 10166 10166"/>
                  <a:gd name="T1" fmla="*/ T0 w 58"/>
                  <a:gd name="T2" fmla="+- 0 8263 8263"/>
                  <a:gd name="T3" fmla="*/ 8263 h 43"/>
                  <a:gd name="T4" fmla="+- 0 10223 10166"/>
                  <a:gd name="T5" fmla="*/ T4 w 58"/>
                  <a:gd name="T6" fmla="+- 0 8306 8263"/>
                  <a:gd name="T7" fmla="*/ 830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8" h="43">
                    <a:moveTo>
                      <a:pt x="0" y="0"/>
                    </a:moveTo>
                    <a:lnTo>
                      <a:pt x="57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91" name="Group 12132"/>
            <p:cNvGrpSpPr>
              <a:grpSpLocks/>
            </p:cNvGrpSpPr>
            <p:nvPr/>
          </p:nvGrpSpPr>
          <p:grpSpPr bwMode="auto">
            <a:xfrm>
              <a:off x="10278" y="8350"/>
              <a:ext cx="55" cy="46"/>
              <a:chOff x="10278" y="8350"/>
              <a:chExt cx="55" cy="46"/>
            </a:xfrm>
          </p:grpSpPr>
          <p:sp>
            <p:nvSpPr>
              <p:cNvPr id="20009" name="Freeform 12133"/>
              <p:cNvSpPr>
                <a:spLocks/>
              </p:cNvSpPr>
              <p:nvPr/>
            </p:nvSpPr>
            <p:spPr bwMode="auto">
              <a:xfrm>
                <a:off x="10278" y="8350"/>
                <a:ext cx="55" cy="46"/>
              </a:xfrm>
              <a:custGeom>
                <a:avLst/>
                <a:gdLst>
                  <a:gd name="T0" fmla="+- 0 10278 10278"/>
                  <a:gd name="T1" fmla="*/ T0 w 55"/>
                  <a:gd name="T2" fmla="+- 0 8350 8350"/>
                  <a:gd name="T3" fmla="*/ 8350 h 46"/>
                  <a:gd name="T4" fmla="+- 0 10334 10278"/>
                  <a:gd name="T5" fmla="*/ T4 w 55"/>
                  <a:gd name="T6" fmla="+- 0 8395 8350"/>
                  <a:gd name="T7" fmla="*/ 8395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6">
                    <a:moveTo>
                      <a:pt x="0" y="0"/>
                    </a:moveTo>
                    <a:lnTo>
                      <a:pt x="56" y="4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92" name="Group 12134"/>
            <p:cNvGrpSpPr>
              <a:grpSpLocks/>
            </p:cNvGrpSpPr>
            <p:nvPr/>
          </p:nvGrpSpPr>
          <p:grpSpPr bwMode="auto">
            <a:xfrm>
              <a:off x="10389" y="8438"/>
              <a:ext cx="55" cy="46"/>
              <a:chOff x="10389" y="8438"/>
              <a:chExt cx="55" cy="46"/>
            </a:xfrm>
          </p:grpSpPr>
          <p:sp>
            <p:nvSpPr>
              <p:cNvPr id="20008" name="Freeform 12135"/>
              <p:cNvSpPr>
                <a:spLocks/>
              </p:cNvSpPr>
              <p:nvPr/>
            </p:nvSpPr>
            <p:spPr bwMode="auto">
              <a:xfrm>
                <a:off x="10389" y="8438"/>
                <a:ext cx="55" cy="46"/>
              </a:xfrm>
              <a:custGeom>
                <a:avLst/>
                <a:gdLst>
                  <a:gd name="T0" fmla="+- 0 10389 10389"/>
                  <a:gd name="T1" fmla="*/ T0 w 55"/>
                  <a:gd name="T2" fmla="+- 0 8438 8438"/>
                  <a:gd name="T3" fmla="*/ 8438 h 46"/>
                  <a:gd name="T4" fmla="+- 0 10444 10389"/>
                  <a:gd name="T5" fmla="*/ T4 w 55"/>
                  <a:gd name="T6" fmla="+- 0 8484 8438"/>
                  <a:gd name="T7" fmla="*/ 8484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6">
                    <a:moveTo>
                      <a:pt x="0" y="0"/>
                    </a:moveTo>
                    <a:lnTo>
                      <a:pt x="55" y="4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93" name="Group 12136"/>
            <p:cNvGrpSpPr>
              <a:grpSpLocks/>
            </p:cNvGrpSpPr>
            <p:nvPr/>
          </p:nvGrpSpPr>
          <p:grpSpPr bwMode="auto">
            <a:xfrm>
              <a:off x="10502" y="8527"/>
              <a:ext cx="55" cy="43"/>
              <a:chOff x="10502" y="8527"/>
              <a:chExt cx="55" cy="43"/>
            </a:xfrm>
          </p:grpSpPr>
          <p:sp>
            <p:nvSpPr>
              <p:cNvPr id="20007" name="Freeform 12137"/>
              <p:cNvSpPr>
                <a:spLocks/>
              </p:cNvSpPr>
              <p:nvPr/>
            </p:nvSpPr>
            <p:spPr bwMode="auto">
              <a:xfrm>
                <a:off x="10502" y="8527"/>
                <a:ext cx="55" cy="43"/>
              </a:xfrm>
              <a:custGeom>
                <a:avLst/>
                <a:gdLst>
                  <a:gd name="T0" fmla="+- 0 10502 10502"/>
                  <a:gd name="T1" fmla="*/ T0 w 55"/>
                  <a:gd name="T2" fmla="+- 0 8527 8527"/>
                  <a:gd name="T3" fmla="*/ 8527 h 43"/>
                  <a:gd name="T4" fmla="+- 0 10557 10502"/>
                  <a:gd name="T5" fmla="*/ T4 w 55"/>
                  <a:gd name="T6" fmla="+- 0 8570 8527"/>
                  <a:gd name="T7" fmla="*/ 8570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5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94" name="Group 12138"/>
            <p:cNvGrpSpPr>
              <a:grpSpLocks/>
            </p:cNvGrpSpPr>
            <p:nvPr/>
          </p:nvGrpSpPr>
          <p:grpSpPr bwMode="auto">
            <a:xfrm>
              <a:off x="10612" y="8616"/>
              <a:ext cx="55" cy="43"/>
              <a:chOff x="10612" y="8616"/>
              <a:chExt cx="55" cy="43"/>
            </a:xfrm>
          </p:grpSpPr>
          <p:sp>
            <p:nvSpPr>
              <p:cNvPr id="20006" name="Freeform 12139"/>
              <p:cNvSpPr>
                <a:spLocks/>
              </p:cNvSpPr>
              <p:nvPr/>
            </p:nvSpPr>
            <p:spPr bwMode="auto">
              <a:xfrm>
                <a:off x="10612" y="8616"/>
                <a:ext cx="55" cy="43"/>
              </a:xfrm>
              <a:custGeom>
                <a:avLst/>
                <a:gdLst>
                  <a:gd name="T0" fmla="+- 0 10612 10612"/>
                  <a:gd name="T1" fmla="*/ T0 w 55"/>
                  <a:gd name="T2" fmla="+- 0 8616 8616"/>
                  <a:gd name="T3" fmla="*/ 8616 h 43"/>
                  <a:gd name="T4" fmla="+- 0 10667 10612"/>
                  <a:gd name="T5" fmla="*/ T4 w 55"/>
                  <a:gd name="T6" fmla="+- 0 8659 8616"/>
                  <a:gd name="T7" fmla="*/ 865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5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95" name="Group 12140"/>
            <p:cNvGrpSpPr>
              <a:grpSpLocks/>
            </p:cNvGrpSpPr>
            <p:nvPr/>
          </p:nvGrpSpPr>
          <p:grpSpPr bwMode="auto">
            <a:xfrm>
              <a:off x="10725" y="8705"/>
              <a:ext cx="55" cy="43"/>
              <a:chOff x="10725" y="8705"/>
              <a:chExt cx="55" cy="43"/>
            </a:xfrm>
          </p:grpSpPr>
          <p:sp>
            <p:nvSpPr>
              <p:cNvPr id="20005" name="Freeform 12141"/>
              <p:cNvSpPr>
                <a:spLocks/>
              </p:cNvSpPr>
              <p:nvPr/>
            </p:nvSpPr>
            <p:spPr bwMode="auto">
              <a:xfrm>
                <a:off x="10725" y="8705"/>
                <a:ext cx="55" cy="43"/>
              </a:xfrm>
              <a:custGeom>
                <a:avLst/>
                <a:gdLst>
                  <a:gd name="T0" fmla="+- 0 10725 10725"/>
                  <a:gd name="T1" fmla="*/ T0 w 55"/>
                  <a:gd name="T2" fmla="+- 0 8705 8705"/>
                  <a:gd name="T3" fmla="*/ 8705 h 43"/>
                  <a:gd name="T4" fmla="+- 0 10780 10725"/>
                  <a:gd name="T5" fmla="*/ T4 w 55"/>
                  <a:gd name="T6" fmla="+- 0 8748 8705"/>
                  <a:gd name="T7" fmla="*/ 874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5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96" name="Group 12142"/>
            <p:cNvGrpSpPr>
              <a:grpSpLocks/>
            </p:cNvGrpSpPr>
            <p:nvPr/>
          </p:nvGrpSpPr>
          <p:grpSpPr bwMode="auto">
            <a:xfrm>
              <a:off x="10835" y="8791"/>
              <a:ext cx="55" cy="46"/>
              <a:chOff x="10835" y="8791"/>
              <a:chExt cx="55" cy="46"/>
            </a:xfrm>
          </p:grpSpPr>
          <p:sp>
            <p:nvSpPr>
              <p:cNvPr id="20004" name="Freeform 12143"/>
              <p:cNvSpPr>
                <a:spLocks/>
              </p:cNvSpPr>
              <p:nvPr/>
            </p:nvSpPr>
            <p:spPr bwMode="auto">
              <a:xfrm>
                <a:off x="10835" y="8791"/>
                <a:ext cx="55" cy="46"/>
              </a:xfrm>
              <a:custGeom>
                <a:avLst/>
                <a:gdLst>
                  <a:gd name="T0" fmla="+- 0 10835 10835"/>
                  <a:gd name="T1" fmla="*/ T0 w 55"/>
                  <a:gd name="T2" fmla="+- 0 8791 8791"/>
                  <a:gd name="T3" fmla="*/ 8791 h 46"/>
                  <a:gd name="T4" fmla="+- 0 10890 10835"/>
                  <a:gd name="T5" fmla="*/ T4 w 55"/>
                  <a:gd name="T6" fmla="+- 0 8837 8791"/>
                  <a:gd name="T7" fmla="*/ 8837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6">
                    <a:moveTo>
                      <a:pt x="0" y="0"/>
                    </a:moveTo>
                    <a:lnTo>
                      <a:pt x="55" y="4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97" name="Group 12144"/>
            <p:cNvGrpSpPr>
              <a:grpSpLocks/>
            </p:cNvGrpSpPr>
            <p:nvPr/>
          </p:nvGrpSpPr>
          <p:grpSpPr bwMode="auto">
            <a:xfrm>
              <a:off x="10948" y="8880"/>
              <a:ext cx="55" cy="46"/>
              <a:chOff x="10948" y="8880"/>
              <a:chExt cx="55" cy="46"/>
            </a:xfrm>
          </p:grpSpPr>
          <p:sp>
            <p:nvSpPr>
              <p:cNvPr id="20003" name="Freeform 12145"/>
              <p:cNvSpPr>
                <a:spLocks/>
              </p:cNvSpPr>
              <p:nvPr/>
            </p:nvSpPr>
            <p:spPr bwMode="auto">
              <a:xfrm>
                <a:off x="10948" y="8880"/>
                <a:ext cx="55" cy="46"/>
              </a:xfrm>
              <a:custGeom>
                <a:avLst/>
                <a:gdLst>
                  <a:gd name="T0" fmla="+- 0 10948 10948"/>
                  <a:gd name="T1" fmla="*/ T0 w 55"/>
                  <a:gd name="T2" fmla="+- 0 8880 8880"/>
                  <a:gd name="T3" fmla="*/ 8880 h 46"/>
                  <a:gd name="T4" fmla="+- 0 11003 10948"/>
                  <a:gd name="T5" fmla="*/ T4 w 55"/>
                  <a:gd name="T6" fmla="+- 0 8926 8880"/>
                  <a:gd name="T7" fmla="*/ 892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6">
                    <a:moveTo>
                      <a:pt x="0" y="0"/>
                    </a:moveTo>
                    <a:lnTo>
                      <a:pt x="55" y="4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98" name="Group 12146"/>
            <p:cNvGrpSpPr>
              <a:grpSpLocks/>
            </p:cNvGrpSpPr>
            <p:nvPr/>
          </p:nvGrpSpPr>
          <p:grpSpPr bwMode="auto">
            <a:xfrm>
              <a:off x="11058" y="8969"/>
              <a:ext cx="55" cy="43"/>
              <a:chOff x="11058" y="8969"/>
              <a:chExt cx="55" cy="43"/>
            </a:xfrm>
          </p:grpSpPr>
          <p:sp>
            <p:nvSpPr>
              <p:cNvPr id="20002" name="Freeform 12147"/>
              <p:cNvSpPr>
                <a:spLocks/>
              </p:cNvSpPr>
              <p:nvPr/>
            </p:nvSpPr>
            <p:spPr bwMode="auto">
              <a:xfrm>
                <a:off x="11058" y="8969"/>
                <a:ext cx="55" cy="43"/>
              </a:xfrm>
              <a:custGeom>
                <a:avLst/>
                <a:gdLst>
                  <a:gd name="T0" fmla="+- 0 11058 11058"/>
                  <a:gd name="T1" fmla="*/ T0 w 55"/>
                  <a:gd name="T2" fmla="+- 0 8969 8969"/>
                  <a:gd name="T3" fmla="*/ 8969 h 43"/>
                  <a:gd name="T4" fmla="+- 0 11114 11058"/>
                  <a:gd name="T5" fmla="*/ T4 w 55"/>
                  <a:gd name="T6" fmla="+- 0 9012 8969"/>
                  <a:gd name="T7" fmla="*/ 901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6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899" name="Group 12148"/>
            <p:cNvGrpSpPr>
              <a:grpSpLocks/>
            </p:cNvGrpSpPr>
            <p:nvPr/>
          </p:nvGrpSpPr>
          <p:grpSpPr bwMode="auto">
            <a:xfrm>
              <a:off x="11171" y="9058"/>
              <a:ext cx="48" cy="38"/>
              <a:chOff x="11171" y="9058"/>
              <a:chExt cx="48" cy="38"/>
            </a:xfrm>
          </p:grpSpPr>
          <p:sp>
            <p:nvSpPr>
              <p:cNvPr id="20001" name="Freeform 12149"/>
              <p:cNvSpPr>
                <a:spLocks/>
              </p:cNvSpPr>
              <p:nvPr/>
            </p:nvSpPr>
            <p:spPr bwMode="auto">
              <a:xfrm>
                <a:off x="11171" y="9058"/>
                <a:ext cx="48" cy="38"/>
              </a:xfrm>
              <a:custGeom>
                <a:avLst/>
                <a:gdLst>
                  <a:gd name="T0" fmla="+- 0 11171 11171"/>
                  <a:gd name="T1" fmla="*/ T0 w 48"/>
                  <a:gd name="T2" fmla="+- 0 9058 9058"/>
                  <a:gd name="T3" fmla="*/ 9058 h 38"/>
                  <a:gd name="T4" fmla="+- 0 11219 11171"/>
                  <a:gd name="T5" fmla="*/ T4 w 48"/>
                  <a:gd name="T6" fmla="+- 0 9096 9058"/>
                  <a:gd name="T7" fmla="*/ 9096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8" h="38">
                    <a:moveTo>
                      <a:pt x="0" y="0"/>
                    </a:moveTo>
                    <a:lnTo>
                      <a:pt x="48" y="3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00" name="Group 12150"/>
            <p:cNvGrpSpPr>
              <a:grpSpLocks/>
            </p:cNvGrpSpPr>
            <p:nvPr/>
          </p:nvGrpSpPr>
          <p:grpSpPr bwMode="auto">
            <a:xfrm>
              <a:off x="9309" y="7747"/>
              <a:ext cx="50" cy="38"/>
              <a:chOff x="9309" y="7747"/>
              <a:chExt cx="50" cy="38"/>
            </a:xfrm>
          </p:grpSpPr>
          <p:sp>
            <p:nvSpPr>
              <p:cNvPr id="20000" name="Freeform 12151"/>
              <p:cNvSpPr>
                <a:spLocks/>
              </p:cNvSpPr>
              <p:nvPr/>
            </p:nvSpPr>
            <p:spPr bwMode="auto">
              <a:xfrm>
                <a:off x="9309" y="7747"/>
                <a:ext cx="50" cy="38"/>
              </a:xfrm>
              <a:custGeom>
                <a:avLst/>
                <a:gdLst>
                  <a:gd name="T0" fmla="+- 0 9309 9309"/>
                  <a:gd name="T1" fmla="*/ T0 w 50"/>
                  <a:gd name="T2" fmla="+- 0 7747 7747"/>
                  <a:gd name="T3" fmla="*/ 7747 h 38"/>
                  <a:gd name="T4" fmla="+- 0 9359 9309"/>
                  <a:gd name="T5" fmla="*/ T4 w 50"/>
                  <a:gd name="T6" fmla="+- 0 7786 7747"/>
                  <a:gd name="T7" fmla="*/ 7786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0" h="38">
                    <a:moveTo>
                      <a:pt x="0" y="0"/>
                    </a:moveTo>
                    <a:lnTo>
                      <a:pt x="50" y="39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01" name="Group 12152"/>
            <p:cNvGrpSpPr>
              <a:grpSpLocks/>
            </p:cNvGrpSpPr>
            <p:nvPr/>
          </p:nvGrpSpPr>
          <p:grpSpPr bwMode="auto">
            <a:xfrm>
              <a:off x="9414" y="7831"/>
              <a:ext cx="55" cy="43"/>
              <a:chOff x="9414" y="7831"/>
              <a:chExt cx="55" cy="43"/>
            </a:xfrm>
          </p:grpSpPr>
          <p:sp>
            <p:nvSpPr>
              <p:cNvPr id="19999" name="Freeform 12153"/>
              <p:cNvSpPr>
                <a:spLocks/>
              </p:cNvSpPr>
              <p:nvPr/>
            </p:nvSpPr>
            <p:spPr bwMode="auto">
              <a:xfrm>
                <a:off x="9414" y="7831"/>
                <a:ext cx="55" cy="43"/>
              </a:xfrm>
              <a:custGeom>
                <a:avLst/>
                <a:gdLst>
                  <a:gd name="T0" fmla="+- 0 9414 9414"/>
                  <a:gd name="T1" fmla="*/ T0 w 55"/>
                  <a:gd name="T2" fmla="+- 0 7831 7831"/>
                  <a:gd name="T3" fmla="*/ 7831 h 43"/>
                  <a:gd name="T4" fmla="+- 0 9470 9414"/>
                  <a:gd name="T5" fmla="*/ T4 w 55"/>
                  <a:gd name="T6" fmla="+- 0 7874 7831"/>
                  <a:gd name="T7" fmla="*/ 7874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6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02" name="Group 12154"/>
            <p:cNvGrpSpPr>
              <a:grpSpLocks/>
            </p:cNvGrpSpPr>
            <p:nvPr/>
          </p:nvGrpSpPr>
          <p:grpSpPr bwMode="auto">
            <a:xfrm>
              <a:off x="9527" y="7920"/>
              <a:ext cx="55" cy="43"/>
              <a:chOff x="9527" y="7920"/>
              <a:chExt cx="55" cy="43"/>
            </a:xfrm>
          </p:grpSpPr>
          <p:sp>
            <p:nvSpPr>
              <p:cNvPr id="19998" name="Freeform 12155"/>
              <p:cNvSpPr>
                <a:spLocks/>
              </p:cNvSpPr>
              <p:nvPr/>
            </p:nvSpPr>
            <p:spPr bwMode="auto">
              <a:xfrm>
                <a:off x="9527" y="7920"/>
                <a:ext cx="55" cy="43"/>
              </a:xfrm>
              <a:custGeom>
                <a:avLst/>
                <a:gdLst>
                  <a:gd name="T0" fmla="+- 0 9527 9527"/>
                  <a:gd name="T1" fmla="*/ T0 w 55"/>
                  <a:gd name="T2" fmla="+- 0 7920 7920"/>
                  <a:gd name="T3" fmla="*/ 7920 h 43"/>
                  <a:gd name="T4" fmla="+- 0 9582 9527"/>
                  <a:gd name="T5" fmla="*/ T4 w 55"/>
                  <a:gd name="T6" fmla="+- 0 7963 7920"/>
                  <a:gd name="T7" fmla="*/ 7963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5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03" name="Group 12156"/>
            <p:cNvGrpSpPr>
              <a:grpSpLocks/>
            </p:cNvGrpSpPr>
            <p:nvPr/>
          </p:nvGrpSpPr>
          <p:grpSpPr bwMode="auto">
            <a:xfrm>
              <a:off x="9638" y="8006"/>
              <a:ext cx="55" cy="46"/>
              <a:chOff x="9638" y="8006"/>
              <a:chExt cx="55" cy="46"/>
            </a:xfrm>
          </p:grpSpPr>
          <p:sp>
            <p:nvSpPr>
              <p:cNvPr id="19997" name="Freeform 12157"/>
              <p:cNvSpPr>
                <a:spLocks/>
              </p:cNvSpPr>
              <p:nvPr/>
            </p:nvSpPr>
            <p:spPr bwMode="auto">
              <a:xfrm>
                <a:off x="9638" y="8006"/>
                <a:ext cx="55" cy="46"/>
              </a:xfrm>
              <a:custGeom>
                <a:avLst/>
                <a:gdLst>
                  <a:gd name="T0" fmla="+- 0 9638 9638"/>
                  <a:gd name="T1" fmla="*/ T0 w 55"/>
                  <a:gd name="T2" fmla="+- 0 8006 8006"/>
                  <a:gd name="T3" fmla="*/ 8006 h 46"/>
                  <a:gd name="T4" fmla="+- 0 9693 9638"/>
                  <a:gd name="T5" fmla="*/ T4 w 55"/>
                  <a:gd name="T6" fmla="+- 0 8052 8006"/>
                  <a:gd name="T7" fmla="*/ 805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6">
                    <a:moveTo>
                      <a:pt x="0" y="0"/>
                    </a:moveTo>
                    <a:lnTo>
                      <a:pt x="55" y="4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04" name="Group 12158"/>
            <p:cNvGrpSpPr>
              <a:grpSpLocks/>
            </p:cNvGrpSpPr>
            <p:nvPr/>
          </p:nvGrpSpPr>
          <p:grpSpPr bwMode="auto">
            <a:xfrm>
              <a:off x="9750" y="8095"/>
              <a:ext cx="55" cy="46"/>
              <a:chOff x="9750" y="8095"/>
              <a:chExt cx="55" cy="46"/>
            </a:xfrm>
          </p:grpSpPr>
          <p:sp>
            <p:nvSpPr>
              <p:cNvPr id="19996" name="Freeform 12159"/>
              <p:cNvSpPr>
                <a:spLocks/>
              </p:cNvSpPr>
              <p:nvPr/>
            </p:nvSpPr>
            <p:spPr bwMode="auto">
              <a:xfrm>
                <a:off x="9750" y="8095"/>
                <a:ext cx="55" cy="46"/>
              </a:xfrm>
              <a:custGeom>
                <a:avLst/>
                <a:gdLst>
                  <a:gd name="T0" fmla="+- 0 9750 9750"/>
                  <a:gd name="T1" fmla="*/ T0 w 55"/>
                  <a:gd name="T2" fmla="+- 0 8095 8095"/>
                  <a:gd name="T3" fmla="*/ 8095 h 46"/>
                  <a:gd name="T4" fmla="+- 0 9806 9750"/>
                  <a:gd name="T5" fmla="*/ T4 w 55"/>
                  <a:gd name="T6" fmla="+- 0 8141 8095"/>
                  <a:gd name="T7" fmla="*/ 8141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6">
                    <a:moveTo>
                      <a:pt x="0" y="0"/>
                    </a:moveTo>
                    <a:lnTo>
                      <a:pt x="56" y="4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05" name="Group 12160"/>
            <p:cNvGrpSpPr>
              <a:grpSpLocks/>
            </p:cNvGrpSpPr>
            <p:nvPr/>
          </p:nvGrpSpPr>
          <p:grpSpPr bwMode="auto">
            <a:xfrm>
              <a:off x="9861" y="8184"/>
              <a:ext cx="55" cy="43"/>
              <a:chOff x="9861" y="8184"/>
              <a:chExt cx="55" cy="43"/>
            </a:xfrm>
          </p:grpSpPr>
          <p:sp>
            <p:nvSpPr>
              <p:cNvPr id="19995" name="Freeform 12161"/>
              <p:cNvSpPr>
                <a:spLocks/>
              </p:cNvSpPr>
              <p:nvPr/>
            </p:nvSpPr>
            <p:spPr bwMode="auto">
              <a:xfrm>
                <a:off x="9861" y="8184"/>
                <a:ext cx="55" cy="43"/>
              </a:xfrm>
              <a:custGeom>
                <a:avLst/>
                <a:gdLst>
                  <a:gd name="T0" fmla="+- 0 9861 9861"/>
                  <a:gd name="T1" fmla="*/ T0 w 55"/>
                  <a:gd name="T2" fmla="+- 0 8184 8184"/>
                  <a:gd name="T3" fmla="*/ 8184 h 43"/>
                  <a:gd name="T4" fmla="+- 0 9916 9861"/>
                  <a:gd name="T5" fmla="*/ T4 w 55"/>
                  <a:gd name="T6" fmla="+- 0 8227 8184"/>
                  <a:gd name="T7" fmla="*/ 8227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5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06" name="Group 12162"/>
            <p:cNvGrpSpPr>
              <a:grpSpLocks/>
            </p:cNvGrpSpPr>
            <p:nvPr/>
          </p:nvGrpSpPr>
          <p:grpSpPr bwMode="auto">
            <a:xfrm>
              <a:off x="9974" y="8273"/>
              <a:ext cx="55" cy="43"/>
              <a:chOff x="9974" y="8273"/>
              <a:chExt cx="55" cy="43"/>
            </a:xfrm>
          </p:grpSpPr>
          <p:sp>
            <p:nvSpPr>
              <p:cNvPr id="19994" name="Freeform 12163"/>
              <p:cNvSpPr>
                <a:spLocks/>
              </p:cNvSpPr>
              <p:nvPr/>
            </p:nvSpPr>
            <p:spPr bwMode="auto">
              <a:xfrm>
                <a:off x="9974" y="8273"/>
                <a:ext cx="55" cy="43"/>
              </a:xfrm>
              <a:custGeom>
                <a:avLst/>
                <a:gdLst>
                  <a:gd name="T0" fmla="+- 0 9974 9974"/>
                  <a:gd name="T1" fmla="*/ T0 w 55"/>
                  <a:gd name="T2" fmla="+- 0 8273 8273"/>
                  <a:gd name="T3" fmla="*/ 8273 h 43"/>
                  <a:gd name="T4" fmla="+- 0 10029 9974"/>
                  <a:gd name="T5" fmla="*/ T4 w 55"/>
                  <a:gd name="T6" fmla="+- 0 8316 8273"/>
                  <a:gd name="T7" fmla="*/ 8316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5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07" name="Group 12164"/>
            <p:cNvGrpSpPr>
              <a:grpSpLocks/>
            </p:cNvGrpSpPr>
            <p:nvPr/>
          </p:nvGrpSpPr>
          <p:grpSpPr bwMode="auto">
            <a:xfrm>
              <a:off x="10084" y="8362"/>
              <a:ext cx="55" cy="43"/>
              <a:chOff x="10084" y="8362"/>
              <a:chExt cx="55" cy="43"/>
            </a:xfrm>
          </p:grpSpPr>
          <p:sp>
            <p:nvSpPr>
              <p:cNvPr id="19993" name="Freeform 12165"/>
              <p:cNvSpPr>
                <a:spLocks/>
              </p:cNvSpPr>
              <p:nvPr/>
            </p:nvSpPr>
            <p:spPr bwMode="auto">
              <a:xfrm>
                <a:off x="10084" y="8362"/>
                <a:ext cx="55" cy="43"/>
              </a:xfrm>
              <a:custGeom>
                <a:avLst/>
                <a:gdLst>
                  <a:gd name="T0" fmla="+- 0 10084 10084"/>
                  <a:gd name="T1" fmla="*/ T0 w 55"/>
                  <a:gd name="T2" fmla="+- 0 8362 8362"/>
                  <a:gd name="T3" fmla="*/ 8362 h 43"/>
                  <a:gd name="T4" fmla="+- 0 10139 10084"/>
                  <a:gd name="T5" fmla="*/ T4 w 55"/>
                  <a:gd name="T6" fmla="+- 0 8405 8362"/>
                  <a:gd name="T7" fmla="*/ 8405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5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08" name="Group 12166"/>
            <p:cNvGrpSpPr>
              <a:grpSpLocks/>
            </p:cNvGrpSpPr>
            <p:nvPr/>
          </p:nvGrpSpPr>
          <p:grpSpPr bwMode="auto">
            <a:xfrm>
              <a:off x="10194" y="8448"/>
              <a:ext cx="58" cy="46"/>
              <a:chOff x="10194" y="8448"/>
              <a:chExt cx="58" cy="46"/>
            </a:xfrm>
          </p:grpSpPr>
          <p:sp>
            <p:nvSpPr>
              <p:cNvPr id="19992" name="Freeform 12167"/>
              <p:cNvSpPr>
                <a:spLocks/>
              </p:cNvSpPr>
              <p:nvPr/>
            </p:nvSpPr>
            <p:spPr bwMode="auto">
              <a:xfrm>
                <a:off x="10194" y="8448"/>
                <a:ext cx="58" cy="46"/>
              </a:xfrm>
              <a:custGeom>
                <a:avLst/>
                <a:gdLst>
                  <a:gd name="T0" fmla="+- 0 10194 10194"/>
                  <a:gd name="T1" fmla="*/ T0 w 58"/>
                  <a:gd name="T2" fmla="+- 0 8448 8448"/>
                  <a:gd name="T3" fmla="*/ 8448 h 46"/>
                  <a:gd name="T4" fmla="+- 0 10252 10194"/>
                  <a:gd name="T5" fmla="*/ T4 w 58"/>
                  <a:gd name="T6" fmla="+- 0 8494 8448"/>
                  <a:gd name="T7" fmla="*/ 8494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8" h="46">
                    <a:moveTo>
                      <a:pt x="0" y="0"/>
                    </a:moveTo>
                    <a:lnTo>
                      <a:pt x="58" y="4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09" name="Group 12168"/>
            <p:cNvGrpSpPr>
              <a:grpSpLocks/>
            </p:cNvGrpSpPr>
            <p:nvPr/>
          </p:nvGrpSpPr>
          <p:grpSpPr bwMode="auto">
            <a:xfrm>
              <a:off x="10307" y="8537"/>
              <a:ext cx="55" cy="43"/>
              <a:chOff x="10307" y="8537"/>
              <a:chExt cx="55" cy="43"/>
            </a:xfrm>
          </p:grpSpPr>
          <p:sp>
            <p:nvSpPr>
              <p:cNvPr id="19991" name="Freeform 12169"/>
              <p:cNvSpPr>
                <a:spLocks/>
              </p:cNvSpPr>
              <p:nvPr/>
            </p:nvSpPr>
            <p:spPr bwMode="auto">
              <a:xfrm>
                <a:off x="10307" y="8537"/>
                <a:ext cx="55" cy="43"/>
              </a:xfrm>
              <a:custGeom>
                <a:avLst/>
                <a:gdLst>
                  <a:gd name="T0" fmla="+- 0 10307 10307"/>
                  <a:gd name="T1" fmla="*/ T0 w 55"/>
                  <a:gd name="T2" fmla="+- 0 8537 8537"/>
                  <a:gd name="T3" fmla="*/ 8537 h 43"/>
                  <a:gd name="T4" fmla="+- 0 10362 10307"/>
                  <a:gd name="T5" fmla="*/ T4 w 55"/>
                  <a:gd name="T6" fmla="+- 0 8580 8537"/>
                  <a:gd name="T7" fmla="*/ 8580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5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10" name="Group 12170"/>
            <p:cNvGrpSpPr>
              <a:grpSpLocks/>
            </p:cNvGrpSpPr>
            <p:nvPr/>
          </p:nvGrpSpPr>
          <p:grpSpPr bwMode="auto">
            <a:xfrm>
              <a:off x="10418" y="8626"/>
              <a:ext cx="58" cy="43"/>
              <a:chOff x="10418" y="8626"/>
              <a:chExt cx="58" cy="43"/>
            </a:xfrm>
          </p:grpSpPr>
          <p:sp>
            <p:nvSpPr>
              <p:cNvPr id="19990" name="Freeform 12171"/>
              <p:cNvSpPr>
                <a:spLocks/>
              </p:cNvSpPr>
              <p:nvPr/>
            </p:nvSpPr>
            <p:spPr bwMode="auto">
              <a:xfrm>
                <a:off x="10418" y="8626"/>
                <a:ext cx="58" cy="43"/>
              </a:xfrm>
              <a:custGeom>
                <a:avLst/>
                <a:gdLst>
                  <a:gd name="T0" fmla="+- 0 10418 10418"/>
                  <a:gd name="T1" fmla="*/ T0 w 58"/>
                  <a:gd name="T2" fmla="+- 0 8626 8626"/>
                  <a:gd name="T3" fmla="*/ 8626 h 43"/>
                  <a:gd name="T4" fmla="+- 0 10475 10418"/>
                  <a:gd name="T5" fmla="*/ T4 w 58"/>
                  <a:gd name="T6" fmla="+- 0 8669 8626"/>
                  <a:gd name="T7" fmla="*/ 8669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8" h="43">
                    <a:moveTo>
                      <a:pt x="0" y="0"/>
                    </a:moveTo>
                    <a:lnTo>
                      <a:pt x="57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11" name="Group 12172"/>
            <p:cNvGrpSpPr>
              <a:grpSpLocks/>
            </p:cNvGrpSpPr>
            <p:nvPr/>
          </p:nvGrpSpPr>
          <p:grpSpPr bwMode="auto">
            <a:xfrm>
              <a:off x="10530" y="8714"/>
              <a:ext cx="55" cy="43"/>
              <a:chOff x="10530" y="8714"/>
              <a:chExt cx="55" cy="43"/>
            </a:xfrm>
          </p:grpSpPr>
          <p:sp>
            <p:nvSpPr>
              <p:cNvPr id="19989" name="Freeform 12173"/>
              <p:cNvSpPr>
                <a:spLocks/>
              </p:cNvSpPr>
              <p:nvPr/>
            </p:nvSpPr>
            <p:spPr bwMode="auto">
              <a:xfrm>
                <a:off x="10530" y="8714"/>
                <a:ext cx="55" cy="43"/>
              </a:xfrm>
              <a:custGeom>
                <a:avLst/>
                <a:gdLst>
                  <a:gd name="T0" fmla="+- 0 10530 10530"/>
                  <a:gd name="T1" fmla="*/ T0 w 55"/>
                  <a:gd name="T2" fmla="+- 0 8714 8714"/>
                  <a:gd name="T3" fmla="*/ 8714 h 43"/>
                  <a:gd name="T4" fmla="+- 0 10586 10530"/>
                  <a:gd name="T5" fmla="*/ T4 w 55"/>
                  <a:gd name="T6" fmla="+- 0 8758 8714"/>
                  <a:gd name="T7" fmla="*/ 875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6" y="4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12" name="Group 12174"/>
            <p:cNvGrpSpPr>
              <a:grpSpLocks/>
            </p:cNvGrpSpPr>
            <p:nvPr/>
          </p:nvGrpSpPr>
          <p:grpSpPr bwMode="auto">
            <a:xfrm>
              <a:off x="10641" y="8801"/>
              <a:ext cx="58" cy="46"/>
              <a:chOff x="10641" y="8801"/>
              <a:chExt cx="58" cy="46"/>
            </a:xfrm>
          </p:grpSpPr>
          <p:sp>
            <p:nvSpPr>
              <p:cNvPr id="19988" name="Freeform 12175"/>
              <p:cNvSpPr>
                <a:spLocks/>
              </p:cNvSpPr>
              <p:nvPr/>
            </p:nvSpPr>
            <p:spPr bwMode="auto">
              <a:xfrm>
                <a:off x="10641" y="8801"/>
                <a:ext cx="58" cy="46"/>
              </a:xfrm>
              <a:custGeom>
                <a:avLst/>
                <a:gdLst>
                  <a:gd name="T0" fmla="+- 0 10641 10641"/>
                  <a:gd name="T1" fmla="*/ T0 w 58"/>
                  <a:gd name="T2" fmla="+- 0 8801 8801"/>
                  <a:gd name="T3" fmla="*/ 8801 h 46"/>
                  <a:gd name="T4" fmla="+- 0 10698 10641"/>
                  <a:gd name="T5" fmla="*/ T4 w 58"/>
                  <a:gd name="T6" fmla="+- 0 8846 8801"/>
                  <a:gd name="T7" fmla="*/ 884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8" h="46">
                    <a:moveTo>
                      <a:pt x="0" y="0"/>
                    </a:moveTo>
                    <a:lnTo>
                      <a:pt x="57" y="4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13" name="Group 12176"/>
            <p:cNvGrpSpPr>
              <a:grpSpLocks/>
            </p:cNvGrpSpPr>
            <p:nvPr/>
          </p:nvGrpSpPr>
          <p:grpSpPr bwMode="auto">
            <a:xfrm>
              <a:off x="10754" y="8890"/>
              <a:ext cx="55" cy="46"/>
              <a:chOff x="10754" y="8890"/>
              <a:chExt cx="55" cy="46"/>
            </a:xfrm>
          </p:grpSpPr>
          <p:sp>
            <p:nvSpPr>
              <p:cNvPr id="19987" name="Freeform 12177"/>
              <p:cNvSpPr>
                <a:spLocks/>
              </p:cNvSpPr>
              <p:nvPr/>
            </p:nvSpPr>
            <p:spPr bwMode="auto">
              <a:xfrm>
                <a:off x="10754" y="8890"/>
                <a:ext cx="55" cy="46"/>
              </a:xfrm>
              <a:custGeom>
                <a:avLst/>
                <a:gdLst>
                  <a:gd name="T0" fmla="+- 0 10754 10754"/>
                  <a:gd name="T1" fmla="*/ T0 w 55"/>
                  <a:gd name="T2" fmla="+- 0 8890 8890"/>
                  <a:gd name="T3" fmla="*/ 8890 h 46"/>
                  <a:gd name="T4" fmla="+- 0 10809 10754"/>
                  <a:gd name="T5" fmla="*/ T4 w 55"/>
                  <a:gd name="T6" fmla="+- 0 8935 8890"/>
                  <a:gd name="T7" fmla="*/ 8935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6">
                    <a:moveTo>
                      <a:pt x="0" y="0"/>
                    </a:moveTo>
                    <a:lnTo>
                      <a:pt x="55" y="4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14" name="Group 12178"/>
            <p:cNvGrpSpPr>
              <a:grpSpLocks/>
            </p:cNvGrpSpPr>
            <p:nvPr/>
          </p:nvGrpSpPr>
          <p:grpSpPr bwMode="auto">
            <a:xfrm>
              <a:off x="10864" y="8978"/>
              <a:ext cx="58" cy="43"/>
              <a:chOff x="10864" y="8978"/>
              <a:chExt cx="58" cy="43"/>
            </a:xfrm>
          </p:grpSpPr>
          <p:sp>
            <p:nvSpPr>
              <p:cNvPr id="19986" name="Freeform 12179"/>
              <p:cNvSpPr>
                <a:spLocks/>
              </p:cNvSpPr>
              <p:nvPr/>
            </p:nvSpPr>
            <p:spPr bwMode="auto">
              <a:xfrm>
                <a:off x="10864" y="8978"/>
                <a:ext cx="58" cy="43"/>
              </a:xfrm>
              <a:custGeom>
                <a:avLst/>
                <a:gdLst>
                  <a:gd name="T0" fmla="+- 0 10864 10864"/>
                  <a:gd name="T1" fmla="*/ T0 w 58"/>
                  <a:gd name="T2" fmla="+- 0 8978 8978"/>
                  <a:gd name="T3" fmla="*/ 8978 h 43"/>
                  <a:gd name="T4" fmla="+- 0 10922 10864"/>
                  <a:gd name="T5" fmla="*/ T4 w 58"/>
                  <a:gd name="T6" fmla="+- 0 9022 8978"/>
                  <a:gd name="T7" fmla="*/ 9022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8" h="43">
                    <a:moveTo>
                      <a:pt x="0" y="0"/>
                    </a:moveTo>
                    <a:lnTo>
                      <a:pt x="58" y="4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15" name="Group 12180"/>
            <p:cNvGrpSpPr>
              <a:grpSpLocks/>
            </p:cNvGrpSpPr>
            <p:nvPr/>
          </p:nvGrpSpPr>
          <p:grpSpPr bwMode="auto">
            <a:xfrm>
              <a:off x="10977" y="9067"/>
              <a:ext cx="55" cy="43"/>
              <a:chOff x="10977" y="9067"/>
              <a:chExt cx="55" cy="43"/>
            </a:xfrm>
          </p:grpSpPr>
          <p:sp>
            <p:nvSpPr>
              <p:cNvPr id="19985" name="Freeform 12181"/>
              <p:cNvSpPr>
                <a:spLocks/>
              </p:cNvSpPr>
              <p:nvPr/>
            </p:nvSpPr>
            <p:spPr bwMode="auto">
              <a:xfrm>
                <a:off x="10977" y="9067"/>
                <a:ext cx="55" cy="43"/>
              </a:xfrm>
              <a:custGeom>
                <a:avLst/>
                <a:gdLst>
                  <a:gd name="T0" fmla="+- 0 10977 10977"/>
                  <a:gd name="T1" fmla="*/ T0 w 55"/>
                  <a:gd name="T2" fmla="+- 0 9067 9067"/>
                  <a:gd name="T3" fmla="*/ 9067 h 43"/>
                  <a:gd name="T4" fmla="+- 0 11032 10977"/>
                  <a:gd name="T5" fmla="*/ T4 w 55"/>
                  <a:gd name="T6" fmla="+- 0 9110 9067"/>
                  <a:gd name="T7" fmla="*/ 9110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43">
                    <a:moveTo>
                      <a:pt x="0" y="0"/>
                    </a:moveTo>
                    <a:lnTo>
                      <a:pt x="55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16" name="Group 12182"/>
            <p:cNvGrpSpPr>
              <a:grpSpLocks/>
            </p:cNvGrpSpPr>
            <p:nvPr/>
          </p:nvGrpSpPr>
          <p:grpSpPr bwMode="auto">
            <a:xfrm>
              <a:off x="11087" y="9156"/>
              <a:ext cx="50" cy="38"/>
              <a:chOff x="11087" y="9156"/>
              <a:chExt cx="50" cy="38"/>
            </a:xfrm>
          </p:grpSpPr>
          <p:sp>
            <p:nvSpPr>
              <p:cNvPr id="19984" name="Freeform 12183"/>
              <p:cNvSpPr>
                <a:spLocks/>
              </p:cNvSpPr>
              <p:nvPr/>
            </p:nvSpPr>
            <p:spPr bwMode="auto">
              <a:xfrm>
                <a:off x="11087" y="9156"/>
                <a:ext cx="50" cy="38"/>
              </a:xfrm>
              <a:custGeom>
                <a:avLst/>
                <a:gdLst>
                  <a:gd name="T0" fmla="+- 0 11087 11087"/>
                  <a:gd name="T1" fmla="*/ T0 w 50"/>
                  <a:gd name="T2" fmla="+- 0 9156 9156"/>
                  <a:gd name="T3" fmla="*/ 9156 h 38"/>
                  <a:gd name="T4" fmla="+- 0 11138 11087"/>
                  <a:gd name="T5" fmla="*/ T4 w 50"/>
                  <a:gd name="T6" fmla="+- 0 9194 9156"/>
                  <a:gd name="T7" fmla="*/ 9194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0" h="38">
                    <a:moveTo>
                      <a:pt x="0" y="0"/>
                    </a:moveTo>
                    <a:lnTo>
                      <a:pt x="51" y="3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17" name="Group 12184"/>
            <p:cNvGrpSpPr>
              <a:grpSpLocks/>
            </p:cNvGrpSpPr>
            <p:nvPr/>
          </p:nvGrpSpPr>
          <p:grpSpPr bwMode="auto">
            <a:xfrm>
              <a:off x="11051" y="9026"/>
              <a:ext cx="180" cy="180"/>
              <a:chOff x="11051" y="9026"/>
              <a:chExt cx="180" cy="180"/>
            </a:xfrm>
          </p:grpSpPr>
          <p:sp>
            <p:nvSpPr>
              <p:cNvPr id="19983" name="Freeform 12185"/>
              <p:cNvSpPr>
                <a:spLocks/>
              </p:cNvSpPr>
              <p:nvPr/>
            </p:nvSpPr>
            <p:spPr bwMode="auto">
              <a:xfrm>
                <a:off x="11051" y="9026"/>
                <a:ext cx="180" cy="180"/>
              </a:xfrm>
              <a:custGeom>
                <a:avLst/>
                <a:gdLst>
                  <a:gd name="T0" fmla="+- 0 11152 11051"/>
                  <a:gd name="T1" fmla="*/ T0 w 180"/>
                  <a:gd name="T2" fmla="+- 0 9206 9026"/>
                  <a:gd name="T3" fmla="*/ 9206 h 180"/>
                  <a:gd name="T4" fmla="+- 0 11231 11051"/>
                  <a:gd name="T5" fmla="*/ T4 w 180"/>
                  <a:gd name="T6" fmla="+- 0 9106 9026"/>
                  <a:gd name="T7" fmla="*/ 9106 h 180"/>
                  <a:gd name="T8" fmla="+- 0 11130 11051"/>
                  <a:gd name="T9" fmla="*/ T8 w 180"/>
                  <a:gd name="T10" fmla="+- 0 9026 9026"/>
                  <a:gd name="T11" fmla="*/ 9026 h 180"/>
                  <a:gd name="T12" fmla="+- 0 11051 11051"/>
                  <a:gd name="T13" fmla="*/ T12 w 180"/>
                  <a:gd name="T14" fmla="+- 0 9127 9026"/>
                  <a:gd name="T15" fmla="*/ 9127 h 180"/>
                  <a:gd name="T16" fmla="+- 0 11152 11051"/>
                  <a:gd name="T17" fmla="*/ T16 w 180"/>
                  <a:gd name="T18" fmla="+- 0 9206 9026"/>
                  <a:gd name="T19" fmla="*/ 9206 h 1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80" h="180">
                    <a:moveTo>
                      <a:pt x="101" y="180"/>
                    </a:moveTo>
                    <a:lnTo>
                      <a:pt x="180" y="80"/>
                    </a:lnTo>
                    <a:lnTo>
                      <a:pt x="79" y="0"/>
                    </a:lnTo>
                    <a:lnTo>
                      <a:pt x="0" y="101"/>
                    </a:lnTo>
                    <a:lnTo>
                      <a:pt x="101" y="18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18" name="Group 12186"/>
            <p:cNvGrpSpPr>
              <a:grpSpLocks/>
            </p:cNvGrpSpPr>
            <p:nvPr/>
          </p:nvGrpSpPr>
          <p:grpSpPr bwMode="auto">
            <a:xfrm>
              <a:off x="11118" y="9086"/>
              <a:ext cx="50" cy="48"/>
              <a:chOff x="11118" y="9086"/>
              <a:chExt cx="50" cy="48"/>
            </a:xfrm>
          </p:grpSpPr>
          <p:sp>
            <p:nvSpPr>
              <p:cNvPr id="19981" name="Freeform 12187"/>
              <p:cNvSpPr>
                <a:spLocks/>
              </p:cNvSpPr>
              <p:nvPr/>
            </p:nvSpPr>
            <p:spPr bwMode="auto">
              <a:xfrm>
                <a:off x="11118" y="9086"/>
                <a:ext cx="50" cy="48"/>
              </a:xfrm>
              <a:custGeom>
                <a:avLst/>
                <a:gdLst>
                  <a:gd name="T0" fmla="+- 0 11138 11118"/>
                  <a:gd name="T1" fmla="*/ T0 w 50"/>
                  <a:gd name="T2" fmla="+- 0 9086 9086"/>
                  <a:gd name="T3" fmla="*/ 9086 h 48"/>
                  <a:gd name="T4" fmla="+- 0 11118 11118"/>
                  <a:gd name="T5" fmla="*/ T4 w 50"/>
                  <a:gd name="T6" fmla="+- 0 9110 9086"/>
                  <a:gd name="T7" fmla="*/ 9110 h 48"/>
                  <a:gd name="T8" fmla="+- 0 11150 11118"/>
                  <a:gd name="T9" fmla="*/ T8 w 50"/>
                  <a:gd name="T10" fmla="+- 0 9134 9086"/>
                  <a:gd name="T11" fmla="*/ 9134 h 48"/>
                  <a:gd name="T12" fmla="+- 0 11152 11118"/>
                  <a:gd name="T13" fmla="*/ T12 w 50"/>
                  <a:gd name="T14" fmla="+- 0 9130 9086"/>
                  <a:gd name="T15" fmla="*/ 9130 h 48"/>
                  <a:gd name="T16" fmla="+- 0 11126 11118"/>
                  <a:gd name="T17" fmla="*/ T16 w 50"/>
                  <a:gd name="T18" fmla="+- 0 9110 9086"/>
                  <a:gd name="T19" fmla="*/ 9110 h 48"/>
                  <a:gd name="T20" fmla="+- 0 11138 11118"/>
                  <a:gd name="T21" fmla="*/ T20 w 50"/>
                  <a:gd name="T22" fmla="+- 0 9094 9086"/>
                  <a:gd name="T23" fmla="*/ 9094 h 48"/>
                  <a:gd name="T24" fmla="+- 0 11147 11118"/>
                  <a:gd name="T25" fmla="*/ T24 w 50"/>
                  <a:gd name="T26" fmla="+- 0 9094 9086"/>
                  <a:gd name="T27" fmla="*/ 9094 h 48"/>
                  <a:gd name="T28" fmla="+- 0 11138 11118"/>
                  <a:gd name="T29" fmla="*/ T28 w 50"/>
                  <a:gd name="T30" fmla="+- 0 9086 9086"/>
                  <a:gd name="T31" fmla="*/ 9086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50" h="48">
                    <a:moveTo>
                      <a:pt x="20" y="0"/>
                    </a:moveTo>
                    <a:lnTo>
                      <a:pt x="0" y="24"/>
                    </a:lnTo>
                    <a:lnTo>
                      <a:pt x="32" y="48"/>
                    </a:lnTo>
                    <a:lnTo>
                      <a:pt x="34" y="44"/>
                    </a:lnTo>
                    <a:lnTo>
                      <a:pt x="8" y="24"/>
                    </a:lnTo>
                    <a:lnTo>
                      <a:pt x="20" y="8"/>
                    </a:lnTo>
                    <a:lnTo>
                      <a:pt x="29" y="8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82" name="Freeform 12188"/>
              <p:cNvSpPr>
                <a:spLocks/>
              </p:cNvSpPr>
              <p:nvPr/>
            </p:nvSpPr>
            <p:spPr bwMode="auto">
              <a:xfrm>
                <a:off x="11118" y="9086"/>
                <a:ext cx="50" cy="48"/>
              </a:xfrm>
              <a:custGeom>
                <a:avLst/>
                <a:gdLst>
                  <a:gd name="T0" fmla="+- 0 11147 11118"/>
                  <a:gd name="T1" fmla="*/ T0 w 50"/>
                  <a:gd name="T2" fmla="+- 0 9094 9086"/>
                  <a:gd name="T3" fmla="*/ 9094 h 48"/>
                  <a:gd name="T4" fmla="+- 0 11138 11118"/>
                  <a:gd name="T5" fmla="*/ T4 w 50"/>
                  <a:gd name="T6" fmla="+- 0 9094 9086"/>
                  <a:gd name="T7" fmla="*/ 9094 h 48"/>
                  <a:gd name="T8" fmla="+- 0 11166 11118"/>
                  <a:gd name="T9" fmla="*/ T8 w 50"/>
                  <a:gd name="T10" fmla="+- 0 9115 9086"/>
                  <a:gd name="T11" fmla="*/ 9115 h 48"/>
                  <a:gd name="T12" fmla="+- 0 11169 11118"/>
                  <a:gd name="T13" fmla="*/ T12 w 50"/>
                  <a:gd name="T14" fmla="+- 0 9110 9086"/>
                  <a:gd name="T15" fmla="*/ 9110 h 48"/>
                  <a:gd name="T16" fmla="+- 0 11147 11118"/>
                  <a:gd name="T17" fmla="*/ T16 w 50"/>
                  <a:gd name="T18" fmla="+- 0 9094 9086"/>
                  <a:gd name="T19" fmla="*/ 9094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0" h="48">
                    <a:moveTo>
                      <a:pt x="29" y="8"/>
                    </a:moveTo>
                    <a:lnTo>
                      <a:pt x="20" y="8"/>
                    </a:lnTo>
                    <a:lnTo>
                      <a:pt x="48" y="29"/>
                    </a:lnTo>
                    <a:lnTo>
                      <a:pt x="51" y="24"/>
                    </a:lnTo>
                    <a:lnTo>
                      <a:pt x="29" y="8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19" name="Group 12189"/>
            <p:cNvGrpSpPr>
              <a:grpSpLocks/>
            </p:cNvGrpSpPr>
            <p:nvPr/>
          </p:nvGrpSpPr>
          <p:grpSpPr bwMode="auto">
            <a:xfrm>
              <a:off x="11627" y="11498"/>
              <a:ext cx="130" cy="130"/>
              <a:chOff x="11627" y="11498"/>
              <a:chExt cx="130" cy="130"/>
            </a:xfrm>
          </p:grpSpPr>
          <p:sp>
            <p:nvSpPr>
              <p:cNvPr id="19980" name="Freeform 12190"/>
              <p:cNvSpPr>
                <a:spLocks/>
              </p:cNvSpPr>
              <p:nvPr/>
            </p:nvSpPr>
            <p:spPr bwMode="auto">
              <a:xfrm>
                <a:off x="11627" y="11498"/>
                <a:ext cx="130" cy="130"/>
              </a:xfrm>
              <a:custGeom>
                <a:avLst/>
                <a:gdLst>
                  <a:gd name="T0" fmla="+- 0 11627 11627"/>
                  <a:gd name="T1" fmla="*/ T0 w 130"/>
                  <a:gd name="T2" fmla="+- 0 11628 11498"/>
                  <a:gd name="T3" fmla="*/ 11628 h 130"/>
                  <a:gd name="T4" fmla="+- 0 11757 11627"/>
                  <a:gd name="T5" fmla="*/ T4 w 130"/>
                  <a:gd name="T6" fmla="+- 0 11626 11498"/>
                  <a:gd name="T7" fmla="*/ 11626 h 130"/>
                  <a:gd name="T8" fmla="+- 0 11754 11627"/>
                  <a:gd name="T9" fmla="*/ T8 w 130"/>
                  <a:gd name="T10" fmla="+- 0 11498 11498"/>
                  <a:gd name="T11" fmla="*/ 11498 h 130"/>
                  <a:gd name="T12" fmla="+- 0 11627 11627"/>
                  <a:gd name="T13" fmla="*/ T12 w 130"/>
                  <a:gd name="T14" fmla="+- 0 11501 11498"/>
                  <a:gd name="T15" fmla="*/ 11501 h 130"/>
                  <a:gd name="T16" fmla="+- 0 11627 11627"/>
                  <a:gd name="T17" fmla="*/ T16 w 130"/>
                  <a:gd name="T18" fmla="+- 0 11628 11498"/>
                  <a:gd name="T19" fmla="*/ 11628 h 1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30" h="130">
                    <a:moveTo>
                      <a:pt x="0" y="130"/>
                    </a:moveTo>
                    <a:lnTo>
                      <a:pt x="130" y="128"/>
                    </a:lnTo>
                    <a:lnTo>
                      <a:pt x="127" y="0"/>
                    </a:lnTo>
                    <a:lnTo>
                      <a:pt x="0" y="3"/>
                    </a:lnTo>
                    <a:lnTo>
                      <a:pt x="0" y="13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20" name="Group 12191"/>
            <p:cNvGrpSpPr>
              <a:grpSpLocks/>
            </p:cNvGrpSpPr>
            <p:nvPr/>
          </p:nvGrpSpPr>
          <p:grpSpPr bwMode="auto">
            <a:xfrm>
              <a:off x="11682" y="11542"/>
              <a:ext cx="31" cy="38"/>
              <a:chOff x="11682" y="11542"/>
              <a:chExt cx="31" cy="38"/>
            </a:xfrm>
          </p:grpSpPr>
          <p:sp>
            <p:nvSpPr>
              <p:cNvPr id="19978" name="Freeform 12192"/>
              <p:cNvSpPr>
                <a:spLocks/>
              </p:cNvSpPr>
              <p:nvPr/>
            </p:nvSpPr>
            <p:spPr bwMode="auto">
              <a:xfrm>
                <a:off x="11682" y="11542"/>
                <a:ext cx="31" cy="38"/>
              </a:xfrm>
              <a:custGeom>
                <a:avLst/>
                <a:gdLst>
                  <a:gd name="T0" fmla="+- 0 11714 11682"/>
                  <a:gd name="T1" fmla="*/ T0 w 31"/>
                  <a:gd name="T2" fmla="+- 0 11542 11542"/>
                  <a:gd name="T3" fmla="*/ 11542 h 38"/>
                  <a:gd name="T4" fmla="+- 0 11682 11682"/>
                  <a:gd name="T5" fmla="*/ T4 w 31"/>
                  <a:gd name="T6" fmla="+- 0 11542 11542"/>
                  <a:gd name="T7" fmla="*/ 11542 h 38"/>
                  <a:gd name="T8" fmla="+- 0 11682 11682"/>
                  <a:gd name="T9" fmla="*/ T8 w 31"/>
                  <a:gd name="T10" fmla="+- 0 11580 11542"/>
                  <a:gd name="T11" fmla="*/ 11580 h 38"/>
                  <a:gd name="T12" fmla="+- 0 11687 11682"/>
                  <a:gd name="T13" fmla="*/ T12 w 31"/>
                  <a:gd name="T14" fmla="+- 0 11580 11542"/>
                  <a:gd name="T15" fmla="*/ 11580 h 38"/>
                  <a:gd name="T16" fmla="+- 0 11687 11682"/>
                  <a:gd name="T17" fmla="*/ T16 w 31"/>
                  <a:gd name="T18" fmla="+- 0 11546 11542"/>
                  <a:gd name="T19" fmla="*/ 11546 h 38"/>
                  <a:gd name="T20" fmla="+- 0 11714 11682"/>
                  <a:gd name="T21" fmla="*/ T20 w 31"/>
                  <a:gd name="T22" fmla="+- 0 11546 11542"/>
                  <a:gd name="T23" fmla="*/ 11546 h 38"/>
                  <a:gd name="T24" fmla="+- 0 11714 11682"/>
                  <a:gd name="T25" fmla="*/ T24 w 31"/>
                  <a:gd name="T26" fmla="+- 0 11542 11542"/>
                  <a:gd name="T27" fmla="*/ 11542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31" h="38">
                    <a:moveTo>
                      <a:pt x="32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5" y="38"/>
                    </a:lnTo>
                    <a:lnTo>
                      <a:pt x="5" y="4"/>
                    </a:lnTo>
                    <a:lnTo>
                      <a:pt x="32" y="4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79" name="Freeform 12193"/>
              <p:cNvSpPr>
                <a:spLocks/>
              </p:cNvSpPr>
              <p:nvPr/>
            </p:nvSpPr>
            <p:spPr bwMode="auto">
              <a:xfrm>
                <a:off x="11682" y="11542"/>
                <a:ext cx="31" cy="38"/>
              </a:xfrm>
              <a:custGeom>
                <a:avLst/>
                <a:gdLst>
                  <a:gd name="T0" fmla="+- 0 11714 11682"/>
                  <a:gd name="T1" fmla="*/ T0 w 31"/>
                  <a:gd name="T2" fmla="+- 0 11546 11542"/>
                  <a:gd name="T3" fmla="*/ 11546 h 38"/>
                  <a:gd name="T4" fmla="+- 0 11709 11682"/>
                  <a:gd name="T5" fmla="*/ T4 w 31"/>
                  <a:gd name="T6" fmla="+- 0 11546 11542"/>
                  <a:gd name="T7" fmla="*/ 11546 h 38"/>
                  <a:gd name="T8" fmla="+- 0 11709 11682"/>
                  <a:gd name="T9" fmla="*/ T8 w 31"/>
                  <a:gd name="T10" fmla="+- 0 11580 11542"/>
                  <a:gd name="T11" fmla="*/ 11580 h 38"/>
                  <a:gd name="T12" fmla="+- 0 11714 11682"/>
                  <a:gd name="T13" fmla="*/ T12 w 31"/>
                  <a:gd name="T14" fmla="+- 0 11580 11542"/>
                  <a:gd name="T15" fmla="*/ 11580 h 38"/>
                  <a:gd name="T16" fmla="+- 0 11714 11682"/>
                  <a:gd name="T17" fmla="*/ T16 w 31"/>
                  <a:gd name="T18" fmla="+- 0 11546 11542"/>
                  <a:gd name="T19" fmla="*/ 11546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1" h="38">
                    <a:moveTo>
                      <a:pt x="32" y="4"/>
                    </a:moveTo>
                    <a:lnTo>
                      <a:pt x="27" y="4"/>
                    </a:lnTo>
                    <a:lnTo>
                      <a:pt x="27" y="38"/>
                    </a:lnTo>
                    <a:lnTo>
                      <a:pt x="32" y="38"/>
                    </a:lnTo>
                    <a:lnTo>
                      <a:pt x="32" y="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21" name="Group 12194"/>
            <p:cNvGrpSpPr>
              <a:grpSpLocks/>
            </p:cNvGrpSpPr>
            <p:nvPr/>
          </p:nvGrpSpPr>
          <p:grpSpPr bwMode="auto">
            <a:xfrm>
              <a:off x="11754" y="11503"/>
              <a:ext cx="2" cy="106"/>
              <a:chOff x="11754" y="11503"/>
              <a:chExt cx="2" cy="106"/>
            </a:xfrm>
          </p:grpSpPr>
          <p:sp>
            <p:nvSpPr>
              <p:cNvPr id="19977" name="Freeform 12195"/>
              <p:cNvSpPr>
                <a:spLocks/>
              </p:cNvSpPr>
              <p:nvPr/>
            </p:nvSpPr>
            <p:spPr bwMode="auto">
              <a:xfrm>
                <a:off x="11754" y="11503"/>
                <a:ext cx="2" cy="106"/>
              </a:xfrm>
              <a:custGeom>
                <a:avLst/>
                <a:gdLst>
                  <a:gd name="T0" fmla="+- 0 11754 11754"/>
                  <a:gd name="T1" fmla="*/ T0 w 2"/>
                  <a:gd name="T2" fmla="+- 0 11503 11503"/>
                  <a:gd name="T3" fmla="*/ 11503 h 106"/>
                  <a:gd name="T4" fmla="+- 0 11757 11754"/>
                  <a:gd name="T5" fmla="*/ T4 w 2"/>
                  <a:gd name="T6" fmla="+- 0 11609 11503"/>
                  <a:gd name="T7" fmla="*/ 11609 h 1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" h="106">
                    <a:moveTo>
                      <a:pt x="0" y="0"/>
                    </a:moveTo>
                    <a:lnTo>
                      <a:pt x="3" y="10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22" name="Group 12196"/>
            <p:cNvGrpSpPr>
              <a:grpSpLocks/>
            </p:cNvGrpSpPr>
            <p:nvPr/>
          </p:nvGrpSpPr>
          <p:grpSpPr bwMode="auto">
            <a:xfrm>
              <a:off x="11757" y="11678"/>
              <a:ext cx="2" cy="72"/>
              <a:chOff x="11757" y="11678"/>
              <a:chExt cx="2" cy="72"/>
            </a:xfrm>
          </p:grpSpPr>
          <p:sp>
            <p:nvSpPr>
              <p:cNvPr id="19976" name="Freeform 12197"/>
              <p:cNvSpPr>
                <a:spLocks/>
              </p:cNvSpPr>
              <p:nvPr/>
            </p:nvSpPr>
            <p:spPr bwMode="auto">
              <a:xfrm>
                <a:off x="11757" y="11678"/>
                <a:ext cx="2" cy="72"/>
              </a:xfrm>
              <a:custGeom>
                <a:avLst/>
                <a:gdLst>
                  <a:gd name="T0" fmla="+- 0 11678 11678"/>
                  <a:gd name="T1" fmla="*/ 11678 h 72"/>
                  <a:gd name="T2" fmla="+- 0 11750 11678"/>
                  <a:gd name="T3" fmla="*/ 11750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23" name="Group 12198"/>
            <p:cNvGrpSpPr>
              <a:grpSpLocks/>
            </p:cNvGrpSpPr>
            <p:nvPr/>
          </p:nvGrpSpPr>
          <p:grpSpPr bwMode="auto">
            <a:xfrm>
              <a:off x="11757" y="11822"/>
              <a:ext cx="2" cy="70"/>
              <a:chOff x="11757" y="11822"/>
              <a:chExt cx="2" cy="70"/>
            </a:xfrm>
          </p:grpSpPr>
          <p:sp>
            <p:nvSpPr>
              <p:cNvPr id="19975" name="Freeform 12199"/>
              <p:cNvSpPr>
                <a:spLocks/>
              </p:cNvSpPr>
              <p:nvPr/>
            </p:nvSpPr>
            <p:spPr bwMode="auto">
              <a:xfrm>
                <a:off x="11757" y="11822"/>
                <a:ext cx="2" cy="70"/>
              </a:xfrm>
              <a:custGeom>
                <a:avLst/>
                <a:gdLst>
                  <a:gd name="T0" fmla="+- 0 11822 11822"/>
                  <a:gd name="T1" fmla="*/ 11822 h 70"/>
                  <a:gd name="T2" fmla="+- 0 11892 11822"/>
                  <a:gd name="T3" fmla="*/ 11892 h 7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0">
                    <a:moveTo>
                      <a:pt x="0" y="0"/>
                    </a:moveTo>
                    <a:lnTo>
                      <a:pt x="0" y="7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24" name="Group 12200"/>
            <p:cNvGrpSpPr>
              <a:grpSpLocks/>
            </p:cNvGrpSpPr>
            <p:nvPr/>
          </p:nvGrpSpPr>
          <p:grpSpPr bwMode="auto">
            <a:xfrm>
              <a:off x="11757" y="11964"/>
              <a:ext cx="2" cy="70"/>
              <a:chOff x="11757" y="11964"/>
              <a:chExt cx="2" cy="70"/>
            </a:xfrm>
          </p:grpSpPr>
          <p:sp>
            <p:nvSpPr>
              <p:cNvPr id="19974" name="Freeform 12201"/>
              <p:cNvSpPr>
                <a:spLocks/>
              </p:cNvSpPr>
              <p:nvPr/>
            </p:nvSpPr>
            <p:spPr bwMode="auto">
              <a:xfrm>
                <a:off x="11757" y="11964"/>
                <a:ext cx="2" cy="70"/>
              </a:xfrm>
              <a:custGeom>
                <a:avLst/>
                <a:gdLst>
                  <a:gd name="T0" fmla="+- 0 11757 11757"/>
                  <a:gd name="T1" fmla="*/ T0 w 2"/>
                  <a:gd name="T2" fmla="+- 0 11964 11964"/>
                  <a:gd name="T3" fmla="*/ 11964 h 70"/>
                  <a:gd name="T4" fmla="+- 0 11759 11757"/>
                  <a:gd name="T5" fmla="*/ T4 w 2"/>
                  <a:gd name="T6" fmla="+- 0 12034 11964"/>
                  <a:gd name="T7" fmla="*/ 1203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" h="70">
                    <a:moveTo>
                      <a:pt x="0" y="0"/>
                    </a:moveTo>
                    <a:lnTo>
                      <a:pt x="2" y="7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25" name="Group 12202"/>
            <p:cNvGrpSpPr>
              <a:grpSpLocks/>
            </p:cNvGrpSpPr>
            <p:nvPr/>
          </p:nvGrpSpPr>
          <p:grpSpPr bwMode="auto">
            <a:xfrm>
              <a:off x="11759" y="12106"/>
              <a:ext cx="2" cy="72"/>
              <a:chOff x="11759" y="12106"/>
              <a:chExt cx="2" cy="72"/>
            </a:xfrm>
          </p:grpSpPr>
          <p:sp>
            <p:nvSpPr>
              <p:cNvPr id="19973" name="Freeform 12203"/>
              <p:cNvSpPr>
                <a:spLocks/>
              </p:cNvSpPr>
              <p:nvPr/>
            </p:nvSpPr>
            <p:spPr bwMode="auto">
              <a:xfrm>
                <a:off x="11759" y="12106"/>
                <a:ext cx="2" cy="72"/>
              </a:xfrm>
              <a:custGeom>
                <a:avLst/>
                <a:gdLst>
                  <a:gd name="T0" fmla="+- 0 12106 12106"/>
                  <a:gd name="T1" fmla="*/ 12106 h 72"/>
                  <a:gd name="T2" fmla="+- 0 12178 12106"/>
                  <a:gd name="T3" fmla="*/ 12178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26" name="Group 12204"/>
            <p:cNvGrpSpPr>
              <a:grpSpLocks/>
            </p:cNvGrpSpPr>
            <p:nvPr/>
          </p:nvGrpSpPr>
          <p:grpSpPr bwMode="auto">
            <a:xfrm>
              <a:off x="11759" y="12247"/>
              <a:ext cx="2" cy="72"/>
              <a:chOff x="11759" y="12247"/>
              <a:chExt cx="2" cy="72"/>
            </a:xfrm>
          </p:grpSpPr>
          <p:sp>
            <p:nvSpPr>
              <p:cNvPr id="19972" name="Freeform 12205"/>
              <p:cNvSpPr>
                <a:spLocks/>
              </p:cNvSpPr>
              <p:nvPr/>
            </p:nvSpPr>
            <p:spPr bwMode="auto">
              <a:xfrm>
                <a:off x="11759" y="12247"/>
                <a:ext cx="2" cy="72"/>
              </a:xfrm>
              <a:custGeom>
                <a:avLst/>
                <a:gdLst>
                  <a:gd name="T0" fmla="+- 0 12247 12247"/>
                  <a:gd name="T1" fmla="*/ 12247 h 72"/>
                  <a:gd name="T2" fmla="+- 0 12319 12247"/>
                  <a:gd name="T3" fmla="*/ 12319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27" name="Group 12206"/>
            <p:cNvGrpSpPr>
              <a:grpSpLocks/>
            </p:cNvGrpSpPr>
            <p:nvPr/>
          </p:nvGrpSpPr>
          <p:grpSpPr bwMode="auto">
            <a:xfrm>
              <a:off x="11759" y="12391"/>
              <a:ext cx="2" cy="70"/>
              <a:chOff x="11759" y="12391"/>
              <a:chExt cx="2" cy="70"/>
            </a:xfrm>
          </p:grpSpPr>
          <p:sp>
            <p:nvSpPr>
              <p:cNvPr id="19971" name="Freeform 12207"/>
              <p:cNvSpPr>
                <a:spLocks/>
              </p:cNvSpPr>
              <p:nvPr/>
            </p:nvSpPr>
            <p:spPr bwMode="auto">
              <a:xfrm>
                <a:off x="11759" y="12391"/>
                <a:ext cx="2" cy="70"/>
              </a:xfrm>
              <a:custGeom>
                <a:avLst/>
                <a:gdLst>
                  <a:gd name="T0" fmla="+- 0 11759 11759"/>
                  <a:gd name="T1" fmla="*/ T0 w 2"/>
                  <a:gd name="T2" fmla="+- 0 12391 12391"/>
                  <a:gd name="T3" fmla="*/ 12391 h 70"/>
                  <a:gd name="T4" fmla="+- 0 11762 11759"/>
                  <a:gd name="T5" fmla="*/ T4 w 2"/>
                  <a:gd name="T6" fmla="+- 0 12461 12391"/>
                  <a:gd name="T7" fmla="*/ 12461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" h="70">
                    <a:moveTo>
                      <a:pt x="0" y="0"/>
                    </a:moveTo>
                    <a:lnTo>
                      <a:pt x="3" y="7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28" name="Group 12208"/>
            <p:cNvGrpSpPr>
              <a:grpSpLocks/>
            </p:cNvGrpSpPr>
            <p:nvPr/>
          </p:nvGrpSpPr>
          <p:grpSpPr bwMode="auto">
            <a:xfrm>
              <a:off x="11762" y="12533"/>
              <a:ext cx="2" cy="72"/>
              <a:chOff x="11762" y="12533"/>
              <a:chExt cx="2" cy="72"/>
            </a:xfrm>
          </p:grpSpPr>
          <p:sp>
            <p:nvSpPr>
              <p:cNvPr id="19970" name="Freeform 12209"/>
              <p:cNvSpPr>
                <a:spLocks/>
              </p:cNvSpPr>
              <p:nvPr/>
            </p:nvSpPr>
            <p:spPr bwMode="auto">
              <a:xfrm>
                <a:off x="11762" y="12533"/>
                <a:ext cx="2" cy="72"/>
              </a:xfrm>
              <a:custGeom>
                <a:avLst/>
                <a:gdLst>
                  <a:gd name="T0" fmla="+- 0 12533 12533"/>
                  <a:gd name="T1" fmla="*/ 12533 h 72"/>
                  <a:gd name="T2" fmla="+- 0 12605 12533"/>
                  <a:gd name="T3" fmla="*/ 12605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29" name="Group 12210"/>
            <p:cNvGrpSpPr>
              <a:grpSpLocks/>
            </p:cNvGrpSpPr>
            <p:nvPr/>
          </p:nvGrpSpPr>
          <p:grpSpPr bwMode="auto">
            <a:xfrm>
              <a:off x="11762" y="12674"/>
              <a:ext cx="2" cy="72"/>
              <a:chOff x="11762" y="12674"/>
              <a:chExt cx="2" cy="72"/>
            </a:xfrm>
          </p:grpSpPr>
          <p:sp>
            <p:nvSpPr>
              <p:cNvPr id="19969" name="Freeform 12211"/>
              <p:cNvSpPr>
                <a:spLocks/>
              </p:cNvSpPr>
              <p:nvPr/>
            </p:nvSpPr>
            <p:spPr bwMode="auto">
              <a:xfrm>
                <a:off x="11762" y="12674"/>
                <a:ext cx="2" cy="72"/>
              </a:xfrm>
              <a:custGeom>
                <a:avLst/>
                <a:gdLst>
                  <a:gd name="T0" fmla="+- 0 12674 12674"/>
                  <a:gd name="T1" fmla="*/ 12674 h 72"/>
                  <a:gd name="T2" fmla="+- 0 12746 12674"/>
                  <a:gd name="T3" fmla="*/ 12746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30" name="Group 12212"/>
            <p:cNvGrpSpPr>
              <a:grpSpLocks/>
            </p:cNvGrpSpPr>
            <p:nvPr/>
          </p:nvGrpSpPr>
          <p:grpSpPr bwMode="auto">
            <a:xfrm>
              <a:off x="11762" y="12816"/>
              <a:ext cx="2" cy="72"/>
              <a:chOff x="11762" y="12816"/>
              <a:chExt cx="2" cy="72"/>
            </a:xfrm>
          </p:grpSpPr>
          <p:sp>
            <p:nvSpPr>
              <p:cNvPr id="19968" name="Freeform 12213"/>
              <p:cNvSpPr>
                <a:spLocks/>
              </p:cNvSpPr>
              <p:nvPr/>
            </p:nvSpPr>
            <p:spPr bwMode="auto">
              <a:xfrm>
                <a:off x="11762" y="12816"/>
                <a:ext cx="2" cy="72"/>
              </a:xfrm>
              <a:custGeom>
                <a:avLst/>
                <a:gdLst>
                  <a:gd name="T0" fmla="+- 0 11762 11762"/>
                  <a:gd name="T1" fmla="*/ T0 w 2"/>
                  <a:gd name="T2" fmla="+- 0 12816 12816"/>
                  <a:gd name="T3" fmla="*/ 12816 h 72"/>
                  <a:gd name="T4" fmla="+- 0 11764 11762"/>
                  <a:gd name="T5" fmla="*/ T4 w 2"/>
                  <a:gd name="T6" fmla="+- 0 12888 12816"/>
                  <a:gd name="T7" fmla="*/ 12888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" h="72">
                    <a:moveTo>
                      <a:pt x="0" y="0"/>
                    </a:moveTo>
                    <a:lnTo>
                      <a:pt x="2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31" name="Group 12214"/>
            <p:cNvGrpSpPr>
              <a:grpSpLocks/>
            </p:cNvGrpSpPr>
            <p:nvPr/>
          </p:nvGrpSpPr>
          <p:grpSpPr bwMode="auto">
            <a:xfrm>
              <a:off x="11764" y="12960"/>
              <a:ext cx="2" cy="70"/>
              <a:chOff x="11764" y="12960"/>
              <a:chExt cx="2" cy="70"/>
            </a:xfrm>
          </p:grpSpPr>
          <p:sp>
            <p:nvSpPr>
              <p:cNvPr id="19967" name="Freeform 12215"/>
              <p:cNvSpPr>
                <a:spLocks/>
              </p:cNvSpPr>
              <p:nvPr/>
            </p:nvSpPr>
            <p:spPr bwMode="auto">
              <a:xfrm>
                <a:off x="11764" y="12960"/>
                <a:ext cx="2" cy="70"/>
              </a:xfrm>
              <a:custGeom>
                <a:avLst/>
                <a:gdLst>
                  <a:gd name="T0" fmla="+- 0 12960 12960"/>
                  <a:gd name="T1" fmla="*/ 12960 h 70"/>
                  <a:gd name="T2" fmla="+- 0 13030 12960"/>
                  <a:gd name="T3" fmla="*/ 13030 h 7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0">
                    <a:moveTo>
                      <a:pt x="0" y="0"/>
                    </a:moveTo>
                    <a:lnTo>
                      <a:pt x="0" y="7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32" name="Group 12216"/>
            <p:cNvGrpSpPr>
              <a:grpSpLocks/>
            </p:cNvGrpSpPr>
            <p:nvPr/>
          </p:nvGrpSpPr>
          <p:grpSpPr bwMode="auto">
            <a:xfrm>
              <a:off x="11764" y="13102"/>
              <a:ext cx="2" cy="72"/>
              <a:chOff x="11764" y="13102"/>
              <a:chExt cx="2" cy="72"/>
            </a:xfrm>
          </p:grpSpPr>
          <p:sp>
            <p:nvSpPr>
              <p:cNvPr id="19966" name="Freeform 12217"/>
              <p:cNvSpPr>
                <a:spLocks/>
              </p:cNvSpPr>
              <p:nvPr/>
            </p:nvSpPr>
            <p:spPr bwMode="auto">
              <a:xfrm>
                <a:off x="11764" y="13102"/>
                <a:ext cx="2" cy="72"/>
              </a:xfrm>
              <a:custGeom>
                <a:avLst/>
                <a:gdLst>
                  <a:gd name="T0" fmla="+- 0 13102 13102"/>
                  <a:gd name="T1" fmla="*/ 13102 h 72"/>
                  <a:gd name="T2" fmla="+- 0 13174 13102"/>
                  <a:gd name="T3" fmla="*/ 13174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33" name="Group 12218"/>
            <p:cNvGrpSpPr>
              <a:grpSpLocks/>
            </p:cNvGrpSpPr>
            <p:nvPr/>
          </p:nvGrpSpPr>
          <p:grpSpPr bwMode="auto">
            <a:xfrm>
              <a:off x="11764" y="13243"/>
              <a:ext cx="2" cy="72"/>
              <a:chOff x="11764" y="13243"/>
              <a:chExt cx="2" cy="72"/>
            </a:xfrm>
          </p:grpSpPr>
          <p:sp>
            <p:nvSpPr>
              <p:cNvPr id="19965" name="Freeform 12219"/>
              <p:cNvSpPr>
                <a:spLocks/>
              </p:cNvSpPr>
              <p:nvPr/>
            </p:nvSpPr>
            <p:spPr bwMode="auto">
              <a:xfrm>
                <a:off x="11764" y="13243"/>
                <a:ext cx="2" cy="72"/>
              </a:xfrm>
              <a:custGeom>
                <a:avLst/>
                <a:gdLst>
                  <a:gd name="T0" fmla="+- 0 11764 11764"/>
                  <a:gd name="T1" fmla="*/ T0 w 2"/>
                  <a:gd name="T2" fmla="+- 0 13243 13243"/>
                  <a:gd name="T3" fmla="*/ 13243 h 72"/>
                  <a:gd name="T4" fmla="+- 0 11766 11764"/>
                  <a:gd name="T5" fmla="*/ T4 w 2"/>
                  <a:gd name="T6" fmla="+- 0 13315 13243"/>
                  <a:gd name="T7" fmla="*/ 13315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" h="72">
                    <a:moveTo>
                      <a:pt x="0" y="0"/>
                    </a:moveTo>
                    <a:lnTo>
                      <a:pt x="2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34" name="Group 12220"/>
            <p:cNvGrpSpPr>
              <a:grpSpLocks/>
            </p:cNvGrpSpPr>
            <p:nvPr/>
          </p:nvGrpSpPr>
          <p:grpSpPr bwMode="auto">
            <a:xfrm>
              <a:off x="11766" y="13387"/>
              <a:ext cx="2" cy="70"/>
              <a:chOff x="11766" y="13387"/>
              <a:chExt cx="2" cy="70"/>
            </a:xfrm>
          </p:grpSpPr>
          <p:sp>
            <p:nvSpPr>
              <p:cNvPr id="19964" name="Freeform 12221"/>
              <p:cNvSpPr>
                <a:spLocks/>
              </p:cNvSpPr>
              <p:nvPr/>
            </p:nvSpPr>
            <p:spPr bwMode="auto">
              <a:xfrm>
                <a:off x="11766" y="13387"/>
                <a:ext cx="2" cy="70"/>
              </a:xfrm>
              <a:custGeom>
                <a:avLst/>
                <a:gdLst>
                  <a:gd name="T0" fmla="+- 0 13387 13387"/>
                  <a:gd name="T1" fmla="*/ 13387 h 70"/>
                  <a:gd name="T2" fmla="+- 0 13457 13387"/>
                  <a:gd name="T3" fmla="*/ 13457 h 7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0">
                    <a:moveTo>
                      <a:pt x="0" y="0"/>
                    </a:moveTo>
                    <a:lnTo>
                      <a:pt x="0" y="7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35" name="Group 12222"/>
            <p:cNvGrpSpPr>
              <a:grpSpLocks/>
            </p:cNvGrpSpPr>
            <p:nvPr/>
          </p:nvGrpSpPr>
          <p:grpSpPr bwMode="auto">
            <a:xfrm>
              <a:off x="11766" y="13529"/>
              <a:ext cx="2" cy="106"/>
              <a:chOff x="11766" y="13529"/>
              <a:chExt cx="2" cy="106"/>
            </a:xfrm>
          </p:grpSpPr>
          <p:sp>
            <p:nvSpPr>
              <p:cNvPr id="19963" name="Freeform 12223"/>
              <p:cNvSpPr>
                <a:spLocks/>
              </p:cNvSpPr>
              <p:nvPr/>
            </p:nvSpPr>
            <p:spPr bwMode="auto">
              <a:xfrm>
                <a:off x="11766" y="13529"/>
                <a:ext cx="2" cy="106"/>
              </a:xfrm>
              <a:custGeom>
                <a:avLst/>
                <a:gdLst>
                  <a:gd name="T0" fmla="+- 0 13529 13529"/>
                  <a:gd name="T1" fmla="*/ 13529 h 106"/>
                  <a:gd name="T2" fmla="+- 0 13634 13529"/>
                  <a:gd name="T3" fmla="*/ 13634 h 106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06">
                    <a:moveTo>
                      <a:pt x="0" y="0"/>
                    </a:moveTo>
                    <a:lnTo>
                      <a:pt x="0" y="10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36" name="Group 12224"/>
            <p:cNvGrpSpPr>
              <a:grpSpLocks/>
            </p:cNvGrpSpPr>
            <p:nvPr/>
          </p:nvGrpSpPr>
          <p:grpSpPr bwMode="auto">
            <a:xfrm>
              <a:off x="11627" y="11501"/>
              <a:ext cx="2" cy="103"/>
              <a:chOff x="11627" y="11501"/>
              <a:chExt cx="2" cy="103"/>
            </a:xfrm>
          </p:grpSpPr>
          <p:sp>
            <p:nvSpPr>
              <p:cNvPr id="19962" name="Freeform 12225"/>
              <p:cNvSpPr>
                <a:spLocks/>
              </p:cNvSpPr>
              <p:nvPr/>
            </p:nvSpPr>
            <p:spPr bwMode="auto">
              <a:xfrm>
                <a:off x="11627" y="11501"/>
                <a:ext cx="2" cy="103"/>
              </a:xfrm>
              <a:custGeom>
                <a:avLst/>
                <a:gdLst>
                  <a:gd name="T0" fmla="+- 0 11501 11501"/>
                  <a:gd name="T1" fmla="*/ 11501 h 103"/>
                  <a:gd name="T2" fmla="+- 0 11604 11501"/>
                  <a:gd name="T3" fmla="*/ 11604 h 10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03">
                    <a:moveTo>
                      <a:pt x="0" y="0"/>
                    </a:moveTo>
                    <a:lnTo>
                      <a:pt x="0" y="10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37" name="Group 12226"/>
            <p:cNvGrpSpPr>
              <a:grpSpLocks/>
            </p:cNvGrpSpPr>
            <p:nvPr/>
          </p:nvGrpSpPr>
          <p:grpSpPr bwMode="auto">
            <a:xfrm>
              <a:off x="11630" y="11676"/>
              <a:ext cx="2" cy="72"/>
              <a:chOff x="11630" y="11676"/>
              <a:chExt cx="2" cy="72"/>
            </a:xfrm>
          </p:grpSpPr>
          <p:sp>
            <p:nvSpPr>
              <p:cNvPr id="19961" name="Freeform 12227"/>
              <p:cNvSpPr>
                <a:spLocks/>
              </p:cNvSpPr>
              <p:nvPr/>
            </p:nvSpPr>
            <p:spPr bwMode="auto">
              <a:xfrm>
                <a:off x="11630" y="11676"/>
                <a:ext cx="2" cy="72"/>
              </a:xfrm>
              <a:custGeom>
                <a:avLst/>
                <a:gdLst>
                  <a:gd name="T0" fmla="+- 0 11676 11676"/>
                  <a:gd name="T1" fmla="*/ 11676 h 72"/>
                  <a:gd name="T2" fmla="+- 0 11748 11676"/>
                  <a:gd name="T3" fmla="*/ 11748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38" name="Group 12228"/>
            <p:cNvGrpSpPr>
              <a:grpSpLocks/>
            </p:cNvGrpSpPr>
            <p:nvPr/>
          </p:nvGrpSpPr>
          <p:grpSpPr bwMode="auto">
            <a:xfrm>
              <a:off x="11630" y="11818"/>
              <a:ext cx="2" cy="72"/>
              <a:chOff x="11630" y="11818"/>
              <a:chExt cx="2" cy="72"/>
            </a:xfrm>
          </p:grpSpPr>
          <p:sp>
            <p:nvSpPr>
              <p:cNvPr id="19960" name="Freeform 12229"/>
              <p:cNvSpPr>
                <a:spLocks/>
              </p:cNvSpPr>
              <p:nvPr/>
            </p:nvSpPr>
            <p:spPr bwMode="auto">
              <a:xfrm>
                <a:off x="11630" y="11818"/>
                <a:ext cx="2" cy="72"/>
              </a:xfrm>
              <a:custGeom>
                <a:avLst/>
                <a:gdLst>
                  <a:gd name="T0" fmla="+- 0 11818 11818"/>
                  <a:gd name="T1" fmla="*/ 11818 h 72"/>
                  <a:gd name="T2" fmla="+- 0 11890 11818"/>
                  <a:gd name="T3" fmla="*/ 11890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39" name="Group 12230"/>
            <p:cNvGrpSpPr>
              <a:grpSpLocks/>
            </p:cNvGrpSpPr>
            <p:nvPr/>
          </p:nvGrpSpPr>
          <p:grpSpPr bwMode="auto">
            <a:xfrm>
              <a:off x="11630" y="11959"/>
              <a:ext cx="2" cy="72"/>
              <a:chOff x="11630" y="11959"/>
              <a:chExt cx="2" cy="72"/>
            </a:xfrm>
          </p:grpSpPr>
          <p:sp>
            <p:nvSpPr>
              <p:cNvPr id="19959" name="Freeform 12231"/>
              <p:cNvSpPr>
                <a:spLocks/>
              </p:cNvSpPr>
              <p:nvPr/>
            </p:nvSpPr>
            <p:spPr bwMode="auto">
              <a:xfrm>
                <a:off x="11630" y="11959"/>
                <a:ext cx="2" cy="72"/>
              </a:xfrm>
              <a:custGeom>
                <a:avLst/>
                <a:gdLst>
                  <a:gd name="T0" fmla="+- 0 11959 11959"/>
                  <a:gd name="T1" fmla="*/ 11959 h 72"/>
                  <a:gd name="T2" fmla="+- 0 12031 11959"/>
                  <a:gd name="T3" fmla="*/ 12031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40" name="Group 12232"/>
            <p:cNvGrpSpPr>
              <a:grpSpLocks/>
            </p:cNvGrpSpPr>
            <p:nvPr/>
          </p:nvGrpSpPr>
          <p:grpSpPr bwMode="auto">
            <a:xfrm>
              <a:off x="11632" y="12103"/>
              <a:ext cx="2" cy="70"/>
              <a:chOff x="11632" y="12103"/>
              <a:chExt cx="2" cy="70"/>
            </a:xfrm>
          </p:grpSpPr>
          <p:sp>
            <p:nvSpPr>
              <p:cNvPr id="19958" name="Freeform 12233"/>
              <p:cNvSpPr>
                <a:spLocks/>
              </p:cNvSpPr>
              <p:nvPr/>
            </p:nvSpPr>
            <p:spPr bwMode="auto">
              <a:xfrm>
                <a:off x="11632" y="12103"/>
                <a:ext cx="2" cy="70"/>
              </a:xfrm>
              <a:custGeom>
                <a:avLst/>
                <a:gdLst>
                  <a:gd name="T0" fmla="+- 0 12103 12103"/>
                  <a:gd name="T1" fmla="*/ 12103 h 70"/>
                  <a:gd name="T2" fmla="+- 0 12173 12103"/>
                  <a:gd name="T3" fmla="*/ 12173 h 7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0">
                    <a:moveTo>
                      <a:pt x="0" y="0"/>
                    </a:moveTo>
                    <a:lnTo>
                      <a:pt x="0" y="7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41" name="Group 12234"/>
            <p:cNvGrpSpPr>
              <a:grpSpLocks/>
            </p:cNvGrpSpPr>
            <p:nvPr/>
          </p:nvGrpSpPr>
          <p:grpSpPr bwMode="auto">
            <a:xfrm>
              <a:off x="11632" y="12245"/>
              <a:ext cx="2" cy="72"/>
              <a:chOff x="11632" y="12245"/>
              <a:chExt cx="2" cy="72"/>
            </a:xfrm>
          </p:grpSpPr>
          <p:sp>
            <p:nvSpPr>
              <p:cNvPr id="19957" name="Freeform 12235"/>
              <p:cNvSpPr>
                <a:spLocks/>
              </p:cNvSpPr>
              <p:nvPr/>
            </p:nvSpPr>
            <p:spPr bwMode="auto">
              <a:xfrm>
                <a:off x="11632" y="12245"/>
                <a:ext cx="2" cy="72"/>
              </a:xfrm>
              <a:custGeom>
                <a:avLst/>
                <a:gdLst>
                  <a:gd name="T0" fmla="+- 0 12245 12245"/>
                  <a:gd name="T1" fmla="*/ 12245 h 72"/>
                  <a:gd name="T2" fmla="+- 0 12317 12245"/>
                  <a:gd name="T3" fmla="*/ 12317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42" name="Group 12236"/>
            <p:cNvGrpSpPr>
              <a:grpSpLocks/>
            </p:cNvGrpSpPr>
            <p:nvPr/>
          </p:nvGrpSpPr>
          <p:grpSpPr bwMode="auto">
            <a:xfrm>
              <a:off x="11632" y="12386"/>
              <a:ext cx="2" cy="72"/>
              <a:chOff x="11632" y="12386"/>
              <a:chExt cx="2" cy="72"/>
            </a:xfrm>
          </p:grpSpPr>
          <p:sp>
            <p:nvSpPr>
              <p:cNvPr id="19956" name="Freeform 12237"/>
              <p:cNvSpPr>
                <a:spLocks/>
              </p:cNvSpPr>
              <p:nvPr/>
            </p:nvSpPr>
            <p:spPr bwMode="auto">
              <a:xfrm>
                <a:off x="11632" y="12386"/>
                <a:ext cx="2" cy="72"/>
              </a:xfrm>
              <a:custGeom>
                <a:avLst/>
                <a:gdLst>
                  <a:gd name="T0" fmla="+- 0 12386 12386"/>
                  <a:gd name="T1" fmla="*/ 12386 h 72"/>
                  <a:gd name="T2" fmla="+- 0 12458 12386"/>
                  <a:gd name="T3" fmla="*/ 12458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43" name="Group 12238"/>
            <p:cNvGrpSpPr>
              <a:grpSpLocks/>
            </p:cNvGrpSpPr>
            <p:nvPr/>
          </p:nvGrpSpPr>
          <p:grpSpPr bwMode="auto">
            <a:xfrm>
              <a:off x="11632" y="12528"/>
              <a:ext cx="2" cy="72"/>
              <a:chOff x="11632" y="12528"/>
              <a:chExt cx="2" cy="72"/>
            </a:xfrm>
          </p:grpSpPr>
          <p:sp>
            <p:nvSpPr>
              <p:cNvPr id="19955" name="Freeform 12239"/>
              <p:cNvSpPr>
                <a:spLocks/>
              </p:cNvSpPr>
              <p:nvPr/>
            </p:nvSpPr>
            <p:spPr bwMode="auto">
              <a:xfrm>
                <a:off x="11632" y="12528"/>
                <a:ext cx="2" cy="72"/>
              </a:xfrm>
              <a:custGeom>
                <a:avLst/>
                <a:gdLst>
                  <a:gd name="T0" fmla="+- 0 11632 11632"/>
                  <a:gd name="T1" fmla="*/ T0 w 2"/>
                  <a:gd name="T2" fmla="+- 0 12528 12528"/>
                  <a:gd name="T3" fmla="*/ 12528 h 72"/>
                  <a:gd name="T4" fmla="+- 0 11634 11632"/>
                  <a:gd name="T5" fmla="*/ T4 w 2"/>
                  <a:gd name="T6" fmla="+- 0 12600 12528"/>
                  <a:gd name="T7" fmla="*/ 12600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" h="72">
                    <a:moveTo>
                      <a:pt x="0" y="0"/>
                    </a:moveTo>
                    <a:lnTo>
                      <a:pt x="2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44" name="Group 12240"/>
            <p:cNvGrpSpPr>
              <a:grpSpLocks/>
            </p:cNvGrpSpPr>
            <p:nvPr/>
          </p:nvGrpSpPr>
          <p:grpSpPr bwMode="auto">
            <a:xfrm>
              <a:off x="11634" y="12672"/>
              <a:ext cx="2" cy="70"/>
              <a:chOff x="11634" y="12672"/>
              <a:chExt cx="2" cy="70"/>
            </a:xfrm>
          </p:grpSpPr>
          <p:sp>
            <p:nvSpPr>
              <p:cNvPr id="19954" name="Freeform 12241"/>
              <p:cNvSpPr>
                <a:spLocks/>
              </p:cNvSpPr>
              <p:nvPr/>
            </p:nvSpPr>
            <p:spPr bwMode="auto">
              <a:xfrm>
                <a:off x="11634" y="12672"/>
                <a:ext cx="2" cy="70"/>
              </a:xfrm>
              <a:custGeom>
                <a:avLst/>
                <a:gdLst>
                  <a:gd name="T0" fmla="+- 0 12672 12672"/>
                  <a:gd name="T1" fmla="*/ 12672 h 70"/>
                  <a:gd name="T2" fmla="+- 0 12742 12672"/>
                  <a:gd name="T3" fmla="*/ 12742 h 7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0">
                    <a:moveTo>
                      <a:pt x="0" y="0"/>
                    </a:moveTo>
                    <a:lnTo>
                      <a:pt x="0" y="7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45" name="Group 12242"/>
            <p:cNvGrpSpPr>
              <a:grpSpLocks/>
            </p:cNvGrpSpPr>
            <p:nvPr/>
          </p:nvGrpSpPr>
          <p:grpSpPr bwMode="auto">
            <a:xfrm>
              <a:off x="11634" y="12814"/>
              <a:ext cx="2" cy="72"/>
              <a:chOff x="11634" y="12814"/>
              <a:chExt cx="2" cy="72"/>
            </a:xfrm>
          </p:grpSpPr>
          <p:sp>
            <p:nvSpPr>
              <p:cNvPr id="19953" name="Freeform 12243"/>
              <p:cNvSpPr>
                <a:spLocks/>
              </p:cNvSpPr>
              <p:nvPr/>
            </p:nvSpPr>
            <p:spPr bwMode="auto">
              <a:xfrm>
                <a:off x="11634" y="12814"/>
                <a:ext cx="2" cy="72"/>
              </a:xfrm>
              <a:custGeom>
                <a:avLst/>
                <a:gdLst>
                  <a:gd name="T0" fmla="+- 0 12814 12814"/>
                  <a:gd name="T1" fmla="*/ 12814 h 72"/>
                  <a:gd name="T2" fmla="+- 0 12886 12814"/>
                  <a:gd name="T3" fmla="*/ 12886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46" name="Group 12244"/>
            <p:cNvGrpSpPr>
              <a:grpSpLocks/>
            </p:cNvGrpSpPr>
            <p:nvPr/>
          </p:nvGrpSpPr>
          <p:grpSpPr bwMode="auto">
            <a:xfrm>
              <a:off x="11634" y="12955"/>
              <a:ext cx="2" cy="72"/>
              <a:chOff x="11634" y="12955"/>
              <a:chExt cx="2" cy="72"/>
            </a:xfrm>
          </p:grpSpPr>
          <p:sp>
            <p:nvSpPr>
              <p:cNvPr id="19952" name="Freeform 12245"/>
              <p:cNvSpPr>
                <a:spLocks/>
              </p:cNvSpPr>
              <p:nvPr/>
            </p:nvSpPr>
            <p:spPr bwMode="auto">
              <a:xfrm>
                <a:off x="11634" y="12955"/>
                <a:ext cx="2" cy="72"/>
              </a:xfrm>
              <a:custGeom>
                <a:avLst/>
                <a:gdLst>
                  <a:gd name="T0" fmla="+- 0 11634 11634"/>
                  <a:gd name="T1" fmla="*/ T0 w 2"/>
                  <a:gd name="T2" fmla="+- 0 12955 12955"/>
                  <a:gd name="T3" fmla="*/ 12955 h 72"/>
                  <a:gd name="T4" fmla="+- 0 11637 11634"/>
                  <a:gd name="T5" fmla="*/ T4 w 2"/>
                  <a:gd name="T6" fmla="+- 0 13027 12955"/>
                  <a:gd name="T7" fmla="*/ 13027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" h="72">
                    <a:moveTo>
                      <a:pt x="0" y="0"/>
                    </a:moveTo>
                    <a:lnTo>
                      <a:pt x="3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47" name="Group 12246"/>
            <p:cNvGrpSpPr>
              <a:grpSpLocks/>
            </p:cNvGrpSpPr>
            <p:nvPr/>
          </p:nvGrpSpPr>
          <p:grpSpPr bwMode="auto">
            <a:xfrm>
              <a:off x="11637" y="13099"/>
              <a:ext cx="2" cy="70"/>
              <a:chOff x="11637" y="13099"/>
              <a:chExt cx="2" cy="70"/>
            </a:xfrm>
          </p:grpSpPr>
          <p:sp>
            <p:nvSpPr>
              <p:cNvPr id="19951" name="Freeform 12247"/>
              <p:cNvSpPr>
                <a:spLocks/>
              </p:cNvSpPr>
              <p:nvPr/>
            </p:nvSpPr>
            <p:spPr bwMode="auto">
              <a:xfrm>
                <a:off x="11637" y="13099"/>
                <a:ext cx="2" cy="70"/>
              </a:xfrm>
              <a:custGeom>
                <a:avLst/>
                <a:gdLst>
                  <a:gd name="T0" fmla="+- 0 13099 13099"/>
                  <a:gd name="T1" fmla="*/ 13099 h 70"/>
                  <a:gd name="T2" fmla="+- 0 13169 13099"/>
                  <a:gd name="T3" fmla="*/ 13169 h 7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0">
                    <a:moveTo>
                      <a:pt x="0" y="0"/>
                    </a:moveTo>
                    <a:lnTo>
                      <a:pt x="0" y="7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48" name="Group 12248"/>
            <p:cNvGrpSpPr>
              <a:grpSpLocks/>
            </p:cNvGrpSpPr>
            <p:nvPr/>
          </p:nvGrpSpPr>
          <p:grpSpPr bwMode="auto">
            <a:xfrm>
              <a:off x="11637" y="13241"/>
              <a:ext cx="2" cy="70"/>
              <a:chOff x="11637" y="13241"/>
              <a:chExt cx="2" cy="70"/>
            </a:xfrm>
          </p:grpSpPr>
          <p:sp>
            <p:nvSpPr>
              <p:cNvPr id="19950" name="Freeform 12249"/>
              <p:cNvSpPr>
                <a:spLocks/>
              </p:cNvSpPr>
              <p:nvPr/>
            </p:nvSpPr>
            <p:spPr bwMode="auto">
              <a:xfrm>
                <a:off x="11637" y="13241"/>
                <a:ext cx="2" cy="70"/>
              </a:xfrm>
              <a:custGeom>
                <a:avLst/>
                <a:gdLst>
                  <a:gd name="T0" fmla="+- 0 13241 13241"/>
                  <a:gd name="T1" fmla="*/ 13241 h 70"/>
                  <a:gd name="T2" fmla="+- 0 13310 13241"/>
                  <a:gd name="T3" fmla="*/ 13310 h 7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0">
                    <a:moveTo>
                      <a:pt x="0" y="0"/>
                    </a:moveTo>
                    <a:lnTo>
                      <a:pt x="0" y="69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49" name="Group 12250"/>
            <p:cNvGrpSpPr>
              <a:grpSpLocks/>
            </p:cNvGrpSpPr>
            <p:nvPr/>
          </p:nvGrpSpPr>
          <p:grpSpPr bwMode="auto">
            <a:xfrm>
              <a:off x="11637" y="13382"/>
              <a:ext cx="2" cy="72"/>
              <a:chOff x="11637" y="13382"/>
              <a:chExt cx="2" cy="72"/>
            </a:xfrm>
          </p:grpSpPr>
          <p:sp>
            <p:nvSpPr>
              <p:cNvPr id="19949" name="Freeform 12251"/>
              <p:cNvSpPr>
                <a:spLocks/>
              </p:cNvSpPr>
              <p:nvPr/>
            </p:nvSpPr>
            <p:spPr bwMode="auto">
              <a:xfrm>
                <a:off x="11637" y="13382"/>
                <a:ext cx="2" cy="72"/>
              </a:xfrm>
              <a:custGeom>
                <a:avLst/>
                <a:gdLst>
                  <a:gd name="T0" fmla="+- 0 11637 11637"/>
                  <a:gd name="T1" fmla="*/ T0 w 2"/>
                  <a:gd name="T2" fmla="+- 0 13382 13382"/>
                  <a:gd name="T3" fmla="*/ 13382 h 72"/>
                  <a:gd name="T4" fmla="+- 0 11639 11637"/>
                  <a:gd name="T5" fmla="*/ T4 w 2"/>
                  <a:gd name="T6" fmla="+- 0 13454 13382"/>
                  <a:gd name="T7" fmla="*/ 13454 h 7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" h="72">
                    <a:moveTo>
                      <a:pt x="0" y="0"/>
                    </a:moveTo>
                    <a:lnTo>
                      <a:pt x="2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50" name="Group 12252"/>
            <p:cNvGrpSpPr>
              <a:grpSpLocks/>
            </p:cNvGrpSpPr>
            <p:nvPr/>
          </p:nvGrpSpPr>
          <p:grpSpPr bwMode="auto">
            <a:xfrm>
              <a:off x="11639" y="13524"/>
              <a:ext cx="2" cy="106"/>
              <a:chOff x="11639" y="13524"/>
              <a:chExt cx="2" cy="106"/>
            </a:xfrm>
          </p:grpSpPr>
          <p:sp>
            <p:nvSpPr>
              <p:cNvPr id="19948" name="Freeform 12253"/>
              <p:cNvSpPr>
                <a:spLocks/>
              </p:cNvSpPr>
              <p:nvPr/>
            </p:nvSpPr>
            <p:spPr bwMode="auto">
              <a:xfrm>
                <a:off x="11639" y="13524"/>
                <a:ext cx="2" cy="106"/>
              </a:xfrm>
              <a:custGeom>
                <a:avLst/>
                <a:gdLst>
                  <a:gd name="T0" fmla="+- 0 13524 13524"/>
                  <a:gd name="T1" fmla="*/ 13524 h 106"/>
                  <a:gd name="T2" fmla="+- 0 13630 13524"/>
                  <a:gd name="T3" fmla="*/ 13630 h 106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06">
                    <a:moveTo>
                      <a:pt x="0" y="0"/>
                    </a:moveTo>
                    <a:lnTo>
                      <a:pt x="0" y="10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51" name="Group 12254"/>
            <p:cNvGrpSpPr>
              <a:grpSpLocks/>
            </p:cNvGrpSpPr>
            <p:nvPr/>
          </p:nvGrpSpPr>
          <p:grpSpPr bwMode="auto">
            <a:xfrm>
              <a:off x="11639" y="13519"/>
              <a:ext cx="127" cy="130"/>
              <a:chOff x="11639" y="13519"/>
              <a:chExt cx="127" cy="130"/>
            </a:xfrm>
          </p:grpSpPr>
          <p:sp>
            <p:nvSpPr>
              <p:cNvPr id="19947" name="Freeform 12255"/>
              <p:cNvSpPr>
                <a:spLocks/>
              </p:cNvSpPr>
              <p:nvPr/>
            </p:nvSpPr>
            <p:spPr bwMode="auto">
              <a:xfrm>
                <a:off x="11639" y="13519"/>
                <a:ext cx="127" cy="130"/>
              </a:xfrm>
              <a:custGeom>
                <a:avLst/>
                <a:gdLst>
                  <a:gd name="T0" fmla="+- 0 11639 11639"/>
                  <a:gd name="T1" fmla="*/ T0 w 127"/>
                  <a:gd name="T2" fmla="+- 0 13649 13519"/>
                  <a:gd name="T3" fmla="*/ 13649 h 130"/>
                  <a:gd name="T4" fmla="+- 0 11766 11639"/>
                  <a:gd name="T5" fmla="*/ T4 w 127"/>
                  <a:gd name="T6" fmla="+- 0 13649 13519"/>
                  <a:gd name="T7" fmla="*/ 13649 h 130"/>
                  <a:gd name="T8" fmla="+- 0 11766 11639"/>
                  <a:gd name="T9" fmla="*/ T8 w 127"/>
                  <a:gd name="T10" fmla="+- 0 13519 13519"/>
                  <a:gd name="T11" fmla="*/ 13519 h 130"/>
                  <a:gd name="T12" fmla="+- 0 11639 11639"/>
                  <a:gd name="T13" fmla="*/ T12 w 127"/>
                  <a:gd name="T14" fmla="+- 0 13519 13519"/>
                  <a:gd name="T15" fmla="*/ 13519 h 130"/>
                  <a:gd name="T16" fmla="+- 0 11639 11639"/>
                  <a:gd name="T17" fmla="*/ T16 w 127"/>
                  <a:gd name="T18" fmla="+- 0 13649 13519"/>
                  <a:gd name="T19" fmla="*/ 13649 h 1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27" h="130">
                    <a:moveTo>
                      <a:pt x="0" y="130"/>
                    </a:moveTo>
                    <a:lnTo>
                      <a:pt x="127" y="130"/>
                    </a:lnTo>
                    <a:lnTo>
                      <a:pt x="127" y="0"/>
                    </a:lnTo>
                    <a:lnTo>
                      <a:pt x="0" y="0"/>
                    </a:lnTo>
                    <a:lnTo>
                      <a:pt x="0" y="13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52" name="Group 12256"/>
            <p:cNvGrpSpPr>
              <a:grpSpLocks/>
            </p:cNvGrpSpPr>
            <p:nvPr/>
          </p:nvGrpSpPr>
          <p:grpSpPr bwMode="auto">
            <a:xfrm>
              <a:off x="11694" y="13562"/>
              <a:ext cx="29" cy="38"/>
              <a:chOff x="11694" y="13562"/>
              <a:chExt cx="29" cy="38"/>
            </a:xfrm>
          </p:grpSpPr>
          <p:sp>
            <p:nvSpPr>
              <p:cNvPr id="19945" name="Freeform 12257"/>
              <p:cNvSpPr>
                <a:spLocks/>
              </p:cNvSpPr>
              <p:nvPr/>
            </p:nvSpPr>
            <p:spPr bwMode="auto">
              <a:xfrm>
                <a:off x="11694" y="13562"/>
                <a:ext cx="29" cy="38"/>
              </a:xfrm>
              <a:custGeom>
                <a:avLst/>
                <a:gdLst>
                  <a:gd name="T0" fmla="+- 0 11723 11694"/>
                  <a:gd name="T1" fmla="*/ T0 w 29"/>
                  <a:gd name="T2" fmla="+- 0 13562 13562"/>
                  <a:gd name="T3" fmla="*/ 13562 h 38"/>
                  <a:gd name="T4" fmla="+- 0 11694 11694"/>
                  <a:gd name="T5" fmla="*/ T4 w 29"/>
                  <a:gd name="T6" fmla="+- 0 13562 13562"/>
                  <a:gd name="T7" fmla="*/ 13562 h 38"/>
                  <a:gd name="T8" fmla="+- 0 11694 11694"/>
                  <a:gd name="T9" fmla="*/ T8 w 29"/>
                  <a:gd name="T10" fmla="+- 0 13601 13562"/>
                  <a:gd name="T11" fmla="*/ 13601 h 38"/>
                  <a:gd name="T12" fmla="+- 0 11699 11694"/>
                  <a:gd name="T13" fmla="*/ T12 w 29"/>
                  <a:gd name="T14" fmla="+- 0 13601 13562"/>
                  <a:gd name="T15" fmla="*/ 13601 h 38"/>
                  <a:gd name="T16" fmla="+- 0 11699 11694"/>
                  <a:gd name="T17" fmla="*/ T16 w 29"/>
                  <a:gd name="T18" fmla="+- 0 13567 13562"/>
                  <a:gd name="T19" fmla="*/ 13567 h 38"/>
                  <a:gd name="T20" fmla="+- 0 11723 11694"/>
                  <a:gd name="T21" fmla="*/ T20 w 29"/>
                  <a:gd name="T22" fmla="+- 0 13567 13562"/>
                  <a:gd name="T23" fmla="*/ 13567 h 38"/>
                  <a:gd name="T24" fmla="+- 0 11723 11694"/>
                  <a:gd name="T25" fmla="*/ T24 w 29"/>
                  <a:gd name="T26" fmla="+- 0 13562 13562"/>
                  <a:gd name="T27" fmla="*/ 13562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9" h="38">
                    <a:moveTo>
                      <a:pt x="29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" y="39"/>
                    </a:lnTo>
                    <a:lnTo>
                      <a:pt x="5" y="5"/>
                    </a:lnTo>
                    <a:lnTo>
                      <a:pt x="29" y="5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46" name="Freeform 12258"/>
              <p:cNvSpPr>
                <a:spLocks/>
              </p:cNvSpPr>
              <p:nvPr/>
            </p:nvSpPr>
            <p:spPr bwMode="auto">
              <a:xfrm>
                <a:off x="11694" y="13562"/>
                <a:ext cx="29" cy="38"/>
              </a:xfrm>
              <a:custGeom>
                <a:avLst/>
                <a:gdLst>
                  <a:gd name="T0" fmla="+- 0 11723 11694"/>
                  <a:gd name="T1" fmla="*/ T0 w 29"/>
                  <a:gd name="T2" fmla="+- 0 13567 13562"/>
                  <a:gd name="T3" fmla="*/ 13567 h 38"/>
                  <a:gd name="T4" fmla="+- 0 11718 11694"/>
                  <a:gd name="T5" fmla="*/ T4 w 29"/>
                  <a:gd name="T6" fmla="+- 0 13567 13562"/>
                  <a:gd name="T7" fmla="*/ 13567 h 38"/>
                  <a:gd name="T8" fmla="+- 0 11718 11694"/>
                  <a:gd name="T9" fmla="*/ T8 w 29"/>
                  <a:gd name="T10" fmla="+- 0 13601 13562"/>
                  <a:gd name="T11" fmla="*/ 13601 h 38"/>
                  <a:gd name="T12" fmla="+- 0 11723 11694"/>
                  <a:gd name="T13" fmla="*/ T12 w 29"/>
                  <a:gd name="T14" fmla="+- 0 13601 13562"/>
                  <a:gd name="T15" fmla="*/ 13601 h 38"/>
                  <a:gd name="T16" fmla="+- 0 11723 11694"/>
                  <a:gd name="T17" fmla="*/ T16 w 29"/>
                  <a:gd name="T18" fmla="+- 0 13567 13562"/>
                  <a:gd name="T19" fmla="*/ 13567 h 3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38">
                    <a:moveTo>
                      <a:pt x="29" y="5"/>
                    </a:moveTo>
                    <a:lnTo>
                      <a:pt x="24" y="5"/>
                    </a:lnTo>
                    <a:lnTo>
                      <a:pt x="24" y="39"/>
                    </a:lnTo>
                    <a:lnTo>
                      <a:pt x="29" y="39"/>
                    </a:lnTo>
                    <a:lnTo>
                      <a:pt x="29" y="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53" name="Group 12259"/>
            <p:cNvGrpSpPr>
              <a:grpSpLocks/>
            </p:cNvGrpSpPr>
            <p:nvPr/>
          </p:nvGrpSpPr>
          <p:grpSpPr bwMode="auto">
            <a:xfrm>
              <a:off x="10646" y="3247"/>
              <a:ext cx="94" cy="144"/>
              <a:chOff x="10646" y="3247"/>
              <a:chExt cx="94" cy="144"/>
            </a:xfrm>
          </p:grpSpPr>
          <p:sp>
            <p:nvSpPr>
              <p:cNvPr id="19944" name="Freeform 12260"/>
              <p:cNvSpPr>
                <a:spLocks/>
              </p:cNvSpPr>
              <p:nvPr/>
            </p:nvSpPr>
            <p:spPr bwMode="auto">
              <a:xfrm>
                <a:off x="10646" y="3247"/>
                <a:ext cx="94" cy="144"/>
              </a:xfrm>
              <a:custGeom>
                <a:avLst/>
                <a:gdLst>
                  <a:gd name="T0" fmla="+- 0 10646 10646"/>
                  <a:gd name="T1" fmla="*/ T0 w 94"/>
                  <a:gd name="T2" fmla="+- 0 3391 3247"/>
                  <a:gd name="T3" fmla="*/ 3391 h 144"/>
                  <a:gd name="T4" fmla="+- 0 10739 10646"/>
                  <a:gd name="T5" fmla="*/ T4 w 94"/>
                  <a:gd name="T6" fmla="+- 0 3247 3247"/>
                  <a:gd name="T7" fmla="*/ 3247 h 1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94" h="144">
                    <a:moveTo>
                      <a:pt x="0" y="144"/>
                    </a:moveTo>
                    <a:lnTo>
                      <a:pt x="93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54" name="Group 12261"/>
            <p:cNvGrpSpPr>
              <a:grpSpLocks/>
            </p:cNvGrpSpPr>
            <p:nvPr/>
          </p:nvGrpSpPr>
          <p:grpSpPr bwMode="auto">
            <a:xfrm>
              <a:off x="10574" y="3202"/>
              <a:ext cx="166" cy="190"/>
              <a:chOff x="10574" y="3202"/>
              <a:chExt cx="166" cy="190"/>
            </a:xfrm>
          </p:grpSpPr>
          <p:sp>
            <p:nvSpPr>
              <p:cNvPr id="19943" name="Freeform 12262"/>
              <p:cNvSpPr>
                <a:spLocks/>
              </p:cNvSpPr>
              <p:nvPr/>
            </p:nvSpPr>
            <p:spPr bwMode="auto">
              <a:xfrm>
                <a:off x="10574" y="3202"/>
                <a:ext cx="166" cy="190"/>
              </a:xfrm>
              <a:custGeom>
                <a:avLst/>
                <a:gdLst>
                  <a:gd name="T0" fmla="+- 0 10646 10574"/>
                  <a:gd name="T1" fmla="*/ T0 w 166"/>
                  <a:gd name="T2" fmla="+- 0 3391 3202"/>
                  <a:gd name="T3" fmla="*/ 3391 h 190"/>
                  <a:gd name="T4" fmla="+- 0 10574 10574"/>
                  <a:gd name="T5" fmla="*/ T4 w 166"/>
                  <a:gd name="T6" fmla="+- 0 3343 3202"/>
                  <a:gd name="T7" fmla="*/ 3343 h 190"/>
                  <a:gd name="T8" fmla="+- 0 10670 10574"/>
                  <a:gd name="T9" fmla="*/ T8 w 166"/>
                  <a:gd name="T10" fmla="+- 0 3202 3202"/>
                  <a:gd name="T11" fmla="*/ 3202 h 190"/>
                  <a:gd name="T12" fmla="+- 0 10739 10574"/>
                  <a:gd name="T13" fmla="*/ T12 w 166"/>
                  <a:gd name="T14" fmla="+- 0 3247 3202"/>
                  <a:gd name="T15" fmla="*/ 3247 h 1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6" h="190">
                    <a:moveTo>
                      <a:pt x="72" y="189"/>
                    </a:moveTo>
                    <a:lnTo>
                      <a:pt x="0" y="141"/>
                    </a:lnTo>
                    <a:lnTo>
                      <a:pt x="96" y="0"/>
                    </a:lnTo>
                    <a:lnTo>
                      <a:pt x="165" y="45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55" name="Group 12263"/>
            <p:cNvGrpSpPr>
              <a:grpSpLocks/>
            </p:cNvGrpSpPr>
            <p:nvPr/>
          </p:nvGrpSpPr>
          <p:grpSpPr bwMode="auto">
            <a:xfrm>
              <a:off x="10653" y="3271"/>
              <a:ext cx="22" cy="34"/>
              <a:chOff x="10653" y="3271"/>
              <a:chExt cx="22" cy="34"/>
            </a:xfrm>
          </p:grpSpPr>
          <p:sp>
            <p:nvSpPr>
              <p:cNvPr id="19940" name="Freeform 12264"/>
              <p:cNvSpPr>
                <a:spLocks/>
              </p:cNvSpPr>
              <p:nvPr/>
            </p:nvSpPr>
            <p:spPr bwMode="auto">
              <a:xfrm>
                <a:off x="10653" y="3271"/>
                <a:ext cx="22" cy="34"/>
              </a:xfrm>
              <a:custGeom>
                <a:avLst/>
                <a:gdLst>
                  <a:gd name="T0" fmla="+- 0 10672 10653"/>
                  <a:gd name="T1" fmla="*/ T0 w 22"/>
                  <a:gd name="T2" fmla="+- 0 3290 3271"/>
                  <a:gd name="T3" fmla="*/ 3290 h 34"/>
                  <a:gd name="T4" fmla="+- 0 10667 10653"/>
                  <a:gd name="T5" fmla="*/ T4 w 22"/>
                  <a:gd name="T6" fmla="+- 0 3290 3271"/>
                  <a:gd name="T7" fmla="*/ 3290 h 34"/>
                  <a:gd name="T8" fmla="+- 0 10672 10653"/>
                  <a:gd name="T9" fmla="*/ T8 w 22"/>
                  <a:gd name="T10" fmla="+- 0 3305 3271"/>
                  <a:gd name="T11" fmla="*/ 3305 h 34"/>
                  <a:gd name="T12" fmla="+- 0 10674 10653"/>
                  <a:gd name="T13" fmla="*/ T12 w 22"/>
                  <a:gd name="T14" fmla="+- 0 3302 3271"/>
                  <a:gd name="T15" fmla="*/ 3302 h 34"/>
                  <a:gd name="T16" fmla="+- 0 10672 10653"/>
                  <a:gd name="T17" fmla="*/ T16 w 22"/>
                  <a:gd name="T18" fmla="+- 0 3293 3271"/>
                  <a:gd name="T19" fmla="*/ 3293 h 34"/>
                  <a:gd name="T20" fmla="+- 0 10672 10653"/>
                  <a:gd name="T21" fmla="*/ T20 w 22"/>
                  <a:gd name="T22" fmla="+- 0 3290 3271"/>
                  <a:gd name="T23" fmla="*/ 3290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2" h="34">
                    <a:moveTo>
                      <a:pt x="19" y="19"/>
                    </a:moveTo>
                    <a:lnTo>
                      <a:pt x="14" y="19"/>
                    </a:lnTo>
                    <a:lnTo>
                      <a:pt x="19" y="34"/>
                    </a:lnTo>
                    <a:lnTo>
                      <a:pt x="21" y="31"/>
                    </a:lnTo>
                    <a:lnTo>
                      <a:pt x="19" y="22"/>
                    </a:lnTo>
                    <a:lnTo>
                      <a:pt x="19" y="19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41" name="Freeform 12265"/>
              <p:cNvSpPr>
                <a:spLocks/>
              </p:cNvSpPr>
              <p:nvPr/>
            </p:nvSpPr>
            <p:spPr bwMode="auto">
              <a:xfrm>
                <a:off x="10653" y="3271"/>
                <a:ext cx="22" cy="34"/>
              </a:xfrm>
              <a:custGeom>
                <a:avLst/>
                <a:gdLst>
                  <a:gd name="T0" fmla="+- 0 10686 10653"/>
                  <a:gd name="T1" fmla="*/ T0 w 22"/>
                  <a:gd name="T2" fmla="+- 0 3286 3271"/>
                  <a:gd name="T3" fmla="*/ 3286 h 34"/>
                  <a:gd name="T4" fmla="+- 0 10662 10653"/>
                  <a:gd name="T5" fmla="*/ T4 w 22"/>
                  <a:gd name="T6" fmla="+- 0 3286 3271"/>
                  <a:gd name="T7" fmla="*/ 3286 h 34"/>
                  <a:gd name="T8" fmla="+- 0 10655 10653"/>
                  <a:gd name="T9" fmla="*/ T8 w 22"/>
                  <a:gd name="T10" fmla="+- 0 3288 3271"/>
                  <a:gd name="T11" fmla="*/ 3288 h 34"/>
                  <a:gd name="T12" fmla="+- 0 10653 10653"/>
                  <a:gd name="T13" fmla="*/ T12 w 22"/>
                  <a:gd name="T14" fmla="+- 0 3290 3271"/>
                  <a:gd name="T15" fmla="*/ 3290 h 34"/>
                  <a:gd name="T16" fmla="+- 0 10684 10653"/>
                  <a:gd name="T17" fmla="*/ T16 w 22"/>
                  <a:gd name="T18" fmla="+- 0 3290 3271"/>
                  <a:gd name="T19" fmla="*/ 3290 h 34"/>
                  <a:gd name="T20" fmla="+- 0 10686 10653"/>
                  <a:gd name="T21" fmla="*/ T20 w 22"/>
                  <a:gd name="T22" fmla="+- 0 3286 3271"/>
                  <a:gd name="T23" fmla="*/ 3286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2" h="34">
                    <a:moveTo>
                      <a:pt x="33" y="15"/>
                    </a:moveTo>
                    <a:lnTo>
                      <a:pt x="9" y="15"/>
                    </a:lnTo>
                    <a:lnTo>
                      <a:pt x="2" y="17"/>
                    </a:lnTo>
                    <a:lnTo>
                      <a:pt x="0" y="19"/>
                    </a:lnTo>
                    <a:lnTo>
                      <a:pt x="31" y="19"/>
                    </a:lnTo>
                    <a:lnTo>
                      <a:pt x="33" y="15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42" name="Freeform 12266"/>
              <p:cNvSpPr>
                <a:spLocks/>
              </p:cNvSpPr>
              <p:nvPr/>
            </p:nvSpPr>
            <p:spPr bwMode="auto">
              <a:xfrm>
                <a:off x="10653" y="3271"/>
                <a:ext cx="22" cy="34"/>
              </a:xfrm>
              <a:custGeom>
                <a:avLst/>
                <a:gdLst>
                  <a:gd name="T0" fmla="+- 0 10665 10653"/>
                  <a:gd name="T1" fmla="*/ T0 w 22"/>
                  <a:gd name="T2" fmla="+- 0 3271 3271"/>
                  <a:gd name="T3" fmla="*/ 3271 h 34"/>
                  <a:gd name="T4" fmla="+- 0 10662 10653"/>
                  <a:gd name="T5" fmla="*/ T4 w 22"/>
                  <a:gd name="T6" fmla="+- 0 3276 3271"/>
                  <a:gd name="T7" fmla="*/ 3276 h 34"/>
                  <a:gd name="T8" fmla="+- 0 10665 10653"/>
                  <a:gd name="T9" fmla="*/ T8 w 22"/>
                  <a:gd name="T10" fmla="+- 0 3283 3271"/>
                  <a:gd name="T11" fmla="*/ 3283 h 34"/>
                  <a:gd name="T12" fmla="+- 0 10665 10653"/>
                  <a:gd name="T13" fmla="*/ T12 w 22"/>
                  <a:gd name="T14" fmla="+- 0 3286 3271"/>
                  <a:gd name="T15" fmla="*/ 3286 h 34"/>
                  <a:gd name="T16" fmla="+- 0 10670 10653"/>
                  <a:gd name="T17" fmla="*/ T16 w 22"/>
                  <a:gd name="T18" fmla="+- 0 3286 3271"/>
                  <a:gd name="T19" fmla="*/ 3286 h 34"/>
                  <a:gd name="T20" fmla="+- 0 10665 10653"/>
                  <a:gd name="T21" fmla="*/ T20 w 22"/>
                  <a:gd name="T22" fmla="+- 0 3271 3271"/>
                  <a:gd name="T23" fmla="*/ 3271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2" h="34">
                    <a:moveTo>
                      <a:pt x="12" y="0"/>
                    </a:moveTo>
                    <a:lnTo>
                      <a:pt x="9" y="5"/>
                    </a:lnTo>
                    <a:lnTo>
                      <a:pt x="12" y="12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56" name="Group 12267"/>
            <p:cNvGrpSpPr>
              <a:grpSpLocks/>
            </p:cNvGrpSpPr>
            <p:nvPr/>
          </p:nvGrpSpPr>
          <p:grpSpPr bwMode="auto">
            <a:xfrm>
              <a:off x="10550" y="3523"/>
              <a:ext cx="2" cy="19"/>
              <a:chOff x="10550" y="3523"/>
              <a:chExt cx="2" cy="19"/>
            </a:xfrm>
          </p:grpSpPr>
          <p:sp>
            <p:nvSpPr>
              <p:cNvPr id="19939" name="Freeform 12268"/>
              <p:cNvSpPr>
                <a:spLocks/>
              </p:cNvSpPr>
              <p:nvPr/>
            </p:nvSpPr>
            <p:spPr bwMode="auto">
              <a:xfrm>
                <a:off x="10550" y="3523"/>
                <a:ext cx="2" cy="19"/>
              </a:xfrm>
              <a:custGeom>
                <a:avLst/>
                <a:gdLst>
                  <a:gd name="T0" fmla="+- 0 3523 3523"/>
                  <a:gd name="T1" fmla="*/ 3523 h 19"/>
                  <a:gd name="T2" fmla="+- 0 3542 3523"/>
                  <a:gd name="T3" fmla="*/ 3542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57" name="Group 12269"/>
            <p:cNvGrpSpPr>
              <a:grpSpLocks/>
            </p:cNvGrpSpPr>
            <p:nvPr/>
          </p:nvGrpSpPr>
          <p:grpSpPr bwMode="auto">
            <a:xfrm>
              <a:off x="10550" y="3391"/>
              <a:ext cx="96" cy="142"/>
              <a:chOff x="10550" y="3391"/>
              <a:chExt cx="96" cy="142"/>
            </a:xfrm>
          </p:grpSpPr>
          <p:sp>
            <p:nvSpPr>
              <p:cNvPr id="19938" name="Freeform 12270"/>
              <p:cNvSpPr>
                <a:spLocks/>
              </p:cNvSpPr>
              <p:nvPr/>
            </p:nvSpPr>
            <p:spPr bwMode="auto">
              <a:xfrm>
                <a:off x="10550" y="3391"/>
                <a:ext cx="96" cy="142"/>
              </a:xfrm>
              <a:custGeom>
                <a:avLst/>
                <a:gdLst>
                  <a:gd name="T0" fmla="+- 0 10550 10550"/>
                  <a:gd name="T1" fmla="*/ T0 w 96"/>
                  <a:gd name="T2" fmla="+- 0 3533 3391"/>
                  <a:gd name="T3" fmla="*/ 3533 h 142"/>
                  <a:gd name="T4" fmla="+- 0 10646 10550"/>
                  <a:gd name="T5" fmla="*/ T4 w 96"/>
                  <a:gd name="T6" fmla="+- 0 3391 3391"/>
                  <a:gd name="T7" fmla="*/ 339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96" h="142">
                    <a:moveTo>
                      <a:pt x="0" y="142"/>
                    </a:moveTo>
                    <a:lnTo>
                      <a:pt x="96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58" name="Group 12271"/>
            <p:cNvGrpSpPr>
              <a:grpSpLocks/>
            </p:cNvGrpSpPr>
            <p:nvPr/>
          </p:nvGrpSpPr>
          <p:grpSpPr bwMode="auto">
            <a:xfrm>
              <a:off x="10480" y="3343"/>
              <a:ext cx="166" cy="190"/>
              <a:chOff x="10480" y="3343"/>
              <a:chExt cx="166" cy="190"/>
            </a:xfrm>
          </p:grpSpPr>
          <p:sp>
            <p:nvSpPr>
              <p:cNvPr id="19937" name="Freeform 12272"/>
              <p:cNvSpPr>
                <a:spLocks/>
              </p:cNvSpPr>
              <p:nvPr/>
            </p:nvSpPr>
            <p:spPr bwMode="auto">
              <a:xfrm>
                <a:off x="10480" y="3343"/>
                <a:ext cx="166" cy="190"/>
              </a:xfrm>
              <a:custGeom>
                <a:avLst/>
                <a:gdLst>
                  <a:gd name="T0" fmla="+- 0 10550 10480"/>
                  <a:gd name="T1" fmla="*/ T0 w 166"/>
                  <a:gd name="T2" fmla="+- 0 3533 3343"/>
                  <a:gd name="T3" fmla="*/ 3533 h 190"/>
                  <a:gd name="T4" fmla="+- 0 10480 10480"/>
                  <a:gd name="T5" fmla="*/ T4 w 166"/>
                  <a:gd name="T6" fmla="+- 0 3485 3343"/>
                  <a:gd name="T7" fmla="*/ 3485 h 190"/>
                  <a:gd name="T8" fmla="+- 0 10574 10480"/>
                  <a:gd name="T9" fmla="*/ T8 w 166"/>
                  <a:gd name="T10" fmla="+- 0 3343 3343"/>
                  <a:gd name="T11" fmla="*/ 3343 h 190"/>
                  <a:gd name="T12" fmla="+- 0 10646 10480"/>
                  <a:gd name="T13" fmla="*/ T12 w 166"/>
                  <a:gd name="T14" fmla="+- 0 3391 3343"/>
                  <a:gd name="T15" fmla="*/ 3391 h 1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6" h="190">
                    <a:moveTo>
                      <a:pt x="70" y="190"/>
                    </a:moveTo>
                    <a:lnTo>
                      <a:pt x="0" y="142"/>
                    </a:lnTo>
                    <a:lnTo>
                      <a:pt x="94" y="0"/>
                    </a:lnTo>
                    <a:lnTo>
                      <a:pt x="166" y="4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59" name="Group 12273"/>
            <p:cNvGrpSpPr>
              <a:grpSpLocks/>
            </p:cNvGrpSpPr>
            <p:nvPr/>
          </p:nvGrpSpPr>
          <p:grpSpPr bwMode="auto">
            <a:xfrm>
              <a:off x="10557" y="3415"/>
              <a:ext cx="24" cy="31"/>
              <a:chOff x="10557" y="3415"/>
              <a:chExt cx="24" cy="31"/>
            </a:xfrm>
          </p:grpSpPr>
          <p:sp>
            <p:nvSpPr>
              <p:cNvPr id="19934" name="Freeform 12274"/>
              <p:cNvSpPr>
                <a:spLocks/>
              </p:cNvSpPr>
              <p:nvPr/>
            </p:nvSpPr>
            <p:spPr bwMode="auto">
              <a:xfrm>
                <a:off x="10557" y="3415"/>
                <a:ext cx="24" cy="31"/>
              </a:xfrm>
              <a:custGeom>
                <a:avLst/>
                <a:gdLst>
                  <a:gd name="T0" fmla="+- 0 10576 10557"/>
                  <a:gd name="T1" fmla="*/ T0 w 24"/>
                  <a:gd name="T2" fmla="+- 0 3432 3415"/>
                  <a:gd name="T3" fmla="*/ 3432 h 31"/>
                  <a:gd name="T4" fmla="+- 0 10571 10557"/>
                  <a:gd name="T5" fmla="*/ T4 w 24"/>
                  <a:gd name="T6" fmla="+- 0 3432 3415"/>
                  <a:gd name="T7" fmla="*/ 3432 h 31"/>
                  <a:gd name="T8" fmla="+- 0 10578 10557"/>
                  <a:gd name="T9" fmla="*/ T8 w 24"/>
                  <a:gd name="T10" fmla="+- 0 3446 3415"/>
                  <a:gd name="T11" fmla="*/ 3446 h 31"/>
                  <a:gd name="T12" fmla="+- 0 10581 10557"/>
                  <a:gd name="T13" fmla="*/ T12 w 24"/>
                  <a:gd name="T14" fmla="+- 0 3444 3415"/>
                  <a:gd name="T15" fmla="*/ 3444 h 31"/>
                  <a:gd name="T16" fmla="+- 0 10576 10557"/>
                  <a:gd name="T17" fmla="*/ T16 w 24"/>
                  <a:gd name="T18" fmla="+- 0 3434 3415"/>
                  <a:gd name="T19" fmla="*/ 3434 h 31"/>
                  <a:gd name="T20" fmla="+- 0 10576 10557"/>
                  <a:gd name="T21" fmla="*/ T20 w 24"/>
                  <a:gd name="T22" fmla="+- 0 3432 3415"/>
                  <a:gd name="T23" fmla="*/ 3432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4" h="31">
                    <a:moveTo>
                      <a:pt x="19" y="17"/>
                    </a:moveTo>
                    <a:lnTo>
                      <a:pt x="14" y="17"/>
                    </a:lnTo>
                    <a:lnTo>
                      <a:pt x="21" y="31"/>
                    </a:lnTo>
                    <a:lnTo>
                      <a:pt x="24" y="29"/>
                    </a:lnTo>
                    <a:lnTo>
                      <a:pt x="19" y="19"/>
                    </a:lnTo>
                    <a:lnTo>
                      <a:pt x="19" y="1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35" name="Freeform 12275"/>
              <p:cNvSpPr>
                <a:spLocks/>
              </p:cNvSpPr>
              <p:nvPr/>
            </p:nvSpPr>
            <p:spPr bwMode="auto">
              <a:xfrm>
                <a:off x="10557" y="3415"/>
                <a:ext cx="24" cy="31"/>
              </a:xfrm>
              <a:custGeom>
                <a:avLst/>
                <a:gdLst>
                  <a:gd name="T0" fmla="+- 0 10590 10557"/>
                  <a:gd name="T1" fmla="*/ T0 w 24"/>
                  <a:gd name="T2" fmla="+- 0 3427 3415"/>
                  <a:gd name="T3" fmla="*/ 3427 h 31"/>
                  <a:gd name="T4" fmla="+- 0 10574 10557"/>
                  <a:gd name="T5" fmla="*/ T4 w 24"/>
                  <a:gd name="T6" fmla="+- 0 3430 3415"/>
                  <a:gd name="T7" fmla="*/ 3430 h 31"/>
                  <a:gd name="T8" fmla="+- 0 10559 10557"/>
                  <a:gd name="T9" fmla="*/ T8 w 24"/>
                  <a:gd name="T10" fmla="+- 0 3430 3415"/>
                  <a:gd name="T11" fmla="*/ 3430 h 31"/>
                  <a:gd name="T12" fmla="+- 0 10557 10557"/>
                  <a:gd name="T13" fmla="*/ T12 w 24"/>
                  <a:gd name="T14" fmla="+- 0 3432 3415"/>
                  <a:gd name="T15" fmla="*/ 3432 h 31"/>
                  <a:gd name="T16" fmla="+- 0 10588 10557"/>
                  <a:gd name="T17" fmla="*/ T16 w 24"/>
                  <a:gd name="T18" fmla="+- 0 3432 3415"/>
                  <a:gd name="T19" fmla="*/ 3432 h 31"/>
                  <a:gd name="T20" fmla="+- 0 10590 10557"/>
                  <a:gd name="T21" fmla="*/ T20 w 24"/>
                  <a:gd name="T22" fmla="+- 0 3427 3415"/>
                  <a:gd name="T23" fmla="*/ 3427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4" h="31">
                    <a:moveTo>
                      <a:pt x="33" y="12"/>
                    </a:moveTo>
                    <a:lnTo>
                      <a:pt x="17" y="15"/>
                    </a:lnTo>
                    <a:lnTo>
                      <a:pt x="2" y="15"/>
                    </a:lnTo>
                    <a:lnTo>
                      <a:pt x="0" y="17"/>
                    </a:lnTo>
                    <a:lnTo>
                      <a:pt x="31" y="17"/>
                    </a:lnTo>
                    <a:lnTo>
                      <a:pt x="33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36" name="Freeform 12276"/>
              <p:cNvSpPr>
                <a:spLocks/>
              </p:cNvSpPr>
              <p:nvPr/>
            </p:nvSpPr>
            <p:spPr bwMode="auto">
              <a:xfrm>
                <a:off x="10557" y="3415"/>
                <a:ext cx="24" cy="31"/>
              </a:xfrm>
              <a:custGeom>
                <a:avLst/>
                <a:gdLst>
                  <a:gd name="T0" fmla="+- 0 10569 10557"/>
                  <a:gd name="T1" fmla="*/ T0 w 24"/>
                  <a:gd name="T2" fmla="+- 0 3415 3415"/>
                  <a:gd name="T3" fmla="*/ 3415 h 31"/>
                  <a:gd name="T4" fmla="+- 0 10566 10557"/>
                  <a:gd name="T5" fmla="*/ T4 w 24"/>
                  <a:gd name="T6" fmla="+- 0 3418 3415"/>
                  <a:gd name="T7" fmla="*/ 3418 h 31"/>
                  <a:gd name="T8" fmla="+- 0 10571 10557"/>
                  <a:gd name="T9" fmla="*/ T8 w 24"/>
                  <a:gd name="T10" fmla="+- 0 3425 3415"/>
                  <a:gd name="T11" fmla="*/ 3425 h 31"/>
                  <a:gd name="T12" fmla="+- 0 10571 10557"/>
                  <a:gd name="T13" fmla="*/ T12 w 24"/>
                  <a:gd name="T14" fmla="+- 0 3430 3415"/>
                  <a:gd name="T15" fmla="*/ 3430 h 31"/>
                  <a:gd name="T16" fmla="+- 0 10574 10557"/>
                  <a:gd name="T17" fmla="*/ T16 w 24"/>
                  <a:gd name="T18" fmla="+- 0 3430 3415"/>
                  <a:gd name="T19" fmla="*/ 3430 h 31"/>
                  <a:gd name="T20" fmla="+- 0 10569 10557"/>
                  <a:gd name="T21" fmla="*/ T20 w 24"/>
                  <a:gd name="T22" fmla="+- 0 3415 3415"/>
                  <a:gd name="T23" fmla="*/ 3415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4" h="31">
                    <a:moveTo>
                      <a:pt x="12" y="0"/>
                    </a:moveTo>
                    <a:lnTo>
                      <a:pt x="9" y="3"/>
                    </a:lnTo>
                    <a:lnTo>
                      <a:pt x="14" y="10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60" name="Group 12277"/>
            <p:cNvGrpSpPr>
              <a:grpSpLocks/>
            </p:cNvGrpSpPr>
            <p:nvPr/>
          </p:nvGrpSpPr>
          <p:grpSpPr bwMode="auto">
            <a:xfrm>
              <a:off x="10456" y="3665"/>
              <a:ext cx="2" cy="19"/>
              <a:chOff x="10456" y="3665"/>
              <a:chExt cx="2" cy="19"/>
            </a:xfrm>
          </p:grpSpPr>
          <p:sp>
            <p:nvSpPr>
              <p:cNvPr id="19933" name="Freeform 12278"/>
              <p:cNvSpPr>
                <a:spLocks/>
              </p:cNvSpPr>
              <p:nvPr/>
            </p:nvSpPr>
            <p:spPr bwMode="auto">
              <a:xfrm>
                <a:off x="10456" y="3665"/>
                <a:ext cx="2" cy="19"/>
              </a:xfrm>
              <a:custGeom>
                <a:avLst/>
                <a:gdLst>
                  <a:gd name="T0" fmla="+- 0 3665 3665"/>
                  <a:gd name="T1" fmla="*/ 3665 h 19"/>
                  <a:gd name="T2" fmla="+- 0 3684 3665"/>
                  <a:gd name="T3" fmla="*/ 3684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61" name="Group 12279"/>
            <p:cNvGrpSpPr>
              <a:grpSpLocks/>
            </p:cNvGrpSpPr>
            <p:nvPr/>
          </p:nvGrpSpPr>
          <p:grpSpPr bwMode="auto">
            <a:xfrm>
              <a:off x="10456" y="3533"/>
              <a:ext cx="94" cy="142"/>
              <a:chOff x="10456" y="3533"/>
              <a:chExt cx="94" cy="142"/>
            </a:xfrm>
          </p:grpSpPr>
          <p:sp>
            <p:nvSpPr>
              <p:cNvPr id="19932" name="Freeform 12280"/>
              <p:cNvSpPr>
                <a:spLocks/>
              </p:cNvSpPr>
              <p:nvPr/>
            </p:nvSpPr>
            <p:spPr bwMode="auto">
              <a:xfrm>
                <a:off x="10456" y="3533"/>
                <a:ext cx="94" cy="142"/>
              </a:xfrm>
              <a:custGeom>
                <a:avLst/>
                <a:gdLst>
                  <a:gd name="T0" fmla="+- 0 10456 10456"/>
                  <a:gd name="T1" fmla="*/ T0 w 94"/>
                  <a:gd name="T2" fmla="+- 0 3674 3533"/>
                  <a:gd name="T3" fmla="*/ 3674 h 142"/>
                  <a:gd name="T4" fmla="+- 0 10550 10456"/>
                  <a:gd name="T5" fmla="*/ T4 w 94"/>
                  <a:gd name="T6" fmla="+- 0 3533 3533"/>
                  <a:gd name="T7" fmla="*/ 3533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94" h="142">
                    <a:moveTo>
                      <a:pt x="0" y="141"/>
                    </a:moveTo>
                    <a:lnTo>
                      <a:pt x="94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62" name="Group 12281"/>
            <p:cNvGrpSpPr>
              <a:grpSpLocks/>
            </p:cNvGrpSpPr>
            <p:nvPr/>
          </p:nvGrpSpPr>
          <p:grpSpPr bwMode="auto">
            <a:xfrm>
              <a:off x="10384" y="3485"/>
              <a:ext cx="166" cy="190"/>
              <a:chOff x="10384" y="3485"/>
              <a:chExt cx="166" cy="190"/>
            </a:xfrm>
          </p:grpSpPr>
          <p:sp>
            <p:nvSpPr>
              <p:cNvPr id="19931" name="Freeform 12282"/>
              <p:cNvSpPr>
                <a:spLocks/>
              </p:cNvSpPr>
              <p:nvPr/>
            </p:nvSpPr>
            <p:spPr bwMode="auto">
              <a:xfrm>
                <a:off x="10384" y="3485"/>
                <a:ext cx="166" cy="190"/>
              </a:xfrm>
              <a:custGeom>
                <a:avLst/>
                <a:gdLst>
                  <a:gd name="T0" fmla="+- 0 10456 10384"/>
                  <a:gd name="T1" fmla="*/ T0 w 166"/>
                  <a:gd name="T2" fmla="+- 0 3674 3485"/>
                  <a:gd name="T3" fmla="*/ 3674 h 190"/>
                  <a:gd name="T4" fmla="+- 0 10384 10384"/>
                  <a:gd name="T5" fmla="*/ T4 w 166"/>
                  <a:gd name="T6" fmla="+- 0 3626 3485"/>
                  <a:gd name="T7" fmla="*/ 3626 h 190"/>
                  <a:gd name="T8" fmla="+- 0 10480 10384"/>
                  <a:gd name="T9" fmla="*/ T8 w 166"/>
                  <a:gd name="T10" fmla="+- 0 3485 3485"/>
                  <a:gd name="T11" fmla="*/ 3485 h 190"/>
                  <a:gd name="T12" fmla="+- 0 10550 10384"/>
                  <a:gd name="T13" fmla="*/ T12 w 166"/>
                  <a:gd name="T14" fmla="+- 0 3533 3485"/>
                  <a:gd name="T15" fmla="*/ 3533 h 1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6" h="190">
                    <a:moveTo>
                      <a:pt x="72" y="189"/>
                    </a:moveTo>
                    <a:lnTo>
                      <a:pt x="0" y="141"/>
                    </a:lnTo>
                    <a:lnTo>
                      <a:pt x="96" y="0"/>
                    </a:lnTo>
                    <a:lnTo>
                      <a:pt x="166" y="4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63" name="Group 12283"/>
            <p:cNvGrpSpPr>
              <a:grpSpLocks/>
            </p:cNvGrpSpPr>
            <p:nvPr/>
          </p:nvGrpSpPr>
          <p:grpSpPr bwMode="auto">
            <a:xfrm>
              <a:off x="10463" y="3557"/>
              <a:ext cx="22" cy="34"/>
              <a:chOff x="10463" y="3557"/>
              <a:chExt cx="22" cy="34"/>
            </a:xfrm>
          </p:grpSpPr>
          <p:sp>
            <p:nvSpPr>
              <p:cNvPr id="19928" name="Freeform 12284"/>
              <p:cNvSpPr>
                <a:spLocks/>
              </p:cNvSpPr>
              <p:nvPr/>
            </p:nvSpPr>
            <p:spPr bwMode="auto">
              <a:xfrm>
                <a:off x="10463" y="3557"/>
                <a:ext cx="22" cy="34"/>
              </a:xfrm>
              <a:custGeom>
                <a:avLst/>
                <a:gdLst>
                  <a:gd name="T0" fmla="+- 0 10480 10463"/>
                  <a:gd name="T1" fmla="*/ T0 w 22"/>
                  <a:gd name="T2" fmla="+- 0 3574 3557"/>
                  <a:gd name="T3" fmla="*/ 3574 h 34"/>
                  <a:gd name="T4" fmla="+- 0 10478 10463"/>
                  <a:gd name="T5" fmla="*/ T4 w 22"/>
                  <a:gd name="T6" fmla="+- 0 3574 3557"/>
                  <a:gd name="T7" fmla="*/ 3574 h 34"/>
                  <a:gd name="T8" fmla="+- 0 10482 10463"/>
                  <a:gd name="T9" fmla="*/ T8 w 22"/>
                  <a:gd name="T10" fmla="+- 0 3590 3557"/>
                  <a:gd name="T11" fmla="*/ 3590 h 34"/>
                  <a:gd name="T12" fmla="+- 0 10485 10463"/>
                  <a:gd name="T13" fmla="*/ T12 w 22"/>
                  <a:gd name="T14" fmla="+- 0 3586 3557"/>
                  <a:gd name="T15" fmla="*/ 3586 h 34"/>
                  <a:gd name="T16" fmla="+- 0 10482 10463"/>
                  <a:gd name="T17" fmla="*/ T16 w 22"/>
                  <a:gd name="T18" fmla="+- 0 3576 3557"/>
                  <a:gd name="T19" fmla="*/ 3576 h 34"/>
                  <a:gd name="T20" fmla="+- 0 10480 10463"/>
                  <a:gd name="T21" fmla="*/ T20 w 22"/>
                  <a:gd name="T22" fmla="+- 0 3576 3557"/>
                  <a:gd name="T23" fmla="*/ 3576 h 34"/>
                  <a:gd name="T24" fmla="+- 0 10480 10463"/>
                  <a:gd name="T25" fmla="*/ T24 w 22"/>
                  <a:gd name="T26" fmla="+- 0 3574 3557"/>
                  <a:gd name="T27" fmla="*/ 3574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2" h="34">
                    <a:moveTo>
                      <a:pt x="17" y="17"/>
                    </a:moveTo>
                    <a:lnTo>
                      <a:pt x="15" y="17"/>
                    </a:lnTo>
                    <a:lnTo>
                      <a:pt x="19" y="33"/>
                    </a:lnTo>
                    <a:lnTo>
                      <a:pt x="22" y="29"/>
                    </a:lnTo>
                    <a:lnTo>
                      <a:pt x="19" y="19"/>
                    </a:lnTo>
                    <a:lnTo>
                      <a:pt x="17" y="19"/>
                    </a:lnTo>
                    <a:lnTo>
                      <a:pt x="17" y="1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29" name="Freeform 12285"/>
              <p:cNvSpPr>
                <a:spLocks/>
              </p:cNvSpPr>
              <p:nvPr/>
            </p:nvSpPr>
            <p:spPr bwMode="auto">
              <a:xfrm>
                <a:off x="10463" y="3557"/>
                <a:ext cx="22" cy="34"/>
              </a:xfrm>
              <a:custGeom>
                <a:avLst/>
                <a:gdLst>
                  <a:gd name="T0" fmla="+- 0 10497 10463"/>
                  <a:gd name="T1" fmla="*/ T0 w 22"/>
                  <a:gd name="T2" fmla="+- 0 3569 3557"/>
                  <a:gd name="T3" fmla="*/ 3569 h 34"/>
                  <a:gd name="T4" fmla="+- 0 10480 10463"/>
                  <a:gd name="T5" fmla="*/ T4 w 22"/>
                  <a:gd name="T6" fmla="+- 0 3571 3557"/>
                  <a:gd name="T7" fmla="*/ 3571 h 34"/>
                  <a:gd name="T8" fmla="+- 0 10466 10463"/>
                  <a:gd name="T9" fmla="*/ T8 w 22"/>
                  <a:gd name="T10" fmla="+- 0 3571 3557"/>
                  <a:gd name="T11" fmla="*/ 3571 h 34"/>
                  <a:gd name="T12" fmla="+- 0 10463 10463"/>
                  <a:gd name="T13" fmla="*/ T12 w 22"/>
                  <a:gd name="T14" fmla="+- 0 3574 3557"/>
                  <a:gd name="T15" fmla="*/ 3574 h 34"/>
                  <a:gd name="T16" fmla="+- 0 10494 10463"/>
                  <a:gd name="T17" fmla="*/ T16 w 22"/>
                  <a:gd name="T18" fmla="+- 0 3574 3557"/>
                  <a:gd name="T19" fmla="*/ 3574 h 34"/>
                  <a:gd name="T20" fmla="+- 0 10497 10463"/>
                  <a:gd name="T21" fmla="*/ T20 w 22"/>
                  <a:gd name="T22" fmla="+- 0 3569 3557"/>
                  <a:gd name="T23" fmla="*/ 3569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2" h="34">
                    <a:moveTo>
                      <a:pt x="34" y="12"/>
                    </a:moveTo>
                    <a:lnTo>
                      <a:pt x="17" y="14"/>
                    </a:lnTo>
                    <a:lnTo>
                      <a:pt x="3" y="14"/>
                    </a:lnTo>
                    <a:lnTo>
                      <a:pt x="0" y="17"/>
                    </a:lnTo>
                    <a:lnTo>
                      <a:pt x="31" y="17"/>
                    </a:lnTo>
                    <a:lnTo>
                      <a:pt x="34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30" name="Freeform 12286"/>
              <p:cNvSpPr>
                <a:spLocks/>
              </p:cNvSpPr>
              <p:nvPr/>
            </p:nvSpPr>
            <p:spPr bwMode="auto">
              <a:xfrm>
                <a:off x="10463" y="3557"/>
                <a:ext cx="22" cy="34"/>
              </a:xfrm>
              <a:custGeom>
                <a:avLst/>
                <a:gdLst>
                  <a:gd name="T0" fmla="+- 0 10475 10463"/>
                  <a:gd name="T1" fmla="*/ T0 w 22"/>
                  <a:gd name="T2" fmla="+- 0 3557 3557"/>
                  <a:gd name="T3" fmla="*/ 3557 h 34"/>
                  <a:gd name="T4" fmla="+- 0 10473 10463"/>
                  <a:gd name="T5" fmla="*/ T4 w 22"/>
                  <a:gd name="T6" fmla="+- 0 3559 3557"/>
                  <a:gd name="T7" fmla="*/ 3559 h 34"/>
                  <a:gd name="T8" fmla="+- 0 10475 10463"/>
                  <a:gd name="T9" fmla="*/ T8 w 22"/>
                  <a:gd name="T10" fmla="+- 0 3566 3557"/>
                  <a:gd name="T11" fmla="*/ 3566 h 34"/>
                  <a:gd name="T12" fmla="+- 0 10475 10463"/>
                  <a:gd name="T13" fmla="*/ T12 w 22"/>
                  <a:gd name="T14" fmla="+- 0 3571 3557"/>
                  <a:gd name="T15" fmla="*/ 3571 h 34"/>
                  <a:gd name="T16" fmla="+- 0 10480 10463"/>
                  <a:gd name="T17" fmla="*/ T16 w 22"/>
                  <a:gd name="T18" fmla="+- 0 3571 3557"/>
                  <a:gd name="T19" fmla="*/ 3571 h 34"/>
                  <a:gd name="T20" fmla="+- 0 10475 10463"/>
                  <a:gd name="T21" fmla="*/ T20 w 22"/>
                  <a:gd name="T22" fmla="+- 0 3557 3557"/>
                  <a:gd name="T23" fmla="*/ 3557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2" h="34">
                    <a:moveTo>
                      <a:pt x="12" y="0"/>
                    </a:moveTo>
                    <a:lnTo>
                      <a:pt x="10" y="2"/>
                    </a:lnTo>
                    <a:lnTo>
                      <a:pt x="12" y="9"/>
                    </a:lnTo>
                    <a:lnTo>
                      <a:pt x="12" y="14"/>
                    </a:lnTo>
                    <a:lnTo>
                      <a:pt x="17" y="14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64" name="Group 12287"/>
            <p:cNvGrpSpPr>
              <a:grpSpLocks/>
            </p:cNvGrpSpPr>
            <p:nvPr/>
          </p:nvGrpSpPr>
          <p:grpSpPr bwMode="auto">
            <a:xfrm>
              <a:off x="9038" y="6881"/>
              <a:ext cx="2" cy="19"/>
              <a:chOff x="9038" y="6881"/>
              <a:chExt cx="2" cy="19"/>
            </a:xfrm>
          </p:grpSpPr>
          <p:sp>
            <p:nvSpPr>
              <p:cNvPr id="19927" name="Freeform 12288"/>
              <p:cNvSpPr>
                <a:spLocks/>
              </p:cNvSpPr>
              <p:nvPr/>
            </p:nvSpPr>
            <p:spPr bwMode="auto">
              <a:xfrm>
                <a:off x="9038" y="6881"/>
                <a:ext cx="2" cy="19"/>
              </a:xfrm>
              <a:custGeom>
                <a:avLst/>
                <a:gdLst>
                  <a:gd name="T0" fmla="+- 0 6881 6881"/>
                  <a:gd name="T1" fmla="*/ 6881 h 19"/>
                  <a:gd name="T2" fmla="+- 0 6900 6881"/>
                  <a:gd name="T3" fmla="*/ 690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65" name="Group 12289"/>
            <p:cNvGrpSpPr>
              <a:grpSpLocks/>
            </p:cNvGrpSpPr>
            <p:nvPr/>
          </p:nvGrpSpPr>
          <p:grpSpPr bwMode="auto">
            <a:xfrm>
              <a:off x="9038" y="6742"/>
              <a:ext cx="84" cy="149"/>
              <a:chOff x="9038" y="6742"/>
              <a:chExt cx="84" cy="149"/>
            </a:xfrm>
          </p:grpSpPr>
          <p:sp>
            <p:nvSpPr>
              <p:cNvPr id="19926" name="Freeform 12290"/>
              <p:cNvSpPr>
                <a:spLocks/>
              </p:cNvSpPr>
              <p:nvPr/>
            </p:nvSpPr>
            <p:spPr bwMode="auto">
              <a:xfrm>
                <a:off x="9038" y="6742"/>
                <a:ext cx="84" cy="149"/>
              </a:xfrm>
              <a:custGeom>
                <a:avLst/>
                <a:gdLst>
                  <a:gd name="T0" fmla="+- 0 9038 9038"/>
                  <a:gd name="T1" fmla="*/ T0 w 84"/>
                  <a:gd name="T2" fmla="+- 0 6890 6742"/>
                  <a:gd name="T3" fmla="*/ 6890 h 149"/>
                  <a:gd name="T4" fmla="+- 0 9122 9038"/>
                  <a:gd name="T5" fmla="*/ T4 w 84"/>
                  <a:gd name="T6" fmla="+- 0 6742 6742"/>
                  <a:gd name="T7" fmla="*/ 6742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84" h="149">
                    <a:moveTo>
                      <a:pt x="0" y="148"/>
                    </a:moveTo>
                    <a:lnTo>
                      <a:pt x="84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66" name="Group 12291"/>
            <p:cNvGrpSpPr>
              <a:grpSpLocks/>
            </p:cNvGrpSpPr>
            <p:nvPr/>
          </p:nvGrpSpPr>
          <p:grpSpPr bwMode="auto">
            <a:xfrm>
              <a:off x="8963" y="6698"/>
              <a:ext cx="158" cy="192"/>
              <a:chOff x="8963" y="6698"/>
              <a:chExt cx="158" cy="192"/>
            </a:xfrm>
          </p:grpSpPr>
          <p:sp>
            <p:nvSpPr>
              <p:cNvPr id="19925" name="Freeform 12292"/>
              <p:cNvSpPr>
                <a:spLocks/>
              </p:cNvSpPr>
              <p:nvPr/>
            </p:nvSpPr>
            <p:spPr bwMode="auto">
              <a:xfrm>
                <a:off x="8963" y="6698"/>
                <a:ext cx="158" cy="192"/>
              </a:xfrm>
              <a:custGeom>
                <a:avLst/>
                <a:gdLst>
                  <a:gd name="T0" fmla="+- 0 9038 8963"/>
                  <a:gd name="T1" fmla="*/ T0 w 158"/>
                  <a:gd name="T2" fmla="+- 0 6890 6698"/>
                  <a:gd name="T3" fmla="*/ 6890 h 192"/>
                  <a:gd name="T4" fmla="+- 0 8963 8963"/>
                  <a:gd name="T5" fmla="*/ T4 w 158"/>
                  <a:gd name="T6" fmla="+- 0 6847 6698"/>
                  <a:gd name="T7" fmla="*/ 6847 h 192"/>
                  <a:gd name="T8" fmla="+- 0 9050 8963"/>
                  <a:gd name="T9" fmla="*/ T8 w 158"/>
                  <a:gd name="T10" fmla="+- 0 6698 6698"/>
                  <a:gd name="T11" fmla="*/ 6698 h 192"/>
                  <a:gd name="T12" fmla="+- 0 9122 8963"/>
                  <a:gd name="T13" fmla="*/ T12 w 158"/>
                  <a:gd name="T14" fmla="+- 0 6742 6698"/>
                  <a:gd name="T15" fmla="*/ 6742 h 1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" h="192">
                    <a:moveTo>
                      <a:pt x="75" y="192"/>
                    </a:moveTo>
                    <a:lnTo>
                      <a:pt x="0" y="149"/>
                    </a:lnTo>
                    <a:lnTo>
                      <a:pt x="87" y="0"/>
                    </a:lnTo>
                    <a:lnTo>
                      <a:pt x="159" y="4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67" name="Group 12293"/>
            <p:cNvGrpSpPr>
              <a:grpSpLocks/>
            </p:cNvGrpSpPr>
            <p:nvPr/>
          </p:nvGrpSpPr>
          <p:grpSpPr bwMode="auto">
            <a:xfrm>
              <a:off x="9038" y="6770"/>
              <a:ext cx="34" cy="34"/>
              <a:chOff x="9038" y="6770"/>
              <a:chExt cx="34" cy="34"/>
            </a:xfrm>
          </p:grpSpPr>
          <p:sp>
            <p:nvSpPr>
              <p:cNvPr id="19923" name="Freeform 12294"/>
              <p:cNvSpPr>
                <a:spLocks/>
              </p:cNvSpPr>
              <p:nvPr/>
            </p:nvSpPr>
            <p:spPr bwMode="auto">
              <a:xfrm>
                <a:off x="9038" y="6770"/>
                <a:ext cx="34" cy="34"/>
              </a:xfrm>
              <a:custGeom>
                <a:avLst/>
                <a:gdLst>
                  <a:gd name="T0" fmla="+- 0 9071 9038"/>
                  <a:gd name="T1" fmla="*/ T0 w 34"/>
                  <a:gd name="T2" fmla="+- 0 6782 6770"/>
                  <a:gd name="T3" fmla="*/ 6782 h 34"/>
                  <a:gd name="T4" fmla="+- 0 9054 9038"/>
                  <a:gd name="T5" fmla="*/ T4 w 34"/>
                  <a:gd name="T6" fmla="+- 0 6785 6770"/>
                  <a:gd name="T7" fmla="*/ 6785 h 34"/>
                  <a:gd name="T8" fmla="+- 0 9047 9038"/>
                  <a:gd name="T9" fmla="*/ T8 w 34"/>
                  <a:gd name="T10" fmla="+- 0 6785 6770"/>
                  <a:gd name="T11" fmla="*/ 6785 h 34"/>
                  <a:gd name="T12" fmla="+- 0 9040 9038"/>
                  <a:gd name="T13" fmla="*/ T12 w 34"/>
                  <a:gd name="T14" fmla="+- 0 6787 6770"/>
                  <a:gd name="T15" fmla="*/ 6787 h 34"/>
                  <a:gd name="T16" fmla="+- 0 9038 9038"/>
                  <a:gd name="T17" fmla="*/ T16 w 34"/>
                  <a:gd name="T18" fmla="+- 0 6790 6770"/>
                  <a:gd name="T19" fmla="*/ 6790 h 34"/>
                  <a:gd name="T20" fmla="+- 0 9052 9038"/>
                  <a:gd name="T21" fmla="*/ T20 w 34"/>
                  <a:gd name="T22" fmla="+- 0 6790 6770"/>
                  <a:gd name="T23" fmla="*/ 6790 h 34"/>
                  <a:gd name="T24" fmla="+- 0 9059 9038"/>
                  <a:gd name="T25" fmla="*/ T24 w 34"/>
                  <a:gd name="T26" fmla="+- 0 6804 6770"/>
                  <a:gd name="T27" fmla="*/ 6804 h 34"/>
                  <a:gd name="T28" fmla="+- 0 9062 9038"/>
                  <a:gd name="T29" fmla="*/ T28 w 34"/>
                  <a:gd name="T30" fmla="+- 0 6799 6770"/>
                  <a:gd name="T31" fmla="*/ 6799 h 34"/>
                  <a:gd name="T32" fmla="+- 0 9057 9038"/>
                  <a:gd name="T33" fmla="*/ T32 w 34"/>
                  <a:gd name="T34" fmla="+- 0 6790 6770"/>
                  <a:gd name="T35" fmla="*/ 6790 h 34"/>
                  <a:gd name="T36" fmla="+- 0 9057 9038"/>
                  <a:gd name="T37" fmla="*/ T36 w 34"/>
                  <a:gd name="T38" fmla="+- 0 6787 6770"/>
                  <a:gd name="T39" fmla="*/ 6787 h 34"/>
                  <a:gd name="T40" fmla="+- 0 9069 9038"/>
                  <a:gd name="T41" fmla="*/ T40 w 34"/>
                  <a:gd name="T42" fmla="+- 0 6787 6770"/>
                  <a:gd name="T43" fmla="*/ 6787 h 34"/>
                  <a:gd name="T44" fmla="+- 0 9071 9038"/>
                  <a:gd name="T45" fmla="*/ T44 w 34"/>
                  <a:gd name="T46" fmla="+- 0 6782 6770"/>
                  <a:gd name="T47" fmla="*/ 6782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34" h="34">
                    <a:moveTo>
                      <a:pt x="33" y="12"/>
                    </a:moveTo>
                    <a:lnTo>
                      <a:pt x="16" y="15"/>
                    </a:lnTo>
                    <a:lnTo>
                      <a:pt x="9" y="15"/>
                    </a:lnTo>
                    <a:lnTo>
                      <a:pt x="2" y="17"/>
                    </a:lnTo>
                    <a:lnTo>
                      <a:pt x="0" y="20"/>
                    </a:lnTo>
                    <a:lnTo>
                      <a:pt x="14" y="20"/>
                    </a:lnTo>
                    <a:lnTo>
                      <a:pt x="21" y="34"/>
                    </a:lnTo>
                    <a:lnTo>
                      <a:pt x="24" y="29"/>
                    </a:lnTo>
                    <a:lnTo>
                      <a:pt x="19" y="20"/>
                    </a:lnTo>
                    <a:lnTo>
                      <a:pt x="19" y="17"/>
                    </a:lnTo>
                    <a:lnTo>
                      <a:pt x="31" y="17"/>
                    </a:lnTo>
                    <a:lnTo>
                      <a:pt x="33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24" name="Freeform 12295"/>
              <p:cNvSpPr>
                <a:spLocks/>
              </p:cNvSpPr>
              <p:nvPr/>
            </p:nvSpPr>
            <p:spPr bwMode="auto">
              <a:xfrm>
                <a:off x="9038" y="6770"/>
                <a:ext cx="34" cy="34"/>
              </a:xfrm>
              <a:custGeom>
                <a:avLst/>
                <a:gdLst>
                  <a:gd name="T0" fmla="+- 0 9050 9038"/>
                  <a:gd name="T1" fmla="*/ T0 w 34"/>
                  <a:gd name="T2" fmla="+- 0 6770 6770"/>
                  <a:gd name="T3" fmla="*/ 6770 h 34"/>
                  <a:gd name="T4" fmla="+- 0 9047 9038"/>
                  <a:gd name="T5" fmla="*/ T4 w 34"/>
                  <a:gd name="T6" fmla="+- 0 6775 6770"/>
                  <a:gd name="T7" fmla="*/ 6775 h 34"/>
                  <a:gd name="T8" fmla="+- 0 9050 9038"/>
                  <a:gd name="T9" fmla="*/ T8 w 34"/>
                  <a:gd name="T10" fmla="+- 0 6782 6770"/>
                  <a:gd name="T11" fmla="*/ 6782 h 34"/>
                  <a:gd name="T12" fmla="+- 0 9052 9038"/>
                  <a:gd name="T13" fmla="*/ T12 w 34"/>
                  <a:gd name="T14" fmla="+- 0 6785 6770"/>
                  <a:gd name="T15" fmla="*/ 6785 h 34"/>
                  <a:gd name="T16" fmla="+- 0 9054 9038"/>
                  <a:gd name="T17" fmla="*/ T16 w 34"/>
                  <a:gd name="T18" fmla="+- 0 6785 6770"/>
                  <a:gd name="T19" fmla="*/ 6785 h 34"/>
                  <a:gd name="T20" fmla="+- 0 9050 9038"/>
                  <a:gd name="T21" fmla="*/ T20 w 34"/>
                  <a:gd name="T22" fmla="+- 0 6770 6770"/>
                  <a:gd name="T23" fmla="*/ 6770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34" h="34">
                    <a:moveTo>
                      <a:pt x="12" y="0"/>
                    </a:moveTo>
                    <a:lnTo>
                      <a:pt x="9" y="5"/>
                    </a:lnTo>
                    <a:lnTo>
                      <a:pt x="12" y="12"/>
                    </a:lnTo>
                    <a:lnTo>
                      <a:pt x="14" y="15"/>
                    </a:lnTo>
                    <a:lnTo>
                      <a:pt x="16" y="1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68" name="Group 12296"/>
            <p:cNvGrpSpPr>
              <a:grpSpLocks/>
            </p:cNvGrpSpPr>
            <p:nvPr/>
          </p:nvGrpSpPr>
          <p:grpSpPr bwMode="auto">
            <a:xfrm>
              <a:off x="9122" y="6732"/>
              <a:ext cx="2" cy="19"/>
              <a:chOff x="9122" y="6732"/>
              <a:chExt cx="2" cy="19"/>
            </a:xfrm>
          </p:grpSpPr>
          <p:sp>
            <p:nvSpPr>
              <p:cNvPr id="19922" name="Freeform 12297"/>
              <p:cNvSpPr>
                <a:spLocks/>
              </p:cNvSpPr>
              <p:nvPr/>
            </p:nvSpPr>
            <p:spPr bwMode="auto">
              <a:xfrm>
                <a:off x="9122" y="6732"/>
                <a:ext cx="2" cy="19"/>
              </a:xfrm>
              <a:custGeom>
                <a:avLst/>
                <a:gdLst>
                  <a:gd name="T0" fmla="+- 0 6732 6732"/>
                  <a:gd name="T1" fmla="*/ 6732 h 19"/>
                  <a:gd name="T2" fmla="+- 0 6751 6732"/>
                  <a:gd name="T3" fmla="*/ 6751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69" name="Group 12298"/>
            <p:cNvGrpSpPr>
              <a:grpSpLocks/>
            </p:cNvGrpSpPr>
            <p:nvPr/>
          </p:nvGrpSpPr>
          <p:grpSpPr bwMode="auto">
            <a:xfrm>
              <a:off x="9122" y="6595"/>
              <a:ext cx="86" cy="146"/>
              <a:chOff x="9122" y="6595"/>
              <a:chExt cx="86" cy="146"/>
            </a:xfrm>
          </p:grpSpPr>
          <p:sp>
            <p:nvSpPr>
              <p:cNvPr id="19921" name="Freeform 12299"/>
              <p:cNvSpPr>
                <a:spLocks/>
              </p:cNvSpPr>
              <p:nvPr/>
            </p:nvSpPr>
            <p:spPr bwMode="auto">
              <a:xfrm>
                <a:off x="9122" y="6595"/>
                <a:ext cx="86" cy="146"/>
              </a:xfrm>
              <a:custGeom>
                <a:avLst/>
                <a:gdLst>
                  <a:gd name="T0" fmla="+- 0 9122 9122"/>
                  <a:gd name="T1" fmla="*/ T0 w 86"/>
                  <a:gd name="T2" fmla="+- 0 6742 6595"/>
                  <a:gd name="T3" fmla="*/ 6742 h 146"/>
                  <a:gd name="T4" fmla="+- 0 9208 9122"/>
                  <a:gd name="T5" fmla="*/ T4 w 86"/>
                  <a:gd name="T6" fmla="+- 0 6595 6595"/>
                  <a:gd name="T7" fmla="*/ 6595 h 1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86" h="146">
                    <a:moveTo>
                      <a:pt x="0" y="147"/>
                    </a:moveTo>
                    <a:lnTo>
                      <a:pt x="86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70" name="Group 12300"/>
            <p:cNvGrpSpPr>
              <a:grpSpLocks/>
            </p:cNvGrpSpPr>
            <p:nvPr/>
          </p:nvGrpSpPr>
          <p:grpSpPr bwMode="auto">
            <a:xfrm>
              <a:off x="9050" y="6552"/>
              <a:ext cx="158" cy="190"/>
              <a:chOff x="9050" y="6552"/>
              <a:chExt cx="158" cy="190"/>
            </a:xfrm>
          </p:grpSpPr>
          <p:sp>
            <p:nvSpPr>
              <p:cNvPr id="19920" name="Freeform 12301"/>
              <p:cNvSpPr>
                <a:spLocks/>
              </p:cNvSpPr>
              <p:nvPr/>
            </p:nvSpPr>
            <p:spPr bwMode="auto">
              <a:xfrm>
                <a:off x="9050" y="6552"/>
                <a:ext cx="158" cy="190"/>
              </a:xfrm>
              <a:custGeom>
                <a:avLst/>
                <a:gdLst>
                  <a:gd name="T0" fmla="+- 0 9122 9050"/>
                  <a:gd name="T1" fmla="*/ T0 w 158"/>
                  <a:gd name="T2" fmla="+- 0 6742 6552"/>
                  <a:gd name="T3" fmla="*/ 6742 h 190"/>
                  <a:gd name="T4" fmla="+- 0 9050 9050"/>
                  <a:gd name="T5" fmla="*/ T4 w 158"/>
                  <a:gd name="T6" fmla="+- 0 6698 6552"/>
                  <a:gd name="T7" fmla="*/ 6698 h 190"/>
                  <a:gd name="T8" fmla="+- 0 9134 9050"/>
                  <a:gd name="T9" fmla="*/ T8 w 158"/>
                  <a:gd name="T10" fmla="+- 0 6552 6552"/>
                  <a:gd name="T11" fmla="*/ 6552 h 190"/>
                  <a:gd name="T12" fmla="+- 0 9208 9050"/>
                  <a:gd name="T13" fmla="*/ T12 w 158"/>
                  <a:gd name="T14" fmla="+- 0 6595 6552"/>
                  <a:gd name="T15" fmla="*/ 6595 h 1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" h="190">
                    <a:moveTo>
                      <a:pt x="72" y="190"/>
                    </a:moveTo>
                    <a:lnTo>
                      <a:pt x="0" y="146"/>
                    </a:lnTo>
                    <a:lnTo>
                      <a:pt x="84" y="0"/>
                    </a:lnTo>
                    <a:lnTo>
                      <a:pt x="158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71" name="Group 12302"/>
            <p:cNvGrpSpPr>
              <a:grpSpLocks/>
            </p:cNvGrpSpPr>
            <p:nvPr/>
          </p:nvGrpSpPr>
          <p:grpSpPr bwMode="auto">
            <a:xfrm>
              <a:off x="9124" y="6624"/>
              <a:ext cx="24" cy="31"/>
              <a:chOff x="9124" y="6624"/>
              <a:chExt cx="24" cy="31"/>
            </a:xfrm>
          </p:grpSpPr>
          <p:sp>
            <p:nvSpPr>
              <p:cNvPr id="19918" name="Freeform 12303"/>
              <p:cNvSpPr>
                <a:spLocks/>
              </p:cNvSpPr>
              <p:nvPr/>
            </p:nvSpPr>
            <p:spPr bwMode="auto">
              <a:xfrm>
                <a:off x="9124" y="6624"/>
                <a:ext cx="24" cy="31"/>
              </a:xfrm>
              <a:custGeom>
                <a:avLst/>
                <a:gdLst>
                  <a:gd name="T0" fmla="+- 0 9143 9124"/>
                  <a:gd name="T1" fmla="*/ T0 w 24"/>
                  <a:gd name="T2" fmla="+- 0 6641 6624"/>
                  <a:gd name="T3" fmla="*/ 6641 h 31"/>
                  <a:gd name="T4" fmla="+- 0 9138 9124"/>
                  <a:gd name="T5" fmla="*/ T4 w 24"/>
                  <a:gd name="T6" fmla="+- 0 6641 6624"/>
                  <a:gd name="T7" fmla="*/ 6641 h 31"/>
                  <a:gd name="T8" fmla="+- 0 9146 9124"/>
                  <a:gd name="T9" fmla="*/ T8 w 24"/>
                  <a:gd name="T10" fmla="+- 0 6655 6624"/>
                  <a:gd name="T11" fmla="*/ 6655 h 31"/>
                  <a:gd name="T12" fmla="+- 0 9148 9124"/>
                  <a:gd name="T13" fmla="*/ T12 w 24"/>
                  <a:gd name="T14" fmla="+- 0 6653 6624"/>
                  <a:gd name="T15" fmla="*/ 6653 h 31"/>
                  <a:gd name="T16" fmla="+- 0 9143 9124"/>
                  <a:gd name="T17" fmla="*/ T16 w 24"/>
                  <a:gd name="T18" fmla="+- 0 6643 6624"/>
                  <a:gd name="T19" fmla="*/ 6643 h 31"/>
                  <a:gd name="T20" fmla="+- 0 9143 9124"/>
                  <a:gd name="T21" fmla="*/ T20 w 24"/>
                  <a:gd name="T22" fmla="+- 0 6641 6624"/>
                  <a:gd name="T23" fmla="*/ 6641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4" h="31">
                    <a:moveTo>
                      <a:pt x="19" y="17"/>
                    </a:moveTo>
                    <a:lnTo>
                      <a:pt x="14" y="17"/>
                    </a:lnTo>
                    <a:lnTo>
                      <a:pt x="22" y="31"/>
                    </a:lnTo>
                    <a:lnTo>
                      <a:pt x="24" y="29"/>
                    </a:lnTo>
                    <a:lnTo>
                      <a:pt x="19" y="19"/>
                    </a:lnTo>
                    <a:lnTo>
                      <a:pt x="19" y="1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19" name="Freeform 12304"/>
              <p:cNvSpPr>
                <a:spLocks/>
              </p:cNvSpPr>
              <p:nvPr/>
            </p:nvSpPr>
            <p:spPr bwMode="auto">
              <a:xfrm>
                <a:off x="9124" y="6624"/>
                <a:ext cx="24" cy="31"/>
              </a:xfrm>
              <a:custGeom>
                <a:avLst/>
                <a:gdLst>
                  <a:gd name="T0" fmla="+- 0 9134 9124"/>
                  <a:gd name="T1" fmla="*/ T0 w 24"/>
                  <a:gd name="T2" fmla="+- 0 6624 6624"/>
                  <a:gd name="T3" fmla="*/ 6624 h 31"/>
                  <a:gd name="T4" fmla="+- 0 9131 9124"/>
                  <a:gd name="T5" fmla="*/ T4 w 24"/>
                  <a:gd name="T6" fmla="+- 0 6626 6624"/>
                  <a:gd name="T7" fmla="*/ 6626 h 31"/>
                  <a:gd name="T8" fmla="+- 0 9136 9124"/>
                  <a:gd name="T9" fmla="*/ T8 w 24"/>
                  <a:gd name="T10" fmla="+- 0 6634 6624"/>
                  <a:gd name="T11" fmla="*/ 6634 h 31"/>
                  <a:gd name="T12" fmla="+- 0 9136 9124"/>
                  <a:gd name="T13" fmla="*/ T12 w 24"/>
                  <a:gd name="T14" fmla="+- 0 6638 6624"/>
                  <a:gd name="T15" fmla="*/ 6638 h 31"/>
                  <a:gd name="T16" fmla="+- 0 9126 9124"/>
                  <a:gd name="T17" fmla="*/ T16 w 24"/>
                  <a:gd name="T18" fmla="+- 0 6638 6624"/>
                  <a:gd name="T19" fmla="*/ 6638 h 31"/>
                  <a:gd name="T20" fmla="+- 0 9124 9124"/>
                  <a:gd name="T21" fmla="*/ T20 w 24"/>
                  <a:gd name="T22" fmla="+- 0 6643 6624"/>
                  <a:gd name="T23" fmla="*/ 6643 h 31"/>
                  <a:gd name="T24" fmla="+- 0 9138 9124"/>
                  <a:gd name="T25" fmla="*/ T24 w 24"/>
                  <a:gd name="T26" fmla="+- 0 6641 6624"/>
                  <a:gd name="T27" fmla="*/ 6641 h 31"/>
                  <a:gd name="T28" fmla="+- 0 9143 9124"/>
                  <a:gd name="T29" fmla="*/ T28 w 24"/>
                  <a:gd name="T30" fmla="+- 0 6641 6624"/>
                  <a:gd name="T31" fmla="*/ 6641 h 31"/>
                  <a:gd name="T32" fmla="+- 0 9155 9124"/>
                  <a:gd name="T33" fmla="*/ T32 w 24"/>
                  <a:gd name="T34" fmla="+- 0 6638 6624"/>
                  <a:gd name="T35" fmla="*/ 6638 h 31"/>
                  <a:gd name="T36" fmla="+- 0 9158 9124"/>
                  <a:gd name="T37" fmla="*/ T36 w 24"/>
                  <a:gd name="T38" fmla="+- 0 6636 6624"/>
                  <a:gd name="T39" fmla="*/ 6636 h 31"/>
                  <a:gd name="T40" fmla="+- 0 9141 9124"/>
                  <a:gd name="T41" fmla="*/ T40 w 24"/>
                  <a:gd name="T42" fmla="+- 0 6636 6624"/>
                  <a:gd name="T43" fmla="*/ 6636 h 31"/>
                  <a:gd name="T44" fmla="+- 0 9134 9124"/>
                  <a:gd name="T45" fmla="*/ T44 w 24"/>
                  <a:gd name="T46" fmla="+- 0 6624 6624"/>
                  <a:gd name="T47" fmla="*/ 6624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4" h="31">
                    <a:moveTo>
                      <a:pt x="10" y="0"/>
                    </a:moveTo>
                    <a:lnTo>
                      <a:pt x="7" y="2"/>
                    </a:lnTo>
                    <a:lnTo>
                      <a:pt x="12" y="10"/>
                    </a:lnTo>
                    <a:lnTo>
                      <a:pt x="12" y="14"/>
                    </a:lnTo>
                    <a:lnTo>
                      <a:pt x="2" y="14"/>
                    </a:lnTo>
                    <a:lnTo>
                      <a:pt x="0" y="19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31" y="14"/>
                    </a:lnTo>
                    <a:lnTo>
                      <a:pt x="34" y="12"/>
                    </a:lnTo>
                    <a:lnTo>
                      <a:pt x="17" y="12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72" name="Group 12305"/>
            <p:cNvGrpSpPr>
              <a:grpSpLocks/>
            </p:cNvGrpSpPr>
            <p:nvPr/>
          </p:nvGrpSpPr>
          <p:grpSpPr bwMode="auto">
            <a:xfrm>
              <a:off x="9208" y="6586"/>
              <a:ext cx="2" cy="19"/>
              <a:chOff x="9208" y="6586"/>
              <a:chExt cx="2" cy="19"/>
            </a:xfrm>
          </p:grpSpPr>
          <p:sp>
            <p:nvSpPr>
              <p:cNvPr id="19917" name="Freeform 12306"/>
              <p:cNvSpPr>
                <a:spLocks/>
              </p:cNvSpPr>
              <p:nvPr/>
            </p:nvSpPr>
            <p:spPr bwMode="auto">
              <a:xfrm>
                <a:off x="9208" y="6586"/>
                <a:ext cx="2" cy="19"/>
              </a:xfrm>
              <a:custGeom>
                <a:avLst/>
                <a:gdLst>
                  <a:gd name="T0" fmla="+- 0 6586 6586"/>
                  <a:gd name="T1" fmla="*/ 6586 h 19"/>
                  <a:gd name="T2" fmla="+- 0 6605 6586"/>
                  <a:gd name="T3" fmla="*/ 6605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73" name="Group 12307"/>
            <p:cNvGrpSpPr>
              <a:grpSpLocks/>
            </p:cNvGrpSpPr>
            <p:nvPr/>
          </p:nvGrpSpPr>
          <p:grpSpPr bwMode="auto">
            <a:xfrm>
              <a:off x="9208" y="6446"/>
              <a:ext cx="84" cy="149"/>
              <a:chOff x="9208" y="6446"/>
              <a:chExt cx="84" cy="149"/>
            </a:xfrm>
          </p:grpSpPr>
          <p:sp>
            <p:nvSpPr>
              <p:cNvPr id="19916" name="Freeform 12308"/>
              <p:cNvSpPr>
                <a:spLocks/>
              </p:cNvSpPr>
              <p:nvPr/>
            </p:nvSpPr>
            <p:spPr bwMode="auto">
              <a:xfrm>
                <a:off x="9208" y="6446"/>
                <a:ext cx="84" cy="149"/>
              </a:xfrm>
              <a:custGeom>
                <a:avLst/>
                <a:gdLst>
                  <a:gd name="T0" fmla="+- 0 9208 9208"/>
                  <a:gd name="T1" fmla="*/ T0 w 84"/>
                  <a:gd name="T2" fmla="+- 0 6595 6446"/>
                  <a:gd name="T3" fmla="*/ 6595 h 149"/>
                  <a:gd name="T4" fmla="+- 0 9292 9208"/>
                  <a:gd name="T5" fmla="*/ T4 w 84"/>
                  <a:gd name="T6" fmla="+- 0 6446 6446"/>
                  <a:gd name="T7" fmla="*/ 6446 h 14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84" h="149">
                    <a:moveTo>
                      <a:pt x="0" y="149"/>
                    </a:moveTo>
                    <a:lnTo>
                      <a:pt x="84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74" name="Group 12309"/>
            <p:cNvGrpSpPr>
              <a:grpSpLocks/>
            </p:cNvGrpSpPr>
            <p:nvPr/>
          </p:nvGrpSpPr>
          <p:grpSpPr bwMode="auto">
            <a:xfrm>
              <a:off x="9134" y="6403"/>
              <a:ext cx="158" cy="192"/>
              <a:chOff x="9134" y="6403"/>
              <a:chExt cx="158" cy="192"/>
            </a:xfrm>
          </p:grpSpPr>
          <p:sp>
            <p:nvSpPr>
              <p:cNvPr id="19915" name="Freeform 12310"/>
              <p:cNvSpPr>
                <a:spLocks/>
              </p:cNvSpPr>
              <p:nvPr/>
            </p:nvSpPr>
            <p:spPr bwMode="auto">
              <a:xfrm>
                <a:off x="9134" y="6403"/>
                <a:ext cx="158" cy="192"/>
              </a:xfrm>
              <a:custGeom>
                <a:avLst/>
                <a:gdLst>
                  <a:gd name="T0" fmla="+- 0 9208 9134"/>
                  <a:gd name="T1" fmla="*/ T0 w 158"/>
                  <a:gd name="T2" fmla="+- 0 6595 6403"/>
                  <a:gd name="T3" fmla="*/ 6595 h 192"/>
                  <a:gd name="T4" fmla="+- 0 9134 9134"/>
                  <a:gd name="T5" fmla="*/ T4 w 158"/>
                  <a:gd name="T6" fmla="+- 0 6552 6403"/>
                  <a:gd name="T7" fmla="*/ 6552 h 192"/>
                  <a:gd name="T8" fmla="+- 0 9220 9134"/>
                  <a:gd name="T9" fmla="*/ T8 w 158"/>
                  <a:gd name="T10" fmla="+- 0 6403 6403"/>
                  <a:gd name="T11" fmla="*/ 6403 h 192"/>
                  <a:gd name="T12" fmla="+- 0 9292 9134"/>
                  <a:gd name="T13" fmla="*/ T12 w 158"/>
                  <a:gd name="T14" fmla="+- 0 6446 6403"/>
                  <a:gd name="T15" fmla="*/ 6446 h 1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8" h="192">
                    <a:moveTo>
                      <a:pt x="74" y="192"/>
                    </a:moveTo>
                    <a:lnTo>
                      <a:pt x="0" y="149"/>
                    </a:lnTo>
                    <a:lnTo>
                      <a:pt x="86" y="0"/>
                    </a:lnTo>
                    <a:lnTo>
                      <a:pt x="158" y="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75" name="Group 12311"/>
            <p:cNvGrpSpPr>
              <a:grpSpLocks/>
            </p:cNvGrpSpPr>
            <p:nvPr/>
          </p:nvGrpSpPr>
          <p:grpSpPr bwMode="auto">
            <a:xfrm>
              <a:off x="9208" y="6475"/>
              <a:ext cx="24" cy="34"/>
              <a:chOff x="9208" y="6475"/>
              <a:chExt cx="24" cy="34"/>
            </a:xfrm>
          </p:grpSpPr>
          <p:sp>
            <p:nvSpPr>
              <p:cNvPr id="19912" name="Freeform 12312"/>
              <p:cNvSpPr>
                <a:spLocks/>
              </p:cNvSpPr>
              <p:nvPr/>
            </p:nvSpPr>
            <p:spPr bwMode="auto">
              <a:xfrm>
                <a:off x="9208" y="6475"/>
                <a:ext cx="24" cy="34"/>
              </a:xfrm>
              <a:custGeom>
                <a:avLst/>
                <a:gdLst>
                  <a:gd name="T0" fmla="+- 0 9227 9208"/>
                  <a:gd name="T1" fmla="*/ T0 w 24"/>
                  <a:gd name="T2" fmla="+- 0 6492 6475"/>
                  <a:gd name="T3" fmla="*/ 6492 h 34"/>
                  <a:gd name="T4" fmla="+- 0 9222 9208"/>
                  <a:gd name="T5" fmla="*/ T4 w 24"/>
                  <a:gd name="T6" fmla="+- 0 6492 6475"/>
                  <a:gd name="T7" fmla="*/ 6492 h 34"/>
                  <a:gd name="T8" fmla="+- 0 9230 9208"/>
                  <a:gd name="T9" fmla="*/ T8 w 24"/>
                  <a:gd name="T10" fmla="+- 0 6509 6475"/>
                  <a:gd name="T11" fmla="*/ 6509 h 34"/>
                  <a:gd name="T12" fmla="+- 0 9232 9208"/>
                  <a:gd name="T13" fmla="*/ T12 w 24"/>
                  <a:gd name="T14" fmla="+- 0 6504 6475"/>
                  <a:gd name="T15" fmla="*/ 6504 h 34"/>
                  <a:gd name="T16" fmla="+- 0 9227 9208"/>
                  <a:gd name="T17" fmla="*/ T16 w 24"/>
                  <a:gd name="T18" fmla="+- 0 6494 6475"/>
                  <a:gd name="T19" fmla="*/ 6494 h 34"/>
                  <a:gd name="T20" fmla="+- 0 9227 9208"/>
                  <a:gd name="T21" fmla="*/ T20 w 24"/>
                  <a:gd name="T22" fmla="+- 0 6492 6475"/>
                  <a:gd name="T23" fmla="*/ 6492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4" h="34">
                    <a:moveTo>
                      <a:pt x="19" y="17"/>
                    </a:moveTo>
                    <a:lnTo>
                      <a:pt x="14" y="17"/>
                    </a:lnTo>
                    <a:lnTo>
                      <a:pt x="22" y="34"/>
                    </a:lnTo>
                    <a:lnTo>
                      <a:pt x="24" y="29"/>
                    </a:lnTo>
                    <a:lnTo>
                      <a:pt x="19" y="19"/>
                    </a:lnTo>
                    <a:lnTo>
                      <a:pt x="19" y="1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13" name="Freeform 12313"/>
              <p:cNvSpPr>
                <a:spLocks/>
              </p:cNvSpPr>
              <p:nvPr/>
            </p:nvSpPr>
            <p:spPr bwMode="auto">
              <a:xfrm>
                <a:off x="9208" y="6475"/>
                <a:ext cx="24" cy="34"/>
              </a:xfrm>
              <a:custGeom>
                <a:avLst/>
                <a:gdLst>
                  <a:gd name="T0" fmla="+- 0 9242 9208"/>
                  <a:gd name="T1" fmla="*/ T0 w 24"/>
                  <a:gd name="T2" fmla="+- 0 6487 6475"/>
                  <a:gd name="T3" fmla="*/ 6487 h 34"/>
                  <a:gd name="T4" fmla="+- 0 9225 9208"/>
                  <a:gd name="T5" fmla="*/ T4 w 24"/>
                  <a:gd name="T6" fmla="+- 0 6490 6475"/>
                  <a:gd name="T7" fmla="*/ 6490 h 34"/>
                  <a:gd name="T8" fmla="+- 0 9210 9208"/>
                  <a:gd name="T9" fmla="*/ T8 w 24"/>
                  <a:gd name="T10" fmla="+- 0 6490 6475"/>
                  <a:gd name="T11" fmla="*/ 6490 h 34"/>
                  <a:gd name="T12" fmla="+- 0 9208 9208"/>
                  <a:gd name="T13" fmla="*/ T12 w 24"/>
                  <a:gd name="T14" fmla="+- 0 6494 6475"/>
                  <a:gd name="T15" fmla="*/ 6494 h 34"/>
                  <a:gd name="T16" fmla="+- 0 9222 9208"/>
                  <a:gd name="T17" fmla="*/ T16 w 24"/>
                  <a:gd name="T18" fmla="+- 0 6492 6475"/>
                  <a:gd name="T19" fmla="*/ 6492 h 34"/>
                  <a:gd name="T20" fmla="+- 0 9239 9208"/>
                  <a:gd name="T21" fmla="*/ T20 w 24"/>
                  <a:gd name="T22" fmla="+- 0 6492 6475"/>
                  <a:gd name="T23" fmla="*/ 6492 h 34"/>
                  <a:gd name="T24" fmla="+- 0 9242 9208"/>
                  <a:gd name="T25" fmla="*/ T24 w 24"/>
                  <a:gd name="T26" fmla="+- 0 6487 6475"/>
                  <a:gd name="T27" fmla="*/ 6487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4" h="34">
                    <a:moveTo>
                      <a:pt x="34" y="12"/>
                    </a:moveTo>
                    <a:lnTo>
                      <a:pt x="17" y="15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14" y="17"/>
                    </a:lnTo>
                    <a:lnTo>
                      <a:pt x="31" y="17"/>
                    </a:lnTo>
                    <a:lnTo>
                      <a:pt x="34" y="1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14" name="Freeform 12314"/>
              <p:cNvSpPr>
                <a:spLocks/>
              </p:cNvSpPr>
              <p:nvPr/>
            </p:nvSpPr>
            <p:spPr bwMode="auto">
              <a:xfrm>
                <a:off x="9208" y="6475"/>
                <a:ext cx="24" cy="34"/>
              </a:xfrm>
              <a:custGeom>
                <a:avLst/>
                <a:gdLst>
                  <a:gd name="T0" fmla="+- 0 9220 9208"/>
                  <a:gd name="T1" fmla="*/ T0 w 24"/>
                  <a:gd name="T2" fmla="+- 0 6475 6475"/>
                  <a:gd name="T3" fmla="*/ 6475 h 34"/>
                  <a:gd name="T4" fmla="+- 0 9218 9208"/>
                  <a:gd name="T5" fmla="*/ T4 w 24"/>
                  <a:gd name="T6" fmla="+- 0 6478 6475"/>
                  <a:gd name="T7" fmla="*/ 6478 h 34"/>
                  <a:gd name="T8" fmla="+- 0 9220 9208"/>
                  <a:gd name="T9" fmla="*/ T8 w 24"/>
                  <a:gd name="T10" fmla="+- 0 6487 6475"/>
                  <a:gd name="T11" fmla="*/ 6487 h 34"/>
                  <a:gd name="T12" fmla="+- 0 9222 9208"/>
                  <a:gd name="T13" fmla="*/ T12 w 24"/>
                  <a:gd name="T14" fmla="+- 0 6487 6475"/>
                  <a:gd name="T15" fmla="*/ 6487 h 34"/>
                  <a:gd name="T16" fmla="+- 0 9222 9208"/>
                  <a:gd name="T17" fmla="*/ T16 w 24"/>
                  <a:gd name="T18" fmla="+- 0 6490 6475"/>
                  <a:gd name="T19" fmla="*/ 6490 h 34"/>
                  <a:gd name="T20" fmla="+- 0 9225 9208"/>
                  <a:gd name="T21" fmla="*/ T20 w 24"/>
                  <a:gd name="T22" fmla="+- 0 6490 6475"/>
                  <a:gd name="T23" fmla="*/ 6490 h 34"/>
                  <a:gd name="T24" fmla="+- 0 9220 9208"/>
                  <a:gd name="T25" fmla="*/ T24 w 24"/>
                  <a:gd name="T26" fmla="+- 0 6475 6475"/>
                  <a:gd name="T27" fmla="*/ 6475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24" h="34">
                    <a:moveTo>
                      <a:pt x="12" y="0"/>
                    </a:moveTo>
                    <a:lnTo>
                      <a:pt x="10" y="3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76" name="Group 12315"/>
            <p:cNvGrpSpPr>
              <a:grpSpLocks/>
            </p:cNvGrpSpPr>
            <p:nvPr/>
          </p:nvGrpSpPr>
          <p:grpSpPr bwMode="auto">
            <a:xfrm>
              <a:off x="14990" y="1630"/>
              <a:ext cx="2" cy="19"/>
              <a:chOff x="14990" y="1630"/>
              <a:chExt cx="2" cy="19"/>
            </a:xfrm>
          </p:grpSpPr>
          <p:sp>
            <p:nvSpPr>
              <p:cNvPr id="19911" name="Freeform 12316"/>
              <p:cNvSpPr>
                <a:spLocks/>
              </p:cNvSpPr>
              <p:nvPr/>
            </p:nvSpPr>
            <p:spPr bwMode="auto">
              <a:xfrm>
                <a:off x="14990" y="1630"/>
                <a:ext cx="2" cy="19"/>
              </a:xfrm>
              <a:custGeom>
                <a:avLst/>
                <a:gdLst>
                  <a:gd name="T0" fmla="+- 0 1630 1630"/>
                  <a:gd name="T1" fmla="*/ 1630 h 19"/>
                  <a:gd name="T2" fmla="+- 0 1649 1630"/>
                  <a:gd name="T3" fmla="*/ 1649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77" name="Group 12317"/>
            <p:cNvGrpSpPr>
              <a:grpSpLocks/>
            </p:cNvGrpSpPr>
            <p:nvPr/>
          </p:nvGrpSpPr>
          <p:grpSpPr bwMode="auto">
            <a:xfrm>
              <a:off x="14990" y="1625"/>
              <a:ext cx="168" cy="2"/>
              <a:chOff x="14990" y="1625"/>
              <a:chExt cx="168" cy="2"/>
            </a:xfrm>
          </p:grpSpPr>
          <p:sp>
            <p:nvSpPr>
              <p:cNvPr id="19910" name="Freeform 12318"/>
              <p:cNvSpPr>
                <a:spLocks/>
              </p:cNvSpPr>
              <p:nvPr/>
            </p:nvSpPr>
            <p:spPr bwMode="auto">
              <a:xfrm>
                <a:off x="14990" y="1625"/>
                <a:ext cx="168" cy="2"/>
              </a:xfrm>
              <a:custGeom>
                <a:avLst/>
                <a:gdLst>
                  <a:gd name="T0" fmla="+- 0 14990 14990"/>
                  <a:gd name="T1" fmla="*/ T0 w 168"/>
                  <a:gd name="T2" fmla="+- 0 15158 14990"/>
                  <a:gd name="T3" fmla="*/ T2 w 16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68">
                    <a:moveTo>
                      <a:pt x="0" y="0"/>
                    </a:moveTo>
                    <a:lnTo>
                      <a:pt x="168" y="0"/>
                    </a:lnTo>
                  </a:path>
                </a:pathLst>
              </a:custGeom>
              <a:noFill/>
              <a:ln w="18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78" name="Group 12319"/>
            <p:cNvGrpSpPr>
              <a:grpSpLocks/>
            </p:cNvGrpSpPr>
            <p:nvPr/>
          </p:nvGrpSpPr>
          <p:grpSpPr bwMode="auto">
            <a:xfrm>
              <a:off x="14975" y="1526"/>
              <a:ext cx="182" cy="113"/>
              <a:chOff x="14975" y="1526"/>
              <a:chExt cx="182" cy="113"/>
            </a:xfrm>
          </p:grpSpPr>
          <p:sp>
            <p:nvSpPr>
              <p:cNvPr id="19909" name="Freeform 12320"/>
              <p:cNvSpPr>
                <a:spLocks/>
              </p:cNvSpPr>
              <p:nvPr/>
            </p:nvSpPr>
            <p:spPr bwMode="auto">
              <a:xfrm>
                <a:off x="14975" y="1526"/>
                <a:ext cx="182" cy="113"/>
              </a:xfrm>
              <a:custGeom>
                <a:avLst/>
                <a:gdLst>
                  <a:gd name="T0" fmla="+- 0 14990 14975"/>
                  <a:gd name="T1" fmla="*/ T0 w 182"/>
                  <a:gd name="T2" fmla="+- 0 1639 1526"/>
                  <a:gd name="T3" fmla="*/ 1639 h 113"/>
                  <a:gd name="T4" fmla="+- 0 14975 14975"/>
                  <a:gd name="T5" fmla="*/ T4 w 182"/>
                  <a:gd name="T6" fmla="+- 0 1555 1526"/>
                  <a:gd name="T7" fmla="*/ 1555 h 113"/>
                  <a:gd name="T8" fmla="+- 0 15143 14975"/>
                  <a:gd name="T9" fmla="*/ T8 w 182"/>
                  <a:gd name="T10" fmla="+- 0 1526 1526"/>
                  <a:gd name="T11" fmla="*/ 1526 h 113"/>
                  <a:gd name="T12" fmla="+- 0 15158 14975"/>
                  <a:gd name="T13" fmla="*/ T12 w 182"/>
                  <a:gd name="T14" fmla="+- 0 1610 1526"/>
                  <a:gd name="T15" fmla="*/ 1610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2" h="113">
                    <a:moveTo>
                      <a:pt x="15" y="113"/>
                    </a:moveTo>
                    <a:lnTo>
                      <a:pt x="0" y="29"/>
                    </a:lnTo>
                    <a:lnTo>
                      <a:pt x="168" y="0"/>
                    </a:lnTo>
                    <a:lnTo>
                      <a:pt x="183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79" name="Group 12321"/>
            <p:cNvGrpSpPr>
              <a:grpSpLocks/>
            </p:cNvGrpSpPr>
            <p:nvPr/>
          </p:nvGrpSpPr>
          <p:grpSpPr bwMode="auto">
            <a:xfrm>
              <a:off x="15066" y="1572"/>
              <a:ext cx="26" cy="29"/>
              <a:chOff x="15066" y="1572"/>
              <a:chExt cx="26" cy="29"/>
            </a:xfrm>
          </p:grpSpPr>
          <p:sp>
            <p:nvSpPr>
              <p:cNvPr id="19906" name="Freeform 12322"/>
              <p:cNvSpPr>
                <a:spLocks/>
              </p:cNvSpPr>
              <p:nvPr/>
            </p:nvSpPr>
            <p:spPr bwMode="auto">
              <a:xfrm>
                <a:off x="15066" y="1572"/>
                <a:ext cx="26" cy="29"/>
              </a:xfrm>
              <a:custGeom>
                <a:avLst/>
                <a:gdLst>
                  <a:gd name="T0" fmla="+- 0 15071 15066"/>
                  <a:gd name="T1" fmla="*/ T0 w 26"/>
                  <a:gd name="T2" fmla="+- 0 1574 1572"/>
                  <a:gd name="T3" fmla="*/ 1574 h 29"/>
                  <a:gd name="T4" fmla="+- 0 15066 15066"/>
                  <a:gd name="T5" fmla="*/ T4 w 26"/>
                  <a:gd name="T6" fmla="+- 0 1577 1572"/>
                  <a:gd name="T7" fmla="*/ 1577 h 29"/>
                  <a:gd name="T8" fmla="+- 0 15078 15066"/>
                  <a:gd name="T9" fmla="*/ T8 w 26"/>
                  <a:gd name="T10" fmla="+- 0 1586 1572"/>
                  <a:gd name="T11" fmla="*/ 1586 h 29"/>
                  <a:gd name="T12" fmla="+- 0 15071 15066"/>
                  <a:gd name="T13" fmla="*/ T12 w 26"/>
                  <a:gd name="T14" fmla="+- 0 1601 1572"/>
                  <a:gd name="T15" fmla="*/ 1601 h 29"/>
                  <a:gd name="T16" fmla="+- 0 15074 15066"/>
                  <a:gd name="T17" fmla="*/ T16 w 26"/>
                  <a:gd name="T18" fmla="+- 0 1601 1572"/>
                  <a:gd name="T19" fmla="*/ 1601 h 29"/>
                  <a:gd name="T20" fmla="+- 0 15078 15066"/>
                  <a:gd name="T21" fmla="*/ T20 w 26"/>
                  <a:gd name="T22" fmla="+- 0 1591 1572"/>
                  <a:gd name="T23" fmla="*/ 1591 h 29"/>
                  <a:gd name="T24" fmla="+- 0 15078 15066"/>
                  <a:gd name="T25" fmla="*/ T24 w 26"/>
                  <a:gd name="T26" fmla="+- 0 1589 1572"/>
                  <a:gd name="T27" fmla="*/ 1589 h 29"/>
                  <a:gd name="T28" fmla="+- 0 15083 15066"/>
                  <a:gd name="T29" fmla="*/ T28 w 26"/>
                  <a:gd name="T30" fmla="+- 0 1589 1572"/>
                  <a:gd name="T31" fmla="*/ 1589 h 29"/>
                  <a:gd name="T32" fmla="+- 0 15081 15066"/>
                  <a:gd name="T33" fmla="*/ T32 w 26"/>
                  <a:gd name="T34" fmla="+- 0 1586 1572"/>
                  <a:gd name="T35" fmla="*/ 1586 h 29"/>
                  <a:gd name="T36" fmla="+- 0 15082 15066"/>
                  <a:gd name="T37" fmla="*/ T36 w 26"/>
                  <a:gd name="T38" fmla="+- 0 1584 1572"/>
                  <a:gd name="T39" fmla="*/ 1584 h 29"/>
                  <a:gd name="T40" fmla="+- 0 15078 15066"/>
                  <a:gd name="T41" fmla="*/ T40 w 26"/>
                  <a:gd name="T42" fmla="+- 0 1584 1572"/>
                  <a:gd name="T43" fmla="*/ 1584 h 29"/>
                  <a:gd name="T44" fmla="+- 0 15078 15066"/>
                  <a:gd name="T45" fmla="*/ T44 w 26"/>
                  <a:gd name="T46" fmla="+- 0 1582 1572"/>
                  <a:gd name="T47" fmla="*/ 1582 h 29"/>
                  <a:gd name="T48" fmla="+- 0 15076 15066"/>
                  <a:gd name="T49" fmla="*/ T48 w 26"/>
                  <a:gd name="T50" fmla="+- 0 1582 1572"/>
                  <a:gd name="T51" fmla="*/ 1582 h 29"/>
                  <a:gd name="T52" fmla="+- 0 15071 15066"/>
                  <a:gd name="T53" fmla="*/ T52 w 26"/>
                  <a:gd name="T54" fmla="+- 0 1574 1572"/>
                  <a:gd name="T55" fmla="*/ 1574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6" h="29">
                    <a:moveTo>
                      <a:pt x="5" y="2"/>
                    </a:moveTo>
                    <a:lnTo>
                      <a:pt x="0" y="5"/>
                    </a:lnTo>
                    <a:lnTo>
                      <a:pt x="12" y="14"/>
                    </a:lnTo>
                    <a:lnTo>
                      <a:pt x="5" y="29"/>
                    </a:lnTo>
                    <a:lnTo>
                      <a:pt x="8" y="29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17" y="17"/>
                    </a:lnTo>
                    <a:lnTo>
                      <a:pt x="15" y="14"/>
                    </a:lnTo>
                    <a:lnTo>
                      <a:pt x="16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5" y="2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07" name="Freeform 12323"/>
              <p:cNvSpPr>
                <a:spLocks/>
              </p:cNvSpPr>
              <p:nvPr/>
            </p:nvSpPr>
            <p:spPr bwMode="auto">
              <a:xfrm>
                <a:off x="15066" y="1572"/>
                <a:ext cx="26" cy="29"/>
              </a:xfrm>
              <a:custGeom>
                <a:avLst/>
                <a:gdLst>
                  <a:gd name="T0" fmla="+- 0 15083 15066"/>
                  <a:gd name="T1" fmla="*/ T0 w 26"/>
                  <a:gd name="T2" fmla="+- 0 1589 1572"/>
                  <a:gd name="T3" fmla="*/ 1589 h 29"/>
                  <a:gd name="T4" fmla="+- 0 15081 15066"/>
                  <a:gd name="T5" fmla="*/ T4 w 26"/>
                  <a:gd name="T6" fmla="+- 0 1589 1572"/>
                  <a:gd name="T7" fmla="*/ 1589 h 29"/>
                  <a:gd name="T8" fmla="+- 0 15081 15066"/>
                  <a:gd name="T9" fmla="*/ T8 w 26"/>
                  <a:gd name="T10" fmla="+- 0 1591 1572"/>
                  <a:gd name="T11" fmla="*/ 1591 h 29"/>
                  <a:gd name="T12" fmla="+- 0 15088 15066"/>
                  <a:gd name="T13" fmla="*/ T12 w 26"/>
                  <a:gd name="T14" fmla="+- 0 1598 1572"/>
                  <a:gd name="T15" fmla="*/ 1598 h 29"/>
                  <a:gd name="T16" fmla="+- 0 15093 15066"/>
                  <a:gd name="T17" fmla="*/ T16 w 26"/>
                  <a:gd name="T18" fmla="+- 0 1598 1572"/>
                  <a:gd name="T19" fmla="*/ 1598 h 29"/>
                  <a:gd name="T20" fmla="+- 0 15083 15066"/>
                  <a:gd name="T21" fmla="*/ T20 w 26"/>
                  <a:gd name="T22" fmla="+- 0 1589 1572"/>
                  <a:gd name="T23" fmla="*/ 1589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6" h="29">
                    <a:moveTo>
                      <a:pt x="17" y="17"/>
                    </a:moveTo>
                    <a:lnTo>
                      <a:pt x="15" y="17"/>
                    </a:lnTo>
                    <a:lnTo>
                      <a:pt x="15" y="19"/>
                    </a:lnTo>
                    <a:lnTo>
                      <a:pt x="22" y="26"/>
                    </a:lnTo>
                    <a:lnTo>
                      <a:pt x="27" y="26"/>
                    </a:lnTo>
                    <a:lnTo>
                      <a:pt x="17" y="1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08" name="Freeform 12324"/>
              <p:cNvSpPr>
                <a:spLocks/>
              </p:cNvSpPr>
              <p:nvPr/>
            </p:nvSpPr>
            <p:spPr bwMode="auto">
              <a:xfrm>
                <a:off x="15066" y="1572"/>
                <a:ext cx="26" cy="29"/>
              </a:xfrm>
              <a:custGeom>
                <a:avLst/>
                <a:gdLst>
                  <a:gd name="T0" fmla="+- 0 15088 15066"/>
                  <a:gd name="T1" fmla="*/ T0 w 26"/>
                  <a:gd name="T2" fmla="+- 0 1572 1572"/>
                  <a:gd name="T3" fmla="*/ 1572 h 29"/>
                  <a:gd name="T4" fmla="+- 0 15086 15066"/>
                  <a:gd name="T5" fmla="*/ T4 w 26"/>
                  <a:gd name="T6" fmla="+- 0 1572 1572"/>
                  <a:gd name="T7" fmla="*/ 1572 h 29"/>
                  <a:gd name="T8" fmla="+- 0 15081 15066"/>
                  <a:gd name="T9" fmla="*/ T8 w 26"/>
                  <a:gd name="T10" fmla="+- 0 1582 1572"/>
                  <a:gd name="T11" fmla="*/ 1582 h 29"/>
                  <a:gd name="T12" fmla="+- 0 15078 15066"/>
                  <a:gd name="T13" fmla="*/ T12 w 26"/>
                  <a:gd name="T14" fmla="+- 0 1584 1572"/>
                  <a:gd name="T15" fmla="*/ 1584 h 29"/>
                  <a:gd name="T16" fmla="+- 0 15082 15066"/>
                  <a:gd name="T17" fmla="*/ T16 w 26"/>
                  <a:gd name="T18" fmla="+- 0 1584 1572"/>
                  <a:gd name="T19" fmla="*/ 1584 h 29"/>
                  <a:gd name="T20" fmla="+- 0 15088 15066"/>
                  <a:gd name="T21" fmla="*/ T20 w 26"/>
                  <a:gd name="T22" fmla="+- 0 1572 1572"/>
                  <a:gd name="T23" fmla="*/ 1572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26" h="29">
                    <a:moveTo>
                      <a:pt x="22" y="0"/>
                    </a:moveTo>
                    <a:lnTo>
                      <a:pt x="20" y="0"/>
                    </a:lnTo>
                    <a:lnTo>
                      <a:pt x="15" y="10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80" name="Group 12325"/>
            <p:cNvGrpSpPr>
              <a:grpSpLocks/>
            </p:cNvGrpSpPr>
            <p:nvPr/>
          </p:nvGrpSpPr>
          <p:grpSpPr bwMode="auto">
            <a:xfrm>
              <a:off x="15158" y="1601"/>
              <a:ext cx="2" cy="19"/>
              <a:chOff x="15158" y="1601"/>
              <a:chExt cx="2" cy="19"/>
            </a:xfrm>
          </p:grpSpPr>
          <p:sp>
            <p:nvSpPr>
              <p:cNvPr id="19905" name="Freeform 12326"/>
              <p:cNvSpPr>
                <a:spLocks/>
              </p:cNvSpPr>
              <p:nvPr/>
            </p:nvSpPr>
            <p:spPr bwMode="auto">
              <a:xfrm>
                <a:off x="15158" y="1601"/>
                <a:ext cx="2" cy="19"/>
              </a:xfrm>
              <a:custGeom>
                <a:avLst/>
                <a:gdLst>
                  <a:gd name="T0" fmla="+- 0 1601 1601"/>
                  <a:gd name="T1" fmla="*/ 1601 h 19"/>
                  <a:gd name="T2" fmla="+- 0 1620 1601"/>
                  <a:gd name="T3" fmla="*/ 1620 h 1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">
                    <a:moveTo>
                      <a:pt x="0" y="0"/>
                    </a:move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81" name="Group 12327"/>
            <p:cNvGrpSpPr>
              <a:grpSpLocks/>
            </p:cNvGrpSpPr>
            <p:nvPr/>
          </p:nvGrpSpPr>
          <p:grpSpPr bwMode="auto">
            <a:xfrm>
              <a:off x="15158" y="1596"/>
              <a:ext cx="168" cy="2"/>
              <a:chOff x="15158" y="1596"/>
              <a:chExt cx="168" cy="2"/>
            </a:xfrm>
          </p:grpSpPr>
          <p:sp>
            <p:nvSpPr>
              <p:cNvPr id="19904" name="Freeform 12328"/>
              <p:cNvSpPr>
                <a:spLocks/>
              </p:cNvSpPr>
              <p:nvPr/>
            </p:nvSpPr>
            <p:spPr bwMode="auto">
              <a:xfrm>
                <a:off x="15158" y="1596"/>
                <a:ext cx="168" cy="2"/>
              </a:xfrm>
              <a:custGeom>
                <a:avLst/>
                <a:gdLst>
                  <a:gd name="T0" fmla="+- 0 15158 15158"/>
                  <a:gd name="T1" fmla="*/ T0 w 168"/>
                  <a:gd name="T2" fmla="+- 0 15326 15158"/>
                  <a:gd name="T3" fmla="*/ T2 w 16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68">
                    <a:moveTo>
                      <a:pt x="0" y="0"/>
                    </a:moveTo>
                    <a:lnTo>
                      <a:pt x="168" y="0"/>
                    </a:lnTo>
                  </a:path>
                </a:pathLst>
              </a:custGeom>
              <a:noFill/>
              <a:ln w="18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82" name="Group 12329"/>
            <p:cNvGrpSpPr>
              <a:grpSpLocks/>
            </p:cNvGrpSpPr>
            <p:nvPr/>
          </p:nvGrpSpPr>
          <p:grpSpPr bwMode="auto">
            <a:xfrm>
              <a:off x="15143" y="1498"/>
              <a:ext cx="182" cy="113"/>
              <a:chOff x="15143" y="1498"/>
              <a:chExt cx="182" cy="113"/>
            </a:xfrm>
          </p:grpSpPr>
          <p:sp>
            <p:nvSpPr>
              <p:cNvPr id="19903" name="Freeform 12330"/>
              <p:cNvSpPr>
                <a:spLocks/>
              </p:cNvSpPr>
              <p:nvPr/>
            </p:nvSpPr>
            <p:spPr bwMode="auto">
              <a:xfrm>
                <a:off x="15143" y="1498"/>
                <a:ext cx="182" cy="113"/>
              </a:xfrm>
              <a:custGeom>
                <a:avLst/>
                <a:gdLst>
                  <a:gd name="T0" fmla="+- 0 15158 15143"/>
                  <a:gd name="T1" fmla="*/ T0 w 182"/>
                  <a:gd name="T2" fmla="+- 0 1610 1498"/>
                  <a:gd name="T3" fmla="*/ 1610 h 113"/>
                  <a:gd name="T4" fmla="+- 0 15143 15143"/>
                  <a:gd name="T5" fmla="*/ T4 w 182"/>
                  <a:gd name="T6" fmla="+- 0 1526 1498"/>
                  <a:gd name="T7" fmla="*/ 1526 h 113"/>
                  <a:gd name="T8" fmla="+- 0 15311 15143"/>
                  <a:gd name="T9" fmla="*/ T8 w 182"/>
                  <a:gd name="T10" fmla="+- 0 1498 1498"/>
                  <a:gd name="T11" fmla="*/ 1498 h 113"/>
                  <a:gd name="T12" fmla="+- 0 15326 15143"/>
                  <a:gd name="T13" fmla="*/ T12 w 182"/>
                  <a:gd name="T14" fmla="+- 0 1582 1498"/>
                  <a:gd name="T15" fmla="*/ 1582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82" h="113">
                    <a:moveTo>
                      <a:pt x="15" y="112"/>
                    </a:moveTo>
                    <a:lnTo>
                      <a:pt x="0" y="28"/>
                    </a:lnTo>
                    <a:lnTo>
                      <a:pt x="168" y="0"/>
                    </a:lnTo>
                    <a:lnTo>
                      <a:pt x="183" y="8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83" name="Group 12331"/>
            <p:cNvGrpSpPr>
              <a:grpSpLocks/>
            </p:cNvGrpSpPr>
            <p:nvPr/>
          </p:nvGrpSpPr>
          <p:grpSpPr bwMode="auto">
            <a:xfrm>
              <a:off x="15234" y="1543"/>
              <a:ext cx="26" cy="29"/>
              <a:chOff x="15234" y="1543"/>
              <a:chExt cx="26" cy="29"/>
            </a:xfrm>
          </p:grpSpPr>
          <p:sp>
            <p:nvSpPr>
              <p:cNvPr id="19900" name="Freeform 12332"/>
              <p:cNvSpPr>
                <a:spLocks/>
              </p:cNvSpPr>
              <p:nvPr/>
            </p:nvSpPr>
            <p:spPr bwMode="auto">
              <a:xfrm>
                <a:off x="15234" y="1543"/>
                <a:ext cx="26" cy="29"/>
              </a:xfrm>
              <a:custGeom>
                <a:avLst/>
                <a:gdLst>
                  <a:gd name="T0" fmla="+- 0 15239 15234"/>
                  <a:gd name="T1" fmla="*/ T0 w 26"/>
                  <a:gd name="T2" fmla="+- 0 1546 1543"/>
                  <a:gd name="T3" fmla="*/ 1546 h 29"/>
                  <a:gd name="T4" fmla="+- 0 15234 15234"/>
                  <a:gd name="T5" fmla="*/ T4 w 26"/>
                  <a:gd name="T6" fmla="+- 0 1546 1543"/>
                  <a:gd name="T7" fmla="*/ 1546 h 29"/>
                  <a:gd name="T8" fmla="+- 0 15246 15234"/>
                  <a:gd name="T9" fmla="*/ T8 w 26"/>
                  <a:gd name="T10" fmla="+- 0 1558 1543"/>
                  <a:gd name="T11" fmla="*/ 1558 h 29"/>
                  <a:gd name="T12" fmla="+- 0 15239 15234"/>
                  <a:gd name="T13" fmla="*/ T12 w 26"/>
                  <a:gd name="T14" fmla="+- 0 1572 1543"/>
                  <a:gd name="T15" fmla="*/ 1572 h 29"/>
                  <a:gd name="T16" fmla="+- 0 15242 15234"/>
                  <a:gd name="T17" fmla="*/ T16 w 26"/>
                  <a:gd name="T18" fmla="+- 0 1572 1543"/>
                  <a:gd name="T19" fmla="*/ 1572 h 29"/>
                  <a:gd name="T20" fmla="+- 0 15246 15234"/>
                  <a:gd name="T21" fmla="*/ T20 w 26"/>
                  <a:gd name="T22" fmla="+- 0 1562 1543"/>
                  <a:gd name="T23" fmla="*/ 1562 h 29"/>
                  <a:gd name="T24" fmla="+- 0 15246 15234"/>
                  <a:gd name="T25" fmla="*/ T24 w 26"/>
                  <a:gd name="T26" fmla="+- 0 1560 1543"/>
                  <a:gd name="T27" fmla="*/ 1560 h 29"/>
                  <a:gd name="T28" fmla="+- 0 15254 15234"/>
                  <a:gd name="T29" fmla="*/ T28 w 26"/>
                  <a:gd name="T30" fmla="+- 0 1560 1543"/>
                  <a:gd name="T31" fmla="*/ 1560 h 29"/>
                  <a:gd name="T32" fmla="+- 0 15249 15234"/>
                  <a:gd name="T33" fmla="*/ T32 w 26"/>
                  <a:gd name="T34" fmla="+- 0 1555 1543"/>
                  <a:gd name="T35" fmla="*/ 1555 h 29"/>
                  <a:gd name="T36" fmla="+- 0 15246 15234"/>
                  <a:gd name="T37" fmla="*/ T36 w 26"/>
                  <a:gd name="T38" fmla="+- 0 1555 1543"/>
                  <a:gd name="T39" fmla="*/ 1555 h 29"/>
                  <a:gd name="T40" fmla="+- 0 15246 15234"/>
                  <a:gd name="T41" fmla="*/ T40 w 26"/>
                  <a:gd name="T42" fmla="+- 0 1553 1543"/>
                  <a:gd name="T43" fmla="*/ 1553 h 29"/>
                  <a:gd name="T44" fmla="+- 0 15244 15234"/>
                  <a:gd name="T45" fmla="*/ T44 w 26"/>
                  <a:gd name="T46" fmla="+- 0 1553 1543"/>
                  <a:gd name="T47" fmla="*/ 1553 h 29"/>
                  <a:gd name="T48" fmla="+- 0 15244 15234"/>
                  <a:gd name="T49" fmla="*/ T48 w 26"/>
                  <a:gd name="T50" fmla="+- 0 1550 1543"/>
                  <a:gd name="T51" fmla="*/ 1550 h 29"/>
                  <a:gd name="T52" fmla="+- 0 15239 15234"/>
                  <a:gd name="T53" fmla="*/ T52 w 26"/>
                  <a:gd name="T54" fmla="+- 0 1546 1543"/>
                  <a:gd name="T55" fmla="*/ 1546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6" h="29">
                    <a:moveTo>
                      <a:pt x="5" y="3"/>
                    </a:moveTo>
                    <a:lnTo>
                      <a:pt x="0" y="3"/>
                    </a:lnTo>
                    <a:lnTo>
                      <a:pt x="12" y="15"/>
                    </a:lnTo>
                    <a:lnTo>
                      <a:pt x="5" y="29"/>
                    </a:lnTo>
                    <a:lnTo>
                      <a:pt x="8" y="29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20" y="17"/>
                    </a:lnTo>
                    <a:lnTo>
                      <a:pt x="15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5" y="3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01" name="Freeform 12333"/>
              <p:cNvSpPr>
                <a:spLocks/>
              </p:cNvSpPr>
              <p:nvPr/>
            </p:nvSpPr>
            <p:spPr bwMode="auto">
              <a:xfrm>
                <a:off x="15234" y="1543"/>
                <a:ext cx="26" cy="29"/>
              </a:xfrm>
              <a:custGeom>
                <a:avLst/>
                <a:gdLst>
                  <a:gd name="T0" fmla="+- 0 15254 15234"/>
                  <a:gd name="T1" fmla="*/ T0 w 26"/>
                  <a:gd name="T2" fmla="+- 0 1560 1543"/>
                  <a:gd name="T3" fmla="*/ 1560 h 29"/>
                  <a:gd name="T4" fmla="+- 0 15249 15234"/>
                  <a:gd name="T5" fmla="*/ T4 w 26"/>
                  <a:gd name="T6" fmla="+- 0 1560 1543"/>
                  <a:gd name="T7" fmla="*/ 1560 h 29"/>
                  <a:gd name="T8" fmla="+- 0 15258 15234"/>
                  <a:gd name="T9" fmla="*/ T8 w 26"/>
                  <a:gd name="T10" fmla="+- 0 1570 1543"/>
                  <a:gd name="T11" fmla="*/ 1570 h 29"/>
                  <a:gd name="T12" fmla="+- 0 15261 15234"/>
                  <a:gd name="T13" fmla="*/ T12 w 26"/>
                  <a:gd name="T14" fmla="+- 0 1567 1543"/>
                  <a:gd name="T15" fmla="*/ 1567 h 29"/>
                  <a:gd name="T16" fmla="+- 0 15254 15234"/>
                  <a:gd name="T17" fmla="*/ T16 w 26"/>
                  <a:gd name="T18" fmla="+- 0 1560 1543"/>
                  <a:gd name="T19" fmla="*/ 1560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9">
                    <a:moveTo>
                      <a:pt x="20" y="17"/>
                    </a:moveTo>
                    <a:lnTo>
                      <a:pt x="15" y="17"/>
                    </a:lnTo>
                    <a:lnTo>
                      <a:pt x="24" y="27"/>
                    </a:lnTo>
                    <a:lnTo>
                      <a:pt x="27" y="24"/>
                    </a:lnTo>
                    <a:lnTo>
                      <a:pt x="20" y="1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02" name="Freeform 12334"/>
              <p:cNvSpPr>
                <a:spLocks/>
              </p:cNvSpPr>
              <p:nvPr/>
            </p:nvSpPr>
            <p:spPr bwMode="auto">
              <a:xfrm>
                <a:off x="15234" y="1543"/>
                <a:ext cx="26" cy="29"/>
              </a:xfrm>
              <a:custGeom>
                <a:avLst/>
                <a:gdLst>
                  <a:gd name="T0" fmla="+- 0 15256 15234"/>
                  <a:gd name="T1" fmla="*/ T0 w 26"/>
                  <a:gd name="T2" fmla="+- 0 1543 1543"/>
                  <a:gd name="T3" fmla="*/ 1543 h 29"/>
                  <a:gd name="T4" fmla="+- 0 15254 15234"/>
                  <a:gd name="T5" fmla="*/ T4 w 26"/>
                  <a:gd name="T6" fmla="+- 0 1543 1543"/>
                  <a:gd name="T7" fmla="*/ 1543 h 29"/>
                  <a:gd name="T8" fmla="+- 0 15249 15234"/>
                  <a:gd name="T9" fmla="*/ T8 w 26"/>
                  <a:gd name="T10" fmla="+- 0 1550 1543"/>
                  <a:gd name="T11" fmla="*/ 1550 h 29"/>
                  <a:gd name="T12" fmla="+- 0 15249 15234"/>
                  <a:gd name="T13" fmla="*/ T12 w 26"/>
                  <a:gd name="T14" fmla="+- 0 1553 1543"/>
                  <a:gd name="T15" fmla="*/ 1553 h 29"/>
                  <a:gd name="T16" fmla="+- 0 15246 15234"/>
                  <a:gd name="T17" fmla="*/ T16 w 26"/>
                  <a:gd name="T18" fmla="+- 0 1553 1543"/>
                  <a:gd name="T19" fmla="*/ 1553 h 29"/>
                  <a:gd name="T20" fmla="+- 0 15246 15234"/>
                  <a:gd name="T21" fmla="*/ T20 w 26"/>
                  <a:gd name="T22" fmla="+- 0 1555 1543"/>
                  <a:gd name="T23" fmla="*/ 1555 h 29"/>
                  <a:gd name="T24" fmla="+- 0 15249 15234"/>
                  <a:gd name="T25" fmla="*/ T24 w 26"/>
                  <a:gd name="T26" fmla="+- 0 1555 1543"/>
                  <a:gd name="T27" fmla="*/ 1555 h 29"/>
                  <a:gd name="T28" fmla="+- 0 15256 15234"/>
                  <a:gd name="T29" fmla="*/ T28 w 26"/>
                  <a:gd name="T30" fmla="+- 0 1543 1543"/>
                  <a:gd name="T31" fmla="*/ 1543 h 2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6" h="29">
                    <a:moveTo>
                      <a:pt x="22" y="0"/>
                    </a:moveTo>
                    <a:lnTo>
                      <a:pt x="20" y="0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84" name="Group 12335"/>
            <p:cNvGrpSpPr>
              <a:grpSpLocks/>
            </p:cNvGrpSpPr>
            <p:nvPr/>
          </p:nvGrpSpPr>
          <p:grpSpPr bwMode="auto">
            <a:xfrm>
              <a:off x="15789" y="2911"/>
              <a:ext cx="43" cy="43"/>
              <a:chOff x="15789" y="2911"/>
              <a:chExt cx="43" cy="43"/>
            </a:xfrm>
          </p:grpSpPr>
          <p:sp>
            <p:nvSpPr>
              <p:cNvPr id="19899" name="Freeform 12336"/>
              <p:cNvSpPr>
                <a:spLocks/>
              </p:cNvSpPr>
              <p:nvPr/>
            </p:nvSpPr>
            <p:spPr bwMode="auto">
              <a:xfrm>
                <a:off x="15789" y="2911"/>
                <a:ext cx="43" cy="43"/>
              </a:xfrm>
              <a:custGeom>
                <a:avLst/>
                <a:gdLst>
                  <a:gd name="T0" fmla="+- 0 15780 15789"/>
                  <a:gd name="T1" fmla="*/ T0 w 43"/>
                  <a:gd name="T2" fmla="+- 0 2933 2911"/>
                  <a:gd name="T3" fmla="*/ 2933 h 43"/>
                  <a:gd name="T4" fmla="+- 0 15840 15789"/>
                  <a:gd name="T5" fmla="*/ T4 w 43"/>
                  <a:gd name="T6" fmla="+- 0 2933 2911"/>
                  <a:gd name="T7" fmla="*/ 2933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9" y="22"/>
                    </a:moveTo>
                    <a:lnTo>
                      <a:pt x="51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85" name="Group 12337"/>
            <p:cNvGrpSpPr>
              <a:grpSpLocks/>
            </p:cNvGrpSpPr>
            <p:nvPr/>
          </p:nvGrpSpPr>
          <p:grpSpPr bwMode="auto">
            <a:xfrm>
              <a:off x="15724" y="3091"/>
              <a:ext cx="43" cy="41"/>
              <a:chOff x="15724" y="3091"/>
              <a:chExt cx="43" cy="41"/>
            </a:xfrm>
          </p:grpSpPr>
          <p:sp>
            <p:nvSpPr>
              <p:cNvPr id="19898" name="Freeform 12338"/>
              <p:cNvSpPr>
                <a:spLocks/>
              </p:cNvSpPr>
              <p:nvPr/>
            </p:nvSpPr>
            <p:spPr bwMode="auto">
              <a:xfrm>
                <a:off x="15724" y="3091"/>
                <a:ext cx="43" cy="41"/>
              </a:xfrm>
              <a:custGeom>
                <a:avLst/>
                <a:gdLst>
                  <a:gd name="T0" fmla="+- 0 15716 15724"/>
                  <a:gd name="T1" fmla="*/ T0 w 43"/>
                  <a:gd name="T2" fmla="+- 0 3112 3091"/>
                  <a:gd name="T3" fmla="*/ 3112 h 41"/>
                  <a:gd name="T4" fmla="+- 0 15776 15724"/>
                  <a:gd name="T5" fmla="*/ T4 w 43"/>
                  <a:gd name="T6" fmla="+- 0 3112 3091"/>
                  <a:gd name="T7" fmla="*/ 3112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1">
                    <a:moveTo>
                      <a:pt x="-8" y="21"/>
                    </a:moveTo>
                    <a:lnTo>
                      <a:pt x="52" y="21"/>
                    </a:lnTo>
                  </a:path>
                </a:pathLst>
              </a:custGeom>
              <a:noFill/>
              <a:ln w="3784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86" name="Group 12339"/>
            <p:cNvGrpSpPr>
              <a:grpSpLocks/>
            </p:cNvGrpSpPr>
            <p:nvPr/>
          </p:nvGrpSpPr>
          <p:grpSpPr bwMode="auto">
            <a:xfrm>
              <a:off x="15642" y="3226"/>
              <a:ext cx="43" cy="43"/>
              <a:chOff x="15642" y="3226"/>
              <a:chExt cx="43" cy="43"/>
            </a:xfrm>
          </p:grpSpPr>
          <p:sp>
            <p:nvSpPr>
              <p:cNvPr id="19897" name="Freeform 12340"/>
              <p:cNvSpPr>
                <a:spLocks/>
              </p:cNvSpPr>
              <p:nvPr/>
            </p:nvSpPr>
            <p:spPr bwMode="auto">
              <a:xfrm>
                <a:off x="15642" y="3226"/>
                <a:ext cx="43" cy="43"/>
              </a:xfrm>
              <a:custGeom>
                <a:avLst/>
                <a:gdLst>
                  <a:gd name="T0" fmla="+- 0 15634 15642"/>
                  <a:gd name="T1" fmla="*/ T0 w 43"/>
                  <a:gd name="T2" fmla="+- 0 3247 3226"/>
                  <a:gd name="T3" fmla="*/ 3247 h 43"/>
                  <a:gd name="T4" fmla="+- 0 15694 15642"/>
                  <a:gd name="T5" fmla="*/ T4 w 43"/>
                  <a:gd name="T6" fmla="+- 0 3247 3226"/>
                  <a:gd name="T7" fmla="*/ 3247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8" y="21"/>
                    </a:moveTo>
                    <a:lnTo>
                      <a:pt x="52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87" name="Group 12341"/>
            <p:cNvGrpSpPr>
              <a:grpSpLocks/>
            </p:cNvGrpSpPr>
            <p:nvPr/>
          </p:nvGrpSpPr>
          <p:grpSpPr bwMode="auto">
            <a:xfrm>
              <a:off x="15549" y="3389"/>
              <a:ext cx="41" cy="43"/>
              <a:chOff x="15549" y="3389"/>
              <a:chExt cx="41" cy="43"/>
            </a:xfrm>
          </p:grpSpPr>
          <p:sp>
            <p:nvSpPr>
              <p:cNvPr id="19896" name="Freeform 12342"/>
              <p:cNvSpPr>
                <a:spLocks/>
              </p:cNvSpPr>
              <p:nvPr/>
            </p:nvSpPr>
            <p:spPr bwMode="auto">
              <a:xfrm>
                <a:off x="15549" y="3389"/>
                <a:ext cx="41" cy="43"/>
              </a:xfrm>
              <a:custGeom>
                <a:avLst/>
                <a:gdLst>
                  <a:gd name="T0" fmla="+- 0 15540 15549"/>
                  <a:gd name="T1" fmla="*/ T0 w 41"/>
                  <a:gd name="T2" fmla="+- 0 3410 3389"/>
                  <a:gd name="T3" fmla="*/ 3410 h 43"/>
                  <a:gd name="T4" fmla="+- 0 15598 15549"/>
                  <a:gd name="T5" fmla="*/ T4 w 41"/>
                  <a:gd name="T6" fmla="+- 0 3410 3389"/>
                  <a:gd name="T7" fmla="*/ 3410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1" h="43">
                    <a:moveTo>
                      <a:pt x="-9" y="21"/>
                    </a:moveTo>
                    <a:lnTo>
                      <a:pt x="49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88" name="Group 12343"/>
            <p:cNvGrpSpPr>
              <a:grpSpLocks/>
            </p:cNvGrpSpPr>
            <p:nvPr/>
          </p:nvGrpSpPr>
          <p:grpSpPr bwMode="auto">
            <a:xfrm>
              <a:off x="15477" y="3578"/>
              <a:ext cx="43" cy="43"/>
              <a:chOff x="15477" y="3578"/>
              <a:chExt cx="43" cy="43"/>
            </a:xfrm>
          </p:grpSpPr>
          <p:sp>
            <p:nvSpPr>
              <p:cNvPr id="19895" name="Freeform 12344"/>
              <p:cNvSpPr>
                <a:spLocks/>
              </p:cNvSpPr>
              <p:nvPr/>
            </p:nvSpPr>
            <p:spPr bwMode="auto">
              <a:xfrm>
                <a:off x="15477" y="3578"/>
                <a:ext cx="43" cy="43"/>
              </a:xfrm>
              <a:custGeom>
                <a:avLst/>
                <a:gdLst>
                  <a:gd name="T0" fmla="+- 0 15468 15477"/>
                  <a:gd name="T1" fmla="*/ T0 w 43"/>
                  <a:gd name="T2" fmla="+- 0 3600 3578"/>
                  <a:gd name="T3" fmla="*/ 3600 h 43"/>
                  <a:gd name="T4" fmla="+- 0 15528 15477"/>
                  <a:gd name="T5" fmla="*/ T4 w 43"/>
                  <a:gd name="T6" fmla="+- 0 3600 3578"/>
                  <a:gd name="T7" fmla="*/ 3600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43">
                    <a:moveTo>
                      <a:pt x="-9" y="22"/>
                    </a:moveTo>
                    <a:lnTo>
                      <a:pt x="51" y="22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89" name="Group 12345"/>
            <p:cNvGrpSpPr>
              <a:grpSpLocks/>
            </p:cNvGrpSpPr>
            <p:nvPr/>
          </p:nvGrpSpPr>
          <p:grpSpPr bwMode="auto">
            <a:xfrm>
              <a:off x="15405" y="3737"/>
              <a:ext cx="41" cy="43"/>
              <a:chOff x="15405" y="3737"/>
              <a:chExt cx="41" cy="43"/>
            </a:xfrm>
          </p:grpSpPr>
          <p:sp>
            <p:nvSpPr>
              <p:cNvPr id="19894" name="Freeform 12346"/>
              <p:cNvSpPr>
                <a:spLocks/>
              </p:cNvSpPr>
              <p:nvPr/>
            </p:nvSpPr>
            <p:spPr bwMode="auto">
              <a:xfrm>
                <a:off x="15405" y="3737"/>
                <a:ext cx="41" cy="43"/>
              </a:xfrm>
              <a:custGeom>
                <a:avLst/>
                <a:gdLst>
                  <a:gd name="T0" fmla="+- 0 15396 15405"/>
                  <a:gd name="T1" fmla="*/ T0 w 41"/>
                  <a:gd name="T2" fmla="+- 0 3758 3737"/>
                  <a:gd name="T3" fmla="*/ 3758 h 43"/>
                  <a:gd name="T4" fmla="+- 0 15454 15405"/>
                  <a:gd name="T5" fmla="*/ T4 w 41"/>
                  <a:gd name="T6" fmla="+- 0 3758 3737"/>
                  <a:gd name="T7" fmla="*/ 3758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1" h="43">
                    <a:moveTo>
                      <a:pt x="-9" y="21"/>
                    </a:moveTo>
                    <a:lnTo>
                      <a:pt x="49" y="21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90" name="Group 12347"/>
            <p:cNvGrpSpPr>
              <a:grpSpLocks/>
            </p:cNvGrpSpPr>
            <p:nvPr/>
          </p:nvGrpSpPr>
          <p:grpSpPr bwMode="auto">
            <a:xfrm>
              <a:off x="18345" y="1577"/>
              <a:ext cx="341" cy="341"/>
              <a:chOff x="18345" y="1577"/>
              <a:chExt cx="341" cy="341"/>
            </a:xfrm>
          </p:grpSpPr>
          <p:sp>
            <p:nvSpPr>
              <p:cNvPr id="19893" name="Freeform 12348"/>
              <p:cNvSpPr>
                <a:spLocks/>
              </p:cNvSpPr>
              <p:nvPr/>
            </p:nvSpPr>
            <p:spPr bwMode="auto">
              <a:xfrm>
                <a:off x="18345" y="1577"/>
                <a:ext cx="341" cy="341"/>
              </a:xfrm>
              <a:custGeom>
                <a:avLst/>
                <a:gdLst>
                  <a:gd name="T0" fmla="+- 0 18345 18345"/>
                  <a:gd name="T1" fmla="*/ T0 w 341"/>
                  <a:gd name="T2" fmla="+- 0 1918 1577"/>
                  <a:gd name="T3" fmla="*/ 1918 h 341"/>
                  <a:gd name="T4" fmla="+- 0 18686 18345"/>
                  <a:gd name="T5" fmla="*/ T4 w 341"/>
                  <a:gd name="T6" fmla="+- 0 1918 1577"/>
                  <a:gd name="T7" fmla="*/ 1918 h 341"/>
                  <a:gd name="T8" fmla="+- 0 18686 18345"/>
                  <a:gd name="T9" fmla="*/ T8 w 341"/>
                  <a:gd name="T10" fmla="+- 0 1577 1577"/>
                  <a:gd name="T11" fmla="*/ 1577 h 341"/>
                  <a:gd name="T12" fmla="+- 0 18345 18345"/>
                  <a:gd name="T13" fmla="*/ T12 w 341"/>
                  <a:gd name="T14" fmla="+- 0 1577 1577"/>
                  <a:gd name="T15" fmla="*/ 1577 h 341"/>
                  <a:gd name="T16" fmla="+- 0 18345 18345"/>
                  <a:gd name="T17" fmla="*/ T16 w 341"/>
                  <a:gd name="T18" fmla="+- 0 1918 1577"/>
                  <a:gd name="T19" fmla="*/ 1918 h 3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1" h="341">
                    <a:moveTo>
                      <a:pt x="0" y="341"/>
                    </a:moveTo>
                    <a:lnTo>
                      <a:pt x="341" y="341"/>
                    </a:lnTo>
                    <a:lnTo>
                      <a:pt x="341" y="0"/>
                    </a:lnTo>
                    <a:lnTo>
                      <a:pt x="0" y="0"/>
                    </a:lnTo>
                    <a:lnTo>
                      <a:pt x="0" y="341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91" name="Group 12349"/>
            <p:cNvGrpSpPr>
              <a:grpSpLocks/>
            </p:cNvGrpSpPr>
            <p:nvPr/>
          </p:nvGrpSpPr>
          <p:grpSpPr bwMode="auto">
            <a:xfrm>
              <a:off x="18472" y="1699"/>
              <a:ext cx="82" cy="103"/>
              <a:chOff x="18472" y="1699"/>
              <a:chExt cx="82" cy="103"/>
            </a:xfrm>
          </p:grpSpPr>
          <p:sp>
            <p:nvSpPr>
              <p:cNvPr id="19892" name="Freeform 12350"/>
              <p:cNvSpPr>
                <a:spLocks/>
              </p:cNvSpPr>
              <p:nvPr/>
            </p:nvSpPr>
            <p:spPr bwMode="auto">
              <a:xfrm>
                <a:off x="18472" y="1699"/>
                <a:ext cx="82" cy="103"/>
              </a:xfrm>
              <a:custGeom>
                <a:avLst/>
                <a:gdLst>
                  <a:gd name="T0" fmla="+- 0 18486 18472"/>
                  <a:gd name="T1" fmla="*/ T0 w 82"/>
                  <a:gd name="T2" fmla="+- 0 1699 1699"/>
                  <a:gd name="T3" fmla="*/ 1699 h 103"/>
                  <a:gd name="T4" fmla="+- 0 18472 18472"/>
                  <a:gd name="T5" fmla="*/ T4 w 82"/>
                  <a:gd name="T6" fmla="+- 0 1699 1699"/>
                  <a:gd name="T7" fmla="*/ 1699 h 103"/>
                  <a:gd name="T8" fmla="+- 0 18472 18472"/>
                  <a:gd name="T9" fmla="*/ T8 w 82"/>
                  <a:gd name="T10" fmla="+- 0 1802 1699"/>
                  <a:gd name="T11" fmla="*/ 1802 h 103"/>
                  <a:gd name="T12" fmla="+- 0 18486 18472"/>
                  <a:gd name="T13" fmla="*/ T12 w 82"/>
                  <a:gd name="T14" fmla="+- 0 1802 1699"/>
                  <a:gd name="T15" fmla="*/ 1802 h 103"/>
                  <a:gd name="T16" fmla="+- 0 18486 18472"/>
                  <a:gd name="T17" fmla="*/ T16 w 82"/>
                  <a:gd name="T18" fmla="+- 0 1754 1699"/>
                  <a:gd name="T19" fmla="*/ 1754 h 103"/>
                  <a:gd name="T20" fmla="+- 0 18554 18472"/>
                  <a:gd name="T21" fmla="*/ T20 w 82"/>
                  <a:gd name="T22" fmla="+- 0 1754 1699"/>
                  <a:gd name="T23" fmla="*/ 1754 h 103"/>
                  <a:gd name="T24" fmla="+- 0 18554 18472"/>
                  <a:gd name="T25" fmla="*/ T24 w 82"/>
                  <a:gd name="T26" fmla="+- 0 1742 1699"/>
                  <a:gd name="T27" fmla="*/ 1742 h 103"/>
                  <a:gd name="T28" fmla="+- 0 18486 18472"/>
                  <a:gd name="T29" fmla="*/ T28 w 82"/>
                  <a:gd name="T30" fmla="+- 0 1742 1699"/>
                  <a:gd name="T31" fmla="*/ 1742 h 103"/>
                  <a:gd name="T32" fmla="+- 0 18486 18472"/>
                  <a:gd name="T33" fmla="*/ T32 w 82"/>
                  <a:gd name="T34" fmla="+- 0 1699 1699"/>
                  <a:gd name="T35" fmla="*/ 1699 h 1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82" h="103">
                    <a:moveTo>
                      <a:pt x="14" y="0"/>
                    </a:moveTo>
                    <a:lnTo>
                      <a:pt x="0" y="0"/>
                    </a:lnTo>
                    <a:lnTo>
                      <a:pt x="0" y="103"/>
                    </a:lnTo>
                    <a:lnTo>
                      <a:pt x="14" y="103"/>
                    </a:lnTo>
                    <a:lnTo>
                      <a:pt x="14" y="55"/>
                    </a:lnTo>
                    <a:lnTo>
                      <a:pt x="82" y="55"/>
                    </a:lnTo>
                    <a:lnTo>
                      <a:pt x="82" y="43"/>
                    </a:lnTo>
                    <a:lnTo>
                      <a:pt x="14" y="4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92" name="Group 12351"/>
            <p:cNvGrpSpPr>
              <a:grpSpLocks/>
            </p:cNvGrpSpPr>
            <p:nvPr/>
          </p:nvGrpSpPr>
          <p:grpSpPr bwMode="auto">
            <a:xfrm>
              <a:off x="18539" y="1754"/>
              <a:ext cx="14" cy="48"/>
              <a:chOff x="18539" y="1754"/>
              <a:chExt cx="14" cy="48"/>
            </a:xfrm>
          </p:grpSpPr>
          <p:sp>
            <p:nvSpPr>
              <p:cNvPr id="19891" name="Freeform 12352"/>
              <p:cNvSpPr>
                <a:spLocks/>
              </p:cNvSpPr>
              <p:nvPr/>
            </p:nvSpPr>
            <p:spPr bwMode="auto">
              <a:xfrm>
                <a:off x="18539" y="1754"/>
                <a:ext cx="14" cy="48"/>
              </a:xfrm>
              <a:custGeom>
                <a:avLst/>
                <a:gdLst>
                  <a:gd name="T0" fmla="+- 0 18539 18539"/>
                  <a:gd name="T1" fmla="*/ T0 w 14"/>
                  <a:gd name="T2" fmla="+- 0 1778 1754"/>
                  <a:gd name="T3" fmla="*/ 1778 h 48"/>
                  <a:gd name="T4" fmla="+- 0 18554 18539"/>
                  <a:gd name="T5" fmla="*/ T4 w 14"/>
                  <a:gd name="T6" fmla="+- 0 1778 1754"/>
                  <a:gd name="T7" fmla="*/ 1778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4" h="48">
                    <a:moveTo>
                      <a:pt x="0" y="24"/>
                    </a:moveTo>
                    <a:lnTo>
                      <a:pt x="15" y="24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93" name="Group 12353"/>
            <p:cNvGrpSpPr>
              <a:grpSpLocks/>
            </p:cNvGrpSpPr>
            <p:nvPr/>
          </p:nvGrpSpPr>
          <p:grpSpPr bwMode="auto">
            <a:xfrm>
              <a:off x="18539" y="1699"/>
              <a:ext cx="14" cy="43"/>
              <a:chOff x="18539" y="1699"/>
              <a:chExt cx="14" cy="43"/>
            </a:xfrm>
          </p:grpSpPr>
          <p:sp>
            <p:nvSpPr>
              <p:cNvPr id="19890" name="Freeform 12354"/>
              <p:cNvSpPr>
                <a:spLocks/>
              </p:cNvSpPr>
              <p:nvPr/>
            </p:nvSpPr>
            <p:spPr bwMode="auto">
              <a:xfrm>
                <a:off x="18539" y="1699"/>
                <a:ext cx="14" cy="43"/>
              </a:xfrm>
              <a:custGeom>
                <a:avLst/>
                <a:gdLst>
                  <a:gd name="T0" fmla="+- 0 18539 18539"/>
                  <a:gd name="T1" fmla="*/ T0 w 14"/>
                  <a:gd name="T2" fmla="+- 0 1721 1699"/>
                  <a:gd name="T3" fmla="*/ 1721 h 43"/>
                  <a:gd name="T4" fmla="+- 0 18554 18539"/>
                  <a:gd name="T5" fmla="*/ T4 w 14"/>
                  <a:gd name="T6" fmla="+- 0 1721 1699"/>
                  <a:gd name="T7" fmla="*/ 1721 h 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4" h="43">
                    <a:moveTo>
                      <a:pt x="0" y="22"/>
                    </a:moveTo>
                    <a:lnTo>
                      <a:pt x="15" y="22"/>
                    </a:lnTo>
                  </a:path>
                </a:pathLst>
              </a:custGeom>
              <a:noFill/>
              <a:ln w="2870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94" name="Group 12355"/>
            <p:cNvGrpSpPr>
              <a:grpSpLocks/>
            </p:cNvGrpSpPr>
            <p:nvPr/>
          </p:nvGrpSpPr>
          <p:grpSpPr bwMode="auto">
            <a:xfrm>
              <a:off x="18575" y="1807"/>
              <a:ext cx="110" cy="110"/>
              <a:chOff x="18575" y="1807"/>
              <a:chExt cx="110" cy="110"/>
            </a:xfrm>
          </p:grpSpPr>
          <p:sp>
            <p:nvSpPr>
              <p:cNvPr id="19889" name="Freeform 12356"/>
              <p:cNvSpPr>
                <a:spLocks/>
              </p:cNvSpPr>
              <p:nvPr/>
            </p:nvSpPr>
            <p:spPr bwMode="auto">
              <a:xfrm>
                <a:off x="18575" y="1807"/>
                <a:ext cx="110" cy="110"/>
              </a:xfrm>
              <a:custGeom>
                <a:avLst/>
                <a:gdLst>
                  <a:gd name="T0" fmla="+- 0 18686 18575"/>
                  <a:gd name="T1" fmla="*/ T0 w 110"/>
                  <a:gd name="T2" fmla="+- 0 1918 1807"/>
                  <a:gd name="T3" fmla="*/ 1918 h 110"/>
                  <a:gd name="T4" fmla="+- 0 18575 18575"/>
                  <a:gd name="T5" fmla="*/ T4 w 110"/>
                  <a:gd name="T6" fmla="+- 0 1807 1807"/>
                  <a:gd name="T7" fmla="*/ 1807 h 1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10" h="110">
                    <a:moveTo>
                      <a:pt x="111" y="111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95" name="Group 12357"/>
            <p:cNvGrpSpPr>
              <a:grpSpLocks/>
            </p:cNvGrpSpPr>
            <p:nvPr/>
          </p:nvGrpSpPr>
          <p:grpSpPr bwMode="auto">
            <a:xfrm>
              <a:off x="18345" y="1577"/>
              <a:ext cx="110" cy="113"/>
              <a:chOff x="18345" y="1577"/>
              <a:chExt cx="110" cy="113"/>
            </a:xfrm>
          </p:grpSpPr>
          <p:sp>
            <p:nvSpPr>
              <p:cNvPr id="19888" name="Freeform 12358"/>
              <p:cNvSpPr>
                <a:spLocks/>
              </p:cNvSpPr>
              <p:nvPr/>
            </p:nvSpPr>
            <p:spPr bwMode="auto">
              <a:xfrm>
                <a:off x="18345" y="1577"/>
                <a:ext cx="110" cy="113"/>
              </a:xfrm>
              <a:custGeom>
                <a:avLst/>
                <a:gdLst>
                  <a:gd name="T0" fmla="+- 0 18455 18345"/>
                  <a:gd name="T1" fmla="*/ T0 w 110"/>
                  <a:gd name="T2" fmla="+- 0 1690 1577"/>
                  <a:gd name="T3" fmla="*/ 1690 h 113"/>
                  <a:gd name="T4" fmla="+- 0 18345 18345"/>
                  <a:gd name="T5" fmla="*/ T4 w 110"/>
                  <a:gd name="T6" fmla="+- 0 1577 1577"/>
                  <a:gd name="T7" fmla="*/ 1577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10" h="113">
                    <a:moveTo>
                      <a:pt x="110" y="113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96" name="Group 12359"/>
            <p:cNvGrpSpPr>
              <a:grpSpLocks/>
            </p:cNvGrpSpPr>
            <p:nvPr/>
          </p:nvGrpSpPr>
          <p:grpSpPr bwMode="auto">
            <a:xfrm>
              <a:off x="18345" y="1807"/>
              <a:ext cx="110" cy="110"/>
              <a:chOff x="18345" y="1807"/>
              <a:chExt cx="110" cy="110"/>
            </a:xfrm>
          </p:grpSpPr>
          <p:sp>
            <p:nvSpPr>
              <p:cNvPr id="19887" name="Freeform 12360"/>
              <p:cNvSpPr>
                <a:spLocks/>
              </p:cNvSpPr>
              <p:nvPr/>
            </p:nvSpPr>
            <p:spPr bwMode="auto">
              <a:xfrm>
                <a:off x="18345" y="1807"/>
                <a:ext cx="110" cy="110"/>
              </a:xfrm>
              <a:custGeom>
                <a:avLst/>
                <a:gdLst>
                  <a:gd name="T0" fmla="+- 0 18345 18345"/>
                  <a:gd name="T1" fmla="*/ T0 w 110"/>
                  <a:gd name="T2" fmla="+- 0 1918 1807"/>
                  <a:gd name="T3" fmla="*/ 1918 h 110"/>
                  <a:gd name="T4" fmla="+- 0 18455 18345"/>
                  <a:gd name="T5" fmla="*/ T4 w 110"/>
                  <a:gd name="T6" fmla="+- 0 1807 1807"/>
                  <a:gd name="T7" fmla="*/ 1807 h 1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10" h="110">
                    <a:moveTo>
                      <a:pt x="0" y="111"/>
                    </a:moveTo>
                    <a:lnTo>
                      <a:pt x="11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97" name="Group 12361"/>
            <p:cNvGrpSpPr>
              <a:grpSpLocks/>
            </p:cNvGrpSpPr>
            <p:nvPr/>
          </p:nvGrpSpPr>
          <p:grpSpPr bwMode="auto">
            <a:xfrm>
              <a:off x="18575" y="1577"/>
              <a:ext cx="110" cy="113"/>
              <a:chOff x="18575" y="1577"/>
              <a:chExt cx="110" cy="113"/>
            </a:xfrm>
          </p:grpSpPr>
          <p:sp>
            <p:nvSpPr>
              <p:cNvPr id="19886" name="Freeform 12362"/>
              <p:cNvSpPr>
                <a:spLocks/>
              </p:cNvSpPr>
              <p:nvPr/>
            </p:nvSpPr>
            <p:spPr bwMode="auto">
              <a:xfrm>
                <a:off x="18575" y="1577"/>
                <a:ext cx="110" cy="113"/>
              </a:xfrm>
              <a:custGeom>
                <a:avLst/>
                <a:gdLst>
                  <a:gd name="T0" fmla="+- 0 18575 18575"/>
                  <a:gd name="T1" fmla="*/ T0 w 110"/>
                  <a:gd name="T2" fmla="+- 0 1690 1577"/>
                  <a:gd name="T3" fmla="*/ 1690 h 113"/>
                  <a:gd name="T4" fmla="+- 0 18686 18575"/>
                  <a:gd name="T5" fmla="*/ T4 w 110"/>
                  <a:gd name="T6" fmla="+- 0 1577 1577"/>
                  <a:gd name="T7" fmla="*/ 1577 h 11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10" h="113">
                    <a:moveTo>
                      <a:pt x="0" y="113"/>
                    </a:moveTo>
                    <a:lnTo>
                      <a:pt x="111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8998" name="Group 12363"/>
            <p:cNvGrpSpPr>
              <a:grpSpLocks/>
            </p:cNvGrpSpPr>
            <p:nvPr/>
          </p:nvGrpSpPr>
          <p:grpSpPr bwMode="auto">
            <a:xfrm>
              <a:off x="18366" y="2522"/>
              <a:ext cx="170" cy="170"/>
              <a:chOff x="18366" y="2522"/>
              <a:chExt cx="170" cy="170"/>
            </a:xfrm>
          </p:grpSpPr>
          <p:sp>
            <p:nvSpPr>
              <p:cNvPr id="19884" name="Freeform 12364"/>
              <p:cNvSpPr>
                <a:spLocks/>
              </p:cNvSpPr>
              <p:nvPr/>
            </p:nvSpPr>
            <p:spPr bwMode="auto">
              <a:xfrm>
                <a:off x="18366" y="2522"/>
                <a:ext cx="170" cy="170"/>
              </a:xfrm>
              <a:custGeom>
                <a:avLst/>
                <a:gdLst>
                  <a:gd name="T0" fmla="+- 0 18366 18366"/>
                  <a:gd name="T1" fmla="*/ T0 w 170"/>
                  <a:gd name="T2" fmla="+- 0 2693 2522"/>
                  <a:gd name="T3" fmla="*/ 2693 h 170"/>
                  <a:gd name="T4" fmla="+- 0 18537 18366"/>
                  <a:gd name="T5" fmla="*/ T4 w 170"/>
                  <a:gd name="T6" fmla="+- 0 2693 2522"/>
                  <a:gd name="T7" fmla="*/ 2693 h 170"/>
                  <a:gd name="T8" fmla="+- 0 18537 18366"/>
                  <a:gd name="T9" fmla="*/ T8 w 170"/>
                  <a:gd name="T10" fmla="+- 0 2522 2522"/>
                  <a:gd name="T11" fmla="*/ 2522 h 170"/>
                  <a:gd name="T12" fmla="+- 0 18366 18366"/>
                  <a:gd name="T13" fmla="*/ T12 w 170"/>
                  <a:gd name="T14" fmla="+- 0 2522 2522"/>
                  <a:gd name="T15" fmla="*/ 2522 h 170"/>
                  <a:gd name="T16" fmla="+- 0 18366 18366"/>
                  <a:gd name="T17" fmla="*/ T16 w 170"/>
                  <a:gd name="T18" fmla="+- 0 2693 2522"/>
                  <a:gd name="T19" fmla="*/ 2693 h 1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70" h="170">
                    <a:moveTo>
                      <a:pt x="0" y="171"/>
                    </a:moveTo>
                    <a:lnTo>
                      <a:pt x="171" y="171"/>
                    </a:lnTo>
                    <a:lnTo>
                      <a:pt x="171" y="0"/>
                    </a:lnTo>
                    <a:lnTo>
                      <a:pt x="0" y="0"/>
                    </a:lnTo>
                    <a:lnTo>
                      <a:pt x="0" y="171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9885" name="Picture 12365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02" y="3526"/>
                <a:ext cx="713" cy="6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999" name="Group 12366"/>
            <p:cNvGrpSpPr>
              <a:grpSpLocks/>
            </p:cNvGrpSpPr>
            <p:nvPr/>
          </p:nvGrpSpPr>
          <p:grpSpPr bwMode="auto">
            <a:xfrm>
              <a:off x="18405" y="5729"/>
              <a:ext cx="298" cy="10"/>
              <a:chOff x="18405" y="5729"/>
              <a:chExt cx="298" cy="10"/>
            </a:xfrm>
          </p:grpSpPr>
          <p:sp>
            <p:nvSpPr>
              <p:cNvPr id="19883" name="Freeform 12367"/>
              <p:cNvSpPr>
                <a:spLocks/>
              </p:cNvSpPr>
              <p:nvPr/>
            </p:nvSpPr>
            <p:spPr bwMode="auto">
              <a:xfrm>
                <a:off x="18405" y="5729"/>
                <a:ext cx="298" cy="10"/>
              </a:xfrm>
              <a:custGeom>
                <a:avLst/>
                <a:gdLst>
                  <a:gd name="T0" fmla="+- 0 18702 18405"/>
                  <a:gd name="T1" fmla="*/ T0 w 298"/>
                  <a:gd name="T2" fmla="+- 0 5729 5729"/>
                  <a:gd name="T3" fmla="*/ 5729 h 10"/>
                  <a:gd name="T4" fmla="+- 0 18405 18405"/>
                  <a:gd name="T5" fmla="*/ T4 w 298"/>
                  <a:gd name="T6" fmla="+- 0 5729 5729"/>
                  <a:gd name="T7" fmla="*/ 5729 h 10"/>
                  <a:gd name="T8" fmla="+- 0 18405 18405"/>
                  <a:gd name="T9" fmla="*/ T8 w 298"/>
                  <a:gd name="T10" fmla="+- 0 5738 5729"/>
                  <a:gd name="T11" fmla="*/ 5738 h 10"/>
                  <a:gd name="T12" fmla="+- 0 18702 18405"/>
                  <a:gd name="T13" fmla="*/ T12 w 298"/>
                  <a:gd name="T14" fmla="+- 0 5729 5729"/>
                  <a:gd name="T15" fmla="*/ 572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8" h="10">
                    <a:moveTo>
                      <a:pt x="297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29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00" name="Group 12368"/>
            <p:cNvGrpSpPr>
              <a:grpSpLocks/>
            </p:cNvGrpSpPr>
            <p:nvPr/>
          </p:nvGrpSpPr>
          <p:grpSpPr bwMode="auto">
            <a:xfrm>
              <a:off x="18405" y="5729"/>
              <a:ext cx="298" cy="10"/>
              <a:chOff x="18405" y="5729"/>
              <a:chExt cx="298" cy="10"/>
            </a:xfrm>
          </p:grpSpPr>
          <p:sp>
            <p:nvSpPr>
              <p:cNvPr id="19882" name="Freeform 12369"/>
              <p:cNvSpPr>
                <a:spLocks/>
              </p:cNvSpPr>
              <p:nvPr/>
            </p:nvSpPr>
            <p:spPr bwMode="auto">
              <a:xfrm>
                <a:off x="18405" y="5729"/>
                <a:ext cx="298" cy="10"/>
              </a:xfrm>
              <a:custGeom>
                <a:avLst/>
                <a:gdLst>
                  <a:gd name="T0" fmla="+- 0 18702 18405"/>
                  <a:gd name="T1" fmla="*/ T0 w 298"/>
                  <a:gd name="T2" fmla="+- 0 5729 5729"/>
                  <a:gd name="T3" fmla="*/ 5729 h 10"/>
                  <a:gd name="T4" fmla="+- 0 18405 18405"/>
                  <a:gd name="T5" fmla="*/ T4 w 298"/>
                  <a:gd name="T6" fmla="+- 0 5738 5729"/>
                  <a:gd name="T7" fmla="*/ 5738 h 10"/>
                  <a:gd name="T8" fmla="+- 0 18702 18405"/>
                  <a:gd name="T9" fmla="*/ T8 w 298"/>
                  <a:gd name="T10" fmla="+- 0 5738 5729"/>
                  <a:gd name="T11" fmla="*/ 5738 h 10"/>
                  <a:gd name="T12" fmla="+- 0 18702 18405"/>
                  <a:gd name="T13" fmla="*/ T12 w 298"/>
                  <a:gd name="T14" fmla="+- 0 5729 5729"/>
                  <a:gd name="T15" fmla="*/ 572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8" h="10">
                    <a:moveTo>
                      <a:pt x="297" y="0"/>
                    </a:moveTo>
                    <a:lnTo>
                      <a:pt x="0" y="9"/>
                    </a:lnTo>
                    <a:lnTo>
                      <a:pt x="297" y="9"/>
                    </a:lnTo>
                    <a:lnTo>
                      <a:pt x="29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01" name="Group 12370"/>
            <p:cNvGrpSpPr>
              <a:grpSpLocks/>
            </p:cNvGrpSpPr>
            <p:nvPr/>
          </p:nvGrpSpPr>
          <p:grpSpPr bwMode="auto">
            <a:xfrm>
              <a:off x="18405" y="5729"/>
              <a:ext cx="298" cy="10"/>
              <a:chOff x="18405" y="5729"/>
              <a:chExt cx="298" cy="10"/>
            </a:xfrm>
          </p:grpSpPr>
          <p:sp>
            <p:nvSpPr>
              <p:cNvPr id="19881" name="Freeform 12371"/>
              <p:cNvSpPr>
                <a:spLocks/>
              </p:cNvSpPr>
              <p:nvPr/>
            </p:nvSpPr>
            <p:spPr bwMode="auto">
              <a:xfrm>
                <a:off x="18405" y="5729"/>
                <a:ext cx="298" cy="10"/>
              </a:xfrm>
              <a:custGeom>
                <a:avLst/>
                <a:gdLst>
                  <a:gd name="T0" fmla="+- 0 18405 18405"/>
                  <a:gd name="T1" fmla="*/ T0 w 298"/>
                  <a:gd name="T2" fmla="+- 0 5729 5729"/>
                  <a:gd name="T3" fmla="*/ 5729 h 10"/>
                  <a:gd name="T4" fmla="+- 0 18405 18405"/>
                  <a:gd name="T5" fmla="*/ T4 w 298"/>
                  <a:gd name="T6" fmla="+- 0 5738 5729"/>
                  <a:gd name="T7" fmla="*/ 5738 h 10"/>
                  <a:gd name="T8" fmla="+- 0 18702 18405"/>
                  <a:gd name="T9" fmla="*/ T8 w 298"/>
                  <a:gd name="T10" fmla="+- 0 5729 5729"/>
                  <a:gd name="T11" fmla="*/ 5729 h 10"/>
                  <a:gd name="T12" fmla="+- 0 18405 18405"/>
                  <a:gd name="T13" fmla="*/ T12 w 298"/>
                  <a:gd name="T14" fmla="+- 0 5729 5729"/>
                  <a:gd name="T15" fmla="*/ 5729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8" h="10">
                    <a:moveTo>
                      <a:pt x="0" y="0"/>
                    </a:moveTo>
                    <a:lnTo>
                      <a:pt x="0" y="9"/>
                    </a:lnTo>
                    <a:lnTo>
                      <a:pt x="2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02" name="Group 12372"/>
            <p:cNvGrpSpPr>
              <a:grpSpLocks/>
            </p:cNvGrpSpPr>
            <p:nvPr/>
          </p:nvGrpSpPr>
          <p:grpSpPr bwMode="auto">
            <a:xfrm>
              <a:off x="18405" y="5729"/>
              <a:ext cx="298" cy="10"/>
              <a:chOff x="18405" y="5729"/>
              <a:chExt cx="298" cy="10"/>
            </a:xfrm>
          </p:grpSpPr>
          <p:sp>
            <p:nvSpPr>
              <p:cNvPr id="19880" name="Freeform 12373"/>
              <p:cNvSpPr>
                <a:spLocks/>
              </p:cNvSpPr>
              <p:nvPr/>
            </p:nvSpPr>
            <p:spPr bwMode="auto">
              <a:xfrm>
                <a:off x="18405" y="5729"/>
                <a:ext cx="298" cy="10"/>
              </a:xfrm>
              <a:custGeom>
                <a:avLst/>
                <a:gdLst>
                  <a:gd name="T0" fmla="+- 0 18405 18405"/>
                  <a:gd name="T1" fmla="*/ T0 w 298"/>
                  <a:gd name="T2" fmla="+- 0 5738 5729"/>
                  <a:gd name="T3" fmla="*/ 5738 h 10"/>
                  <a:gd name="T4" fmla="+- 0 18702 18405"/>
                  <a:gd name="T5" fmla="*/ T4 w 298"/>
                  <a:gd name="T6" fmla="+- 0 5729 5729"/>
                  <a:gd name="T7" fmla="*/ 5729 h 10"/>
                  <a:gd name="T8" fmla="+- 0 18702 18405"/>
                  <a:gd name="T9" fmla="*/ T8 w 298"/>
                  <a:gd name="T10" fmla="+- 0 5738 5729"/>
                  <a:gd name="T11" fmla="*/ 5738 h 10"/>
                  <a:gd name="T12" fmla="+- 0 18405 18405"/>
                  <a:gd name="T13" fmla="*/ T12 w 298"/>
                  <a:gd name="T14" fmla="+- 0 5738 5729"/>
                  <a:gd name="T15" fmla="*/ 5738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98" h="10">
                    <a:moveTo>
                      <a:pt x="0" y="9"/>
                    </a:moveTo>
                    <a:lnTo>
                      <a:pt x="297" y="0"/>
                    </a:lnTo>
                    <a:lnTo>
                      <a:pt x="297" y="9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03" name="Group 12374"/>
            <p:cNvGrpSpPr>
              <a:grpSpLocks/>
            </p:cNvGrpSpPr>
            <p:nvPr/>
          </p:nvGrpSpPr>
          <p:grpSpPr bwMode="auto">
            <a:xfrm>
              <a:off x="18393" y="5330"/>
              <a:ext cx="161" cy="492"/>
              <a:chOff x="18393" y="5330"/>
              <a:chExt cx="161" cy="492"/>
            </a:xfrm>
          </p:grpSpPr>
          <p:sp>
            <p:nvSpPr>
              <p:cNvPr id="19876" name="Freeform 12375"/>
              <p:cNvSpPr>
                <a:spLocks/>
              </p:cNvSpPr>
              <p:nvPr/>
            </p:nvSpPr>
            <p:spPr bwMode="auto">
              <a:xfrm>
                <a:off x="18393" y="5330"/>
                <a:ext cx="161" cy="492"/>
              </a:xfrm>
              <a:custGeom>
                <a:avLst/>
                <a:gdLst>
                  <a:gd name="T0" fmla="+- 0 18436 18393"/>
                  <a:gd name="T1" fmla="*/ T0 w 161"/>
                  <a:gd name="T2" fmla="+- 0 5330 5330"/>
                  <a:gd name="T3" fmla="*/ 5330 h 492"/>
                  <a:gd name="T4" fmla="+- 0 18393 18393"/>
                  <a:gd name="T5" fmla="*/ T4 w 161"/>
                  <a:gd name="T6" fmla="+- 0 5822 5330"/>
                  <a:gd name="T7" fmla="*/ 5822 h 492"/>
                  <a:gd name="T8" fmla="+- 0 18402 18393"/>
                  <a:gd name="T9" fmla="*/ T8 w 161"/>
                  <a:gd name="T10" fmla="+- 0 5822 5330"/>
                  <a:gd name="T11" fmla="*/ 5822 h 492"/>
                  <a:gd name="T12" fmla="+- 0 18436 18393"/>
                  <a:gd name="T13" fmla="*/ T12 w 161"/>
                  <a:gd name="T14" fmla="+- 0 5330 5330"/>
                  <a:gd name="T15" fmla="*/ 5330 h 4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492">
                    <a:moveTo>
                      <a:pt x="43" y="0"/>
                    </a:moveTo>
                    <a:lnTo>
                      <a:pt x="0" y="492"/>
                    </a:lnTo>
                    <a:lnTo>
                      <a:pt x="9" y="492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77" name="Freeform 12376"/>
              <p:cNvSpPr>
                <a:spLocks/>
              </p:cNvSpPr>
              <p:nvPr/>
            </p:nvSpPr>
            <p:spPr bwMode="auto">
              <a:xfrm>
                <a:off x="18393" y="5330"/>
                <a:ext cx="161" cy="492"/>
              </a:xfrm>
              <a:custGeom>
                <a:avLst/>
                <a:gdLst>
                  <a:gd name="T0" fmla="+- 0 18436 18393"/>
                  <a:gd name="T1" fmla="*/ T0 w 161"/>
                  <a:gd name="T2" fmla="+- 0 5330 5330"/>
                  <a:gd name="T3" fmla="*/ 5330 h 492"/>
                  <a:gd name="T4" fmla="+- 0 18402 18393"/>
                  <a:gd name="T5" fmla="*/ T4 w 161"/>
                  <a:gd name="T6" fmla="+- 0 5822 5330"/>
                  <a:gd name="T7" fmla="*/ 5822 h 492"/>
                  <a:gd name="T8" fmla="+- 0 18443 18393"/>
                  <a:gd name="T9" fmla="*/ T8 w 161"/>
                  <a:gd name="T10" fmla="+- 0 5340 5330"/>
                  <a:gd name="T11" fmla="*/ 5340 h 492"/>
                  <a:gd name="T12" fmla="+- 0 18436 18393"/>
                  <a:gd name="T13" fmla="*/ T12 w 161"/>
                  <a:gd name="T14" fmla="+- 0 5330 5330"/>
                  <a:gd name="T15" fmla="*/ 5330 h 4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492">
                    <a:moveTo>
                      <a:pt x="43" y="0"/>
                    </a:moveTo>
                    <a:lnTo>
                      <a:pt x="9" y="492"/>
                    </a:lnTo>
                    <a:lnTo>
                      <a:pt x="50" y="10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78" name="Freeform 12377"/>
              <p:cNvSpPr>
                <a:spLocks/>
              </p:cNvSpPr>
              <p:nvPr/>
            </p:nvSpPr>
            <p:spPr bwMode="auto">
              <a:xfrm>
                <a:off x="18393" y="5330"/>
                <a:ext cx="161" cy="492"/>
              </a:xfrm>
              <a:custGeom>
                <a:avLst/>
                <a:gdLst>
                  <a:gd name="T0" fmla="+- 0 18554 18393"/>
                  <a:gd name="T1" fmla="*/ T0 w 161"/>
                  <a:gd name="T2" fmla="+- 0 5330 5330"/>
                  <a:gd name="T3" fmla="*/ 5330 h 492"/>
                  <a:gd name="T4" fmla="+- 0 18436 18393"/>
                  <a:gd name="T5" fmla="*/ T4 w 161"/>
                  <a:gd name="T6" fmla="+- 0 5330 5330"/>
                  <a:gd name="T7" fmla="*/ 5330 h 492"/>
                  <a:gd name="T8" fmla="+- 0 18443 18393"/>
                  <a:gd name="T9" fmla="*/ T8 w 161"/>
                  <a:gd name="T10" fmla="+- 0 5340 5330"/>
                  <a:gd name="T11" fmla="*/ 5340 h 492"/>
                  <a:gd name="T12" fmla="+- 0 18554 18393"/>
                  <a:gd name="T13" fmla="*/ T12 w 161"/>
                  <a:gd name="T14" fmla="+- 0 5330 5330"/>
                  <a:gd name="T15" fmla="*/ 5330 h 4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492">
                    <a:moveTo>
                      <a:pt x="161" y="0"/>
                    </a:moveTo>
                    <a:lnTo>
                      <a:pt x="43" y="0"/>
                    </a:lnTo>
                    <a:lnTo>
                      <a:pt x="50" y="10"/>
                    </a:lnTo>
                    <a:lnTo>
                      <a:pt x="16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79" name="Freeform 12378"/>
              <p:cNvSpPr>
                <a:spLocks/>
              </p:cNvSpPr>
              <p:nvPr/>
            </p:nvSpPr>
            <p:spPr bwMode="auto">
              <a:xfrm>
                <a:off x="18393" y="5330"/>
                <a:ext cx="161" cy="492"/>
              </a:xfrm>
              <a:custGeom>
                <a:avLst/>
                <a:gdLst>
                  <a:gd name="T0" fmla="+- 0 18554 18393"/>
                  <a:gd name="T1" fmla="*/ T0 w 161"/>
                  <a:gd name="T2" fmla="+- 0 5330 5330"/>
                  <a:gd name="T3" fmla="*/ 5330 h 492"/>
                  <a:gd name="T4" fmla="+- 0 18443 18393"/>
                  <a:gd name="T5" fmla="*/ T4 w 161"/>
                  <a:gd name="T6" fmla="+- 0 5340 5330"/>
                  <a:gd name="T7" fmla="*/ 5340 h 492"/>
                  <a:gd name="T8" fmla="+- 0 18554 18393"/>
                  <a:gd name="T9" fmla="*/ T8 w 161"/>
                  <a:gd name="T10" fmla="+- 0 5340 5330"/>
                  <a:gd name="T11" fmla="*/ 5340 h 492"/>
                  <a:gd name="T12" fmla="+- 0 18554 18393"/>
                  <a:gd name="T13" fmla="*/ T12 w 161"/>
                  <a:gd name="T14" fmla="+- 0 5330 5330"/>
                  <a:gd name="T15" fmla="*/ 5330 h 4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492">
                    <a:moveTo>
                      <a:pt x="161" y="0"/>
                    </a:moveTo>
                    <a:lnTo>
                      <a:pt x="50" y="10"/>
                    </a:lnTo>
                    <a:lnTo>
                      <a:pt x="161" y="10"/>
                    </a:lnTo>
                    <a:lnTo>
                      <a:pt x="16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04" name="Group 12379"/>
            <p:cNvGrpSpPr>
              <a:grpSpLocks/>
            </p:cNvGrpSpPr>
            <p:nvPr/>
          </p:nvGrpSpPr>
          <p:grpSpPr bwMode="auto">
            <a:xfrm>
              <a:off x="18393" y="5330"/>
              <a:ext cx="43" cy="492"/>
              <a:chOff x="18393" y="5330"/>
              <a:chExt cx="43" cy="492"/>
            </a:xfrm>
          </p:grpSpPr>
          <p:sp>
            <p:nvSpPr>
              <p:cNvPr id="19875" name="Freeform 12380"/>
              <p:cNvSpPr>
                <a:spLocks/>
              </p:cNvSpPr>
              <p:nvPr/>
            </p:nvSpPr>
            <p:spPr bwMode="auto">
              <a:xfrm>
                <a:off x="18393" y="5330"/>
                <a:ext cx="43" cy="492"/>
              </a:xfrm>
              <a:custGeom>
                <a:avLst/>
                <a:gdLst>
                  <a:gd name="T0" fmla="+- 0 18393 18393"/>
                  <a:gd name="T1" fmla="*/ T0 w 43"/>
                  <a:gd name="T2" fmla="+- 0 5822 5330"/>
                  <a:gd name="T3" fmla="*/ 5822 h 492"/>
                  <a:gd name="T4" fmla="+- 0 18402 18393"/>
                  <a:gd name="T5" fmla="*/ T4 w 43"/>
                  <a:gd name="T6" fmla="+- 0 5822 5330"/>
                  <a:gd name="T7" fmla="*/ 5822 h 492"/>
                  <a:gd name="T8" fmla="+- 0 18436 18393"/>
                  <a:gd name="T9" fmla="*/ T8 w 43"/>
                  <a:gd name="T10" fmla="+- 0 5330 5330"/>
                  <a:gd name="T11" fmla="*/ 5330 h 492"/>
                  <a:gd name="T12" fmla="+- 0 18393 18393"/>
                  <a:gd name="T13" fmla="*/ T12 w 43"/>
                  <a:gd name="T14" fmla="+- 0 5822 5330"/>
                  <a:gd name="T15" fmla="*/ 5822 h 4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3" h="492">
                    <a:moveTo>
                      <a:pt x="0" y="492"/>
                    </a:moveTo>
                    <a:lnTo>
                      <a:pt x="9" y="492"/>
                    </a:lnTo>
                    <a:lnTo>
                      <a:pt x="43" y="0"/>
                    </a:lnTo>
                    <a:lnTo>
                      <a:pt x="0" y="4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05" name="Group 12381"/>
            <p:cNvGrpSpPr>
              <a:grpSpLocks/>
            </p:cNvGrpSpPr>
            <p:nvPr/>
          </p:nvGrpSpPr>
          <p:grpSpPr bwMode="auto">
            <a:xfrm>
              <a:off x="18402" y="5330"/>
              <a:ext cx="41" cy="492"/>
              <a:chOff x="18402" y="5330"/>
              <a:chExt cx="41" cy="492"/>
            </a:xfrm>
          </p:grpSpPr>
          <p:sp>
            <p:nvSpPr>
              <p:cNvPr id="19874" name="Freeform 12382"/>
              <p:cNvSpPr>
                <a:spLocks/>
              </p:cNvSpPr>
              <p:nvPr/>
            </p:nvSpPr>
            <p:spPr bwMode="auto">
              <a:xfrm>
                <a:off x="18402" y="5330"/>
                <a:ext cx="41" cy="492"/>
              </a:xfrm>
              <a:custGeom>
                <a:avLst/>
                <a:gdLst>
                  <a:gd name="T0" fmla="+- 0 18402 18402"/>
                  <a:gd name="T1" fmla="*/ T0 w 41"/>
                  <a:gd name="T2" fmla="+- 0 5822 5330"/>
                  <a:gd name="T3" fmla="*/ 5822 h 492"/>
                  <a:gd name="T4" fmla="+- 0 18436 18402"/>
                  <a:gd name="T5" fmla="*/ T4 w 41"/>
                  <a:gd name="T6" fmla="+- 0 5330 5330"/>
                  <a:gd name="T7" fmla="*/ 5330 h 492"/>
                  <a:gd name="T8" fmla="+- 0 18443 18402"/>
                  <a:gd name="T9" fmla="*/ T8 w 41"/>
                  <a:gd name="T10" fmla="+- 0 5340 5330"/>
                  <a:gd name="T11" fmla="*/ 5340 h 492"/>
                  <a:gd name="T12" fmla="+- 0 18402 18402"/>
                  <a:gd name="T13" fmla="*/ T12 w 41"/>
                  <a:gd name="T14" fmla="+- 0 5822 5330"/>
                  <a:gd name="T15" fmla="*/ 5822 h 4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41" h="492">
                    <a:moveTo>
                      <a:pt x="0" y="492"/>
                    </a:moveTo>
                    <a:lnTo>
                      <a:pt x="34" y="0"/>
                    </a:lnTo>
                    <a:lnTo>
                      <a:pt x="41" y="10"/>
                    </a:lnTo>
                    <a:lnTo>
                      <a:pt x="0" y="4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06" name="Group 12383"/>
            <p:cNvGrpSpPr>
              <a:grpSpLocks/>
            </p:cNvGrpSpPr>
            <p:nvPr/>
          </p:nvGrpSpPr>
          <p:grpSpPr bwMode="auto">
            <a:xfrm>
              <a:off x="18436" y="5330"/>
              <a:ext cx="118" cy="10"/>
              <a:chOff x="18436" y="5330"/>
              <a:chExt cx="118" cy="10"/>
            </a:xfrm>
          </p:grpSpPr>
          <p:sp>
            <p:nvSpPr>
              <p:cNvPr id="19873" name="Freeform 12384"/>
              <p:cNvSpPr>
                <a:spLocks/>
              </p:cNvSpPr>
              <p:nvPr/>
            </p:nvSpPr>
            <p:spPr bwMode="auto">
              <a:xfrm>
                <a:off x="18436" y="5330"/>
                <a:ext cx="118" cy="10"/>
              </a:xfrm>
              <a:custGeom>
                <a:avLst/>
                <a:gdLst>
                  <a:gd name="T0" fmla="+- 0 18436 18436"/>
                  <a:gd name="T1" fmla="*/ T0 w 118"/>
                  <a:gd name="T2" fmla="+- 0 5330 5330"/>
                  <a:gd name="T3" fmla="*/ 5330 h 10"/>
                  <a:gd name="T4" fmla="+- 0 18443 18436"/>
                  <a:gd name="T5" fmla="*/ T4 w 118"/>
                  <a:gd name="T6" fmla="+- 0 5340 5330"/>
                  <a:gd name="T7" fmla="*/ 5340 h 10"/>
                  <a:gd name="T8" fmla="+- 0 18554 18436"/>
                  <a:gd name="T9" fmla="*/ T8 w 118"/>
                  <a:gd name="T10" fmla="+- 0 5330 5330"/>
                  <a:gd name="T11" fmla="*/ 5330 h 10"/>
                  <a:gd name="T12" fmla="+- 0 18436 18436"/>
                  <a:gd name="T13" fmla="*/ T12 w 118"/>
                  <a:gd name="T14" fmla="+- 0 5330 5330"/>
                  <a:gd name="T15" fmla="*/ 533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8" h="10">
                    <a:moveTo>
                      <a:pt x="0" y="0"/>
                    </a:moveTo>
                    <a:lnTo>
                      <a:pt x="7" y="10"/>
                    </a:lnTo>
                    <a:lnTo>
                      <a:pt x="11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07" name="Group 12385"/>
            <p:cNvGrpSpPr>
              <a:grpSpLocks/>
            </p:cNvGrpSpPr>
            <p:nvPr/>
          </p:nvGrpSpPr>
          <p:grpSpPr bwMode="auto">
            <a:xfrm>
              <a:off x="18443" y="5330"/>
              <a:ext cx="110" cy="10"/>
              <a:chOff x="18443" y="5330"/>
              <a:chExt cx="110" cy="10"/>
            </a:xfrm>
          </p:grpSpPr>
          <p:sp>
            <p:nvSpPr>
              <p:cNvPr id="19872" name="Freeform 12386"/>
              <p:cNvSpPr>
                <a:spLocks/>
              </p:cNvSpPr>
              <p:nvPr/>
            </p:nvSpPr>
            <p:spPr bwMode="auto">
              <a:xfrm>
                <a:off x="18443" y="5330"/>
                <a:ext cx="110" cy="10"/>
              </a:xfrm>
              <a:custGeom>
                <a:avLst/>
                <a:gdLst>
                  <a:gd name="T0" fmla="+- 0 18443 18443"/>
                  <a:gd name="T1" fmla="*/ T0 w 110"/>
                  <a:gd name="T2" fmla="+- 0 5340 5330"/>
                  <a:gd name="T3" fmla="*/ 5340 h 10"/>
                  <a:gd name="T4" fmla="+- 0 18554 18443"/>
                  <a:gd name="T5" fmla="*/ T4 w 110"/>
                  <a:gd name="T6" fmla="+- 0 5330 5330"/>
                  <a:gd name="T7" fmla="*/ 5330 h 10"/>
                  <a:gd name="T8" fmla="+- 0 18554 18443"/>
                  <a:gd name="T9" fmla="*/ T8 w 110"/>
                  <a:gd name="T10" fmla="+- 0 5340 5330"/>
                  <a:gd name="T11" fmla="*/ 5340 h 10"/>
                  <a:gd name="T12" fmla="+- 0 18443 18443"/>
                  <a:gd name="T13" fmla="*/ T12 w 110"/>
                  <a:gd name="T14" fmla="+- 0 5340 5330"/>
                  <a:gd name="T15" fmla="*/ 534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0" h="10">
                    <a:moveTo>
                      <a:pt x="0" y="10"/>
                    </a:moveTo>
                    <a:lnTo>
                      <a:pt x="111" y="0"/>
                    </a:lnTo>
                    <a:lnTo>
                      <a:pt x="111" y="1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08" name="Group 12387"/>
            <p:cNvGrpSpPr>
              <a:grpSpLocks/>
            </p:cNvGrpSpPr>
            <p:nvPr/>
          </p:nvGrpSpPr>
          <p:grpSpPr bwMode="auto">
            <a:xfrm>
              <a:off x="18443" y="5246"/>
              <a:ext cx="110" cy="10"/>
              <a:chOff x="18443" y="5246"/>
              <a:chExt cx="110" cy="10"/>
            </a:xfrm>
          </p:grpSpPr>
          <p:sp>
            <p:nvSpPr>
              <p:cNvPr id="19871" name="Freeform 12388"/>
              <p:cNvSpPr>
                <a:spLocks/>
              </p:cNvSpPr>
              <p:nvPr/>
            </p:nvSpPr>
            <p:spPr bwMode="auto">
              <a:xfrm>
                <a:off x="18443" y="5246"/>
                <a:ext cx="110" cy="10"/>
              </a:xfrm>
              <a:custGeom>
                <a:avLst/>
                <a:gdLst>
                  <a:gd name="T0" fmla="+- 0 18554 18443"/>
                  <a:gd name="T1" fmla="*/ T0 w 110"/>
                  <a:gd name="T2" fmla="+- 0 5246 5246"/>
                  <a:gd name="T3" fmla="*/ 5246 h 10"/>
                  <a:gd name="T4" fmla="+- 0 18443 18443"/>
                  <a:gd name="T5" fmla="*/ T4 w 110"/>
                  <a:gd name="T6" fmla="+- 0 5246 5246"/>
                  <a:gd name="T7" fmla="*/ 5246 h 10"/>
                  <a:gd name="T8" fmla="+- 0 18443 18443"/>
                  <a:gd name="T9" fmla="*/ T8 w 110"/>
                  <a:gd name="T10" fmla="+- 0 5256 5246"/>
                  <a:gd name="T11" fmla="*/ 5256 h 10"/>
                  <a:gd name="T12" fmla="+- 0 18554 18443"/>
                  <a:gd name="T13" fmla="*/ T12 w 110"/>
                  <a:gd name="T14" fmla="+- 0 5246 5246"/>
                  <a:gd name="T15" fmla="*/ 52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0" h="10">
                    <a:moveTo>
                      <a:pt x="111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11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09" name="Group 12389"/>
            <p:cNvGrpSpPr>
              <a:grpSpLocks/>
            </p:cNvGrpSpPr>
            <p:nvPr/>
          </p:nvGrpSpPr>
          <p:grpSpPr bwMode="auto">
            <a:xfrm>
              <a:off x="18443" y="5246"/>
              <a:ext cx="110" cy="10"/>
              <a:chOff x="18443" y="5246"/>
              <a:chExt cx="110" cy="10"/>
            </a:xfrm>
          </p:grpSpPr>
          <p:sp>
            <p:nvSpPr>
              <p:cNvPr id="19870" name="Freeform 12390"/>
              <p:cNvSpPr>
                <a:spLocks/>
              </p:cNvSpPr>
              <p:nvPr/>
            </p:nvSpPr>
            <p:spPr bwMode="auto">
              <a:xfrm>
                <a:off x="18443" y="5246"/>
                <a:ext cx="110" cy="10"/>
              </a:xfrm>
              <a:custGeom>
                <a:avLst/>
                <a:gdLst>
                  <a:gd name="T0" fmla="+- 0 18554 18443"/>
                  <a:gd name="T1" fmla="*/ T0 w 110"/>
                  <a:gd name="T2" fmla="+- 0 5246 5246"/>
                  <a:gd name="T3" fmla="*/ 5246 h 10"/>
                  <a:gd name="T4" fmla="+- 0 18443 18443"/>
                  <a:gd name="T5" fmla="*/ T4 w 110"/>
                  <a:gd name="T6" fmla="+- 0 5256 5246"/>
                  <a:gd name="T7" fmla="*/ 5256 h 10"/>
                  <a:gd name="T8" fmla="+- 0 18554 18443"/>
                  <a:gd name="T9" fmla="*/ T8 w 110"/>
                  <a:gd name="T10" fmla="+- 0 5256 5246"/>
                  <a:gd name="T11" fmla="*/ 5256 h 10"/>
                  <a:gd name="T12" fmla="+- 0 18554 18443"/>
                  <a:gd name="T13" fmla="*/ T12 w 110"/>
                  <a:gd name="T14" fmla="+- 0 5246 5246"/>
                  <a:gd name="T15" fmla="*/ 52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0" h="10">
                    <a:moveTo>
                      <a:pt x="111" y="0"/>
                    </a:moveTo>
                    <a:lnTo>
                      <a:pt x="0" y="10"/>
                    </a:lnTo>
                    <a:lnTo>
                      <a:pt x="111" y="10"/>
                    </a:lnTo>
                    <a:lnTo>
                      <a:pt x="11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10" name="Group 12391"/>
            <p:cNvGrpSpPr>
              <a:grpSpLocks/>
            </p:cNvGrpSpPr>
            <p:nvPr/>
          </p:nvGrpSpPr>
          <p:grpSpPr bwMode="auto">
            <a:xfrm>
              <a:off x="18443" y="5246"/>
              <a:ext cx="110" cy="10"/>
              <a:chOff x="18443" y="5246"/>
              <a:chExt cx="110" cy="10"/>
            </a:xfrm>
          </p:grpSpPr>
          <p:sp>
            <p:nvSpPr>
              <p:cNvPr id="19869" name="Freeform 12392"/>
              <p:cNvSpPr>
                <a:spLocks/>
              </p:cNvSpPr>
              <p:nvPr/>
            </p:nvSpPr>
            <p:spPr bwMode="auto">
              <a:xfrm>
                <a:off x="18443" y="5246"/>
                <a:ext cx="110" cy="10"/>
              </a:xfrm>
              <a:custGeom>
                <a:avLst/>
                <a:gdLst>
                  <a:gd name="T0" fmla="+- 0 18443 18443"/>
                  <a:gd name="T1" fmla="*/ T0 w 110"/>
                  <a:gd name="T2" fmla="+- 0 5246 5246"/>
                  <a:gd name="T3" fmla="*/ 5246 h 10"/>
                  <a:gd name="T4" fmla="+- 0 18443 18443"/>
                  <a:gd name="T5" fmla="*/ T4 w 110"/>
                  <a:gd name="T6" fmla="+- 0 5256 5246"/>
                  <a:gd name="T7" fmla="*/ 5256 h 10"/>
                  <a:gd name="T8" fmla="+- 0 18554 18443"/>
                  <a:gd name="T9" fmla="*/ T8 w 110"/>
                  <a:gd name="T10" fmla="+- 0 5246 5246"/>
                  <a:gd name="T11" fmla="*/ 5246 h 10"/>
                  <a:gd name="T12" fmla="+- 0 18443 18443"/>
                  <a:gd name="T13" fmla="*/ T12 w 110"/>
                  <a:gd name="T14" fmla="+- 0 5246 5246"/>
                  <a:gd name="T15" fmla="*/ 52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0" h="10">
                    <a:moveTo>
                      <a:pt x="0" y="0"/>
                    </a:moveTo>
                    <a:lnTo>
                      <a:pt x="0" y="10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11" name="Group 12393"/>
            <p:cNvGrpSpPr>
              <a:grpSpLocks/>
            </p:cNvGrpSpPr>
            <p:nvPr/>
          </p:nvGrpSpPr>
          <p:grpSpPr bwMode="auto">
            <a:xfrm>
              <a:off x="18443" y="5246"/>
              <a:ext cx="110" cy="10"/>
              <a:chOff x="18443" y="5246"/>
              <a:chExt cx="110" cy="10"/>
            </a:xfrm>
          </p:grpSpPr>
          <p:sp>
            <p:nvSpPr>
              <p:cNvPr id="19868" name="Freeform 12394"/>
              <p:cNvSpPr>
                <a:spLocks/>
              </p:cNvSpPr>
              <p:nvPr/>
            </p:nvSpPr>
            <p:spPr bwMode="auto">
              <a:xfrm>
                <a:off x="18443" y="5246"/>
                <a:ext cx="110" cy="10"/>
              </a:xfrm>
              <a:custGeom>
                <a:avLst/>
                <a:gdLst>
                  <a:gd name="T0" fmla="+- 0 18443 18443"/>
                  <a:gd name="T1" fmla="*/ T0 w 110"/>
                  <a:gd name="T2" fmla="+- 0 5256 5246"/>
                  <a:gd name="T3" fmla="*/ 5256 h 10"/>
                  <a:gd name="T4" fmla="+- 0 18554 18443"/>
                  <a:gd name="T5" fmla="*/ T4 w 110"/>
                  <a:gd name="T6" fmla="+- 0 5246 5246"/>
                  <a:gd name="T7" fmla="*/ 5246 h 10"/>
                  <a:gd name="T8" fmla="+- 0 18554 18443"/>
                  <a:gd name="T9" fmla="*/ T8 w 110"/>
                  <a:gd name="T10" fmla="+- 0 5256 5246"/>
                  <a:gd name="T11" fmla="*/ 5256 h 10"/>
                  <a:gd name="T12" fmla="+- 0 18443 18443"/>
                  <a:gd name="T13" fmla="*/ T12 w 110"/>
                  <a:gd name="T14" fmla="+- 0 5256 5246"/>
                  <a:gd name="T15" fmla="*/ 525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0" h="10">
                    <a:moveTo>
                      <a:pt x="0" y="10"/>
                    </a:moveTo>
                    <a:lnTo>
                      <a:pt x="111" y="0"/>
                    </a:lnTo>
                    <a:lnTo>
                      <a:pt x="111" y="1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12" name="Group 12395"/>
            <p:cNvGrpSpPr>
              <a:grpSpLocks/>
            </p:cNvGrpSpPr>
            <p:nvPr/>
          </p:nvGrpSpPr>
          <p:grpSpPr bwMode="auto">
            <a:xfrm>
              <a:off x="18417" y="5110"/>
              <a:ext cx="137" cy="7"/>
              <a:chOff x="18417" y="5110"/>
              <a:chExt cx="137" cy="7"/>
            </a:xfrm>
          </p:grpSpPr>
          <p:sp>
            <p:nvSpPr>
              <p:cNvPr id="19867" name="Freeform 12396"/>
              <p:cNvSpPr>
                <a:spLocks/>
              </p:cNvSpPr>
              <p:nvPr/>
            </p:nvSpPr>
            <p:spPr bwMode="auto">
              <a:xfrm>
                <a:off x="18417" y="5110"/>
                <a:ext cx="137" cy="7"/>
              </a:xfrm>
              <a:custGeom>
                <a:avLst/>
                <a:gdLst>
                  <a:gd name="T0" fmla="+- 0 18554 18417"/>
                  <a:gd name="T1" fmla="*/ T0 w 137"/>
                  <a:gd name="T2" fmla="+- 0 5110 5110"/>
                  <a:gd name="T3" fmla="*/ 5110 h 7"/>
                  <a:gd name="T4" fmla="+- 0 18417 18417"/>
                  <a:gd name="T5" fmla="*/ T4 w 137"/>
                  <a:gd name="T6" fmla="+- 0 5110 5110"/>
                  <a:gd name="T7" fmla="*/ 5110 h 7"/>
                  <a:gd name="T8" fmla="+- 0 18417 18417"/>
                  <a:gd name="T9" fmla="*/ T8 w 137"/>
                  <a:gd name="T10" fmla="+- 0 5117 5110"/>
                  <a:gd name="T11" fmla="*/ 5117 h 7"/>
                  <a:gd name="T12" fmla="+- 0 18554 18417"/>
                  <a:gd name="T13" fmla="*/ T12 w 137"/>
                  <a:gd name="T14" fmla="+- 0 5110 5110"/>
                  <a:gd name="T15" fmla="*/ 511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7" h="7">
                    <a:moveTo>
                      <a:pt x="137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13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13" name="Group 12397"/>
            <p:cNvGrpSpPr>
              <a:grpSpLocks/>
            </p:cNvGrpSpPr>
            <p:nvPr/>
          </p:nvGrpSpPr>
          <p:grpSpPr bwMode="auto">
            <a:xfrm>
              <a:off x="18417" y="5110"/>
              <a:ext cx="137" cy="7"/>
              <a:chOff x="18417" y="5110"/>
              <a:chExt cx="137" cy="7"/>
            </a:xfrm>
          </p:grpSpPr>
          <p:sp>
            <p:nvSpPr>
              <p:cNvPr id="19866" name="Freeform 12398"/>
              <p:cNvSpPr>
                <a:spLocks/>
              </p:cNvSpPr>
              <p:nvPr/>
            </p:nvSpPr>
            <p:spPr bwMode="auto">
              <a:xfrm>
                <a:off x="18417" y="5110"/>
                <a:ext cx="137" cy="7"/>
              </a:xfrm>
              <a:custGeom>
                <a:avLst/>
                <a:gdLst>
                  <a:gd name="T0" fmla="+- 0 18554 18417"/>
                  <a:gd name="T1" fmla="*/ T0 w 137"/>
                  <a:gd name="T2" fmla="+- 0 5110 5110"/>
                  <a:gd name="T3" fmla="*/ 5110 h 7"/>
                  <a:gd name="T4" fmla="+- 0 18417 18417"/>
                  <a:gd name="T5" fmla="*/ T4 w 137"/>
                  <a:gd name="T6" fmla="+- 0 5117 5110"/>
                  <a:gd name="T7" fmla="*/ 5117 h 7"/>
                  <a:gd name="T8" fmla="+- 0 18554 18417"/>
                  <a:gd name="T9" fmla="*/ T8 w 137"/>
                  <a:gd name="T10" fmla="+- 0 5117 5110"/>
                  <a:gd name="T11" fmla="*/ 5117 h 7"/>
                  <a:gd name="T12" fmla="+- 0 18554 18417"/>
                  <a:gd name="T13" fmla="*/ T12 w 137"/>
                  <a:gd name="T14" fmla="+- 0 5110 5110"/>
                  <a:gd name="T15" fmla="*/ 511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7" h="7">
                    <a:moveTo>
                      <a:pt x="137" y="0"/>
                    </a:moveTo>
                    <a:lnTo>
                      <a:pt x="0" y="7"/>
                    </a:lnTo>
                    <a:lnTo>
                      <a:pt x="137" y="7"/>
                    </a:lnTo>
                    <a:lnTo>
                      <a:pt x="13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14" name="Group 12399"/>
            <p:cNvGrpSpPr>
              <a:grpSpLocks/>
            </p:cNvGrpSpPr>
            <p:nvPr/>
          </p:nvGrpSpPr>
          <p:grpSpPr bwMode="auto">
            <a:xfrm>
              <a:off x="18417" y="5110"/>
              <a:ext cx="137" cy="7"/>
              <a:chOff x="18417" y="5110"/>
              <a:chExt cx="137" cy="7"/>
            </a:xfrm>
          </p:grpSpPr>
          <p:sp>
            <p:nvSpPr>
              <p:cNvPr id="19865" name="Freeform 12400"/>
              <p:cNvSpPr>
                <a:spLocks/>
              </p:cNvSpPr>
              <p:nvPr/>
            </p:nvSpPr>
            <p:spPr bwMode="auto">
              <a:xfrm>
                <a:off x="18417" y="5110"/>
                <a:ext cx="137" cy="7"/>
              </a:xfrm>
              <a:custGeom>
                <a:avLst/>
                <a:gdLst>
                  <a:gd name="T0" fmla="+- 0 18417 18417"/>
                  <a:gd name="T1" fmla="*/ T0 w 137"/>
                  <a:gd name="T2" fmla="+- 0 5110 5110"/>
                  <a:gd name="T3" fmla="*/ 5110 h 7"/>
                  <a:gd name="T4" fmla="+- 0 18417 18417"/>
                  <a:gd name="T5" fmla="*/ T4 w 137"/>
                  <a:gd name="T6" fmla="+- 0 5117 5110"/>
                  <a:gd name="T7" fmla="*/ 5117 h 7"/>
                  <a:gd name="T8" fmla="+- 0 18554 18417"/>
                  <a:gd name="T9" fmla="*/ T8 w 137"/>
                  <a:gd name="T10" fmla="+- 0 5110 5110"/>
                  <a:gd name="T11" fmla="*/ 5110 h 7"/>
                  <a:gd name="T12" fmla="+- 0 18417 18417"/>
                  <a:gd name="T13" fmla="*/ T12 w 137"/>
                  <a:gd name="T14" fmla="+- 0 5110 5110"/>
                  <a:gd name="T15" fmla="*/ 511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7" h="7">
                    <a:moveTo>
                      <a:pt x="0" y="0"/>
                    </a:moveTo>
                    <a:lnTo>
                      <a:pt x="0" y="7"/>
                    </a:lnTo>
                    <a:lnTo>
                      <a:pt x="13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15" name="Group 12401"/>
            <p:cNvGrpSpPr>
              <a:grpSpLocks/>
            </p:cNvGrpSpPr>
            <p:nvPr/>
          </p:nvGrpSpPr>
          <p:grpSpPr bwMode="auto">
            <a:xfrm>
              <a:off x="18417" y="5110"/>
              <a:ext cx="137" cy="7"/>
              <a:chOff x="18417" y="5110"/>
              <a:chExt cx="137" cy="7"/>
            </a:xfrm>
          </p:grpSpPr>
          <p:sp>
            <p:nvSpPr>
              <p:cNvPr id="19864" name="Freeform 12402"/>
              <p:cNvSpPr>
                <a:spLocks/>
              </p:cNvSpPr>
              <p:nvPr/>
            </p:nvSpPr>
            <p:spPr bwMode="auto">
              <a:xfrm>
                <a:off x="18417" y="5110"/>
                <a:ext cx="137" cy="7"/>
              </a:xfrm>
              <a:custGeom>
                <a:avLst/>
                <a:gdLst>
                  <a:gd name="T0" fmla="+- 0 18417 18417"/>
                  <a:gd name="T1" fmla="*/ T0 w 137"/>
                  <a:gd name="T2" fmla="+- 0 5117 5110"/>
                  <a:gd name="T3" fmla="*/ 5117 h 7"/>
                  <a:gd name="T4" fmla="+- 0 18554 18417"/>
                  <a:gd name="T5" fmla="*/ T4 w 137"/>
                  <a:gd name="T6" fmla="+- 0 5110 5110"/>
                  <a:gd name="T7" fmla="*/ 5110 h 7"/>
                  <a:gd name="T8" fmla="+- 0 18554 18417"/>
                  <a:gd name="T9" fmla="*/ T8 w 137"/>
                  <a:gd name="T10" fmla="+- 0 5117 5110"/>
                  <a:gd name="T11" fmla="*/ 5117 h 7"/>
                  <a:gd name="T12" fmla="+- 0 18417 18417"/>
                  <a:gd name="T13" fmla="*/ T12 w 137"/>
                  <a:gd name="T14" fmla="+- 0 5117 5110"/>
                  <a:gd name="T15" fmla="*/ 511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7" h="7">
                    <a:moveTo>
                      <a:pt x="0" y="7"/>
                    </a:moveTo>
                    <a:lnTo>
                      <a:pt x="137" y="0"/>
                    </a:lnTo>
                    <a:lnTo>
                      <a:pt x="137" y="7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16" name="Group 12403"/>
            <p:cNvGrpSpPr>
              <a:grpSpLocks/>
            </p:cNvGrpSpPr>
            <p:nvPr/>
          </p:nvGrpSpPr>
          <p:grpSpPr bwMode="auto">
            <a:xfrm>
              <a:off x="18436" y="5112"/>
              <a:ext cx="10" cy="223"/>
              <a:chOff x="18436" y="5112"/>
              <a:chExt cx="10" cy="223"/>
            </a:xfrm>
          </p:grpSpPr>
          <p:sp>
            <p:nvSpPr>
              <p:cNvPr id="19863" name="Freeform 12404"/>
              <p:cNvSpPr>
                <a:spLocks/>
              </p:cNvSpPr>
              <p:nvPr/>
            </p:nvSpPr>
            <p:spPr bwMode="auto">
              <a:xfrm>
                <a:off x="18436" y="5112"/>
                <a:ext cx="10" cy="223"/>
              </a:xfrm>
              <a:custGeom>
                <a:avLst/>
                <a:gdLst>
                  <a:gd name="T0" fmla="+- 0 18436 18436"/>
                  <a:gd name="T1" fmla="*/ T0 w 10"/>
                  <a:gd name="T2" fmla="+- 0 5112 5112"/>
                  <a:gd name="T3" fmla="*/ 5112 h 223"/>
                  <a:gd name="T4" fmla="+- 0 18436 18436"/>
                  <a:gd name="T5" fmla="*/ T4 w 10"/>
                  <a:gd name="T6" fmla="+- 0 5335 5112"/>
                  <a:gd name="T7" fmla="*/ 5335 h 223"/>
                  <a:gd name="T8" fmla="+- 0 18446 18436"/>
                  <a:gd name="T9" fmla="*/ T8 w 10"/>
                  <a:gd name="T10" fmla="+- 0 5335 5112"/>
                  <a:gd name="T11" fmla="*/ 5335 h 223"/>
                  <a:gd name="T12" fmla="+- 0 18436 18436"/>
                  <a:gd name="T13" fmla="*/ T12 w 10"/>
                  <a:gd name="T14" fmla="+- 0 5112 5112"/>
                  <a:gd name="T15" fmla="*/ 5112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23">
                    <a:moveTo>
                      <a:pt x="0" y="0"/>
                    </a:moveTo>
                    <a:lnTo>
                      <a:pt x="0" y="223"/>
                    </a:lnTo>
                    <a:lnTo>
                      <a:pt x="10" y="2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17" name="Group 12405"/>
            <p:cNvGrpSpPr>
              <a:grpSpLocks/>
            </p:cNvGrpSpPr>
            <p:nvPr/>
          </p:nvGrpSpPr>
          <p:grpSpPr bwMode="auto">
            <a:xfrm>
              <a:off x="18436" y="5112"/>
              <a:ext cx="10" cy="223"/>
              <a:chOff x="18436" y="5112"/>
              <a:chExt cx="10" cy="223"/>
            </a:xfrm>
          </p:grpSpPr>
          <p:sp>
            <p:nvSpPr>
              <p:cNvPr id="19862" name="Freeform 12406"/>
              <p:cNvSpPr>
                <a:spLocks/>
              </p:cNvSpPr>
              <p:nvPr/>
            </p:nvSpPr>
            <p:spPr bwMode="auto">
              <a:xfrm>
                <a:off x="18436" y="5112"/>
                <a:ext cx="10" cy="223"/>
              </a:xfrm>
              <a:custGeom>
                <a:avLst/>
                <a:gdLst>
                  <a:gd name="T0" fmla="+- 0 18446 18436"/>
                  <a:gd name="T1" fmla="*/ T0 w 10"/>
                  <a:gd name="T2" fmla="+- 0 5112 5112"/>
                  <a:gd name="T3" fmla="*/ 5112 h 223"/>
                  <a:gd name="T4" fmla="+- 0 18436 18436"/>
                  <a:gd name="T5" fmla="*/ T4 w 10"/>
                  <a:gd name="T6" fmla="+- 0 5112 5112"/>
                  <a:gd name="T7" fmla="*/ 5112 h 223"/>
                  <a:gd name="T8" fmla="+- 0 18446 18436"/>
                  <a:gd name="T9" fmla="*/ T8 w 10"/>
                  <a:gd name="T10" fmla="+- 0 5335 5112"/>
                  <a:gd name="T11" fmla="*/ 5335 h 223"/>
                  <a:gd name="T12" fmla="+- 0 18446 18436"/>
                  <a:gd name="T13" fmla="*/ T12 w 10"/>
                  <a:gd name="T14" fmla="+- 0 5112 5112"/>
                  <a:gd name="T15" fmla="*/ 5112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23">
                    <a:moveTo>
                      <a:pt x="10" y="0"/>
                    </a:moveTo>
                    <a:lnTo>
                      <a:pt x="0" y="0"/>
                    </a:lnTo>
                    <a:lnTo>
                      <a:pt x="10" y="223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18" name="Group 12407"/>
            <p:cNvGrpSpPr>
              <a:grpSpLocks/>
            </p:cNvGrpSpPr>
            <p:nvPr/>
          </p:nvGrpSpPr>
          <p:grpSpPr bwMode="auto">
            <a:xfrm>
              <a:off x="18436" y="5112"/>
              <a:ext cx="10" cy="223"/>
              <a:chOff x="18436" y="5112"/>
              <a:chExt cx="10" cy="223"/>
            </a:xfrm>
          </p:grpSpPr>
          <p:sp>
            <p:nvSpPr>
              <p:cNvPr id="19861" name="Freeform 12408"/>
              <p:cNvSpPr>
                <a:spLocks/>
              </p:cNvSpPr>
              <p:nvPr/>
            </p:nvSpPr>
            <p:spPr bwMode="auto">
              <a:xfrm>
                <a:off x="18436" y="5112"/>
                <a:ext cx="10" cy="223"/>
              </a:xfrm>
              <a:custGeom>
                <a:avLst/>
                <a:gdLst>
                  <a:gd name="T0" fmla="+- 0 18436 18436"/>
                  <a:gd name="T1" fmla="*/ T0 w 10"/>
                  <a:gd name="T2" fmla="+- 0 5335 5112"/>
                  <a:gd name="T3" fmla="*/ 5335 h 223"/>
                  <a:gd name="T4" fmla="+- 0 18446 18436"/>
                  <a:gd name="T5" fmla="*/ T4 w 10"/>
                  <a:gd name="T6" fmla="+- 0 5335 5112"/>
                  <a:gd name="T7" fmla="*/ 5335 h 223"/>
                  <a:gd name="T8" fmla="+- 0 18436 18436"/>
                  <a:gd name="T9" fmla="*/ T8 w 10"/>
                  <a:gd name="T10" fmla="+- 0 5112 5112"/>
                  <a:gd name="T11" fmla="*/ 5112 h 223"/>
                  <a:gd name="T12" fmla="+- 0 18436 18436"/>
                  <a:gd name="T13" fmla="*/ T12 w 10"/>
                  <a:gd name="T14" fmla="+- 0 5335 5112"/>
                  <a:gd name="T15" fmla="*/ 5335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23">
                    <a:moveTo>
                      <a:pt x="0" y="223"/>
                    </a:moveTo>
                    <a:lnTo>
                      <a:pt x="10" y="223"/>
                    </a:lnTo>
                    <a:lnTo>
                      <a:pt x="0" y="0"/>
                    </a:lnTo>
                    <a:lnTo>
                      <a:pt x="0" y="223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19" name="Group 12409"/>
            <p:cNvGrpSpPr>
              <a:grpSpLocks/>
            </p:cNvGrpSpPr>
            <p:nvPr/>
          </p:nvGrpSpPr>
          <p:grpSpPr bwMode="auto">
            <a:xfrm>
              <a:off x="18436" y="5112"/>
              <a:ext cx="10" cy="223"/>
              <a:chOff x="18436" y="5112"/>
              <a:chExt cx="10" cy="223"/>
            </a:xfrm>
          </p:grpSpPr>
          <p:sp>
            <p:nvSpPr>
              <p:cNvPr id="19860" name="Freeform 12410"/>
              <p:cNvSpPr>
                <a:spLocks/>
              </p:cNvSpPr>
              <p:nvPr/>
            </p:nvSpPr>
            <p:spPr bwMode="auto">
              <a:xfrm>
                <a:off x="18436" y="5112"/>
                <a:ext cx="10" cy="223"/>
              </a:xfrm>
              <a:custGeom>
                <a:avLst/>
                <a:gdLst>
                  <a:gd name="T0" fmla="+- 0 18446 18436"/>
                  <a:gd name="T1" fmla="*/ T0 w 10"/>
                  <a:gd name="T2" fmla="+- 0 5335 5112"/>
                  <a:gd name="T3" fmla="*/ 5335 h 223"/>
                  <a:gd name="T4" fmla="+- 0 18436 18436"/>
                  <a:gd name="T5" fmla="*/ T4 w 10"/>
                  <a:gd name="T6" fmla="+- 0 5112 5112"/>
                  <a:gd name="T7" fmla="*/ 5112 h 223"/>
                  <a:gd name="T8" fmla="+- 0 18446 18436"/>
                  <a:gd name="T9" fmla="*/ T8 w 10"/>
                  <a:gd name="T10" fmla="+- 0 5112 5112"/>
                  <a:gd name="T11" fmla="*/ 5112 h 223"/>
                  <a:gd name="T12" fmla="+- 0 18446 18436"/>
                  <a:gd name="T13" fmla="*/ T12 w 10"/>
                  <a:gd name="T14" fmla="+- 0 5335 5112"/>
                  <a:gd name="T15" fmla="*/ 5335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23">
                    <a:moveTo>
                      <a:pt x="10" y="223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223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20" name="Group 12411"/>
            <p:cNvGrpSpPr>
              <a:grpSpLocks/>
            </p:cNvGrpSpPr>
            <p:nvPr/>
          </p:nvGrpSpPr>
          <p:grpSpPr bwMode="auto">
            <a:xfrm>
              <a:off x="18554" y="5330"/>
              <a:ext cx="161" cy="492"/>
              <a:chOff x="18554" y="5330"/>
              <a:chExt cx="161" cy="492"/>
            </a:xfrm>
          </p:grpSpPr>
          <p:sp>
            <p:nvSpPr>
              <p:cNvPr id="19856" name="Freeform 12412"/>
              <p:cNvSpPr>
                <a:spLocks/>
              </p:cNvSpPr>
              <p:nvPr/>
            </p:nvSpPr>
            <p:spPr bwMode="auto">
              <a:xfrm>
                <a:off x="18554" y="5330"/>
                <a:ext cx="161" cy="492"/>
              </a:xfrm>
              <a:custGeom>
                <a:avLst/>
                <a:gdLst>
                  <a:gd name="T0" fmla="+- 0 18662 18554"/>
                  <a:gd name="T1" fmla="*/ T0 w 161"/>
                  <a:gd name="T2" fmla="+- 0 5340 5330"/>
                  <a:gd name="T3" fmla="*/ 5340 h 492"/>
                  <a:gd name="T4" fmla="+- 0 18705 18554"/>
                  <a:gd name="T5" fmla="*/ T4 w 161"/>
                  <a:gd name="T6" fmla="+- 0 5822 5330"/>
                  <a:gd name="T7" fmla="*/ 5822 h 492"/>
                  <a:gd name="T8" fmla="+- 0 18714 18554"/>
                  <a:gd name="T9" fmla="*/ T8 w 161"/>
                  <a:gd name="T10" fmla="+- 0 5822 5330"/>
                  <a:gd name="T11" fmla="*/ 5822 h 492"/>
                  <a:gd name="T12" fmla="+- 0 18662 18554"/>
                  <a:gd name="T13" fmla="*/ T12 w 161"/>
                  <a:gd name="T14" fmla="+- 0 5340 5330"/>
                  <a:gd name="T15" fmla="*/ 5340 h 4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492">
                    <a:moveTo>
                      <a:pt x="108" y="10"/>
                    </a:moveTo>
                    <a:lnTo>
                      <a:pt x="151" y="492"/>
                    </a:lnTo>
                    <a:lnTo>
                      <a:pt x="160" y="492"/>
                    </a:lnTo>
                    <a:lnTo>
                      <a:pt x="108" y="1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57" name="Freeform 12413"/>
              <p:cNvSpPr>
                <a:spLocks/>
              </p:cNvSpPr>
              <p:nvPr/>
            </p:nvSpPr>
            <p:spPr bwMode="auto">
              <a:xfrm>
                <a:off x="18554" y="5330"/>
                <a:ext cx="161" cy="492"/>
              </a:xfrm>
              <a:custGeom>
                <a:avLst/>
                <a:gdLst>
                  <a:gd name="T0" fmla="+- 0 18671 18554"/>
                  <a:gd name="T1" fmla="*/ T0 w 161"/>
                  <a:gd name="T2" fmla="+- 0 5330 5330"/>
                  <a:gd name="T3" fmla="*/ 5330 h 492"/>
                  <a:gd name="T4" fmla="+- 0 18662 18554"/>
                  <a:gd name="T5" fmla="*/ T4 w 161"/>
                  <a:gd name="T6" fmla="+- 0 5340 5330"/>
                  <a:gd name="T7" fmla="*/ 5340 h 492"/>
                  <a:gd name="T8" fmla="+- 0 18714 18554"/>
                  <a:gd name="T9" fmla="*/ T8 w 161"/>
                  <a:gd name="T10" fmla="+- 0 5822 5330"/>
                  <a:gd name="T11" fmla="*/ 5822 h 492"/>
                  <a:gd name="T12" fmla="+- 0 18671 18554"/>
                  <a:gd name="T13" fmla="*/ T12 w 161"/>
                  <a:gd name="T14" fmla="+- 0 5330 5330"/>
                  <a:gd name="T15" fmla="*/ 5330 h 4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492">
                    <a:moveTo>
                      <a:pt x="117" y="0"/>
                    </a:moveTo>
                    <a:lnTo>
                      <a:pt x="108" y="10"/>
                    </a:lnTo>
                    <a:lnTo>
                      <a:pt x="160" y="492"/>
                    </a:lnTo>
                    <a:lnTo>
                      <a:pt x="11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58" name="Freeform 12414"/>
              <p:cNvSpPr>
                <a:spLocks/>
              </p:cNvSpPr>
              <p:nvPr/>
            </p:nvSpPr>
            <p:spPr bwMode="auto">
              <a:xfrm>
                <a:off x="18554" y="5330"/>
                <a:ext cx="161" cy="492"/>
              </a:xfrm>
              <a:custGeom>
                <a:avLst/>
                <a:gdLst>
                  <a:gd name="T0" fmla="+- 0 18671 18554"/>
                  <a:gd name="T1" fmla="*/ T0 w 161"/>
                  <a:gd name="T2" fmla="+- 0 5330 5330"/>
                  <a:gd name="T3" fmla="*/ 5330 h 492"/>
                  <a:gd name="T4" fmla="+- 0 18554 18554"/>
                  <a:gd name="T5" fmla="*/ T4 w 161"/>
                  <a:gd name="T6" fmla="+- 0 5330 5330"/>
                  <a:gd name="T7" fmla="*/ 5330 h 492"/>
                  <a:gd name="T8" fmla="+- 0 18554 18554"/>
                  <a:gd name="T9" fmla="*/ T8 w 161"/>
                  <a:gd name="T10" fmla="+- 0 5340 5330"/>
                  <a:gd name="T11" fmla="*/ 5340 h 492"/>
                  <a:gd name="T12" fmla="+- 0 18671 18554"/>
                  <a:gd name="T13" fmla="*/ T12 w 161"/>
                  <a:gd name="T14" fmla="+- 0 5330 5330"/>
                  <a:gd name="T15" fmla="*/ 5330 h 4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492">
                    <a:moveTo>
                      <a:pt x="117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11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59" name="Freeform 12415"/>
              <p:cNvSpPr>
                <a:spLocks/>
              </p:cNvSpPr>
              <p:nvPr/>
            </p:nvSpPr>
            <p:spPr bwMode="auto">
              <a:xfrm>
                <a:off x="18554" y="5330"/>
                <a:ext cx="161" cy="492"/>
              </a:xfrm>
              <a:custGeom>
                <a:avLst/>
                <a:gdLst>
                  <a:gd name="T0" fmla="+- 0 18671 18554"/>
                  <a:gd name="T1" fmla="*/ T0 w 161"/>
                  <a:gd name="T2" fmla="+- 0 5330 5330"/>
                  <a:gd name="T3" fmla="*/ 5330 h 492"/>
                  <a:gd name="T4" fmla="+- 0 18554 18554"/>
                  <a:gd name="T5" fmla="*/ T4 w 161"/>
                  <a:gd name="T6" fmla="+- 0 5340 5330"/>
                  <a:gd name="T7" fmla="*/ 5340 h 492"/>
                  <a:gd name="T8" fmla="+- 0 18662 18554"/>
                  <a:gd name="T9" fmla="*/ T8 w 161"/>
                  <a:gd name="T10" fmla="+- 0 5340 5330"/>
                  <a:gd name="T11" fmla="*/ 5340 h 492"/>
                  <a:gd name="T12" fmla="+- 0 18671 18554"/>
                  <a:gd name="T13" fmla="*/ T12 w 161"/>
                  <a:gd name="T14" fmla="+- 0 5330 5330"/>
                  <a:gd name="T15" fmla="*/ 5330 h 4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1" h="492">
                    <a:moveTo>
                      <a:pt x="117" y="0"/>
                    </a:moveTo>
                    <a:lnTo>
                      <a:pt x="0" y="10"/>
                    </a:lnTo>
                    <a:lnTo>
                      <a:pt x="108" y="10"/>
                    </a:lnTo>
                    <a:lnTo>
                      <a:pt x="11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21" name="Group 12416"/>
            <p:cNvGrpSpPr>
              <a:grpSpLocks/>
            </p:cNvGrpSpPr>
            <p:nvPr/>
          </p:nvGrpSpPr>
          <p:grpSpPr bwMode="auto">
            <a:xfrm>
              <a:off x="18662" y="5340"/>
              <a:ext cx="53" cy="482"/>
              <a:chOff x="18662" y="5340"/>
              <a:chExt cx="53" cy="482"/>
            </a:xfrm>
          </p:grpSpPr>
          <p:sp>
            <p:nvSpPr>
              <p:cNvPr id="19855" name="Freeform 12417"/>
              <p:cNvSpPr>
                <a:spLocks/>
              </p:cNvSpPr>
              <p:nvPr/>
            </p:nvSpPr>
            <p:spPr bwMode="auto">
              <a:xfrm>
                <a:off x="18662" y="5340"/>
                <a:ext cx="53" cy="482"/>
              </a:xfrm>
              <a:custGeom>
                <a:avLst/>
                <a:gdLst>
                  <a:gd name="T0" fmla="+- 0 18705 18662"/>
                  <a:gd name="T1" fmla="*/ T0 w 53"/>
                  <a:gd name="T2" fmla="+- 0 5822 5340"/>
                  <a:gd name="T3" fmla="*/ 5822 h 482"/>
                  <a:gd name="T4" fmla="+- 0 18714 18662"/>
                  <a:gd name="T5" fmla="*/ T4 w 53"/>
                  <a:gd name="T6" fmla="+- 0 5822 5340"/>
                  <a:gd name="T7" fmla="*/ 5822 h 482"/>
                  <a:gd name="T8" fmla="+- 0 18662 18662"/>
                  <a:gd name="T9" fmla="*/ T8 w 53"/>
                  <a:gd name="T10" fmla="+- 0 5340 5340"/>
                  <a:gd name="T11" fmla="*/ 5340 h 482"/>
                  <a:gd name="T12" fmla="+- 0 18705 18662"/>
                  <a:gd name="T13" fmla="*/ T12 w 53"/>
                  <a:gd name="T14" fmla="+- 0 5822 5340"/>
                  <a:gd name="T15" fmla="*/ 5822 h 48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" h="482">
                    <a:moveTo>
                      <a:pt x="43" y="482"/>
                    </a:moveTo>
                    <a:lnTo>
                      <a:pt x="52" y="482"/>
                    </a:lnTo>
                    <a:lnTo>
                      <a:pt x="0" y="0"/>
                    </a:lnTo>
                    <a:lnTo>
                      <a:pt x="43" y="48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22" name="Group 12418"/>
            <p:cNvGrpSpPr>
              <a:grpSpLocks/>
            </p:cNvGrpSpPr>
            <p:nvPr/>
          </p:nvGrpSpPr>
          <p:grpSpPr bwMode="auto">
            <a:xfrm>
              <a:off x="18662" y="5330"/>
              <a:ext cx="53" cy="492"/>
              <a:chOff x="18662" y="5330"/>
              <a:chExt cx="53" cy="492"/>
            </a:xfrm>
          </p:grpSpPr>
          <p:sp>
            <p:nvSpPr>
              <p:cNvPr id="19854" name="Freeform 12419"/>
              <p:cNvSpPr>
                <a:spLocks/>
              </p:cNvSpPr>
              <p:nvPr/>
            </p:nvSpPr>
            <p:spPr bwMode="auto">
              <a:xfrm>
                <a:off x="18662" y="5330"/>
                <a:ext cx="53" cy="492"/>
              </a:xfrm>
              <a:custGeom>
                <a:avLst/>
                <a:gdLst>
                  <a:gd name="T0" fmla="+- 0 18714 18662"/>
                  <a:gd name="T1" fmla="*/ T0 w 53"/>
                  <a:gd name="T2" fmla="+- 0 5822 5330"/>
                  <a:gd name="T3" fmla="*/ 5822 h 492"/>
                  <a:gd name="T4" fmla="+- 0 18662 18662"/>
                  <a:gd name="T5" fmla="*/ T4 w 53"/>
                  <a:gd name="T6" fmla="+- 0 5340 5330"/>
                  <a:gd name="T7" fmla="*/ 5340 h 492"/>
                  <a:gd name="T8" fmla="+- 0 18671 18662"/>
                  <a:gd name="T9" fmla="*/ T8 w 53"/>
                  <a:gd name="T10" fmla="+- 0 5330 5330"/>
                  <a:gd name="T11" fmla="*/ 5330 h 492"/>
                  <a:gd name="T12" fmla="+- 0 18714 18662"/>
                  <a:gd name="T13" fmla="*/ T12 w 53"/>
                  <a:gd name="T14" fmla="+- 0 5822 5330"/>
                  <a:gd name="T15" fmla="*/ 5822 h 49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53" h="492">
                    <a:moveTo>
                      <a:pt x="52" y="492"/>
                    </a:moveTo>
                    <a:lnTo>
                      <a:pt x="0" y="10"/>
                    </a:lnTo>
                    <a:lnTo>
                      <a:pt x="9" y="0"/>
                    </a:lnTo>
                    <a:lnTo>
                      <a:pt x="52" y="4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23" name="Group 12420"/>
            <p:cNvGrpSpPr>
              <a:grpSpLocks/>
            </p:cNvGrpSpPr>
            <p:nvPr/>
          </p:nvGrpSpPr>
          <p:grpSpPr bwMode="auto">
            <a:xfrm>
              <a:off x="18554" y="5330"/>
              <a:ext cx="118" cy="10"/>
              <a:chOff x="18554" y="5330"/>
              <a:chExt cx="118" cy="10"/>
            </a:xfrm>
          </p:grpSpPr>
          <p:sp>
            <p:nvSpPr>
              <p:cNvPr id="19853" name="Freeform 12421"/>
              <p:cNvSpPr>
                <a:spLocks/>
              </p:cNvSpPr>
              <p:nvPr/>
            </p:nvSpPr>
            <p:spPr bwMode="auto">
              <a:xfrm>
                <a:off x="18554" y="5330"/>
                <a:ext cx="118" cy="10"/>
              </a:xfrm>
              <a:custGeom>
                <a:avLst/>
                <a:gdLst>
                  <a:gd name="T0" fmla="+- 0 18662 18554"/>
                  <a:gd name="T1" fmla="*/ T0 w 118"/>
                  <a:gd name="T2" fmla="+- 0 5340 5330"/>
                  <a:gd name="T3" fmla="*/ 5340 h 10"/>
                  <a:gd name="T4" fmla="+- 0 18671 18554"/>
                  <a:gd name="T5" fmla="*/ T4 w 118"/>
                  <a:gd name="T6" fmla="+- 0 5330 5330"/>
                  <a:gd name="T7" fmla="*/ 5330 h 10"/>
                  <a:gd name="T8" fmla="+- 0 18554 18554"/>
                  <a:gd name="T9" fmla="*/ T8 w 118"/>
                  <a:gd name="T10" fmla="+- 0 5340 5330"/>
                  <a:gd name="T11" fmla="*/ 5340 h 10"/>
                  <a:gd name="T12" fmla="+- 0 18662 18554"/>
                  <a:gd name="T13" fmla="*/ T12 w 118"/>
                  <a:gd name="T14" fmla="+- 0 5340 5330"/>
                  <a:gd name="T15" fmla="*/ 534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8" h="10">
                    <a:moveTo>
                      <a:pt x="108" y="10"/>
                    </a:moveTo>
                    <a:lnTo>
                      <a:pt x="117" y="0"/>
                    </a:lnTo>
                    <a:lnTo>
                      <a:pt x="0" y="10"/>
                    </a:lnTo>
                    <a:lnTo>
                      <a:pt x="108" y="1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24" name="Group 12422"/>
            <p:cNvGrpSpPr>
              <a:grpSpLocks/>
            </p:cNvGrpSpPr>
            <p:nvPr/>
          </p:nvGrpSpPr>
          <p:grpSpPr bwMode="auto">
            <a:xfrm>
              <a:off x="18554" y="5330"/>
              <a:ext cx="118" cy="10"/>
              <a:chOff x="18554" y="5330"/>
              <a:chExt cx="118" cy="10"/>
            </a:xfrm>
          </p:grpSpPr>
          <p:sp>
            <p:nvSpPr>
              <p:cNvPr id="19852" name="Freeform 12423"/>
              <p:cNvSpPr>
                <a:spLocks/>
              </p:cNvSpPr>
              <p:nvPr/>
            </p:nvSpPr>
            <p:spPr bwMode="auto">
              <a:xfrm>
                <a:off x="18554" y="5330"/>
                <a:ext cx="118" cy="10"/>
              </a:xfrm>
              <a:custGeom>
                <a:avLst/>
                <a:gdLst>
                  <a:gd name="T0" fmla="+- 0 18671 18554"/>
                  <a:gd name="T1" fmla="*/ T0 w 118"/>
                  <a:gd name="T2" fmla="+- 0 5330 5330"/>
                  <a:gd name="T3" fmla="*/ 5330 h 10"/>
                  <a:gd name="T4" fmla="+- 0 18554 18554"/>
                  <a:gd name="T5" fmla="*/ T4 w 118"/>
                  <a:gd name="T6" fmla="+- 0 5340 5330"/>
                  <a:gd name="T7" fmla="*/ 5340 h 10"/>
                  <a:gd name="T8" fmla="+- 0 18554 18554"/>
                  <a:gd name="T9" fmla="*/ T8 w 118"/>
                  <a:gd name="T10" fmla="+- 0 5330 5330"/>
                  <a:gd name="T11" fmla="*/ 5330 h 10"/>
                  <a:gd name="T12" fmla="+- 0 18671 18554"/>
                  <a:gd name="T13" fmla="*/ T12 w 118"/>
                  <a:gd name="T14" fmla="+- 0 5330 5330"/>
                  <a:gd name="T15" fmla="*/ 533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8" h="10">
                    <a:moveTo>
                      <a:pt x="117" y="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25" name="Group 12424"/>
            <p:cNvGrpSpPr>
              <a:grpSpLocks/>
            </p:cNvGrpSpPr>
            <p:nvPr/>
          </p:nvGrpSpPr>
          <p:grpSpPr bwMode="auto">
            <a:xfrm>
              <a:off x="18554" y="5246"/>
              <a:ext cx="110" cy="10"/>
              <a:chOff x="18554" y="5246"/>
              <a:chExt cx="110" cy="10"/>
            </a:xfrm>
          </p:grpSpPr>
          <p:sp>
            <p:nvSpPr>
              <p:cNvPr id="19851" name="Freeform 12425"/>
              <p:cNvSpPr>
                <a:spLocks/>
              </p:cNvSpPr>
              <p:nvPr/>
            </p:nvSpPr>
            <p:spPr bwMode="auto">
              <a:xfrm>
                <a:off x="18554" y="5246"/>
                <a:ext cx="110" cy="10"/>
              </a:xfrm>
              <a:custGeom>
                <a:avLst/>
                <a:gdLst>
                  <a:gd name="T0" fmla="+- 0 18664 18554"/>
                  <a:gd name="T1" fmla="*/ T0 w 110"/>
                  <a:gd name="T2" fmla="+- 0 5246 5246"/>
                  <a:gd name="T3" fmla="*/ 5246 h 10"/>
                  <a:gd name="T4" fmla="+- 0 18554 18554"/>
                  <a:gd name="T5" fmla="*/ T4 w 110"/>
                  <a:gd name="T6" fmla="+- 0 5246 5246"/>
                  <a:gd name="T7" fmla="*/ 5246 h 10"/>
                  <a:gd name="T8" fmla="+- 0 18554 18554"/>
                  <a:gd name="T9" fmla="*/ T8 w 110"/>
                  <a:gd name="T10" fmla="+- 0 5256 5246"/>
                  <a:gd name="T11" fmla="*/ 5256 h 10"/>
                  <a:gd name="T12" fmla="+- 0 18664 18554"/>
                  <a:gd name="T13" fmla="*/ T12 w 110"/>
                  <a:gd name="T14" fmla="+- 0 5246 5246"/>
                  <a:gd name="T15" fmla="*/ 52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0" h="10">
                    <a:moveTo>
                      <a:pt x="110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26" name="Group 12426"/>
            <p:cNvGrpSpPr>
              <a:grpSpLocks/>
            </p:cNvGrpSpPr>
            <p:nvPr/>
          </p:nvGrpSpPr>
          <p:grpSpPr bwMode="auto">
            <a:xfrm>
              <a:off x="18554" y="5246"/>
              <a:ext cx="110" cy="10"/>
              <a:chOff x="18554" y="5246"/>
              <a:chExt cx="110" cy="10"/>
            </a:xfrm>
          </p:grpSpPr>
          <p:sp>
            <p:nvSpPr>
              <p:cNvPr id="19850" name="Freeform 12427"/>
              <p:cNvSpPr>
                <a:spLocks/>
              </p:cNvSpPr>
              <p:nvPr/>
            </p:nvSpPr>
            <p:spPr bwMode="auto">
              <a:xfrm>
                <a:off x="18554" y="5246"/>
                <a:ext cx="110" cy="10"/>
              </a:xfrm>
              <a:custGeom>
                <a:avLst/>
                <a:gdLst>
                  <a:gd name="T0" fmla="+- 0 18664 18554"/>
                  <a:gd name="T1" fmla="*/ T0 w 110"/>
                  <a:gd name="T2" fmla="+- 0 5246 5246"/>
                  <a:gd name="T3" fmla="*/ 5246 h 10"/>
                  <a:gd name="T4" fmla="+- 0 18554 18554"/>
                  <a:gd name="T5" fmla="*/ T4 w 110"/>
                  <a:gd name="T6" fmla="+- 0 5256 5246"/>
                  <a:gd name="T7" fmla="*/ 5256 h 10"/>
                  <a:gd name="T8" fmla="+- 0 18664 18554"/>
                  <a:gd name="T9" fmla="*/ T8 w 110"/>
                  <a:gd name="T10" fmla="+- 0 5256 5246"/>
                  <a:gd name="T11" fmla="*/ 5256 h 10"/>
                  <a:gd name="T12" fmla="+- 0 18664 18554"/>
                  <a:gd name="T13" fmla="*/ T12 w 110"/>
                  <a:gd name="T14" fmla="+- 0 5246 5246"/>
                  <a:gd name="T15" fmla="*/ 52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0" h="10">
                    <a:moveTo>
                      <a:pt x="110" y="0"/>
                    </a:moveTo>
                    <a:lnTo>
                      <a:pt x="0" y="10"/>
                    </a:lnTo>
                    <a:lnTo>
                      <a:pt x="110" y="10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27" name="Group 12428"/>
            <p:cNvGrpSpPr>
              <a:grpSpLocks/>
            </p:cNvGrpSpPr>
            <p:nvPr/>
          </p:nvGrpSpPr>
          <p:grpSpPr bwMode="auto">
            <a:xfrm>
              <a:off x="18554" y="5246"/>
              <a:ext cx="110" cy="10"/>
              <a:chOff x="18554" y="5246"/>
              <a:chExt cx="110" cy="10"/>
            </a:xfrm>
          </p:grpSpPr>
          <p:sp>
            <p:nvSpPr>
              <p:cNvPr id="19849" name="Freeform 12429"/>
              <p:cNvSpPr>
                <a:spLocks/>
              </p:cNvSpPr>
              <p:nvPr/>
            </p:nvSpPr>
            <p:spPr bwMode="auto">
              <a:xfrm>
                <a:off x="18554" y="5246"/>
                <a:ext cx="110" cy="10"/>
              </a:xfrm>
              <a:custGeom>
                <a:avLst/>
                <a:gdLst>
                  <a:gd name="T0" fmla="+- 0 18664 18554"/>
                  <a:gd name="T1" fmla="*/ T0 w 110"/>
                  <a:gd name="T2" fmla="+- 0 5256 5246"/>
                  <a:gd name="T3" fmla="*/ 5256 h 10"/>
                  <a:gd name="T4" fmla="+- 0 18664 18554"/>
                  <a:gd name="T5" fmla="*/ T4 w 110"/>
                  <a:gd name="T6" fmla="+- 0 5246 5246"/>
                  <a:gd name="T7" fmla="*/ 5246 h 10"/>
                  <a:gd name="T8" fmla="+- 0 18554 18554"/>
                  <a:gd name="T9" fmla="*/ T8 w 110"/>
                  <a:gd name="T10" fmla="+- 0 5256 5246"/>
                  <a:gd name="T11" fmla="*/ 5256 h 10"/>
                  <a:gd name="T12" fmla="+- 0 18664 18554"/>
                  <a:gd name="T13" fmla="*/ T12 w 110"/>
                  <a:gd name="T14" fmla="+- 0 5256 5246"/>
                  <a:gd name="T15" fmla="*/ 525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0" h="10">
                    <a:moveTo>
                      <a:pt x="110" y="10"/>
                    </a:moveTo>
                    <a:lnTo>
                      <a:pt x="110" y="0"/>
                    </a:lnTo>
                    <a:lnTo>
                      <a:pt x="0" y="10"/>
                    </a:lnTo>
                    <a:lnTo>
                      <a:pt x="110" y="1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28" name="Group 12430"/>
            <p:cNvGrpSpPr>
              <a:grpSpLocks/>
            </p:cNvGrpSpPr>
            <p:nvPr/>
          </p:nvGrpSpPr>
          <p:grpSpPr bwMode="auto">
            <a:xfrm>
              <a:off x="18554" y="5246"/>
              <a:ext cx="110" cy="10"/>
              <a:chOff x="18554" y="5246"/>
              <a:chExt cx="110" cy="10"/>
            </a:xfrm>
          </p:grpSpPr>
          <p:sp>
            <p:nvSpPr>
              <p:cNvPr id="19848" name="Freeform 12431"/>
              <p:cNvSpPr>
                <a:spLocks/>
              </p:cNvSpPr>
              <p:nvPr/>
            </p:nvSpPr>
            <p:spPr bwMode="auto">
              <a:xfrm>
                <a:off x="18554" y="5246"/>
                <a:ext cx="110" cy="10"/>
              </a:xfrm>
              <a:custGeom>
                <a:avLst/>
                <a:gdLst>
                  <a:gd name="T0" fmla="+- 0 18664 18554"/>
                  <a:gd name="T1" fmla="*/ T0 w 110"/>
                  <a:gd name="T2" fmla="+- 0 5246 5246"/>
                  <a:gd name="T3" fmla="*/ 5246 h 10"/>
                  <a:gd name="T4" fmla="+- 0 18554 18554"/>
                  <a:gd name="T5" fmla="*/ T4 w 110"/>
                  <a:gd name="T6" fmla="+- 0 5256 5246"/>
                  <a:gd name="T7" fmla="*/ 5256 h 10"/>
                  <a:gd name="T8" fmla="+- 0 18554 18554"/>
                  <a:gd name="T9" fmla="*/ T8 w 110"/>
                  <a:gd name="T10" fmla="+- 0 5246 5246"/>
                  <a:gd name="T11" fmla="*/ 5246 h 10"/>
                  <a:gd name="T12" fmla="+- 0 18664 18554"/>
                  <a:gd name="T13" fmla="*/ T12 w 110"/>
                  <a:gd name="T14" fmla="+- 0 5246 5246"/>
                  <a:gd name="T15" fmla="*/ 5246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10" h="10">
                    <a:moveTo>
                      <a:pt x="110" y="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1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29" name="Group 12432"/>
            <p:cNvGrpSpPr>
              <a:grpSpLocks/>
            </p:cNvGrpSpPr>
            <p:nvPr/>
          </p:nvGrpSpPr>
          <p:grpSpPr bwMode="auto">
            <a:xfrm>
              <a:off x="18554" y="5110"/>
              <a:ext cx="134" cy="7"/>
              <a:chOff x="18554" y="5110"/>
              <a:chExt cx="134" cy="7"/>
            </a:xfrm>
          </p:grpSpPr>
          <p:sp>
            <p:nvSpPr>
              <p:cNvPr id="19847" name="Freeform 12433"/>
              <p:cNvSpPr>
                <a:spLocks/>
              </p:cNvSpPr>
              <p:nvPr/>
            </p:nvSpPr>
            <p:spPr bwMode="auto">
              <a:xfrm>
                <a:off x="18554" y="5110"/>
                <a:ext cx="134" cy="7"/>
              </a:xfrm>
              <a:custGeom>
                <a:avLst/>
                <a:gdLst>
                  <a:gd name="T0" fmla="+- 0 18688 18554"/>
                  <a:gd name="T1" fmla="*/ T0 w 134"/>
                  <a:gd name="T2" fmla="+- 0 5110 5110"/>
                  <a:gd name="T3" fmla="*/ 5110 h 7"/>
                  <a:gd name="T4" fmla="+- 0 18554 18554"/>
                  <a:gd name="T5" fmla="*/ T4 w 134"/>
                  <a:gd name="T6" fmla="+- 0 5110 5110"/>
                  <a:gd name="T7" fmla="*/ 5110 h 7"/>
                  <a:gd name="T8" fmla="+- 0 18554 18554"/>
                  <a:gd name="T9" fmla="*/ T8 w 134"/>
                  <a:gd name="T10" fmla="+- 0 5117 5110"/>
                  <a:gd name="T11" fmla="*/ 5117 h 7"/>
                  <a:gd name="T12" fmla="+- 0 18688 18554"/>
                  <a:gd name="T13" fmla="*/ T12 w 134"/>
                  <a:gd name="T14" fmla="+- 0 5110 5110"/>
                  <a:gd name="T15" fmla="*/ 511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" h="7">
                    <a:moveTo>
                      <a:pt x="134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30" name="Group 12434"/>
            <p:cNvGrpSpPr>
              <a:grpSpLocks/>
            </p:cNvGrpSpPr>
            <p:nvPr/>
          </p:nvGrpSpPr>
          <p:grpSpPr bwMode="auto">
            <a:xfrm>
              <a:off x="18554" y="5110"/>
              <a:ext cx="134" cy="7"/>
              <a:chOff x="18554" y="5110"/>
              <a:chExt cx="134" cy="7"/>
            </a:xfrm>
          </p:grpSpPr>
          <p:sp>
            <p:nvSpPr>
              <p:cNvPr id="19846" name="Freeform 12435"/>
              <p:cNvSpPr>
                <a:spLocks/>
              </p:cNvSpPr>
              <p:nvPr/>
            </p:nvSpPr>
            <p:spPr bwMode="auto">
              <a:xfrm>
                <a:off x="18554" y="5110"/>
                <a:ext cx="134" cy="7"/>
              </a:xfrm>
              <a:custGeom>
                <a:avLst/>
                <a:gdLst>
                  <a:gd name="T0" fmla="+- 0 18688 18554"/>
                  <a:gd name="T1" fmla="*/ T0 w 134"/>
                  <a:gd name="T2" fmla="+- 0 5110 5110"/>
                  <a:gd name="T3" fmla="*/ 5110 h 7"/>
                  <a:gd name="T4" fmla="+- 0 18554 18554"/>
                  <a:gd name="T5" fmla="*/ T4 w 134"/>
                  <a:gd name="T6" fmla="+- 0 5117 5110"/>
                  <a:gd name="T7" fmla="*/ 5117 h 7"/>
                  <a:gd name="T8" fmla="+- 0 18688 18554"/>
                  <a:gd name="T9" fmla="*/ T8 w 134"/>
                  <a:gd name="T10" fmla="+- 0 5117 5110"/>
                  <a:gd name="T11" fmla="*/ 5117 h 7"/>
                  <a:gd name="T12" fmla="+- 0 18688 18554"/>
                  <a:gd name="T13" fmla="*/ T12 w 134"/>
                  <a:gd name="T14" fmla="+- 0 5110 5110"/>
                  <a:gd name="T15" fmla="*/ 511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" h="7">
                    <a:moveTo>
                      <a:pt x="134" y="0"/>
                    </a:moveTo>
                    <a:lnTo>
                      <a:pt x="0" y="7"/>
                    </a:lnTo>
                    <a:lnTo>
                      <a:pt x="134" y="7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31" name="Group 12436"/>
            <p:cNvGrpSpPr>
              <a:grpSpLocks/>
            </p:cNvGrpSpPr>
            <p:nvPr/>
          </p:nvGrpSpPr>
          <p:grpSpPr bwMode="auto">
            <a:xfrm>
              <a:off x="18554" y="5110"/>
              <a:ext cx="134" cy="7"/>
              <a:chOff x="18554" y="5110"/>
              <a:chExt cx="134" cy="7"/>
            </a:xfrm>
          </p:grpSpPr>
          <p:sp>
            <p:nvSpPr>
              <p:cNvPr id="19845" name="Freeform 12437"/>
              <p:cNvSpPr>
                <a:spLocks/>
              </p:cNvSpPr>
              <p:nvPr/>
            </p:nvSpPr>
            <p:spPr bwMode="auto">
              <a:xfrm>
                <a:off x="18554" y="5110"/>
                <a:ext cx="134" cy="7"/>
              </a:xfrm>
              <a:custGeom>
                <a:avLst/>
                <a:gdLst>
                  <a:gd name="T0" fmla="+- 0 18688 18554"/>
                  <a:gd name="T1" fmla="*/ T0 w 134"/>
                  <a:gd name="T2" fmla="+- 0 5117 5110"/>
                  <a:gd name="T3" fmla="*/ 5117 h 7"/>
                  <a:gd name="T4" fmla="+- 0 18688 18554"/>
                  <a:gd name="T5" fmla="*/ T4 w 134"/>
                  <a:gd name="T6" fmla="+- 0 5110 5110"/>
                  <a:gd name="T7" fmla="*/ 5110 h 7"/>
                  <a:gd name="T8" fmla="+- 0 18554 18554"/>
                  <a:gd name="T9" fmla="*/ T8 w 134"/>
                  <a:gd name="T10" fmla="+- 0 5117 5110"/>
                  <a:gd name="T11" fmla="*/ 5117 h 7"/>
                  <a:gd name="T12" fmla="+- 0 18688 18554"/>
                  <a:gd name="T13" fmla="*/ T12 w 134"/>
                  <a:gd name="T14" fmla="+- 0 5117 5110"/>
                  <a:gd name="T15" fmla="*/ 5117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" h="7">
                    <a:moveTo>
                      <a:pt x="134" y="7"/>
                    </a:moveTo>
                    <a:lnTo>
                      <a:pt x="134" y="0"/>
                    </a:lnTo>
                    <a:lnTo>
                      <a:pt x="0" y="7"/>
                    </a:lnTo>
                    <a:lnTo>
                      <a:pt x="134" y="7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32" name="Group 12438"/>
            <p:cNvGrpSpPr>
              <a:grpSpLocks/>
            </p:cNvGrpSpPr>
            <p:nvPr/>
          </p:nvGrpSpPr>
          <p:grpSpPr bwMode="auto">
            <a:xfrm>
              <a:off x="18554" y="5110"/>
              <a:ext cx="134" cy="7"/>
              <a:chOff x="18554" y="5110"/>
              <a:chExt cx="134" cy="7"/>
            </a:xfrm>
          </p:grpSpPr>
          <p:sp>
            <p:nvSpPr>
              <p:cNvPr id="19844" name="Freeform 12439"/>
              <p:cNvSpPr>
                <a:spLocks/>
              </p:cNvSpPr>
              <p:nvPr/>
            </p:nvSpPr>
            <p:spPr bwMode="auto">
              <a:xfrm>
                <a:off x="18554" y="5110"/>
                <a:ext cx="134" cy="7"/>
              </a:xfrm>
              <a:custGeom>
                <a:avLst/>
                <a:gdLst>
                  <a:gd name="T0" fmla="+- 0 18688 18554"/>
                  <a:gd name="T1" fmla="*/ T0 w 134"/>
                  <a:gd name="T2" fmla="+- 0 5110 5110"/>
                  <a:gd name="T3" fmla="*/ 5110 h 7"/>
                  <a:gd name="T4" fmla="+- 0 18554 18554"/>
                  <a:gd name="T5" fmla="*/ T4 w 134"/>
                  <a:gd name="T6" fmla="+- 0 5117 5110"/>
                  <a:gd name="T7" fmla="*/ 5117 h 7"/>
                  <a:gd name="T8" fmla="+- 0 18554 18554"/>
                  <a:gd name="T9" fmla="*/ T8 w 134"/>
                  <a:gd name="T10" fmla="+- 0 5110 5110"/>
                  <a:gd name="T11" fmla="*/ 5110 h 7"/>
                  <a:gd name="T12" fmla="+- 0 18688 18554"/>
                  <a:gd name="T13" fmla="*/ T12 w 134"/>
                  <a:gd name="T14" fmla="+- 0 5110 5110"/>
                  <a:gd name="T15" fmla="*/ 5110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4" h="7">
                    <a:moveTo>
                      <a:pt x="134" y="0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134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33" name="Group 12440"/>
            <p:cNvGrpSpPr>
              <a:grpSpLocks/>
            </p:cNvGrpSpPr>
            <p:nvPr/>
          </p:nvGrpSpPr>
          <p:grpSpPr bwMode="auto">
            <a:xfrm>
              <a:off x="18662" y="5112"/>
              <a:ext cx="10" cy="223"/>
              <a:chOff x="18662" y="5112"/>
              <a:chExt cx="10" cy="223"/>
            </a:xfrm>
          </p:grpSpPr>
          <p:sp>
            <p:nvSpPr>
              <p:cNvPr id="19843" name="Freeform 12441"/>
              <p:cNvSpPr>
                <a:spLocks/>
              </p:cNvSpPr>
              <p:nvPr/>
            </p:nvSpPr>
            <p:spPr bwMode="auto">
              <a:xfrm>
                <a:off x="18662" y="5112"/>
                <a:ext cx="10" cy="223"/>
              </a:xfrm>
              <a:custGeom>
                <a:avLst/>
                <a:gdLst>
                  <a:gd name="T0" fmla="+- 0 18662 18662"/>
                  <a:gd name="T1" fmla="*/ T0 w 10"/>
                  <a:gd name="T2" fmla="+- 0 5112 5112"/>
                  <a:gd name="T3" fmla="*/ 5112 h 223"/>
                  <a:gd name="T4" fmla="+- 0 18662 18662"/>
                  <a:gd name="T5" fmla="*/ T4 w 10"/>
                  <a:gd name="T6" fmla="+- 0 5335 5112"/>
                  <a:gd name="T7" fmla="*/ 5335 h 223"/>
                  <a:gd name="T8" fmla="+- 0 18671 18662"/>
                  <a:gd name="T9" fmla="*/ T8 w 10"/>
                  <a:gd name="T10" fmla="+- 0 5335 5112"/>
                  <a:gd name="T11" fmla="*/ 5335 h 223"/>
                  <a:gd name="T12" fmla="+- 0 18662 18662"/>
                  <a:gd name="T13" fmla="*/ T12 w 10"/>
                  <a:gd name="T14" fmla="+- 0 5112 5112"/>
                  <a:gd name="T15" fmla="*/ 5112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23">
                    <a:moveTo>
                      <a:pt x="0" y="0"/>
                    </a:moveTo>
                    <a:lnTo>
                      <a:pt x="0" y="223"/>
                    </a:lnTo>
                    <a:lnTo>
                      <a:pt x="9" y="2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34" name="Group 12442"/>
            <p:cNvGrpSpPr>
              <a:grpSpLocks/>
            </p:cNvGrpSpPr>
            <p:nvPr/>
          </p:nvGrpSpPr>
          <p:grpSpPr bwMode="auto">
            <a:xfrm>
              <a:off x="18662" y="5112"/>
              <a:ext cx="10" cy="223"/>
              <a:chOff x="18662" y="5112"/>
              <a:chExt cx="10" cy="223"/>
            </a:xfrm>
          </p:grpSpPr>
          <p:sp>
            <p:nvSpPr>
              <p:cNvPr id="19842" name="Freeform 12443"/>
              <p:cNvSpPr>
                <a:spLocks/>
              </p:cNvSpPr>
              <p:nvPr/>
            </p:nvSpPr>
            <p:spPr bwMode="auto">
              <a:xfrm>
                <a:off x="18662" y="5112"/>
                <a:ext cx="10" cy="223"/>
              </a:xfrm>
              <a:custGeom>
                <a:avLst/>
                <a:gdLst>
                  <a:gd name="T0" fmla="+- 0 18671 18662"/>
                  <a:gd name="T1" fmla="*/ T0 w 10"/>
                  <a:gd name="T2" fmla="+- 0 5112 5112"/>
                  <a:gd name="T3" fmla="*/ 5112 h 223"/>
                  <a:gd name="T4" fmla="+- 0 18662 18662"/>
                  <a:gd name="T5" fmla="*/ T4 w 10"/>
                  <a:gd name="T6" fmla="+- 0 5112 5112"/>
                  <a:gd name="T7" fmla="*/ 5112 h 223"/>
                  <a:gd name="T8" fmla="+- 0 18671 18662"/>
                  <a:gd name="T9" fmla="*/ T8 w 10"/>
                  <a:gd name="T10" fmla="+- 0 5335 5112"/>
                  <a:gd name="T11" fmla="*/ 5335 h 223"/>
                  <a:gd name="T12" fmla="+- 0 18671 18662"/>
                  <a:gd name="T13" fmla="*/ T12 w 10"/>
                  <a:gd name="T14" fmla="+- 0 5112 5112"/>
                  <a:gd name="T15" fmla="*/ 5112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23">
                    <a:moveTo>
                      <a:pt x="9" y="0"/>
                    </a:moveTo>
                    <a:lnTo>
                      <a:pt x="0" y="0"/>
                    </a:lnTo>
                    <a:lnTo>
                      <a:pt x="9" y="223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35" name="Group 12444"/>
            <p:cNvGrpSpPr>
              <a:grpSpLocks/>
            </p:cNvGrpSpPr>
            <p:nvPr/>
          </p:nvGrpSpPr>
          <p:grpSpPr bwMode="auto">
            <a:xfrm>
              <a:off x="18662" y="5112"/>
              <a:ext cx="10" cy="223"/>
              <a:chOff x="18662" y="5112"/>
              <a:chExt cx="10" cy="223"/>
            </a:xfrm>
          </p:grpSpPr>
          <p:sp>
            <p:nvSpPr>
              <p:cNvPr id="19841" name="Freeform 12445"/>
              <p:cNvSpPr>
                <a:spLocks/>
              </p:cNvSpPr>
              <p:nvPr/>
            </p:nvSpPr>
            <p:spPr bwMode="auto">
              <a:xfrm>
                <a:off x="18662" y="5112"/>
                <a:ext cx="10" cy="223"/>
              </a:xfrm>
              <a:custGeom>
                <a:avLst/>
                <a:gdLst>
                  <a:gd name="T0" fmla="+- 0 18662 18662"/>
                  <a:gd name="T1" fmla="*/ T0 w 10"/>
                  <a:gd name="T2" fmla="+- 0 5335 5112"/>
                  <a:gd name="T3" fmla="*/ 5335 h 223"/>
                  <a:gd name="T4" fmla="+- 0 18671 18662"/>
                  <a:gd name="T5" fmla="*/ T4 w 10"/>
                  <a:gd name="T6" fmla="+- 0 5335 5112"/>
                  <a:gd name="T7" fmla="*/ 5335 h 223"/>
                  <a:gd name="T8" fmla="+- 0 18662 18662"/>
                  <a:gd name="T9" fmla="*/ T8 w 10"/>
                  <a:gd name="T10" fmla="+- 0 5112 5112"/>
                  <a:gd name="T11" fmla="*/ 5112 h 223"/>
                  <a:gd name="T12" fmla="+- 0 18662 18662"/>
                  <a:gd name="T13" fmla="*/ T12 w 10"/>
                  <a:gd name="T14" fmla="+- 0 5335 5112"/>
                  <a:gd name="T15" fmla="*/ 5335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23">
                    <a:moveTo>
                      <a:pt x="0" y="223"/>
                    </a:moveTo>
                    <a:lnTo>
                      <a:pt x="9" y="223"/>
                    </a:lnTo>
                    <a:lnTo>
                      <a:pt x="0" y="0"/>
                    </a:lnTo>
                    <a:lnTo>
                      <a:pt x="0" y="223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36" name="Group 12446"/>
            <p:cNvGrpSpPr>
              <a:grpSpLocks/>
            </p:cNvGrpSpPr>
            <p:nvPr/>
          </p:nvGrpSpPr>
          <p:grpSpPr bwMode="auto">
            <a:xfrm>
              <a:off x="18662" y="5112"/>
              <a:ext cx="10" cy="223"/>
              <a:chOff x="18662" y="5112"/>
              <a:chExt cx="10" cy="223"/>
            </a:xfrm>
          </p:grpSpPr>
          <p:sp>
            <p:nvSpPr>
              <p:cNvPr id="19840" name="Freeform 12447"/>
              <p:cNvSpPr>
                <a:spLocks/>
              </p:cNvSpPr>
              <p:nvPr/>
            </p:nvSpPr>
            <p:spPr bwMode="auto">
              <a:xfrm>
                <a:off x="18662" y="5112"/>
                <a:ext cx="10" cy="223"/>
              </a:xfrm>
              <a:custGeom>
                <a:avLst/>
                <a:gdLst>
                  <a:gd name="T0" fmla="+- 0 18671 18662"/>
                  <a:gd name="T1" fmla="*/ T0 w 10"/>
                  <a:gd name="T2" fmla="+- 0 5335 5112"/>
                  <a:gd name="T3" fmla="*/ 5335 h 223"/>
                  <a:gd name="T4" fmla="+- 0 18662 18662"/>
                  <a:gd name="T5" fmla="*/ T4 w 10"/>
                  <a:gd name="T6" fmla="+- 0 5112 5112"/>
                  <a:gd name="T7" fmla="*/ 5112 h 223"/>
                  <a:gd name="T8" fmla="+- 0 18671 18662"/>
                  <a:gd name="T9" fmla="*/ T8 w 10"/>
                  <a:gd name="T10" fmla="+- 0 5112 5112"/>
                  <a:gd name="T11" fmla="*/ 5112 h 223"/>
                  <a:gd name="T12" fmla="+- 0 18671 18662"/>
                  <a:gd name="T13" fmla="*/ T12 w 10"/>
                  <a:gd name="T14" fmla="+- 0 5335 5112"/>
                  <a:gd name="T15" fmla="*/ 5335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" h="223">
                    <a:moveTo>
                      <a:pt x="9" y="223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223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37" name="Group 12448"/>
            <p:cNvGrpSpPr>
              <a:grpSpLocks/>
            </p:cNvGrpSpPr>
            <p:nvPr/>
          </p:nvGrpSpPr>
          <p:grpSpPr bwMode="auto">
            <a:xfrm>
              <a:off x="18436" y="5333"/>
              <a:ext cx="269" cy="403"/>
              <a:chOff x="18436" y="5333"/>
              <a:chExt cx="269" cy="403"/>
            </a:xfrm>
          </p:grpSpPr>
          <p:sp>
            <p:nvSpPr>
              <p:cNvPr id="19838" name="Freeform 12449"/>
              <p:cNvSpPr>
                <a:spLocks/>
              </p:cNvSpPr>
              <p:nvPr/>
            </p:nvSpPr>
            <p:spPr bwMode="auto">
              <a:xfrm>
                <a:off x="18436" y="5333"/>
                <a:ext cx="269" cy="403"/>
              </a:xfrm>
              <a:custGeom>
                <a:avLst/>
                <a:gdLst>
                  <a:gd name="T0" fmla="+- 0 18436 18436"/>
                  <a:gd name="T1" fmla="*/ T0 w 269"/>
                  <a:gd name="T2" fmla="+- 0 5338 5333"/>
                  <a:gd name="T3" fmla="*/ 5338 h 403"/>
                  <a:gd name="T4" fmla="+- 0 18698 18436"/>
                  <a:gd name="T5" fmla="*/ T4 w 269"/>
                  <a:gd name="T6" fmla="+- 0 5736 5333"/>
                  <a:gd name="T7" fmla="*/ 5736 h 403"/>
                  <a:gd name="T8" fmla="+- 0 18705 18436"/>
                  <a:gd name="T9" fmla="*/ T8 w 269"/>
                  <a:gd name="T10" fmla="+- 0 5731 5333"/>
                  <a:gd name="T11" fmla="*/ 5731 h 403"/>
                  <a:gd name="T12" fmla="+- 0 18436 18436"/>
                  <a:gd name="T13" fmla="*/ T12 w 269"/>
                  <a:gd name="T14" fmla="+- 0 5338 5333"/>
                  <a:gd name="T15" fmla="*/ 5338 h 4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" h="403">
                    <a:moveTo>
                      <a:pt x="0" y="5"/>
                    </a:moveTo>
                    <a:lnTo>
                      <a:pt x="262" y="403"/>
                    </a:lnTo>
                    <a:lnTo>
                      <a:pt x="269" y="398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39" name="Freeform 12450"/>
              <p:cNvSpPr>
                <a:spLocks/>
              </p:cNvSpPr>
              <p:nvPr/>
            </p:nvSpPr>
            <p:spPr bwMode="auto">
              <a:xfrm>
                <a:off x="18436" y="5333"/>
                <a:ext cx="269" cy="403"/>
              </a:xfrm>
              <a:custGeom>
                <a:avLst/>
                <a:gdLst>
                  <a:gd name="T0" fmla="+- 0 18443 18436"/>
                  <a:gd name="T1" fmla="*/ T0 w 269"/>
                  <a:gd name="T2" fmla="+- 0 5333 5333"/>
                  <a:gd name="T3" fmla="*/ 5333 h 403"/>
                  <a:gd name="T4" fmla="+- 0 18436 18436"/>
                  <a:gd name="T5" fmla="*/ T4 w 269"/>
                  <a:gd name="T6" fmla="+- 0 5338 5333"/>
                  <a:gd name="T7" fmla="*/ 5338 h 403"/>
                  <a:gd name="T8" fmla="+- 0 18705 18436"/>
                  <a:gd name="T9" fmla="*/ T8 w 269"/>
                  <a:gd name="T10" fmla="+- 0 5731 5333"/>
                  <a:gd name="T11" fmla="*/ 5731 h 403"/>
                  <a:gd name="T12" fmla="+- 0 18443 18436"/>
                  <a:gd name="T13" fmla="*/ T12 w 269"/>
                  <a:gd name="T14" fmla="+- 0 5333 5333"/>
                  <a:gd name="T15" fmla="*/ 5333 h 4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" h="403">
                    <a:moveTo>
                      <a:pt x="7" y="0"/>
                    </a:moveTo>
                    <a:lnTo>
                      <a:pt x="0" y="5"/>
                    </a:lnTo>
                    <a:lnTo>
                      <a:pt x="269" y="398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38" name="Group 12451"/>
            <p:cNvGrpSpPr>
              <a:grpSpLocks/>
            </p:cNvGrpSpPr>
            <p:nvPr/>
          </p:nvGrpSpPr>
          <p:grpSpPr bwMode="auto">
            <a:xfrm>
              <a:off x="18436" y="5333"/>
              <a:ext cx="269" cy="398"/>
              <a:chOff x="18436" y="5333"/>
              <a:chExt cx="269" cy="398"/>
            </a:xfrm>
          </p:grpSpPr>
          <p:sp>
            <p:nvSpPr>
              <p:cNvPr id="19837" name="Freeform 12452"/>
              <p:cNvSpPr>
                <a:spLocks/>
              </p:cNvSpPr>
              <p:nvPr/>
            </p:nvSpPr>
            <p:spPr bwMode="auto">
              <a:xfrm>
                <a:off x="18436" y="5333"/>
                <a:ext cx="269" cy="398"/>
              </a:xfrm>
              <a:custGeom>
                <a:avLst/>
                <a:gdLst>
                  <a:gd name="T0" fmla="+- 0 18443 18436"/>
                  <a:gd name="T1" fmla="*/ T0 w 269"/>
                  <a:gd name="T2" fmla="+- 0 5333 5333"/>
                  <a:gd name="T3" fmla="*/ 5333 h 398"/>
                  <a:gd name="T4" fmla="+- 0 18436 18436"/>
                  <a:gd name="T5" fmla="*/ T4 w 269"/>
                  <a:gd name="T6" fmla="+- 0 5338 5333"/>
                  <a:gd name="T7" fmla="*/ 5338 h 398"/>
                  <a:gd name="T8" fmla="+- 0 18705 18436"/>
                  <a:gd name="T9" fmla="*/ T8 w 269"/>
                  <a:gd name="T10" fmla="+- 0 5731 5333"/>
                  <a:gd name="T11" fmla="*/ 5731 h 398"/>
                  <a:gd name="T12" fmla="+- 0 18443 18436"/>
                  <a:gd name="T13" fmla="*/ T12 w 269"/>
                  <a:gd name="T14" fmla="+- 0 5333 5333"/>
                  <a:gd name="T15" fmla="*/ 5333 h 3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" h="398">
                    <a:moveTo>
                      <a:pt x="7" y="0"/>
                    </a:moveTo>
                    <a:lnTo>
                      <a:pt x="0" y="5"/>
                    </a:lnTo>
                    <a:lnTo>
                      <a:pt x="269" y="398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39" name="Group 12453"/>
            <p:cNvGrpSpPr>
              <a:grpSpLocks/>
            </p:cNvGrpSpPr>
            <p:nvPr/>
          </p:nvGrpSpPr>
          <p:grpSpPr bwMode="auto">
            <a:xfrm>
              <a:off x="18436" y="5338"/>
              <a:ext cx="269" cy="398"/>
              <a:chOff x="18436" y="5338"/>
              <a:chExt cx="269" cy="398"/>
            </a:xfrm>
          </p:grpSpPr>
          <p:sp>
            <p:nvSpPr>
              <p:cNvPr id="19836" name="Freeform 12454"/>
              <p:cNvSpPr>
                <a:spLocks/>
              </p:cNvSpPr>
              <p:nvPr/>
            </p:nvSpPr>
            <p:spPr bwMode="auto">
              <a:xfrm>
                <a:off x="18436" y="5338"/>
                <a:ext cx="269" cy="398"/>
              </a:xfrm>
              <a:custGeom>
                <a:avLst/>
                <a:gdLst>
                  <a:gd name="T0" fmla="+- 0 18436 18436"/>
                  <a:gd name="T1" fmla="*/ T0 w 269"/>
                  <a:gd name="T2" fmla="+- 0 5338 5338"/>
                  <a:gd name="T3" fmla="*/ 5338 h 398"/>
                  <a:gd name="T4" fmla="+- 0 18705 18436"/>
                  <a:gd name="T5" fmla="*/ T4 w 269"/>
                  <a:gd name="T6" fmla="+- 0 5731 5338"/>
                  <a:gd name="T7" fmla="*/ 5731 h 398"/>
                  <a:gd name="T8" fmla="+- 0 18698 18436"/>
                  <a:gd name="T9" fmla="*/ T8 w 269"/>
                  <a:gd name="T10" fmla="+- 0 5736 5338"/>
                  <a:gd name="T11" fmla="*/ 5736 h 398"/>
                  <a:gd name="T12" fmla="+- 0 18436 18436"/>
                  <a:gd name="T13" fmla="*/ T12 w 269"/>
                  <a:gd name="T14" fmla="+- 0 5338 5338"/>
                  <a:gd name="T15" fmla="*/ 5338 h 3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" h="398">
                    <a:moveTo>
                      <a:pt x="0" y="0"/>
                    </a:moveTo>
                    <a:lnTo>
                      <a:pt x="269" y="393"/>
                    </a:lnTo>
                    <a:lnTo>
                      <a:pt x="262" y="39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40" name="Group 12455"/>
            <p:cNvGrpSpPr>
              <a:grpSpLocks/>
            </p:cNvGrpSpPr>
            <p:nvPr/>
          </p:nvGrpSpPr>
          <p:grpSpPr bwMode="auto">
            <a:xfrm>
              <a:off x="18402" y="5333"/>
              <a:ext cx="269" cy="403"/>
              <a:chOff x="18402" y="5333"/>
              <a:chExt cx="269" cy="403"/>
            </a:xfrm>
          </p:grpSpPr>
          <p:sp>
            <p:nvSpPr>
              <p:cNvPr id="19834" name="Freeform 12456"/>
              <p:cNvSpPr>
                <a:spLocks/>
              </p:cNvSpPr>
              <p:nvPr/>
            </p:nvSpPr>
            <p:spPr bwMode="auto">
              <a:xfrm>
                <a:off x="18402" y="5333"/>
                <a:ext cx="269" cy="403"/>
              </a:xfrm>
              <a:custGeom>
                <a:avLst/>
                <a:gdLst>
                  <a:gd name="T0" fmla="+- 0 18664 18402"/>
                  <a:gd name="T1" fmla="*/ T0 w 269"/>
                  <a:gd name="T2" fmla="+- 0 5333 5333"/>
                  <a:gd name="T3" fmla="*/ 5333 h 403"/>
                  <a:gd name="T4" fmla="+- 0 18402 18402"/>
                  <a:gd name="T5" fmla="*/ T4 w 269"/>
                  <a:gd name="T6" fmla="+- 0 5731 5333"/>
                  <a:gd name="T7" fmla="*/ 5731 h 403"/>
                  <a:gd name="T8" fmla="+- 0 18410 18402"/>
                  <a:gd name="T9" fmla="*/ T8 w 269"/>
                  <a:gd name="T10" fmla="+- 0 5736 5333"/>
                  <a:gd name="T11" fmla="*/ 5736 h 403"/>
                  <a:gd name="T12" fmla="+- 0 18664 18402"/>
                  <a:gd name="T13" fmla="*/ T12 w 269"/>
                  <a:gd name="T14" fmla="+- 0 5333 5333"/>
                  <a:gd name="T15" fmla="*/ 5333 h 4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" h="403">
                    <a:moveTo>
                      <a:pt x="262" y="0"/>
                    </a:moveTo>
                    <a:lnTo>
                      <a:pt x="0" y="398"/>
                    </a:lnTo>
                    <a:lnTo>
                      <a:pt x="8" y="403"/>
                    </a:lnTo>
                    <a:lnTo>
                      <a:pt x="26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35" name="Freeform 12457"/>
              <p:cNvSpPr>
                <a:spLocks/>
              </p:cNvSpPr>
              <p:nvPr/>
            </p:nvSpPr>
            <p:spPr bwMode="auto">
              <a:xfrm>
                <a:off x="18402" y="5333"/>
                <a:ext cx="269" cy="403"/>
              </a:xfrm>
              <a:custGeom>
                <a:avLst/>
                <a:gdLst>
                  <a:gd name="T0" fmla="+- 0 18664 18402"/>
                  <a:gd name="T1" fmla="*/ T0 w 269"/>
                  <a:gd name="T2" fmla="+- 0 5333 5333"/>
                  <a:gd name="T3" fmla="*/ 5333 h 403"/>
                  <a:gd name="T4" fmla="+- 0 18410 18402"/>
                  <a:gd name="T5" fmla="*/ T4 w 269"/>
                  <a:gd name="T6" fmla="+- 0 5736 5333"/>
                  <a:gd name="T7" fmla="*/ 5736 h 403"/>
                  <a:gd name="T8" fmla="+- 0 18671 18402"/>
                  <a:gd name="T9" fmla="*/ T8 w 269"/>
                  <a:gd name="T10" fmla="+- 0 5338 5333"/>
                  <a:gd name="T11" fmla="*/ 5338 h 403"/>
                  <a:gd name="T12" fmla="+- 0 18664 18402"/>
                  <a:gd name="T13" fmla="*/ T12 w 269"/>
                  <a:gd name="T14" fmla="+- 0 5333 5333"/>
                  <a:gd name="T15" fmla="*/ 5333 h 4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9" h="403">
                    <a:moveTo>
                      <a:pt x="262" y="0"/>
                    </a:moveTo>
                    <a:lnTo>
                      <a:pt x="8" y="403"/>
                    </a:lnTo>
                    <a:lnTo>
                      <a:pt x="269" y="5"/>
                    </a:lnTo>
                    <a:lnTo>
                      <a:pt x="26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41" name="Group 12458"/>
            <p:cNvGrpSpPr>
              <a:grpSpLocks/>
            </p:cNvGrpSpPr>
            <p:nvPr/>
          </p:nvGrpSpPr>
          <p:grpSpPr bwMode="auto">
            <a:xfrm>
              <a:off x="18410" y="5333"/>
              <a:ext cx="262" cy="403"/>
              <a:chOff x="18410" y="5333"/>
              <a:chExt cx="262" cy="403"/>
            </a:xfrm>
          </p:grpSpPr>
          <p:sp>
            <p:nvSpPr>
              <p:cNvPr id="19833" name="Freeform 12459"/>
              <p:cNvSpPr>
                <a:spLocks/>
              </p:cNvSpPr>
              <p:nvPr/>
            </p:nvSpPr>
            <p:spPr bwMode="auto">
              <a:xfrm>
                <a:off x="18410" y="5333"/>
                <a:ext cx="262" cy="403"/>
              </a:xfrm>
              <a:custGeom>
                <a:avLst/>
                <a:gdLst>
                  <a:gd name="T0" fmla="+- 0 18671 18410"/>
                  <a:gd name="T1" fmla="*/ T0 w 262"/>
                  <a:gd name="T2" fmla="+- 0 5338 5333"/>
                  <a:gd name="T3" fmla="*/ 5338 h 403"/>
                  <a:gd name="T4" fmla="+- 0 18664 18410"/>
                  <a:gd name="T5" fmla="*/ T4 w 262"/>
                  <a:gd name="T6" fmla="+- 0 5333 5333"/>
                  <a:gd name="T7" fmla="*/ 5333 h 403"/>
                  <a:gd name="T8" fmla="+- 0 18410 18410"/>
                  <a:gd name="T9" fmla="*/ T8 w 262"/>
                  <a:gd name="T10" fmla="+- 0 5736 5333"/>
                  <a:gd name="T11" fmla="*/ 5736 h 403"/>
                  <a:gd name="T12" fmla="+- 0 18671 18410"/>
                  <a:gd name="T13" fmla="*/ T12 w 262"/>
                  <a:gd name="T14" fmla="+- 0 5338 5333"/>
                  <a:gd name="T15" fmla="*/ 5338 h 4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2" h="403">
                    <a:moveTo>
                      <a:pt x="261" y="5"/>
                    </a:moveTo>
                    <a:lnTo>
                      <a:pt x="254" y="0"/>
                    </a:lnTo>
                    <a:lnTo>
                      <a:pt x="0" y="403"/>
                    </a:lnTo>
                    <a:lnTo>
                      <a:pt x="261" y="5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42" name="Group 12460"/>
            <p:cNvGrpSpPr>
              <a:grpSpLocks/>
            </p:cNvGrpSpPr>
            <p:nvPr/>
          </p:nvGrpSpPr>
          <p:grpSpPr bwMode="auto">
            <a:xfrm>
              <a:off x="18402" y="5333"/>
              <a:ext cx="262" cy="403"/>
              <a:chOff x="18402" y="5333"/>
              <a:chExt cx="262" cy="403"/>
            </a:xfrm>
          </p:grpSpPr>
          <p:sp>
            <p:nvSpPr>
              <p:cNvPr id="19832" name="Freeform 12461"/>
              <p:cNvSpPr>
                <a:spLocks/>
              </p:cNvSpPr>
              <p:nvPr/>
            </p:nvSpPr>
            <p:spPr bwMode="auto">
              <a:xfrm>
                <a:off x="18402" y="5333"/>
                <a:ext cx="262" cy="403"/>
              </a:xfrm>
              <a:custGeom>
                <a:avLst/>
                <a:gdLst>
                  <a:gd name="T0" fmla="+- 0 18664 18402"/>
                  <a:gd name="T1" fmla="*/ T0 w 262"/>
                  <a:gd name="T2" fmla="+- 0 5333 5333"/>
                  <a:gd name="T3" fmla="*/ 5333 h 403"/>
                  <a:gd name="T4" fmla="+- 0 18410 18402"/>
                  <a:gd name="T5" fmla="*/ T4 w 262"/>
                  <a:gd name="T6" fmla="+- 0 5736 5333"/>
                  <a:gd name="T7" fmla="*/ 5736 h 403"/>
                  <a:gd name="T8" fmla="+- 0 18402 18402"/>
                  <a:gd name="T9" fmla="*/ T8 w 262"/>
                  <a:gd name="T10" fmla="+- 0 5731 5333"/>
                  <a:gd name="T11" fmla="*/ 5731 h 403"/>
                  <a:gd name="T12" fmla="+- 0 18664 18402"/>
                  <a:gd name="T13" fmla="*/ T12 w 262"/>
                  <a:gd name="T14" fmla="+- 0 5333 5333"/>
                  <a:gd name="T15" fmla="*/ 5333 h 4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62" h="403">
                    <a:moveTo>
                      <a:pt x="262" y="0"/>
                    </a:moveTo>
                    <a:lnTo>
                      <a:pt x="8" y="403"/>
                    </a:lnTo>
                    <a:lnTo>
                      <a:pt x="0" y="398"/>
                    </a:lnTo>
                    <a:lnTo>
                      <a:pt x="262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43" name="Group 12462"/>
            <p:cNvGrpSpPr>
              <a:grpSpLocks/>
            </p:cNvGrpSpPr>
            <p:nvPr/>
          </p:nvGrpSpPr>
          <p:grpSpPr bwMode="auto">
            <a:xfrm>
              <a:off x="18374" y="6269"/>
              <a:ext cx="398" cy="223"/>
              <a:chOff x="18374" y="6269"/>
              <a:chExt cx="398" cy="223"/>
            </a:xfrm>
          </p:grpSpPr>
          <p:sp>
            <p:nvSpPr>
              <p:cNvPr id="19831" name="Freeform 12463"/>
              <p:cNvSpPr>
                <a:spLocks/>
              </p:cNvSpPr>
              <p:nvPr/>
            </p:nvSpPr>
            <p:spPr bwMode="auto">
              <a:xfrm>
                <a:off x="18374" y="6269"/>
                <a:ext cx="398" cy="223"/>
              </a:xfrm>
              <a:custGeom>
                <a:avLst/>
                <a:gdLst>
                  <a:gd name="T0" fmla="+- 0 18374 18374"/>
                  <a:gd name="T1" fmla="*/ T0 w 398"/>
                  <a:gd name="T2" fmla="+- 0 6492 6269"/>
                  <a:gd name="T3" fmla="*/ 6492 h 223"/>
                  <a:gd name="T4" fmla="+- 0 18772 18374"/>
                  <a:gd name="T5" fmla="*/ T4 w 398"/>
                  <a:gd name="T6" fmla="+- 0 6492 6269"/>
                  <a:gd name="T7" fmla="*/ 6492 h 223"/>
                  <a:gd name="T8" fmla="+- 0 18772 18374"/>
                  <a:gd name="T9" fmla="*/ T8 w 398"/>
                  <a:gd name="T10" fmla="+- 0 6269 6269"/>
                  <a:gd name="T11" fmla="*/ 6269 h 22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98" h="223">
                    <a:moveTo>
                      <a:pt x="0" y="223"/>
                    </a:moveTo>
                    <a:lnTo>
                      <a:pt x="398" y="223"/>
                    </a:lnTo>
                    <a:lnTo>
                      <a:pt x="398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44" name="Group 12464"/>
            <p:cNvGrpSpPr>
              <a:grpSpLocks/>
            </p:cNvGrpSpPr>
            <p:nvPr/>
          </p:nvGrpSpPr>
          <p:grpSpPr bwMode="auto">
            <a:xfrm>
              <a:off x="19211" y="6492"/>
              <a:ext cx="2" cy="456"/>
              <a:chOff x="19211" y="6492"/>
              <a:chExt cx="2" cy="456"/>
            </a:xfrm>
          </p:grpSpPr>
          <p:sp>
            <p:nvSpPr>
              <p:cNvPr id="19830" name="Freeform 12465"/>
              <p:cNvSpPr>
                <a:spLocks/>
              </p:cNvSpPr>
              <p:nvPr/>
            </p:nvSpPr>
            <p:spPr bwMode="auto">
              <a:xfrm>
                <a:off x="19211" y="6492"/>
                <a:ext cx="2" cy="456"/>
              </a:xfrm>
              <a:custGeom>
                <a:avLst/>
                <a:gdLst>
                  <a:gd name="T0" fmla="+- 0 6948 6492"/>
                  <a:gd name="T1" fmla="*/ 6948 h 456"/>
                  <a:gd name="T2" fmla="+- 0 6492 6492"/>
                  <a:gd name="T3" fmla="*/ 6492 h 456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456">
                    <a:moveTo>
                      <a:pt x="0" y="456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45" name="Group 12466"/>
            <p:cNvGrpSpPr>
              <a:grpSpLocks/>
            </p:cNvGrpSpPr>
            <p:nvPr/>
          </p:nvGrpSpPr>
          <p:grpSpPr bwMode="auto">
            <a:xfrm>
              <a:off x="18486" y="6605"/>
              <a:ext cx="612" cy="343"/>
              <a:chOff x="18486" y="6605"/>
              <a:chExt cx="612" cy="343"/>
            </a:xfrm>
          </p:grpSpPr>
          <p:sp>
            <p:nvSpPr>
              <p:cNvPr id="19829" name="Freeform 12467"/>
              <p:cNvSpPr>
                <a:spLocks/>
              </p:cNvSpPr>
              <p:nvPr/>
            </p:nvSpPr>
            <p:spPr bwMode="auto">
              <a:xfrm>
                <a:off x="18486" y="6605"/>
                <a:ext cx="612" cy="343"/>
              </a:xfrm>
              <a:custGeom>
                <a:avLst/>
                <a:gdLst>
                  <a:gd name="T0" fmla="+- 0 18486 18486"/>
                  <a:gd name="T1" fmla="*/ T0 w 612"/>
                  <a:gd name="T2" fmla="+- 0 6948 6605"/>
                  <a:gd name="T3" fmla="*/ 6948 h 343"/>
                  <a:gd name="T4" fmla="+- 0 18486 18486"/>
                  <a:gd name="T5" fmla="*/ T4 w 612"/>
                  <a:gd name="T6" fmla="+- 0 6605 6605"/>
                  <a:gd name="T7" fmla="*/ 6605 h 343"/>
                  <a:gd name="T8" fmla="+- 0 19098 18486"/>
                  <a:gd name="T9" fmla="*/ T8 w 612"/>
                  <a:gd name="T10" fmla="+- 0 6605 6605"/>
                  <a:gd name="T11" fmla="*/ 6605 h 3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612" h="343">
                    <a:moveTo>
                      <a:pt x="0" y="343"/>
                    </a:moveTo>
                    <a:lnTo>
                      <a:pt x="0" y="0"/>
                    </a:lnTo>
                    <a:lnTo>
                      <a:pt x="612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46" name="Group 12468"/>
            <p:cNvGrpSpPr>
              <a:grpSpLocks/>
            </p:cNvGrpSpPr>
            <p:nvPr/>
          </p:nvGrpSpPr>
          <p:grpSpPr bwMode="auto">
            <a:xfrm>
              <a:off x="18885" y="6305"/>
              <a:ext cx="326" cy="187"/>
              <a:chOff x="18885" y="6305"/>
              <a:chExt cx="326" cy="187"/>
            </a:xfrm>
          </p:grpSpPr>
          <p:sp>
            <p:nvSpPr>
              <p:cNvPr id="19828" name="Freeform 12469"/>
              <p:cNvSpPr>
                <a:spLocks/>
              </p:cNvSpPr>
              <p:nvPr/>
            </p:nvSpPr>
            <p:spPr bwMode="auto">
              <a:xfrm>
                <a:off x="18885" y="6305"/>
                <a:ext cx="326" cy="187"/>
              </a:xfrm>
              <a:custGeom>
                <a:avLst/>
                <a:gdLst>
                  <a:gd name="T0" fmla="+- 0 18885 18885"/>
                  <a:gd name="T1" fmla="*/ T0 w 326"/>
                  <a:gd name="T2" fmla="+- 0 6305 6305"/>
                  <a:gd name="T3" fmla="*/ 6305 h 187"/>
                  <a:gd name="T4" fmla="+- 0 18885 18885"/>
                  <a:gd name="T5" fmla="*/ T4 w 326"/>
                  <a:gd name="T6" fmla="+- 0 6492 6305"/>
                  <a:gd name="T7" fmla="*/ 6492 h 187"/>
                  <a:gd name="T8" fmla="+- 0 19211 18885"/>
                  <a:gd name="T9" fmla="*/ T8 w 326"/>
                  <a:gd name="T10" fmla="+- 0 6492 6305"/>
                  <a:gd name="T11" fmla="*/ 6492 h 1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326" h="187">
                    <a:moveTo>
                      <a:pt x="0" y="0"/>
                    </a:moveTo>
                    <a:lnTo>
                      <a:pt x="0" y="187"/>
                    </a:lnTo>
                    <a:lnTo>
                      <a:pt x="326" y="187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47" name="Group 12470"/>
            <p:cNvGrpSpPr>
              <a:grpSpLocks/>
            </p:cNvGrpSpPr>
            <p:nvPr/>
          </p:nvGrpSpPr>
          <p:grpSpPr bwMode="auto">
            <a:xfrm>
              <a:off x="19098" y="6605"/>
              <a:ext cx="2" cy="343"/>
              <a:chOff x="19098" y="6605"/>
              <a:chExt cx="2" cy="343"/>
            </a:xfrm>
          </p:grpSpPr>
          <p:sp>
            <p:nvSpPr>
              <p:cNvPr id="19827" name="Freeform 12471"/>
              <p:cNvSpPr>
                <a:spLocks/>
              </p:cNvSpPr>
              <p:nvPr/>
            </p:nvSpPr>
            <p:spPr bwMode="auto">
              <a:xfrm>
                <a:off x="19098" y="6605"/>
                <a:ext cx="2" cy="343"/>
              </a:xfrm>
              <a:custGeom>
                <a:avLst/>
                <a:gdLst>
                  <a:gd name="T0" fmla="+- 0 6948 6605"/>
                  <a:gd name="T1" fmla="*/ 6948 h 343"/>
                  <a:gd name="T2" fmla="+- 0 6605 6605"/>
                  <a:gd name="T3" fmla="*/ 6605 h 34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343">
                    <a:moveTo>
                      <a:pt x="0" y="343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48" name="Group 12472"/>
            <p:cNvGrpSpPr>
              <a:grpSpLocks/>
            </p:cNvGrpSpPr>
            <p:nvPr/>
          </p:nvGrpSpPr>
          <p:grpSpPr bwMode="auto">
            <a:xfrm>
              <a:off x="18374" y="6492"/>
              <a:ext cx="113" cy="456"/>
              <a:chOff x="18374" y="6492"/>
              <a:chExt cx="113" cy="456"/>
            </a:xfrm>
          </p:grpSpPr>
          <p:sp>
            <p:nvSpPr>
              <p:cNvPr id="19826" name="Freeform 12473"/>
              <p:cNvSpPr>
                <a:spLocks/>
              </p:cNvSpPr>
              <p:nvPr/>
            </p:nvSpPr>
            <p:spPr bwMode="auto">
              <a:xfrm>
                <a:off x="18374" y="6492"/>
                <a:ext cx="113" cy="456"/>
              </a:xfrm>
              <a:custGeom>
                <a:avLst/>
                <a:gdLst>
                  <a:gd name="T0" fmla="+- 0 18486 18374"/>
                  <a:gd name="T1" fmla="*/ T0 w 113"/>
                  <a:gd name="T2" fmla="+- 0 6948 6492"/>
                  <a:gd name="T3" fmla="*/ 6948 h 456"/>
                  <a:gd name="T4" fmla="+- 0 18374 18374"/>
                  <a:gd name="T5" fmla="*/ T4 w 113"/>
                  <a:gd name="T6" fmla="+- 0 6948 6492"/>
                  <a:gd name="T7" fmla="*/ 6948 h 456"/>
                  <a:gd name="T8" fmla="+- 0 18374 18374"/>
                  <a:gd name="T9" fmla="*/ T8 w 113"/>
                  <a:gd name="T10" fmla="+- 0 6492 6492"/>
                  <a:gd name="T11" fmla="*/ 6492 h 4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13" h="456">
                    <a:moveTo>
                      <a:pt x="112" y="456"/>
                    </a:moveTo>
                    <a:lnTo>
                      <a:pt x="0" y="456"/>
                    </a:ln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49" name="Group 12474"/>
            <p:cNvGrpSpPr>
              <a:grpSpLocks/>
            </p:cNvGrpSpPr>
            <p:nvPr/>
          </p:nvGrpSpPr>
          <p:grpSpPr bwMode="auto">
            <a:xfrm>
              <a:off x="19098" y="6948"/>
              <a:ext cx="113" cy="2"/>
              <a:chOff x="19098" y="6948"/>
              <a:chExt cx="113" cy="2"/>
            </a:xfrm>
          </p:grpSpPr>
          <p:sp>
            <p:nvSpPr>
              <p:cNvPr id="19825" name="Freeform 12475"/>
              <p:cNvSpPr>
                <a:spLocks/>
              </p:cNvSpPr>
              <p:nvPr/>
            </p:nvSpPr>
            <p:spPr bwMode="auto">
              <a:xfrm>
                <a:off x="19098" y="6948"/>
                <a:ext cx="113" cy="2"/>
              </a:xfrm>
              <a:custGeom>
                <a:avLst/>
                <a:gdLst>
                  <a:gd name="T0" fmla="+- 0 19098 19098"/>
                  <a:gd name="T1" fmla="*/ T0 w 113"/>
                  <a:gd name="T2" fmla="+- 0 19211 19098"/>
                  <a:gd name="T3" fmla="*/ T2 w 11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3">
                    <a:moveTo>
                      <a:pt x="0" y="0"/>
                    </a:moveTo>
                    <a:lnTo>
                      <a:pt x="113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50" name="Group 12476"/>
            <p:cNvGrpSpPr>
              <a:grpSpLocks/>
            </p:cNvGrpSpPr>
            <p:nvPr/>
          </p:nvGrpSpPr>
          <p:grpSpPr bwMode="auto">
            <a:xfrm>
              <a:off x="18340" y="7642"/>
              <a:ext cx="365" cy="514"/>
              <a:chOff x="18340" y="7642"/>
              <a:chExt cx="365" cy="514"/>
            </a:xfrm>
          </p:grpSpPr>
          <p:sp>
            <p:nvSpPr>
              <p:cNvPr id="19824" name="Freeform 12477"/>
              <p:cNvSpPr>
                <a:spLocks/>
              </p:cNvSpPr>
              <p:nvPr/>
            </p:nvSpPr>
            <p:spPr bwMode="auto">
              <a:xfrm>
                <a:off x="18340" y="7642"/>
                <a:ext cx="365" cy="514"/>
              </a:xfrm>
              <a:custGeom>
                <a:avLst/>
                <a:gdLst>
                  <a:gd name="T0" fmla="+- 0 18582 18340"/>
                  <a:gd name="T1" fmla="*/ T0 w 365"/>
                  <a:gd name="T2" fmla="+- 0 7642 7642"/>
                  <a:gd name="T3" fmla="*/ 7642 h 514"/>
                  <a:gd name="T4" fmla="+- 0 18340 18340"/>
                  <a:gd name="T5" fmla="*/ T4 w 365"/>
                  <a:gd name="T6" fmla="+- 0 7642 7642"/>
                  <a:gd name="T7" fmla="*/ 7642 h 514"/>
                  <a:gd name="T8" fmla="+- 0 18340 18340"/>
                  <a:gd name="T9" fmla="*/ T8 w 365"/>
                  <a:gd name="T10" fmla="+- 0 8155 7642"/>
                  <a:gd name="T11" fmla="*/ 8155 h 514"/>
                  <a:gd name="T12" fmla="+- 0 18407 18340"/>
                  <a:gd name="T13" fmla="*/ T12 w 365"/>
                  <a:gd name="T14" fmla="+- 0 8155 7642"/>
                  <a:gd name="T15" fmla="*/ 8155 h 514"/>
                  <a:gd name="T16" fmla="+- 0 18407 18340"/>
                  <a:gd name="T17" fmla="*/ T16 w 365"/>
                  <a:gd name="T18" fmla="+- 0 7946 7642"/>
                  <a:gd name="T19" fmla="*/ 7946 h 514"/>
                  <a:gd name="T20" fmla="+- 0 18563 18340"/>
                  <a:gd name="T21" fmla="*/ T20 w 365"/>
                  <a:gd name="T22" fmla="+- 0 7946 7642"/>
                  <a:gd name="T23" fmla="*/ 7946 h 514"/>
                  <a:gd name="T24" fmla="+- 0 18573 18340"/>
                  <a:gd name="T25" fmla="*/ T24 w 365"/>
                  <a:gd name="T26" fmla="+- 0 7944 7642"/>
                  <a:gd name="T27" fmla="*/ 7944 h 514"/>
                  <a:gd name="T28" fmla="+- 0 18587 18340"/>
                  <a:gd name="T29" fmla="*/ T28 w 365"/>
                  <a:gd name="T30" fmla="+- 0 7944 7642"/>
                  <a:gd name="T31" fmla="*/ 7944 h 514"/>
                  <a:gd name="T32" fmla="+- 0 18594 18340"/>
                  <a:gd name="T33" fmla="*/ T32 w 365"/>
                  <a:gd name="T34" fmla="+- 0 7942 7642"/>
                  <a:gd name="T35" fmla="*/ 7942 h 514"/>
                  <a:gd name="T36" fmla="+- 0 18604 18340"/>
                  <a:gd name="T37" fmla="*/ T36 w 365"/>
                  <a:gd name="T38" fmla="+- 0 7942 7642"/>
                  <a:gd name="T39" fmla="*/ 7942 h 514"/>
                  <a:gd name="T40" fmla="+- 0 18611 18340"/>
                  <a:gd name="T41" fmla="*/ T40 w 365"/>
                  <a:gd name="T42" fmla="+- 0 7939 7642"/>
                  <a:gd name="T43" fmla="*/ 7939 h 514"/>
                  <a:gd name="T44" fmla="+- 0 18616 18340"/>
                  <a:gd name="T45" fmla="*/ T44 w 365"/>
                  <a:gd name="T46" fmla="+- 0 7939 7642"/>
                  <a:gd name="T47" fmla="*/ 7939 h 514"/>
                  <a:gd name="T48" fmla="+- 0 18638 18340"/>
                  <a:gd name="T49" fmla="*/ T48 w 365"/>
                  <a:gd name="T50" fmla="+- 0 7932 7642"/>
                  <a:gd name="T51" fmla="*/ 7932 h 514"/>
                  <a:gd name="T52" fmla="+- 0 18642 18340"/>
                  <a:gd name="T53" fmla="*/ T52 w 365"/>
                  <a:gd name="T54" fmla="+- 0 7932 7642"/>
                  <a:gd name="T55" fmla="*/ 7932 h 514"/>
                  <a:gd name="T56" fmla="+- 0 18650 18340"/>
                  <a:gd name="T57" fmla="*/ T56 w 365"/>
                  <a:gd name="T58" fmla="+- 0 7930 7642"/>
                  <a:gd name="T59" fmla="*/ 7930 h 514"/>
                  <a:gd name="T60" fmla="+- 0 18654 18340"/>
                  <a:gd name="T61" fmla="*/ T60 w 365"/>
                  <a:gd name="T62" fmla="+- 0 7927 7642"/>
                  <a:gd name="T63" fmla="*/ 7927 h 514"/>
                  <a:gd name="T64" fmla="+- 0 18659 18340"/>
                  <a:gd name="T65" fmla="*/ T64 w 365"/>
                  <a:gd name="T66" fmla="+- 0 7922 7642"/>
                  <a:gd name="T67" fmla="*/ 7922 h 514"/>
                  <a:gd name="T68" fmla="+- 0 18674 18340"/>
                  <a:gd name="T69" fmla="*/ T68 w 365"/>
                  <a:gd name="T70" fmla="+- 0 7915 7642"/>
                  <a:gd name="T71" fmla="*/ 7915 h 514"/>
                  <a:gd name="T72" fmla="+- 0 18678 18340"/>
                  <a:gd name="T73" fmla="*/ T72 w 365"/>
                  <a:gd name="T74" fmla="+- 0 7910 7642"/>
                  <a:gd name="T75" fmla="*/ 7910 h 514"/>
                  <a:gd name="T76" fmla="+- 0 18683 18340"/>
                  <a:gd name="T77" fmla="*/ T76 w 365"/>
                  <a:gd name="T78" fmla="+- 0 7908 7642"/>
                  <a:gd name="T79" fmla="*/ 7908 h 514"/>
                  <a:gd name="T80" fmla="+- 0 18686 18340"/>
                  <a:gd name="T81" fmla="*/ T80 w 365"/>
                  <a:gd name="T82" fmla="+- 0 7903 7642"/>
                  <a:gd name="T83" fmla="*/ 7903 h 514"/>
                  <a:gd name="T84" fmla="+- 0 18690 18340"/>
                  <a:gd name="T85" fmla="*/ T84 w 365"/>
                  <a:gd name="T86" fmla="+- 0 7901 7642"/>
                  <a:gd name="T87" fmla="*/ 7901 h 514"/>
                  <a:gd name="T88" fmla="+- 0 18693 18340"/>
                  <a:gd name="T89" fmla="*/ T88 w 365"/>
                  <a:gd name="T90" fmla="+- 0 7896 7642"/>
                  <a:gd name="T91" fmla="*/ 7896 h 514"/>
                  <a:gd name="T92" fmla="+- 0 18702 18340"/>
                  <a:gd name="T93" fmla="*/ T92 w 365"/>
                  <a:gd name="T94" fmla="+- 0 7886 7642"/>
                  <a:gd name="T95" fmla="*/ 7886 h 514"/>
                  <a:gd name="T96" fmla="+- 0 18407 18340"/>
                  <a:gd name="T97" fmla="*/ T96 w 365"/>
                  <a:gd name="T98" fmla="+- 0 7886 7642"/>
                  <a:gd name="T99" fmla="*/ 7886 h 514"/>
                  <a:gd name="T100" fmla="+- 0 18407 18340"/>
                  <a:gd name="T101" fmla="*/ T100 w 365"/>
                  <a:gd name="T102" fmla="+- 0 7702 7642"/>
                  <a:gd name="T103" fmla="*/ 7702 h 514"/>
                  <a:gd name="T104" fmla="+- 0 18705 18340"/>
                  <a:gd name="T105" fmla="*/ T104 w 365"/>
                  <a:gd name="T106" fmla="+- 0 7702 7642"/>
                  <a:gd name="T107" fmla="*/ 7702 h 514"/>
                  <a:gd name="T108" fmla="+- 0 18702 18340"/>
                  <a:gd name="T109" fmla="*/ T108 w 365"/>
                  <a:gd name="T110" fmla="+- 0 7699 7642"/>
                  <a:gd name="T111" fmla="*/ 7699 h 514"/>
                  <a:gd name="T112" fmla="+- 0 18700 18340"/>
                  <a:gd name="T113" fmla="*/ T112 w 365"/>
                  <a:gd name="T114" fmla="+- 0 7692 7642"/>
                  <a:gd name="T115" fmla="*/ 7692 h 514"/>
                  <a:gd name="T116" fmla="+- 0 18681 18340"/>
                  <a:gd name="T117" fmla="*/ T116 w 365"/>
                  <a:gd name="T118" fmla="+- 0 7673 7642"/>
                  <a:gd name="T119" fmla="*/ 7673 h 514"/>
                  <a:gd name="T120" fmla="+- 0 18671 18340"/>
                  <a:gd name="T121" fmla="*/ T120 w 365"/>
                  <a:gd name="T122" fmla="+- 0 7668 7642"/>
                  <a:gd name="T123" fmla="*/ 7668 h 514"/>
                  <a:gd name="T124" fmla="+- 0 18664 18340"/>
                  <a:gd name="T125" fmla="*/ T124 w 365"/>
                  <a:gd name="T126" fmla="+- 0 7663 7642"/>
                  <a:gd name="T127" fmla="*/ 7663 h 514"/>
                  <a:gd name="T128" fmla="+- 0 18654 18340"/>
                  <a:gd name="T129" fmla="*/ T128 w 365"/>
                  <a:gd name="T130" fmla="+- 0 7658 7642"/>
                  <a:gd name="T131" fmla="*/ 7658 h 514"/>
                  <a:gd name="T132" fmla="+- 0 18618 18340"/>
                  <a:gd name="T133" fmla="*/ T132 w 365"/>
                  <a:gd name="T134" fmla="+- 0 7646 7642"/>
                  <a:gd name="T135" fmla="*/ 7646 h 514"/>
                  <a:gd name="T136" fmla="+- 0 18611 18340"/>
                  <a:gd name="T137" fmla="*/ T136 w 365"/>
                  <a:gd name="T138" fmla="+- 0 7646 7642"/>
                  <a:gd name="T139" fmla="*/ 7646 h 514"/>
                  <a:gd name="T140" fmla="+- 0 18606 18340"/>
                  <a:gd name="T141" fmla="*/ T140 w 365"/>
                  <a:gd name="T142" fmla="+- 0 7644 7642"/>
                  <a:gd name="T143" fmla="*/ 7644 h 514"/>
                  <a:gd name="T144" fmla="+- 0 18587 18340"/>
                  <a:gd name="T145" fmla="*/ T144 w 365"/>
                  <a:gd name="T146" fmla="+- 0 7644 7642"/>
                  <a:gd name="T147" fmla="*/ 7644 h 514"/>
                  <a:gd name="T148" fmla="+- 0 18582 18340"/>
                  <a:gd name="T149" fmla="*/ T148 w 365"/>
                  <a:gd name="T150" fmla="+- 0 7642 7642"/>
                  <a:gd name="T151" fmla="*/ 7642 h 5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365" h="514">
                    <a:moveTo>
                      <a:pt x="242" y="0"/>
                    </a:moveTo>
                    <a:lnTo>
                      <a:pt x="0" y="0"/>
                    </a:lnTo>
                    <a:lnTo>
                      <a:pt x="0" y="513"/>
                    </a:lnTo>
                    <a:lnTo>
                      <a:pt x="67" y="513"/>
                    </a:lnTo>
                    <a:lnTo>
                      <a:pt x="67" y="304"/>
                    </a:lnTo>
                    <a:lnTo>
                      <a:pt x="223" y="304"/>
                    </a:lnTo>
                    <a:lnTo>
                      <a:pt x="233" y="302"/>
                    </a:lnTo>
                    <a:lnTo>
                      <a:pt x="247" y="302"/>
                    </a:lnTo>
                    <a:lnTo>
                      <a:pt x="254" y="300"/>
                    </a:lnTo>
                    <a:lnTo>
                      <a:pt x="264" y="300"/>
                    </a:lnTo>
                    <a:lnTo>
                      <a:pt x="271" y="297"/>
                    </a:lnTo>
                    <a:lnTo>
                      <a:pt x="276" y="297"/>
                    </a:lnTo>
                    <a:lnTo>
                      <a:pt x="298" y="290"/>
                    </a:lnTo>
                    <a:lnTo>
                      <a:pt x="302" y="290"/>
                    </a:lnTo>
                    <a:lnTo>
                      <a:pt x="310" y="288"/>
                    </a:lnTo>
                    <a:lnTo>
                      <a:pt x="314" y="285"/>
                    </a:lnTo>
                    <a:lnTo>
                      <a:pt x="319" y="280"/>
                    </a:lnTo>
                    <a:lnTo>
                      <a:pt x="334" y="273"/>
                    </a:lnTo>
                    <a:lnTo>
                      <a:pt x="338" y="268"/>
                    </a:lnTo>
                    <a:lnTo>
                      <a:pt x="343" y="266"/>
                    </a:lnTo>
                    <a:lnTo>
                      <a:pt x="346" y="261"/>
                    </a:lnTo>
                    <a:lnTo>
                      <a:pt x="350" y="259"/>
                    </a:lnTo>
                    <a:lnTo>
                      <a:pt x="353" y="254"/>
                    </a:lnTo>
                    <a:lnTo>
                      <a:pt x="362" y="244"/>
                    </a:lnTo>
                    <a:lnTo>
                      <a:pt x="67" y="244"/>
                    </a:lnTo>
                    <a:lnTo>
                      <a:pt x="67" y="60"/>
                    </a:lnTo>
                    <a:lnTo>
                      <a:pt x="365" y="60"/>
                    </a:lnTo>
                    <a:lnTo>
                      <a:pt x="362" y="57"/>
                    </a:lnTo>
                    <a:lnTo>
                      <a:pt x="360" y="50"/>
                    </a:lnTo>
                    <a:lnTo>
                      <a:pt x="341" y="31"/>
                    </a:lnTo>
                    <a:lnTo>
                      <a:pt x="331" y="26"/>
                    </a:lnTo>
                    <a:lnTo>
                      <a:pt x="324" y="21"/>
                    </a:lnTo>
                    <a:lnTo>
                      <a:pt x="314" y="16"/>
                    </a:lnTo>
                    <a:lnTo>
                      <a:pt x="278" y="4"/>
                    </a:lnTo>
                    <a:lnTo>
                      <a:pt x="271" y="4"/>
                    </a:lnTo>
                    <a:lnTo>
                      <a:pt x="266" y="2"/>
                    </a:lnTo>
                    <a:lnTo>
                      <a:pt x="247" y="2"/>
                    </a:lnTo>
                    <a:lnTo>
                      <a:pt x="24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51" name="Group 12478"/>
            <p:cNvGrpSpPr>
              <a:grpSpLocks/>
            </p:cNvGrpSpPr>
            <p:nvPr/>
          </p:nvGrpSpPr>
          <p:grpSpPr bwMode="auto">
            <a:xfrm>
              <a:off x="18549" y="7702"/>
              <a:ext cx="182" cy="185"/>
              <a:chOff x="18549" y="7702"/>
              <a:chExt cx="182" cy="185"/>
            </a:xfrm>
          </p:grpSpPr>
          <p:sp>
            <p:nvSpPr>
              <p:cNvPr id="19821" name="Freeform 12479"/>
              <p:cNvSpPr>
                <a:spLocks/>
              </p:cNvSpPr>
              <p:nvPr/>
            </p:nvSpPr>
            <p:spPr bwMode="auto">
              <a:xfrm>
                <a:off x="18549" y="7702"/>
                <a:ext cx="182" cy="185"/>
              </a:xfrm>
              <a:custGeom>
                <a:avLst/>
                <a:gdLst>
                  <a:gd name="T0" fmla="+- 0 18705 18549"/>
                  <a:gd name="T1" fmla="*/ T0 w 182"/>
                  <a:gd name="T2" fmla="+- 0 7702 7702"/>
                  <a:gd name="T3" fmla="*/ 7702 h 185"/>
                  <a:gd name="T4" fmla="+- 0 18575 18549"/>
                  <a:gd name="T5" fmla="*/ T4 w 182"/>
                  <a:gd name="T6" fmla="+- 0 7702 7702"/>
                  <a:gd name="T7" fmla="*/ 7702 h 185"/>
                  <a:gd name="T8" fmla="+- 0 18582 18549"/>
                  <a:gd name="T9" fmla="*/ T8 w 182"/>
                  <a:gd name="T10" fmla="+- 0 7704 7702"/>
                  <a:gd name="T11" fmla="*/ 7704 h 185"/>
                  <a:gd name="T12" fmla="+- 0 18594 18549"/>
                  <a:gd name="T13" fmla="*/ T12 w 182"/>
                  <a:gd name="T14" fmla="+- 0 7704 7702"/>
                  <a:gd name="T15" fmla="*/ 7704 h 185"/>
                  <a:gd name="T16" fmla="+- 0 18599 18549"/>
                  <a:gd name="T17" fmla="*/ T16 w 182"/>
                  <a:gd name="T18" fmla="+- 0 7706 7702"/>
                  <a:gd name="T19" fmla="*/ 7706 h 185"/>
                  <a:gd name="T20" fmla="+- 0 18602 18549"/>
                  <a:gd name="T21" fmla="*/ T20 w 182"/>
                  <a:gd name="T22" fmla="+- 0 7706 7702"/>
                  <a:gd name="T23" fmla="*/ 7706 h 185"/>
                  <a:gd name="T24" fmla="+- 0 18609 18549"/>
                  <a:gd name="T25" fmla="*/ T24 w 182"/>
                  <a:gd name="T26" fmla="+- 0 7709 7702"/>
                  <a:gd name="T27" fmla="*/ 7709 h 185"/>
                  <a:gd name="T28" fmla="+- 0 18614 18549"/>
                  <a:gd name="T29" fmla="*/ T28 w 182"/>
                  <a:gd name="T30" fmla="+- 0 7711 7702"/>
                  <a:gd name="T31" fmla="*/ 7711 h 185"/>
                  <a:gd name="T32" fmla="+- 0 18621 18549"/>
                  <a:gd name="T33" fmla="*/ T32 w 182"/>
                  <a:gd name="T34" fmla="+- 0 7714 7702"/>
                  <a:gd name="T35" fmla="*/ 7714 h 185"/>
                  <a:gd name="T36" fmla="+- 0 18626 18549"/>
                  <a:gd name="T37" fmla="*/ T36 w 182"/>
                  <a:gd name="T38" fmla="+- 0 7716 7702"/>
                  <a:gd name="T39" fmla="*/ 7716 h 185"/>
                  <a:gd name="T40" fmla="+- 0 18640 18549"/>
                  <a:gd name="T41" fmla="*/ T40 w 182"/>
                  <a:gd name="T42" fmla="+- 0 7730 7702"/>
                  <a:gd name="T43" fmla="*/ 7730 h 185"/>
                  <a:gd name="T44" fmla="+- 0 18645 18549"/>
                  <a:gd name="T45" fmla="*/ T44 w 182"/>
                  <a:gd name="T46" fmla="+- 0 7738 7702"/>
                  <a:gd name="T47" fmla="*/ 7738 h 185"/>
                  <a:gd name="T48" fmla="+- 0 18647 18549"/>
                  <a:gd name="T49" fmla="*/ T48 w 182"/>
                  <a:gd name="T50" fmla="+- 0 7740 7702"/>
                  <a:gd name="T51" fmla="*/ 7740 h 185"/>
                  <a:gd name="T52" fmla="+- 0 18650 18549"/>
                  <a:gd name="T53" fmla="*/ T52 w 182"/>
                  <a:gd name="T54" fmla="+- 0 7745 7702"/>
                  <a:gd name="T55" fmla="*/ 7745 h 185"/>
                  <a:gd name="T56" fmla="+- 0 18654 18549"/>
                  <a:gd name="T57" fmla="*/ T56 w 182"/>
                  <a:gd name="T58" fmla="+- 0 7750 7702"/>
                  <a:gd name="T59" fmla="*/ 7750 h 185"/>
                  <a:gd name="T60" fmla="+- 0 18659 18549"/>
                  <a:gd name="T61" fmla="*/ T60 w 182"/>
                  <a:gd name="T62" fmla="+- 0 7764 7702"/>
                  <a:gd name="T63" fmla="*/ 7764 h 185"/>
                  <a:gd name="T64" fmla="+- 0 18659 18549"/>
                  <a:gd name="T65" fmla="*/ T64 w 182"/>
                  <a:gd name="T66" fmla="+- 0 7771 7702"/>
                  <a:gd name="T67" fmla="*/ 7771 h 185"/>
                  <a:gd name="T68" fmla="+- 0 18662 18549"/>
                  <a:gd name="T69" fmla="*/ T68 w 182"/>
                  <a:gd name="T70" fmla="+- 0 7776 7702"/>
                  <a:gd name="T71" fmla="*/ 7776 h 185"/>
                  <a:gd name="T72" fmla="+- 0 18662 18549"/>
                  <a:gd name="T73" fmla="*/ T72 w 182"/>
                  <a:gd name="T74" fmla="+- 0 7810 7702"/>
                  <a:gd name="T75" fmla="*/ 7810 h 185"/>
                  <a:gd name="T76" fmla="+- 0 18659 18549"/>
                  <a:gd name="T77" fmla="*/ T76 w 182"/>
                  <a:gd name="T78" fmla="+- 0 7817 7702"/>
                  <a:gd name="T79" fmla="*/ 7817 h 185"/>
                  <a:gd name="T80" fmla="+- 0 18657 18549"/>
                  <a:gd name="T81" fmla="*/ T80 w 182"/>
                  <a:gd name="T82" fmla="+- 0 7822 7702"/>
                  <a:gd name="T83" fmla="*/ 7822 h 185"/>
                  <a:gd name="T84" fmla="+- 0 18652 18549"/>
                  <a:gd name="T85" fmla="*/ T84 w 182"/>
                  <a:gd name="T86" fmla="+- 0 7836 7702"/>
                  <a:gd name="T87" fmla="*/ 7836 h 185"/>
                  <a:gd name="T88" fmla="+- 0 18647 18549"/>
                  <a:gd name="T89" fmla="*/ T88 w 182"/>
                  <a:gd name="T90" fmla="+- 0 7846 7702"/>
                  <a:gd name="T91" fmla="*/ 7846 h 185"/>
                  <a:gd name="T92" fmla="+- 0 18633 18549"/>
                  <a:gd name="T93" fmla="*/ T92 w 182"/>
                  <a:gd name="T94" fmla="+- 0 7860 7702"/>
                  <a:gd name="T95" fmla="*/ 7860 h 185"/>
                  <a:gd name="T96" fmla="+- 0 18633 18549"/>
                  <a:gd name="T97" fmla="*/ T96 w 182"/>
                  <a:gd name="T98" fmla="+- 0 7862 7702"/>
                  <a:gd name="T99" fmla="*/ 7862 h 185"/>
                  <a:gd name="T100" fmla="+- 0 18623 18549"/>
                  <a:gd name="T101" fmla="*/ T100 w 182"/>
                  <a:gd name="T102" fmla="+- 0 7867 7702"/>
                  <a:gd name="T103" fmla="*/ 7867 h 185"/>
                  <a:gd name="T104" fmla="+- 0 18618 18549"/>
                  <a:gd name="T105" fmla="*/ T104 w 182"/>
                  <a:gd name="T106" fmla="+- 0 7872 7702"/>
                  <a:gd name="T107" fmla="*/ 7872 h 185"/>
                  <a:gd name="T108" fmla="+- 0 18609 18549"/>
                  <a:gd name="T109" fmla="*/ T108 w 182"/>
                  <a:gd name="T110" fmla="+- 0 7877 7702"/>
                  <a:gd name="T111" fmla="*/ 7877 h 185"/>
                  <a:gd name="T112" fmla="+- 0 18602 18549"/>
                  <a:gd name="T113" fmla="*/ T112 w 182"/>
                  <a:gd name="T114" fmla="+- 0 7877 7702"/>
                  <a:gd name="T115" fmla="*/ 7877 h 185"/>
                  <a:gd name="T116" fmla="+- 0 18594 18549"/>
                  <a:gd name="T117" fmla="*/ T116 w 182"/>
                  <a:gd name="T118" fmla="+- 0 7879 7702"/>
                  <a:gd name="T119" fmla="*/ 7879 h 185"/>
                  <a:gd name="T120" fmla="+- 0 18590 18549"/>
                  <a:gd name="T121" fmla="*/ T120 w 182"/>
                  <a:gd name="T122" fmla="+- 0 7882 7702"/>
                  <a:gd name="T123" fmla="*/ 7882 h 185"/>
                  <a:gd name="T124" fmla="+- 0 18582 18549"/>
                  <a:gd name="T125" fmla="*/ T124 w 182"/>
                  <a:gd name="T126" fmla="+- 0 7882 7702"/>
                  <a:gd name="T127" fmla="*/ 7882 h 185"/>
                  <a:gd name="T128" fmla="+- 0 18575 18549"/>
                  <a:gd name="T129" fmla="*/ T128 w 182"/>
                  <a:gd name="T130" fmla="+- 0 7884 7702"/>
                  <a:gd name="T131" fmla="*/ 7884 h 185"/>
                  <a:gd name="T132" fmla="+- 0 18558 18549"/>
                  <a:gd name="T133" fmla="*/ T132 w 182"/>
                  <a:gd name="T134" fmla="+- 0 7884 7702"/>
                  <a:gd name="T135" fmla="*/ 7884 h 185"/>
                  <a:gd name="T136" fmla="+- 0 18549 18549"/>
                  <a:gd name="T137" fmla="*/ T136 w 182"/>
                  <a:gd name="T138" fmla="+- 0 7886 7702"/>
                  <a:gd name="T139" fmla="*/ 7886 h 185"/>
                  <a:gd name="T140" fmla="+- 0 18702 18549"/>
                  <a:gd name="T141" fmla="*/ T140 w 182"/>
                  <a:gd name="T142" fmla="+- 0 7886 7702"/>
                  <a:gd name="T143" fmla="*/ 7886 h 185"/>
                  <a:gd name="T144" fmla="+- 0 18705 18549"/>
                  <a:gd name="T145" fmla="*/ T144 w 182"/>
                  <a:gd name="T146" fmla="+- 0 7882 7702"/>
                  <a:gd name="T147" fmla="*/ 7882 h 185"/>
                  <a:gd name="T148" fmla="+- 0 18710 18549"/>
                  <a:gd name="T149" fmla="*/ T148 w 182"/>
                  <a:gd name="T150" fmla="+- 0 7874 7702"/>
                  <a:gd name="T151" fmla="*/ 7874 h 185"/>
                  <a:gd name="T152" fmla="+- 0 18712 18549"/>
                  <a:gd name="T153" fmla="*/ T152 w 182"/>
                  <a:gd name="T154" fmla="+- 0 7870 7702"/>
                  <a:gd name="T155" fmla="*/ 7870 h 185"/>
                  <a:gd name="T156" fmla="+- 0 18714 18549"/>
                  <a:gd name="T157" fmla="*/ T156 w 182"/>
                  <a:gd name="T158" fmla="+- 0 7862 7702"/>
                  <a:gd name="T159" fmla="*/ 7862 h 185"/>
                  <a:gd name="T160" fmla="+- 0 18719 18549"/>
                  <a:gd name="T161" fmla="*/ T160 w 182"/>
                  <a:gd name="T162" fmla="+- 0 7858 7702"/>
                  <a:gd name="T163" fmla="*/ 7858 h 185"/>
                  <a:gd name="T164" fmla="+- 0 18722 18549"/>
                  <a:gd name="T165" fmla="*/ T164 w 182"/>
                  <a:gd name="T166" fmla="+- 0 7850 7702"/>
                  <a:gd name="T167" fmla="*/ 7850 h 185"/>
                  <a:gd name="T168" fmla="+- 0 18724 18549"/>
                  <a:gd name="T169" fmla="*/ T168 w 182"/>
                  <a:gd name="T170" fmla="+- 0 7846 7702"/>
                  <a:gd name="T171" fmla="*/ 7846 h 185"/>
                  <a:gd name="T172" fmla="+- 0 18724 18549"/>
                  <a:gd name="T173" fmla="*/ T172 w 182"/>
                  <a:gd name="T174" fmla="+- 0 7838 7702"/>
                  <a:gd name="T175" fmla="*/ 7838 h 185"/>
                  <a:gd name="T176" fmla="+- 0 18729 18549"/>
                  <a:gd name="T177" fmla="*/ T176 w 182"/>
                  <a:gd name="T178" fmla="+- 0 7824 7702"/>
                  <a:gd name="T179" fmla="*/ 7824 h 185"/>
                  <a:gd name="T180" fmla="+- 0 18729 18549"/>
                  <a:gd name="T181" fmla="*/ T180 w 182"/>
                  <a:gd name="T182" fmla="+- 0 7819 7702"/>
                  <a:gd name="T183" fmla="*/ 7819 h 185"/>
                  <a:gd name="T184" fmla="+- 0 18731 18549"/>
                  <a:gd name="T185" fmla="*/ T184 w 182"/>
                  <a:gd name="T186" fmla="+- 0 7812 7702"/>
                  <a:gd name="T187" fmla="*/ 7812 h 185"/>
                  <a:gd name="T188" fmla="+- 0 18731 18549"/>
                  <a:gd name="T189" fmla="*/ T188 w 182"/>
                  <a:gd name="T190" fmla="+- 0 7766 7702"/>
                  <a:gd name="T191" fmla="*/ 7766 h 185"/>
                  <a:gd name="T192" fmla="+- 0 18726 18549"/>
                  <a:gd name="T193" fmla="*/ T192 w 182"/>
                  <a:gd name="T194" fmla="+- 0 7752 7702"/>
                  <a:gd name="T195" fmla="*/ 7752 h 185"/>
                  <a:gd name="T196" fmla="+- 0 18726 18549"/>
                  <a:gd name="T197" fmla="*/ T196 w 182"/>
                  <a:gd name="T198" fmla="+- 0 7745 7702"/>
                  <a:gd name="T199" fmla="*/ 7745 h 185"/>
                  <a:gd name="T200" fmla="+- 0 18724 18549"/>
                  <a:gd name="T201" fmla="*/ T200 w 182"/>
                  <a:gd name="T202" fmla="+- 0 7738 7702"/>
                  <a:gd name="T203" fmla="*/ 7738 h 185"/>
                  <a:gd name="T204" fmla="+- 0 18722 18549"/>
                  <a:gd name="T205" fmla="*/ T204 w 182"/>
                  <a:gd name="T206" fmla="+- 0 7733 7702"/>
                  <a:gd name="T207" fmla="*/ 7733 h 185"/>
                  <a:gd name="T208" fmla="+- 0 18719 18549"/>
                  <a:gd name="T209" fmla="*/ T208 w 182"/>
                  <a:gd name="T210" fmla="+- 0 7726 7702"/>
                  <a:gd name="T211" fmla="*/ 7726 h 185"/>
                  <a:gd name="T212" fmla="+- 0 18712 18549"/>
                  <a:gd name="T213" fmla="*/ T212 w 182"/>
                  <a:gd name="T214" fmla="+- 0 7711 7702"/>
                  <a:gd name="T215" fmla="*/ 7711 h 185"/>
                  <a:gd name="T216" fmla="+- 0 18707 18549"/>
                  <a:gd name="T217" fmla="*/ T216 w 182"/>
                  <a:gd name="T218" fmla="+- 0 7704 7702"/>
                  <a:gd name="T219" fmla="*/ 7704 h 185"/>
                  <a:gd name="T220" fmla="+- 0 18705 18549"/>
                  <a:gd name="T221" fmla="*/ T220 w 182"/>
                  <a:gd name="T222" fmla="+- 0 7702 7702"/>
                  <a:gd name="T223" fmla="*/ 7702 h 18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</a:cxnLst>
                <a:rect l="0" t="0" r="r" b="b"/>
                <a:pathLst>
                  <a:path w="182" h="185">
                    <a:moveTo>
                      <a:pt x="156" y="0"/>
                    </a:moveTo>
                    <a:lnTo>
                      <a:pt x="26" y="0"/>
                    </a:lnTo>
                    <a:lnTo>
                      <a:pt x="33" y="2"/>
                    </a:lnTo>
                    <a:lnTo>
                      <a:pt x="45" y="2"/>
                    </a:lnTo>
                    <a:lnTo>
                      <a:pt x="50" y="4"/>
                    </a:lnTo>
                    <a:lnTo>
                      <a:pt x="53" y="4"/>
                    </a:lnTo>
                    <a:lnTo>
                      <a:pt x="60" y="7"/>
                    </a:lnTo>
                    <a:lnTo>
                      <a:pt x="65" y="9"/>
                    </a:lnTo>
                    <a:lnTo>
                      <a:pt x="72" y="12"/>
                    </a:lnTo>
                    <a:lnTo>
                      <a:pt x="77" y="14"/>
                    </a:lnTo>
                    <a:lnTo>
                      <a:pt x="91" y="28"/>
                    </a:lnTo>
                    <a:lnTo>
                      <a:pt x="96" y="36"/>
                    </a:lnTo>
                    <a:lnTo>
                      <a:pt x="98" y="38"/>
                    </a:lnTo>
                    <a:lnTo>
                      <a:pt x="101" y="43"/>
                    </a:lnTo>
                    <a:lnTo>
                      <a:pt x="105" y="48"/>
                    </a:lnTo>
                    <a:lnTo>
                      <a:pt x="110" y="62"/>
                    </a:lnTo>
                    <a:lnTo>
                      <a:pt x="110" y="69"/>
                    </a:lnTo>
                    <a:lnTo>
                      <a:pt x="113" y="74"/>
                    </a:lnTo>
                    <a:lnTo>
                      <a:pt x="113" y="108"/>
                    </a:lnTo>
                    <a:lnTo>
                      <a:pt x="110" y="115"/>
                    </a:lnTo>
                    <a:lnTo>
                      <a:pt x="108" y="120"/>
                    </a:lnTo>
                    <a:lnTo>
                      <a:pt x="103" y="134"/>
                    </a:lnTo>
                    <a:lnTo>
                      <a:pt x="98" y="144"/>
                    </a:lnTo>
                    <a:lnTo>
                      <a:pt x="84" y="158"/>
                    </a:lnTo>
                    <a:lnTo>
                      <a:pt x="84" y="160"/>
                    </a:lnTo>
                    <a:lnTo>
                      <a:pt x="74" y="165"/>
                    </a:lnTo>
                    <a:lnTo>
                      <a:pt x="69" y="170"/>
                    </a:lnTo>
                    <a:lnTo>
                      <a:pt x="60" y="175"/>
                    </a:lnTo>
                    <a:lnTo>
                      <a:pt x="53" y="175"/>
                    </a:lnTo>
                    <a:lnTo>
                      <a:pt x="45" y="177"/>
                    </a:lnTo>
                    <a:lnTo>
                      <a:pt x="41" y="180"/>
                    </a:lnTo>
                    <a:lnTo>
                      <a:pt x="33" y="180"/>
                    </a:lnTo>
                    <a:lnTo>
                      <a:pt x="26" y="182"/>
                    </a:lnTo>
                    <a:lnTo>
                      <a:pt x="9" y="182"/>
                    </a:lnTo>
                    <a:lnTo>
                      <a:pt x="0" y="184"/>
                    </a:lnTo>
                    <a:lnTo>
                      <a:pt x="153" y="184"/>
                    </a:lnTo>
                    <a:lnTo>
                      <a:pt x="156" y="180"/>
                    </a:lnTo>
                    <a:lnTo>
                      <a:pt x="161" y="172"/>
                    </a:lnTo>
                    <a:lnTo>
                      <a:pt x="163" y="168"/>
                    </a:lnTo>
                    <a:lnTo>
                      <a:pt x="165" y="160"/>
                    </a:lnTo>
                    <a:lnTo>
                      <a:pt x="170" y="156"/>
                    </a:lnTo>
                    <a:lnTo>
                      <a:pt x="173" y="148"/>
                    </a:lnTo>
                    <a:lnTo>
                      <a:pt x="175" y="144"/>
                    </a:lnTo>
                    <a:lnTo>
                      <a:pt x="175" y="136"/>
                    </a:lnTo>
                    <a:lnTo>
                      <a:pt x="180" y="122"/>
                    </a:lnTo>
                    <a:lnTo>
                      <a:pt x="180" y="117"/>
                    </a:lnTo>
                    <a:lnTo>
                      <a:pt x="182" y="110"/>
                    </a:lnTo>
                    <a:lnTo>
                      <a:pt x="182" y="64"/>
                    </a:lnTo>
                    <a:lnTo>
                      <a:pt x="177" y="50"/>
                    </a:lnTo>
                    <a:lnTo>
                      <a:pt x="177" y="43"/>
                    </a:lnTo>
                    <a:lnTo>
                      <a:pt x="175" y="36"/>
                    </a:lnTo>
                    <a:lnTo>
                      <a:pt x="173" y="31"/>
                    </a:lnTo>
                    <a:lnTo>
                      <a:pt x="170" y="24"/>
                    </a:lnTo>
                    <a:lnTo>
                      <a:pt x="163" y="9"/>
                    </a:lnTo>
                    <a:lnTo>
                      <a:pt x="158" y="2"/>
                    </a:lnTo>
                    <a:lnTo>
                      <a:pt x="156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9822" name="Picture 12480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69" y="1675"/>
                <a:ext cx="516" cy="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23" name="Picture 12481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7" y="3858"/>
                <a:ext cx="1709" cy="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052" name="Group 12482"/>
            <p:cNvGrpSpPr>
              <a:grpSpLocks/>
            </p:cNvGrpSpPr>
            <p:nvPr/>
          </p:nvGrpSpPr>
          <p:grpSpPr bwMode="auto">
            <a:xfrm>
              <a:off x="19742" y="5503"/>
              <a:ext cx="77" cy="98"/>
              <a:chOff x="19742" y="5503"/>
              <a:chExt cx="77" cy="98"/>
            </a:xfrm>
          </p:grpSpPr>
          <p:sp>
            <p:nvSpPr>
              <p:cNvPr id="19820" name="Freeform 12483"/>
              <p:cNvSpPr>
                <a:spLocks/>
              </p:cNvSpPr>
              <p:nvPr/>
            </p:nvSpPr>
            <p:spPr bwMode="auto">
              <a:xfrm>
                <a:off x="19742" y="5503"/>
                <a:ext cx="77" cy="98"/>
              </a:xfrm>
              <a:custGeom>
                <a:avLst/>
                <a:gdLst>
                  <a:gd name="T0" fmla="+- 0 19797 19742"/>
                  <a:gd name="T1" fmla="*/ T0 w 77"/>
                  <a:gd name="T2" fmla="+- 0 5503 5503"/>
                  <a:gd name="T3" fmla="*/ 5503 h 98"/>
                  <a:gd name="T4" fmla="+- 0 19742 19742"/>
                  <a:gd name="T5" fmla="*/ T4 w 77"/>
                  <a:gd name="T6" fmla="+- 0 5503 5503"/>
                  <a:gd name="T7" fmla="*/ 5503 h 98"/>
                  <a:gd name="T8" fmla="+- 0 19742 19742"/>
                  <a:gd name="T9" fmla="*/ T8 w 77"/>
                  <a:gd name="T10" fmla="+- 0 5602 5503"/>
                  <a:gd name="T11" fmla="*/ 5602 h 98"/>
                  <a:gd name="T12" fmla="+- 0 19802 19742"/>
                  <a:gd name="T13" fmla="*/ T12 w 77"/>
                  <a:gd name="T14" fmla="+- 0 5602 5503"/>
                  <a:gd name="T15" fmla="*/ 5602 h 98"/>
                  <a:gd name="T16" fmla="+- 0 19804 19742"/>
                  <a:gd name="T17" fmla="*/ T16 w 77"/>
                  <a:gd name="T18" fmla="+- 0 5599 5503"/>
                  <a:gd name="T19" fmla="*/ 5599 h 98"/>
                  <a:gd name="T20" fmla="+- 0 19809 19742"/>
                  <a:gd name="T21" fmla="*/ T20 w 77"/>
                  <a:gd name="T22" fmla="+- 0 5599 5503"/>
                  <a:gd name="T23" fmla="*/ 5599 h 98"/>
                  <a:gd name="T24" fmla="+- 0 19809 19742"/>
                  <a:gd name="T25" fmla="*/ T24 w 77"/>
                  <a:gd name="T26" fmla="+- 0 5597 5503"/>
                  <a:gd name="T27" fmla="*/ 5597 h 98"/>
                  <a:gd name="T28" fmla="+- 0 19811 19742"/>
                  <a:gd name="T29" fmla="*/ T28 w 77"/>
                  <a:gd name="T30" fmla="+- 0 5597 5503"/>
                  <a:gd name="T31" fmla="*/ 5597 h 98"/>
                  <a:gd name="T32" fmla="+- 0 19814 19742"/>
                  <a:gd name="T33" fmla="*/ T32 w 77"/>
                  <a:gd name="T34" fmla="+- 0 5594 5503"/>
                  <a:gd name="T35" fmla="*/ 5594 h 98"/>
                  <a:gd name="T36" fmla="+- 0 19816 19742"/>
                  <a:gd name="T37" fmla="*/ T36 w 77"/>
                  <a:gd name="T38" fmla="+- 0 5594 5503"/>
                  <a:gd name="T39" fmla="*/ 5594 h 98"/>
                  <a:gd name="T40" fmla="+- 0 19818 19742"/>
                  <a:gd name="T41" fmla="*/ T40 w 77"/>
                  <a:gd name="T42" fmla="+- 0 5592 5503"/>
                  <a:gd name="T43" fmla="*/ 5592 h 98"/>
                  <a:gd name="T44" fmla="+- 0 19818 19742"/>
                  <a:gd name="T45" fmla="*/ T44 w 77"/>
                  <a:gd name="T46" fmla="+- 0 5590 5503"/>
                  <a:gd name="T47" fmla="*/ 5590 h 98"/>
                  <a:gd name="T48" fmla="+- 0 19758 19742"/>
                  <a:gd name="T49" fmla="*/ T48 w 77"/>
                  <a:gd name="T50" fmla="+- 0 5590 5503"/>
                  <a:gd name="T51" fmla="*/ 5590 h 98"/>
                  <a:gd name="T52" fmla="+- 0 19758 19742"/>
                  <a:gd name="T53" fmla="*/ T52 w 77"/>
                  <a:gd name="T54" fmla="+- 0 5558 5503"/>
                  <a:gd name="T55" fmla="*/ 5558 h 98"/>
                  <a:gd name="T56" fmla="+- 0 19818 19742"/>
                  <a:gd name="T57" fmla="*/ T56 w 77"/>
                  <a:gd name="T58" fmla="+- 0 5558 5503"/>
                  <a:gd name="T59" fmla="*/ 5558 h 98"/>
                  <a:gd name="T60" fmla="+- 0 19811 19742"/>
                  <a:gd name="T61" fmla="*/ T60 w 77"/>
                  <a:gd name="T62" fmla="+- 0 5551 5503"/>
                  <a:gd name="T63" fmla="*/ 5551 h 98"/>
                  <a:gd name="T64" fmla="+- 0 19806 19742"/>
                  <a:gd name="T65" fmla="*/ T64 w 77"/>
                  <a:gd name="T66" fmla="+- 0 5551 5503"/>
                  <a:gd name="T67" fmla="*/ 5551 h 98"/>
                  <a:gd name="T68" fmla="+- 0 19809 19742"/>
                  <a:gd name="T69" fmla="*/ T68 w 77"/>
                  <a:gd name="T70" fmla="+- 0 5549 5503"/>
                  <a:gd name="T71" fmla="*/ 5549 h 98"/>
                  <a:gd name="T72" fmla="+- 0 19811 19742"/>
                  <a:gd name="T73" fmla="*/ T72 w 77"/>
                  <a:gd name="T74" fmla="+- 0 5549 5503"/>
                  <a:gd name="T75" fmla="*/ 5549 h 98"/>
                  <a:gd name="T76" fmla="+- 0 19811 19742"/>
                  <a:gd name="T77" fmla="*/ T76 w 77"/>
                  <a:gd name="T78" fmla="+- 0 5546 5503"/>
                  <a:gd name="T79" fmla="*/ 5546 h 98"/>
                  <a:gd name="T80" fmla="+- 0 19814 19742"/>
                  <a:gd name="T81" fmla="*/ T80 w 77"/>
                  <a:gd name="T82" fmla="+- 0 5546 5503"/>
                  <a:gd name="T83" fmla="*/ 5546 h 98"/>
                  <a:gd name="T84" fmla="+- 0 19814 19742"/>
                  <a:gd name="T85" fmla="*/ T84 w 77"/>
                  <a:gd name="T86" fmla="+- 0 5544 5503"/>
                  <a:gd name="T87" fmla="*/ 5544 h 98"/>
                  <a:gd name="T88" fmla="+- 0 19758 19742"/>
                  <a:gd name="T89" fmla="*/ T88 w 77"/>
                  <a:gd name="T90" fmla="+- 0 5544 5503"/>
                  <a:gd name="T91" fmla="*/ 5544 h 98"/>
                  <a:gd name="T92" fmla="+- 0 19758 19742"/>
                  <a:gd name="T93" fmla="*/ T92 w 77"/>
                  <a:gd name="T94" fmla="+- 0 5518 5503"/>
                  <a:gd name="T95" fmla="*/ 5518 h 98"/>
                  <a:gd name="T96" fmla="+- 0 19816 19742"/>
                  <a:gd name="T97" fmla="*/ T96 w 77"/>
                  <a:gd name="T98" fmla="+- 0 5518 5503"/>
                  <a:gd name="T99" fmla="*/ 5518 h 98"/>
                  <a:gd name="T100" fmla="+- 0 19816 19742"/>
                  <a:gd name="T101" fmla="*/ T100 w 77"/>
                  <a:gd name="T102" fmla="+- 0 5515 5503"/>
                  <a:gd name="T103" fmla="*/ 5515 h 98"/>
                  <a:gd name="T104" fmla="+- 0 19814 19742"/>
                  <a:gd name="T105" fmla="*/ T104 w 77"/>
                  <a:gd name="T106" fmla="+- 0 5515 5503"/>
                  <a:gd name="T107" fmla="*/ 5515 h 98"/>
                  <a:gd name="T108" fmla="+- 0 19814 19742"/>
                  <a:gd name="T109" fmla="*/ T108 w 77"/>
                  <a:gd name="T110" fmla="+- 0 5513 5503"/>
                  <a:gd name="T111" fmla="*/ 5513 h 98"/>
                  <a:gd name="T112" fmla="+- 0 19809 19742"/>
                  <a:gd name="T113" fmla="*/ T112 w 77"/>
                  <a:gd name="T114" fmla="+- 0 5508 5503"/>
                  <a:gd name="T115" fmla="*/ 5508 h 98"/>
                  <a:gd name="T116" fmla="+- 0 19806 19742"/>
                  <a:gd name="T117" fmla="*/ T116 w 77"/>
                  <a:gd name="T118" fmla="+- 0 5508 5503"/>
                  <a:gd name="T119" fmla="*/ 5508 h 98"/>
                  <a:gd name="T120" fmla="+- 0 19804 19742"/>
                  <a:gd name="T121" fmla="*/ T120 w 77"/>
                  <a:gd name="T122" fmla="+- 0 5506 5503"/>
                  <a:gd name="T123" fmla="*/ 5506 h 98"/>
                  <a:gd name="T124" fmla="+- 0 19797 19742"/>
                  <a:gd name="T125" fmla="*/ T124 w 77"/>
                  <a:gd name="T126" fmla="+- 0 5506 5503"/>
                  <a:gd name="T127" fmla="*/ 5506 h 98"/>
                  <a:gd name="T128" fmla="+- 0 19797 19742"/>
                  <a:gd name="T129" fmla="*/ T128 w 77"/>
                  <a:gd name="T130" fmla="+- 0 5503 5503"/>
                  <a:gd name="T131" fmla="*/ 5503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77" h="98">
                    <a:moveTo>
                      <a:pt x="55" y="0"/>
                    </a:moveTo>
                    <a:lnTo>
                      <a:pt x="0" y="0"/>
                    </a:lnTo>
                    <a:lnTo>
                      <a:pt x="0" y="99"/>
                    </a:lnTo>
                    <a:lnTo>
                      <a:pt x="60" y="99"/>
                    </a:lnTo>
                    <a:lnTo>
                      <a:pt x="62" y="96"/>
                    </a:lnTo>
                    <a:lnTo>
                      <a:pt x="67" y="96"/>
                    </a:lnTo>
                    <a:lnTo>
                      <a:pt x="67" y="94"/>
                    </a:lnTo>
                    <a:lnTo>
                      <a:pt x="69" y="94"/>
                    </a:lnTo>
                    <a:lnTo>
                      <a:pt x="72" y="91"/>
                    </a:lnTo>
                    <a:lnTo>
                      <a:pt x="74" y="91"/>
                    </a:lnTo>
                    <a:lnTo>
                      <a:pt x="76" y="89"/>
                    </a:lnTo>
                    <a:lnTo>
                      <a:pt x="76" y="87"/>
                    </a:lnTo>
                    <a:lnTo>
                      <a:pt x="16" y="87"/>
                    </a:lnTo>
                    <a:lnTo>
                      <a:pt x="16" y="55"/>
                    </a:lnTo>
                    <a:lnTo>
                      <a:pt x="76" y="55"/>
                    </a:lnTo>
                    <a:lnTo>
                      <a:pt x="69" y="48"/>
                    </a:lnTo>
                    <a:lnTo>
                      <a:pt x="64" y="48"/>
                    </a:lnTo>
                    <a:lnTo>
                      <a:pt x="67" y="46"/>
                    </a:lnTo>
                    <a:lnTo>
                      <a:pt x="69" y="46"/>
                    </a:lnTo>
                    <a:lnTo>
                      <a:pt x="69" y="43"/>
                    </a:lnTo>
                    <a:lnTo>
                      <a:pt x="72" y="43"/>
                    </a:lnTo>
                    <a:lnTo>
                      <a:pt x="72" y="41"/>
                    </a:lnTo>
                    <a:lnTo>
                      <a:pt x="16" y="41"/>
                    </a:lnTo>
                    <a:lnTo>
                      <a:pt x="16" y="15"/>
                    </a:lnTo>
                    <a:lnTo>
                      <a:pt x="74" y="15"/>
                    </a:lnTo>
                    <a:lnTo>
                      <a:pt x="74" y="12"/>
                    </a:lnTo>
                    <a:lnTo>
                      <a:pt x="72" y="12"/>
                    </a:lnTo>
                    <a:lnTo>
                      <a:pt x="72" y="10"/>
                    </a:lnTo>
                    <a:lnTo>
                      <a:pt x="67" y="5"/>
                    </a:lnTo>
                    <a:lnTo>
                      <a:pt x="64" y="5"/>
                    </a:lnTo>
                    <a:lnTo>
                      <a:pt x="62" y="3"/>
                    </a:lnTo>
                    <a:lnTo>
                      <a:pt x="55" y="3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53" name="Group 12484"/>
            <p:cNvGrpSpPr>
              <a:grpSpLocks/>
            </p:cNvGrpSpPr>
            <p:nvPr/>
          </p:nvGrpSpPr>
          <p:grpSpPr bwMode="auto">
            <a:xfrm>
              <a:off x="19785" y="5558"/>
              <a:ext cx="38" cy="31"/>
              <a:chOff x="19785" y="5558"/>
              <a:chExt cx="38" cy="31"/>
            </a:xfrm>
          </p:grpSpPr>
          <p:sp>
            <p:nvSpPr>
              <p:cNvPr id="19819" name="Freeform 12485"/>
              <p:cNvSpPr>
                <a:spLocks/>
              </p:cNvSpPr>
              <p:nvPr/>
            </p:nvSpPr>
            <p:spPr bwMode="auto">
              <a:xfrm>
                <a:off x="19785" y="5558"/>
                <a:ext cx="38" cy="31"/>
              </a:xfrm>
              <a:custGeom>
                <a:avLst/>
                <a:gdLst>
                  <a:gd name="T0" fmla="+- 0 19818 19785"/>
                  <a:gd name="T1" fmla="*/ T0 w 38"/>
                  <a:gd name="T2" fmla="+- 0 5558 5558"/>
                  <a:gd name="T3" fmla="*/ 5558 h 31"/>
                  <a:gd name="T4" fmla="+- 0 19794 19785"/>
                  <a:gd name="T5" fmla="*/ T4 w 38"/>
                  <a:gd name="T6" fmla="+- 0 5558 5558"/>
                  <a:gd name="T7" fmla="*/ 5558 h 31"/>
                  <a:gd name="T8" fmla="+- 0 19794 19785"/>
                  <a:gd name="T9" fmla="*/ T8 w 38"/>
                  <a:gd name="T10" fmla="+- 0 5561 5558"/>
                  <a:gd name="T11" fmla="*/ 5561 h 31"/>
                  <a:gd name="T12" fmla="+- 0 19799 19785"/>
                  <a:gd name="T13" fmla="*/ T12 w 38"/>
                  <a:gd name="T14" fmla="+- 0 5561 5558"/>
                  <a:gd name="T15" fmla="*/ 5561 h 31"/>
                  <a:gd name="T16" fmla="+- 0 19806 19785"/>
                  <a:gd name="T17" fmla="*/ T16 w 38"/>
                  <a:gd name="T18" fmla="+- 0 5568 5558"/>
                  <a:gd name="T19" fmla="*/ 5568 h 31"/>
                  <a:gd name="T20" fmla="+- 0 19806 19785"/>
                  <a:gd name="T21" fmla="*/ T20 w 38"/>
                  <a:gd name="T22" fmla="+- 0 5580 5558"/>
                  <a:gd name="T23" fmla="*/ 5580 h 31"/>
                  <a:gd name="T24" fmla="+- 0 19802 19785"/>
                  <a:gd name="T25" fmla="*/ T24 w 38"/>
                  <a:gd name="T26" fmla="+- 0 5585 5558"/>
                  <a:gd name="T27" fmla="*/ 5585 h 31"/>
                  <a:gd name="T28" fmla="+- 0 19799 19785"/>
                  <a:gd name="T29" fmla="*/ T28 w 38"/>
                  <a:gd name="T30" fmla="+- 0 5585 5558"/>
                  <a:gd name="T31" fmla="*/ 5585 h 31"/>
                  <a:gd name="T32" fmla="+- 0 19799 19785"/>
                  <a:gd name="T33" fmla="*/ T32 w 38"/>
                  <a:gd name="T34" fmla="+- 0 5587 5558"/>
                  <a:gd name="T35" fmla="*/ 5587 h 31"/>
                  <a:gd name="T36" fmla="+- 0 19787 19785"/>
                  <a:gd name="T37" fmla="*/ T36 w 38"/>
                  <a:gd name="T38" fmla="+- 0 5587 5558"/>
                  <a:gd name="T39" fmla="*/ 5587 h 31"/>
                  <a:gd name="T40" fmla="+- 0 19785 19785"/>
                  <a:gd name="T41" fmla="*/ T40 w 38"/>
                  <a:gd name="T42" fmla="+- 0 5590 5558"/>
                  <a:gd name="T43" fmla="*/ 5590 h 31"/>
                  <a:gd name="T44" fmla="+- 0 19818 19785"/>
                  <a:gd name="T45" fmla="*/ T44 w 38"/>
                  <a:gd name="T46" fmla="+- 0 5590 5558"/>
                  <a:gd name="T47" fmla="*/ 5590 h 31"/>
                  <a:gd name="T48" fmla="+- 0 19821 19785"/>
                  <a:gd name="T49" fmla="*/ T48 w 38"/>
                  <a:gd name="T50" fmla="+- 0 5587 5558"/>
                  <a:gd name="T51" fmla="*/ 5587 h 31"/>
                  <a:gd name="T52" fmla="+- 0 19821 19785"/>
                  <a:gd name="T53" fmla="*/ T52 w 38"/>
                  <a:gd name="T54" fmla="+- 0 5585 5558"/>
                  <a:gd name="T55" fmla="*/ 5585 h 31"/>
                  <a:gd name="T56" fmla="+- 0 19823 19785"/>
                  <a:gd name="T57" fmla="*/ T56 w 38"/>
                  <a:gd name="T58" fmla="+- 0 5582 5558"/>
                  <a:gd name="T59" fmla="*/ 5582 h 31"/>
                  <a:gd name="T60" fmla="+- 0 19823 19785"/>
                  <a:gd name="T61" fmla="*/ T60 w 38"/>
                  <a:gd name="T62" fmla="+- 0 5566 5558"/>
                  <a:gd name="T63" fmla="*/ 5566 h 31"/>
                  <a:gd name="T64" fmla="+- 0 19821 19785"/>
                  <a:gd name="T65" fmla="*/ T64 w 38"/>
                  <a:gd name="T66" fmla="+- 0 5563 5558"/>
                  <a:gd name="T67" fmla="*/ 5563 h 31"/>
                  <a:gd name="T68" fmla="+- 0 19821 19785"/>
                  <a:gd name="T69" fmla="*/ T68 w 38"/>
                  <a:gd name="T70" fmla="+- 0 5561 5558"/>
                  <a:gd name="T71" fmla="*/ 5561 h 31"/>
                  <a:gd name="T72" fmla="+- 0 19818 19785"/>
                  <a:gd name="T73" fmla="*/ T72 w 38"/>
                  <a:gd name="T74" fmla="+- 0 5558 5558"/>
                  <a:gd name="T75" fmla="*/ 5558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38" h="31">
                    <a:moveTo>
                      <a:pt x="33" y="0"/>
                    </a:moveTo>
                    <a:lnTo>
                      <a:pt x="9" y="0"/>
                    </a:lnTo>
                    <a:lnTo>
                      <a:pt x="9" y="3"/>
                    </a:lnTo>
                    <a:lnTo>
                      <a:pt x="14" y="3"/>
                    </a:lnTo>
                    <a:lnTo>
                      <a:pt x="21" y="10"/>
                    </a:lnTo>
                    <a:lnTo>
                      <a:pt x="21" y="22"/>
                    </a:lnTo>
                    <a:lnTo>
                      <a:pt x="17" y="27"/>
                    </a:lnTo>
                    <a:lnTo>
                      <a:pt x="14" y="27"/>
                    </a:lnTo>
                    <a:lnTo>
                      <a:pt x="14" y="29"/>
                    </a:lnTo>
                    <a:lnTo>
                      <a:pt x="2" y="29"/>
                    </a:lnTo>
                    <a:lnTo>
                      <a:pt x="0" y="32"/>
                    </a:lnTo>
                    <a:lnTo>
                      <a:pt x="33" y="32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8" y="24"/>
                    </a:lnTo>
                    <a:lnTo>
                      <a:pt x="38" y="8"/>
                    </a:lnTo>
                    <a:lnTo>
                      <a:pt x="36" y="5"/>
                    </a:lnTo>
                    <a:lnTo>
                      <a:pt x="36" y="3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54" name="Group 12486"/>
            <p:cNvGrpSpPr>
              <a:grpSpLocks/>
            </p:cNvGrpSpPr>
            <p:nvPr/>
          </p:nvGrpSpPr>
          <p:grpSpPr bwMode="auto">
            <a:xfrm>
              <a:off x="19794" y="5520"/>
              <a:ext cx="24" cy="24"/>
              <a:chOff x="19794" y="5520"/>
              <a:chExt cx="24" cy="24"/>
            </a:xfrm>
          </p:grpSpPr>
          <p:sp>
            <p:nvSpPr>
              <p:cNvPr id="19818" name="Freeform 12487"/>
              <p:cNvSpPr>
                <a:spLocks/>
              </p:cNvSpPr>
              <p:nvPr/>
            </p:nvSpPr>
            <p:spPr bwMode="auto">
              <a:xfrm>
                <a:off x="19794" y="5520"/>
                <a:ext cx="24" cy="24"/>
              </a:xfrm>
              <a:custGeom>
                <a:avLst/>
                <a:gdLst>
                  <a:gd name="T0" fmla="+- 0 19818 19794"/>
                  <a:gd name="T1" fmla="*/ T0 w 24"/>
                  <a:gd name="T2" fmla="+- 0 5520 5520"/>
                  <a:gd name="T3" fmla="*/ 5520 h 24"/>
                  <a:gd name="T4" fmla="+- 0 19797 19794"/>
                  <a:gd name="T5" fmla="*/ T4 w 24"/>
                  <a:gd name="T6" fmla="+- 0 5520 5520"/>
                  <a:gd name="T7" fmla="*/ 5520 h 24"/>
                  <a:gd name="T8" fmla="+- 0 19802 19794"/>
                  <a:gd name="T9" fmla="*/ T8 w 24"/>
                  <a:gd name="T10" fmla="+- 0 5525 5520"/>
                  <a:gd name="T11" fmla="*/ 5525 h 24"/>
                  <a:gd name="T12" fmla="+- 0 19802 19794"/>
                  <a:gd name="T13" fmla="*/ T12 w 24"/>
                  <a:gd name="T14" fmla="+- 0 5537 5520"/>
                  <a:gd name="T15" fmla="*/ 5537 h 24"/>
                  <a:gd name="T16" fmla="+- 0 19799 19794"/>
                  <a:gd name="T17" fmla="*/ T16 w 24"/>
                  <a:gd name="T18" fmla="+- 0 5537 5520"/>
                  <a:gd name="T19" fmla="*/ 5537 h 24"/>
                  <a:gd name="T20" fmla="+- 0 19799 19794"/>
                  <a:gd name="T21" fmla="*/ T20 w 24"/>
                  <a:gd name="T22" fmla="+- 0 5539 5520"/>
                  <a:gd name="T23" fmla="*/ 5539 h 24"/>
                  <a:gd name="T24" fmla="+- 0 19797 19794"/>
                  <a:gd name="T25" fmla="*/ T24 w 24"/>
                  <a:gd name="T26" fmla="+- 0 5542 5520"/>
                  <a:gd name="T27" fmla="*/ 5542 h 24"/>
                  <a:gd name="T28" fmla="+- 0 19794 19794"/>
                  <a:gd name="T29" fmla="*/ T28 w 24"/>
                  <a:gd name="T30" fmla="+- 0 5542 5520"/>
                  <a:gd name="T31" fmla="*/ 5542 h 24"/>
                  <a:gd name="T32" fmla="+- 0 19794 19794"/>
                  <a:gd name="T33" fmla="*/ T32 w 24"/>
                  <a:gd name="T34" fmla="+- 0 5544 5520"/>
                  <a:gd name="T35" fmla="*/ 5544 h 24"/>
                  <a:gd name="T36" fmla="+- 0 19816 19794"/>
                  <a:gd name="T37" fmla="*/ T36 w 24"/>
                  <a:gd name="T38" fmla="+- 0 5544 5520"/>
                  <a:gd name="T39" fmla="*/ 5544 h 24"/>
                  <a:gd name="T40" fmla="+- 0 19816 19794"/>
                  <a:gd name="T41" fmla="*/ T40 w 24"/>
                  <a:gd name="T42" fmla="+- 0 5542 5520"/>
                  <a:gd name="T43" fmla="*/ 5542 h 24"/>
                  <a:gd name="T44" fmla="+- 0 19818 19794"/>
                  <a:gd name="T45" fmla="*/ T44 w 24"/>
                  <a:gd name="T46" fmla="+- 0 5539 5520"/>
                  <a:gd name="T47" fmla="*/ 5539 h 24"/>
                  <a:gd name="T48" fmla="+- 0 19818 19794"/>
                  <a:gd name="T49" fmla="*/ T48 w 24"/>
                  <a:gd name="T50" fmla="+- 0 5520 5520"/>
                  <a:gd name="T51" fmla="*/ 552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24" h="24">
                    <a:moveTo>
                      <a:pt x="24" y="0"/>
                    </a:moveTo>
                    <a:lnTo>
                      <a:pt x="3" y="0"/>
                    </a:lnTo>
                    <a:lnTo>
                      <a:pt x="8" y="5"/>
                    </a:lnTo>
                    <a:lnTo>
                      <a:pt x="8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3" y="22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22" y="24"/>
                    </a:lnTo>
                    <a:lnTo>
                      <a:pt x="22" y="22"/>
                    </a:lnTo>
                    <a:lnTo>
                      <a:pt x="24" y="19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55" name="Group 12488"/>
            <p:cNvGrpSpPr>
              <a:grpSpLocks/>
            </p:cNvGrpSpPr>
            <p:nvPr/>
          </p:nvGrpSpPr>
          <p:grpSpPr bwMode="auto">
            <a:xfrm>
              <a:off x="19792" y="5518"/>
              <a:ext cx="24" cy="2"/>
              <a:chOff x="19792" y="5518"/>
              <a:chExt cx="24" cy="2"/>
            </a:xfrm>
          </p:grpSpPr>
          <p:sp>
            <p:nvSpPr>
              <p:cNvPr id="19817" name="Freeform 12489"/>
              <p:cNvSpPr>
                <a:spLocks/>
              </p:cNvSpPr>
              <p:nvPr/>
            </p:nvSpPr>
            <p:spPr bwMode="auto">
              <a:xfrm>
                <a:off x="19792" y="5518"/>
                <a:ext cx="24" cy="2"/>
              </a:xfrm>
              <a:custGeom>
                <a:avLst/>
                <a:gdLst>
                  <a:gd name="T0" fmla="+- 0 19816 19792"/>
                  <a:gd name="T1" fmla="*/ T0 w 24"/>
                  <a:gd name="T2" fmla="+- 0 5518 5518"/>
                  <a:gd name="T3" fmla="*/ 5518 h 2"/>
                  <a:gd name="T4" fmla="+- 0 19792 19792"/>
                  <a:gd name="T5" fmla="*/ T4 w 24"/>
                  <a:gd name="T6" fmla="+- 0 5518 5518"/>
                  <a:gd name="T7" fmla="*/ 5518 h 2"/>
                  <a:gd name="T8" fmla="+- 0 19794 19792"/>
                  <a:gd name="T9" fmla="*/ T8 w 24"/>
                  <a:gd name="T10" fmla="+- 0 5520 5518"/>
                  <a:gd name="T11" fmla="*/ 5520 h 2"/>
                  <a:gd name="T12" fmla="+- 0 19816 19792"/>
                  <a:gd name="T13" fmla="*/ T12 w 24"/>
                  <a:gd name="T14" fmla="+- 0 5520 5518"/>
                  <a:gd name="T15" fmla="*/ 5520 h 2"/>
                  <a:gd name="T16" fmla="+- 0 19816 19792"/>
                  <a:gd name="T17" fmla="*/ T16 w 24"/>
                  <a:gd name="T18" fmla="+- 0 5518 5518"/>
                  <a:gd name="T19" fmla="*/ 551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4" h="2">
                    <a:moveTo>
                      <a:pt x="24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4" y="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56" name="Group 12490"/>
            <p:cNvGrpSpPr>
              <a:grpSpLocks/>
            </p:cNvGrpSpPr>
            <p:nvPr/>
          </p:nvGrpSpPr>
          <p:grpSpPr bwMode="auto">
            <a:xfrm>
              <a:off x="19947" y="5503"/>
              <a:ext cx="2" cy="98"/>
              <a:chOff x="19947" y="5503"/>
              <a:chExt cx="2" cy="98"/>
            </a:xfrm>
          </p:grpSpPr>
          <p:sp>
            <p:nvSpPr>
              <p:cNvPr id="19816" name="Freeform 12491"/>
              <p:cNvSpPr>
                <a:spLocks/>
              </p:cNvSpPr>
              <p:nvPr/>
            </p:nvSpPr>
            <p:spPr bwMode="auto">
              <a:xfrm>
                <a:off x="19947" y="5503"/>
                <a:ext cx="2" cy="98"/>
              </a:xfrm>
              <a:custGeom>
                <a:avLst/>
                <a:gdLst>
                  <a:gd name="T0" fmla="+- 0 5503 5503"/>
                  <a:gd name="T1" fmla="*/ 5503 h 98"/>
                  <a:gd name="T2" fmla="+- 0 5602 5503"/>
                  <a:gd name="T3" fmla="*/ 5602 h 9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98">
                    <a:moveTo>
                      <a:pt x="0" y="0"/>
                    </a:moveTo>
                    <a:lnTo>
                      <a:pt x="0" y="99"/>
                    </a:lnTo>
                  </a:path>
                </a:pathLst>
              </a:custGeom>
              <a:noFill/>
              <a:ln w="11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57" name="Group 12492"/>
            <p:cNvGrpSpPr>
              <a:grpSpLocks/>
            </p:cNvGrpSpPr>
            <p:nvPr/>
          </p:nvGrpSpPr>
          <p:grpSpPr bwMode="auto">
            <a:xfrm>
              <a:off x="19845" y="5503"/>
              <a:ext cx="74" cy="98"/>
              <a:chOff x="19845" y="5503"/>
              <a:chExt cx="74" cy="98"/>
            </a:xfrm>
          </p:grpSpPr>
          <p:sp>
            <p:nvSpPr>
              <p:cNvPr id="19815" name="Freeform 12493"/>
              <p:cNvSpPr>
                <a:spLocks/>
              </p:cNvSpPr>
              <p:nvPr/>
            </p:nvSpPr>
            <p:spPr bwMode="auto">
              <a:xfrm>
                <a:off x="19845" y="5503"/>
                <a:ext cx="74" cy="98"/>
              </a:xfrm>
              <a:custGeom>
                <a:avLst/>
                <a:gdLst>
                  <a:gd name="T0" fmla="+- 0 19862 19845"/>
                  <a:gd name="T1" fmla="*/ T0 w 74"/>
                  <a:gd name="T2" fmla="+- 0 5503 5503"/>
                  <a:gd name="T3" fmla="*/ 5503 h 98"/>
                  <a:gd name="T4" fmla="+- 0 19845 19845"/>
                  <a:gd name="T5" fmla="*/ T4 w 74"/>
                  <a:gd name="T6" fmla="+- 0 5503 5503"/>
                  <a:gd name="T7" fmla="*/ 5503 h 98"/>
                  <a:gd name="T8" fmla="+- 0 19845 19845"/>
                  <a:gd name="T9" fmla="*/ T8 w 74"/>
                  <a:gd name="T10" fmla="+- 0 5602 5503"/>
                  <a:gd name="T11" fmla="*/ 5602 h 98"/>
                  <a:gd name="T12" fmla="+- 0 19902 19845"/>
                  <a:gd name="T13" fmla="*/ T12 w 74"/>
                  <a:gd name="T14" fmla="+- 0 5602 5503"/>
                  <a:gd name="T15" fmla="*/ 5602 h 98"/>
                  <a:gd name="T16" fmla="+- 0 19902 19845"/>
                  <a:gd name="T17" fmla="*/ T16 w 74"/>
                  <a:gd name="T18" fmla="+- 0 5599 5503"/>
                  <a:gd name="T19" fmla="*/ 5599 h 98"/>
                  <a:gd name="T20" fmla="+- 0 19907 19845"/>
                  <a:gd name="T21" fmla="*/ T20 w 74"/>
                  <a:gd name="T22" fmla="+- 0 5599 5503"/>
                  <a:gd name="T23" fmla="*/ 5599 h 98"/>
                  <a:gd name="T24" fmla="+- 0 19910 19845"/>
                  <a:gd name="T25" fmla="*/ T24 w 74"/>
                  <a:gd name="T26" fmla="+- 0 5597 5503"/>
                  <a:gd name="T27" fmla="*/ 5597 h 98"/>
                  <a:gd name="T28" fmla="+- 0 19912 19845"/>
                  <a:gd name="T29" fmla="*/ T28 w 74"/>
                  <a:gd name="T30" fmla="+- 0 5597 5503"/>
                  <a:gd name="T31" fmla="*/ 5597 h 98"/>
                  <a:gd name="T32" fmla="+- 0 19914 19845"/>
                  <a:gd name="T33" fmla="*/ T32 w 74"/>
                  <a:gd name="T34" fmla="+- 0 5594 5503"/>
                  <a:gd name="T35" fmla="*/ 5594 h 98"/>
                  <a:gd name="T36" fmla="+- 0 19917 19845"/>
                  <a:gd name="T37" fmla="*/ T36 w 74"/>
                  <a:gd name="T38" fmla="+- 0 5594 5503"/>
                  <a:gd name="T39" fmla="*/ 5594 h 98"/>
                  <a:gd name="T40" fmla="+- 0 19917 19845"/>
                  <a:gd name="T41" fmla="*/ T40 w 74"/>
                  <a:gd name="T42" fmla="+- 0 5592 5503"/>
                  <a:gd name="T43" fmla="*/ 5592 h 98"/>
                  <a:gd name="T44" fmla="+- 0 19919 19845"/>
                  <a:gd name="T45" fmla="*/ T44 w 74"/>
                  <a:gd name="T46" fmla="+- 0 5592 5503"/>
                  <a:gd name="T47" fmla="*/ 5592 h 98"/>
                  <a:gd name="T48" fmla="+- 0 19919 19845"/>
                  <a:gd name="T49" fmla="*/ T48 w 74"/>
                  <a:gd name="T50" fmla="+- 0 5590 5503"/>
                  <a:gd name="T51" fmla="*/ 5590 h 98"/>
                  <a:gd name="T52" fmla="+- 0 19862 19845"/>
                  <a:gd name="T53" fmla="*/ T52 w 74"/>
                  <a:gd name="T54" fmla="+- 0 5590 5503"/>
                  <a:gd name="T55" fmla="*/ 5590 h 98"/>
                  <a:gd name="T56" fmla="+- 0 19862 19845"/>
                  <a:gd name="T57" fmla="*/ T56 w 74"/>
                  <a:gd name="T58" fmla="+- 0 5556 5503"/>
                  <a:gd name="T59" fmla="*/ 5556 h 98"/>
                  <a:gd name="T60" fmla="+- 0 19919 19845"/>
                  <a:gd name="T61" fmla="*/ T60 w 74"/>
                  <a:gd name="T62" fmla="+- 0 5556 5503"/>
                  <a:gd name="T63" fmla="*/ 5556 h 98"/>
                  <a:gd name="T64" fmla="+- 0 19919 19845"/>
                  <a:gd name="T65" fmla="*/ T64 w 74"/>
                  <a:gd name="T66" fmla="+- 0 5554 5503"/>
                  <a:gd name="T67" fmla="*/ 5554 h 98"/>
                  <a:gd name="T68" fmla="+- 0 19914 19845"/>
                  <a:gd name="T69" fmla="*/ T68 w 74"/>
                  <a:gd name="T70" fmla="+- 0 5549 5503"/>
                  <a:gd name="T71" fmla="*/ 5549 h 98"/>
                  <a:gd name="T72" fmla="+- 0 19910 19845"/>
                  <a:gd name="T73" fmla="*/ T72 w 74"/>
                  <a:gd name="T74" fmla="+- 0 5549 5503"/>
                  <a:gd name="T75" fmla="*/ 5549 h 98"/>
                  <a:gd name="T76" fmla="+- 0 19910 19845"/>
                  <a:gd name="T77" fmla="*/ T76 w 74"/>
                  <a:gd name="T78" fmla="+- 0 5546 5503"/>
                  <a:gd name="T79" fmla="*/ 5546 h 98"/>
                  <a:gd name="T80" fmla="+- 0 19905 19845"/>
                  <a:gd name="T81" fmla="*/ T80 w 74"/>
                  <a:gd name="T82" fmla="+- 0 5546 5503"/>
                  <a:gd name="T83" fmla="*/ 5546 h 98"/>
                  <a:gd name="T84" fmla="+- 0 19905 19845"/>
                  <a:gd name="T85" fmla="*/ T84 w 74"/>
                  <a:gd name="T86" fmla="+- 0 5544 5503"/>
                  <a:gd name="T87" fmla="*/ 5544 h 98"/>
                  <a:gd name="T88" fmla="+- 0 19895 19845"/>
                  <a:gd name="T89" fmla="*/ T88 w 74"/>
                  <a:gd name="T90" fmla="+- 0 5544 5503"/>
                  <a:gd name="T91" fmla="*/ 5544 h 98"/>
                  <a:gd name="T92" fmla="+- 0 19893 19845"/>
                  <a:gd name="T93" fmla="*/ T92 w 74"/>
                  <a:gd name="T94" fmla="+- 0 5542 5503"/>
                  <a:gd name="T95" fmla="*/ 5542 h 98"/>
                  <a:gd name="T96" fmla="+- 0 19862 19845"/>
                  <a:gd name="T97" fmla="*/ T96 w 74"/>
                  <a:gd name="T98" fmla="+- 0 5542 5503"/>
                  <a:gd name="T99" fmla="*/ 5542 h 98"/>
                  <a:gd name="T100" fmla="+- 0 19862 19845"/>
                  <a:gd name="T101" fmla="*/ T100 w 74"/>
                  <a:gd name="T102" fmla="+- 0 5503 5503"/>
                  <a:gd name="T103" fmla="*/ 5503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</a:cxnLst>
                <a:rect l="0" t="0" r="r" b="b"/>
                <a:pathLst>
                  <a:path w="74" h="98">
                    <a:moveTo>
                      <a:pt x="17" y="0"/>
                    </a:moveTo>
                    <a:lnTo>
                      <a:pt x="0" y="0"/>
                    </a:lnTo>
                    <a:lnTo>
                      <a:pt x="0" y="99"/>
                    </a:lnTo>
                    <a:lnTo>
                      <a:pt x="57" y="99"/>
                    </a:lnTo>
                    <a:lnTo>
                      <a:pt x="57" y="96"/>
                    </a:lnTo>
                    <a:lnTo>
                      <a:pt x="62" y="96"/>
                    </a:lnTo>
                    <a:lnTo>
                      <a:pt x="65" y="94"/>
                    </a:lnTo>
                    <a:lnTo>
                      <a:pt x="67" y="94"/>
                    </a:lnTo>
                    <a:lnTo>
                      <a:pt x="69" y="91"/>
                    </a:lnTo>
                    <a:lnTo>
                      <a:pt x="72" y="91"/>
                    </a:lnTo>
                    <a:lnTo>
                      <a:pt x="72" y="89"/>
                    </a:lnTo>
                    <a:lnTo>
                      <a:pt x="74" y="89"/>
                    </a:lnTo>
                    <a:lnTo>
                      <a:pt x="74" y="87"/>
                    </a:lnTo>
                    <a:lnTo>
                      <a:pt x="17" y="87"/>
                    </a:lnTo>
                    <a:lnTo>
                      <a:pt x="17" y="53"/>
                    </a:lnTo>
                    <a:lnTo>
                      <a:pt x="74" y="53"/>
                    </a:lnTo>
                    <a:lnTo>
                      <a:pt x="74" y="51"/>
                    </a:lnTo>
                    <a:lnTo>
                      <a:pt x="69" y="46"/>
                    </a:lnTo>
                    <a:lnTo>
                      <a:pt x="65" y="46"/>
                    </a:lnTo>
                    <a:lnTo>
                      <a:pt x="65" y="43"/>
                    </a:lnTo>
                    <a:lnTo>
                      <a:pt x="60" y="43"/>
                    </a:lnTo>
                    <a:lnTo>
                      <a:pt x="60" y="41"/>
                    </a:lnTo>
                    <a:lnTo>
                      <a:pt x="50" y="41"/>
                    </a:lnTo>
                    <a:lnTo>
                      <a:pt x="48" y="39"/>
                    </a:lnTo>
                    <a:lnTo>
                      <a:pt x="17" y="39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58" name="Group 12494"/>
            <p:cNvGrpSpPr>
              <a:grpSpLocks/>
            </p:cNvGrpSpPr>
            <p:nvPr/>
          </p:nvGrpSpPr>
          <p:grpSpPr bwMode="auto">
            <a:xfrm>
              <a:off x="19881" y="5556"/>
              <a:ext cx="46" cy="34"/>
              <a:chOff x="19881" y="5556"/>
              <a:chExt cx="46" cy="34"/>
            </a:xfrm>
          </p:grpSpPr>
          <p:sp>
            <p:nvSpPr>
              <p:cNvPr id="19814" name="Freeform 12495"/>
              <p:cNvSpPr>
                <a:spLocks/>
              </p:cNvSpPr>
              <p:nvPr/>
            </p:nvSpPr>
            <p:spPr bwMode="auto">
              <a:xfrm>
                <a:off x="19881" y="5556"/>
                <a:ext cx="46" cy="34"/>
              </a:xfrm>
              <a:custGeom>
                <a:avLst/>
                <a:gdLst>
                  <a:gd name="T0" fmla="+- 0 19922 19881"/>
                  <a:gd name="T1" fmla="*/ T0 w 46"/>
                  <a:gd name="T2" fmla="+- 0 5556 5556"/>
                  <a:gd name="T3" fmla="*/ 5556 h 34"/>
                  <a:gd name="T4" fmla="+- 0 19895 19881"/>
                  <a:gd name="T5" fmla="*/ T4 w 46"/>
                  <a:gd name="T6" fmla="+- 0 5556 5556"/>
                  <a:gd name="T7" fmla="*/ 5556 h 34"/>
                  <a:gd name="T8" fmla="+- 0 19898 19881"/>
                  <a:gd name="T9" fmla="*/ T8 w 46"/>
                  <a:gd name="T10" fmla="+- 0 5558 5556"/>
                  <a:gd name="T11" fmla="*/ 5558 h 34"/>
                  <a:gd name="T12" fmla="+- 0 19900 19881"/>
                  <a:gd name="T13" fmla="*/ T12 w 46"/>
                  <a:gd name="T14" fmla="+- 0 5558 5556"/>
                  <a:gd name="T15" fmla="*/ 5558 h 34"/>
                  <a:gd name="T16" fmla="+- 0 19907 19881"/>
                  <a:gd name="T17" fmla="*/ T16 w 46"/>
                  <a:gd name="T18" fmla="+- 0 5566 5556"/>
                  <a:gd name="T19" fmla="*/ 5566 h 34"/>
                  <a:gd name="T20" fmla="+- 0 19907 19881"/>
                  <a:gd name="T21" fmla="*/ T20 w 46"/>
                  <a:gd name="T22" fmla="+- 0 5580 5556"/>
                  <a:gd name="T23" fmla="*/ 5580 h 34"/>
                  <a:gd name="T24" fmla="+- 0 19905 19881"/>
                  <a:gd name="T25" fmla="*/ T24 w 46"/>
                  <a:gd name="T26" fmla="+- 0 5580 5556"/>
                  <a:gd name="T27" fmla="*/ 5580 h 34"/>
                  <a:gd name="T28" fmla="+- 0 19905 19881"/>
                  <a:gd name="T29" fmla="*/ T28 w 46"/>
                  <a:gd name="T30" fmla="+- 0 5582 5556"/>
                  <a:gd name="T31" fmla="*/ 5582 h 34"/>
                  <a:gd name="T32" fmla="+- 0 19902 19881"/>
                  <a:gd name="T33" fmla="*/ T32 w 46"/>
                  <a:gd name="T34" fmla="+- 0 5582 5556"/>
                  <a:gd name="T35" fmla="*/ 5582 h 34"/>
                  <a:gd name="T36" fmla="+- 0 19900 19881"/>
                  <a:gd name="T37" fmla="*/ T36 w 46"/>
                  <a:gd name="T38" fmla="+- 0 5585 5556"/>
                  <a:gd name="T39" fmla="*/ 5585 h 34"/>
                  <a:gd name="T40" fmla="+- 0 19898 19881"/>
                  <a:gd name="T41" fmla="*/ T40 w 46"/>
                  <a:gd name="T42" fmla="+- 0 5585 5556"/>
                  <a:gd name="T43" fmla="*/ 5585 h 34"/>
                  <a:gd name="T44" fmla="+- 0 19898 19881"/>
                  <a:gd name="T45" fmla="*/ T44 w 46"/>
                  <a:gd name="T46" fmla="+- 0 5587 5556"/>
                  <a:gd name="T47" fmla="*/ 5587 h 34"/>
                  <a:gd name="T48" fmla="+- 0 19883 19881"/>
                  <a:gd name="T49" fmla="*/ T48 w 46"/>
                  <a:gd name="T50" fmla="+- 0 5587 5556"/>
                  <a:gd name="T51" fmla="*/ 5587 h 34"/>
                  <a:gd name="T52" fmla="+- 0 19881 19881"/>
                  <a:gd name="T53" fmla="*/ T52 w 46"/>
                  <a:gd name="T54" fmla="+- 0 5590 5556"/>
                  <a:gd name="T55" fmla="*/ 5590 h 34"/>
                  <a:gd name="T56" fmla="+- 0 19919 19881"/>
                  <a:gd name="T57" fmla="*/ T56 w 46"/>
                  <a:gd name="T58" fmla="+- 0 5590 5556"/>
                  <a:gd name="T59" fmla="*/ 5590 h 34"/>
                  <a:gd name="T60" fmla="+- 0 19922 19881"/>
                  <a:gd name="T61" fmla="*/ T60 w 46"/>
                  <a:gd name="T62" fmla="+- 0 5587 5556"/>
                  <a:gd name="T63" fmla="*/ 5587 h 34"/>
                  <a:gd name="T64" fmla="+- 0 19922 19881"/>
                  <a:gd name="T65" fmla="*/ T64 w 46"/>
                  <a:gd name="T66" fmla="+- 0 5585 5556"/>
                  <a:gd name="T67" fmla="*/ 5585 h 34"/>
                  <a:gd name="T68" fmla="+- 0 19924 19881"/>
                  <a:gd name="T69" fmla="*/ T68 w 46"/>
                  <a:gd name="T70" fmla="+- 0 5582 5556"/>
                  <a:gd name="T71" fmla="*/ 5582 h 34"/>
                  <a:gd name="T72" fmla="+- 0 19924 19881"/>
                  <a:gd name="T73" fmla="*/ T72 w 46"/>
                  <a:gd name="T74" fmla="+- 0 5575 5556"/>
                  <a:gd name="T75" fmla="*/ 5575 h 34"/>
                  <a:gd name="T76" fmla="+- 0 19926 19881"/>
                  <a:gd name="T77" fmla="*/ T76 w 46"/>
                  <a:gd name="T78" fmla="+- 0 5575 5556"/>
                  <a:gd name="T79" fmla="*/ 5575 h 34"/>
                  <a:gd name="T80" fmla="+- 0 19926 19881"/>
                  <a:gd name="T81" fmla="*/ T80 w 46"/>
                  <a:gd name="T82" fmla="+- 0 5570 5556"/>
                  <a:gd name="T83" fmla="*/ 5570 h 34"/>
                  <a:gd name="T84" fmla="+- 0 19924 19881"/>
                  <a:gd name="T85" fmla="*/ T84 w 46"/>
                  <a:gd name="T86" fmla="+- 0 5568 5556"/>
                  <a:gd name="T87" fmla="*/ 5568 h 34"/>
                  <a:gd name="T88" fmla="+- 0 19924 19881"/>
                  <a:gd name="T89" fmla="*/ T88 w 46"/>
                  <a:gd name="T90" fmla="+- 0 5561 5556"/>
                  <a:gd name="T91" fmla="*/ 5561 h 34"/>
                  <a:gd name="T92" fmla="+- 0 19922 19881"/>
                  <a:gd name="T93" fmla="*/ T92 w 46"/>
                  <a:gd name="T94" fmla="+- 0 5558 5556"/>
                  <a:gd name="T95" fmla="*/ 5558 h 34"/>
                  <a:gd name="T96" fmla="+- 0 19922 19881"/>
                  <a:gd name="T97" fmla="*/ T96 w 46"/>
                  <a:gd name="T98" fmla="+- 0 5556 5556"/>
                  <a:gd name="T99" fmla="*/ 5556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</a:cxnLst>
                <a:rect l="0" t="0" r="r" b="b"/>
                <a:pathLst>
                  <a:path w="46" h="34">
                    <a:moveTo>
                      <a:pt x="41" y="0"/>
                    </a:moveTo>
                    <a:lnTo>
                      <a:pt x="14" y="0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26" y="10"/>
                    </a:lnTo>
                    <a:lnTo>
                      <a:pt x="26" y="24"/>
                    </a:lnTo>
                    <a:lnTo>
                      <a:pt x="24" y="24"/>
                    </a:lnTo>
                    <a:lnTo>
                      <a:pt x="24" y="26"/>
                    </a:lnTo>
                    <a:lnTo>
                      <a:pt x="21" y="26"/>
                    </a:lnTo>
                    <a:lnTo>
                      <a:pt x="19" y="29"/>
                    </a:lnTo>
                    <a:lnTo>
                      <a:pt x="17" y="29"/>
                    </a:lnTo>
                    <a:lnTo>
                      <a:pt x="17" y="31"/>
                    </a:lnTo>
                    <a:lnTo>
                      <a:pt x="2" y="31"/>
                    </a:lnTo>
                    <a:lnTo>
                      <a:pt x="0" y="34"/>
                    </a:lnTo>
                    <a:lnTo>
                      <a:pt x="38" y="34"/>
                    </a:lnTo>
                    <a:lnTo>
                      <a:pt x="41" y="31"/>
                    </a:lnTo>
                    <a:lnTo>
                      <a:pt x="41" y="29"/>
                    </a:lnTo>
                    <a:lnTo>
                      <a:pt x="43" y="26"/>
                    </a:lnTo>
                    <a:lnTo>
                      <a:pt x="43" y="19"/>
                    </a:lnTo>
                    <a:lnTo>
                      <a:pt x="45" y="19"/>
                    </a:lnTo>
                    <a:lnTo>
                      <a:pt x="45" y="14"/>
                    </a:lnTo>
                    <a:lnTo>
                      <a:pt x="43" y="12"/>
                    </a:lnTo>
                    <a:lnTo>
                      <a:pt x="43" y="5"/>
                    </a:lnTo>
                    <a:lnTo>
                      <a:pt x="41" y="2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59" name="Group 12496"/>
            <p:cNvGrpSpPr>
              <a:grpSpLocks/>
            </p:cNvGrpSpPr>
            <p:nvPr/>
          </p:nvGrpSpPr>
          <p:grpSpPr bwMode="auto">
            <a:xfrm>
              <a:off x="19982" y="5503"/>
              <a:ext cx="127" cy="98"/>
              <a:chOff x="19982" y="5503"/>
              <a:chExt cx="127" cy="98"/>
            </a:xfrm>
          </p:grpSpPr>
          <p:sp>
            <p:nvSpPr>
              <p:cNvPr id="19813" name="Freeform 12497"/>
              <p:cNvSpPr>
                <a:spLocks/>
              </p:cNvSpPr>
              <p:nvPr/>
            </p:nvSpPr>
            <p:spPr bwMode="auto">
              <a:xfrm>
                <a:off x="19982" y="5503"/>
                <a:ext cx="127" cy="98"/>
              </a:xfrm>
              <a:custGeom>
                <a:avLst/>
                <a:gdLst>
                  <a:gd name="T0" fmla="+- 0 19998 19982"/>
                  <a:gd name="T1" fmla="*/ T0 w 127"/>
                  <a:gd name="T2" fmla="+- 0 5503 5503"/>
                  <a:gd name="T3" fmla="*/ 5503 h 98"/>
                  <a:gd name="T4" fmla="+- 0 19982 19982"/>
                  <a:gd name="T5" fmla="*/ T4 w 127"/>
                  <a:gd name="T6" fmla="+- 0 5503 5503"/>
                  <a:gd name="T7" fmla="*/ 5503 h 98"/>
                  <a:gd name="T8" fmla="+- 0 19982 19982"/>
                  <a:gd name="T9" fmla="*/ T8 w 127"/>
                  <a:gd name="T10" fmla="+- 0 5602 5503"/>
                  <a:gd name="T11" fmla="*/ 5602 h 98"/>
                  <a:gd name="T12" fmla="+- 0 20109 19982"/>
                  <a:gd name="T13" fmla="*/ T12 w 127"/>
                  <a:gd name="T14" fmla="+- 0 5602 5503"/>
                  <a:gd name="T15" fmla="*/ 5602 h 98"/>
                  <a:gd name="T16" fmla="+- 0 20109 19982"/>
                  <a:gd name="T17" fmla="*/ T16 w 127"/>
                  <a:gd name="T18" fmla="+- 0 5587 5503"/>
                  <a:gd name="T19" fmla="*/ 5587 h 98"/>
                  <a:gd name="T20" fmla="+- 0 19998 19982"/>
                  <a:gd name="T21" fmla="*/ T20 w 127"/>
                  <a:gd name="T22" fmla="+- 0 5587 5503"/>
                  <a:gd name="T23" fmla="*/ 5587 h 98"/>
                  <a:gd name="T24" fmla="+- 0 19998 19982"/>
                  <a:gd name="T25" fmla="*/ T24 w 127"/>
                  <a:gd name="T26" fmla="+- 0 5503 5503"/>
                  <a:gd name="T27" fmla="*/ 5503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7" h="98">
                    <a:moveTo>
                      <a:pt x="16" y="0"/>
                    </a:moveTo>
                    <a:lnTo>
                      <a:pt x="0" y="0"/>
                    </a:lnTo>
                    <a:lnTo>
                      <a:pt x="0" y="99"/>
                    </a:lnTo>
                    <a:lnTo>
                      <a:pt x="127" y="99"/>
                    </a:lnTo>
                    <a:lnTo>
                      <a:pt x="127" y="84"/>
                    </a:lnTo>
                    <a:lnTo>
                      <a:pt x="16" y="84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60" name="Group 12498"/>
            <p:cNvGrpSpPr>
              <a:grpSpLocks/>
            </p:cNvGrpSpPr>
            <p:nvPr/>
          </p:nvGrpSpPr>
          <p:grpSpPr bwMode="auto">
            <a:xfrm>
              <a:off x="20037" y="5503"/>
              <a:ext cx="17" cy="84"/>
              <a:chOff x="20037" y="5503"/>
              <a:chExt cx="17" cy="84"/>
            </a:xfrm>
          </p:grpSpPr>
          <p:sp>
            <p:nvSpPr>
              <p:cNvPr id="19812" name="Freeform 12499"/>
              <p:cNvSpPr>
                <a:spLocks/>
              </p:cNvSpPr>
              <p:nvPr/>
            </p:nvSpPr>
            <p:spPr bwMode="auto">
              <a:xfrm>
                <a:off x="20037" y="5503"/>
                <a:ext cx="17" cy="84"/>
              </a:xfrm>
              <a:custGeom>
                <a:avLst/>
                <a:gdLst>
                  <a:gd name="T0" fmla="+- 0 20045 20037"/>
                  <a:gd name="T1" fmla="*/ T0 w 17"/>
                  <a:gd name="T2" fmla="+- 0 5503 5503"/>
                  <a:gd name="T3" fmla="*/ 5503 h 84"/>
                  <a:gd name="T4" fmla="+- 0 20045 20037"/>
                  <a:gd name="T5" fmla="*/ T4 w 17"/>
                  <a:gd name="T6" fmla="+- 0 5587 5503"/>
                  <a:gd name="T7" fmla="*/ 5587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84">
                    <a:moveTo>
                      <a:pt x="8" y="0"/>
                    </a:moveTo>
                    <a:lnTo>
                      <a:pt x="8" y="84"/>
                    </a:lnTo>
                  </a:path>
                </a:pathLst>
              </a:custGeom>
              <a:noFill/>
              <a:ln w="11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61" name="Group 12500"/>
            <p:cNvGrpSpPr>
              <a:grpSpLocks/>
            </p:cNvGrpSpPr>
            <p:nvPr/>
          </p:nvGrpSpPr>
          <p:grpSpPr bwMode="auto">
            <a:xfrm>
              <a:off x="20092" y="5503"/>
              <a:ext cx="17" cy="84"/>
              <a:chOff x="20092" y="5503"/>
              <a:chExt cx="17" cy="84"/>
            </a:xfrm>
          </p:grpSpPr>
          <p:sp>
            <p:nvSpPr>
              <p:cNvPr id="19811" name="Freeform 12501"/>
              <p:cNvSpPr>
                <a:spLocks/>
              </p:cNvSpPr>
              <p:nvPr/>
            </p:nvSpPr>
            <p:spPr bwMode="auto">
              <a:xfrm>
                <a:off x="20092" y="5503"/>
                <a:ext cx="17" cy="84"/>
              </a:xfrm>
              <a:custGeom>
                <a:avLst/>
                <a:gdLst>
                  <a:gd name="T0" fmla="+- 0 20100 20092"/>
                  <a:gd name="T1" fmla="*/ T0 w 17"/>
                  <a:gd name="T2" fmla="+- 0 5503 5503"/>
                  <a:gd name="T3" fmla="*/ 5503 h 84"/>
                  <a:gd name="T4" fmla="+- 0 20100 20092"/>
                  <a:gd name="T5" fmla="*/ T4 w 17"/>
                  <a:gd name="T6" fmla="+- 0 5587 5503"/>
                  <a:gd name="T7" fmla="*/ 5587 h 8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84">
                    <a:moveTo>
                      <a:pt x="8" y="0"/>
                    </a:moveTo>
                    <a:lnTo>
                      <a:pt x="8" y="84"/>
                    </a:lnTo>
                  </a:path>
                </a:pathLst>
              </a:custGeom>
              <a:noFill/>
              <a:ln w="11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62" name="Group 12502"/>
            <p:cNvGrpSpPr>
              <a:grpSpLocks/>
            </p:cNvGrpSpPr>
            <p:nvPr/>
          </p:nvGrpSpPr>
          <p:grpSpPr bwMode="auto">
            <a:xfrm>
              <a:off x="20133" y="5503"/>
              <a:ext cx="41" cy="98"/>
              <a:chOff x="20133" y="5503"/>
              <a:chExt cx="41" cy="98"/>
            </a:xfrm>
          </p:grpSpPr>
          <p:sp>
            <p:nvSpPr>
              <p:cNvPr id="19810" name="Freeform 12503"/>
              <p:cNvSpPr>
                <a:spLocks/>
              </p:cNvSpPr>
              <p:nvPr/>
            </p:nvSpPr>
            <p:spPr bwMode="auto">
              <a:xfrm>
                <a:off x="20133" y="5503"/>
                <a:ext cx="41" cy="98"/>
              </a:xfrm>
              <a:custGeom>
                <a:avLst/>
                <a:gdLst>
                  <a:gd name="T0" fmla="+- 0 20150 20133"/>
                  <a:gd name="T1" fmla="*/ T0 w 41"/>
                  <a:gd name="T2" fmla="+- 0 5503 5503"/>
                  <a:gd name="T3" fmla="*/ 5503 h 98"/>
                  <a:gd name="T4" fmla="+- 0 20133 20133"/>
                  <a:gd name="T5" fmla="*/ T4 w 41"/>
                  <a:gd name="T6" fmla="+- 0 5503 5503"/>
                  <a:gd name="T7" fmla="*/ 5503 h 98"/>
                  <a:gd name="T8" fmla="+- 0 20133 20133"/>
                  <a:gd name="T9" fmla="*/ T8 w 41"/>
                  <a:gd name="T10" fmla="+- 0 5602 5503"/>
                  <a:gd name="T11" fmla="*/ 5602 h 98"/>
                  <a:gd name="T12" fmla="+- 0 20150 20133"/>
                  <a:gd name="T13" fmla="*/ T12 w 41"/>
                  <a:gd name="T14" fmla="+- 0 5602 5503"/>
                  <a:gd name="T15" fmla="*/ 5602 h 98"/>
                  <a:gd name="T16" fmla="+- 0 20150 20133"/>
                  <a:gd name="T17" fmla="*/ T16 w 41"/>
                  <a:gd name="T18" fmla="+- 0 5556 5503"/>
                  <a:gd name="T19" fmla="*/ 5556 h 98"/>
                  <a:gd name="T20" fmla="+- 0 20174 20133"/>
                  <a:gd name="T21" fmla="*/ T20 w 41"/>
                  <a:gd name="T22" fmla="+- 0 5556 5503"/>
                  <a:gd name="T23" fmla="*/ 5556 h 98"/>
                  <a:gd name="T24" fmla="+- 0 20174 20133"/>
                  <a:gd name="T25" fmla="*/ T24 w 41"/>
                  <a:gd name="T26" fmla="+- 0 5554 5503"/>
                  <a:gd name="T27" fmla="*/ 5554 h 98"/>
                  <a:gd name="T28" fmla="+- 0 20171 20133"/>
                  <a:gd name="T29" fmla="*/ T28 w 41"/>
                  <a:gd name="T30" fmla="+- 0 5554 5503"/>
                  <a:gd name="T31" fmla="*/ 5554 h 98"/>
                  <a:gd name="T32" fmla="+- 0 20169 20133"/>
                  <a:gd name="T33" fmla="*/ T32 w 41"/>
                  <a:gd name="T34" fmla="+- 0 5551 5503"/>
                  <a:gd name="T35" fmla="*/ 5551 h 98"/>
                  <a:gd name="T36" fmla="+- 0 20171 20133"/>
                  <a:gd name="T37" fmla="*/ T36 w 41"/>
                  <a:gd name="T38" fmla="+- 0 5549 5503"/>
                  <a:gd name="T39" fmla="*/ 5549 h 98"/>
                  <a:gd name="T40" fmla="+- 0 20174 20133"/>
                  <a:gd name="T41" fmla="*/ T40 w 41"/>
                  <a:gd name="T42" fmla="+- 0 5549 5503"/>
                  <a:gd name="T43" fmla="*/ 5549 h 98"/>
                  <a:gd name="T44" fmla="+- 0 20174 20133"/>
                  <a:gd name="T45" fmla="*/ T44 w 41"/>
                  <a:gd name="T46" fmla="+- 0 5546 5503"/>
                  <a:gd name="T47" fmla="*/ 5546 h 98"/>
                  <a:gd name="T48" fmla="+- 0 20150 20133"/>
                  <a:gd name="T49" fmla="*/ T48 w 41"/>
                  <a:gd name="T50" fmla="+- 0 5546 5503"/>
                  <a:gd name="T51" fmla="*/ 5546 h 98"/>
                  <a:gd name="T52" fmla="+- 0 20150 20133"/>
                  <a:gd name="T53" fmla="*/ T52 w 41"/>
                  <a:gd name="T54" fmla="+- 0 5503 5503"/>
                  <a:gd name="T55" fmla="*/ 5503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41" h="98">
                    <a:moveTo>
                      <a:pt x="17" y="0"/>
                    </a:moveTo>
                    <a:lnTo>
                      <a:pt x="0" y="0"/>
                    </a:lnTo>
                    <a:lnTo>
                      <a:pt x="0" y="99"/>
                    </a:lnTo>
                    <a:lnTo>
                      <a:pt x="17" y="99"/>
                    </a:lnTo>
                    <a:lnTo>
                      <a:pt x="17" y="53"/>
                    </a:lnTo>
                    <a:lnTo>
                      <a:pt x="41" y="53"/>
                    </a:lnTo>
                    <a:lnTo>
                      <a:pt x="41" y="51"/>
                    </a:lnTo>
                    <a:lnTo>
                      <a:pt x="38" y="51"/>
                    </a:lnTo>
                    <a:lnTo>
                      <a:pt x="36" y="48"/>
                    </a:lnTo>
                    <a:lnTo>
                      <a:pt x="38" y="46"/>
                    </a:lnTo>
                    <a:lnTo>
                      <a:pt x="41" y="46"/>
                    </a:lnTo>
                    <a:lnTo>
                      <a:pt x="41" y="43"/>
                    </a:lnTo>
                    <a:lnTo>
                      <a:pt x="17" y="43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63" name="Group 12504"/>
            <p:cNvGrpSpPr>
              <a:grpSpLocks/>
            </p:cNvGrpSpPr>
            <p:nvPr/>
          </p:nvGrpSpPr>
          <p:grpSpPr bwMode="auto">
            <a:xfrm>
              <a:off x="20154" y="5556"/>
              <a:ext cx="53" cy="46"/>
              <a:chOff x="20154" y="5556"/>
              <a:chExt cx="53" cy="46"/>
            </a:xfrm>
          </p:grpSpPr>
          <p:sp>
            <p:nvSpPr>
              <p:cNvPr id="19809" name="Freeform 12505"/>
              <p:cNvSpPr>
                <a:spLocks/>
              </p:cNvSpPr>
              <p:nvPr/>
            </p:nvSpPr>
            <p:spPr bwMode="auto">
              <a:xfrm>
                <a:off x="20154" y="5556"/>
                <a:ext cx="53" cy="46"/>
              </a:xfrm>
              <a:custGeom>
                <a:avLst/>
                <a:gdLst>
                  <a:gd name="T0" fmla="+- 0 20176 20154"/>
                  <a:gd name="T1" fmla="*/ T0 w 53"/>
                  <a:gd name="T2" fmla="+- 0 5556 5556"/>
                  <a:gd name="T3" fmla="*/ 5556 h 46"/>
                  <a:gd name="T4" fmla="+- 0 20154 20154"/>
                  <a:gd name="T5" fmla="*/ T4 w 53"/>
                  <a:gd name="T6" fmla="+- 0 5556 5556"/>
                  <a:gd name="T7" fmla="*/ 5556 h 46"/>
                  <a:gd name="T8" fmla="+- 0 20157 20154"/>
                  <a:gd name="T9" fmla="*/ T8 w 53"/>
                  <a:gd name="T10" fmla="+- 0 5558 5556"/>
                  <a:gd name="T11" fmla="*/ 5558 h 46"/>
                  <a:gd name="T12" fmla="+- 0 20162 20154"/>
                  <a:gd name="T13" fmla="*/ T12 w 53"/>
                  <a:gd name="T14" fmla="+- 0 5558 5556"/>
                  <a:gd name="T15" fmla="*/ 5558 h 46"/>
                  <a:gd name="T16" fmla="+- 0 20162 20154"/>
                  <a:gd name="T17" fmla="*/ T16 w 53"/>
                  <a:gd name="T18" fmla="+- 0 5561 5556"/>
                  <a:gd name="T19" fmla="*/ 5561 h 46"/>
                  <a:gd name="T20" fmla="+- 0 20166 20154"/>
                  <a:gd name="T21" fmla="*/ T20 w 53"/>
                  <a:gd name="T22" fmla="+- 0 5566 5556"/>
                  <a:gd name="T23" fmla="*/ 5566 h 46"/>
                  <a:gd name="T24" fmla="+- 0 20166 20154"/>
                  <a:gd name="T25" fmla="*/ T24 w 53"/>
                  <a:gd name="T26" fmla="+- 0 5568 5556"/>
                  <a:gd name="T27" fmla="*/ 5568 h 46"/>
                  <a:gd name="T28" fmla="+- 0 20169 20154"/>
                  <a:gd name="T29" fmla="*/ T28 w 53"/>
                  <a:gd name="T30" fmla="+- 0 5570 5556"/>
                  <a:gd name="T31" fmla="*/ 5570 h 46"/>
                  <a:gd name="T32" fmla="+- 0 20188 20154"/>
                  <a:gd name="T33" fmla="*/ T32 w 53"/>
                  <a:gd name="T34" fmla="+- 0 5602 5556"/>
                  <a:gd name="T35" fmla="*/ 5602 h 46"/>
                  <a:gd name="T36" fmla="+- 0 20207 20154"/>
                  <a:gd name="T37" fmla="*/ T36 w 53"/>
                  <a:gd name="T38" fmla="+- 0 5602 5556"/>
                  <a:gd name="T39" fmla="*/ 5602 h 46"/>
                  <a:gd name="T40" fmla="+- 0 20188 20154"/>
                  <a:gd name="T41" fmla="*/ T40 w 53"/>
                  <a:gd name="T42" fmla="+- 0 5570 5556"/>
                  <a:gd name="T43" fmla="*/ 5570 h 46"/>
                  <a:gd name="T44" fmla="+- 0 20186 20154"/>
                  <a:gd name="T45" fmla="*/ T44 w 53"/>
                  <a:gd name="T46" fmla="+- 0 5570 5556"/>
                  <a:gd name="T47" fmla="*/ 5570 h 46"/>
                  <a:gd name="T48" fmla="+- 0 20186 20154"/>
                  <a:gd name="T49" fmla="*/ T48 w 53"/>
                  <a:gd name="T50" fmla="+- 0 5568 5556"/>
                  <a:gd name="T51" fmla="*/ 5568 h 46"/>
                  <a:gd name="T52" fmla="+- 0 20183 20154"/>
                  <a:gd name="T53" fmla="*/ T52 w 53"/>
                  <a:gd name="T54" fmla="+- 0 5566 5556"/>
                  <a:gd name="T55" fmla="*/ 5566 h 46"/>
                  <a:gd name="T56" fmla="+- 0 20183 20154"/>
                  <a:gd name="T57" fmla="*/ T56 w 53"/>
                  <a:gd name="T58" fmla="+- 0 5563 5556"/>
                  <a:gd name="T59" fmla="*/ 5563 h 46"/>
                  <a:gd name="T60" fmla="+- 0 20181 20154"/>
                  <a:gd name="T61" fmla="*/ T60 w 53"/>
                  <a:gd name="T62" fmla="+- 0 5563 5556"/>
                  <a:gd name="T63" fmla="*/ 5563 h 46"/>
                  <a:gd name="T64" fmla="+- 0 20181 20154"/>
                  <a:gd name="T65" fmla="*/ T64 w 53"/>
                  <a:gd name="T66" fmla="+- 0 5561 5556"/>
                  <a:gd name="T67" fmla="*/ 5561 h 46"/>
                  <a:gd name="T68" fmla="+- 0 20176 20154"/>
                  <a:gd name="T69" fmla="*/ T68 w 53"/>
                  <a:gd name="T70" fmla="+- 0 5556 5556"/>
                  <a:gd name="T71" fmla="*/ 555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</a:cxnLst>
                <a:rect l="0" t="0" r="r" b="b"/>
                <a:pathLst>
                  <a:path w="53" h="46">
                    <a:moveTo>
                      <a:pt x="22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5" y="14"/>
                    </a:lnTo>
                    <a:lnTo>
                      <a:pt x="34" y="46"/>
                    </a:lnTo>
                    <a:lnTo>
                      <a:pt x="53" y="46"/>
                    </a:lnTo>
                    <a:lnTo>
                      <a:pt x="34" y="14"/>
                    </a:lnTo>
                    <a:lnTo>
                      <a:pt x="32" y="14"/>
                    </a:lnTo>
                    <a:lnTo>
                      <a:pt x="32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7" y="5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64" name="Group 12506"/>
            <p:cNvGrpSpPr>
              <a:grpSpLocks/>
            </p:cNvGrpSpPr>
            <p:nvPr/>
          </p:nvGrpSpPr>
          <p:grpSpPr bwMode="auto">
            <a:xfrm>
              <a:off x="20157" y="5544"/>
              <a:ext cx="19" cy="2"/>
              <a:chOff x="20157" y="5544"/>
              <a:chExt cx="19" cy="2"/>
            </a:xfrm>
          </p:grpSpPr>
          <p:sp>
            <p:nvSpPr>
              <p:cNvPr id="19808" name="Freeform 12507"/>
              <p:cNvSpPr>
                <a:spLocks/>
              </p:cNvSpPr>
              <p:nvPr/>
            </p:nvSpPr>
            <p:spPr bwMode="auto">
              <a:xfrm>
                <a:off x="20157" y="5544"/>
                <a:ext cx="19" cy="2"/>
              </a:xfrm>
              <a:custGeom>
                <a:avLst/>
                <a:gdLst>
                  <a:gd name="T0" fmla="+- 0 20176 20157"/>
                  <a:gd name="T1" fmla="*/ T0 w 19"/>
                  <a:gd name="T2" fmla="+- 0 5544 5544"/>
                  <a:gd name="T3" fmla="*/ 5544 h 2"/>
                  <a:gd name="T4" fmla="+- 0 20159 20157"/>
                  <a:gd name="T5" fmla="*/ T4 w 19"/>
                  <a:gd name="T6" fmla="+- 0 5544 5544"/>
                  <a:gd name="T7" fmla="*/ 5544 h 2"/>
                  <a:gd name="T8" fmla="+- 0 20157 20157"/>
                  <a:gd name="T9" fmla="*/ T8 w 19"/>
                  <a:gd name="T10" fmla="+- 0 5546 5544"/>
                  <a:gd name="T11" fmla="*/ 5546 h 2"/>
                  <a:gd name="T12" fmla="+- 0 20176 20157"/>
                  <a:gd name="T13" fmla="*/ T12 w 19"/>
                  <a:gd name="T14" fmla="+- 0 5546 5544"/>
                  <a:gd name="T15" fmla="*/ 5546 h 2"/>
                  <a:gd name="T16" fmla="+- 0 20176 20157"/>
                  <a:gd name="T17" fmla="*/ T16 w 19"/>
                  <a:gd name="T18" fmla="+- 0 5544 5544"/>
                  <a:gd name="T19" fmla="*/ 554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">
                    <a:moveTo>
                      <a:pt x="19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9" y="2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65" name="Group 12508"/>
            <p:cNvGrpSpPr>
              <a:grpSpLocks/>
            </p:cNvGrpSpPr>
            <p:nvPr/>
          </p:nvGrpSpPr>
          <p:grpSpPr bwMode="auto">
            <a:xfrm>
              <a:off x="20162" y="5503"/>
              <a:ext cx="41" cy="41"/>
              <a:chOff x="20162" y="5503"/>
              <a:chExt cx="41" cy="41"/>
            </a:xfrm>
          </p:grpSpPr>
          <p:sp>
            <p:nvSpPr>
              <p:cNvPr id="19807" name="Freeform 12509"/>
              <p:cNvSpPr>
                <a:spLocks/>
              </p:cNvSpPr>
              <p:nvPr/>
            </p:nvSpPr>
            <p:spPr bwMode="auto">
              <a:xfrm>
                <a:off x="20162" y="5503"/>
                <a:ext cx="41" cy="41"/>
              </a:xfrm>
              <a:custGeom>
                <a:avLst/>
                <a:gdLst>
                  <a:gd name="T0" fmla="+- 0 20202 20162"/>
                  <a:gd name="T1" fmla="*/ T0 w 41"/>
                  <a:gd name="T2" fmla="+- 0 5503 5503"/>
                  <a:gd name="T3" fmla="*/ 5503 h 41"/>
                  <a:gd name="T4" fmla="+- 0 20188 20162"/>
                  <a:gd name="T5" fmla="*/ T4 w 41"/>
                  <a:gd name="T6" fmla="+- 0 5503 5503"/>
                  <a:gd name="T7" fmla="*/ 5503 h 41"/>
                  <a:gd name="T8" fmla="+- 0 20186 20162"/>
                  <a:gd name="T9" fmla="*/ T8 w 41"/>
                  <a:gd name="T10" fmla="+- 0 5506 5503"/>
                  <a:gd name="T11" fmla="*/ 5506 h 41"/>
                  <a:gd name="T12" fmla="+- 0 20183 20162"/>
                  <a:gd name="T13" fmla="*/ T12 w 41"/>
                  <a:gd name="T14" fmla="+- 0 5506 5503"/>
                  <a:gd name="T15" fmla="*/ 5506 h 41"/>
                  <a:gd name="T16" fmla="+- 0 20183 20162"/>
                  <a:gd name="T17" fmla="*/ T16 w 41"/>
                  <a:gd name="T18" fmla="+- 0 5508 5503"/>
                  <a:gd name="T19" fmla="*/ 5508 h 41"/>
                  <a:gd name="T20" fmla="+- 0 20181 20162"/>
                  <a:gd name="T21" fmla="*/ T20 w 41"/>
                  <a:gd name="T22" fmla="+- 0 5508 5503"/>
                  <a:gd name="T23" fmla="*/ 5508 h 41"/>
                  <a:gd name="T24" fmla="+- 0 20178 20162"/>
                  <a:gd name="T25" fmla="*/ T24 w 41"/>
                  <a:gd name="T26" fmla="+- 0 5510 5503"/>
                  <a:gd name="T27" fmla="*/ 5510 h 41"/>
                  <a:gd name="T28" fmla="+- 0 20178 20162"/>
                  <a:gd name="T29" fmla="*/ T28 w 41"/>
                  <a:gd name="T30" fmla="+- 0 5513 5503"/>
                  <a:gd name="T31" fmla="*/ 5513 h 41"/>
                  <a:gd name="T32" fmla="+- 0 20176 20162"/>
                  <a:gd name="T33" fmla="*/ T32 w 41"/>
                  <a:gd name="T34" fmla="+- 0 5513 5503"/>
                  <a:gd name="T35" fmla="*/ 5513 h 41"/>
                  <a:gd name="T36" fmla="+- 0 20176 20162"/>
                  <a:gd name="T37" fmla="*/ T36 w 41"/>
                  <a:gd name="T38" fmla="+- 0 5515 5503"/>
                  <a:gd name="T39" fmla="*/ 5515 h 41"/>
                  <a:gd name="T40" fmla="+- 0 20174 20162"/>
                  <a:gd name="T41" fmla="*/ T40 w 41"/>
                  <a:gd name="T42" fmla="+- 0 5518 5503"/>
                  <a:gd name="T43" fmla="*/ 5518 h 41"/>
                  <a:gd name="T44" fmla="+- 0 20174 20162"/>
                  <a:gd name="T45" fmla="*/ T44 w 41"/>
                  <a:gd name="T46" fmla="+- 0 5520 5503"/>
                  <a:gd name="T47" fmla="*/ 5520 h 41"/>
                  <a:gd name="T48" fmla="+- 0 20171 20162"/>
                  <a:gd name="T49" fmla="*/ T48 w 41"/>
                  <a:gd name="T50" fmla="+- 0 5522 5503"/>
                  <a:gd name="T51" fmla="*/ 5522 h 41"/>
                  <a:gd name="T52" fmla="+- 0 20171 20162"/>
                  <a:gd name="T53" fmla="*/ T52 w 41"/>
                  <a:gd name="T54" fmla="+- 0 5527 5503"/>
                  <a:gd name="T55" fmla="*/ 5527 h 41"/>
                  <a:gd name="T56" fmla="+- 0 20169 20162"/>
                  <a:gd name="T57" fmla="*/ T56 w 41"/>
                  <a:gd name="T58" fmla="+- 0 5530 5503"/>
                  <a:gd name="T59" fmla="*/ 5530 h 41"/>
                  <a:gd name="T60" fmla="+- 0 20169 20162"/>
                  <a:gd name="T61" fmla="*/ T60 w 41"/>
                  <a:gd name="T62" fmla="+- 0 5532 5503"/>
                  <a:gd name="T63" fmla="*/ 5532 h 41"/>
                  <a:gd name="T64" fmla="+- 0 20166 20162"/>
                  <a:gd name="T65" fmla="*/ T64 w 41"/>
                  <a:gd name="T66" fmla="+- 0 5534 5503"/>
                  <a:gd name="T67" fmla="*/ 5534 h 41"/>
                  <a:gd name="T68" fmla="+- 0 20166 20162"/>
                  <a:gd name="T69" fmla="*/ T68 w 41"/>
                  <a:gd name="T70" fmla="+- 0 5537 5503"/>
                  <a:gd name="T71" fmla="*/ 5537 h 41"/>
                  <a:gd name="T72" fmla="+- 0 20164 20162"/>
                  <a:gd name="T73" fmla="*/ T72 w 41"/>
                  <a:gd name="T74" fmla="+- 0 5539 5503"/>
                  <a:gd name="T75" fmla="*/ 5539 h 41"/>
                  <a:gd name="T76" fmla="+- 0 20164 20162"/>
                  <a:gd name="T77" fmla="*/ T76 w 41"/>
                  <a:gd name="T78" fmla="+- 0 5542 5503"/>
                  <a:gd name="T79" fmla="*/ 5542 h 41"/>
                  <a:gd name="T80" fmla="+- 0 20162 20162"/>
                  <a:gd name="T81" fmla="*/ T80 w 41"/>
                  <a:gd name="T82" fmla="+- 0 5542 5503"/>
                  <a:gd name="T83" fmla="*/ 5542 h 41"/>
                  <a:gd name="T84" fmla="+- 0 20162 20162"/>
                  <a:gd name="T85" fmla="*/ T84 w 41"/>
                  <a:gd name="T86" fmla="+- 0 5544 5503"/>
                  <a:gd name="T87" fmla="*/ 5544 h 41"/>
                  <a:gd name="T88" fmla="+- 0 20178 20162"/>
                  <a:gd name="T89" fmla="*/ T88 w 41"/>
                  <a:gd name="T90" fmla="+- 0 5544 5503"/>
                  <a:gd name="T91" fmla="*/ 5544 h 41"/>
                  <a:gd name="T92" fmla="+- 0 20178 20162"/>
                  <a:gd name="T93" fmla="*/ T92 w 41"/>
                  <a:gd name="T94" fmla="+- 0 5542 5503"/>
                  <a:gd name="T95" fmla="*/ 5542 h 41"/>
                  <a:gd name="T96" fmla="+- 0 20181 20162"/>
                  <a:gd name="T97" fmla="*/ T96 w 41"/>
                  <a:gd name="T98" fmla="+- 0 5539 5503"/>
                  <a:gd name="T99" fmla="*/ 5539 h 41"/>
                  <a:gd name="T100" fmla="+- 0 20181 20162"/>
                  <a:gd name="T101" fmla="*/ T100 w 41"/>
                  <a:gd name="T102" fmla="+- 0 5537 5503"/>
                  <a:gd name="T103" fmla="*/ 5537 h 41"/>
                  <a:gd name="T104" fmla="+- 0 20183 20162"/>
                  <a:gd name="T105" fmla="*/ T104 w 41"/>
                  <a:gd name="T106" fmla="+- 0 5534 5503"/>
                  <a:gd name="T107" fmla="*/ 5534 h 41"/>
                  <a:gd name="T108" fmla="+- 0 20183 20162"/>
                  <a:gd name="T109" fmla="*/ T108 w 41"/>
                  <a:gd name="T110" fmla="+- 0 5530 5503"/>
                  <a:gd name="T111" fmla="*/ 5530 h 41"/>
                  <a:gd name="T112" fmla="+- 0 20186 20162"/>
                  <a:gd name="T113" fmla="*/ T112 w 41"/>
                  <a:gd name="T114" fmla="+- 0 5527 5503"/>
                  <a:gd name="T115" fmla="*/ 5527 h 41"/>
                  <a:gd name="T116" fmla="+- 0 20186 20162"/>
                  <a:gd name="T117" fmla="*/ T116 w 41"/>
                  <a:gd name="T118" fmla="+- 0 5525 5503"/>
                  <a:gd name="T119" fmla="*/ 5525 h 41"/>
                  <a:gd name="T120" fmla="+- 0 20188 20162"/>
                  <a:gd name="T121" fmla="*/ T120 w 41"/>
                  <a:gd name="T122" fmla="+- 0 5522 5503"/>
                  <a:gd name="T123" fmla="*/ 5522 h 41"/>
                  <a:gd name="T124" fmla="+- 0 20188 20162"/>
                  <a:gd name="T125" fmla="*/ T124 w 41"/>
                  <a:gd name="T126" fmla="+- 0 5520 5503"/>
                  <a:gd name="T127" fmla="*/ 5520 h 41"/>
                  <a:gd name="T128" fmla="+- 0 20190 20162"/>
                  <a:gd name="T129" fmla="*/ T128 w 41"/>
                  <a:gd name="T130" fmla="+- 0 5520 5503"/>
                  <a:gd name="T131" fmla="*/ 5520 h 41"/>
                  <a:gd name="T132" fmla="+- 0 20190 20162"/>
                  <a:gd name="T133" fmla="*/ T132 w 41"/>
                  <a:gd name="T134" fmla="+- 0 5518 5503"/>
                  <a:gd name="T135" fmla="*/ 5518 h 41"/>
                  <a:gd name="T136" fmla="+- 0 20202 20162"/>
                  <a:gd name="T137" fmla="*/ T136 w 41"/>
                  <a:gd name="T138" fmla="+- 0 5518 5503"/>
                  <a:gd name="T139" fmla="*/ 5518 h 41"/>
                  <a:gd name="T140" fmla="+- 0 20202 20162"/>
                  <a:gd name="T141" fmla="*/ T140 w 41"/>
                  <a:gd name="T142" fmla="+- 0 5503 5503"/>
                  <a:gd name="T143" fmla="*/ 5503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1" h="41">
                    <a:moveTo>
                      <a:pt x="40" y="0"/>
                    </a:moveTo>
                    <a:lnTo>
                      <a:pt x="26" y="0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6" y="7"/>
                    </a:lnTo>
                    <a:lnTo>
                      <a:pt x="16" y="10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2" y="15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9" y="24"/>
                    </a:lnTo>
                    <a:lnTo>
                      <a:pt x="7" y="27"/>
                    </a:lnTo>
                    <a:lnTo>
                      <a:pt x="7" y="29"/>
                    </a:lnTo>
                    <a:lnTo>
                      <a:pt x="4" y="31"/>
                    </a:lnTo>
                    <a:lnTo>
                      <a:pt x="4" y="34"/>
                    </a:lnTo>
                    <a:lnTo>
                      <a:pt x="2" y="36"/>
                    </a:lnTo>
                    <a:lnTo>
                      <a:pt x="2" y="39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6" y="41"/>
                    </a:lnTo>
                    <a:lnTo>
                      <a:pt x="16" y="39"/>
                    </a:lnTo>
                    <a:lnTo>
                      <a:pt x="19" y="36"/>
                    </a:lnTo>
                    <a:lnTo>
                      <a:pt x="19" y="34"/>
                    </a:lnTo>
                    <a:lnTo>
                      <a:pt x="21" y="31"/>
                    </a:lnTo>
                    <a:lnTo>
                      <a:pt x="21" y="27"/>
                    </a:lnTo>
                    <a:lnTo>
                      <a:pt x="24" y="24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26" y="17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40" y="15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66" name="Group 12510"/>
            <p:cNvGrpSpPr>
              <a:grpSpLocks/>
            </p:cNvGrpSpPr>
            <p:nvPr/>
          </p:nvGrpSpPr>
          <p:grpSpPr bwMode="auto">
            <a:xfrm>
              <a:off x="20231" y="5602"/>
              <a:ext cx="29" cy="2"/>
              <a:chOff x="20231" y="5602"/>
              <a:chExt cx="29" cy="2"/>
            </a:xfrm>
          </p:grpSpPr>
          <p:sp>
            <p:nvSpPr>
              <p:cNvPr id="19806" name="Freeform 12511"/>
              <p:cNvSpPr>
                <a:spLocks/>
              </p:cNvSpPr>
              <p:nvPr/>
            </p:nvSpPr>
            <p:spPr bwMode="auto">
              <a:xfrm>
                <a:off x="20231" y="5602"/>
                <a:ext cx="29" cy="2"/>
              </a:xfrm>
              <a:custGeom>
                <a:avLst/>
                <a:gdLst>
                  <a:gd name="T0" fmla="+- 0 20260 20231"/>
                  <a:gd name="T1" fmla="*/ T0 w 29"/>
                  <a:gd name="T2" fmla="+- 0 5602 5602"/>
                  <a:gd name="T3" fmla="*/ 5602 h 2"/>
                  <a:gd name="T4" fmla="+- 0 20231 20231"/>
                  <a:gd name="T5" fmla="*/ T4 w 29"/>
                  <a:gd name="T6" fmla="+- 0 5602 5602"/>
                  <a:gd name="T7" fmla="*/ 5602 h 2"/>
                  <a:gd name="T8" fmla="+- 0 20234 20231"/>
                  <a:gd name="T9" fmla="*/ T8 w 29"/>
                  <a:gd name="T10" fmla="+- 0 5604 5602"/>
                  <a:gd name="T11" fmla="*/ 5604 h 2"/>
                  <a:gd name="T12" fmla="+- 0 20258 20231"/>
                  <a:gd name="T13" fmla="*/ T12 w 29"/>
                  <a:gd name="T14" fmla="+- 0 5604 5602"/>
                  <a:gd name="T15" fmla="*/ 5604 h 2"/>
                  <a:gd name="T16" fmla="+- 0 20260 20231"/>
                  <a:gd name="T17" fmla="*/ T16 w 29"/>
                  <a:gd name="T18" fmla="+- 0 5602 5602"/>
                  <a:gd name="T19" fmla="*/ 560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2">
                    <a:moveTo>
                      <a:pt x="29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27" y="2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67" name="Group 12512"/>
            <p:cNvGrpSpPr>
              <a:grpSpLocks/>
            </p:cNvGrpSpPr>
            <p:nvPr/>
          </p:nvGrpSpPr>
          <p:grpSpPr bwMode="auto">
            <a:xfrm>
              <a:off x="20219" y="5594"/>
              <a:ext cx="55" cy="7"/>
              <a:chOff x="20219" y="5594"/>
              <a:chExt cx="55" cy="7"/>
            </a:xfrm>
          </p:grpSpPr>
          <p:sp>
            <p:nvSpPr>
              <p:cNvPr id="19805" name="Freeform 12513"/>
              <p:cNvSpPr>
                <a:spLocks/>
              </p:cNvSpPr>
              <p:nvPr/>
            </p:nvSpPr>
            <p:spPr bwMode="auto">
              <a:xfrm>
                <a:off x="20219" y="5594"/>
                <a:ext cx="55" cy="7"/>
              </a:xfrm>
              <a:custGeom>
                <a:avLst/>
                <a:gdLst>
                  <a:gd name="T0" fmla="+- 0 20274 20219"/>
                  <a:gd name="T1" fmla="*/ T0 w 55"/>
                  <a:gd name="T2" fmla="+- 0 5594 5594"/>
                  <a:gd name="T3" fmla="*/ 5594 h 7"/>
                  <a:gd name="T4" fmla="+- 0 20219 20219"/>
                  <a:gd name="T5" fmla="*/ T4 w 55"/>
                  <a:gd name="T6" fmla="+- 0 5594 5594"/>
                  <a:gd name="T7" fmla="*/ 5594 h 7"/>
                  <a:gd name="T8" fmla="+- 0 20226 20219"/>
                  <a:gd name="T9" fmla="*/ T8 w 55"/>
                  <a:gd name="T10" fmla="+- 0 5602 5594"/>
                  <a:gd name="T11" fmla="*/ 5602 h 7"/>
                  <a:gd name="T12" fmla="+- 0 20265 20219"/>
                  <a:gd name="T13" fmla="*/ T12 w 55"/>
                  <a:gd name="T14" fmla="+- 0 5602 5594"/>
                  <a:gd name="T15" fmla="*/ 5602 h 7"/>
                  <a:gd name="T16" fmla="+- 0 20267 20219"/>
                  <a:gd name="T17" fmla="*/ T16 w 55"/>
                  <a:gd name="T18" fmla="+- 0 5599 5594"/>
                  <a:gd name="T19" fmla="*/ 5599 h 7"/>
                  <a:gd name="T20" fmla="+- 0 20270 20219"/>
                  <a:gd name="T21" fmla="*/ T20 w 55"/>
                  <a:gd name="T22" fmla="+- 0 5599 5594"/>
                  <a:gd name="T23" fmla="*/ 5599 h 7"/>
                  <a:gd name="T24" fmla="+- 0 20272 20219"/>
                  <a:gd name="T25" fmla="*/ T24 w 55"/>
                  <a:gd name="T26" fmla="+- 0 5597 5594"/>
                  <a:gd name="T27" fmla="*/ 5597 h 7"/>
                  <a:gd name="T28" fmla="+- 0 20274 20219"/>
                  <a:gd name="T29" fmla="*/ T28 w 55"/>
                  <a:gd name="T30" fmla="+- 0 5597 5594"/>
                  <a:gd name="T31" fmla="*/ 5597 h 7"/>
                  <a:gd name="T32" fmla="+- 0 20274 20219"/>
                  <a:gd name="T33" fmla="*/ T32 w 55"/>
                  <a:gd name="T34" fmla="+- 0 5594 5594"/>
                  <a:gd name="T35" fmla="*/ 5594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55" h="7">
                    <a:moveTo>
                      <a:pt x="55" y="0"/>
                    </a:moveTo>
                    <a:lnTo>
                      <a:pt x="0" y="0"/>
                    </a:lnTo>
                    <a:lnTo>
                      <a:pt x="7" y="8"/>
                    </a:lnTo>
                    <a:lnTo>
                      <a:pt x="46" y="8"/>
                    </a:lnTo>
                    <a:lnTo>
                      <a:pt x="48" y="5"/>
                    </a:lnTo>
                    <a:lnTo>
                      <a:pt x="51" y="5"/>
                    </a:lnTo>
                    <a:lnTo>
                      <a:pt x="53" y="3"/>
                    </a:lnTo>
                    <a:lnTo>
                      <a:pt x="55" y="3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68" name="Group 12514"/>
            <p:cNvGrpSpPr>
              <a:grpSpLocks/>
            </p:cNvGrpSpPr>
            <p:nvPr/>
          </p:nvGrpSpPr>
          <p:grpSpPr bwMode="auto">
            <a:xfrm>
              <a:off x="20224" y="5515"/>
              <a:ext cx="79" cy="86"/>
              <a:chOff x="20224" y="5515"/>
              <a:chExt cx="79" cy="86"/>
            </a:xfrm>
          </p:grpSpPr>
          <p:sp>
            <p:nvSpPr>
              <p:cNvPr id="19804" name="Freeform 12515"/>
              <p:cNvSpPr>
                <a:spLocks/>
              </p:cNvSpPr>
              <p:nvPr/>
            </p:nvSpPr>
            <p:spPr bwMode="auto">
              <a:xfrm>
                <a:off x="20224" y="5515"/>
                <a:ext cx="79" cy="86"/>
              </a:xfrm>
              <a:custGeom>
                <a:avLst/>
                <a:gdLst>
                  <a:gd name="T0" fmla="+- 0 20294 20224"/>
                  <a:gd name="T1" fmla="*/ T0 w 79"/>
                  <a:gd name="T2" fmla="+- 0 5515 5515"/>
                  <a:gd name="T3" fmla="*/ 5515 h 86"/>
                  <a:gd name="T4" fmla="+- 0 20267 20224"/>
                  <a:gd name="T5" fmla="*/ T4 w 79"/>
                  <a:gd name="T6" fmla="+- 0 5515 5515"/>
                  <a:gd name="T7" fmla="*/ 5515 h 86"/>
                  <a:gd name="T8" fmla="+- 0 20270 20224"/>
                  <a:gd name="T9" fmla="*/ T8 w 79"/>
                  <a:gd name="T10" fmla="+- 0 5518 5515"/>
                  <a:gd name="T11" fmla="*/ 5518 h 86"/>
                  <a:gd name="T12" fmla="+- 0 20274 20224"/>
                  <a:gd name="T13" fmla="*/ T12 w 79"/>
                  <a:gd name="T14" fmla="+- 0 5518 5515"/>
                  <a:gd name="T15" fmla="*/ 5518 h 86"/>
                  <a:gd name="T16" fmla="+- 0 20274 20224"/>
                  <a:gd name="T17" fmla="*/ T16 w 79"/>
                  <a:gd name="T18" fmla="+- 0 5520 5515"/>
                  <a:gd name="T19" fmla="*/ 5520 h 86"/>
                  <a:gd name="T20" fmla="+- 0 20277 20224"/>
                  <a:gd name="T21" fmla="*/ T20 w 79"/>
                  <a:gd name="T22" fmla="+- 0 5520 5515"/>
                  <a:gd name="T23" fmla="*/ 5520 h 86"/>
                  <a:gd name="T24" fmla="+- 0 20277 20224"/>
                  <a:gd name="T25" fmla="*/ T24 w 79"/>
                  <a:gd name="T26" fmla="+- 0 5522 5515"/>
                  <a:gd name="T27" fmla="*/ 5522 h 86"/>
                  <a:gd name="T28" fmla="+- 0 20279 20224"/>
                  <a:gd name="T29" fmla="*/ T28 w 79"/>
                  <a:gd name="T30" fmla="+- 0 5522 5515"/>
                  <a:gd name="T31" fmla="*/ 5522 h 86"/>
                  <a:gd name="T32" fmla="+- 0 20279 20224"/>
                  <a:gd name="T33" fmla="*/ T32 w 79"/>
                  <a:gd name="T34" fmla="+- 0 5530 5515"/>
                  <a:gd name="T35" fmla="*/ 5530 h 86"/>
                  <a:gd name="T36" fmla="+- 0 20282 20224"/>
                  <a:gd name="T37" fmla="*/ T36 w 79"/>
                  <a:gd name="T38" fmla="+- 0 5532 5515"/>
                  <a:gd name="T39" fmla="*/ 5532 h 86"/>
                  <a:gd name="T40" fmla="+- 0 20282 20224"/>
                  <a:gd name="T41" fmla="*/ T40 w 79"/>
                  <a:gd name="T42" fmla="+- 0 5539 5515"/>
                  <a:gd name="T43" fmla="*/ 5539 h 86"/>
                  <a:gd name="T44" fmla="+- 0 20277 20224"/>
                  <a:gd name="T45" fmla="*/ T44 w 79"/>
                  <a:gd name="T46" fmla="+- 0 5539 5515"/>
                  <a:gd name="T47" fmla="*/ 5539 h 86"/>
                  <a:gd name="T48" fmla="+- 0 20277 20224"/>
                  <a:gd name="T49" fmla="*/ T48 w 79"/>
                  <a:gd name="T50" fmla="+- 0 5542 5515"/>
                  <a:gd name="T51" fmla="*/ 5542 h 86"/>
                  <a:gd name="T52" fmla="+- 0 20267 20224"/>
                  <a:gd name="T53" fmla="*/ T52 w 79"/>
                  <a:gd name="T54" fmla="+- 0 5542 5515"/>
                  <a:gd name="T55" fmla="*/ 5542 h 86"/>
                  <a:gd name="T56" fmla="+- 0 20267 20224"/>
                  <a:gd name="T57" fmla="*/ T56 w 79"/>
                  <a:gd name="T58" fmla="+- 0 5544 5515"/>
                  <a:gd name="T59" fmla="*/ 5544 h 86"/>
                  <a:gd name="T60" fmla="+- 0 20253 20224"/>
                  <a:gd name="T61" fmla="*/ T60 w 79"/>
                  <a:gd name="T62" fmla="+- 0 5544 5515"/>
                  <a:gd name="T63" fmla="*/ 5544 h 86"/>
                  <a:gd name="T64" fmla="+- 0 20250 20224"/>
                  <a:gd name="T65" fmla="*/ T64 w 79"/>
                  <a:gd name="T66" fmla="+- 0 5546 5515"/>
                  <a:gd name="T67" fmla="*/ 5546 h 86"/>
                  <a:gd name="T68" fmla="+- 0 20236 20224"/>
                  <a:gd name="T69" fmla="*/ T68 w 79"/>
                  <a:gd name="T70" fmla="+- 0 5546 5515"/>
                  <a:gd name="T71" fmla="*/ 5546 h 86"/>
                  <a:gd name="T72" fmla="+- 0 20236 20224"/>
                  <a:gd name="T73" fmla="*/ T72 w 79"/>
                  <a:gd name="T74" fmla="+- 0 5549 5515"/>
                  <a:gd name="T75" fmla="*/ 5549 h 86"/>
                  <a:gd name="T76" fmla="+- 0 20231 20224"/>
                  <a:gd name="T77" fmla="*/ T76 w 79"/>
                  <a:gd name="T78" fmla="+- 0 5549 5515"/>
                  <a:gd name="T79" fmla="*/ 5549 h 86"/>
                  <a:gd name="T80" fmla="+- 0 20229 20224"/>
                  <a:gd name="T81" fmla="*/ T80 w 79"/>
                  <a:gd name="T82" fmla="+- 0 5551 5515"/>
                  <a:gd name="T83" fmla="*/ 5551 h 86"/>
                  <a:gd name="T84" fmla="+- 0 20226 20224"/>
                  <a:gd name="T85" fmla="*/ T84 w 79"/>
                  <a:gd name="T86" fmla="+- 0 5551 5515"/>
                  <a:gd name="T87" fmla="*/ 5551 h 86"/>
                  <a:gd name="T88" fmla="+- 0 20224 20224"/>
                  <a:gd name="T89" fmla="*/ T88 w 79"/>
                  <a:gd name="T90" fmla="+- 0 5554 5515"/>
                  <a:gd name="T91" fmla="*/ 5554 h 86"/>
                  <a:gd name="T92" fmla="+- 0 20282 20224"/>
                  <a:gd name="T93" fmla="*/ T92 w 79"/>
                  <a:gd name="T94" fmla="+- 0 5554 5515"/>
                  <a:gd name="T95" fmla="*/ 5554 h 86"/>
                  <a:gd name="T96" fmla="+- 0 20282 20224"/>
                  <a:gd name="T97" fmla="*/ T96 w 79"/>
                  <a:gd name="T98" fmla="+- 0 5561 5515"/>
                  <a:gd name="T99" fmla="*/ 5561 h 86"/>
                  <a:gd name="T100" fmla="+- 0 20279 20224"/>
                  <a:gd name="T101" fmla="*/ T100 w 79"/>
                  <a:gd name="T102" fmla="+- 0 5563 5515"/>
                  <a:gd name="T103" fmla="*/ 5563 h 86"/>
                  <a:gd name="T104" fmla="+- 0 20279 20224"/>
                  <a:gd name="T105" fmla="*/ T104 w 79"/>
                  <a:gd name="T106" fmla="+- 0 5575 5515"/>
                  <a:gd name="T107" fmla="*/ 5575 h 86"/>
                  <a:gd name="T108" fmla="+- 0 20277 20224"/>
                  <a:gd name="T109" fmla="*/ T108 w 79"/>
                  <a:gd name="T110" fmla="+- 0 5575 5515"/>
                  <a:gd name="T111" fmla="*/ 5575 h 86"/>
                  <a:gd name="T112" fmla="+- 0 20277 20224"/>
                  <a:gd name="T113" fmla="*/ T112 w 79"/>
                  <a:gd name="T114" fmla="+- 0 5578 5515"/>
                  <a:gd name="T115" fmla="*/ 5578 h 86"/>
                  <a:gd name="T116" fmla="+- 0 20272 20224"/>
                  <a:gd name="T117" fmla="*/ T116 w 79"/>
                  <a:gd name="T118" fmla="+- 0 5582 5515"/>
                  <a:gd name="T119" fmla="*/ 5582 h 86"/>
                  <a:gd name="T120" fmla="+- 0 20272 20224"/>
                  <a:gd name="T121" fmla="*/ T120 w 79"/>
                  <a:gd name="T122" fmla="+- 0 5585 5515"/>
                  <a:gd name="T123" fmla="*/ 5585 h 86"/>
                  <a:gd name="T124" fmla="+- 0 20270 20224"/>
                  <a:gd name="T125" fmla="*/ T124 w 79"/>
                  <a:gd name="T126" fmla="+- 0 5585 5515"/>
                  <a:gd name="T127" fmla="*/ 5585 h 86"/>
                  <a:gd name="T128" fmla="+- 0 20267 20224"/>
                  <a:gd name="T129" fmla="*/ T128 w 79"/>
                  <a:gd name="T130" fmla="+- 0 5587 5515"/>
                  <a:gd name="T131" fmla="*/ 5587 h 86"/>
                  <a:gd name="T132" fmla="+- 0 20265 20224"/>
                  <a:gd name="T133" fmla="*/ T132 w 79"/>
                  <a:gd name="T134" fmla="+- 0 5587 5515"/>
                  <a:gd name="T135" fmla="*/ 5587 h 86"/>
                  <a:gd name="T136" fmla="+- 0 20262 20224"/>
                  <a:gd name="T137" fmla="*/ T136 w 79"/>
                  <a:gd name="T138" fmla="+- 0 5590 5515"/>
                  <a:gd name="T139" fmla="*/ 5590 h 86"/>
                  <a:gd name="T140" fmla="+- 0 20282 20224"/>
                  <a:gd name="T141" fmla="*/ T140 w 79"/>
                  <a:gd name="T142" fmla="+- 0 5590 5515"/>
                  <a:gd name="T143" fmla="*/ 5590 h 86"/>
                  <a:gd name="T144" fmla="+- 0 20282 20224"/>
                  <a:gd name="T145" fmla="*/ T144 w 79"/>
                  <a:gd name="T146" fmla="+- 0 5594 5515"/>
                  <a:gd name="T147" fmla="*/ 5594 h 86"/>
                  <a:gd name="T148" fmla="+- 0 20284 20224"/>
                  <a:gd name="T149" fmla="*/ T148 w 79"/>
                  <a:gd name="T150" fmla="+- 0 5597 5515"/>
                  <a:gd name="T151" fmla="*/ 5597 h 86"/>
                  <a:gd name="T152" fmla="+- 0 20284 20224"/>
                  <a:gd name="T153" fmla="*/ T152 w 79"/>
                  <a:gd name="T154" fmla="+- 0 5602 5515"/>
                  <a:gd name="T155" fmla="*/ 5602 h 86"/>
                  <a:gd name="T156" fmla="+- 0 20303 20224"/>
                  <a:gd name="T157" fmla="*/ T156 w 79"/>
                  <a:gd name="T158" fmla="+- 0 5602 5515"/>
                  <a:gd name="T159" fmla="*/ 5602 h 86"/>
                  <a:gd name="T160" fmla="+- 0 20301 20224"/>
                  <a:gd name="T161" fmla="*/ T160 w 79"/>
                  <a:gd name="T162" fmla="+- 0 5599 5515"/>
                  <a:gd name="T163" fmla="*/ 5599 h 86"/>
                  <a:gd name="T164" fmla="+- 0 20301 20224"/>
                  <a:gd name="T165" fmla="*/ T164 w 79"/>
                  <a:gd name="T166" fmla="+- 0 5597 5515"/>
                  <a:gd name="T167" fmla="*/ 5597 h 86"/>
                  <a:gd name="T168" fmla="+- 0 20298 20224"/>
                  <a:gd name="T169" fmla="*/ T168 w 79"/>
                  <a:gd name="T170" fmla="+- 0 5594 5515"/>
                  <a:gd name="T171" fmla="*/ 5594 h 86"/>
                  <a:gd name="T172" fmla="+- 0 20298 20224"/>
                  <a:gd name="T173" fmla="*/ T172 w 79"/>
                  <a:gd name="T174" fmla="+- 0 5530 5515"/>
                  <a:gd name="T175" fmla="*/ 5530 h 86"/>
                  <a:gd name="T176" fmla="+- 0 20296 20224"/>
                  <a:gd name="T177" fmla="*/ T176 w 79"/>
                  <a:gd name="T178" fmla="+- 0 5527 5515"/>
                  <a:gd name="T179" fmla="*/ 5527 h 86"/>
                  <a:gd name="T180" fmla="+- 0 20296 20224"/>
                  <a:gd name="T181" fmla="*/ T180 w 79"/>
                  <a:gd name="T182" fmla="+- 0 5518 5515"/>
                  <a:gd name="T183" fmla="*/ 5518 h 86"/>
                  <a:gd name="T184" fmla="+- 0 20294 20224"/>
                  <a:gd name="T185" fmla="*/ T184 w 79"/>
                  <a:gd name="T186" fmla="+- 0 5515 5515"/>
                  <a:gd name="T187" fmla="*/ 5515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</a:cxnLst>
                <a:rect l="0" t="0" r="r" b="b"/>
                <a:pathLst>
                  <a:path w="79" h="86">
                    <a:moveTo>
                      <a:pt x="70" y="0"/>
                    </a:moveTo>
                    <a:lnTo>
                      <a:pt x="43" y="0"/>
                    </a:lnTo>
                    <a:lnTo>
                      <a:pt x="46" y="3"/>
                    </a:lnTo>
                    <a:lnTo>
                      <a:pt x="50" y="3"/>
                    </a:lnTo>
                    <a:lnTo>
                      <a:pt x="50" y="5"/>
                    </a:lnTo>
                    <a:lnTo>
                      <a:pt x="53" y="5"/>
                    </a:lnTo>
                    <a:lnTo>
                      <a:pt x="53" y="7"/>
                    </a:lnTo>
                    <a:lnTo>
                      <a:pt x="55" y="7"/>
                    </a:lnTo>
                    <a:lnTo>
                      <a:pt x="55" y="15"/>
                    </a:lnTo>
                    <a:lnTo>
                      <a:pt x="58" y="17"/>
                    </a:lnTo>
                    <a:lnTo>
                      <a:pt x="58" y="24"/>
                    </a:lnTo>
                    <a:lnTo>
                      <a:pt x="53" y="24"/>
                    </a:lnTo>
                    <a:lnTo>
                      <a:pt x="53" y="27"/>
                    </a:lnTo>
                    <a:lnTo>
                      <a:pt x="43" y="27"/>
                    </a:lnTo>
                    <a:lnTo>
                      <a:pt x="43" y="29"/>
                    </a:lnTo>
                    <a:lnTo>
                      <a:pt x="29" y="29"/>
                    </a:lnTo>
                    <a:lnTo>
                      <a:pt x="26" y="31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7" y="34"/>
                    </a:lnTo>
                    <a:lnTo>
                      <a:pt x="5" y="36"/>
                    </a:lnTo>
                    <a:lnTo>
                      <a:pt x="2" y="36"/>
                    </a:lnTo>
                    <a:lnTo>
                      <a:pt x="0" y="39"/>
                    </a:lnTo>
                    <a:lnTo>
                      <a:pt x="58" y="39"/>
                    </a:lnTo>
                    <a:lnTo>
                      <a:pt x="58" y="46"/>
                    </a:lnTo>
                    <a:lnTo>
                      <a:pt x="55" y="48"/>
                    </a:lnTo>
                    <a:lnTo>
                      <a:pt x="55" y="60"/>
                    </a:lnTo>
                    <a:lnTo>
                      <a:pt x="53" y="60"/>
                    </a:lnTo>
                    <a:lnTo>
                      <a:pt x="53" y="63"/>
                    </a:lnTo>
                    <a:lnTo>
                      <a:pt x="48" y="67"/>
                    </a:lnTo>
                    <a:lnTo>
                      <a:pt x="48" y="70"/>
                    </a:lnTo>
                    <a:lnTo>
                      <a:pt x="46" y="70"/>
                    </a:lnTo>
                    <a:lnTo>
                      <a:pt x="43" y="72"/>
                    </a:lnTo>
                    <a:lnTo>
                      <a:pt x="41" y="72"/>
                    </a:lnTo>
                    <a:lnTo>
                      <a:pt x="38" y="75"/>
                    </a:lnTo>
                    <a:lnTo>
                      <a:pt x="58" y="75"/>
                    </a:lnTo>
                    <a:lnTo>
                      <a:pt x="58" y="79"/>
                    </a:lnTo>
                    <a:lnTo>
                      <a:pt x="60" y="82"/>
                    </a:lnTo>
                    <a:lnTo>
                      <a:pt x="60" y="87"/>
                    </a:lnTo>
                    <a:lnTo>
                      <a:pt x="79" y="87"/>
                    </a:lnTo>
                    <a:lnTo>
                      <a:pt x="77" y="84"/>
                    </a:lnTo>
                    <a:lnTo>
                      <a:pt x="77" y="82"/>
                    </a:lnTo>
                    <a:lnTo>
                      <a:pt x="74" y="79"/>
                    </a:lnTo>
                    <a:lnTo>
                      <a:pt x="74" y="15"/>
                    </a:lnTo>
                    <a:lnTo>
                      <a:pt x="72" y="12"/>
                    </a:lnTo>
                    <a:lnTo>
                      <a:pt x="72" y="3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69" name="Group 12516"/>
            <p:cNvGrpSpPr>
              <a:grpSpLocks/>
            </p:cNvGrpSpPr>
            <p:nvPr/>
          </p:nvGrpSpPr>
          <p:grpSpPr bwMode="auto">
            <a:xfrm>
              <a:off x="20214" y="5585"/>
              <a:ext cx="65" cy="10"/>
              <a:chOff x="20214" y="5585"/>
              <a:chExt cx="65" cy="10"/>
            </a:xfrm>
          </p:grpSpPr>
          <p:sp>
            <p:nvSpPr>
              <p:cNvPr id="19803" name="Freeform 12517"/>
              <p:cNvSpPr>
                <a:spLocks/>
              </p:cNvSpPr>
              <p:nvPr/>
            </p:nvSpPr>
            <p:spPr bwMode="auto">
              <a:xfrm>
                <a:off x="20214" y="5585"/>
                <a:ext cx="65" cy="10"/>
              </a:xfrm>
              <a:custGeom>
                <a:avLst/>
                <a:gdLst>
                  <a:gd name="T0" fmla="+- 0 20234 20214"/>
                  <a:gd name="T1" fmla="*/ T0 w 65"/>
                  <a:gd name="T2" fmla="+- 0 5585 5585"/>
                  <a:gd name="T3" fmla="*/ 5585 h 10"/>
                  <a:gd name="T4" fmla="+- 0 20214 20214"/>
                  <a:gd name="T5" fmla="*/ T4 w 65"/>
                  <a:gd name="T6" fmla="+- 0 5585 5585"/>
                  <a:gd name="T7" fmla="*/ 5585 h 10"/>
                  <a:gd name="T8" fmla="+- 0 20214 20214"/>
                  <a:gd name="T9" fmla="*/ T8 w 65"/>
                  <a:gd name="T10" fmla="+- 0 5590 5585"/>
                  <a:gd name="T11" fmla="*/ 5590 h 10"/>
                  <a:gd name="T12" fmla="+- 0 20217 20214"/>
                  <a:gd name="T13" fmla="*/ T12 w 65"/>
                  <a:gd name="T14" fmla="+- 0 5592 5585"/>
                  <a:gd name="T15" fmla="*/ 5592 h 10"/>
                  <a:gd name="T16" fmla="+- 0 20217 20214"/>
                  <a:gd name="T17" fmla="*/ T16 w 65"/>
                  <a:gd name="T18" fmla="+- 0 5594 5585"/>
                  <a:gd name="T19" fmla="*/ 5594 h 10"/>
                  <a:gd name="T20" fmla="+- 0 20277 20214"/>
                  <a:gd name="T21" fmla="*/ T20 w 65"/>
                  <a:gd name="T22" fmla="+- 0 5594 5585"/>
                  <a:gd name="T23" fmla="*/ 5594 h 10"/>
                  <a:gd name="T24" fmla="+- 0 20279 20214"/>
                  <a:gd name="T25" fmla="*/ T24 w 65"/>
                  <a:gd name="T26" fmla="+- 0 5592 5585"/>
                  <a:gd name="T27" fmla="*/ 5592 h 10"/>
                  <a:gd name="T28" fmla="+- 0 20243 20214"/>
                  <a:gd name="T29" fmla="*/ T28 w 65"/>
                  <a:gd name="T30" fmla="+- 0 5592 5585"/>
                  <a:gd name="T31" fmla="*/ 5592 h 10"/>
                  <a:gd name="T32" fmla="+- 0 20243 20214"/>
                  <a:gd name="T33" fmla="*/ T32 w 65"/>
                  <a:gd name="T34" fmla="+- 0 5590 5585"/>
                  <a:gd name="T35" fmla="*/ 5590 h 10"/>
                  <a:gd name="T36" fmla="+- 0 20238 20214"/>
                  <a:gd name="T37" fmla="*/ T36 w 65"/>
                  <a:gd name="T38" fmla="+- 0 5590 5585"/>
                  <a:gd name="T39" fmla="*/ 5590 h 10"/>
                  <a:gd name="T40" fmla="+- 0 20236 20214"/>
                  <a:gd name="T41" fmla="*/ T40 w 65"/>
                  <a:gd name="T42" fmla="+- 0 5587 5585"/>
                  <a:gd name="T43" fmla="*/ 5587 h 10"/>
                  <a:gd name="T44" fmla="+- 0 20234 20214"/>
                  <a:gd name="T45" fmla="*/ T44 w 65"/>
                  <a:gd name="T46" fmla="+- 0 5587 5585"/>
                  <a:gd name="T47" fmla="*/ 5587 h 10"/>
                  <a:gd name="T48" fmla="+- 0 20234 20214"/>
                  <a:gd name="T49" fmla="*/ T48 w 65"/>
                  <a:gd name="T50" fmla="+- 0 5585 5585"/>
                  <a:gd name="T51" fmla="*/ 558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65" h="10">
                    <a:moveTo>
                      <a:pt x="2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63" y="9"/>
                    </a:lnTo>
                    <a:lnTo>
                      <a:pt x="65" y="7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4" y="5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70" name="Group 12518"/>
            <p:cNvGrpSpPr>
              <a:grpSpLocks/>
            </p:cNvGrpSpPr>
            <p:nvPr/>
          </p:nvGrpSpPr>
          <p:grpSpPr bwMode="auto">
            <a:xfrm>
              <a:off x="20255" y="5590"/>
              <a:ext cx="26" cy="2"/>
              <a:chOff x="20255" y="5590"/>
              <a:chExt cx="26" cy="2"/>
            </a:xfrm>
          </p:grpSpPr>
          <p:sp>
            <p:nvSpPr>
              <p:cNvPr id="19802" name="Freeform 12519"/>
              <p:cNvSpPr>
                <a:spLocks/>
              </p:cNvSpPr>
              <p:nvPr/>
            </p:nvSpPr>
            <p:spPr bwMode="auto">
              <a:xfrm>
                <a:off x="20255" y="5590"/>
                <a:ext cx="26" cy="2"/>
              </a:xfrm>
              <a:custGeom>
                <a:avLst/>
                <a:gdLst>
                  <a:gd name="T0" fmla="+- 0 20282 20255"/>
                  <a:gd name="T1" fmla="*/ T0 w 26"/>
                  <a:gd name="T2" fmla="+- 0 5590 5590"/>
                  <a:gd name="T3" fmla="*/ 5590 h 2"/>
                  <a:gd name="T4" fmla="+- 0 20258 20255"/>
                  <a:gd name="T5" fmla="*/ T4 w 26"/>
                  <a:gd name="T6" fmla="+- 0 5590 5590"/>
                  <a:gd name="T7" fmla="*/ 5590 h 2"/>
                  <a:gd name="T8" fmla="+- 0 20255 20255"/>
                  <a:gd name="T9" fmla="*/ T8 w 26"/>
                  <a:gd name="T10" fmla="+- 0 5592 5590"/>
                  <a:gd name="T11" fmla="*/ 5592 h 2"/>
                  <a:gd name="T12" fmla="+- 0 20279 20255"/>
                  <a:gd name="T13" fmla="*/ T12 w 26"/>
                  <a:gd name="T14" fmla="+- 0 5592 5590"/>
                  <a:gd name="T15" fmla="*/ 5592 h 2"/>
                  <a:gd name="T16" fmla="+- 0 20282 20255"/>
                  <a:gd name="T17" fmla="*/ T16 w 26"/>
                  <a:gd name="T18" fmla="+- 0 5590 5590"/>
                  <a:gd name="T19" fmla="*/ 559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">
                    <a:moveTo>
                      <a:pt x="27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24" y="2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71" name="Group 12520"/>
            <p:cNvGrpSpPr>
              <a:grpSpLocks/>
            </p:cNvGrpSpPr>
            <p:nvPr/>
          </p:nvGrpSpPr>
          <p:grpSpPr bwMode="auto">
            <a:xfrm>
              <a:off x="20212" y="5558"/>
              <a:ext cx="38" cy="26"/>
              <a:chOff x="20212" y="5558"/>
              <a:chExt cx="38" cy="26"/>
            </a:xfrm>
          </p:grpSpPr>
          <p:sp>
            <p:nvSpPr>
              <p:cNvPr id="19801" name="Freeform 12521"/>
              <p:cNvSpPr>
                <a:spLocks/>
              </p:cNvSpPr>
              <p:nvPr/>
            </p:nvSpPr>
            <p:spPr bwMode="auto">
              <a:xfrm>
                <a:off x="20212" y="5558"/>
                <a:ext cx="38" cy="26"/>
              </a:xfrm>
              <a:custGeom>
                <a:avLst/>
                <a:gdLst>
                  <a:gd name="T0" fmla="+- 0 20250 20212"/>
                  <a:gd name="T1" fmla="*/ T0 w 38"/>
                  <a:gd name="T2" fmla="+- 0 5558 5558"/>
                  <a:gd name="T3" fmla="*/ 5558 h 26"/>
                  <a:gd name="T4" fmla="+- 0 20217 20212"/>
                  <a:gd name="T5" fmla="*/ T4 w 38"/>
                  <a:gd name="T6" fmla="+- 0 5558 5558"/>
                  <a:gd name="T7" fmla="*/ 5558 h 26"/>
                  <a:gd name="T8" fmla="+- 0 20217 20212"/>
                  <a:gd name="T9" fmla="*/ T8 w 38"/>
                  <a:gd name="T10" fmla="+- 0 5561 5558"/>
                  <a:gd name="T11" fmla="*/ 5561 h 26"/>
                  <a:gd name="T12" fmla="+- 0 20214 20212"/>
                  <a:gd name="T13" fmla="*/ T12 w 38"/>
                  <a:gd name="T14" fmla="+- 0 5563 5558"/>
                  <a:gd name="T15" fmla="*/ 5563 h 26"/>
                  <a:gd name="T16" fmla="+- 0 20214 20212"/>
                  <a:gd name="T17" fmla="*/ T16 w 38"/>
                  <a:gd name="T18" fmla="+- 0 5568 5558"/>
                  <a:gd name="T19" fmla="*/ 5568 h 26"/>
                  <a:gd name="T20" fmla="+- 0 20212 20212"/>
                  <a:gd name="T21" fmla="*/ T20 w 38"/>
                  <a:gd name="T22" fmla="+- 0 5568 5558"/>
                  <a:gd name="T23" fmla="*/ 5568 h 26"/>
                  <a:gd name="T24" fmla="+- 0 20212 20212"/>
                  <a:gd name="T25" fmla="*/ T24 w 38"/>
                  <a:gd name="T26" fmla="+- 0 5585 5558"/>
                  <a:gd name="T27" fmla="*/ 5585 h 26"/>
                  <a:gd name="T28" fmla="+- 0 20231 20212"/>
                  <a:gd name="T29" fmla="*/ T28 w 38"/>
                  <a:gd name="T30" fmla="+- 0 5585 5558"/>
                  <a:gd name="T31" fmla="*/ 5585 h 26"/>
                  <a:gd name="T32" fmla="+- 0 20231 20212"/>
                  <a:gd name="T33" fmla="*/ T32 w 38"/>
                  <a:gd name="T34" fmla="+- 0 5580 5558"/>
                  <a:gd name="T35" fmla="*/ 5580 h 26"/>
                  <a:gd name="T36" fmla="+- 0 20229 20212"/>
                  <a:gd name="T37" fmla="*/ T36 w 38"/>
                  <a:gd name="T38" fmla="+- 0 5580 5558"/>
                  <a:gd name="T39" fmla="*/ 5580 h 26"/>
                  <a:gd name="T40" fmla="+- 0 20229 20212"/>
                  <a:gd name="T41" fmla="*/ T40 w 38"/>
                  <a:gd name="T42" fmla="+- 0 5573 5558"/>
                  <a:gd name="T43" fmla="*/ 5573 h 26"/>
                  <a:gd name="T44" fmla="+- 0 20231 20212"/>
                  <a:gd name="T45" fmla="*/ T44 w 38"/>
                  <a:gd name="T46" fmla="+- 0 5570 5558"/>
                  <a:gd name="T47" fmla="*/ 5570 h 26"/>
                  <a:gd name="T48" fmla="+- 0 20231 20212"/>
                  <a:gd name="T49" fmla="*/ T48 w 38"/>
                  <a:gd name="T50" fmla="+- 0 5568 5558"/>
                  <a:gd name="T51" fmla="*/ 5568 h 26"/>
                  <a:gd name="T52" fmla="+- 0 20236 20212"/>
                  <a:gd name="T53" fmla="*/ T52 w 38"/>
                  <a:gd name="T54" fmla="+- 0 5563 5558"/>
                  <a:gd name="T55" fmla="*/ 5563 h 26"/>
                  <a:gd name="T56" fmla="+- 0 20238 20212"/>
                  <a:gd name="T57" fmla="*/ T56 w 38"/>
                  <a:gd name="T58" fmla="+- 0 5563 5558"/>
                  <a:gd name="T59" fmla="*/ 5563 h 26"/>
                  <a:gd name="T60" fmla="+- 0 20238 20212"/>
                  <a:gd name="T61" fmla="*/ T60 w 38"/>
                  <a:gd name="T62" fmla="+- 0 5561 5558"/>
                  <a:gd name="T63" fmla="*/ 5561 h 26"/>
                  <a:gd name="T64" fmla="+- 0 20248 20212"/>
                  <a:gd name="T65" fmla="*/ T64 w 38"/>
                  <a:gd name="T66" fmla="+- 0 5561 5558"/>
                  <a:gd name="T67" fmla="*/ 5561 h 26"/>
                  <a:gd name="T68" fmla="+- 0 20250 20212"/>
                  <a:gd name="T69" fmla="*/ T68 w 38"/>
                  <a:gd name="T70" fmla="+- 0 5558 5558"/>
                  <a:gd name="T71" fmla="*/ 555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27"/>
                    </a:lnTo>
                    <a:lnTo>
                      <a:pt x="19" y="27"/>
                    </a:lnTo>
                    <a:lnTo>
                      <a:pt x="19" y="22"/>
                    </a:lnTo>
                    <a:lnTo>
                      <a:pt x="17" y="22"/>
                    </a:lnTo>
                    <a:lnTo>
                      <a:pt x="17" y="15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4" y="5"/>
                    </a:lnTo>
                    <a:lnTo>
                      <a:pt x="26" y="5"/>
                    </a:lnTo>
                    <a:lnTo>
                      <a:pt x="26" y="3"/>
                    </a:lnTo>
                    <a:lnTo>
                      <a:pt x="36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72" name="Group 12522"/>
            <p:cNvGrpSpPr>
              <a:grpSpLocks/>
            </p:cNvGrpSpPr>
            <p:nvPr/>
          </p:nvGrpSpPr>
          <p:grpSpPr bwMode="auto">
            <a:xfrm>
              <a:off x="20219" y="5556"/>
              <a:ext cx="46" cy="2"/>
              <a:chOff x="20219" y="5556"/>
              <a:chExt cx="46" cy="2"/>
            </a:xfrm>
          </p:grpSpPr>
          <p:sp>
            <p:nvSpPr>
              <p:cNvPr id="19800" name="Freeform 12523"/>
              <p:cNvSpPr>
                <a:spLocks/>
              </p:cNvSpPr>
              <p:nvPr/>
            </p:nvSpPr>
            <p:spPr bwMode="auto">
              <a:xfrm>
                <a:off x="20219" y="5556"/>
                <a:ext cx="46" cy="2"/>
              </a:xfrm>
              <a:custGeom>
                <a:avLst/>
                <a:gdLst>
                  <a:gd name="T0" fmla="+- 0 20265 20219"/>
                  <a:gd name="T1" fmla="*/ T0 w 46"/>
                  <a:gd name="T2" fmla="+- 0 5556 5556"/>
                  <a:gd name="T3" fmla="*/ 5556 h 2"/>
                  <a:gd name="T4" fmla="+- 0 20219 20219"/>
                  <a:gd name="T5" fmla="*/ T4 w 46"/>
                  <a:gd name="T6" fmla="+- 0 5556 5556"/>
                  <a:gd name="T7" fmla="*/ 5556 h 2"/>
                  <a:gd name="T8" fmla="+- 0 20219 20219"/>
                  <a:gd name="T9" fmla="*/ T8 w 46"/>
                  <a:gd name="T10" fmla="+- 0 5558 5556"/>
                  <a:gd name="T11" fmla="*/ 5558 h 2"/>
                  <a:gd name="T12" fmla="+- 0 20262 20219"/>
                  <a:gd name="T13" fmla="*/ T12 w 46"/>
                  <a:gd name="T14" fmla="+- 0 5558 5556"/>
                  <a:gd name="T15" fmla="*/ 5558 h 2"/>
                  <a:gd name="T16" fmla="+- 0 20265 20219"/>
                  <a:gd name="T17" fmla="*/ T16 w 46"/>
                  <a:gd name="T18" fmla="+- 0 5556 5556"/>
                  <a:gd name="T19" fmla="*/ 555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6" h="2">
                    <a:moveTo>
                      <a:pt x="46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3" y="2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73" name="Group 12524"/>
            <p:cNvGrpSpPr>
              <a:grpSpLocks/>
            </p:cNvGrpSpPr>
            <p:nvPr/>
          </p:nvGrpSpPr>
          <p:grpSpPr bwMode="auto">
            <a:xfrm>
              <a:off x="20222" y="5554"/>
              <a:ext cx="53" cy="2"/>
              <a:chOff x="20222" y="5554"/>
              <a:chExt cx="53" cy="2"/>
            </a:xfrm>
          </p:grpSpPr>
          <p:sp>
            <p:nvSpPr>
              <p:cNvPr id="19799" name="Freeform 12525"/>
              <p:cNvSpPr>
                <a:spLocks/>
              </p:cNvSpPr>
              <p:nvPr/>
            </p:nvSpPr>
            <p:spPr bwMode="auto">
              <a:xfrm>
                <a:off x="20222" y="5554"/>
                <a:ext cx="53" cy="2"/>
              </a:xfrm>
              <a:custGeom>
                <a:avLst/>
                <a:gdLst>
                  <a:gd name="T0" fmla="+- 0 20222 20222"/>
                  <a:gd name="T1" fmla="*/ T0 w 53"/>
                  <a:gd name="T2" fmla="+- 0 5555 5554"/>
                  <a:gd name="T3" fmla="*/ 5555 h 2"/>
                  <a:gd name="T4" fmla="+- 0 20274 20222"/>
                  <a:gd name="T5" fmla="*/ T4 w 53"/>
                  <a:gd name="T6" fmla="+- 0 5555 5554"/>
                  <a:gd name="T7" fmla="*/ 555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3" h="2">
                    <a:moveTo>
                      <a:pt x="0" y="1"/>
                    </a:moveTo>
                    <a:lnTo>
                      <a:pt x="52" y="1"/>
                    </a:lnTo>
                  </a:path>
                </a:pathLst>
              </a:custGeom>
              <a:noFill/>
              <a:ln w="279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74" name="Group 12526"/>
            <p:cNvGrpSpPr>
              <a:grpSpLocks/>
            </p:cNvGrpSpPr>
            <p:nvPr/>
          </p:nvGrpSpPr>
          <p:grpSpPr bwMode="auto">
            <a:xfrm>
              <a:off x="20214" y="5508"/>
              <a:ext cx="79" cy="26"/>
              <a:chOff x="20214" y="5508"/>
              <a:chExt cx="79" cy="26"/>
            </a:xfrm>
          </p:grpSpPr>
          <p:sp>
            <p:nvSpPr>
              <p:cNvPr id="19798" name="Freeform 12527"/>
              <p:cNvSpPr>
                <a:spLocks/>
              </p:cNvSpPr>
              <p:nvPr/>
            </p:nvSpPr>
            <p:spPr bwMode="auto">
              <a:xfrm>
                <a:off x="20214" y="5508"/>
                <a:ext cx="79" cy="26"/>
              </a:xfrm>
              <a:custGeom>
                <a:avLst/>
                <a:gdLst>
                  <a:gd name="T0" fmla="+- 0 20289 20214"/>
                  <a:gd name="T1" fmla="*/ T0 w 79"/>
                  <a:gd name="T2" fmla="+- 0 5508 5508"/>
                  <a:gd name="T3" fmla="*/ 5508 h 26"/>
                  <a:gd name="T4" fmla="+- 0 20229 20214"/>
                  <a:gd name="T5" fmla="*/ T4 w 79"/>
                  <a:gd name="T6" fmla="+- 0 5508 5508"/>
                  <a:gd name="T7" fmla="*/ 5508 h 26"/>
                  <a:gd name="T8" fmla="+- 0 20219 20214"/>
                  <a:gd name="T9" fmla="*/ T8 w 79"/>
                  <a:gd name="T10" fmla="+- 0 5518 5508"/>
                  <a:gd name="T11" fmla="*/ 5518 h 26"/>
                  <a:gd name="T12" fmla="+- 0 20219 20214"/>
                  <a:gd name="T13" fmla="*/ T12 w 79"/>
                  <a:gd name="T14" fmla="+- 0 5520 5508"/>
                  <a:gd name="T15" fmla="*/ 5520 h 26"/>
                  <a:gd name="T16" fmla="+- 0 20217 20214"/>
                  <a:gd name="T17" fmla="*/ T16 w 79"/>
                  <a:gd name="T18" fmla="+- 0 5522 5508"/>
                  <a:gd name="T19" fmla="*/ 5522 h 26"/>
                  <a:gd name="T20" fmla="+- 0 20217 20214"/>
                  <a:gd name="T21" fmla="*/ T20 w 79"/>
                  <a:gd name="T22" fmla="+- 0 5525 5508"/>
                  <a:gd name="T23" fmla="*/ 5525 h 26"/>
                  <a:gd name="T24" fmla="+- 0 20214 20214"/>
                  <a:gd name="T25" fmla="*/ T24 w 79"/>
                  <a:gd name="T26" fmla="+- 0 5527 5508"/>
                  <a:gd name="T27" fmla="*/ 5527 h 26"/>
                  <a:gd name="T28" fmla="+- 0 20214 20214"/>
                  <a:gd name="T29" fmla="*/ T28 w 79"/>
                  <a:gd name="T30" fmla="+- 0 5532 5508"/>
                  <a:gd name="T31" fmla="*/ 5532 h 26"/>
                  <a:gd name="T32" fmla="+- 0 20231 20214"/>
                  <a:gd name="T33" fmla="*/ T32 w 79"/>
                  <a:gd name="T34" fmla="+- 0 5534 5508"/>
                  <a:gd name="T35" fmla="*/ 5534 h 26"/>
                  <a:gd name="T36" fmla="+- 0 20231 20214"/>
                  <a:gd name="T37" fmla="*/ T36 w 79"/>
                  <a:gd name="T38" fmla="+- 0 5532 5508"/>
                  <a:gd name="T39" fmla="*/ 5532 h 26"/>
                  <a:gd name="T40" fmla="+- 0 20234 20214"/>
                  <a:gd name="T41" fmla="*/ T40 w 79"/>
                  <a:gd name="T42" fmla="+- 0 5530 5508"/>
                  <a:gd name="T43" fmla="*/ 5530 h 26"/>
                  <a:gd name="T44" fmla="+- 0 20234 20214"/>
                  <a:gd name="T45" fmla="*/ T44 w 79"/>
                  <a:gd name="T46" fmla="+- 0 5525 5508"/>
                  <a:gd name="T47" fmla="*/ 5525 h 26"/>
                  <a:gd name="T48" fmla="+- 0 20236 20214"/>
                  <a:gd name="T49" fmla="*/ T48 w 79"/>
                  <a:gd name="T50" fmla="+- 0 5525 5508"/>
                  <a:gd name="T51" fmla="*/ 5525 h 26"/>
                  <a:gd name="T52" fmla="+- 0 20236 20214"/>
                  <a:gd name="T53" fmla="*/ T52 w 79"/>
                  <a:gd name="T54" fmla="+- 0 5520 5508"/>
                  <a:gd name="T55" fmla="*/ 5520 h 26"/>
                  <a:gd name="T56" fmla="+- 0 20238 20214"/>
                  <a:gd name="T57" fmla="*/ T56 w 79"/>
                  <a:gd name="T58" fmla="+- 0 5520 5508"/>
                  <a:gd name="T59" fmla="*/ 5520 h 26"/>
                  <a:gd name="T60" fmla="+- 0 20241 20214"/>
                  <a:gd name="T61" fmla="*/ T60 w 79"/>
                  <a:gd name="T62" fmla="+- 0 5518 5508"/>
                  <a:gd name="T63" fmla="*/ 5518 h 26"/>
                  <a:gd name="T64" fmla="+- 0 20246 20214"/>
                  <a:gd name="T65" fmla="*/ T64 w 79"/>
                  <a:gd name="T66" fmla="+- 0 5518 5508"/>
                  <a:gd name="T67" fmla="*/ 5518 h 26"/>
                  <a:gd name="T68" fmla="+- 0 20246 20214"/>
                  <a:gd name="T69" fmla="*/ T68 w 79"/>
                  <a:gd name="T70" fmla="+- 0 5515 5508"/>
                  <a:gd name="T71" fmla="*/ 5515 h 26"/>
                  <a:gd name="T72" fmla="+- 0 20294 20214"/>
                  <a:gd name="T73" fmla="*/ T72 w 79"/>
                  <a:gd name="T74" fmla="+- 0 5515 5508"/>
                  <a:gd name="T75" fmla="*/ 5515 h 26"/>
                  <a:gd name="T76" fmla="+- 0 20294 20214"/>
                  <a:gd name="T77" fmla="*/ T76 w 79"/>
                  <a:gd name="T78" fmla="+- 0 5513 5508"/>
                  <a:gd name="T79" fmla="*/ 5513 h 26"/>
                  <a:gd name="T80" fmla="+- 0 20291 20214"/>
                  <a:gd name="T81" fmla="*/ T80 w 79"/>
                  <a:gd name="T82" fmla="+- 0 5510 5508"/>
                  <a:gd name="T83" fmla="*/ 5510 h 26"/>
                  <a:gd name="T84" fmla="+- 0 20289 20214"/>
                  <a:gd name="T85" fmla="*/ T84 w 79"/>
                  <a:gd name="T86" fmla="+- 0 5510 5508"/>
                  <a:gd name="T87" fmla="*/ 5510 h 26"/>
                  <a:gd name="T88" fmla="+- 0 20289 20214"/>
                  <a:gd name="T89" fmla="*/ T88 w 79"/>
                  <a:gd name="T90" fmla="+- 0 5508 5508"/>
                  <a:gd name="T91" fmla="*/ 5508 h 2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79" h="26">
                    <a:moveTo>
                      <a:pt x="75" y="0"/>
                    </a:moveTo>
                    <a:lnTo>
                      <a:pt x="15" y="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17" y="26"/>
                    </a:lnTo>
                    <a:lnTo>
                      <a:pt x="17" y="24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22" y="17"/>
                    </a:lnTo>
                    <a:lnTo>
                      <a:pt x="22" y="12"/>
                    </a:lnTo>
                    <a:lnTo>
                      <a:pt x="24" y="12"/>
                    </a:lnTo>
                    <a:lnTo>
                      <a:pt x="27" y="10"/>
                    </a:lnTo>
                    <a:lnTo>
                      <a:pt x="32" y="10"/>
                    </a:lnTo>
                    <a:lnTo>
                      <a:pt x="32" y="7"/>
                    </a:lnTo>
                    <a:lnTo>
                      <a:pt x="80" y="7"/>
                    </a:lnTo>
                    <a:lnTo>
                      <a:pt x="80" y="5"/>
                    </a:lnTo>
                    <a:lnTo>
                      <a:pt x="77" y="2"/>
                    </a:lnTo>
                    <a:lnTo>
                      <a:pt x="75" y="2"/>
                    </a:lnTo>
                    <a:lnTo>
                      <a:pt x="7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75" name="Group 12528"/>
            <p:cNvGrpSpPr>
              <a:grpSpLocks/>
            </p:cNvGrpSpPr>
            <p:nvPr/>
          </p:nvGrpSpPr>
          <p:grpSpPr bwMode="auto">
            <a:xfrm>
              <a:off x="20231" y="5506"/>
              <a:ext cx="55" cy="2"/>
              <a:chOff x="20231" y="5506"/>
              <a:chExt cx="55" cy="2"/>
            </a:xfrm>
          </p:grpSpPr>
          <p:sp>
            <p:nvSpPr>
              <p:cNvPr id="19797" name="Freeform 12529"/>
              <p:cNvSpPr>
                <a:spLocks/>
              </p:cNvSpPr>
              <p:nvPr/>
            </p:nvSpPr>
            <p:spPr bwMode="auto">
              <a:xfrm>
                <a:off x="20231" y="5506"/>
                <a:ext cx="55" cy="2"/>
              </a:xfrm>
              <a:custGeom>
                <a:avLst/>
                <a:gdLst>
                  <a:gd name="T0" fmla="+- 0 20231 20231"/>
                  <a:gd name="T1" fmla="*/ T0 w 55"/>
                  <a:gd name="T2" fmla="+- 0 5507 5506"/>
                  <a:gd name="T3" fmla="*/ 5507 h 2"/>
                  <a:gd name="T4" fmla="+- 0 20286 20231"/>
                  <a:gd name="T5" fmla="*/ T4 w 55"/>
                  <a:gd name="T6" fmla="+- 0 5507 5506"/>
                  <a:gd name="T7" fmla="*/ 550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5" h="2">
                    <a:moveTo>
                      <a:pt x="0" y="1"/>
                    </a:moveTo>
                    <a:lnTo>
                      <a:pt x="55" y="1"/>
                    </a:lnTo>
                  </a:path>
                </a:pathLst>
              </a:custGeom>
              <a:noFill/>
              <a:ln w="279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76" name="Group 12530"/>
            <p:cNvGrpSpPr>
              <a:grpSpLocks/>
            </p:cNvGrpSpPr>
            <p:nvPr/>
          </p:nvGrpSpPr>
          <p:grpSpPr bwMode="auto">
            <a:xfrm>
              <a:off x="20236" y="5503"/>
              <a:ext cx="46" cy="2"/>
              <a:chOff x="20236" y="5503"/>
              <a:chExt cx="46" cy="2"/>
            </a:xfrm>
          </p:grpSpPr>
          <p:sp>
            <p:nvSpPr>
              <p:cNvPr id="19796" name="Freeform 12531"/>
              <p:cNvSpPr>
                <a:spLocks/>
              </p:cNvSpPr>
              <p:nvPr/>
            </p:nvSpPr>
            <p:spPr bwMode="auto">
              <a:xfrm>
                <a:off x="20236" y="5503"/>
                <a:ext cx="46" cy="2"/>
              </a:xfrm>
              <a:custGeom>
                <a:avLst/>
                <a:gdLst>
                  <a:gd name="T0" fmla="+- 0 20279 20236"/>
                  <a:gd name="T1" fmla="*/ T0 w 46"/>
                  <a:gd name="T2" fmla="+- 0 5503 5503"/>
                  <a:gd name="T3" fmla="*/ 5503 h 2"/>
                  <a:gd name="T4" fmla="+- 0 20238 20236"/>
                  <a:gd name="T5" fmla="*/ T4 w 46"/>
                  <a:gd name="T6" fmla="+- 0 5503 5503"/>
                  <a:gd name="T7" fmla="*/ 5503 h 2"/>
                  <a:gd name="T8" fmla="+- 0 20236 20236"/>
                  <a:gd name="T9" fmla="*/ T8 w 46"/>
                  <a:gd name="T10" fmla="+- 0 5506 5503"/>
                  <a:gd name="T11" fmla="*/ 5506 h 2"/>
                  <a:gd name="T12" fmla="+- 0 20282 20236"/>
                  <a:gd name="T13" fmla="*/ T12 w 46"/>
                  <a:gd name="T14" fmla="+- 0 5506 5503"/>
                  <a:gd name="T15" fmla="*/ 5506 h 2"/>
                  <a:gd name="T16" fmla="+- 0 20279 20236"/>
                  <a:gd name="T17" fmla="*/ T16 w 46"/>
                  <a:gd name="T18" fmla="+- 0 5503 5503"/>
                  <a:gd name="T19" fmla="*/ 5503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6" h="2">
                    <a:moveTo>
                      <a:pt x="43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6" y="3"/>
                    </a:lnTo>
                    <a:lnTo>
                      <a:pt x="4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77" name="Group 12532"/>
            <p:cNvGrpSpPr>
              <a:grpSpLocks/>
            </p:cNvGrpSpPr>
            <p:nvPr/>
          </p:nvGrpSpPr>
          <p:grpSpPr bwMode="auto">
            <a:xfrm>
              <a:off x="20246" y="5501"/>
              <a:ext cx="29" cy="2"/>
              <a:chOff x="20246" y="5501"/>
              <a:chExt cx="29" cy="2"/>
            </a:xfrm>
          </p:grpSpPr>
          <p:sp>
            <p:nvSpPr>
              <p:cNvPr id="19793" name="Freeform 12533"/>
              <p:cNvSpPr>
                <a:spLocks/>
              </p:cNvSpPr>
              <p:nvPr/>
            </p:nvSpPr>
            <p:spPr bwMode="auto">
              <a:xfrm>
                <a:off x="20246" y="5501"/>
                <a:ext cx="29" cy="2"/>
              </a:xfrm>
              <a:custGeom>
                <a:avLst/>
                <a:gdLst>
                  <a:gd name="T0" fmla="+- 0 20272 20246"/>
                  <a:gd name="T1" fmla="*/ T0 w 29"/>
                  <a:gd name="T2" fmla="+- 0 5501 5501"/>
                  <a:gd name="T3" fmla="*/ 5501 h 2"/>
                  <a:gd name="T4" fmla="+- 0 20248 20246"/>
                  <a:gd name="T5" fmla="*/ T4 w 29"/>
                  <a:gd name="T6" fmla="+- 0 5501 5501"/>
                  <a:gd name="T7" fmla="*/ 5501 h 2"/>
                  <a:gd name="T8" fmla="+- 0 20246 20246"/>
                  <a:gd name="T9" fmla="*/ T8 w 29"/>
                  <a:gd name="T10" fmla="+- 0 5503 5501"/>
                  <a:gd name="T11" fmla="*/ 5503 h 2"/>
                  <a:gd name="T12" fmla="+- 0 20274 20246"/>
                  <a:gd name="T13" fmla="*/ T12 w 29"/>
                  <a:gd name="T14" fmla="+- 0 5503 5501"/>
                  <a:gd name="T15" fmla="*/ 5503 h 2"/>
                  <a:gd name="T16" fmla="+- 0 20272 20246"/>
                  <a:gd name="T17" fmla="*/ T16 w 29"/>
                  <a:gd name="T18" fmla="+- 0 5501 5501"/>
                  <a:gd name="T19" fmla="*/ 550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9" h="2">
                    <a:moveTo>
                      <a:pt x="26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8" y="2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9794" name="Picture 12534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53" y="2588"/>
                <a:ext cx="718" cy="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95" name="Picture 12535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14" y="12425"/>
                <a:ext cx="449" cy="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078" name="Group 12536"/>
            <p:cNvGrpSpPr>
              <a:grpSpLocks/>
            </p:cNvGrpSpPr>
            <p:nvPr/>
          </p:nvGrpSpPr>
          <p:grpSpPr bwMode="auto">
            <a:xfrm>
              <a:off x="19768" y="6612"/>
              <a:ext cx="79" cy="98"/>
              <a:chOff x="19768" y="6612"/>
              <a:chExt cx="79" cy="98"/>
            </a:xfrm>
          </p:grpSpPr>
          <p:sp>
            <p:nvSpPr>
              <p:cNvPr id="19792" name="Freeform 12537"/>
              <p:cNvSpPr>
                <a:spLocks/>
              </p:cNvSpPr>
              <p:nvPr/>
            </p:nvSpPr>
            <p:spPr bwMode="auto">
              <a:xfrm>
                <a:off x="19768" y="6612"/>
                <a:ext cx="79" cy="98"/>
              </a:xfrm>
              <a:custGeom>
                <a:avLst/>
                <a:gdLst>
                  <a:gd name="T0" fmla="+- 0 19847 19768"/>
                  <a:gd name="T1" fmla="*/ T0 w 79"/>
                  <a:gd name="T2" fmla="+- 0 6612 6612"/>
                  <a:gd name="T3" fmla="*/ 6612 h 98"/>
                  <a:gd name="T4" fmla="+- 0 19768 19768"/>
                  <a:gd name="T5" fmla="*/ T4 w 79"/>
                  <a:gd name="T6" fmla="+- 0 6612 6612"/>
                  <a:gd name="T7" fmla="*/ 6612 h 98"/>
                  <a:gd name="T8" fmla="+- 0 19768 19768"/>
                  <a:gd name="T9" fmla="*/ T8 w 79"/>
                  <a:gd name="T10" fmla="+- 0 6710 6612"/>
                  <a:gd name="T11" fmla="*/ 6710 h 98"/>
                  <a:gd name="T12" fmla="+- 0 19785 19768"/>
                  <a:gd name="T13" fmla="*/ T12 w 79"/>
                  <a:gd name="T14" fmla="+- 0 6710 6612"/>
                  <a:gd name="T15" fmla="*/ 6710 h 98"/>
                  <a:gd name="T16" fmla="+- 0 19785 19768"/>
                  <a:gd name="T17" fmla="*/ T16 w 79"/>
                  <a:gd name="T18" fmla="+- 0 6624 6612"/>
                  <a:gd name="T19" fmla="*/ 6624 h 98"/>
                  <a:gd name="T20" fmla="+- 0 19847 19768"/>
                  <a:gd name="T21" fmla="*/ T20 w 79"/>
                  <a:gd name="T22" fmla="+- 0 6624 6612"/>
                  <a:gd name="T23" fmla="*/ 6624 h 98"/>
                  <a:gd name="T24" fmla="+- 0 19847 19768"/>
                  <a:gd name="T25" fmla="*/ T24 w 79"/>
                  <a:gd name="T26" fmla="+- 0 6612 6612"/>
                  <a:gd name="T27" fmla="*/ 6612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79" h="98">
                    <a:moveTo>
                      <a:pt x="79" y="0"/>
                    </a:moveTo>
                    <a:lnTo>
                      <a:pt x="0" y="0"/>
                    </a:lnTo>
                    <a:lnTo>
                      <a:pt x="0" y="98"/>
                    </a:lnTo>
                    <a:lnTo>
                      <a:pt x="17" y="98"/>
                    </a:lnTo>
                    <a:lnTo>
                      <a:pt x="17" y="12"/>
                    </a:lnTo>
                    <a:lnTo>
                      <a:pt x="79" y="12"/>
                    </a:lnTo>
                    <a:lnTo>
                      <a:pt x="7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79" name="Group 12538"/>
            <p:cNvGrpSpPr>
              <a:grpSpLocks/>
            </p:cNvGrpSpPr>
            <p:nvPr/>
          </p:nvGrpSpPr>
          <p:grpSpPr bwMode="auto">
            <a:xfrm>
              <a:off x="19830" y="6624"/>
              <a:ext cx="17" cy="86"/>
              <a:chOff x="19830" y="6624"/>
              <a:chExt cx="17" cy="86"/>
            </a:xfrm>
          </p:grpSpPr>
          <p:sp>
            <p:nvSpPr>
              <p:cNvPr id="19791" name="Freeform 12539"/>
              <p:cNvSpPr>
                <a:spLocks/>
              </p:cNvSpPr>
              <p:nvPr/>
            </p:nvSpPr>
            <p:spPr bwMode="auto">
              <a:xfrm>
                <a:off x="19830" y="6624"/>
                <a:ext cx="17" cy="86"/>
              </a:xfrm>
              <a:custGeom>
                <a:avLst/>
                <a:gdLst>
                  <a:gd name="T0" fmla="+- 0 19839 19830"/>
                  <a:gd name="T1" fmla="*/ T0 w 17"/>
                  <a:gd name="T2" fmla="+- 0 6624 6624"/>
                  <a:gd name="T3" fmla="*/ 6624 h 86"/>
                  <a:gd name="T4" fmla="+- 0 19839 19830"/>
                  <a:gd name="T5" fmla="*/ T4 w 17"/>
                  <a:gd name="T6" fmla="+- 0 6710 6624"/>
                  <a:gd name="T7" fmla="*/ 6710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86">
                    <a:moveTo>
                      <a:pt x="9" y="0"/>
                    </a:moveTo>
                    <a:lnTo>
                      <a:pt x="9" y="86"/>
                    </a:lnTo>
                  </a:path>
                </a:pathLst>
              </a:custGeom>
              <a:noFill/>
              <a:ln w="11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80" name="Group 12540"/>
            <p:cNvGrpSpPr>
              <a:grpSpLocks/>
            </p:cNvGrpSpPr>
            <p:nvPr/>
          </p:nvGrpSpPr>
          <p:grpSpPr bwMode="auto">
            <a:xfrm>
              <a:off x="19871" y="6612"/>
              <a:ext cx="74" cy="137"/>
              <a:chOff x="19871" y="6612"/>
              <a:chExt cx="74" cy="137"/>
            </a:xfrm>
          </p:grpSpPr>
          <p:sp>
            <p:nvSpPr>
              <p:cNvPr id="19790" name="Freeform 12541"/>
              <p:cNvSpPr>
                <a:spLocks/>
              </p:cNvSpPr>
              <p:nvPr/>
            </p:nvSpPr>
            <p:spPr bwMode="auto">
              <a:xfrm>
                <a:off x="19871" y="6612"/>
                <a:ext cx="74" cy="137"/>
              </a:xfrm>
              <a:custGeom>
                <a:avLst/>
                <a:gdLst>
                  <a:gd name="T0" fmla="+- 0 19888 19871"/>
                  <a:gd name="T1" fmla="*/ T0 w 74"/>
                  <a:gd name="T2" fmla="+- 0 6612 6612"/>
                  <a:gd name="T3" fmla="*/ 6612 h 137"/>
                  <a:gd name="T4" fmla="+- 0 19871 19871"/>
                  <a:gd name="T5" fmla="*/ T4 w 74"/>
                  <a:gd name="T6" fmla="+- 0 6612 6612"/>
                  <a:gd name="T7" fmla="*/ 6612 h 137"/>
                  <a:gd name="T8" fmla="+- 0 19871 19871"/>
                  <a:gd name="T9" fmla="*/ T8 w 74"/>
                  <a:gd name="T10" fmla="+- 0 6749 6612"/>
                  <a:gd name="T11" fmla="*/ 6749 h 137"/>
                  <a:gd name="T12" fmla="+- 0 19888 19871"/>
                  <a:gd name="T13" fmla="*/ T12 w 74"/>
                  <a:gd name="T14" fmla="+- 0 6749 6612"/>
                  <a:gd name="T15" fmla="*/ 6749 h 137"/>
                  <a:gd name="T16" fmla="+- 0 19888 19871"/>
                  <a:gd name="T17" fmla="*/ T16 w 74"/>
                  <a:gd name="T18" fmla="+- 0 6701 6612"/>
                  <a:gd name="T19" fmla="*/ 6701 h 137"/>
                  <a:gd name="T20" fmla="+- 0 19943 19871"/>
                  <a:gd name="T21" fmla="*/ T20 w 74"/>
                  <a:gd name="T22" fmla="+- 0 6701 6612"/>
                  <a:gd name="T23" fmla="*/ 6701 h 137"/>
                  <a:gd name="T24" fmla="+- 0 19946 19871"/>
                  <a:gd name="T25" fmla="*/ T24 w 74"/>
                  <a:gd name="T26" fmla="+- 0 6698 6612"/>
                  <a:gd name="T27" fmla="*/ 6698 h 137"/>
                  <a:gd name="T28" fmla="+- 0 19907 19871"/>
                  <a:gd name="T29" fmla="*/ T28 w 74"/>
                  <a:gd name="T30" fmla="+- 0 6698 6612"/>
                  <a:gd name="T31" fmla="*/ 6698 h 137"/>
                  <a:gd name="T32" fmla="+- 0 19905 19871"/>
                  <a:gd name="T33" fmla="*/ T32 w 74"/>
                  <a:gd name="T34" fmla="+- 0 6696 6612"/>
                  <a:gd name="T35" fmla="*/ 6696 h 137"/>
                  <a:gd name="T36" fmla="+- 0 19902 19871"/>
                  <a:gd name="T37" fmla="*/ T36 w 74"/>
                  <a:gd name="T38" fmla="+- 0 6696 6612"/>
                  <a:gd name="T39" fmla="*/ 6696 h 137"/>
                  <a:gd name="T40" fmla="+- 0 19898 19871"/>
                  <a:gd name="T41" fmla="*/ T40 w 74"/>
                  <a:gd name="T42" fmla="+- 0 6691 6612"/>
                  <a:gd name="T43" fmla="*/ 6691 h 137"/>
                  <a:gd name="T44" fmla="+- 0 19895 19871"/>
                  <a:gd name="T45" fmla="*/ T44 w 74"/>
                  <a:gd name="T46" fmla="+- 0 6691 6612"/>
                  <a:gd name="T47" fmla="*/ 6691 h 137"/>
                  <a:gd name="T48" fmla="+- 0 19895 19871"/>
                  <a:gd name="T49" fmla="*/ T48 w 74"/>
                  <a:gd name="T50" fmla="+- 0 6689 6612"/>
                  <a:gd name="T51" fmla="*/ 6689 h 137"/>
                  <a:gd name="T52" fmla="+- 0 19890 19871"/>
                  <a:gd name="T53" fmla="*/ T52 w 74"/>
                  <a:gd name="T54" fmla="+- 0 6684 6612"/>
                  <a:gd name="T55" fmla="*/ 6684 h 137"/>
                  <a:gd name="T56" fmla="+- 0 19890 19871"/>
                  <a:gd name="T57" fmla="*/ T56 w 74"/>
                  <a:gd name="T58" fmla="+- 0 6679 6612"/>
                  <a:gd name="T59" fmla="*/ 6679 h 137"/>
                  <a:gd name="T60" fmla="+- 0 19888 19871"/>
                  <a:gd name="T61" fmla="*/ T60 w 74"/>
                  <a:gd name="T62" fmla="+- 0 6677 6612"/>
                  <a:gd name="T63" fmla="*/ 6677 h 137"/>
                  <a:gd name="T64" fmla="+- 0 19888 19871"/>
                  <a:gd name="T65" fmla="*/ T64 w 74"/>
                  <a:gd name="T66" fmla="+- 0 6646 6612"/>
                  <a:gd name="T67" fmla="*/ 6646 h 137"/>
                  <a:gd name="T68" fmla="+- 0 19890 19871"/>
                  <a:gd name="T69" fmla="*/ T68 w 74"/>
                  <a:gd name="T70" fmla="+- 0 6643 6612"/>
                  <a:gd name="T71" fmla="*/ 6643 h 137"/>
                  <a:gd name="T72" fmla="+- 0 19890 19871"/>
                  <a:gd name="T73" fmla="*/ T72 w 74"/>
                  <a:gd name="T74" fmla="+- 0 6638 6612"/>
                  <a:gd name="T75" fmla="*/ 6638 h 137"/>
                  <a:gd name="T76" fmla="+- 0 19893 19871"/>
                  <a:gd name="T77" fmla="*/ T76 w 74"/>
                  <a:gd name="T78" fmla="+- 0 6638 6612"/>
                  <a:gd name="T79" fmla="*/ 6638 h 137"/>
                  <a:gd name="T80" fmla="+- 0 19893 19871"/>
                  <a:gd name="T81" fmla="*/ T80 w 74"/>
                  <a:gd name="T82" fmla="+- 0 6634 6612"/>
                  <a:gd name="T83" fmla="*/ 6634 h 137"/>
                  <a:gd name="T84" fmla="+- 0 19895 19871"/>
                  <a:gd name="T85" fmla="*/ T84 w 74"/>
                  <a:gd name="T86" fmla="+- 0 6634 6612"/>
                  <a:gd name="T87" fmla="*/ 6634 h 137"/>
                  <a:gd name="T88" fmla="+- 0 19895 19871"/>
                  <a:gd name="T89" fmla="*/ T88 w 74"/>
                  <a:gd name="T90" fmla="+- 0 6631 6612"/>
                  <a:gd name="T91" fmla="*/ 6631 h 137"/>
                  <a:gd name="T92" fmla="+- 0 19898 19871"/>
                  <a:gd name="T93" fmla="*/ T92 w 74"/>
                  <a:gd name="T94" fmla="+- 0 6631 6612"/>
                  <a:gd name="T95" fmla="*/ 6631 h 137"/>
                  <a:gd name="T96" fmla="+- 0 19898 19871"/>
                  <a:gd name="T97" fmla="*/ T96 w 74"/>
                  <a:gd name="T98" fmla="+- 0 6629 6612"/>
                  <a:gd name="T99" fmla="*/ 6629 h 137"/>
                  <a:gd name="T100" fmla="+- 0 19900 19871"/>
                  <a:gd name="T101" fmla="*/ T100 w 74"/>
                  <a:gd name="T102" fmla="+- 0 6629 6612"/>
                  <a:gd name="T103" fmla="*/ 6629 h 137"/>
                  <a:gd name="T104" fmla="+- 0 19905 19871"/>
                  <a:gd name="T105" fmla="*/ T104 w 74"/>
                  <a:gd name="T106" fmla="+- 0 6624 6612"/>
                  <a:gd name="T107" fmla="*/ 6624 h 137"/>
                  <a:gd name="T108" fmla="+- 0 19888 19871"/>
                  <a:gd name="T109" fmla="*/ T108 w 74"/>
                  <a:gd name="T110" fmla="+- 0 6624 6612"/>
                  <a:gd name="T111" fmla="*/ 6624 h 137"/>
                  <a:gd name="T112" fmla="+- 0 19888 19871"/>
                  <a:gd name="T113" fmla="*/ T112 w 74"/>
                  <a:gd name="T114" fmla="+- 0 6612 6612"/>
                  <a:gd name="T115" fmla="*/ 6612 h 13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</a:cxnLst>
                <a:rect l="0" t="0" r="r" b="b"/>
                <a:pathLst>
                  <a:path w="74" h="137">
                    <a:moveTo>
                      <a:pt x="17" y="0"/>
                    </a:moveTo>
                    <a:lnTo>
                      <a:pt x="0" y="0"/>
                    </a:lnTo>
                    <a:lnTo>
                      <a:pt x="0" y="137"/>
                    </a:lnTo>
                    <a:lnTo>
                      <a:pt x="17" y="137"/>
                    </a:lnTo>
                    <a:lnTo>
                      <a:pt x="17" y="89"/>
                    </a:lnTo>
                    <a:lnTo>
                      <a:pt x="72" y="89"/>
                    </a:lnTo>
                    <a:lnTo>
                      <a:pt x="75" y="86"/>
                    </a:lnTo>
                    <a:lnTo>
                      <a:pt x="36" y="86"/>
                    </a:lnTo>
                    <a:lnTo>
                      <a:pt x="34" y="84"/>
                    </a:lnTo>
                    <a:lnTo>
                      <a:pt x="31" y="84"/>
                    </a:lnTo>
                    <a:lnTo>
                      <a:pt x="27" y="79"/>
                    </a:lnTo>
                    <a:lnTo>
                      <a:pt x="24" y="79"/>
                    </a:lnTo>
                    <a:lnTo>
                      <a:pt x="24" y="77"/>
                    </a:lnTo>
                    <a:lnTo>
                      <a:pt x="19" y="72"/>
                    </a:lnTo>
                    <a:lnTo>
                      <a:pt x="19" y="67"/>
                    </a:lnTo>
                    <a:lnTo>
                      <a:pt x="17" y="65"/>
                    </a:lnTo>
                    <a:lnTo>
                      <a:pt x="17" y="34"/>
                    </a:lnTo>
                    <a:lnTo>
                      <a:pt x="19" y="31"/>
                    </a:lnTo>
                    <a:lnTo>
                      <a:pt x="19" y="26"/>
                    </a:lnTo>
                    <a:lnTo>
                      <a:pt x="22" y="26"/>
                    </a:lnTo>
                    <a:lnTo>
                      <a:pt x="22" y="22"/>
                    </a:lnTo>
                    <a:lnTo>
                      <a:pt x="24" y="22"/>
                    </a:lnTo>
                    <a:lnTo>
                      <a:pt x="24" y="19"/>
                    </a:lnTo>
                    <a:lnTo>
                      <a:pt x="27" y="19"/>
                    </a:lnTo>
                    <a:lnTo>
                      <a:pt x="27" y="17"/>
                    </a:lnTo>
                    <a:lnTo>
                      <a:pt x="29" y="17"/>
                    </a:lnTo>
                    <a:lnTo>
                      <a:pt x="34" y="12"/>
                    </a:lnTo>
                    <a:lnTo>
                      <a:pt x="17" y="1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81" name="Group 12542"/>
            <p:cNvGrpSpPr>
              <a:grpSpLocks/>
            </p:cNvGrpSpPr>
            <p:nvPr/>
          </p:nvGrpSpPr>
          <p:grpSpPr bwMode="auto">
            <a:xfrm>
              <a:off x="19907" y="6710"/>
              <a:ext cx="14" cy="2"/>
              <a:chOff x="19907" y="6710"/>
              <a:chExt cx="14" cy="2"/>
            </a:xfrm>
          </p:grpSpPr>
          <p:sp>
            <p:nvSpPr>
              <p:cNvPr id="19789" name="Freeform 12543"/>
              <p:cNvSpPr>
                <a:spLocks/>
              </p:cNvSpPr>
              <p:nvPr/>
            </p:nvSpPr>
            <p:spPr bwMode="auto">
              <a:xfrm>
                <a:off x="19907" y="6710"/>
                <a:ext cx="14" cy="2"/>
              </a:xfrm>
              <a:custGeom>
                <a:avLst/>
                <a:gdLst>
                  <a:gd name="T0" fmla="+- 0 19922 19907"/>
                  <a:gd name="T1" fmla="*/ T0 w 14"/>
                  <a:gd name="T2" fmla="+- 0 6710 6710"/>
                  <a:gd name="T3" fmla="*/ 6710 h 2"/>
                  <a:gd name="T4" fmla="+- 0 19907 19907"/>
                  <a:gd name="T5" fmla="*/ T4 w 14"/>
                  <a:gd name="T6" fmla="+- 0 6710 6710"/>
                  <a:gd name="T7" fmla="*/ 6710 h 2"/>
                  <a:gd name="T8" fmla="+- 0 19910 19907"/>
                  <a:gd name="T9" fmla="*/ T8 w 14"/>
                  <a:gd name="T10" fmla="+- 0 6713 6710"/>
                  <a:gd name="T11" fmla="*/ 6713 h 2"/>
                  <a:gd name="T12" fmla="+- 0 19922 19907"/>
                  <a:gd name="T13" fmla="*/ T12 w 14"/>
                  <a:gd name="T14" fmla="+- 0 6713 6710"/>
                  <a:gd name="T15" fmla="*/ 6713 h 2"/>
                  <a:gd name="T16" fmla="+- 0 19922 19907"/>
                  <a:gd name="T17" fmla="*/ T16 w 14"/>
                  <a:gd name="T18" fmla="+- 0 6710 6710"/>
                  <a:gd name="T19" fmla="*/ 671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4" h="2">
                    <a:moveTo>
                      <a:pt x="15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15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82" name="Group 12544"/>
            <p:cNvGrpSpPr>
              <a:grpSpLocks/>
            </p:cNvGrpSpPr>
            <p:nvPr/>
          </p:nvGrpSpPr>
          <p:grpSpPr bwMode="auto">
            <a:xfrm>
              <a:off x="19900" y="6708"/>
              <a:ext cx="31" cy="2"/>
              <a:chOff x="19900" y="6708"/>
              <a:chExt cx="31" cy="2"/>
            </a:xfrm>
          </p:grpSpPr>
          <p:sp>
            <p:nvSpPr>
              <p:cNvPr id="19788" name="Freeform 12545"/>
              <p:cNvSpPr>
                <a:spLocks/>
              </p:cNvSpPr>
              <p:nvPr/>
            </p:nvSpPr>
            <p:spPr bwMode="auto">
              <a:xfrm>
                <a:off x="19900" y="6708"/>
                <a:ext cx="31" cy="2"/>
              </a:xfrm>
              <a:custGeom>
                <a:avLst/>
                <a:gdLst>
                  <a:gd name="T0" fmla="+- 0 19931 19900"/>
                  <a:gd name="T1" fmla="*/ T0 w 31"/>
                  <a:gd name="T2" fmla="+- 0 6708 6708"/>
                  <a:gd name="T3" fmla="*/ 6708 h 2"/>
                  <a:gd name="T4" fmla="+- 0 19900 19900"/>
                  <a:gd name="T5" fmla="*/ T4 w 31"/>
                  <a:gd name="T6" fmla="+- 0 6708 6708"/>
                  <a:gd name="T7" fmla="*/ 6708 h 2"/>
                  <a:gd name="T8" fmla="+- 0 19902 19900"/>
                  <a:gd name="T9" fmla="*/ T8 w 31"/>
                  <a:gd name="T10" fmla="+- 0 6710 6708"/>
                  <a:gd name="T11" fmla="*/ 6710 h 2"/>
                  <a:gd name="T12" fmla="+- 0 19929 19900"/>
                  <a:gd name="T13" fmla="*/ T12 w 31"/>
                  <a:gd name="T14" fmla="+- 0 6710 6708"/>
                  <a:gd name="T15" fmla="*/ 6710 h 2"/>
                  <a:gd name="T16" fmla="+- 0 19931 19900"/>
                  <a:gd name="T17" fmla="*/ T16 w 31"/>
                  <a:gd name="T18" fmla="+- 0 6708 6708"/>
                  <a:gd name="T19" fmla="*/ 670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1" h="2">
                    <a:moveTo>
                      <a:pt x="31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83" name="Group 12546"/>
            <p:cNvGrpSpPr>
              <a:grpSpLocks/>
            </p:cNvGrpSpPr>
            <p:nvPr/>
          </p:nvGrpSpPr>
          <p:grpSpPr bwMode="auto">
            <a:xfrm>
              <a:off x="19895" y="6706"/>
              <a:ext cx="41" cy="2"/>
              <a:chOff x="19895" y="6706"/>
              <a:chExt cx="41" cy="2"/>
            </a:xfrm>
          </p:grpSpPr>
          <p:sp>
            <p:nvSpPr>
              <p:cNvPr id="19787" name="Freeform 12547"/>
              <p:cNvSpPr>
                <a:spLocks/>
              </p:cNvSpPr>
              <p:nvPr/>
            </p:nvSpPr>
            <p:spPr bwMode="auto">
              <a:xfrm>
                <a:off x="19895" y="6706"/>
                <a:ext cx="41" cy="2"/>
              </a:xfrm>
              <a:custGeom>
                <a:avLst/>
                <a:gdLst>
                  <a:gd name="T0" fmla="+- 0 19936 19895"/>
                  <a:gd name="T1" fmla="*/ T0 w 41"/>
                  <a:gd name="T2" fmla="+- 0 6706 6706"/>
                  <a:gd name="T3" fmla="*/ 6706 h 2"/>
                  <a:gd name="T4" fmla="+- 0 19895 19895"/>
                  <a:gd name="T5" fmla="*/ T4 w 41"/>
                  <a:gd name="T6" fmla="+- 0 6706 6706"/>
                  <a:gd name="T7" fmla="*/ 6706 h 2"/>
                  <a:gd name="T8" fmla="+- 0 19898 19895"/>
                  <a:gd name="T9" fmla="*/ T8 w 41"/>
                  <a:gd name="T10" fmla="+- 0 6708 6706"/>
                  <a:gd name="T11" fmla="*/ 6708 h 2"/>
                  <a:gd name="T12" fmla="+- 0 19936 19895"/>
                  <a:gd name="T13" fmla="*/ T12 w 41"/>
                  <a:gd name="T14" fmla="+- 0 6708 6706"/>
                  <a:gd name="T15" fmla="*/ 6708 h 2"/>
                  <a:gd name="T16" fmla="+- 0 19936 19895"/>
                  <a:gd name="T17" fmla="*/ T16 w 41"/>
                  <a:gd name="T18" fmla="+- 0 6706 6706"/>
                  <a:gd name="T19" fmla="*/ 670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1" h="2">
                    <a:moveTo>
                      <a:pt x="41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41" y="2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84" name="Group 12548"/>
            <p:cNvGrpSpPr>
              <a:grpSpLocks/>
            </p:cNvGrpSpPr>
            <p:nvPr/>
          </p:nvGrpSpPr>
          <p:grpSpPr bwMode="auto">
            <a:xfrm>
              <a:off x="19890" y="6701"/>
              <a:ext cx="53" cy="5"/>
              <a:chOff x="19890" y="6701"/>
              <a:chExt cx="53" cy="5"/>
            </a:xfrm>
          </p:grpSpPr>
          <p:sp>
            <p:nvSpPr>
              <p:cNvPr id="19786" name="Freeform 12549"/>
              <p:cNvSpPr>
                <a:spLocks/>
              </p:cNvSpPr>
              <p:nvPr/>
            </p:nvSpPr>
            <p:spPr bwMode="auto">
              <a:xfrm>
                <a:off x="19890" y="6701"/>
                <a:ext cx="53" cy="5"/>
              </a:xfrm>
              <a:custGeom>
                <a:avLst/>
                <a:gdLst>
                  <a:gd name="T0" fmla="+- 0 19943 19890"/>
                  <a:gd name="T1" fmla="*/ T0 w 53"/>
                  <a:gd name="T2" fmla="+- 0 6701 6701"/>
                  <a:gd name="T3" fmla="*/ 6701 h 5"/>
                  <a:gd name="T4" fmla="+- 0 19890 19890"/>
                  <a:gd name="T5" fmla="*/ T4 w 53"/>
                  <a:gd name="T6" fmla="+- 0 6701 6701"/>
                  <a:gd name="T7" fmla="*/ 6701 h 5"/>
                  <a:gd name="T8" fmla="+- 0 19893 19890"/>
                  <a:gd name="T9" fmla="*/ T8 w 53"/>
                  <a:gd name="T10" fmla="+- 0 6703 6701"/>
                  <a:gd name="T11" fmla="*/ 6703 h 5"/>
                  <a:gd name="T12" fmla="+- 0 19893 19890"/>
                  <a:gd name="T13" fmla="*/ T12 w 53"/>
                  <a:gd name="T14" fmla="+- 0 6706 6701"/>
                  <a:gd name="T15" fmla="*/ 6706 h 5"/>
                  <a:gd name="T16" fmla="+- 0 19938 19890"/>
                  <a:gd name="T17" fmla="*/ T16 w 53"/>
                  <a:gd name="T18" fmla="+- 0 6706 6701"/>
                  <a:gd name="T19" fmla="*/ 6706 h 5"/>
                  <a:gd name="T20" fmla="+- 0 19943 19890"/>
                  <a:gd name="T21" fmla="*/ T20 w 53"/>
                  <a:gd name="T22" fmla="+- 0 6701 6701"/>
                  <a:gd name="T23" fmla="*/ 6701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</a:cxnLst>
                <a:rect l="0" t="0" r="r" b="b"/>
                <a:pathLst>
                  <a:path w="53" h="5">
                    <a:moveTo>
                      <a:pt x="5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48" y="5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85" name="Group 12550"/>
            <p:cNvGrpSpPr>
              <a:grpSpLocks/>
            </p:cNvGrpSpPr>
            <p:nvPr/>
          </p:nvGrpSpPr>
          <p:grpSpPr bwMode="auto">
            <a:xfrm>
              <a:off x="19922" y="6696"/>
              <a:ext cx="24" cy="2"/>
              <a:chOff x="19922" y="6696"/>
              <a:chExt cx="24" cy="2"/>
            </a:xfrm>
          </p:grpSpPr>
          <p:sp>
            <p:nvSpPr>
              <p:cNvPr id="19785" name="Freeform 12551"/>
              <p:cNvSpPr>
                <a:spLocks/>
              </p:cNvSpPr>
              <p:nvPr/>
            </p:nvSpPr>
            <p:spPr bwMode="auto">
              <a:xfrm>
                <a:off x="19922" y="6696"/>
                <a:ext cx="24" cy="2"/>
              </a:xfrm>
              <a:custGeom>
                <a:avLst/>
                <a:gdLst>
                  <a:gd name="T0" fmla="+- 0 19922 19922"/>
                  <a:gd name="T1" fmla="*/ T0 w 24"/>
                  <a:gd name="T2" fmla="+- 0 6697 6696"/>
                  <a:gd name="T3" fmla="*/ 6697 h 2"/>
                  <a:gd name="T4" fmla="+- 0 19946 19922"/>
                  <a:gd name="T5" fmla="*/ T4 w 24"/>
                  <a:gd name="T6" fmla="+- 0 6697 6696"/>
                  <a:gd name="T7" fmla="*/ 669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4" h="2">
                    <a:moveTo>
                      <a:pt x="0" y="1"/>
                    </a:moveTo>
                    <a:lnTo>
                      <a:pt x="24" y="1"/>
                    </a:lnTo>
                  </a:path>
                </a:pathLst>
              </a:custGeom>
              <a:noFill/>
              <a:ln w="279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86" name="Group 12552"/>
            <p:cNvGrpSpPr>
              <a:grpSpLocks/>
            </p:cNvGrpSpPr>
            <p:nvPr/>
          </p:nvGrpSpPr>
          <p:grpSpPr bwMode="auto">
            <a:xfrm>
              <a:off x="19926" y="6694"/>
              <a:ext cx="22" cy="2"/>
              <a:chOff x="19926" y="6694"/>
              <a:chExt cx="22" cy="2"/>
            </a:xfrm>
          </p:grpSpPr>
          <p:sp>
            <p:nvSpPr>
              <p:cNvPr id="19784" name="Freeform 12553"/>
              <p:cNvSpPr>
                <a:spLocks/>
              </p:cNvSpPr>
              <p:nvPr/>
            </p:nvSpPr>
            <p:spPr bwMode="auto">
              <a:xfrm>
                <a:off x="19926" y="6694"/>
                <a:ext cx="22" cy="2"/>
              </a:xfrm>
              <a:custGeom>
                <a:avLst/>
                <a:gdLst>
                  <a:gd name="T0" fmla="+- 0 19926 19926"/>
                  <a:gd name="T1" fmla="*/ T0 w 22"/>
                  <a:gd name="T2" fmla="+- 0 6695 6694"/>
                  <a:gd name="T3" fmla="*/ 6695 h 2"/>
                  <a:gd name="T4" fmla="+- 0 19948 19926"/>
                  <a:gd name="T5" fmla="*/ T4 w 22"/>
                  <a:gd name="T6" fmla="+- 0 6695 6694"/>
                  <a:gd name="T7" fmla="*/ 669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2" h="2">
                    <a:moveTo>
                      <a:pt x="0" y="1"/>
                    </a:moveTo>
                    <a:lnTo>
                      <a:pt x="22" y="1"/>
                    </a:lnTo>
                  </a:path>
                </a:pathLst>
              </a:custGeom>
              <a:noFill/>
              <a:ln w="279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87" name="Group 12554"/>
            <p:cNvGrpSpPr>
              <a:grpSpLocks/>
            </p:cNvGrpSpPr>
            <p:nvPr/>
          </p:nvGrpSpPr>
          <p:grpSpPr bwMode="auto">
            <a:xfrm>
              <a:off x="19929" y="6626"/>
              <a:ext cx="29" cy="67"/>
              <a:chOff x="19929" y="6626"/>
              <a:chExt cx="29" cy="67"/>
            </a:xfrm>
          </p:grpSpPr>
          <p:sp>
            <p:nvSpPr>
              <p:cNvPr id="19783" name="Freeform 12555"/>
              <p:cNvSpPr>
                <a:spLocks/>
              </p:cNvSpPr>
              <p:nvPr/>
            </p:nvSpPr>
            <p:spPr bwMode="auto">
              <a:xfrm>
                <a:off x="19929" y="6626"/>
                <a:ext cx="29" cy="67"/>
              </a:xfrm>
              <a:custGeom>
                <a:avLst/>
                <a:gdLst>
                  <a:gd name="T0" fmla="+- 0 19950 19929"/>
                  <a:gd name="T1" fmla="*/ T0 w 29"/>
                  <a:gd name="T2" fmla="+- 0 6626 6626"/>
                  <a:gd name="T3" fmla="*/ 6626 h 67"/>
                  <a:gd name="T4" fmla="+- 0 19929 19929"/>
                  <a:gd name="T5" fmla="*/ T4 w 29"/>
                  <a:gd name="T6" fmla="+- 0 6626 6626"/>
                  <a:gd name="T7" fmla="*/ 6626 h 67"/>
                  <a:gd name="T8" fmla="+- 0 19934 19929"/>
                  <a:gd name="T9" fmla="*/ T8 w 29"/>
                  <a:gd name="T10" fmla="+- 0 6631 6626"/>
                  <a:gd name="T11" fmla="*/ 6631 h 67"/>
                  <a:gd name="T12" fmla="+- 0 19934 19929"/>
                  <a:gd name="T13" fmla="*/ T12 w 29"/>
                  <a:gd name="T14" fmla="+- 0 6634 6626"/>
                  <a:gd name="T15" fmla="*/ 6634 h 67"/>
                  <a:gd name="T16" fmla="+- 0 19936 19929"/>
                  <a:gd name="T17" fmla="*/ T16 w 29"/>
                  <a:gd name="T18" fmla="+- 0 6634 6626"/>
                  <a:gd name="T19" fmla="*/ 6634 h 67"/>
                  <a:gd name="T20" fmla="+- 0 19936 19929"/>
                  <a:gd name="T21" fmla="*/ T20 w 29"/>
                  <a:gd name="T22" fmla="+- 0 6638 6626"/>
                  <a:gd name="T23" fmla="*/ 6638 h 67"/>
                  <a:gd name="T24" fmla="+- 0 19938 19929"/>
                  <a:gd name="T25" fmla="*/ T24 w 29"/>
                  <a:gd name="T26" fmla="+- 0 6641 6626"/>
                  <a:gd name="T27" fmla="*/ 6641 h 67"/>
                  <a:gd name="T28" fmla="+- 0 19938 19929"/>
                  <a:gd name="T29" fmla="*/ T28 w 29"/>
                  <a:gd name="T30" fmla="+- 0 6646 6626"/>
                  <a:gd name="T31" fmla="*/ 6646 h 67"/>
                  <a:gd name="T32" fmla="+- 0 19941 19929"/>
                  <a:gd name="T33" fmla="*/ T32 w 29"/>
                  <a:gd name="T34" fmla="+- 0 6648 6626"/>
                  <a:gd name="T35" fmla="*/ 6648 h 67"/>
                  <a:gd name="T36" fmla="+- 0 19941 19929"/>
                  <a:gd name="T37" fmla="*/ T36 w 29"/>
                  <a:gd name="T38" fmla="+- 0 6672 6626"/>
                  <a:gd name="T39" fmla="*/ 6672 h 67"/>
                  <a:gd name="T40" fmla="+- 0 19938 19929"/>
                  <a:gd name="T41" fmla="*/ T40 w 29"/>
                  <a:gd name="T42" fmla="+- 0 6674 6626"/>
                  <a:gd name="T43" fmla="*/ 6674 h 67"/>
                  <a:gd name="T44" fmla="+- 0 19938 19929"/>
                  <a:gd name="T45" fmla="*/ T44 w 29"/>
                  <a:gd name="T46" fmla="+- 0 6682 6626"/>
                  <a:gd name="T47" fmla="*/ 6682 h 67"/>
                  <a:gd name="T48" fmla="+- 0 19936 19929"/>
                  <a:gd name="T49" fmla="*/ T48 w 29"/>
                  <a:gd name="T50" fmla="+- 0 6682 6626"/>
                  <a:gd name="T51" fmla="*/ 6682 h 67"/>
                  <a:gd name="T52" fmla="+- 0 19936 19929"/>
                  <a:gd name="T53" fmla="*/ T52 w 29"/>
                  <a:gd name="T54" fmla="+- 0 6686 6626"/>
                  <a:gd name="T55" fmla="*/ 6686 h 67"/>
                  <a:gd name="T56" fmla="+- 0 19934 19929"/>
                  <a:gd name="T57" fmla="*/ T56 w 29"/>
                  <a:gd name="T58" fmla="+- 0 6686 6626"/>
                  <a:gd name="T59" fmla="*/ 6686 h 67"/>
                  <a:gd name="T60" fmla="+- 0 19934 19929"/>
                  <a:gd name="T61" fmla="*/ T60 w 29"/>
                  <a:gd name="T62" fmla="+- 0 6689 6626"/>
                  <a:gd name="T63" fmla="*/ 6689 h 67"/>
                  <a:gd name="T64" fmla="+- 0 19929 19929"/>
                  <a:gd name="T65" fmla="*/ T64 w 29"/>
                  <a:gd name="T66" fmla="+- 0 6694 6626"/>
                  <a:gd name="T67" fmla="*/ 6694 h 67"/>
                  <a:gd name="T68" fmla="+- 0 19950 19929"/>
                  <a:gd name="T69" fmla="*/ T68 w 29"/>
                  <a:gd name="T70" fmla="+- 0 6694 6626"/>
                  <a:gd name="T71" fmla="*/ 6694 h 67"/>
                  <a:gd name="T72" fmla="+- 0 19950 19929"/>
                  <a:gd name="T73" fmla="*/ T72 w 29"/>
                  <a:gd name="T74" fmla="+- 0 6691 6626"/>
                  <a:gd name="T75" fmla="*/ 6691 h 67"/>
                  <a:gd name="T76" fmla="+- 0 19953 19929"/>
                  <a:gd name="T77" fmla="*/ T76 w 29"/>
                  <a:gd name="T78" fmla="+- 0 6689 6626"/>
                  <a:gd name="T79" fmla="*/ 6689 h 67"/>
                  <a:gd name="T80" fmla="+- 0 19953 19929"/>
                  <a:gd name="T81" fmla="*/ T80 w 29"/>
                  <a:gd name="T82" fmla="+- 0 6684 6626"/>
                  <a:gd name="T83" fmla="*/ 6684 h 67"/>
                  <a:gd name="T84" fmla="+- 0 19955 19929"/>
                  <a:gd name="T85" fmla="*/ T84 w 29"/>
                  <a:gd name="T86" fmla="+- 0 6682 6626"/>
                  <a:gd name="T87" fmla="*/ 6682 h 67"/>
                  <a:gd name="T88" fmla="+- 0 19955 19929"/>
                  <a:gd name="T89" fmla="*/ T88 w 29"/>
                  <a:gd name="T90" fmla="+- 0 6674 6626"/>
                  <a:gd name="T91" fmla="*/ 6674 h 67"/>
                  <a:gd name="T92" fmla="+- 0 19958 19929"/>
                  <a:gd name="T93" fmla="*/ T92 w 29"/>
                  <a:gd name="T94" fmla="+- 0 6674 6626"/>
                  <a:gd name="T95" fmla="*/ 6674 h 67"/>
                  <a:gd name="T96" fmla="+- 0 19958 19929"/>
                  <a:gd name="T97" fmla="*/ T96 w 29"/>
                  <a:gd name="T98" fmla="+- 0 6646 6626"/>
                  <a:gd name="T99" fmla="*/ 6646 h 67"/>
                  <a:gd name="T100" fmla="+- 0 19955 19929"/>
                  <a:gd name="T101" fmla="*/ T100 w 29"/>
                  <a:gd name="T102" fmla="+- 0 6643 6626"/>
                  <a:gd name="T103" fmla="*/ 6643 h 67"/>
                  <a:gd name="T104" fmla="+- 0 19955 19929"/>
                  <a:gd name="T105" fmla="*/ T104 w 29"/>
                  <a:gd name="T106" fmla="+- 0 6638 6626"/>
                  <a:gd name="T107" fmla="*/ 6638 h 67"/>
                  <a:gd name="T108" fmla="+- 0 19953 19929"/>
                  <a:gd name="T109" fmla="*/ T108 w 29"/>
                  <a:gd name="T110" fmla="+- 0 6636 6626"/>
                  <a:gd name="T111" fmla="*/ 6636 h 67"/>
                  <a:gd name="T112" fmla="+- 0 19953 19929"/>
                  <a:gd name="T113" fmla="*/ T112 w 29"/>
                  <a:gd name="T114" fmla="+- 0 6634 6626"/>
                  <a:gd name="T115" fmla="*/ 6634 h 67"/>
                  <a:gd name="T116" fmla="+- 0 19950 19929"/>
                  <a:gd name="T117" fmla="*/ T116 w 29"/>
                  <a:gd name="T118" fmla="+- 0 6631 6626"/>
                  <a:gd name="T119" fmla="*/ 6631 h 67"/>
                  <a:gd name="T120" fmla="+- 0 19950 19929"/>
                  <a:gd name="T121" fmla="*/ T120 w 29"/>
                  <a:gd name="T122" fmla="+- 0 6626 6626"/>
                  <a:gd name="T123" fmla="*/ 6626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</a:cxnLst>
                <a:rect l="0" t="0" r="r" b="b"/>
                <a:pathLst>
                  <a:path w="29" h="67">
                    <a:moveTo>
                      <a:pt x="21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7" y="12"/>
                    </a:lnTo>
                    <a:lnTo>
                      <a:pt x="9" y="15"/>
                    </a:lnTo>
                    <a:lnTo>
                      <a:pt x="9" y="20"/>
                    </a:lnTo>
                    <a:lnTo>
                      <a:pt x="12" y="22"/>
                    </a:lnTo>
                    <a:lnTo>
                      <a:pt x="12" y="46"/>
                    </a:lnTo>
                    <a:lnTo>
                      <a:pt x="9" y="48"/>
                    </a:lnTo>
                    <a:lnTo>
                      <a:pt x="9" y="56"/>
                    </a:lnTo>
                    <a:lnTo>
                      <a:pt x="7" y="56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5" y="63"/>
                    </a:lnTo>
                    <a:lnTo>
                      <a:pt x="0" y="68"/>
                    </a:lnTo>
                    <a:lnTo>
                      <a:pt x="21" y="68"/>
                    </a:lnTo>
                    <a:lnTo>
                      <a:pt x="21" y="65"/>
                    </a:lnTo>
                    <a:lnTo>
                      <a:pt x="24" y="63"/>
                    </a:lnTo>
                    <a:lnTo>
                      <a:pt x="24" y="58"/>
                    </a:lnTo>
                    <a:lnTo>
                      <a:pt x="26" y="56"/>
                    </a:lnTo>
                    <a:lnTo>
                      <a:pt x="26" y="48"/>
                    </a:lnTo>
                    <a:lnTo>
                      <a:pt x="29" y="48"/>
                    </a:lnTo>
                    <a:lnTo>
                      <a:pt x="29" y="20"/>
                    </a:lnTo>
                    <a:lnTo>
                      <a:pt x="26" y="17"/>
                    </a:lnTo>
                    <a:lnTo>
                      <a:pt x="26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88" name="Group 12556"/>
            <p:cNvGrpSpPr>
              <a:grpSpLocks/>
            </p:cNvGrpSpPr>
            <p:nvPr/>
          </p:nvGrpSpPr>
          <p:grpSpPr bwMode="auto">
            <a:xfrm>
              <a:off x="19926" y="6624"/>
              <a:ext cx="22" cy="2"/>
              <a:chOff x="19926" y="6624"/>
              <a:chExt cx="22" cy="2"/>
            </a:xfrm>
          </p:grpSpPr>
          <p:sp>
            <p:nvSpPr>
              <p:cNvPr id="19782" name="Freeform 12557"/>
              <p:cNvSpPr>
                <a:spLocks/>
              </p:cNvSpPr>
              <p:nvPr/>
            </p:nvSpPr>
            <p:spPr bwMode="auto">
              <a:xfrm>
                <a:off x="19926" y="6624"/>
                <a:ext cx="22" cy="2"/>
              </a:xfrm>
              <a:custGeom>
                <a:avLst/>
                <a:gdLst>
                  <a:gd name="T0" fmla="+- 0 19926 19926"/>
                  <a:gd name="T1" fmla="*/ T0 w 22"/>
                  <a:gd name="T2" fmla="+- 0 6625 6624"/>
                  <a:gd name="T3" fmla="*/ 6625 h 2"/>
                  <a:gd name="T4" fmla="+- 0 19948 19926"/>
                  <a:gd name="T5" fmla="*/ T4 w 22"/>
                  <a:gd name="T6" fmla="+- 0 6625 6624"/>
                  <a:gd name="T7" fmla="*/ 6625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2" h="2">
                    <a:moveTo>
                      <a:pt x="0" y="1"/>
                    </a:moveTo>
                    <a:lnTo>
                      <a:pt x="22" y="1"/>
                    </a:lnTo>
                  </a:path>
                </a:pathLst>
              </a:custGeom>
              <a:noFill/>
              <a:ln w="279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89" name="Group 12558"/>
            <p:cNvGrpSpPr>
              <a:grpSpLocks/>
            </p:cNvGrpSpPr>
            <p:nvPr/>
          </p:nvGrpSpPr>
          <p:grpSpPr bwMode="auto">
            <a:xfrm>
              <a:off x="19888" y="6622"/>
              <a:ext cx="22" cy="2"/>
              <a:chOff x="19888" y="6622"/>
              <a:chExt cx="22" cy="2"/>
            </a:xfrm>
          </p:grpSpPr>
          <p:sp>
            <p:nvSpPr>
              <p:cNvPr id="19781" name="Freeform 12559"/>
              <p:cNvSpPr>
                <a:spLocks/>
              </p:cNvSpPr>
              <p:nvPr/>
            </p:nvSpPr>
            <p:spPr bwMode="auto">
              <a:xfrm>
                <a:off x="19888" y="6622"/>
                <a:ext cx="22" cy="2"/>
              </a:xfrm>
              <a:custGeom>
                <a:avLst/>
                <a:gdLst>
                  <a:gd name="T0" fmla="+- 0 19910 19888"/>
                  <a:gd name="T1" fmla="*/ T0 w 22"/>
                  <a:gd name="T2" fmla="+- 0 6622 6622"/>
                  <a:gd name="T3" fmla="*/ 6622 h 2"/>
                  <a:gd name="T4" fmla="+- 0 19888 19888"/>
                  <a:gd name="T5" fmla="*/ T4 w 22"/>
                  <a:gd name="T6" fmla="+- 0 6622 6622"/>
                  <a:gd name="T7" fmla="*/ 6622 h 2"/>
                  <a:gd name="T8" fmla="+- 0 19888 19888"/>
                  <a:gd name="T9" fmla="*/ T8 w 22"/>
                  <a:gd name="T10" fmla="+- 0 6624 6622"/>
                  <a:gd name="T11" fmla="*/ 6624 h 2"/>
                  <a:gd name="T12" fmla="+- 0 19907 19888"/>
                  <a:gd name="T13" fmla="*/ T12 w 22"/>
                  <a:gd name="T14" fmla="+- 0 6624 6622"/>
                  <a:gd name="T15" fmla="*/ 6624 h 2"/>
                  <a:gd name="T16" fmla="+- 0 19910 19888"/>
                  <a:gd name="T17" fmla="*/ T16 w 22"/>
                  <a:gd name="T18" fmla="+- 0 6622 6622"/>
                  <a:gd name="T19" fmla="*/ 662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">
                    <a:moveTo>
                      <a:pt x="2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9" y="2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90" name="Group 12560"/>
            <p:cNvGrpSpPr>
              <a:grpSpLocks/>
            </p:cNvGrpSpPr>
            <p:nvPr/>
          </p:nvGrpSpPr>
          <p:grpSpPr bwMode="auto">
            <a:xfrm>
              <a:off x="19890" y="6614"/>
              <a:ext cx="55" cy="10"/>
              <a:chOff x="19890" y="6614"/>
              <a:chExt cx="55" cy="10"/>
            </a:xfrm>
          </p:grpSpPr>
          <p:sp>
            <p:nvSpPr>
              <p:cNvPr id="19780" name="Freeform 12561"/>
              <p:cNvSpPr>
                <a:spLocks/>
              </p:cNvSpPr>
              <p:nvPr/>
            </p:nvSpPr>
            <p:spPr bwMode="auto">
              <a:xfrm>
                <a:off x="19890" y="6614"/>
                <a:ext cx="55" cy="10"/>
              </a:xfrm>
              <a:custGeom>
                <a:avLst/>
                <a:gdLst>
                  <a:gd name="T0" fmla="+- 0 19938 19890"/>
                  <a:gd name="T1" fmla="*/ T0 w 55"/>
                  <a:gd name="T2" fmla="+- 0 6614 6614"/>
                  <a:gd name="T3" fmla="*/ 6614 h 10"/>
                  <a:gd name="T4" fmla="+- 0 19895 19890"/>
                  <a:gd name="T5" fmla="*/ T4 w 55"/>
                  <a:gd name="T6" fmla="+- 0 6614 6614"/>
                  <a:gd name="T7" fmla="*/ 6614 h 10"/>
                  <a:gd name="T8" fmla="+- 0 19890 19890"/>
                  <a:gd name="T9" fmla="*/ T8 w 55"/>
                  <a:gd name="T10" fmla="+- 0 6619 6614"/>
                  <a:gd name="T11" fmla="*/ 6619 h 10"/>
                  <a:gd name="T12" fmla="+- 0 19890 19890"/>
                  <a:gd name="T13" fmla="*/ T12 w 55"/>
                  <a:gd name="T14" fmla="+- 0 6622 6614"/>
                  <a:gd name="T15" fmla="*/ 6622 h 10"/>
                  <a:gd name="T16" fmla="+- 0 19919 19890"/>
                  <a:gd name="T17" fmla="*/ T16 w 55"/>
                  <a:gd name="T18" fmla="+- 0 6622 6614"/>
                  <a:gd name="T19" fmla="*/ 6622 h 10"/>
                  <a:gd name="T20" fmla="+- 0 19922 19890"/>
                  <a:gd name="T21" fmla="*/ T20 w 55"/>
                  <a:gd name="T22" fmla="+- 0 6624 6614"/>
                  <a:gd name="T23" fmla="*/ 6624 h 10"/>
                  <a:gd name="T24" fmla="+- 0 19946 19890"/>
                  <a:gd name="T25" fmla="*/ T24 w 55"/>
                  <a:gd name="T26" fmla="+- 0 6624 6614"/>
                  <a:gd name="T27" fmla="*/ 6624 h 10"/>
                  <a:gd name="T28" fmla="+- 0 19946 19890"/>
                  <a:gd name="T29" fmla="*/ T28 w 55"/>
                  <a:gd name="T30" fmla="+- 0 6622 6614"/>
                  <a:gd name="T31" fmla="*/ 6622 h 10"/>
                  <a:gd name="T32" fmla="+- 0 19938 19890"/>
                  <a:gd name="T33" fmla="*/ T32 w 55"/>
                  <a:gd name="T34" fmla="+- 0 6614 6614"/>
                  <a:gd name="T35" fmla="*/ 6614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</a:cxnLst>
                <a:rect l="0" t="0" r="r" b="b"/>
                <a:pathLst>
                  <a:path w="55" h="10">
                    <a:moveTo>
                      <a:pt x="48" y="0"/>
                    </a:moveTo>
                    <a:lnTo>
                      <a:pt x="5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29" y="8"/>
                    </a:lnTo>
                    <a:lnTo>
                      <a:pt x="32" y="10"/>
                    </a:lnTo>
                    <a:lnTo>
                      <a:pt x="56" y="10"/>
                    </a:lnTo>
                    <a:lnTo>
                      <a:pt x="56" y="8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91" name="Group 12562"/>
            <p:cNvGrpSpPr>
              <a:grpSpLocks/>
            </p:cNvGrpSpPr>
            <p:nvPr/>
          </p:nvGrpSpPr>
          <p:grpSpPr bwMode="auto">
            <a:xfrm>
              <a:off x="19898" y="6612"/>
              <a:ext cx="38" cy="2"/>
              <a:chOff x="19898" y="6612"/>
              <a:chExt cx="38" cy="2"/>
            </a:xfrm>
          </p:grpSpPr>
          <p:sp>
            <p:nvSpPr>
              <p:cNvPr id="19779" name="Freeform 12563"/>
              <p:cNvSpPr>
                <a:spLocks/>
              </p:cNvSpPr>
              <p:nvPr/>
            </p:nvSpPr>
            <p:spPr bwMode="auto">
              <a:xfrm>
                <a:off x="19898" y="6612"/>
                <a:ext cx="38" cy="2"/>
              </a:xfrm>
              <a:custGeom>
                <a:avLst/>
                <a:gdLst>
                  <a:gd name="T0" fmla="+- 0 19934 19898"/>
                  <a:gd name="T1" fmla="*/ T0 w 38"/>
                  <a:gd name="T2" fmla="+- 0 6612 6612"/>
                  <a:gd name="T3" fmla="*/ 6612 h 2"/>
                  <a:gd name="T4" fmla="+- 0 19900 19898"/>
                  <a:gd name="T5" fmla="*/ T4 w 38"/>
                  <a:gd name="T6" fmla="+- 0 6612 6612"/>
                  <a:gd name="T7" fmla="*/ 6612 h 2"/>
                  <a:gd name="T8" fmla="+- 0 19898 19898"/>
                  <a:gd name="T9" fmla="*/ T8 w 38"/>
                  <a:gd name="T10" fmla="+- 0 6614 6612"/>
                  <a:gd name="T11" fmla="*/ 6614 h 2"/>
                  <a:gd name="T12" fmla="+- 0 19936 19898"/>
                  <a:gd name="T13" fmla="*/ T12 w 38"/>
                  <a:gd name="T14" fmla="+- 0 6614 6612"/>
                  <a:gd name="T15" fmla="*/ 6614 h 2"/>
                  <a:gd name="T16" fmla="+- 0 19934 19898"/>
                  <a:gd name="T17" fmla="*/ T16 w 38"/>
                  <a:gd name="T18" fmla="+- 0 6612 6612"/>
                  <a:gd name="T19" fmla="*/ 661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8" h="2">
                    <a:moveTo>
                      <a:pt x="36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38" y="2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92" name="Group 12564"/>
            <p:cNvGrpSpPr>
              <a:grpSpLocks/>
            </p:cNvGrpSpPr>
            <p:nvPr/>
          </p:nvGrpSpPr>
          <p:grpSpPr bwMode="auto">
            <a:xfrm>
              <a:off x="19902" y="6610"/>
              <a:ext cx="26" cy="2"/>
              <a:chOff x="19902" y="6610"/>
              <a:chExt cx="26" cy="2"/>
            </a:xfrm>
          </p:grpSpPr>
          <p:sp>
            <p:nvSpPr>
              <p:cNvPr id="19778" name="Freeform 12565"/>
              <p:cNvSpPr>
                <a:spLocks/>
              </p:cNvSpPr>
              <p:nvPr/>
            </p:nvSpPr>
            <p:spPr bwMode="auto">
              <a:xfrm>
                <a:off x="19902" y="6610"/>
                <a:ext cx="26" cy="2"/>
              </a:xfrm>
              <a:custGeom>
                <a:avLst/>
                <a:gdLst>
                  <a:gd name="T0" fmla="+- 0 19926 19902"/>
                  <a:gd name="T1" fmla="*/ T0 w 26"/>
                  <a:gd name="T2" fmla="+- 0 6610 6610"/>
                  <a:gd name="T3" fmla="*/ 6610 h 2"/>
                  <a:gd name="T4" fmla="+- 0 19905 19902"/>
                  <a:gd name="T5" fmla="*/ T4 w 26"/>
                  <a:gd name="T6" fmla="+- 0 6610 6610"/>
                  <a:gd name="T7" fmla="*/ 6610 h 2"/>
                  <a:gd name="T8" fmla="+- 0 19902 19902"/>
                  <a:gd name="T9" fmla="*/ T8 w 26"/>
                  <a:gd name="T10" fmla="+- 0 6612 6610"/>
                  <a:gd name="T11" fmla="*/ 6612 h 2"/>
                  <a:gd name="T12" fmla="+- 0 19929 19902"/>
                  <a:gd name="T13" fmla="*/ T12 w 26"/>
                  <a:gd name="T14" fmla="+- 0 6612 6610"/>
                  <a:gd name="T15" fmla="*/ 6612 h 2"/>
                  <a:gd name="T16" fmla="+- 0 19926 19902"/>
                  <a:gd name="T17" fmla="*/ T16 w 26"/>
                  <a:gd name="T18" fmla="+- 0 6610 6610"/>
                  <a:gd name="T19" fmla="*/ 661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6" h="2">
                    <a:moveTo>
                      <a:pt x="24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27" y="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93" name="Group 12566"/>
            <p:cNvGrpSpPr>
              <a:grpSpLocks/>
            </p:cNvGrpSpPr>
            <p:nvPr/>
          </p:nvGrpSpPr>
          <p:grpSpPr bwMode="auto">
            <a:xfrm>
              <a:off x="19979" y="6612"/>
              <a:ext cx="79" cy="98"/>
              <a:chOff x="19979" y="6612"/>
              <a:chExt cx="79" cy="98"/>
            </a:xfrm>
          </p:grpSpPr>
          <p:sp>
            <p:nvSpPr>
              <p:cNvPr id="19775" name="Freeform 12567"/>
              <p:cNvSpPr>
                <a:spLocks/>
              </p:cNvSpPr>
              <p:nvPr/>
            </p:nvSpPr>
            <p:spPr bwMode="auto">
              <a:xfrm>
                <a:off x="19979" y="6612"/>
                <a:ext cx="79" cy="98"/>
              </a:xfrm>
              <a:custGeom>
                <a:avLst/>
                <a:gdLst>
                  <a:gd name="T0" fmla="+- 0 19996 19979"/>
                  <a:gd name="T1" fmla="*/ T0 w 79"/>
                  <a:gd name="T2" fmla="+- 0 6612 6612"/>
                  <a:gd name="T3" fmla="*/ 6612 h 98"/>
                  <a:gd name="T4" fmla="+- 0 19979 19979"/>
                  <a:gd name="T5" fmla="*/ T4 w 79"/>
                  <a:gd name="T6" fmla="+- 0 6612 6612"/>
                  <a:gd name="T7" fmla="*/ 6612 h 98"/>
                  <a:gd name="T8" fmla="+- 0 19979 19979"/>
                  <a:gd name="T9" fmla="*/ T8 w 79"/>
                  <a:gd name="T10" fmla="+- 0 6710 6612"/>
                  <a:gd name="T11" fmla="*/ 6710 h 98"/>
                  <a:gd name="T12" fmla="+- 0 19996 19979"/>
                  <a:gd name="T13" fmla="*/ T12 w 79"/>
                  <a:gd name="T14" fmla="+- 0 6710 6612"/>
                  <a:gd name="T15" fmla="*/ 6710 h 98"/>
                  <a:gd name="T16" fmla="+- 0 20011 19979"/>
                  <a:gd name="T17" fmla="*/ T16 w 79"/>
                  <a:gd name="T18" fmla="+- 0 6686 6612"/>
                  <a:gd name="T19" fmla="*/ 6686 h 98"/>
                  <a:gd name="T20" fmla="+- 0 19996 19979"/>
                  <a:gd name="T21" fmla="*/ T20 w 79"/>
                  <a:gd name="T22" fmla="+- 0 6686 6612"/>
                  <a:gd name="T23" fmla="*/ 6686 h 98"/>
                  <a:gd name="T24" fmla="+- 0 19996 19979"/>
                  <a:gd name="T25" fmla="*/ T24 w 79"/>
                  <a:gd name="T26" fmla="+- 0 6612 6612"/>
                  <a:gd name="T27" fmla="*/ 6612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79" h="98">
                    <a:moveTo>
                      <a:pt x="17" y="0"/>
                    </a:moveTo>
                    <a:lnTo>
                      <a:pt x="0" y="0"/>
                    </a:lnTo>
                    <a:lnTo>
                      <a:pt x="0" y="98"/>
                    </a:lnTo>
                    <a:lnTo>
                      <a:pt x="17" y="98"/>
                    </a:lnTo>
                    <a:lnTo>
                      <a:pt x="32" y="74"/>
                    </a:lnTo>
                    <a:lnTo>
                      <a:pt x="17" y="74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76" name="Freeform 12568"/>
              <p:cNvSpPr>
                <a:spLocks/>
              </p:cNvSpPr>
              <p:nvPr/>
            </p:nvSpPr>
            <p:spPr bwMode="auto">
              <a:xfrm>
                <a:off x="19979" y="6612"/>
                <a:ext cx="79" cy="98"/>
              </a:xfrm>
              <a:custGeom>
                <a:avLst/>
                <a:gdLst>
                  <a:gd name="T0" fmla="+- 0 20058 19979"/>
                  <a:gd name="T1" fmla="*/ T0 w 79"/>
                  <a:gd name="T2" fmla="+- 0 6636 6612"/>
                  <a:gd name="T3" fmla="*/ 6636 h 98"/>
                  <a:gd name="T4" fmla="+- 0 20042 19979"/>
                  <a:gd name="T5" fmla="*/ T4 w 79"/>
                  <a:gd name="T6" fmla="+- 0 6636 6612"/>
                  <a:gd name="T7" fmla="*/ 6636 h 98"/>
                  <a:gd name="T8" fmla="+- 0 20042 19979"/>
                  <a:gd name="T9" fmla="*/ T8 w 79"/>
                  <a:gd name="T10" fmla="+- 0 6710 6612"/>
                  <a:gd name="T11" fmla="*/ 6710 h 98"/>
                  <a:gd name="T12" fmla="+- 0 20058 19979"/>
                  <a:gd name="T13" fmla="*/ T12 w 79"/>
                  <a:gd name="T14" fmla="+- 0 6710 6612"/>
                  <a:gd name="T15" fmla="*/ 6710 h 98"/>
                  <a:gd name="T16" fmla="+- 0 20058 19979"/>
                  <a:gd name="T17" fmla="*/ T16 w 79"/>
                  <a:gd name="T18" fmla="+- 0 6636 6612"/>
                  <a:gd name="T19" fmla="*/ 6636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9" h="98">
                    <a:moveTo>
                      <a:pt x="79" y="24"/>
                    </a:moveTo>
                    <a:lnTo>
                      <a:pt x="63" y="24"/>
                    </a:lnTo>
                    <a:lnTo>
                      <a:pt x="63" y="98"/>
                    </a:lnTo>
                    <a:lnTo>
                      <a:pt x="79" y="98"/>
                    </a:lnTo>
                    <a:lnTo>
                      <a:pt x="79" y="2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77" name="Freeform 12569"/>
              <p:cNvSpPr>
                <a:spLocks/>
              </p:cNvSpPr>
              <p:nvPr/>
            </p:nvSpPr>
            <p:spPr bwMode="auto">
              <a:xfrm>
                <a:off x="19979" y="6612"/>
                <a:ext cx="79" cy="98"/>
              </a:xfrm>
              <a:custGeom>
                <a:avLst/>
                <a:gdLst>
                  <a:gd name="T0" fmla="+- 0 20058 19979"/>
                  <a:gd name="T1" fmla="*/ T0 w 79"/>
                  <a:gd name="T2" fmla="+- 0 6612 6612"/>
                  <a:gd name="T3" fmla="*/ 6612 h 98"/>
                  <a:gd name="T4" fmla="+- 0 20042 19979"/>
                  <a:gd name="T5" fmla="*/ T4 w 79"/>
                  <a:gd name="T6" fmla="+- 0 6612 6612"/>
                  <a:gd name="T7" fmla="*/ 6612 h 98"/>
                  <a:gd name="T8" fmla="+- 0 19996 19979"/>
                  <a:gd name="T9" fmla="*/ T8 w 79"/>
                  <a:gd name="T10" fmla="+- 0 6686 6612"/>
                  <a:gd name="T11" fmla="*/ 6686 h 98"/>
                  <a:gd name="T12" fmla="+- 0 20011 19979"/>
                  <a:gd name="T13" fmla="*/ T12 w 79"/>
                  <a:gd name="T14" fmla="+- 0 6686 6612"/>
                  <a:gd name="T15" fmla="*/ 6686 h 98"/>
                  <a:gd name="T16" fmla="+- 0 20042 19979"/>
                  <a:gd name="T17" fmla="*/ T16 w 79"/>
                  <a:gd name="T18" fmla="+- 0 6636 6612"/>
                  <a:gd name="T19" fmla="*/ 6636 h 98"/>
                  <a:gd name="T20" fmla="+- 0 20058 19979"/>
                  <a:gd name="T21" fmla="*/ T20 w 79"/>
                  <a:gd name="T22" fmla="+- 0 6636 6612"/>
                  <a:gd name="T23" fmla="*/ 6636 h 98"/>
                  <a:gd name="T24" fmla="+- 0 20058 19979"/>
                  <a:gd name="T25" fmla="*/ T24 w 79"/>
                  <a:gd name="T26" fmla="+- 0 6612 6612"/>
                  <a:gd name="T27" fmla="*/ 6612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79" h="98">
                    <a:moveTo>
                      <a:pt x="79" y="0"/>
                    </a:moveTo>
                    <a:lnTo>
                      <a:pt x="63" y="0"/>
                    </a:lnTo>
                    <a:lnTo>
                      <a:pt x="17" y="74"/>
                    </a:lnTo>
                    <a:lnTo>
                      <a:pt x="32" y="74"/>
                    </a:lnTo>
                    <a:lnTo>
                      <a:pt x="63" y="24"/>
                    </a:lnTo>
                    <a:lnTo>
                      <a:pt x="79" y="24"/>
                    </a:lnTo>
                    <a:lnTo>
                      <a:pt x="7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94" name="Group 12570"/>
            <p:cNvGrpSpPr>
              <a:grpSpLocks/>
            </p:cNvGrpSpPr>
            <p:nvPr/>
          </p:nvGrpSpPr>
          <p:grpSpPr bwMode="auto">
            <a:xfrm>
              <a:off x="20142" y="6670"/>
              <a:ext cx="17" cy="41"/>
              <a:chOff x="20142" y="6670"/>
              <a:chExt cx="17" cy="41"/>
            </a:xfrm>
          </p:grpSpPr>
          <p:sp>
            <p:nvSpPr>
              <p:cNvPr id="19774" name="Freeform 12571"/>
              <p:cNvSpPr>
                <a:spLocks/>
              </p:cNvSpPr>
              <p:nvPr/>
            </p:nvSpPr>
            <p:spPr bwMode="auto">
              <a:xfrm>
                <a:off x="20142" y="6670"/>
                <a:ext cx="17" cy="41"/>
              </a:xfrm>
              <a:custGeom>
                <a:avLst/>
                <a:gdLst>
                  <a:gd name="T0" fmla="+- 0 20142 20142"/>
                  <a:gd name="T1" fmla="*/ T0 w 17"/>
                  <a:gd name="T2" fmla="+- 0 6690 6670"/>
                  <a:gd name="T3" fmla="*/ 6690 h 41"/>
                  <a:gd name="T4" fmla="+- 0 20159 20142"/>
                  <a:gd name="T5" fmla="*/ T4 w 17"/>
                  <a:gd name="T6" fmla="+- 0 6690 6670"/>
                  <a:gd name="T7" fmla="*/ 6690 h 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41">
                    <a:moveTo>
                      <a:pt x="0" y="20"/>
                    </a:moveTo>
                    <a:lnTo>
                      <a:pt x="17" y="20"/>
                    </a:lnTo>
                  </a:path>
                </a:pathLst>
              </a:custGeom>
              <a:noFill/>
              <a:ln w="2717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95" name="Group 12572"/>
            <p:cNvGrpSpPr>
              <a:grpSpLocks/>
            </p:cNvGrpSpPr>
            <p:nvPr/>
          </p:nvGrpSpPr>
          <p:grpSpPr bwMode="auto">
            <a:xfrm>
              <a:off x="20099" y="6672"/>
              <a:ext cx="34" cy="2"/>
              <a:chOff x="20099" y="6672"/>
              <a:chExt cx="34" cy="2"/>
            </a:xfrm>
          </p:grpSpPr>
          <p:sp>
            <p:nvSpPr>
              <p:cNvPr id="19773" name="Freeform 12573"/>
              <p:cNvSpPr>
                <a:spLocks/>
              </p:cNvSpPr>
              <p:nvPr/>
            </p:nvSpPr>
            <p:spPr bwMode="auto">
              <a:xfrm>
                <a:off x="20099" y="6672"/>
                <a:ext cx="34" cy="2"/>
              </a:xfrm>
              <a:custGeom>
                <a:avLst/>
                <a:gdLst>
                  <a:gd name="T0" fmla="+- 0 20133 20099"/>
                  <a:gd name="T1" fmla="*/ T0 w 34"/>
                  <a:gd name="T2" fmla="+- 0 6672 6672"/>
                  <a:gd name="T3" fmla="*/ 6672 h 2"/>
                  <a:gd name="T4" fmla="+- 0 20099 20099"/>
                  <a:gd name="T5" fmla="*/ T4 w 34"/>
                  <a:gd name="T6" fmla="+- 0 6672 6672"/>
                  <a:gd name="T7" fmla="*/ 6672 h 2"/>
                  <a:gd name="T8" fmla="+- 0 20102 20099"/>
                  <a:gd name="T9" fmla="*/ T8 w 34"/>
                  <a:gd name="T10" fmla="+- 0 6674 6672"/>
                  <a:gd name="T11" fmla="*/ 6674 h 2"/>
                  <a:gd name="T12" fmla="+- 0 20130 20099"/>
                  <a:gd name="T13" fmla="*/ T12 w 34"/>
                  <a:gd name="T14" fmla="+- 0 6674 6672"/>
                  <a:gd name="T15" fmla="*/ 6674 h 2"/>
                  <a:gd name="T16" fmla="+- 0 20133 20099"/>
                  <a:gd name="T17" fmla="*/ T16 w 34"/>
                  <a:gd name="T18" fmla="+- 0 6672 6672"/>
                  <a:gd name="T19" fmla="*/ 667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" h="2">
                    <a:moveTo>
                      <a:pt x="34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1" y="2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96" name="Group 12574"/>
            <p:cNvGrpSpPr>
              <a:grpSpLocks/>
            </p:cNvGrpSpPr>
            <p:nvPr/>
          </p:nvGrpSpPr>
          <p:grpSpPr bwMode="auto">
            <a:xfrm>
              <a:off x="20078" y="6612"/>
              <a:ext cx="82" cy="60"/>
              <a:chOff x="20078" y="6612"/>
              <a:chExt cx="82" cy="60"/>
            </a:xfrm>
          </p:grpSpPr>
          <p:sp>
            <p:nvSpPr>
              <p:cNvPr id="19772" name="Freeform 12575"/>
              <p:cNvSpPr>
                <a:spLocks/>
              </p:cNvSpPr>
              <p:nvPr/>
            </p:nvSpPr>
            <p:spPr bwMode="auto">
              <a:xfrm>
                <a:off x="20078" y="6612"/>
                <a:ext cx="82" cy="60"/>
              </a:xfrm>
              <a:custGeom>
                <a:avLst/>
                <a:gdLst>
                  <a:gd name="T0" fmla="+- 0 20094 20078"/>
                  <a:gd name="T1" fmla="*/ T0 w 82"/>
                  <a:gd name="T2" fmla="+- 0 6612 6612"/>
                  <a:gd name="T3" fmla="*/ 6612 h 60"/>
                  <a:gd name="T4" fmla="+- 0 20078 20078"/>
                  <a:gd name="T5" fmla="*/ T4 w 82"/>
                  <a:gd name="T6" fmla="+- 0 6612 6612"/>
                  <a:gd name="T7" fmla="*/ 6612 h 60"/>
                  <a:gd name="T8" fmla="+- 0 20078 20078"/>
                  <a:gd name="T9" fmla="*/ T8 w 82"/>
                  <a:gd name="T10" fmla="+- 0 6643 6612"/>
                  <a:gd name="T11" fmla="*/ 6643 h 60"/>
                  <a:gd name="T12" fmla="+- 0 20080 20078"/>
                  <a:gd name="T13" fmla="*/ T12 w 82"/>
                  <a:gd name="T14" fmla="+- 0 6646 6612"/>
                  <a:gd name="T15" fmla="*/ 6646 h 60"/>
                  <a:gd name="T16" fmla="+- 0 20080 20078"/>
                  <a:gd name="T17" fmla="*/ T16 w 82"/>
                  <a:gd name="T18" fmla="+- 0 6653 6612"/>
                  <a:gd name="T19" fmla="*/ 6653 h 60"/>
                  <a:gd name="T20" fmla="+- 0 20082 20078"/>
                  <a:gd name="T21" fmla="*/ T20 w 82"/>
                  <a:gd name="T22" fmla="+- 0 6655 6612"/>
                  <a:gd name="T23" fmla="*/ 6655 h 60"/>
                  <a:gd name="T24" fmla="+- 0 20082 20078"/>
                  <a:gd name="T25" fmla="*/ T24 w 82"/>
                  <a:gd name="T26" fmla="+- 0 6658 6612"/>
                  <a:gd name="T27" fmla="*/ 6658 h 60"/>
                  <a:gd name="T28" fmla="+- 0 20085 20078"/>
                  <a:gd name="T29" fmla="*/ T28 w 82"/>
                  <a:gd name="T30" fmla="+- 0 6660 6612"/>
                  <a:gd name="T31" fmla="*/ 6660 h 60"/>
                  <a:gd name="T32" fmla="+- 0 20085 20078"/>
                  <a:gd name="T33" fmla="*/ T32 w 82"/>
                  <a:gd name="T34" fmla="+- 0 6662 6612"/>
                  <a:gd name="T35" fmla="*/ 6662 h 60"/>
                  <a:gd name="T36" fmla="+- 0 20087 20078"/>
                  <a:gd name="T37" fmla="*/ T36 w 82"/>
                  <a:gd name="T38" fmla="+- 0 6662 6612"/>
                  <a:gd name="T39" fmla="*/ 6662 h 60"/>
                  <a:gd name="T40" fmla="+- 0 20087 20078"/>
                  <a:gd name="T41" fmla="*/ T40 w 82"/>
                  <a:gd name="T42" fmla="+- 0 6665 6612"/>
                  <a:gd name="T43" fmla="*/ 6665 h 60"/>
                  <a:gd name="T44" fmla="+- 0 20090 20078"/>
                  <a:gd name="T45" fmla="*/ T44 w 82"/>
                  <a:gd name="T46" fmla="+- 0 6665 6612"/>
                  <a:gd name="T47" fmla="*/ 6665 h 60"/>
                  <a:gd name="T48" fmla="+- 0 20090 20078"/>
                  <a:gd name="T49" fmla="*/ T48 w 82"/>
                  <a:gd name="T50" fmla="+- 0 6667 6612"/>
                  <a:gd name="T51" fmla="*/ 6667 h 60"/>
                  <a:gd name="T52" fmla="+- 0 20092 20078"/>
                  <a:gd name="T53" fmla="*/ T52 w 82"/>
                  <a:gd name="T54" fmla="+- 0 6667 6612"/>
                  <a:gd name="T55" fmla="*/ 6667 h 60"/>
                  <a:gd name="T56" fmla="+- 0 20097 20078"/>
                  <a:gd name="T57" fmla="*/ T56 w 82"/>
                  <a:gd name="T58" fmla="+- 0 6672 6612"/>
                  <a:gd name="T59" fmla="*/ 6672 h 60"/>
                  <a:gd name="T60" fmla="+- 0 20140 20078"/>
                  <a:gd name="T61" fmla="*/ T60 w 82"/>
                  <a:gd name="T62" fmla="+- 0 6672 6612"/>
                  <a:gd name="T63" fmla="*/ 6672 h 60"/>
                  <a:gd name="T64" fmla="+- 0 20142 20078"/>
                  <a:gd name="T65" fmla="*/ T64 w 82"/>
                  <a:gd name="T66" fmla="+- 0 6670 6612"/>
                  <a:gd name="T67" fmla="*/ 6670 h 60"/>
                  <a:gd name="T68" fmla="+- 0 20159 20078"/>
                  <a:gd name="T69" fmla="*/ T68 w 82"/>
                  <a:gd name="T70" fmla="+- 0 6670 6612"/>
                  <a:gd name="T71" fmla="*/ 6670 h 60"/>
                  <a:gd name="T72" fmla="+- 0 20159 20078"/>
                  <a:gd name="T73" fmla="*/ T72 w 82"/>
                  <a:gd name="T74" fmla="+- 0 6660 6612"/>
                  <a:gd name="T75" fmla="*/ 6660 h 60"/>
                  <a:gd name="T76" fmla="+- 0 20109 20078"/>
                  <a:gd name="T77" fmla="*/ T76 w 82"/>
                  <a:gd name="T78" fmla="+- 0 6660 6612"/>
                  <a:gd name="T79" fmla="*/ 6660 h 60"/>
                  <a:gd name="T80" fmla="+- 0 20106 20078"/>
                  <a:gd name="T81" fmla="*/ T80 w 82"/>
                  <a:gd name="T82" fmla="+- 0 6658 6612"/>
                  <a:gd name="T83" fmla="*/ 6658 h 60"/>
                  <a:gd name="T84" fmla="+- 0 20104 20078"/>
                  <a:gd name="T85" fmla="*/ T84 w 82"/>
                  <a:gd name="T86" fmla="+- 0 6658 6612"/>
                  <a:gd name="T87" fmla="*/ 6658 h 60"/>
                  <a:gd name="T88" fmla="+- 0 20104 20078"/>
                  <a:gd name="T89" fmla="*/ T88 w 82"/>
                  <a:gd name="T90" fmla="+- 0 6655 6612"/>
                  <a:gd name="T91" fmla="*/ 6655 h 60"/>
                  <a:gd name="T92" fmla="+- 0 20102 20078"/>
                  <a:gd name="T93" fmla="*/ T92 w 82"/>
                  <a:gd name="T94" fmla="+- 0 6655 6612"/>
                  <a:gd name="T95" fmla="*/ 6655 h 60"/>
                  <a:gd name="T96" fmla="+- 0 20099 20078"/>
                  <a:gd name="T97" fmla="*/ T96 w 82"/>
                  <a:gd name="T98" fmla="+- 0 6653 6612"/>
                  <a:gd name="T99" fmla="*/ 6653 h 60"/>
                  <a:gd name="T100" fmla="+- 0 20099 20078"/>
                  <a:gd name="T101" fmla="*/ T100 w 82"/>
                  <a:gd name="T102" fmla="+- 0 6650 6612"/>
                  <a:gd name="T103" fmla="*/ 6650 h 60"/>
                  <a:gd name="T104" fmla="+- 0 20097 20078"/>
                  <a:gd name="T105" fmla="*/ T104 w 82"/>
                  <a:gd name="T106" fmla="+- 0 6648 6612"/>
                  <a:gd name="T107" fmla="*/ 6648 h 60"/>
                  <a:gd name="T108" fmla="+- 0 20097 20078"/>
                  <a:gd name="T109" fmla="*/ T108 w 82"/>
                  <a:gd name="T110" fmla="+- 0 6641 6612"/>
                  <a:gd name="T111" fmla="*/ 6641 h 60"/>
                  <a:gd name="T112" fmla="+- 0 20094 20078"/>
                  <a:gd name="T113" fmla="*/ T112 w 82"/>
                  <a:gd name="T114" fmla="+- 0 6638 6612"/>
                  <a:gd name="T115" fmla="*/ 6638 h 60"/>
                  <a:gd name="T116" fmla="+- 0 20094 20078"/>
                  <a:gd name="T117" fmla="*/ T116 w 82"/>
                  <a:gd name="T118" fmla="+- 0 6612 6612"/>
                  <a:gd name="T119" fmla="*/ 6612 h 6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</a:cxnLst>
                <a:rect l="0" t="0" r="r" b="b"/>
                <a:pathLst>
                  <a:path w="82" h="60">
                    <a:moveTo>
                      <a:pt x="16" y="0"/>
                    </a:moveTo>
                    <a:lnTo>
                      <a:pt x="0" y="0"/>
                    </a:lnTo>
                    <a:lnTo>
                      <a:pt x="0" y="31"/>
                    </a:lnTo>
                    <a:lnTo>
                      <a:pt x="2" y="34"/>
                    </a:lnTo>
                    <a:lnTo>
                      <a:pt x="2" y="41"/>
                    </a:lnTo>
                    <a:lnTo>
                      <a:pt x="4" y="43"/>
                    </a:lnTo>
                    <a:lnTo>
                      <a:pt x="4" y="46"/>
                    </a:lnTo>
                    <a:lnTo>
                      <a:pt x="7" y="48"/>
                    </a:lnTo>
                    <a:lnTo>
                      <a:pt x="7" y="50"/>
                    </a:lnTo>
                    <a:lnTo>
                      <a:pt x="9" y="50"/>
                    </a:lnTo>
                    <a:lnTo>
                      <a:pt x="9" y="53"/>
                    </a:lnTo>
                    <a:lnTo>
                      <a:pt x="12" y="53"/>
                    </a:lnTo>
                    <a:lnTo>
                      <a:pt x="12" y="55"/>
                    </a:lnTo>
                    <a:lnTo>
                      <a:pt x="14" y="55"/>
                    </a:lnTo>
                    <a:lnTo>
                      <a:pt x="19" y="60"/>
                    </a:lnTo>
                    <a:lnTo>
                      <a:pt x="62" y="60"/>
                    </a:lnTo>
                    <a:lnTo>
                      <a:pt x="64" y="58"/>
                    </a:lnTo>
                    <a:lnTo>
                      <a:pt x="81" y="58"/>
                    </a:lnTo>
                    <a:lnTo>
                      <a:pt x="81" y="48"/>
                    </a:lnTo>
                    <a:lnTo>
                      <a:pt x="31" y="48"/>
                    </a:lnTo>
                    <a:lnTo>
                      <a:pt x="28" y="46"/>
                    </a:lnTo>
                    <a:lnTo>
                      <a:pt x="26" y="46"/>
                    </a:lnTo>
                    <a:lnTo>
                      <a:pt x="26" y="43"/>
                    </a:lnTo>
                    <a:lnTo>
                      <a:pt x="24" y="43"/>
                    </a:lnTo>
                    <a:lnTo>
                      <a:pt x="21" y="41"/>
                    </a:lnTo>
                    <a:lnTo>
                      <a:pt x="21" y="38"/>
                    </a:lnTo>
                    <a:lnTo>
                      <a:pt x="19" y="36"/>
                    </a:lnTo>
                    <a:lnTo>
                      <a:pt x="19" y="29"/>
                    </a:lnTo>
                    <a:lnTo>
                      <a:pt x="16" y="26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97" name="Group 12576"/>
            <p:cNvGrpSpPr>
              <a:grpSpLocks/>
            </p:cNvGrpSpPr>
            <p:nvPr/>
          </p:nvGrpSpPr>
          <p:grpSpPr bwMode="auto">
            <a:xfrm>
              <a:off x="20130" y="6612"/>
              <a:ext cx="29" cy="48"/>
              <a:chOff x="20130" y="6612"/>
              <a:chExt cx="29" cy="48"/>
            </a:xfrm>
          </p:grpSpPr>
          <p:sp>
            <p:nvSpPr>
              <p:cNvPr id="19771" name="Freeform 12577"/>
              <p:cNvSpPr>
                <a:spLocks/>
              </p:cNvSpPr>
              <p:nvPr/>
            </p:nvSpPr>
            <p:spPr bwMode="auto">
              <a:xfrm>
                <a:off x="20130" y="6612"/>
                <a:ext cx="29" cy="48"/>
              </a:xfrm>
              <a:custGeom>
                <a:avLst/>
                <a:gdLst>
                  <a:gd name="T0" fmla="+- 0 20159 20130"/>
                  <a:gd name="T1" fmla="*/ T0 w 29"/>
                  <a:gd name="T2" fmla="+- 0 6612 6612"/>
                  <a:gd name="T3" fmla="*/ 6612 h 48"/>
                  <a:gd name="T4" fmla="+- 0 20142 20130"/>
                  <a:gd name="T5" fmla="*/ T4 w 29"/>
                  <a:gd name="T6" fmla="+- 0 6612 6612"/>
                  <a:gd name="T7" fmla="*/ 6612 h 48"/>
                  <a:gd name="T8" fmla="+- 0 20142 20130"/>
                  <a:gd name="T9" fmla="*/ T8 w 29"/>
                  <a:gd name="T10" fmla="+- 0 6655 6612"/>
                  <a:gd name="T11" fmla="*/ 6655 h 48"/>
                  <a:gd name="T12" fmla="+- 0 20140 20130"/>
                  <a:gd name="T13" fmla="*/ T12 w 29"/>
                  <a:gd name="T14" fmla="+- 0 6658 6612"/>
                  <a:gd name="T15" fmla="*/ 6658 h 48"/>
                  <a:gd name="T16" fmla="+- 0 20133 20130"/>
                  <a:gd name="T17" fmla="*/ T16 w 29"/>
                  <a:gd name="T18" fmla="+- 0 6658 6612"/>
                  <a:gd name="T19" fmla="*/ 6658 h 48"/>
                  <a:gd name="T20" fmla="+- 0 20130 20130"/>
                  <a:gd name="T21" fmla="*/ T20 w 29"/>
                  <a:gd name="T22" fmla="+- 0 6660 6612"/>
                  <a:gd name="T23" fmla="*/ 6660 h 48"/>
                  <a:gd name="T24" fmla="+- 0 20159 20130"/>
                  <a:gd name="T25" fmla="*/ T24 w 29"/>
                  <a:gd name="T26" fmla="+- 0 6660 6612"/>
                  <a:gd name="T27" fmla="*/ 6660 h 48"/>
                  <a:gd name="T28" fmla="+- 0 20159 20130"/>
                  <a:gd name="T29" fmla="*/ T28 w 29"/>
                  <a:gd name="T30" fmla="+- 0 6612 6612"/>
                  <a:gd name="T31" fmla="*/ 6612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29" h="48">
                    <a:moveTo>
                      <a:pt x="29" y="0"/>
                    </a:moveTo>
                    <a:lnTo>
                      <a:pt x="12" y="0"/>
                    </a:lnTo>
                    <a:lnTo>
                      <a:pt x="12" y="43"/>
                    </a:lnTo>
                    <a:lnTo>
                      <a:pt x="10" y="46"/>
                    </a:lnTo>
                    <a:lnTo>
                      <a:pt x="3" y="46"/>
                    </a:lnTo>
                    <a:lnTo>
                      <a:pt x="0" y="48"/>
                    </a:lnTo>
                    <a:lnTo>
                      <a:pt x="29" y="48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98" name="Group 12578"/>
            <p:cNvGrpSpPr>
              <a:grpSpLocks/>
            </p:cNvGrpSpPr>
            <p:nvPr/>
          </p:nvGrpSpPr>
          <p:grpSpPr bwMode="auto">
            <a:xfrm>
              <a:off x="20202" y="6710"/>
              <a:ext cx="19" cy="2"/>
              <a:chOff x="20202" y="6710"/>
              <a:chExt cx="19" cy="2"/>
            </a:xfrm>
          </p:grpSpPr>
          <p:sp>
            <p:nvSpPr>
              <p:cNvPr id="19770" name="Freeform 12579"/>
              <p:cNvSpPr>
                <a:spLocks/>
              </p:cNvSpPr>
              <p:nvPr/>
            </p:nvSpPr>
            <p:spPr bwMode="auto">
              <a:xfrm>
                <a:off x="20202" y="6710"/>
                <a:ext cx="19" cy="2"/>
              </a:xfrm>
              <a:custGeom>
                <a:avLst/>
                <a:gdLst>
                  <a:gd name="T0" fmla="+- 0 20222 20202"/>
                  <a:gd name="T1" fmla="*/ T0 w 19"/>
                  <a:gd name="T2" fmla="+- 0 6710 6710"/>
                  <a:gd name="T3" fmla="*/ 6710 h 2"/>
                  <a:gd name="T4" fmla="+- 0 20202 20202"/>
                  <a:gd name="T5" fmla="*/ T4 w 19"/>
                  <a:gd name="T6" fmla="+- 0 6710 6710"/>
                  <a:gd name="T7" fmla="*/ 6710 h 2"/>
                  <a:gd name="T8" fmla="+- 0 20205 20202"/>
                  <a:gd name="T9" fmla="*/ T8 w 19"/>
                  <a:gd name="T10" fmla="+- 0 6713 6710"/>
                  <a:gd name="T11" fmla="*/ 6713 h 2"/>
                  <a:gd name="T12" fmla="+- 0 20219 20202"/>
                  <a:gd name="T13" fmla="*/ T12 w 19"/>
                  <a:gd name="T14" fmla="+- 0 6713 6710"/>
                  <a:gd name="T15" fmla="*/ 6713 h 2"/>
                  <a:gd name="T16" fmla="+- 0 20222 20202"/>
                  <a:gd name="T17" fmla="*/ T16 w 19"/>
                  <a:gd name="T18" fmla="+- 0 6710 6710"/>
                  <a:gd name="T19" fmla="*/ 671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9" h="2">
                    <a:moveTo>
                      <a:pt x="20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17" y="3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099" name="Group 12580"/>
            <p:cNvGrpSpPr>
              <a:grpSpLocks/>
            </p:cNvGrpSpPr>
            <p:nvPr/>
          </p:nvGrpSpPr>
          <p:grpSpPr bwMode="auto">
            <a:xfrm>
              <a:off x="20195" y="6708"/>
              <a:ext cx="36" cy="2"/>
              <a:chOff x="20195" y="6708"/>
              <a:chExt cx="36" cy="2"/>
            </a:xfrm>
          </p:grpSpPr>
          <p:sp>
            <p:nvSpPr>
              <p:cNvPr id="19769" name="Freeform 12581"/>
              <p:cNvSpPr>
                <a:spLocks/>
              </p:cNvSpPr>
              <p:nvPr/>
            </p:nvSpPr>
            <p:spPr bwMode="auto">
              <a:xfrm>
                <a:off x="20195" y="6708"/>
                <a:ext cx="36" cy="2"/>
              </a:xfrm>
              <a:custGeom>
                <a:avLst/>
                <a:gdLst>
                  <a:gd name="T0" fmla="+- 0 20231 20195"/>
                  <a:gd name="T1" fmla="*/ T0 w 36"/>
                  <a:gd name="T2" fmla="+- 0 6708 6708"/>
                  <a:gd name="T3" fmla="*/ 6708 h 2"/>
                  <a:gd name="T4" fmla="+- 0 20195 20195"/>
                  <a:gd name="T5" fmla="*/ T4 w 36"/>
                  <a:gd name="T6" fmla="+- 0 6708 6708"/>
                  <a:gd name="T7" fmla="*/ 6708 h 2"/>
                  <a:gd name="T8" fmla="+- 0 20198 20195"/>
                  <a:gd name="T9" fmla="*/ T8 w 36"/>
                  <a:gd name="T10" fmla="+- 0 6710 6708"/>
                  <a:gd name="T11" fmla="*/ 6710 h 2"/>
                  <a:gd name="T12" fmla="+- 0 20229 20195"/>
                  <a:gd name="T13" fmla="*/ T12 w 36"/>
                  <a:gd name="T14" fmla="+- 0 6710 6708"/>
                  <a:gd name="T15" fmla="*/ 6710 h 2"/>
                  <a:gd name="T16" fmla="+- 0 20231 20195"/>
                  <a:gd name="T17" fmla="*/ T16 w 36"/>
                  <a:gd name="T18" fmla="+- 0 6708 6708"/>
                  <a:gd name="T19" fmla="*/ 670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6" h="2">
                    <a:moveTo>
                      <a:pt x="36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4" y="2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00" name="Group 12582"/>
            <p:cNvGrpSpPr>
              <a:grpSpLocks/>
            </p:cNvGrpSpPr>
            <p:nvPr/>
          </p:nvGrpSpPr>
          <p:grpSpPr bwMode="auto">
            <a:xfrm>
              <a:off x="20190" y="6617"/>
              <a:ext cx="79" cy="94"/>
              <a:chOff x="20190" y="6617"/>
              <a:chExt cx="79" cy="94"/>
            </a:xfrm>
          </p:grpSpPr>
          <p:sp>
            <p:nvSpPr>
              <p:cNvPr id="19768" name="Freeform 12583"/>
              <p:cNvSpPr>
                <a:spLocks/>
              </p:cNvSpPr>
              <p:nvPr/>
            </p:nvSpPr>
            <p:spPr bwMode="auto">
              <a:xfrm>
                <a:off x="20190" y="6617"/>
                <a:ext cx="79" cy="94"/>
              </a:xfrm>
              <a:custGeom>
                <a:avLst/>
                <a:gdLst>
                  <a:gd name="T0" fmla="+- 0 20258 20190"/>
                  <a:gd name="T1" fmla="*/ T0 w 79"/>
                  <a:gd name="T2" fmla="+- 0 6617 6617"/>
                  <a:gd name="T3" fmla="*/ 6617 h 94"/>
                  <a:gd name="T4" fmla="+- 0 20193 20190"/>
                  <a:gd name="T5" fmla="*/ T4 w 79"/>
                  <a:gd name="T6" fmla="+- 0 6617 6617"/>
                  <a:gd name="T7" fmla="*/ 6617 h 94"/>
                  <a:gd name="T8" fmla="+- 0 20193 20190"/>
                  <a:gd name="T9" fmla="*/ T8 w 79"/>
                  <a:gd name="T10" fmla="+- 0 6619 6617"/>
                  <a:gd name="T11" fmla="*/ 6619 h 94"/>
                  <a:gd name="T12" fmla="+- 0 20190 20190"/>
                  <a:gd name="T13" fmla="*/ T12 w 79"/>
                  <a:gd name="T14" fmla="+- 0 6619 6617"/>
                  <a:gd name="T15" fmla="*/ 6619 h 94"/>
                  <a:gd name="T16" fmla="+- 0 20190 20190"/>
                  <a:gd name="T17" fmla="*/ T16 w 79"/>
                  <a:gd name="T18" fmla="+- 0 6622 6617"/>
                  <a:gd name="T19" fmla="*/ 6622 h 94"/>
                  <a:gd name="T20" fmla="+- 0 20224 20190"/>
                  <a:gd name="T21" fmla="*/ T20 w 79"/>
                  <a:gd name="T22" fmla="+- 0 6622 6617"/>
                  <a:gd name="T23" fmla="*/ 6622 h 94"/>
                  <a:gd name="T24" fmla="+- 0 20226 20190"/>
                  <a:gd name="T25" fmla="*/ T24 w 79"/>
                  <a:gd name="T26" fmla="+- 0 6624 6617"/>
                  <a:gd name="T27" fmla="*/ 6624 h 94"/>
                  <a:gd name="T28" fmla="+- 0 20236 20190"/>
                  <a:gd name="T29" fmla="*/ T28 w 79"/>
                  <a:gd name="T30" fmla="+- 0 6624 6617"/>
                  <a:gd name="T31" fmla="*/ 6624 h 94"/>
                  <a:gd name="T32" fmla="+- 0 20238 20190"/>
                  <a:gd name="T33" fmla="*/ T32 w 79"/>
                  <a:gd name="T34" fmla="+- 0 6626 6617"/>
                  <a:gd name="T35" fmla="*/ 6626 h 94"/>
                  <a:gd name="T36" fmla="+- 0 20241 20190"/>
                  <a:gd name="T37" fmla="*/ T36 w 79"/>
                  <a:gd name="T38" fmla="+- 0 6626 6617"/>
                  <a:gd name="T39" fmla="*/ 6626 h 94"/>
                  <a:gd name="T40" fmla="+- 0 20243 20190"/>
                  <a:gd name="T41" fmla="*/ T40 w 79"/>
                  <a:gd name="T42" fmla="+- 0 6629 6617"/>
                  <a:gd name="T43" fmla="*/ 6629 h 94"/>
                  <a:gd name="T44" fmla="+- 0 20243 20190"/>
                  <a:gd name="T45" fmla="*/ T44 w 79"/>
                  <a:gd name="T46" fmla="+- 0 6631 6617"/>
                  <a:gd name="T47" fmla="*/ 6631 h 94"/>
                  <a:gd name="T48" fmla="+- 0 20246 20190"/>
                  <a:gd name="T49" fmla="*/ T48 w 79"/>
                  <a:gd name="T50" fmla="+- 0 6631 6617"/>
                  <a:gd name="T51" fmla="*/ 6631 h 94"/>
                  <a:gd name="T52" fmla="+- 0 20246 20190"/>
                  <a:gd name="T53" fmla="*/ T52 w 79"/>
                  <a:gd name="T54" fmla="+- 0 6636 6617"/>
                  <a:gd name="T55" fmla="*/ 6636 h 94"/>
                  <a:gd name="T56" fmla="+- 0 20248 20190"/>
                  <a:gd name="T57" fmla="*/ T56 w 79"/>
                  <a:gd name="T58" fmla="+- 0 6638 6617"/>
                  <a:gd name="T59" fmla="*/ 6638 h 94"/>
                  <a:gd name="T60" fmla="+- 0 20248 20190"/>
                  <a:gd name="T61" fmla="*/ T60 w 79"/>
                  <a:gd name="T62" fmla="+- 0 6648 6617"/>
                  <a:gd name="T63" fmla="*/ 6648 h 94"/>
                  <a:gd name="T64" fmla="+- 0 20241 20190"/>
                  <a:gd name="T65" fmla="*/ T64 w 79"/>
                  <a:gd name="T66" fmla="+- 0 6648 6617"/>
                  <a:gd name="T67" fmla="*/ 6648 h 94"/>
                  <a:gd name="T68" fmla="+- 0 20241 20190"/>
                  <a:gd name="T69" fmla="*/ T68 w 79"/>
                  <a:gd name="T70" fmla="+- 0 6650 6617"/>
                  <a:gd name="T71" fmla="*/ 6650 h 94"/>
                  <a:gd name="T72" fmla="+- 0 20229 20190"/>
                  <a:gd name="T73" fmla="*/ T72 w 79"/>
                  <a:gd name="T74" fmla="+- 0 6650 6617"/>
                  <a:gd name="T75" fmla="*/ 6650 h 94"/>
                  <a:gd name="T76" fmla="+- 0 20226 20190"/>
                  <a:gd name="T77" fmla="*/ T76 w 79"/>
                  <a:gd name="T78" fmla="+- 0 6653 6617"/>
                  <a:gd name="T79" fmla="*/ 6653 h 94"/>
                  <a:gd name="T80" fmla="+- 0 20210 20190"/>
                  <a:gd name="T81" fmla="*/ T80 w 79"/>
                  <a:gd name="T82" fmla="+- 0 6653 6617"/>
                  <a:gd name="T83" fmla="*/ 6653 h 94"/>
                  <a:gd name="T84" fmla="+- 0 20210 20190"/>
                  <a:gd name="T85" fmla="*/ T84 w 79"/>
                  <a:gd name="T86" fmla="+- 0 6655 6617"/>
                  <a:gd name="T87" fmla="*/ 6655 h 94"/>
                  <a:gd name="T88" fmla="+- 0 20200 20190"/>
                  <a:gd name="T89" fmla="*/ T88 w 79"/>
                  <a:gd name="T90" fmla="+- 0 6655 6617"/>
                  <a:gd name="T91" fmla="*/ 6655 h 94"/>
                  <a:gd name="T92" fmla="+- 0 20198 20190"/>
                  <a:gd name="T93" fmla="*/ T92 w 79"/>
                  <a:gd name="T94" fmla="+- 0 6658 6617"/>
                  <a:gd name="T95" fmla="*/ 6658 h 94"/>
                  <a:gd name="T96" fmla="+- 0 20195 20190"/>
                  <a:gd name="T97" fmla="*/ T96 w 79"/>
                  <a:gd name="T98" fmla="+- 0 6658 6617"/>
                  <a:gd name="T99" fmla="*/ 6658 h 94"/>
                  <a:gd name="T100" fmla="+- 0 20193 20190"/>
                  <a:gd name="T101" fmla="*/ T100 w 79"/>
                  <a:gd name="T102" fmla="+- 0 6660 6617"/>
                  <a:gd name="T103" fmla="*/ 6660 h 94"/>
                  <a:gd name="T104" fmla="+- 0 20248 20190"/>
                  <a:gd name="T105" fmla="*/ T104 w 79"/>
                  <a:gd name="T106" fmla="+- 0 6660 6617"/>
                  <a:gd name="T107" fmla="*/ 6660 h 94"/>
                  <a:gd name="T108" fmla="+- 0 20248 20190"/>
                  <a:gd name="T109" fmla="*/ T108 w 79"/>
                  <a:gd name="T110" fmla="+- 0 6674 6617"/>
                  <a:gd name="T111" fmla="*/ 6674 h 94"/>
                  <a:gd name="T112" fmla="+- 0 20246 20190"/>
                  <a:gd name="T113" fmla="*/ T112 w 79"/>
                  <a:gd name="T114" fmla="+- 0 6674 6617"/>
                  <a:gd name="T115" fmla="*/ 6674 h 94"/>
                  <a:gd name="T116" fmla="+- 0 20246 20190"/>
                  <a:gd name="T117" fmla="*/ T116 w 79"/>
                  <a:gd name="T118" fmla="+- 0 6684 6617"/>
                  <a:gd name="T119" fmla="*/ 6684 h 94"/>
                  <a:gd name="T120" fmla="+- 0 20243 20190"/>
                  <a:gd name="T121" fmla="*/ T120 w 79"/>
                  <a:gd name="T122" fmla="+- 0 6684 6617"/>
                  <a:gd name="T123" fmla="*/ 6684 h 94"/>
                  <a:gd name="T124" fmla="+- 0 20243 20190"/>
                  <a:gd name="T125" fmla="*/ T124 w 79"/>
                  <a:gd name="T126" fmla="+- 0 6686 6617"/>
                  <a:gd name="T127" fmla="*/ 6686 h 94"/>
                  <a:gd name="T128" fmla="+- 0 20241 20190"/>
                  <a:gd name="T129" fmla="*/ T128 w 79"/>
                  <a:gd name="T130" fmla="+- 0 6686 6617"/>
                  <a:gd name="T131" fmla="*/ 6686 h 94"/>
                  <a:gd name="T132" fmla="+- 0 20241 20190"/>
                  <a:gd name="T133" fmla="*/ T132 w 79"/>
                  <a:gd name="T134" fmla="+- 0 6689 6617"/>
                  <a:gd name="T135" fmla="*/ 6689 h 94"/>
                  <a:gd name="T136" fmla="+- 0 20234 20190"/>
                  <a:gd name="T137" fmla="*/ T136 w 79"/>
                  <a:gd name="T138" fmla="+- 0 6696 6617"/>
                  <a:gd name="T139" fmla="*/ 6696 h 94"/>
                  <a:gd name="T140" fmla="+- 0 20229 20190"/>
                  <a:gd name="T141" fmla="*/ T140 w 79"/>
                  <a:gd name="T142" fmla="+- 0 6696 6617"/>
                  <a:gd name="T143" fmla="*/ 6696 h 94"/>
                  <a:gd name="T144" fmla="+- 0 20226 20190"/>
                  <a:gd name="T145" fmla="*/ T144 w 79"/>
                  <a:gd name="T146" fmla="+- 0 6698 6617"/>
                  <a:gd name="T147" fmla="*/ 6698 h 94"/>
                  <a:gd name="T148" fmla="+- 0 20248 20190"/>
                  <a:gd name="T149" fmla="*/ T148 w 79"/>
                  <a:gd name="T150" fmla="+- 0 6698 6617"/>
                  <a:gd name="T151" fmla="*/ 6698 h 94"/>
                  <a:gd name="T152" fmla="+- 0 20248 20190"/>
                  <a:gd name="T153" fmla="*/ T152 w 79"/>
                  <a:gd name="T154" fmla="+- 0 6701 6617"/>
                  <a:gd name="T155" fmla="*/ 6701 h 94"/>
                  <a:gd name="T156" fmla="+- 0 20250 20190"/>
                  <a:gd name="T157" fmla="*/ T156 w 79"/>
                  <a:gd name="T158" fmla="+- 0 6703 6617"/>
                  <a:gd name="T159" fmla="*/ 6703 h 94"/>
                  <a:gd name="T160" fmla="+- 0 20250 20190"/>
                  <a:gd name="T161" fmla="*/ T160 w 79"/>
                  <a:gd name="T162" fmla="+- 0 6708 6617"/>
                  <a:gd name="T163" fmla="*/ 6708 h 94"/>
                  <a:gd name="T164" fmla="+- 0 20253 20190"/>
                  <a:gd name="T165" fmla="*/ T164 w 79"/>
                  <a:gd name="T166" fmla="+- 0 6710 6617"/>
                  <a:gd name="T167" fmla="*/ 6710 h 94"/>
                  <a:gd name="T168" fmla="+- 0 20270 20190"/>
                  <a:gd name="T169" fmla="*/ T168 w 79"/>
                  <a:gd name="T170" fmla="+- 0 6710 6617"/>
                  <a:gd name="T171" fmla="*/ 6710 h 94"/>
                  <a:gd name="T172" fmla="+- 0 20270 20190"/>
                  <a:gd name="T173" fmla="*/ T172 w 79"/>
                  <a:gd name="T174" fmla="+- 0 6708 6617"/>
                  <a:gd name="T175" fmla="*/ 6708 h 94"/>
                  <a:gd name="T176" fmla="+- 0 20267 20190"/>
                  <a:gd name="T177" fmla="*/ T176 w 79"/>
                  <a:gd name="T178" fmla="+- 0 6708 6617"/>
                  <a:gd name="T179" fmla="*/ 6708 h 94"/>
                  <a:gd name="T180" fmla="+- 0 20267 20190"/>
                  <a:gd name="T181" fmla="*/ T180 w 79"/>
                  <a:gd name="T182" fmla="+- 0 6701 6617"/>
                  <a:gd name="T183" fmla="*/ 6701 h 94"/>
                  <a:gd name="T184" fmla="+- 0 20265 20190"/>
                  <a:gd name="T185" fmla="*/ T184 w 79"/>
                  <a:gd name="T186" fmla="+- 0 6701 6617"/>
                  <a:gd name="T187" fmla="*/ 6701 h 94"/>
                  <a:gd name="T188" fmla="+- 0 20265 20190"/>
                  <a:gd name="T189" fmla="*/ T188 w 79"/>
                  <a:gd name="T190" fmla="+- 0 6634 6617"/>
                  <a:gd name="T191" fmla="*/ 6634 h 94"/>
                  <a:gd name="T192" fmla="+- 0 20262 20190"/>
                  <a:gd name="T193" fmla="*/ T192 w 79"/>
                  <a:gd name="T194" fmla="+- 0 6631 6617"/>
                  <a:gd name="T195" fmla="*/ 6631 h 94"/>
                  <a:gd name="T196" fmla="+- 0 20262 20190"/>
                  <a:gd name="T197" fmla="*/ T196 w 79"/>
                  <a:gd name="T198" fmla="+- 0 6626 6617"/>
                  <a:gd name="T199" fmla="*/ 6626 h 94"/>
                  <a:gd name="T200" fmla="+- 0 20260 20190"/>
                  <a:gd name="T201" fmla="*/ T200 w 79"/>
                  <a:gd name="T202" fmla="+- 0 6624 6617"/>
                  <a:gd name="T203" fmla="*/ 6624 h 94"/>
                  <a:gd name="T204" fmla="+- 0 20260 20190"/>
                  <a:gd name="T205" fmla="*/ T204 w 79"/>
                  <a:gd name="T206" fmla="+- 0 6622 6617"/>
                  <a:gd name="T207" fmla="*/ 6622 h 94"/>
                  <a:gd name="T208" fmla="+- 0 20258 20190"/>
                  <a:gd name="T209" fmla="*/ T208 w 79"/>
                  <a:gd name="T210" fmla="+- 0 6619 6617"/>
                  <a:gd name="T211" fmla="*/ 6619 h 94"/>
                  <a:gd name="T212" fmla="+- 0 20258 20190"/>
                  <a:gd name="T213" fmla="*/ T212 w 79"/>
                  <a:gd name="T214" fmla="+- 0 6617 6617"/>
                  <a:gd name="T215" fmla="*/ 6617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</a:cxnLst>
                <a:rect l="0" t="0" r="r" b="b"/>
                <a:pathLst>
                  <a:path w="79" h="94">
                    <a:moveTo>
                      <a:pt x="68" y="0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34" y="5"/>
                    </a:lnTo>
                    <a:lnTo>
                      <a:pt x="36" y="7"/>
                    </a:lnTo>
                    <a:lnTo>
                      <a:pt x="46" y="7"/>
                    </a:lnTo>
                    <a:lnTo>
                      <a:pt x="48" y="9"/>
                    </a:lnTo>
                    <a:lnTo>
                      <a:pt x="51" y="9"/>
                    </a:lnTo>
                    <a:lnTo>
                      <a:pt x="53" y="12"/>
                    </a:lnTo>
                    <a:lnTo>
                      <a:pt x="53" y="14"/>
                    </a:lnTo>
                    <a:lnTo>
                      <a:pt x="56" y="14"/>
                    </a:lnTo>
                    <a:lnTo>
                      <a:pt x="56" y="19"/>
                    </a:lnTo>
                    <a:lnTo>
                      <a:pt x="58" y="21"/>
                    </a:lnTo>
                    <a:lnTo>
                      <a:pt x="58" y="31"/>
                    </a:lnTo>
                    <a:lnTo>
                      <a:pt x="51" y="31"/>
                    </a:lnTo>
                    <a:lnTo>
                      <a:pt x="51" y="33"/>
                    </a:lnTo>
                    <a:lnTo>
                      <a:pt x="39" y="33"/>
                    </a:lnTo>
                    <a:lnTo>
                      <a:pt x="36" y="36"/>
                    </a:lnTo>
                    <a:lnTo>
                      <a:pt x="20" y="36"/>
                    </a:lnTo>
                    <a:lnTo>
                      <a:pt x="20" y="38"/>
                    </a:lnTo>
                    <a:lnTo>
                      <a:pt x="10" y="38"/>
                    </a:lnTo>
                    <a:lnTo>
                      <a:pt x="8" y="41"/>
                    </a:lnTo>
                    <a:lnTo>
                      <a:pt x="5" y="41"/>
                    </a:lnTo>
                    <a:lnTo>
                      <a:pt x="3" y="43"/>
                    </a:lnTo>
                    <a:lnTo>
                      <a:pt x="58" y="43"/>
                    </a:lnTo>
                    <a:lnTo>
                      <a:pt x="58" y="57"/>
                    </a:lnTo>
                    <a:lnTo>
                      <a:pt x="56" y="57"/>
                    </a:lnTo>
                    <a:lnTo>
                      <a:pt x="56" y="67"/>
                    </a:lnTo>
                    <a:lnTo>
                      <a:pt x="53" y="67"/>
                    </a:lnTo>
                    <a:lnTo>
                      <a:pt x="53" y="69"/>
                    </a:lnTo>
                    <a:lnTo>
                      <a:pt x="51" y="69"/>
                    </a:lnTo>
                    <a:lnTo>
                      <a:pt x="51" y="72"/>
                    </a:lnTo>
                    <a:lnTo>
                      <a:pt x="44" y="79"/>
                    </a:lnTo>
                    <a:lnTo>
                      <a:pt x="39" y="79"/>
                    </a:lnTo>
                    <a:lnTo>
                      <a:pt x="36" y="81"/>
                    </a:lnTo>
                    <a:lnTo>
                      <a:pt x="58" y="81"/>
                    </a:lnTo>
                    <a:lnTo>
                      <a:pt x="58" y="84"/>
                    </a:lnTo>
                    <a:lnTo>
                      <a:pt x="60" y="86"/>
                    </a:lnTo>
                    <a:lnTo>
                      <a:pt x="60" y="91"/>
                    </a:lnTo>
                    <a:lnTo>
                      <a:pt x="63" y="93"/>
                    </a:lnTo>
                    <a:lnTo>
                      <a:pt x="80" y="93"/>
                    </a:lnTo>
                    <a:lnTo>
                      <a:pt x="80" y="91"/>
                    </a:lnTo>
                    <a:lnTo>
                      <a:pt x="77" y="91"/>
                    </a:lnTo>
                    <a:lnTo>
                      <a:pt x="77" y="84"/>
                    </a:lnTo>
                    <a:lnTo>
                      <a:pt x="75" y="84"/>
                    </a:lnTo>
                    <a:lnTo>
                      <a:pt x="75" y="17"/>
                    </a:lnTo>
                    <a:lnTo>
                      <a:pt x="72" y="14"/>
                    </a:lnTo>
                    <a:lnTo>
                      <a:pt x="72" y="9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68" y="2"/>
                    </a:lnTo>
                    <a:lnTo>
                      <a:pt x="6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01" name="Group 12584"/>
            <p:cNvGrpSpPr>
              <a:grpSpLocks/>
            </p:cNvGrpSpPr>
            <p:nvPr/>
          </p:nvGrpSpPr>
          <p:grpSpPr bwMode="auto">
            <a:xfrm>
              <a:off x="20188" y="6703"/>
              <a:ext cx="53" cy="5"/>
              <a:chOff x="20188" y="6703"/>
              <a:chExt cx="53" cy="5"/>
            </a:xfrm>
          </p:grpSpPr>
          <p:sp>
            <p:nvSpPr>
              <p:cNvPr id="19767" name="Freeform 12585"/>
              <p:cNvSpPr>
                <a:spLocks/>
              </p:cNvSpPr>
              <p:nvPr/>
            </p:nvSpPr>
            <p:spPr bwMode="auto">
              <a:xfrm>
                <a:off x="20188" y="6703"/>
                <a:ext cx="53" cy="5"/>
              </a:xfrm>
              <a:custGeom>
                <a:avLst/>
                <a:gdLst>
                  <a:gd name="T0" fmla="+- 0 20241 20188"/>
                  <a:gd name="T1" fmla="*/ T0 w 53"/>
                  <a:gd name="T2" fmla="+- 0 6703 6703"/>
                  <a:gd name="T3" fmla="*/ 6703 h 5"/>
                  <a:gd name="T4" fmla="+- 0 20188 20188"/>
                  <a:gd name="T5" fmla="*/ T4 w 53"/>
                  <a:gd name="T6" fmla="+- 0 6703 6703"/>
                  <a:gd name="T7" fmla="*/ 6703 h 5"/>
                  <a:gd name="T8" fmla="+- 0 20188 20188"/>
                  <a:gd name="T9" fmla="*/ T8 w 53"/>
                  <a:gd name="T10" fmla="+- 0 6706 6703"/>
                  <a:gd name="T11" fmla="*/ 6706 h 5"/>
                  <a:gd name="T12" fmla="+- 0 20190 20188"/>
                  <a:gd name="T13" fmla="*/ T12 w 53"/>
                  <a:gd name="T14" fmla="+- 0 6706 6703"/>
                  <a:gd name="T15" fmla="*/ 6706 h 5"/>
                  <a:gd name="T16" fmla="+- 0 20193 20188"/>
                  <a:gd name="T17" fmla="*/ T16 w 53"/>
                  <a:gd name="T18" fmla="+- 0 6708 6703"/>
                  <a:gd name="T19" fmla="*/ 6708 h 5"/>
                  <a:gd name="T20" fmla="+- 0 20236 20188"/>
                  <a:gd name="T21" fmla="*/ T20 w 53"/>
                  <a:gd name="T22" fmla="+- 0 6708 6703"/>
                  <a:gd name="T23" fmla="*/ 6708 h 5"/>
                  <a:gd name="T24" fmla="+- 0 20241 20188"/>
                  <a:gd name="T25" fmla="*/ T24 w 53"/>
                  <a:gd name="T26" fmla="+- 0 6703 6703"/>
                  <a:gd name="T27" fmla="*/ 6703 h 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53" h="5">
                    <a:moveTo>
                      <a:pt x="5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5"/>
                    </a:lnTo>
                    <a:lnTo>
                      <a:pt x="48" y="5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02" name="Group 12586"/>
            <p:cNvGrpSpPr>
              <a:grpSpLocks/>
            </p:cNvGrpSpPr>
            <p:nvPr/>
          </p:nvGrpSpPr>
          <p:grpSpPr bwMode="auto">
            <a:xfrm>
              <a:off x="20186" y="6701"/>
              <a:ext cx="58" cy="2"/>
              <a:chOff x="20186" y="6701"/>
              <a:chExt cx="58" cy="2"/>
            </a:xfrm>
          </p:grpSpPr>
          <p:sp>
            <p:nvSpPr>
              <p:cNvPr id="19766" name="Freeform 12587"/>
              <p:cNvSpPr>
                <a:spLocks/>
              </p:cNvSpPr>
              <p:nvPr/>
            </p:nvSpPr>
            <p:spPr bwMode="auto">
              <a:xfrm>
                <a:off x="20186" y="6701"/>
                <a:ext cx="58" cy="2"/>
              </a:xfrm>
              <a:custGeom>
                <a:avLst/>
                <a:gdLst>
                  <a:gd name="T0" fmla="+- 0 20186 20186"/>
                  <a:gd name="T1" fmla="*/ T0 w 58"/>
                  <a:gd name="T2" fmla="+- 0 6702 6701"/>
                  <a:gd name="T3" fmla="*/ 6702 h 2"/>
                  <a:gd name="T4" fmla="+- 0 20243 20186"/>
                  <a:gd name="T5" fmla="*/ T4 w 58"/>
                  <a:gd name="T6" fmla="+- 0 6702 6701"/>
                  <a:gd name="T7" fmla="*/ 670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8" h="2">
                    <a:moveTo>
                      <a:pt x="0" y="1"/>
                    </a:moveTo>
                    <a:lnTo>
                      <a:pt x="57" y="1"/>
                    </a:lnTo>
                  </a:path>
                </a:pathLst>
              </a:custGeom>
              <a:noFill/>
              <a:ln w="279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03" name="Group 12588"/>
            <p:cNvGrpSpPr>
              <a:grpSpLocks/>
            </p:cNvGrpSpPr>
            <p:nvPr/>
          </p:nvGrpSpPr>
          <p:grpSpPr bwMode="auto">
            <a:xfrm>
              <a:off x="20178" y="6670"/>
              <a:ext cx="70" cy="31"/>
              <a:chOff x="20178" y="6670"/>
              <a:chExt cx="70" cy="31"/>
            </a:xfrm>
          </p:grpSpPr>
          <p:sp>
            <p:nvSpPr>
              <p:cNvPr id="19765" name="Freeform 12589"/>
              <p:cNvSpPr>
                <a:spLocks/>
              </p:cNvSpPr>
              <p:nvPr/>
            </p:nvSpPr>
            <p:spPr bwMode="auto">
              <a:xfrm>
                <a:off x="20178" y="6670"/>
                <a:ext cx="70" cy="31"/>
              </a:xfrm>
              <a:custGeom>
                <a:avLst/>
                <a:gdLst>
                  <a:gd name="T0" fmla="+- 0 20205 20178"/>
                  <a:gd name="T1" fmla="*/ T0 w 70"/>
                  <a:gd name="T2" fmla="+- 0 6670 6670"/>
                  <a:gd name="T3" fmla="*/ 6670 h 31"/>
                  <a:gd name="T4" fmla="+- 0 20181 20178"/>
                  <a:gd name="T5" fmla="*/ T4 w 70"/>
                  <a:gd name="T6" fmla="+- 0 6670 6670"/>
                  <a:gd name="T7" fmla="*/ 6670 h 31"/>
                  <a:gd name="T8" fmla="+- 0 20181 20178"/>
                  <a:gd name="T9" fmla="*/ T8 w 70"/>
                  <a:gd name="T10" fmla="+- 0 6674 6670"/>
                  <a:gd name="T11" fmla="*/ 6674 h 31"/>
                  <a:gd name="T12" fmla="+- 0 20178 20178"/>
                  <a:gd name="T13" fmla="*/ T12 w 70"/>
                  <a:gd name="T14" fmla="+- 0 6677 6670"/>
                  <a:gd name="T15" fmla="*/ 6677 h 31"/>
                  <a:gd name="T16" fmla="+- 0 20178 20178"/>
                  <a:gd name="T17" fmla="*/ T16 w 70"/>
                  <a:gd name="T18" fmla="+- 0 6691 6670"/>
                  <a:gd name="T19" fmla="*/ 6691 h 31"/>
                  <a:gd name="T20" fmla="+- 0 20181 20178"/>
                  <a:gd name="T21" fmla="*/ T20 w 70"/>
                  <a:gd name="T22" fmla="+- 0 6694 6670"/>
                  <a:gd name="T23" fmla="*/ 6694 h 31"/>
                  <a:gd name="T24" fmla="+- 0 20181 20178"/>
                  <a:gd name="T25" fmla="*/ T24 w 70"/>
                  <a:gd name="T26" fmla="+- 0 6696 6670"/>
                  <a:gd name="T27" fmla="*/ 6696 h 31"/>
                  <a:gd name="T28" fmla="+- 0 20183 20178"/>
                  <a:gd name="T29" fmla="*/ T28 w 70"/>
                  <a:gd name="T30" fmla="+- 0 6698 6670"/>
                  <a:gd name="T31" fmla="*/ 6698 h 31"/>
                  <a:gd name="T32" fmla="+- 0 20183 20178"/>
                  <a:gd name="T33" fmla="*/ T32 w 70"/>
                  <a:gd name="T34" fmla="+- 0 6701 6670"/>
                  <a:gd name="T35" fmla="*/ 6701 h 31"/>
                  <a:gd name="T36" fmla="+- 0 20246 20178"/>
                  <a:gd name="T37" fmla="*/ T36 w 70"/>
                  <a:gd name="T38" fmla="+- 0 6701 6670"/>
                  <a:gd name="T39" fmla="*/ 6701 h 31"/>
                  <a:gd name="T40" fmla="+- 0 20248 20178"/>
                  <a:gd name="T41" fmla="*/ T40 w 70"/>
                  <a:gd name="T42" fmla="+- 0 6698 6670"/>
                  <a:gd name="T43" fmla="*/ 6698 h 31"/>
                  <a:gd name="T44" fmla="+- 0 20205 20178"/>
                  <a:gd name="T45" fmla="*/ T44 w 70"/>
                  <a:gd name="T46" fmla="+- 0 6698 6670"/>
                  <a:gd name="T47" fmla="*/ 6698 h 31"/>
                  <a:gd name="T48" fmla="+- 0 20205 20178"/>
                  <a:gd name="T49" fmla="*/ T48 w 70"/>
                  <a:gd name="T50" fmla="+- 0 6696 6670"/>
                  <a:gd name="T51" fmla="*/ 6696 h 31"/>
                  <a:gd name="T52" fmla="+- 0 20202 20178"/>
                  <a:gd name="T53" fmla="*/ T52 w 70"/>
                  <a:gd name="T54" fmla="+- 0 6696 6670"/>
                  <a:gd name="T55" fmla="*/ 6696 h 31"/>
                  <a:gd name="T56" fmla="+- 0 20202 20178"/>
                  <a:gd name="T57" fmla="*/ T56 w 70"/>
                  <a:gd name="T58" fmla="+- 0 6694 6670"/>
                  <a:gd name="T59" fmla="*/ 6694 h 31"/>
                  <a:gd name="T60" fmla="+- 0 20200 20178"/>
                  <a:gd name="T61" fmla="*/ T60 w 70"/>
                  <a:gd name="T62" fmla="+- 0 6694 6670"/>
                  <a:gd name="T63" fmla="*/ 6694 h 31"/>
                  <a:gd name="T64" fmla="+- 0 20200 20178"/>
                  <a:gd name="T65" fmla="*/ T64 w 70"/>
                  <a:gd name="T66" fmla="+- 0 6691 6670"/>
                  <a:gd name="T67" fmla="*/ 6691 h 31"/>
                  <a:gd name="T68" fmla="+- 0 20198 20178"/>
                  <a:gd name="T69" fmla="*/ T68 w 70"/>
                  <a:gd name="T70" fmla="+- 0 6691 6670"/>
                  <a:gd name="T71" fmla="*/ 6691 h 31"/>
                  <a:gd name="T72" fmla="+- 0 20198 20178"/>
                  <a:gd name="T73" fmla="*/ T72 w 70"/>
                  <a:gd name="T74" fmla="+- 0 6686 6670"/>
                  <a:gd name="T75" fmla="*/ 6686 h 31"/>
                  <a:gd name="T76" fmla="+- 0 20195 20178"/>
                  <a:gd name="T77" fmla="*/ T76 w 70"/>
                  <a:gd name="T78" fmla="+- 0 6686 6670"/>
                  <a:gd name="T79" fmla="*/ 6686 h 31"/>
                  <a:gd name="T80" fmla="+- 0 20195 20178"/>
                  <a:gd name="T81" fmla="*/ T80 w 70"/>
                  <a:gd name="T82" fmla="+- 0 6682 6670"/>
                  <a:gd name="T83" fmla="*/ 6682 h 31"/>
                  <a:gd name="T84" fmla="+- 0 20198 20178"/>
                  <a:gd name="T85" fmla="*/ T84 w 70"/>
                  <a:gd name="T86" fmla="+- 0 6682 6670"/>
                  <a:gd name="T87" fmla="*/ 6682 h 31"/>
                  <a:gd name="T88" fmla="+- 0 20198 20178"/>
                  <a:gd name="T89" fmla="*/ T88 w 70"/>
                  <a:gd name="T90" fmla="+- 0 6674 6670"/>
                  <a:gd name="T91" fmla="*/ 6674 h 31"/>
                  <a:gd name="T92" fmla="+- 0 20200 20178"/>
                  <a:gd name="T93" fmla="*/ T92 w 70"/>
                  <a:gd name="T94" fmla="+- 0 6674 6670"/>
                  <a:gd name="T95" fmla="*/ 6674 h 31"/>
                  <a:gd name="T96" fmla="+- 0 20205 20178"/>
                  <a:gd name="T97" fmla="*/ T96 w 70"/>
                  <a:gd name="T98" fmla="+- 0 6670 6670"/>
                  <a:gd name="T99" fmla="*/ 6670 h 3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</a:cxnLst>
                <a:rect l="0" t="0" r="r" b="b"/>
                <a:pathLst>
                  <a:path w="70" h="31">
                    <a:moveTo>
                      <a:pt x="27" y="0"/>
                    </a:moveTo>
                    <a:lnTo>
                      <a:pt x="3" y="0"/>
                    </a:lnTo>
                    <a:lnTo>
                      <a:pt x="3" y="4"/>
                    </a:lnTo>
                    <a:lnTo>
                      <a:pt x="0" y="7"/>
                    </a:lnTo>
                    <a:lnTo>
                      <a:pt x="0" y="21"/>
                    </a:lnTo>
                    <a:lnTo>
                      <a:pt x="3" y="24"/>
                    </a:lnTo>
                    <a:lnTo>
                      <a:pt x="3" y="26"/>
                    </a:lnTo>
                    <a:lnTo>
                      <a:pt x="5" y="28"/>
                    </a:lnTo>
                    <a:lnTo>
                      <a:pt x="5" y="31"/>
                    </a:lnTo>
                    <a:lnTo>
                      <a:pt x="68" y="31"/>
                    </a:lnTo>
                    <a:lnTo>
                      <a:pt x="70" y="28"/>
                    </a:lnTo>
                    <a:lnTo>
                      <a:pt x="27" y="28"/>
                    </a:lnTo>
                    <a:lnTo>
                      <a:pt x="27" y="26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2" y="24"/>
                    </a:lnTo>
                    <a:lnTo>
                      <a:pt x="22" y="21"/>
                    </a:lnTo>
                    <a:lnTo>
                      <a:pt x="20" y="21"/>
                    </a:lnTo>
                    <a:lnTo>
                      <a:pt x="20" y="16"/>
                    </a:lnTo>
                    <a:lnTo>
                      <a:pt x="17" y="16"/>
                    </a:lnTo>
                    <a:lnTo>
                      <a:pt x="17" y="12"/>
                    </a:lnTo>
                    <a:lnTo>
                      <a:pt x="20" y="12"/>
                    </a:lnTo>
                    <a:lnTo>
                      <a:pt x="20" y="4"/>
                    </a:lnTo>
                    <a:lnTo>
                      <a:pt x="22" y="4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04" name="Group 12590"/>
            <p:cNvGrpSpPr>
              <a:grpSpLocks/>
            </p:cNvGrpSpPr>
            <p:nvPr/>
          </p:nvGrpSpPr>
          <p:grpSpPr bwMode="auto">
            <a:xfrm>
              <a:off x="20183" y="6660"/>
              <a:ext cx="62" cy="10"/>
              <a:chOff x="20183" y="6660"/>
              <a:chExt cx="62" cy="10"/>
            </a:xfrm>
          </p:grpSpPr>
          <p:sp>
            <p:nvSpPr>
              <p:cNvPr id="19764" name="Freeform 12591"/>
              <p:cNvSpPr>
                <a:spLocks/>
              </p:cNvSpPr>
              <p:nvPr/>
            </p:nvSpPr>
            <p:spPr bwMode="auto">
              <a:xfrm>
                <a:off x="20183" y="6660"/>
                <a:ext cx="62" cy="10"/>
              </a:xfrm>
              <a:custGeom>
                <a:avLst/>
                <a:gdLst>
                  <a:gd name="T0" fmla="+- 0 20246 20183"/>
                  <a:gd name="T1" fmla="*/ T0 w 62"/>
                  <a:gd name="T2" fmla="+- 0 6660 6660"/>
                  <a:gd name="T3" fmla="*/ 6660 h 10"/>
                  <a:gd name="T4" fmla="+- 0 20190 20183"/>
                  <a:gd name="T5" fmla="*/ T4 w 62"/>
                  <a:gd name="T6" fmla="+- 0 6660 6660"/>
                  <a:gd name="T7" fmla="*/ 6660 h 10"/>
                  <a:gd name="T8" fmla="+- 0 20183 20183"/>
                  <a:gd name="T9" fmla="*/ T8 w 62"/>
                  <a:gd name="T10" fmla="+- 0 6667 6660"/>
                  <a:gd name="T11" fmla="*/ 6667 h 10"/>
                  <a:gd name="T12" fmla="+- 0 20183 20183"/>
                  <a:gd name="T13" fmla="*/ T12 w 62"/>
                  <a:gd name="T14" fmla="+- 0 6670 6660"/>
                  <a:gd name="T15" fmla="*/ 6670 h 10"/>
                  <a:gd name="T16" fmla="+- 0 20210 20183"/>
                  <a:gd name="T17" fmla="*/ T16 w 62"/>
                  <a:gd name="T18" fmla="+- 0 6670 6660"/>
                  <a:gd name="T19" fmla="*/ 6670 h 10"/>
                  <a:gd name="T20" fmla="+- 0 20212 20183"/>
                  <a:gd name="T21" fmla="*/ T20 w 62"/>
                  <a:gd name="T22" fmla="+- 0 6667 6660"/>
                  <a:gd name="T23" fmla="*/ 6667 h 10"/>
                  <a:gd name="T24" fmla="+- 0 20224 20183"/>
                  <a:gd name="T25" fmla="*/ T24 w 62"/>
                  <a:gd name="T26" fmla="+- 0 6667 6660"/>
                  <a:gd name="T27" fmla="*/ 6667 h 10"/>
                  <a:gd name="T28" fmla="+- 0 20226 20183"/>
                  <a:gd name="T29" fmla="*/ T28 w 62"/>
                  <a:gd name="T30" fmla="+- 0 6665 6660"/>
                  <a:gd name="T31" fmla="*/ 6665 h 10"/>
                  <a:gd name="T32" fmla="+- 0 20236 20183"/>
                  <a:gd name="T33" fmla="*/ T32 w 62"/>
                  <a:gd name="T34" fmla="+- 0 6665 6660"/>
                  <a:gd name="T35" fmla="*/ 6665 h 10"/>
                  <a:gd name="T36" fmla="+- 0 20238 20183"/>
                  <a:gd name="T37" fmla="*/ T36 w 62"/>
                  <a:gd name="T38" fmla="+- 0 6662 6660"/>
                  <a:gd name="T39" fmla="*/ 6662 h 10"/>
                  <a:gd name="T40" fmla="+- 0 20246 20183"/>
                  <a:gd name="T41" fmla="*/ T40 w 62"/>
                  <a:gd name="T42" fmla="+- 0 6662 6660"/>
                  <a:gd name="T43" fmla="*/ 6662 h 10"/>
                  <a:gd name="T44" fmla="+- 0 20246 20183"/>
                  <a:gd name="T45" fmla="*/ T44 w 62"/>
                  <a:gd name="T46" fmla="+- 0 6660 6660"/>
                  <a:gd name="T47" fmla="*/ 6660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62" h="10">
                    <a:moveTo>
                      <a:pt x="63" y="0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7" y="10"/>
                    </a:lnTo>
                    <a:lnTo>
                      <a:pt x="29" y="7"/>
                    </a:lnTo>
                    <a:lnTo>
                      <a:pt x="41" y="7"/>
                    </a:lnTo>
                    <a:lnTo>
                      <a:pt x="43" y="5"/>
                    </a:lnTo>
                    <a:lnTo>
                      <a:pt x="53" y="5"/>
                    </a:lnTo>
                    <a:lnTo>
                      <a:pt x="55" y="2"/>
                    </a:lnTo>
                    <a:lnTo>
                      <a:pt x="63" y="2"/>
                    </a:lnTo>
                    <a:lnTo>
                      <a:pt x="6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05" name="Group 12592"/>
            <p:cNvGrpSpPr>
              <a:grpSpLocks/>
            </p:cNvGrpSpPr>
            <p:nvPr/>
          </p:nvGrpSpPr>
          <p:grpSpPr bwMode="auto">
            <a:xfrm>
              <a:off x="20181" y="6624"/>
              <a:ext cx="29" cy="17"/>
              <a:chOff x="20181" y="6624"/>
              <a:chExt cx="29" cy="17"/>
            </a:xfrm>
          </p:grpSpPr>
          <p:sp>
            <p:nvSpPr>
              <p:cNvPr id="19763" name="Freeform 12593"/>
              <p:cNvSpPr>
                <a:spLocks/>
              </p:cNvSpPr>
              <p:nvPr/>
            </p:nvSpPr>
            <p:spPr bwMode="auto">
              <a:xfrm>
                <a:off x="20181" y="6624"/>
                <a:ext cx="29" cy="17"/>
              </a:xfrm>
              <a:custGeom>
                <a:avLst/>
                <a:gdLst>
                  <a:gd name="T0" fmla="+- 0 20210 20181"/>
                  <a:gd name="T1" fmla="*/ T0 w 29"/>
                  <a:gd name="T2" fmla="+- 0 6624 6624"/>
                  <a:gd name="T3" fmla="*/ 6624 h 17"/>
                  <a:gd name="T4" fmla="+- 0 20186 20181"/>
                  <a:gd name="T5" fmla="*/ T4 w 29"/>
                  <a:gd name="T6" fmla="+- 0 6624 6624"/>
                  <a:gd name="T7" fmla="*/ 6624 h 17"/>
                  <a:gd name="T8" fmla="+- 0 20186 20181"/>
                  <a:gd name="T9" fmla="*/ T8 w 29"/>
                  <a:gd name="T10" fmla="+- 0 6629 6624"/>
                  <a:gd name="T11" fmla="*/ 6629 h 17"/>
                  <a:gd name="T12" fmla="+- 0 20183 20181"/>
                  <a:gd name="T13" fmla="*/ T12 w 29"/>
                  <a:gd name="T14" fmla="+- 0 6629 6624"/>
                  <a:gd name="T15" fmla="*/ 6629 h 17"/>
                  <a:gd name="T16" fmla="+- 0 20183 20181"/>
                  <a:gd name="T17" fmla="*/ T16 w 29"/>
                  <a:gd name="T18" fmla="+- 0 6636 6624"/>
                  <a:gd name="T19" fmla="*/ 6636 h 17"/>
                  <a:gd name="T20" fmla="+- 0 20181 20181"/>
                  <a:gd name="T21" fmla="*/ T20 w 29"/>
                  <a:gd name="T22" fmla="+- 0 6638 6624"/>
                  <a:gd name="T23" fmla="*/ 6638 h 17"/>
                  <a:gd name="T24" fmla="+- 0 20198 20181"/>
                  <a:gd name="T25" fmla="*/ T24 w 29"/>
                  <a:gd name="T26" fmla="+- 0 6641 6624"/>
                  <a:gd name="T27" fmla="*/ 6641 h 17"/>
                  <a:gd name="T28" fmla="+- 0 20198 20181"/>
                  <a:gd name="T29" fmla="*/ T28 w 29"/>
                  <a:gd name="T30" fmla="+- 0 6638 6624"/>
                  <a:gd name="T31" fmla="*/ 6638 h 17"/>
                  <a:gd name="T32" fmla="+- 0 20200 20181"/>
                  <a:gd name="T33" fmla="*/ T32 w 29"/>
                  <a:gd name="T34" fmla="+- 0 6636 6624"/>
                  <a:gd name="T35" fmla="*/ 6636 h 17"/>
                  <a:gd name="T36" fmla="+- 0 20200 20181"/>
                  <a:gd name="T37" fmla="*/ T36 w 29"/>
                  <a:gd name="T38" fmla="+- 0 6634 6624"/>
                  <a:gd name="T39" fmla="*/ 6634 h 17"/>
                  <a:gd name="T40" fmla="+- 0 20210 20181"/>
                  <a:gd name="T41" fmla="*/ T40 w 29"/>
                  <a:gd name="T42" fmla="+- 0 6624 6624"/>
                  <a:gd name="T43" fmla="*/ 6624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9" h="17">
                    <a:moveTo>
                      <a:pt x="29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06" name="Group 12594"/>
            <p:cNvGrpSpPr>
              <a:grpSpLocks/>
            </p:cNvGrpSpPr>
            <p:nvPr/>
          </p:nvGrpSpPr>
          <p:grpSpPr bwMode="auto">
            <a:xfrm>
              <a:off x="20188" y="6622"/>
              <a:ext cx="36" cy="2"/>
              <a:chOff x="20188" y="6622"/>
              <a:chExt cx="36" cy="2"/>
            </a:xfrm>
          </p:grpSpPr>
          <p:sp>
            <p:nvSpPr>
              <p:cNvPr id="19762" name="Freeform 12595"/>
              <p:cNvSpPr>
                <a:spLocks/>
              </p:cNvSpPr>
              <p:nvPr/>
            </p:nvSpPr>
            <p:spPr bwMode="auto">
              <a:xfrm>
                <a:off x="20188" y="6622"/>
                <a:ext cx="36" cy="2"/>
              </a:xfrm>
              <a:custGeom>
                <a:avLst/>
                <a:gdLst>
                  <a:gd name="T0" fmla="+- 0 20224 20188"/>
                  <a:gd name="T1" fmla="*/ T0 w 36"/>
                  <a:gd name="T2" fmla="+- 0 6622 6622"/>
                  <a:gd name="T3" fmla="*/ 6622 h 2"/>
                  <a:gd name="T4" fmla="+- 0 20188 20188"/>
                  <a:gd name="T5" fmla="*/ T4 w 36"/>
                  <a:gd name="T6" fmla="+- 0 6622 6622"/>
                  <a:gd name="T7" fmla="*/ 6622 h 2"/>
                  <a:gd name="T8" fmla="+- 0 20188 20188"/>
                  <a:gd name="T9" fmla="*/ T8 w 36"/>
                  <a:gd name="T10" fmla="+- 0 6624 6622"/>
                  <a:gd name="T11" fmla="*/ 6624 h 2"/>
                  <a:gd name="T12" fmla="+- 0 20222 20188"/>
                  <a:gd name="T13" fmla="*/ T12 w 36"/>
                  <a:gd name="T14" fmla="+- 0 6624 6622"/>
                  <a:gd name="T15" fmla="*/ 6624 h 2"/>
                  <a:gd name="T16" fmla="+- 0 20224 20188"/>
                  <a:gd name="T17" fmla="*/ T16 w 36"/>
                  <a:gd name="T18" fmla="+- 0 6622 6622"/>
                  <a:gd name="T19" fmla="*/ 662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6" h="2">
                    <a:moveTo>
                      <a:pt x="36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4" y="2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07" name="Group 12596"/>
            <p:cNvGrpSpPr>
              <a:grpSpLocks/>
            </p:cNvGrpSpPr>
            <p:nvPr/>
          </p:nvGrpSpPr>
          <p:grpSpPr bwMode="auto">
            <a:xfrm>
              <a:off x="20195" y="6614"/>
              <a:ext cx="60" cy="2"/>
              <a:chOff x="20195" y="6614"/>
              <a:chExt cx="60" cy="2"/>
            </a:xfrm>
          </p:grpSpPr>
          <p:sp>
            <p:nvSpPr>
              <p:cNvPr id="19761" name="Freeform 12597"/>
              <p:cNvSpPr>
                <a:spLocks/>
              </p:cNvSpPr>
              <p:nvPr/>
            </p:nvSpPr>
            <p:spPr bwMode="auto">
              <a:xfrm>
                <a:off x="20195" y="6614"/>
                <a:ext cx="60" cy="2"/>
              </a:xfrm>
              <a:custGeom>
                <a:avLst/>
                <a:gdLst>
                  <a:gd name="T0" fmla="+- 0 20253 20195"/>
                  <a:gd name="T1" fmla="*/ T0 w 60"/>
                  <a:gd name="T2" fmla="+- 0 6614 6614"/>
                  <a:gd name="T3" fmla="*/ 6614 h 2"/>
                  <a:gd name="T4" fmla="+- 0 20198 20195"/>
                  <a:gd name="T5" fmla="*/ T4 w 60"/>
                  <a:gd name="T6" fmla="+- 0 6614 6614"/>
                  <a:gd name="T7" fmla="*/ 6614 h 2"/>
                  <a:gd name="T8" fmla="+- 0 20195 20195"/>
                  <a:gd name="T9" fmla="*/ T8 w 60"/>
                  <a:gd name="T10" fmla="+- 0 6617 6614"/>
                  <a:gd name="T11" fmla="*/ 6617 h 2"/>
                  <a:gd name="T12" fmla="+- 0 20255 20195"/>
                  <a:gd name="T13" fmla="*/ T12 w 60"/>
                  <a:gd name="T14" fmla="+- 0 6617 6614"/>
                  <a:gd name="T15" fmla="*/ 6617 h 2"/>
                  <a:gd name="T16" fmla="+- 0 20253 20195"/>
                  <a:gd name="T17" fmla="*/ T16 w 60"/>
                  <a:gd name="T18" fmla="+- 0 6614 6614"/>
                  <a:gd name="T19" fmla="*/ 661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0" h="2">
                    <a:moveTo>
                      <a:pt x="58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60" y="3"/>
                    </a:lnTo>
                    <a:lnTo>
                      <a:pt x="5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08" name="Group 12598"/>
            <p:cNvGrpSpPr>
              <a:grpSpLocks/>
            </p:cNvGrpSpPr>
            <p:nvPr/>
          </p:nvGrpSpPr>
          <p:grpSpPr bwMode="auto">
            <a:xfrm>
              <a:off x="20200" y="6612"/>
              <a:ext cx="50" cy="2"/>
              <a:chOff x="20200" y="6612"/>
              <a:chExt cx="50" cy="2"/>
            </a:xfrm>
          </p:grpSpPr>
          <p:sp>
            <p:nvSpPr>
              <p:cNvPr id="19760" name="Freeform 12599"/>
              <p:cNvSpPr>
                <a:spLocks/>
              </p:cNvSpPr>
              <p:nvPr/>
            </p:nvSpPr>
            <p:spPr bwMode="auto">
              <a:xfrm>
                <a:off x="20200" y="6612"/>
                <a:ext cx="50" cy="2"/>
              </a:xfrm>
              <a:custGeom>
                <a:avLst/>
                <a:gdLst>
                  <a:gd name="T0" fmla="+- 0 20248 20200"/>
                  <a:gd name="T1" fmla="*/ T0 w 50"/>
                  <a:gd name="T2" fmla="+- 0 6612 6612"/>
                  <a:gd name="T3" fmla="*/ 6612 h 2"/>
                  <a:gd name="T4" fmla="+- 0 20202 20200"/>
                  <a:gd name="T5" fmla="*/ T4 w 50"/>
                  <a:gd name="T6" fmla="+- 0 6612 6612"/>
                  <a:gd name="T7" fmla="*/ 6612 h 2"/>
                  <a:gd name="T8" fmla="+- 0 20200 20200"/>
                  <a:gd name="T9" fmla="*/ T8 w 50"/>
                  <a:gd name="T10" fmla="+- 0 6614 6612"/>
                  <a:gd name="T11" fmla="*/ 6614 h 2"/>
                  <a:gd name="T12" fmla="+- 0 20250 20200"/>
                  <a:gd name="T13" fmla="*/ T12 w 50"/>
                  <a:gd name="T14" fmla="+- 0 6614 6612"/>
                  <a:gd name="T15" fmla="*/ 6614 h 2"/>
                  <a:gd name="T16" fmla="+- 0 20248 20200"/>
                  <a:gd name="T17" fmla="*/ T16 w 50"/>
                  <a:gd name="T18" fmla="+- 0 6612 6612"/>
                  <a:gd name="T19" fmla="*/ 661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0" h="2">
                    <a:moveTo>
                      <a:pt x="48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50" y="2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09" name="Group 12600"/>
            <p:cNvGrpSpPr>
              <a:grpSpLocks/>
            </p:cNvGrpSpPr>
            <p:nvPr/>
          </p:nvGrpSpPr>
          <p:grpSpPr bwMode="auto">
            <a:xfrm>
              <a:off x="20210" y="6610"/>
              <a:ext cx="34" cy="2"/>
              <a:chOff x="20210" y="6610"/>
              <a:chExt cx="34" cy="2"/>
            </a:xfrm>
          </p:grpSpPr>
          <p:sp>
            <p:nvSpPr>
              <p:cNvPr id="19759" name="Freeform 12601"/>
              <p:cNvSpPr>
                <a:spLocks/>
              </p:cNvSpPr>
              <p:nvPr/>
            </p:nvSpPr>
            <p:spPr bwMode="auto">
              <a:xfrm>
                <a:off x="20210" y="6610"/>
                <a:ext cx="34" cy="2"/>
              </a:xfrm>
              <a:custGeom>
                <a:avLst/>
                <a:gdLst>
                  <a:gd name="T0" fmla="+- 0 20241 20210"/>
                  <a:gd name="T1" fmla="*/ T0 w 34"/>
                  <a:gd name="T2" fmla="+- 0 6610 6610"/>
                  <a:gd name="T3" fmla="*/ 6610 h 2"/>
                  <a:gd name="T4" fmla="+- 0 20210 20210"/>
                  <a:gd name="T5" fmla="*/ T4 w 34"/>
                  <a:gd name="T6" fmla="+- 0 6610 6610"/>
                  <a:gd name="T7" fmla="*/ 6610 h 2"/>
                  <a:gd name="T8" fmla="+- 0 20210 20210"/>
                  <a:gd name="T9" fmla="*/ T8 w 34"/>
                  <a:gd name="T10" fmla="+- 0 6612 6610"/>
                  <a:gd name="T11" fmla="*/ 6612 h 2"/>
                  <a:gd name="T12" fmla="+- 0 20243 20210"/>
                  <a:gd name="T13" fmla="*/ T12 w 34"/>
                  <a:gd name="T14" fmla="+- 0 6612 6610"/>
                  <a:gd name="T15" fmla="*/ 6612 h 2"/>
                  <a:gd name="T16" fmla="+- 0 20241 20210"/>
                  <a:gd name="T17" fmla="*/ T16 w 34"/>
                  <a:gd name="T18" fmla="+- 0 6610 6610"/>
                  <a:gd name="T19" fmla="*/ 661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" h="2">
                    <a:moveTo>
                      <a:pt x="3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3" y="2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10" name="Group 12602"/>
            <p:cNvGrpSpPr>
              <a:grpSpLocks/>
            </p:cNvGrpSpPr>
            <p:nvPr/>
          </p:nvGrpSpPr>
          <p:grpSpPr bwMode="auto">
            <a:xfrm>
              <a:off x="20279" y="6612"/>
              <a:ext cx="96" cy="98"/>
              <a:chOff x="20279" y="6612"/>
              <a:chExt cx="96" cy="98"/>
            </a:xfrm>
          </p:grpSpPr>
          <p:sp>
            <p:nvSpPr>
              <p:cNvPr id="19758" name="Freeform 12603"/>
              <p:cNvSpPr>
                <a:spLocks/>
              </p:cNvSpPr>
              <p:nvPr/>
            </p:nvSpPr>
            <p:spPr bwMode="auto">
              <a:xfrm>
                <a:off x="20279" y="6612"/>
                <a:ext cx="96" cy="98"/>
              </a:xfrm>
              <a:custGeom>
                <a:avLst/>
                <a:gdLst>
                  <a:gd name="T0" fmla="+- 0 20375 20279"/>
                  <a:gd name="T1" fmla="*/ T0 w 96"/>
                  <a:gd name="T2" fmla="+- 0 6612 6612"/>
                  <a:gd name="T3" fmla="*/ 6612 h 98"/>
                  <a:gd name="T4" fmla="+- 0 20298 20279"/>
                  <a:gd name="T5" fmla="*/ T4 w 96"/>
                  <a:gd name="T6" fmla="+- 0 6612 6612"/>
                  <a:gd name="T7" fmla="*/ 6612 h 98"/>
                  <a:gd name="T8" fmla="+- 0 20298 20279"/>
                  <a:gd name="T9" fmla="*/ T8 w 96"/>
                  <a:gd name="T10" fmla="+- 0 6694 6612"/>
                  <a:gd name="T11" fmla="*/ 6694 h 98"/>
                  <a:gd name="T12" fmla="+- 0 20296 20279"/>
                  <a:gd name="T13" fmla="*/ T12 w 96"/>
                  <a:gd name="T14" fmla="+- 0 6694 6612"/>
                  <a:gd name="T15" fmla="*/ 6694 h 98"/>
                  <a:gd name="T16" fmla="+- 0 20294 20279"/>
                  <a:gd name="T17" fmla="*/ T16 w 96"/>
                  <a:gd name="T18" fmla="+- 0 6696 6612"/>
                  <a:gd name="T19" fmla="*/ 6696 h 98"/>
                  <a:gd name="T20" fmla="+- 0 20279 20279"/>
                  <a:gd name="T21" fmla="*/ T20 w 96"/>
                  <a:gd name="T22" fmla="+- 0 6696 6612"/>
                  <a:gd name="T23" fmla="*/ 6696 h 98"/>
                  <a:gd name="T24" fmla="+- 0 20279 20279"/>
                  <a:gd name="T25" fmla="*/ T24 w 96"/>
                  <a:gd name="T26" fmla="+- 0 6710 6612"/>
                  <a:gd name="T27" fmla="*/ 6710 h 98"/>
                  <a:gd name="T28" fmla="+- 0 20301 20279"/>
                  <a:gd name="T29" fmla="*/ T28 w 96"/>
                  <a:gd name="T30" fmla="+- 0 6710 6612"/>
                  <a:gd name="T31" fmla="*/ 6710 h 98"/>
                  <a:gd name="T32" fmla="+- 0 20303 20279"/>
                  <a:gd name="T33" fmla="*/ T32 w 96"/>
                  <a:gd name="T34" fmla="+- 0 6708 6612"/>
                  <a:gd name="T35" fmla="*/ 6708 h 98"/>
                  <a:gd name="T36" fmla="+- 0 20306 20279"/>
                  <a:gd name="T37" fmla="*/ T36 w 96"/>
                  <a:gd name="T38" fmla="+- 0 6708 6612"/>
                  <a:gd name="T39" fmla="*/ 6708 h 98"/>
                  <a:gd name="T40" fmla="+- 0 20308 20279"/>
                  <a:gd name="T41" fmla="*/ T40 w 96"/>
                  <a:gd name="T42" fmla="+- 0 6706 6612"/>
                  <a:gd name="T43" fmla="*/ 6706 h 98"/>
                  <a:gd name="T44" fmla="+- 0 20310 20279"/>
                  <a:gd name="T45" fmla="*/ T44 w 96"/>
                  <a:gd name="T46" fmla="+- 0 6706 6612"/>
                  <a:gd name="T47" fmla="*/ 6706 h 98"/>
                  <a:gd name="T48" fmla="+- 0 20310 20279"/>
                  <a:gd name="T49" fmla="*/ T48 w 96"/>
                  <a:gd name="T50" fmla="+- 0 6703 6612"/>
                  <a:gd name="T51" fmla="*/ 6703 h 98"/>
                  <a:gd name="T52" fmla="+- 0 20313 20279"/>
                  <a:gd name="T53" fmla="*/ T52 w 96"/>
                  <a:gd name="T54" fmla="+- 0 6703 6612"/>
                  <a:gd name="T55" fmla="*/ 6703 h 98"/>
                  <a:gd name="T56" fmla="+- 0 20313 20279"/>
                  <a:gd name="T57" fmla="*/ T56 w 96"/>
                  <a:gd name="T58" fmla="+- 0 6698 6612"/>
                  <a:gd name="T59" fmla="*/ 6698 h 98"/>
                  <a:gd name="T60" fmla="+- 0 20315 20279"/>
                  <a:gd name="T61" fmla="*/ T60 w 96"/>
                  <a:gd name="T62" fmla="+- 0 6696 6612"/>
                  <a:gd name="T63" fmla="*/ 6696 h 98"/>
                  <a:gd name="T64" fmla="+- 0 20315 20279"/>
                  <a:gd name="T65" fmla="*/ T64 w 96"/>
                  <a:gd name="T66" fmla="+- 0 6624 6612"/>
                  <a:gd name="T67" fmla="*/ 6624 h 98"/>
                  <a:gd name="T68" fmla="+- 0 20375 20279"/>
                  <a:gd name="T69" fmla="*/ T68 w 96"/>
                  <a:gd name="T70" fmla="+- 0 6624 6612"/>
                  <a:gd name="T71" fmla="*/ 6624 h 98"/>
                  <a:gd name="T72" fmla="+- 0 20375 20279"/>
                  <a:gd name="T73" fmla="*/ T72 w 96"/>
                  <a:gd name="T74" fmla="+- 0 6612 6612"/>
                  <a:gd name="T75" fmla="*/ 6612 h 9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</a:cxnLst>
                <a:rect l="0" t="0" r="r" b="b"/>
                <a:pathLst>
                  <a:path w="96" h="98">
                    <a:moveTo>
                      <a:pt x="96" y="0"/>
                    </a:moveTo>
                    <a:lnTo>
                      <a:pt x="19" y="0"/>
                    </a:lnTo>
                    <a:lnTo>
                      <a:pt x="19" y="82"/>
                    </a:lnTo>
                    <a:lnTo>
                      <a:pt x="17" y="82"/>
                    </a:lnTo>
                    <a:lnTo>
                      <a:pt x="15" y="84"/>
                    </a:lnTo>
                    <a:lnTo>
                      <a:pt x="0" y="84"/>
                    </a:lnTo>
                    <a:lnTo>
                      <a:pt x="0" y="98"/>
                    </a:lnTo>
                    <a:lnTo>
                      <a:pt x="22" y="98"/>
                    </a:lnTo>
                    <a:lnTo>
                      <a:pt x="24" y="96"/>
                    </a:lnTo>
                    <a:lnTo>
                      <a:pt x="27" y="96"/>
                    </a:lnTo>
                    <a:lnTo>
                      <a:pt x="29" y="94"/>
                    </a:lnTo>
                    <a:lnTo>
                      <a:pt x="31" y="94"/>
                    </a:lnTo>
                    <a:lnTo>
                      <a:pt x="31" y="91"/>
                    </a:lnTo>
                    <a:lnTo>
                      <a:pt x="34" y="91"/>
                    </a:lnTo>
                    <a:lnTo>
                      <a:pt x="34" y="86"/>
                    </a:lnTo>
                    <a:lnTo>
                      <a:pt x="36" y="84"/>
                    </a:lnTo>
                    <a:lnTo>
                      <a:pt x="36" y="12"/>
                    </a:lnTo>
                    <a:lnTo>
                      <a:pt x="96" y="12"/>
                    </a:lnTo>
                    <a:lnTo>
                      <a:pt x="96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11" name="Group 12604"/>
            <p:cNvGrpSpPr>
              <a:grpSpLocks/>
            </p:cNvGrpSpPr>
            <p:nvPr/>
          </p:nvGrpSpPr>
          <p:grpSpPr bwMode="auto">
            <a:xfrm>
              <a:off x="20358" y="6624"/>
              <a:ext cx="17" cy="86"/>
              <a:chOff x="20358" y="6624"/>
              <a:chExt cx="17" cy="86"/>
            </a:xfrm>
          </p:grpSpPr>
          <p:sp>
            <p:nvSpPr>
              <p:cNvPr id="19753" name="Freeform 12605"/>
              <p:cNvSpPr>
                <a:spLocks/>
              </p:cNvSpPr>
              <p:nvPr/>
            </p:nvSpPr>
            <p:spPr bwMode="auto">
              <a:xfrm>
                <a:off x="20358" y="6624"/>
                <a:ext cx="17" cy="86"/>
              </a:xfrm>
              <a:custGeom>
                <a:avLst/>
                <a:gdLst>
                  <a:gd name="T0" fmla="+- 0 20367 20358"/>
                  <a:gd name="T1" fmla="*/ T0 w 17"/>
                  <a:gd name="T2" fmla="+- 0 6624 6624"/>
                  <a:gd name="T3" fmla="*/ 6624 h 86"/>
                  <a:gd name="T4" fmla="+- 0 20367 20358"/>
                  <a:gd name="T5" fmla="*/ T4 w 17"/>
                  <a:gd name="T6" fmla="+- 0 6710 6624"/>
                  <a:gd name="T7" fmla="*/ 6710 h 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7" h="86">
                    <a:moveTo>
                      <a:pt x="9" y="0"/>
                    </a:moveTo>
                    <a:lnTo>
                      <a:pt x="9" y="86"/>
                    </a:lnTo>
                  </a:path>
                </a:pathLst>
              </a:custGeom>
              <a:noFill/>
              <a:ln w="11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9754" name="Picture 12606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24" y="10158"/>
                <a:ext cx="2549" cy="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55" name="Picture 12607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87" y="11603"/>
                <a:ext cx="2998" cy="1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56" name="Picture 12608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30" y="8953"/>
                <a:ext cx="2422" cy="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57" name="Picture 12609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42" y="10669"/>
                <a:ext cx="871" cy="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112" name="Group 12610"/>
            <p:cNvGrpSpPr>
              <a:grpSpLocks/>
            </p:cNvGrpSpPr>
            <p:nvPr/>
          </p:nvGrpSpPr>
          <p:grpSpPr bwMode="auto">
            <a:xfrm>
              <a:off x="18311" y="9161"/>
              <a:ext cx="684" cy="2"/>
              <a:chOff x="18311" y="9161"/>
              <a:chExt cx="684" cy="2"/>
            </a:xfrm>
          </p:grpSpPr>
          <p:sp>
            <p:nvSpPr>
              <p:cNvPr id="19752" name="Freeform 12611"/>
              <p:cNvSpPr>
                <a:spLocks/>
              </p:cNvSpPr>
              <p:nvPr/>
            </p:nvSpPr>
            <p:spPr bwMode="auto">
              <a:xfrm>
                <a:off x="18311" y="9161"/>
                <a:ext cx="684" cy="2"/>
              </a:xfrm>
              <a:custGeom>
                <a:avLst/>
                <a:gdLst>
                  <a:gd name="T0" fmla="+- 0 18311 18311"/>
                  <a:gd name="T1" fmla="*/ T0 w 684"/>
                  <a:gd name="T2" fmla="+- 0 18995 18311"/>
                  <a:gd name="T3" fmla="*/ T2 w 684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684">
                    <a:moveTo>
                      <a:pt x="0" y="0"/>
                    </a:moveTo>
                    <a:lnTo>
                      <a:pt x="684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13" name="Group 12612"/>
            <p:cNvGrpSpPr>
              <a:grpSpLocks/>
            </p:cNvGrpSpPr>
            <p:nvPr/>
          </p:nvGrpSpPr>
          <p:grpSpPr bwMode="auto">
            <a:xfrm>
              <a:off x="18311" y="8818"/>
              <a:ext cx="684" cy="343"/>
              <a:chOff x="18311" y="8818"/>
              <a:chExt cx="684" cy="343"/>
            </a:xfrm>
          </p:grpSpPr>
          <p:sp>
            <p:nvSpPr>
              <p:cNvPr id="19751" name="Freeform 12613"/>
              <p:cNvSpPr>
                <a:spLocks/>
              </p:cNvSpPr>
              <p:nvPr/>
            </p:nvSpPr>
            <p:spPr bwMode="auto">
              <a:xfrm>
                <a:off x="18311" y="8818"/>
                <a:ext cx="684" cy="343"/>
              </a:xfrm>
              <a:custGeom>
                <a:avLst/>
                <a:gdLst>
                  <a:gd name="T0" fmla="+- 0 18311 18311"/>
                  <a:gd name="T1" fmla="*/ T0 w 684"/>
                  <a:gd name="T2" fmla="+- 0 9161 8818"/>
                  <a:gd name="T3" fmla="*/ 9161 h 343"/>
                  <a:gd name="T4" fmla="+- 0 18311 18311"/>
                  <a:gd name="T5" fmla="*/ T4 w 684"/>
                  <a:gd name="T6" fmla="+- 0 8818 8818"/>
                  <a:gd name="T7" fmla="*/ 8818 h 343"/>
                  <a:gd name="T8" fmla="+- 0 18995 18311"/>
                  <a:gd name="T9" fmla="*/ T8 w 684"/>
                  <a:gd name="T10" fmla="+- 0 8818 8818"/>
                  <a:gd name="T11" fmla="*/ 8818 h 343"/>
                  <a:gd name="T12" fmla="+- 0 18995 18311"/>
                  <a:gd name="T13" fmla="*/ T12 w 684"/>
                  <a:gd name="T14" fmla="+- 0 9161 8818"/>
                  <a:gd name="T15" fmla="*/ 9161 h 3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684" h="343">
                    <a:moveTo>
                      <a:pt x="0" y="343"/>
                    </a:moveTo>
                    <a:lnTo>
                      <a:pt x="0" y="0"/>
                    </a:lnTo>
                    <a:lnTo>
                      <a:pt x="684" y="0"/>
                    </a:lnTo>
                    <a:lnTo>
                      <a:pt x="684" y="34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14" name="Group 12614"/>
            <p:cNvGrpSpPr>
              <a:grpSpLocks/>
            </p:cNvGrpSpPr>
            <p:nvPr/>
          </p:nvGrpSpPr>
          <p:grpSpPr bwMode="auto">
            <a:xfrm>
              <a:off x="18657" y="8962"/>
              <a:ext cx="94" cy="103"/>
              <a:chOff x="18657" y="8962"/>
              <a:chExt cx="94" cy="103"/>
            </a:xfrm>
          </p:grpSpPr>
          <p:sp>
            <p:nvSpPr>
              <p:cNvPr id="19748" name="Freeform 12615"/>
              <p:cNvSpPr>
                <a:spLocks/>
              </p:cNvSpPr>
              <p:nvPr/>
            </p:nvSpPr>
            <p:spPr bwMode="auto">
              <a:xfrm>
                <a:off x="18657" y="8962"/>
                <a:ext cx="94" cy="103"/>
              </a:xfrm>
              <a:custGeom>
                <a:avLst/>
                <a:gdLst>
                  <a:gd name="T0" fmla="+- 0 18676 18657"/>
                  <a:gd name="T1" fmla="*/ T0 w 94"/>
                  <a:gd name="T2" fmla="+- 0 8962 8962"/>
                  <a:gd name="T3" fmla="*/ 8962 h 103"/>
                  <a:gd name="T4" fmla="+- 0 18662 18657"/>
                  <a:gd name="T5" fmla="*/ T4 w 94"/>
                  <a:gd name="T6" fmla="+- 0 8962 8962"/>
                  <a:gd name="T7" fmla="*/ 8962 h 103"/>
                  <a:gd name="T8" fmla="+- 0 18695 18657"/>
                  <a:gd name="T9" fmla="*/ T8 w 94"/>
                  <a:gd name="T10" fmla="+- 0 9012 8962"/>
                  <a:gd name="T11" fmla="*/ 9012 h 103"/>
                  <a:gd name="T12" fmla="+- 0 18657 18657"/>
                  <a:gd name="T13" fmla="*/ T12 w 94"/>
                  <a:gd name="T14" fmla="+- 0 9065 8962"/>
                  <a:gd name="T15" fmla="*/ 9065 h 103"/>
                  <a:gd name="T16" fmla="+- 0 18674 18657"/>
                  <a:gd name="T17" fmla="*/ T16 w 94"/>
                  <a:gd name="T18" fmla="+- 0 9065 8962"/>
                  <a:gd name="T19" fmla="*/ 9065 h 103"/>
                  <a:gd name="T20" fmla="+- 0 18698 18657"/>
                  <a:gd name="T21" fmla="*/ T20 w 94"/>
                  <a:gd name="T22" fmla="+- 0 9029 8962"/>
                  <a:gd name="T23" fmla="*/ 9029 h 103"/>
                  <a:gd name="T24" fmla="+- 0 18700 18657"/>
                  <a:gd name="T25" fmla="*/ T24 w 94"/>
                  <a:gd name="T26" fmla="+- 0 9029 8962"/>
                  <a:gd name="T27" fmla="*/ 9029 h 103"/>
                  <a:gd name="T28" fmla="+- 0 18700 18657"/>
                  <a:gd name="T29" fmla="*/ T28 w 94"/>
                  <a:gd name="T30" fmla="+- 0 9026 8962"/>
                  <a:gd name="T31" fmla="*/ 9026 h 103"/>
                  <a:gd name="T32" fmla="+- 0 18702 18657"/>
                  <a:gd name="T33" fmla="*/ T32 w 94"/>
                  <a:gd name="T34" fmla="+- 0 9024 8962"/>
                  <a:gd name="T35" fmla="*/ 9024 h 103"/>
                  <a:gd name="T36" fmla="+- 0 18702 18657"/>
                  <a:gd name="T37" fmla="*/ T36 w 94"/>
                  <a:gd name="T38" fmla="+- 0 9022 8962"/>
                  <a:gd name="T39" fmla="*/ 9022 h 103"/>
                  <a:gd name="T40" fmla="+- 0 18720 18657"/>
                  <a:gd name="T41" fmla="*/ T40 w 94"/>
                  <a:gd name="T42" fmla="+- 0 9022 8962"/>
                  <a:gd name="T43" fmla="*/ 9022 h 103"/>
                  <a:gd name="T44" fmla="+- 0 18712 18657"/>
                  <a:gd name="T45" fmla="*/ T44 w 94"/>
                  <a:gd name="T46" fmla="+- 0 9010 8962"/>
                  <a:gd name="T47" fmla="*/ 9010 h 103"/>
                  <a:gd name="T48" fmla="+- 0 18717 18657"/>
                  <a:gd name="T49" fmla="*/ T48 w 94"/>
                  <a:gd name="T50" fmla="+- 0 9002 8962"/>
                  <a:gd name="T51" fmla="*/ 9002 h 103"/>
                  <a:gd name="T52" fmla="+- 0 18705 18657"/>
                  <a:gd name="T53" fmla="*/ T52 w 94"/>
                  <a:gd name="T54" fmla="+- 0 9002 8962"/>
                  <a:gd name="T55" fmla="*/ 9002 h 103"/>
                  <a:gd name="T56" fmla="+- 0 18705 18657"/>
                  <a:gd name="T57" fmla="*/ T56 w 94"/>
                  <a:gd name="T58" fmla="+- 0 9000 8962"/>
                  <a:gd name="T59" fmla="*/ 9000 h 103"/>
                  <a:gd name="T60" fmla="+- 0 18702 18657"/>
                  <a:gd name="T61" fmla="*/ T60 w 94"/>
                  <a:gd name="T62" fmla="+- 0 9000 8962"/>
                  <a:gd name="T63" fmla="*/ 9000 h 103"/>
                  <a:gd name="T64" fmla="+- 0 18702 18657"/>
                  <a:gd name="T65" fmla="*/ T64 w 94"/>
                  <a:gd name="T66" fmla="+- 0 8998 8962"/>
                  <a:gd name="T67" fmla="*/ 8998 h 103"/>
                  <a:gd name="T68" fmla="+- 0 18700 18657"/>
                  <a:gd name="T69" fmla="*/ T68 w 94"/>
                  <a:gd name="T70" fmla="+- 0 8995 8962"/>
                  <a:gd name="T71" fmla="*/ 8995 h 103"/>
                  <a:gd name="T72" fmla="+- 0 18700 18657"/>
                  <a:gd name="T73" fmla="*/ T72 w 94"/>
                  <a:gd name="T74" fmla="+- 0 8993 8962"/>
                  <a:gd name="T75" fmla="*/ 8993 h 103"/>
                  <a:gd name="T76" fmla="+- 0 18695 18657"/>
                  <a:gd name="T77" fmla="*/ T76 w 94"/>
                  <a:gd name="T78" fmla="+- 0 8988 8962"/>
                  <a:gd name="T79" fmla="*/ 8988 h 103"/>
                  <a:gd name="T80" fmla="+- 0 18676 18657"/>
                  <a:gd name="T81" fmla="*/ T80 w 94"/>
                  <a:gd name="T82" fmla="+- 0 8962 8962"/>
                  <a:gd name="T83" fmla="*/ 8962 h 1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</a:cxnLst>
                <a:rect l="0" t="0" r="r" b="b"/>
                <a:pathLst>
                  <a:path w="94" h="103">
                    <a:moveTo>
                      <a:pt x="19" y="0"/>
                    </a:moveTo>
                    <a:lnTo>
                      <a:pt x="5" y="0"/>
                    </a:lnTo>
                    <a:lnTo>
                      <a:pt x="38" y="50"/>
                    </a:lnTo>
                    <a:lnTo>
                      <a:pt x="0" y="103"/>
                    </a:lnTo>
                    <a:lnTo>
                      <a:pt x="17" y="103"/>
                    </a:lnTo>
                    <a:lnTo>
                      <a:pt x="41" y="67"/>
                    </a:lnTo>
                    <a:lnTo>
                      <a:pt x="43" y="67"/>
                    </a:lnTo>
                    <a:lnTo>
                      <a:pt x="43" y="64"/>
                    </a:lnTo>
                    <a:lnTo>
                      <a:pt x="45" y="62"/>
                    </a:lnTo>
                    <a:lnTo>
                      <a:pt x="45" y="60"/>
                    </a:lnTo>
                    <a:lnTo>
                      <a:pt x="63" y="60"/>
                    </a:lnTo>
                    <a:lnTo>
                      <a:pt x="55" y="48"/>
                    </a:lnTo>
                    <a:lnTo>
                      <a:pt x="60" y="40"/>
                    </a:lnTo>
                    <a:lnTo>
                      <a:pt x="48" y="40"/>
                    </a:lnTo>
                    <a:lnTo>
                      <a:pt x="48" y="38"/>
                    </a:lnTo>
                    <a:lnTo>
                      <a:pt x="45" y="38"/>
                    </a:lnTo>
                    <a:lnTo>
                      <a:pt x="45" y="36"/>
                    </a:lnTo>
                    <a:lnTo>
                      <a:pt x="43" y="33"/>
                    </a:lnTo>
                    <a:lnTo>
                      <a:pt x="43" y="31"/>
                    </a:lnTo>
                    <a:lnTo>
                      <a:pt x="38" y="26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49" name="Freeform 12616"/>
              <p:cNvSpPr>
                <a:spLocks/>
              </p:cNvSpPr>
              <p:nvPr/>
            </p:nvSpPr>
            <p:spPr bwMode="auto">
              <a:xfrm>
                <a:off x="18657" y="8962"/>
                <a:ext cx="94" cy="103"/>
              </a:xfrm>
              <a:custGeom>
                <a:avLst/>
                <a:gdLst>
                  <a:gd name="T0" fmla="+- 0 18720 18657"/>
                  <a:gd name="T1" fmla="*/ T0 w 94"/>
                  <a:gd name="T2" fmla="+- 0 9022 8962"/>
                  <a:gd name="T3" fmla="*/ 9022 h 103"/>
                  <a:gd name="T4" fmla="+- 0 18705 18657"/>
                  <a:gd name="T5" fmla="*/ T4 w 94"/>
                  <a:gd name="T6" fmla="+- 0 9022 8962"/>
                  <a:gd name="T7" fmla="*/ 9022 h 103"/>
                  <a:gd name="T8" fmla="+- 0 18705 18657"/>
                  <a:gd name="T9" fmla="*/ T8 w 94"/>
                  <a:gd name="T10" fmla="+- 0 9024 8962"/>
                  <a:gd name="T11" fmla="*/ 9024 h 103"/>
                  <a:gd name="T12" fmla="+- 0 18707 18657"/>
                  <a:gd name="T13" fmla="*/ T12 w 94"/>
                  <a:gd name="T14" fmla="+- 0 9026 8962"/>
                  <a:gd name="T15" fmla="*/ 9026 h 103"/>
                  <a:gd name="T16" fmla="+- 0 18707 18657"/>
                  <a:gd name="T17" fmla="*/ T16 w 94"/>
                  <a:gd name="T18" fmla="+- 0 9029 8962"/>
                  <a:gd name="T19" fmla="*/ 9029 h 103"/>
                  <a:gd name="T20" fmla="+- 0 18734 18657"/>
                  <a:gd name="T21" fmla="*/ T20 w 94"/>
                  <a:gd name="T22" fmla="+- 0 9065 8962"/>
                  <a:gd name="T23" fmla="*/ 9065 h 103"/>
                  <a:gd name="T24" fmla="+- 0 18750 18657"/>
                  <a:gd name="T25" fmla="*/ T24 w 94"/>
                  <a:gd name="T26" fmla="+- 0 9065 8962"/>
                  <a:gd name="T27" fmla="*/ 9065 h 103"/>
                  <a:gd name="T28" fmla="+- 0 18720 18657"/>
                  <a:gd name="T29" fmla="*/ T28 w 94"/>
                  <a:gd name="T30" fmla="+- 0 9022 8962"/>
                  <a:gd name="T31" fmla="*/ 9022 h 1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</a:cxnLst>
                <a:rect l="0" t="0" r="r" b="b"/>
                <a:pathLst>
                  <a:path w="94" h="103">
                    <a:moveTo>
                      <a:pt x="63" y="60"/>
                    </a:moveTo>
                    <a:lnTo>
                      <a:pt x="48" y="60"/>
                    </a:lnTo>
                    <a:lnTo>
                      <a:pt x="48" y="62"/>
                    </a:lnTo>
                    <a:lnTo>
                      <a:pt x="50" y="64"/>
                    </a:lnTo>
                    <a:lnTo>
                      <a:pt x="50" y="67"/>
                    </a:lnTo>
                    <a:lnTo>
                      <a:pt x="77" y="103"/>
                    </a:lnTo>
                    <a:lnTo>
                      <a:pt x="93" y="103"/>
                    </a:lnTo>
                    <a:lnTo>
                      <a:pt x="63" y="6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50" name="Freeform 12617"/>
              <p:cNvSpPr>
                <a:spLocks/>
              </p:cNvSpPr>
              <p:nvPr/>
            </p:nvSpPr>
            <p:spPr bwMode="auto">
              <a:xfrm>
                <a:off x="18657" y="8962"/>
                <a:ext cx="94" cy="103"/>
              </a:xfrm>
              <a:custGeom>
                <a:avLst/>
                <a:gdLst>
                  <a:gd name="T0" fmla="+- 0 18748 18657"/>
                  <a:gd name="T1" fmla="*/ T0 w 94"/>
                  <a:gd name="T2" fmla="+- 0 8962 8962"/>
                  <a:gd name="T3" fmla="*/ 8962 h 103"/>
                  <a:gd name="T4" fmla="+- 0 18734 18657"/>
                  <a:gd name="T5" fmla="*/ T4 w 94"/>
                  <a:gd name="T6" fmla="+- 0 8962 8962"/>
                  <a:gd name="T7" fmla="*/ 8962 h 103"/>
                  <a:gd name="T8" fmla="+- 0 18712 18657"/>
                  <a:gd name="T9" fmla="*/ T8 w 94"/>
                  <a:gd name="T10" fmla="+- 0 8990 8962"/>
                  <a:gd name="T11" fmla="*/ 8990 h 103"/>
                  <a:gd name="T12" fmla="+- 0 18710 18657"/>
                  <a:gd name="T13" fmla="*/ T12 w 94"/>
                  <a:gd name="T14" fmla="+- 0 8993 8962"/>
                  <a:gd name="T15" fmla="*/ 8993 h 103"/>
                  <a:gd name="T16" fmla="+- 0 18710 18657"/>
                  <a:gd name="T17" fmla="*/ T16 w 94"/>
                  <a:gd name="T18" fmla="+- 0 8995 8962"/>
                  <a:gd name="T19" fmla="*/ 8995 h 103"/>
                  <a:gd name="T20" fmla="+- 0 18707 18657"/>
                  <a:gd name="T21" fmla="*/ T20 w 94"/>
                  <a:gd name="T22" fmla="+- 0 8995 8962"/>
                  <a:gd name="T23" fmla="*/ 8995 h 103"/>
                  <a:gd name="T24" fmla="+- 0 18707 18657"/>
                  <a:gd name="T25" fmla="*/ T24 w 94"/>
                  <a:gd name="T26" fmla="+- 0 8998 8962"/>
                  <a:gd name="T27" fmla="*/ 8998 h 103"/>
                  <a:gd name="T28" fmla="+- 0 18705 18657"/>
                  <a:gd name="T29" fmla="*/ T28 w 94"/>
                  <a:gd name="T30" fmla="+- 0 9000 8962"/>
                  <a:gd name="T31" fmla="*/ 9000 h 103"/>
                  <a:gd name="T32" fmla="+- 0 18705 18657"/>
                  <a:gd name="T33" fmla="*/ T32 w 94"/>
                  <a:gd name="T34" fmla="+- 0 9002 8962"/>
                  <a:gd name="T35" fmla="*/ 9002 h 103"/>
                  <a:gd name="T36" fmla="+- 0 18717 18657"/>
                  <a:gd name="T37" fmla="*/ T36 w 94"/>
                  <a:gd name="T38" fmla="+- 0 9002 8962"/>
                  <a:gd name="T39" fmla="*/ 9002 h 103"/>
                  <a:gd name="T40" fmla="+- 0 18748 18657"/>
                  <a:gd name="T41" fmla="*/ T40 w 94"/>
                  <a:gd name="T42" fmla="+- 0 8962 8962"/>
                  <a:gd name="T43" fmla="*/ 8962 h 1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94" h="103">
                    <a:moveTo>
                      <a:pt x="91" y="0"/>
                    </a:moveTo>
                    <a:lnTo>
                      <a:pt x="77" y="0"/>
                    </a:lnTo>
                    <a:lnTo>
                      <a:pt x="55" y="28"/>
                    </a:lnTo>
                    <a:lnTo>
                      <a:pt x="53" y="31"/>
                    </a:lnTo>
                    <a:lnTo>
                      <a:pt x="53" y="33"/>
                    </a:lnTo>
                    <a:lnTo>
                      <a:pt x="50" y="33"/>
                    </a:lnTo>
                    <a:lnTo>
                      <a:pt x="50" y="36"/>
                    </a:lnTo>
                    <a:lnTo>
                      <a:pt x="48" y="38"/>
                    </a:lnTo>
                    <a:lnTo>
                      <a:pt x="48" y="40"/>
                    </a:lnTo>
                    <a:lnTo>
                      <a:pt x="60" y="40"/>
                    </a:lnTo>
                    <a:lnTo>
                      <a:pt x="9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15" name="Group 12618"/>
            <p:cNvGrpSpPr>
              <a:grpSpLocks/>
            </p:cNvGrpSpPr>
            <p:nvPr/>
          </p:nvGrpSpPr>
          <p:grpSpPr bwMode="auto">
            <a:xfrm>
              <a:off x="18630" y="10651"/>
              <a:ext cx="7" cy="7"/>
              <a:chOff x="18630" y="10651"/>
              <a:chExt cx="7" cy="7"/>
            </a:xfrm>
          </p:grpSpPr>
          <p:sp>
            <p:nvSpPr>
              <p:cNvPr id="19747" name="Freeform 12619"/>
              <p:cNvSpPr>
                <a:spLocks/>
              </p:cNvSpPr>
              <p:nvPr/>
            </p:nvSpPr>
            <p:spPr bwMode="auto">
              <a:xfrm>
                <a:off x="18630" y="10651"/>
                <a:ext cx="7" cy="7"/>
              </a:xfrm>
              <a:custGeom>
                <a:avLst/>
                <a:gdLst>
                  <a:gd name="T0" fmla="+- 0 18634 18630"/>
                  <a:gd name="T1" fmla="*/ T0 w 7"/>
                  <a:gd name="T2" fmla="+- 0 10651 10651"/>
                  <a:gd name="T3" fmla="*/ 10651 h 7"/>
                  <a:gd name="T4" fmla="+- 0 18632 18630"/>
                  <a:gd name="T5" fmla="*/ T4 w 7"/>
                  <a:gd name="T6" fmla="+- 0 10651 10651"/>
                  <a:gd name="T7" fmla="*/ 10651 h 7"/>
                  <a:gd name="T8" fmla="+- 0 18630 18630"/>
                  <a:gd name="T9" fmla="*/ T8 w 7"/>
                  <a:gd name="T10" fmla="+- 0 10653 10651"/>
                  <a:gd name="T11" fmla="*/ 10653 h 7"/>
                  <a:gd name="T12" fmla="+- 0 18630 18630"/>
                  <a:gd name="T13" fmla="*/ T12 w 7"/>
                  <a:gd name="T14" fmla="+- 0 10655 10651"/>
                  <a:gd name="T15" fmla="*/ 10655 h 7"/>
                  <a:gd name="T16" fmla="+- 0 18630 18630"/>
                  <a:gd name="T17" fmla="*/ T16 w 7"/>
                  <a:gd name="T18" fmla="+- 0 10657 10651"/>
                  <a:gd name="T19" fmla="*/ 10657 h 7"/>
                  <a:gd name="T20" fmla="+- 0 18632 18630"/>
                  <a:gd name="T21" fmla="*/ T20 w 7"/>
                  <a:gd name="T22" fmla="+- 0 10658 10651"/>
                  <a:gd name="T23" fmla="*/ 10658 h 7"/>
                  <a:gd name="T24" fmla="+- 0 18634 18630"/>
                  <a:gd name="T25" fmla="*/ T24 w 7"/>
                  <a:gd name="T26" fmla="+- 0 10658 10651"/>
                  <a:gd name="T27" fmla="*/ 10658 h 7"/>
                  <a:gd name="T28" fmla="+- 0 18636 18630"/>
                  <a:gd name="T29" fmla="*/ T28 w 7"/>
                  <a:gd name="T30" fmla="+- 0 10658 10651"/>
                  <a:gd name="T31" fmla="*/ 10658 h 7"/>
                  <a:gd name="T32" fmla="+- 0 18638 18630"/>
                  <a:gd name="T33" fmla="*/ T32 w 7"/>
                  <a:gd name="T34" fmla="+- 0 10657 10651"/>
                  <a:gd name="T35" fmla="*/ 10657 h 7"/>
                  <a:gd name="T36" fmla="+- 0 18638 18630"/>
                  <a:gd name="T37" fmla="*/ T36 w 7"/>
                  <a:gd name="T38" fmla="+- 0 10655 10651"/>
                  <a:gd name="T39" fmla="*/ 10655 h 7"/>
                  <a:gd name="T40" fmla="+- 0 18638 18630"/>
                  <a:gd name="T41" fmla="*/ T40 w 7"/>
                  <a:gd name="T42" fmla="+- 0 10653 10651"/>
                  <a:gd name="T43" fmla="*/ 10653 h 7"/>
                  <a:gd name="T44" fmla="+- 0 18636 18630"/>
                  <a:gd name="T45" fmla="*/ T44 w 7"/>
                  <a:gd name="T46" fmla="+- 0 10651 10651"/>
                  <a:gd name="T47" fmla="*/ 10651 h 7"/>
                  <a:gd name="T48" fmla="+- 0 18634 18630"/>
                  <a:gd name="T49" fmla="*/ T48 w 7"/>
                  <a:gd name="T50" fmla="+- 0 10651 10651"/>
                  <a:gd name="T51" fmla="*/ 10651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16" name="Group 12620"/>
            <p:cNvGrpSpPr>
              <a:grpSpLocks/>
            </p:cNvGrpSpPr>
            <p:nvPr/>
          </p:nvGrpSpPr>
          <p:grpSpPr bwMode="auto">
            <a:xfrm>
              <a:off x="18647" y="10858"/>
              <a:ext cx="7" cy="7"/>
              <a:chOff x="18647" y="10858"/>
              <a:chExt cx="7" cy="7"/>
            </a:xfrm>
          </p:grpSpPr>
          <p:sp>
            <p:nvSpPr>
              <p:cNvPr id="19746" name="Freeform 12621"/>
              <p:cNvSpPr>
                <a:spLocks/>
              </p:cNvSpPr>
              <p:nvPr/>
            </p:nvSpPr>
            <p:spPr bwMode="auto">
              <a:xfrm>
                <a:off x="18647" y="10858"/>
                <a:ext cx="7" cy="7"/>
              </a:xfrm>
              <a:custGeom>
                <a:avLst/>
                <a:gdLst>
                  <a:gd name="T0" fmla="+- 0 18651 18647"/>
                  <a:gd name="T1" fmla="*/ T0 w 7"/>
                  <a:gd name="T2" fmla="+- 0 10858 10858"/>
                  <a:gd name="T3" fmla="*/ 10858 h 7"/>
                  <a:gd name="T4" fmla="+- 0 18649 18647"/>
                  <a:gd name="T5" fmla="*/ T4 w 7"/>
                  <a:gd name="T6" fmla="+- 0 10858 10858"/>
                  <a:gd name="T7" fmla="*/ 10858 h 7"/>
                  <a:gd name="T8" fmla="+- 0 18647 18647"/>
                  <a:gd name="T9" fmla="*/ T8 w 7"/>
                  <a:gd name="T10" fmla="+- 0 10859 10858"/>
                  <a:gd name="T11" fmla="*/ 10859 h 7"/>
                  <a:gd name="T12" fmla="+- 0 18647 18647"/>
                  <a:gd name="T13" fmla="*/ T12 w 7"/>
                  <a:gd name="T14" fmla="+- 0 10861 10858"/>
                  <a:gd name="T15" fmla="*/ 10861 h 7"/>
                  <a:gd name="T16" fmla="+- 0 18647 18647"/>
                  <a:gd name="T17" fmla="*/ T16 w 7"/>
                  <a:gd name="T18" fmla="+- 0 10863 10858"/>
                  <a:gd name="T19" fmla="*/ 10863 h 7"/>
                  <a:gd name="T20" fmla="+- 0 18649 18647"/>
                  <a:gd name="T21" fmla="*/ T20 w 7"/>
                  <a:gd name="T22" fmla="+- 0 10865 10858"/>
                  <a:gd name="T23" fmla="*/ 10865 h 7"/>
                  <a:gd name="T24" fmla="+- 0 18651 18647"/>
                  <a:gd name="T25" fmla="*/ T24 w 7"/>
                  <a:gd name="T26" fmla="+- 0 10865 10858"/>
                  <a:gd name="T27" fmla="*/ 10865 h 7"/>
                  <a:gd name="T28" fmla="+- 0 18653 18647"/>
                  <a:gd name="T29" fmla="*/ T28 w 7"/>
                  <a:gd name="T30" fmla="+- 0 10865 10858"/>
                  <a:gd name="T31" fmla="*/ 10865 h 7"/>
                  <a:gd name="T32" fmla="+- 0 18654 18647"/>
                  <a:gd name="T33" fmla="*/ T32 w 7"/>
                  <a:gd name="T34" fmla="+- 0 10863 10858"/>
                  <a:gd name="T35" fmla="*/ 10863 h 7"/>
                  <a:gd name="T36" fmla="+- 0 18654 18647"/>
                  <a:gd name="T37" fmla="*/ T36 w 7"/>
                  <a:gd name="T38" fmla="+- 0 10861 10858"/>
                  <a:gd name="T39" fmla="*/ 10861 h 7"/>
                  <a:gd name="T40" fmla="+- 0 18654 18647"/>
                  <a:gd name="T41" fmla="*/ T40 w 7"/>
                  <a:gd name="T42" fmla="+- 0 10859 10858"/>
                  <a:gd name="T43" fmla="*/ 10859 h 7"/>
                  <a:gd name="T44" fmla="+- 0 18653 18647"/>
                  <a:gd name="T45" fmla="*/ T44 w 7"/>
                  <a:gd name="T46" fmla="+- 0 10858 10858"/>
                  <a:gd name="T47" fmla="*/ 10858 h 7"/>
                  <a:gd name="T48" fmla="+- 0 18651 18647"/>
                  <a:gd name="T49" fmla="*/ T48 w 7"/>
                  <a:gd name="T50" fmla="+- 0 10858 10858"/>
                  <a:gd name="T51" fmla="*/ 10858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17" name="Group 12622"/>
            <p:cNvGrpSpPr>
              <a:grpSpLocks/>
            </p:cNvGrpSpPr>
            <p:nvPr/>
          </p:nvGrpSpPr>
          <p:grpSpPr bwMode="auto">
            <a:xfrm>
              <a:off x="18677" y="10658"/>
              <a:ext cx="2" cy="199"/>
              <a:chOff x="18677" y="10658"/>
              <a:chExt cx="2" cy="199"/>
            </a:xfrm>
          </p:grpSpPr>
          <p:sp>
            <p:nvSpPr>
              <p:cNvPr id="19745" name="Freeform 12623"/>
              <p:cNvSpPr>
                <a:spLocks/>
              </p:cNvSpPr>
              <p:nvPr/>
            </p:nvSpPr>
            <p:spPr bwMode="auto">
              <a:xfrm>
                <a:off x="18677" y="10658"/>
                <a:ext cx="2" cy="199"/>
              </a:xfrm>
              <a:custGeom>
                <a:avLst/>
                <a:gdLst>
                  <a:gd name="T0" fmla="+- 0 10658 10658"/>
                  <a:gd name="T1" fmla="*/ 10658 h 199"/>
                  <a:gd name="T2" fmla="+- 0 10858 10658"/>
                  <a:gd name="T3" fmla="*/ 10858 h 199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99">
                    <a:moveTo>
                      <a:pt x="0" y="0"/>
                    </a:moveTo>
                    <a:lnTo>
                      <a:pt x="0" y="200"/>
                    </a:lnTo>
                  </a:path>
                </a:pathLst>
              </a:custGeom>
              <a:noFill/>
              <a:ln w="35052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18" name="Group 12624"/>
            <p:cNvGrpSpPr>
              <a:grpSpLocks/>
            </p:cNvGrpSpPr>
            <p:nvPr/>
          </p:nvGrpSpPr>
          <p:grpSpPr bwMode="auto">
            <a:xfrm>
              <a:off x="18782" y="12557"/>
              <a:ext cx="72" cy="101"/>
              <a:chOff x="18782" y="12557"/>
              <a:chExt cx="72" cy="101"/>
            </a:xfrm>
          </p:grpSpPr>
          <p:sp>
            <p:nvSpPr>
              <p:cNvPr id="19739" name="Freeform 12625"/>
              <p:cNvSpPr>
                <a:spLocks/>
              </p:cNvSpPr>
              <p:nvPr/>
            </p:nvSpPr>
            <p:spPr bwMode="auto">
              <a:xfrm>
                <a:off x="18782" y="12557"/>
                <a:ext cx="72" cy="101"/>
              </a:xfrm>
              <a:custGeom>
                <a:avLst/>
                <a:gdLst>
                  <a:gd name="T0" fmla="+- 0 18794 18782"/>
                  <a:gd name="T1" fmla="*/ T0 w 72"/>
                  <a:gd name="T2" fmla="+- 0 12557 12557"/>
                  <a:gd name="T3" fmla="*/ 12557 h 101"/>
                  <a:gd name="T4" fmla="+- 0 18782 18782"/>
                  <a:gd name="T5" fmla="*/ T4 w 72"/>
                  <a:gd name="T6" fmla="+- 0 12557 12557"/>
                  <a:gd name="T7" fmla="*/ 12557 h 101"/>
                  <a:gd name="T8" fmla="+- 0 18782 18782"/>
                  <a:gd name="T9" fmla="*/ T8 w 72"/>
                  <a:gd name="T10" fmla="+- 0 12658 12557"/>
                  <a:gd name="T11" fmla="*/ 12658 h 101"/>
                  <a:gd name="T12" fmla="+- 0 18794 18782"/>
                  <a:gd name="T13" fmla="*/ T12 w 72"/>
                  <a:gd name="T14" fmla="+- 0 12658 12557"/>
                  <a:gd name="T15" fmla="*/ 12658 h 101"/>
                  <a:gd name="T16" fmla="+- 0 18794 18782"/>
                  <a:gd name="T17" fmla="*/ T16 w 72"/>
                  <a:gd name="T18" fmla="+- 0 12610 12557"/>
                  <a:gd name="T19" fmla="*/ 12610 h 101"/>
                  <a:gd name="T20" fmla="+- 0 18818 18782"/>
                  <a:gd name="T21" fmla="*/ T20 w 72"/>
                  <a:gd name="T22" fmla="+- 0 12610 12557"/>
                  <a:gd name="T23" fmla="*/ 12610 h 101"/>
                  <a:gd name="T24" fmla="+- 0 18818 18782"/>
                  <a:gd name="T25" fmla="*/ T24 w 72"/>
                  <a:gd name="T26" fmla="+- 0 12607 12557"/>
                  <a:gd name="T27" fmla="*/ 12607 h 101"/>
                  <a:gd name="T28" fmla="+- 0 18813 18782"/>
                  <a:gd name="T29" fmla="*/ T28 w 72"/>
                  <a:gd name="T30" fmla="+- 0 12607 12557"/>
                  <a:gd name="T31" fmla="*/ 12607 h 101"/>
                  <a:gd name="T32" fmla="+- 0 18813 18782"/>
                  <a:gd name="T33" fmla="*/ T32 w 72"/>
                  <a:gd name="T34" fmla="+- 0 12605 12557"/>
                  <a:gd name="T35" fmla="*/ 12605 h 101"/>
                  <a:gd name="T36" fmla="+- 0 18815 18782"/>
                  <a:gd name="T37" fmla="*/ T36 w 72"/>
                  <a:gd name="T38" fmla="+- 0 12605 12557"/>
                  <a:gd name="T39" fmla="*/ 12605 h 101"/>
                  <a:gd name="T40" fmla="+- 0 18818 18782"/>
                  <a:gd name="T41" fmla="*/ T40 w 72"/>
                  <a:gd name="T42" fmla="+- 0 12602 12557"/>
                  <a:gd name="T43" fmla="*/ 12602 h 101"/>
                  <a:gd name="T44" fmla="+- 0 18820 18782"/>
                  <a:gd name="T45" fmla="*/ T44 w 72"/>
                  <a:gd name="T46" fmla="+- 0 12602 12557"/>
                  <a:gd name="T47" fmla="*/ 12602 h 101"/>
                  <a:gd name="T48" fmla="+- 0 18820 18782"/>
                  <a:gd name="T49" fmla="*/ T48 w 72"/>
                  <a:gd name="T50" fmla="+- 0 12600 12557"/>
                  <a:gd name="T51" fmla="*/ 12600 h 101"/>
                  <a:gd name="T52" fmla="+- 0 18794 18782"/>
                  <a:gd name="T53" fmla="*/ T52 w 72"/>
                  <a:gd name="T54" fmla="+- 0 12600 12557"/>
                  <a:gd name="T55" fmla="*/ 12600 h 101"/>
                  <a:gd name="T56" fmla="+- 0 18794 18782"/>
                  <a:gd name="T57" fmla="*/ T56 w 72"/>
                  <a:gd name="T58" fmla="+- 0 12557 12557"/>
                  <a:gd name="T59" fmla="*/ 1255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72" h="101">
                    <a:moveTo>
                      <a:pt x="12" y="0"/>
                    </a:moveTo>
                    <a:lnTo>
                      <a:pt x="0" y="0"/>
                    </a:lnTo>
                    <a:lnTo>
                      <a:pt x="0" y="101"/>
                    </a:lnTo>
                    <a:lnTo>
                      <a:pt x="12" y="101"/>
                    </a:lnTo>
                    <a:lnTo>
                      <a:pt x="12" y="53"/>
                    </a:lnTo>
                    <a:lnTo>
                      <a:pt x="36" y="53"/>
                    </a:lnTo>
                    <a:lnTo>
                      <a:pt x="36" y="50"/>
                    </a:lnTo>
                    <a:lnTo>
                      <a:pt x="31" y="50"/>
                    </a:lnTo>
                    <a:lnTo>
                      <a:pt x="31" y="48"/>
                    </a:lnTo>
                    <a:lnTo>
                      <a:pt x="33" y="48"/>
                    </a:lnTo>
                    <a:lnTo>
                      <a:pt x="36" y="45"/>
                    </a:lnTo>
                    <a:lnTo>
                      <a:pt x="38" y="45"/>
                    </a:lnTo>
                    <a:lnTo>
                      <a:pt x="38" y="43"/>
                    </a:lnTo>
                    <a:lnTo>
                      <a:pt x="12" y="43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40" name="Freeform 12626"/>
              <p:cNvSpPr>
                <a:spLocks/>
              </p:cNvSpPr>
              <p:nvPr/>
            </p:nvSpPr>
            <p:spPr bwMode="auto">
              <a:xfrm>
                <a:off x="18782" y="12557"/>
                <a:ext cx="72" cy="101"/>
              </a:xfrm>
              <a:custGeom>
                <a:avLst/>
                <a:gdLst>
                  <a:gd name="T0" fmla="+- 0 18820 18782"/>
                  <a:gd name="T1" fmla="*/ T0 w 72"/>
                  <a:gd name="T2" fmla="+- 0 12610 12557"/>
                  <a:gd name="T3" fmla="*/ 12610 h 101"/>
                  <a:gd name="T4" fmla="+- 0 18798 18782"/>
                  <a:gd name="T5" fmla="*/ T4 w 72"/>
                  <a:gd name="T6" fmla="+- 0 12610 12557"/>
                  <a:gd name="T7" fmla="*/ 12610 h 101"/>
                  <a:gd name="T8" fmla="+- 0 18801 18782"/>
                  <a:gd name="T9" fmla="*/ T8 w 72"/>
                  <a:gd name="T10" fmla="+- 0 12612 12557"/>
                  <a:gd name="T11" fmla="*/ 12612 h 101"/>
                  <a:gd name="T12" fmla="+- 0 18806 18782"/>
                  <a:gd name="T13" fmla="*/ T12 w 72"/>
                  <a:gd name="T14" fmla="+- 0 12612 12557"/>
                  <a:gd name="T15" fmla="*/ 12612 h 101"/>
                  <a:gd name="T16" fmla="+- 0 18806 18782"/>
                  <a:gd name="T17" fmla="*/ T16 w 72"/>
                  <a:gd name="T18" fmla="+- 0 12614 12557"/>
                  <a:gd name="T19" fmla="*/ 12614 h 101"/>
                  <a:gd name="T20" fmla="+- 0 18808 18782"/>
                  <a:gd name="T21" fmla="*/ T20 w 72"/>
                  <a:gd name="T22" fmla="+- 0 12614 12557"/>
                  <a:gd name="T23" fmla="*/ 12614 h 101"/>
                  <a:gd name="T24" fmla="+- 0 18808 18782"/>
                  <a:gd name="T25" fmla="*/ T24 w 72"/>
                  <a:gd name="T26" fmla="+- 0 12617 12557"/>
                  <a:gd name="T27" fmla="*/ 12617 h 101"/>
                  <a:gd name="T28" fmla="+- 0 18810 18782"/>
                  <a:gd name="T29" fmla="*/ T28 w 72"/>
                  <a:gd name="T30" fmla="+- 0 12617 12557"/>
                  <a:gd name="T31" fmla="*/ 12617 h 101"/>
                  <a:gd name="T32" fmla="+- 0 18810 18782"/>
                  <a:gd name="T33" fmla="*/ T32 w 72"/>
                  <a:gd name="T34" fmla="+- 0 12619 12557"/>
                  <a:gd name="T35" fmla="*/ 12619 h 101"/>
                  <a:gd name="T36" fmla="+- 0 18815 18782"/>
                  <a:gd name="T37" fmla="*/ T36 w 72"/>
                  <a:gd name="T38" fmla="+- 0 12624 12557"/>
                  <a:gd name="T39" fmla="*/ 12624 h 101"/>
                  <a:gd name="T40" fmla="+- 0 18815 18782"/>
                  <a:gd name="T41" fmla="*/ T40 w 72"/>
                  <a:gd name="T42" fmla="+- 0 12626 12557"/>
                  <a:gd name="T43" fmla="*/ 12626 h 101"/>
                  <a:gd name="T44" fmla="+- 0 18818 18782"/>
                  <a:gd name="T45" fmla="*/ T44 w 72"/>
                  <a:gd name="T46" fmla="+- 0 12626 12557"/>
                  <a:gd name="T47" fmla="*/ 12626 h 101"/>
                  <a:gd name="T48" fmla="+- 0 18818 18782"/>
                  <a:gd name="T49" fmla="*/ T48 w 72"/>
                  <a:gd name="T50" fmla="+- 0 12629 12557"/>
                  <a:gd name="T51" fmla="*/ 12629 h 101"/>
                  <a:gd name="T52" fmla="+- 0 18820 18782"/>
                  <a:gd name="T53" fmla="*/ T52 w 72"/>
                  <a:gd name="T54" fmla="+- 0 12631 12557"/>
                  <a:gd name="T55" fmla="*/ 12631 h 101"/>
                  <a:gd name="T56" fmla="+- 0 18837 18782"/>
                  <a:gd name="T57" fmla="*/ T56 w 72"/>
                  <a:gd name="T58" fmla="+- 0 12658 12557"/>
                  <a:gd name="T59" fmla="*/ 12658 h 101"/>
                  <a:gd name="T60" fmla="+- 0 18854 18782"/>
                  <a:gd name="T61" fmla="*/ T60 w 72"/>
                  <a:gd name="T62" fmla="+- 0 12658 12557"/>
                  <a:gd name="T63" fmla="*/ 12658 h 101"/>
                  <a:gd name="T64" fmla="+- 0 18832 18782"/>
                  <a:gd name="T65" fmla="*/ T64 w 72"/>
                  <a:gd name="T66" fmla="+- 0 12624 12557"/>
                  <a:gd name="T67" fmla="*/ 12624 h 101"/>
                  <a:gd name="T68" fmla="+- 0 18827 18782"/>
                  <a:gd name="T69" fmla="*/ T68 w 72"/>
                  <a:gd name="T70" fmla="+- 0 12619 12557"/>
                  <a:gd name="T71" fmla="*/ 12619 h 101"/>
                  <a:gd name="T72" fmla="+- 0 18827 18782"/>
                  <a:gd name="T73" fmla="*/ T72 w 72"/>
                  <a:gd name="T74" fmla="+- 0 12617 12557"/>
                  <a:gd name="T75" fmla="*/ 12617 h 101"/>
                  <a:gd name="T76" fmla="+- 0 18820 18782"/>
                  <a:gd name="T77" fmla="*/ T76 w 72"/>
                  <a:gd name="T78" fmla="+- 0 12610 12557"/>
                  <a:gd name="T79" fmla="*/ 12610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72" h="101">
                    <a:moveTo>
                      <a:pt x="38" y="53"/>
                    </a:moveTo>
                    <a:lnTo>
                      <a:pt x="16" y="53"/>
                    </a:lnTo>
                    <a:lnTo>
                      <a:pt x="19" y="55"/>
                    </a:lnTo>
                    <a:lnTo>
                      <a:pt x="24" y="55"/>
                    </a:lnTo>
                    <a:lnTo>
                      <a:pt x="24" y="57"/>
                    </a:lnTo>
                    <a:lnTo>
                      <a:pt x="26" y="57"/>
                    </a:lnTo>
                    <a:lnTo>
                      <a:pt x="26" y="60"/>
                    </a:lnTo>
                    <a:lnTo>
                      <a:pt x="28" y="60"/>
                    </a:lnTo>
                    <a:lnTo>
                      <a:pt x="28" y="62"/>
                    </a:lnTo>
                    <a:lnTo>
                      <a:pt x="33" y="67"/>
                    </a:lnTo>
                    <a:lnTo>
                      <a:pt x="33" y="69"/>
                    </a:lnTo>
                    <a:lnTo>
                      <a:pt x="36" y="69"/>
                    </a:lnTo>
                    <a:lnTo>
                      <a:pt x="36" y="72"/>
                    </a:lnTo>
                    <a:lnTo>
                      <a:pt x="38" y="74"/>
                    </a:lnTo>
                    <a:lnTo>
                      <a:pt x="55" y="101"/>
                    </a:lnTo>
                    <a:lnTo>
                      <a:pt x="72" y="101"/>
                    </a:lnTo>
                    <a:lnTo>
                      <a:pt x="50" y="67"/>
                    </a:lnTo>
                    <a:lnTo>
                      <a:pt x="45" y="62"/>
                    </a:lnTo>
                    <a:lnTo>
                      <a:pt x="45" y="60"/>
                    </a:lnTo>
                    <a:lnTo>
                      <a:pt x="38" y="53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41" name="Freeform 12627"/>
              <p:cNvSpPr>
                <a:spLocks/>
              </p:cNvSpPr>
              <p:nvPr/>
            </p:nvSpPr>
            <p:spPr bwMode="auto">
              <a:xfrm>
                <a:off x="18782" y="12557"/>
                <a:ext cx="72" cy="101"/>
              </a:xfrm>
              <a:custGeom>
                <a:avLst/>
                <a:gdLst>
                  <a:gd name="T0" fmla="+- 0 18822 18782"/>
                  <a:gd name="T1" fmla="*/ T0 w 72"/>
                  <a:gd name="T2" fmla="+- 0 12598 12557"/>
                  <a:gd name="T3" fmla="*/ 12598 h 101"/>
                  <a:gd name="T4" fmla="+- 0 18806 18782"/>
                  <a:gd name="T5" fmla="*/ T4 w 72"/>
                  <a:gd name="T6" fmla="+- 0 12598 12557"/>
                  <a:gd name="T7" fmla="*/ 12598 h 101"/>
                  <a:gd name="T8" fmla="+- 0 18806 18782"/>
                  <a:gd name="T9" fmla="*/ T8 w 72"/>
                  <a:gd name="T10" fmla="+- 0 12600 12557"/>
                  <a:gd name="T11" fmla="*/ 12600 h 101"/>
                  <a:gd name="T12" fmla="+- 0 18822 18782"/>
                  <a:gd name="T13" fmla="*/ T12 w 72"/>
                  <a:gd name="T14" fmla="+- 0 12600 12557"/>
                  <a:gd name="T15" fmla="*/ 12600 h 101"/>
                  <a:gd name="T16" fmla="+- 0 18822 18782"/>
                  <a:gd name="T17" fmla="*/ T16 w 72"/>
                  <a:gd name="T18" fmla="+- 0 12598 12557"/>
                  <a:gd name="T19" fmla="*/ 12598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72" h="101">
                    <a:moveTo>
                      <a:pt x="40" y="41"/>
                    </a:moveTo>
                    <a:lnTo>
                      <a:pt x="24" y="41"/>
                    </a:lnTo>
                    <a:lnTo>
                      <a:pt x="24" y="43"/>
                    </a:lnTo>
                    <a:lnTo>
                      <a:pt x="40" y="43"/>
                    </a:lnTo>
                    <a:lnTo>
                      <a:pt x="40" y="41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42" name="Freeform 12628"/>
              <p:cNvSpPr>
                <a:spLocks/>
              </p:cNvSpPr>
              <p:nvPr/>
            </p:nvSpPr>
            <p:spPr bwMode="auto">
              <a:xfrm>
                <a:off x="18782" y="12557"/>
                <a:ext cx="72" cy="101"/>
              </a:xfrm>
              <a:custGeom>
                <a:avLst/>
                <a:gdLst>
                  <a:gd name="T0" fmla="+- 0 18834 18782"/>
                  <a:gd name="T1" fmla="*/ T0 w 72"/>
                  <a:gd name="T2" fmla="+- 0 12571 12557"/>
                  <a:gd name="T3" fmla="*/ 12571 h 101"/>
                  <a:gd name="T4" fmla="+- 0 18820 18782"/>
                  <a:gd name="T5" fmla="*/ T4 w 72"/>
                  <a:gd name="T6" fmla="+- 0 12571 12557"/>
                  <a:gd name="T7" fmla="*/ 12571 h 101"/>
                  <a:gd name="T8" fmla="+- 0 18820 18782"/>
                  <a:gd name="T9" fmla="*/ T8 w 72"/>
                  <a:gd name="T10" fmla="+- 0 12576 12557"/>
                  <a:gd name="T11" fmla="*/ 12576 h 101"/>
                  <a:gd name="T12" fmla="+- 0 18818 18782"/>
                  <a:gd name="T13" fmla="*/ T12 w 72"/>
                  <a:gd name="T14" fmla="+- 0 12578 12557"/>
                  <a:gd name="T15" fmla="*/ 12578 h 101"/>
                  <a:gd name="T16" fmla="+- 0 18818 18782"/>
                  <a:gd name="T17" fmla="*/ T16 w 72"/>
                  <a:gd name="T18" fmla="+- 0 12581 12557"/>
                  <a:gd name="T19" fmla="*/ 12581 h 101"/>
                  <a:gd name="T20" fmla="+- 0 18815 18782"/>
                  <a:gd name="T21" fmla="*/ T20 w 72"/>
                  <a:gd name="T22" fmla="+- 0 12583 12557"/>
                  <a:gd name="T23" fmla="*/ 12583 h 101"/>
                  <a:gd name="T24" fmla="+- 0 18815 18782"/>
                  <a:gd name="T25" fmla="*/ T24 w 72"/>
                  <a:gd name="T26" fmla="+- 0 12586 12557"/>
                  <a:gd name="T27" fmla="*/ 12586 h 101"/>
                  <a:gd name="T28" fmla="+- 0 18813 18782"/>
                  <a:gd name="T29" fmla="*/ T28 w 72"/>
                  <a:gd name="T30" fmla="+- 0 12588 12557"/>
                  <a:gd name="T31" fmla="*/ 12588 h 101"/>
                  <a:gd name="T32" fmla="+- 0 18813 18782"/>
                  <a:gd name="T33" fmla="*/ T32 w 72"/>
                  <a:gd name="T34" fmla="+- 0 12590 12557"/>
                  <a:gd name="T35" fmla="*/ 12590 h 101"/>
                  <a:gd name="T36" fmla="+- 0 18810 18782"/>
                  <a:gd name="T37" fmla="*/ T36 w 72"/>
                  <a:gd name="T38" fmla="+- 0 12593 12557"/>
                  <a:gd name="T39" fmla="*/ 12593 h 101"/>
                  <a:gd name="T40" fmla="+- 0 18810 18782"/>
                  <a:gd name="T41" fmla="*/ T40 w 72"/>
                  <a:gd name="T42" fmla="+- 0 12595 12557"/>
                  <a:gd name="T43" fmla="*/ 12595 h 101"/>
                  <a:gd name="T44" fmla="+- 0 18808 18782"/>
                  <a:gd name="T45" fmla="*/ T44 w 72"/>
                  <a:gd name="T46" fmla="+- 0 12595 12557"/>
                  <a:gd name="T47" fmla="*/ 12595 h 101"/>
                  <a:gd name="T48" fmla="+- 0 18808 18782"/>
                  <a:gd name="T49" fmla="*/ T48 w 72"/>
                  <a:gd name="T50" fmla="+- 0 12598 12557"/>
                  <a:gd name="T51" fmla="*/ 12598 h 101"/>
                  <a:gd name="T52" fmla="+- 0 18825 18782"/>
                  <a:gd name="T53" fmla="*/ T52 w 72"/>
                  <a:gd name="T54" fmla="+- 0 12598 12557"/>
                  <a:gd name="T55" fmla="*/ 12598 h 101"/>
                  <a:gd name="T56" fmla="+- 0 18825 18782"/>
                  <a:gd name="T57" fmla="*/ T56 w 72"/>
                  <a:gd name="T58" fmla="+- 0 12593 12557"/>
                  <a:gd name="T59" fmla="*/ 12593 h 101"/>
                  <a:gd name="T60" fmla="+- 0 18827 18782"/>
                  <a:gd name="T61" fmla="*/ T60 w 72"/>
                  <a:gd name="T62" fmla="+- 0 12590 12557"/>
                  <a:gd name="T63" fmla="*/ 12590 h 101"/>
                  <a:gd name="T64" fmla="+- 0 18827 18782"/>
                  <a:gd name="T65" fmla="*/ T64 w 72"/>
                  <a:gd name="T66" fmla="+- 0 12588 12557"/>
                  <a:gd name="T67" fmla="*/ 12588 h 101"/>
                  <a:gd name="T68" fmla="+- 0 18830 18782"/>
                  <a:gd name="T69" fmla="*/ T68 w 72"/>
                  <a:gd name="T70" fmla="+- 0 12586 12557"/>
                  <a:gd name="T71" fmla="*/ 12586 h 101"/>
                  <a:gd name="T72" fmla="+- 0 18830 18782"/>
                  <a:gd name="T73" fmla="*/ T72 w 72"/>
                  <a:gd name="T74" fmla="+- 0 12581 12557"/>
                  <a:gd name="T75" fmla="*/ 12581 h 101"/>
                  <a:gd name="T76" fmla="+- 0 18832 18782"/>
                  <a:gd name="T77" fmla="*/ T76 w 72"/>
                  <a:gd name="T78" fmla="+- 0 12578 12557"/>
                  <a:gd name="T79" fmla="*/ 12578 h 101"/>
                  <a:gd name="T80" fmla="+- 0 18832 18782"/>
                  <a:gd name="T81" fmla="*/ T80 w 72"/>
                  <a:gd name="T82" fmla="+- 0 12576 12557"/>
                  <a:gd name="T83" fmla="*/ 12576 h 101"/>
                  <a:gd name="T84" fmla="+- 0 18834 18782"/>
                  <a:gd name="T85" fmla="*/ T84 w 72"/>
                  <a:gd name="T86" fmla="+- 0 12576 12557"/>
                  <a:gd name="T87" fmla="*/ 12576 h 101"/>
                  <a:gd name="T88" fmla="+- 0 18834 18782"/>
                  <a:gd name="T89" fmla="*/ T88 w 72"/>
                  <a:gd name="T90" fmla="+- 0 12571 12557"/>
                  <a:gd name="T91" fmla="*/ 12571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72" h="101">
                    <a:moveTo>
                      <a:pt x="52" y="14"/>
                    </a:moveTo>
                    <a:lnTo>
                      <a:pt x="38" y="14"/>
                    </a:lnTo>
                    <a:lnTo>
                      <a:pt x="38" y="19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3" y="26"/>
                    </a:lnTo>
                    <a:lnTo>
                      <a:pt x="33" y="29"/>
                    </a:lnTo>
                    <a:lnTo>
                      <a:pt x="31" y="31"/>
                    </a:lnTo>
                    <a:lnTo>
                      <a:pt x="31" y="33"/>
                    </a:lnTo>
                    <a:lnTo>
                      <a:pt x="28" y="36"/>
                    </a:lnTo>
                    <a:lnTo>
                      <a:pt x="28" y="38"/>
                    </a:lnTo>
                    <a:lnTo>
                      <a:pt x="26" y="38"/>
                    </a:lnTo>
                    <a:lnTo>
                      <a:pt x="26" y="41"/>
                    </a:lnTo>
                    <a:lnTo>
                      <a:pt x="43" y="41"/>
                    </a:lnTo>
                    <a:lnTo>
                      <a:pt x="43" y="36"/>
                    </a:lnTo>
                    <a:lnTo>
                      <a:pt x="45" y="33"/>
                    </a:lnTo>
                    <a:lnTo>
                      <a:pt x="45" y="31"/>
                    </a:lnTo>
                    <a:lnTo>
                      <a:pt x="48" y="29"/>
                    </a:lnTo>
                    <a:lnTo>
                      <a:pt x="48" y="24"/>
                    </a:lnTo>
                    <a:lnTo>
                      <a:pt x="50" y="21"/>
                    </a:lnTo>
                    <a:lnTo>
                      <a:pt x="50" y="19"/>
                    </a:lnTo>
                    <a:lnTo>
                      <a:pt x="52" y="19"/>
                    </a:lnTo>
                    <a:lnTo>
                      <a:pt x="52" y="14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43" name="Freeform 12629"/>
              <p:cNvSpPr>
                <a:spLocks/>
              </p:cNvSpPr>
              <p:nvPr/>
            </p:nvSpPr>
            <p:spPr bwMode="auto">
              <a:xfrm>
                <a:off x="18782" y="12557"/>
                <a:ext cx="72" cy="101"/>
              </a:xfrm>
              <a:custGeom>
                <a:avLst/>
                <a:gdLst>
                  <a:gd name="T0" fmla="+- 0 18844 18782"/>
                  <a:gd name="T1" fmla="*/ T0 w 72"/>
                  <a:gd name="T2" fmla="+- 0 12566 12557"/>
                  <a:gd name="T3" fmla="*/ 12566 h 101"/>
                  <a:gd name="T4" fmla="+- 0 18822 18782"/>
                  <a:gd name="T5" fmla="*/ T4 w 72"/>
                  <a:gd name="T6" fmla="+- 0 12566 12557"/>
                  <a:gd name="T7" fmla="*/ 12566 h 101"/>
                  <a:gd name="T8" fmla="+- 0 18822 18782"/>
                  <a:gd name="T9" fmla="*/ T8 w 72"/>
                  <a:gd name="T10" fmla="+- 0 12571 12557"/>
                  <a:gd name="T11" fmla="*/ 12571 h 101"/>
                  <a:gd name="T12" fmla="+- 0 18837 18782"/>
                  <a:gd name="T13" fmla="*/ T12 w 72"/>
                  <a:gd name="T14" fmla="+- 0 12571 12557"/>
                  <a:gd name="T15" fmla="*/ 12571 h 101"/>
                  <a:gd name="T16" fmla="+- 0 18839 18782"/>
                  <a:gd name="T17" fmla="*/ T16 w 72"/>
                  <a:gd name="T18" fmla="+- 0 12569 12557"/>
                  <a:gd name="T19" fmla="*/ 12569 h 101"/>
                  <a:gd name="T20" fmla="+- 0 18844 18782"/>
                  <a:gd name="T21" fmla="*/ T20 w 72"/>
                  <a:gd name="T22" fmla="+- 0 12569 12557"/>
                  <a:gd name="T23" fmla="*/ 12569 h 101"/>
                  <a:gd name="T24" fmla="+- 0 18844 18782"/>
                  <a:gd name="T25" fmla="*/ T24 w 72"/>
                  <a:gd name="T26" fmla="+- 0 12566 12557"/>
                  <a:gd name="T27" fmla="*/ 12566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72" h="101">
                    <a:moveTo>
                      <a:pt x="62" y="9"/>
                    </a:moveTo>
                    <a:lnTo>
                      <a:pt x="40" y="9"/>
                    </a:lnTo>
                    <a:lnTo>
                      <a:pt x="40" y="14"/>
                    </a:lnTo>
                    <a:lnTo>
                      <a:pt x="55" y="14"/>
                    </a:lnTo>
                    <a:lnTo>
                      <a:pt x="57" y="12"/>
                    </a:lnTo>
                    <a:lnTo>
                      <a:pt x="62" y="12"/>
                    </a:lnTo>
                    <a:lnTo>
                      <a:pt x="62" y="9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44" name="Freeform 12630"/>
              <p:cNvSpPr>
                <a:spLocks/>
              </p:cNvSpPr>
              <p:nvPr/>
            </p:nvSpPr>
            <p:spPr bwMode="auto">
              <a:xfrm>
                <a:off x="18782" y="12557"/>
                <a:ext cx="72" cy="101"/>
              </a:xfrm>
              <a:custGeom>
                <a:avLst/>
                <a:gdLst>
                  <a:gd name="T0" fmla="+- 0 18851 18782"/>
                  <a:gd name="T1" fmla="*/ T0 w 72"/>
                  <a:gd name="T2" fmla="+- 0 12557 12557"/>
                  <a:gd name="T3" fmla="*/ 12557 h 101"/>
                  <a:gd name="T4" fmla="+- 0 18834 18782"/>
                  <a:gd name="T5" fmla="*/ T4 w 72"/>
                  <a:gd name="T6" fmla="+- 0 12557 12557"/>
                  <a:gd name="T7" fmla="*/ 12557 h 101"/>
                  <a:gd name="T8" fmla="+- 0 18832 18782"/>
                  <a:gd name="T9" fmla="*/ T8 w 72"/>
                  <a:gd name="T10" fmla="+- 0 12559 12557"/>
                  <a:gd name="T11" fmla="*/ 12559 h 101"/>
                  <a:gd name="T12" fmla="+- 0 18830 18782"/>
                  <a:gd name="T13" fmla="*/ T12 w 72"/>
                  <a:gd name="T14" fmla="+- 0 12559 12557"/>
                  <a:gd name="T15" fmla="*/ 12559 h 101"/>
                  <a:gd name="T16" fmla="+- 0 18830 18782"/>
                  <a:gd name="T17" fmla="*/ T16 w 72"/>
                  <a:gd name="T18" fmla="+- 0 12562 12557"/>
                  <a:gd name="T19" fmla="*/ 12562 h 101"/>
                  <a:gd name="T20" fmla="+- 0 18827 18782"/>
                  <a:gd name="T21" fmla="*/ T20 w 72"/>
                  <a:gd name="T22" fmla="+- 0 12562 12557"/>
                  <a:gd name="T23" fmla="*/ 12562 h 101"/>
                  <a:gd name="T24" fmla="+- 0 18827 18782"/>
                  <a:gd name="T25" fmla="*/ T24 w 72"/>
                  <a:gd name="T26" fmla="+- 0 12564 12557"/>
                  <a:gd name="T27" fmla="*/ 12564 h 101"/>
                  <a:gd name="T28" fmla="+- 0 18825 18782"/>
                  <a:gd name="T29" fmla="*/ T28 w 72"/>
                  <a:gd name="T30" fmla="+- 0 12564 12557"/>
                  <a:gd name="T31" fmla="*/ 12564 h 101"/>
                  <a:gd name="T32" fmla="+- 0 18825 18782"/>
                  <a:gd name="T33" fmla="*/ T32 w 72"/>
                  <a:gd name="T34" fmla="+- 0 12566 12557"/>
                  <a:gd name="T35" fmla="*/ 12566 h 101"/>
                  <a:gd name="T36" fmla="+- 0 18849 18782"/>
                  <a:gd name="T37" fmla="*/ T36 w 72"/>
                  <a:gd name="T38" fmla="+- 0 12566 12557"/>
                  <a:gd name="T39" fmla="*/ 12566 h 101"/>
                  <a:gd name="T40" fmla="+- 0 18851 18782"/>
                  <a:gd name="T41" fmla="*/ T40 w 72"/>
                  <a:gd name="T42" fmla="+- 0 12569 12557"/>
                  <a:gd name="T43" fmla="*/ 12569 h 101"/>
                  <a:gd name="T44" fmla="+- 0 18851 18782"/>
                  <a:gd name="T45" fmla="*/ T44 w 72"/>
                  <a:gd name="T46" fmla="+- 0 12557 12557"/>
                  <a:gd name="T47" fmla="*/ 12557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72" h="101">
                    <a:moveTo>
                      <a:pt x="69" y="0"/>
                    </a:moveTo>
                    <a:lnTo>
                      <a:pt x="52" y="0"/>
                    </a:lnTo>
                    <a:lnTo>
                      <a:pt x="50" y="2"/>
                    </a:lnTo>
                    <a:lnTo>
                      <a:pt x="48" y="2"/>
                    </a:lnTo>
                    <a:lnTo>
                      <a:pt x="48" y="5"/>
                    </a:lnTo>
                    <a:lnTo>
                      <a:pt x="45" y="5"/>
                    </a:lnTo>
                    <a:lnTo>
                      <a:pt x="45" y="7"/>
                    </a:lnTo>
                    <a:lnTo>
                      <a:pt x="43" y="7"/>
                    </a:lnTo>
                    <a:lnTo>
                      <a:pt x="43" y="9"/>
                    </a:lnTo>
                    <a:lnTo>
                      <a:pt x="67" y="9"/>
                    </a:lnTo>
                    <a:lnTo>
                      <a:pt x="69" y="12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19" name="Group 12631"/>
            <p:cNvGrpSpPr>
              <a:grpSpLocks/>
            </p:cNvGrpSpPr>
            <p:nvPr/>
          </p:nvGrpSpPr>
          <p:grpSpPr bwMode="auto">
            <a:xfrm>
              <a:off x="18462" y="12442"/>
              <a:ext cx="682" cy="341"/>
              <a:chOff x="18462" y="12442"/>
              <a:chExt cx="682" cy="341"/>
            </a:xfrm>
          </p:grpSpPr>
          <p:sp>
            <p:nvSpPr>
              <p:cNvPr id="19738" name="Freeform 12632"/>
              <p:cNvSpPr>
                <a:spLocks/>
              </p:cNvSpPr>
              <p:nvPr/>
            </p:nvSpPr>
            <p:spPr bwMode="auto">
              <a:xfrm>
                <a:off x="18462" y="12442"/>
                <a:ext cx="682" cy="341"/>
              </a:xfrm>
              <a:custGeom>
                <a:avLst/>
                <a:gdLst>
                  <a:gd name="T0" fmla="+- 0 18462 18462"/>
                  <a:gd name="T1" fmla="*/ T0 w 682"/>
                  <a:gd name="T2" fmla="+- 0 12782 12442"/>
                  <a:gd name="T3" fmla="*/ 12782 h 341"/>
                  <a:gd name="T4" fmla="+- 0 19144 18462"/>
                  <a:gd name="T5" fmla="*/ T4 w 682"/>
                  <a:gd name="T6" fmla="+- 0 12782 12442"/>
                  <a:gd name="T7" fmla="*/ 12782 h 341"/>
                  <a:gd name="T8" fmla="+- 0 19144 18462"/>
                  <a:gd name="T9" fmla="*/ T8 w 682"/>
                  <a:gd name="T10" fmla="+- 0 12442 12442"/>
                  <a:gd name="T11" fmla="*/ 12442 h 341"/>
                  <a:gd name="T12" fmla="+- 0 18462 18462"/>
                  <a:gd name="T13" fmla="*/ T12 w 682"/>
                  <a:gd name="T14" fmla="+- 0 12442 12442"/>
                  <a:gd name="T15" fmla="*/ 12442 h 341"/>
                  <a:gd name="T16" fmla="+- 0 18462 18462"/>
                  <a:gd name="T17" fmla="*/ T16 w 682"/>
                  <a:gd name="T18" fmla="+- 0 12782 12442"/>
                  <a:gd name="T19" fmla="*/ 12782 h 3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82" h="341">
                    <a:moveTo>
                      <a:pt x="0" y="340"/>
                    </a:moveTo>
                    <a:lnTo>
                      <a:pt x="682" y="340"/>
                    </a:lnTo>
                    <a:lnTo>
                      <a:pt x="682" y="0"/>
                    </a:lnTo>
                    <a:lnTo>
                      <a:pt x="0" y="0"/>
                    </a:lnTo>
                    <a:lnTo>
                      <a:pt x="0" y="34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20" name="Group 12633"/>
            <p:cNvGrpSpPr>
              <a:grpSpLocks/>
            </p:cNvGrpSpPr>
            <p:nvPr/>
          </p:nvGrpSpPr>
          <p:grpSpPr bwMode="auto">
            <a:xfrm>
              <a:off x="18882" y="12650"/>
              <a:ext cx="262" cy="132"/>
              <a:chOff x="18882" y="12650"/>
              <a:chExt cx="262" cy="132"/>
            </a:xfrm>
          </p:grpSpPr>
          <p:sp>
            <p:nvSpPr>
              <p:cNvPr id="19737" name="Freeform 12634"/>
              <p:cNvSpPr>
                <a:spLocks/>
              </p:cNvSpPr>
              <p:nvPr/>
            </p:nvSpPr>
            <p:spPr bwMode="auto">
              <a:xfrm>
                <a:off x="18882" y="12650"/>
                <a:ext cx="262" cy="132"/>
              </a:xfrm>
              <a:custGeom>
                <a:avLst/>
                <a:gdLst>
                  <a:gd name="T0" fmla="+- 0 19144 18882"/>
                  <a:gd name="T1" fmla="*/ T0 w 262"/>
                  <a:gd name="T2" fmla="+- 0 12782 12650"/>
                  <a:gd name="T3" fmla="*/ 12782 h 132"/>
                  <a:gd name="T4" fmla="+- 0 18882 18882"/>
                  <a:gd name="T5" fmla="*/ T4 w 262"/>
                  <a:gd name="T6" fmla="+- 0 12650 12650"/>
                  <a:gd name="T7" fmla="*/ 12650 h 1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2" h="132">
                    <a:moveTo>
                      <a:pt x="262" y="132"/>
                    </a:moveTo>
                    <a:lnTo>
                      <a:pt x="0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21" name="Group 12635"/>
            <p:cNvGrpSpPr>
              <a:grpSpLocks/>
            </p:cNvGrpSpPr>
            <p:nvPr/>
          </p:nvGrpSpPr>
          <p:grpSpPr bwMode="auto">
            <a:xfrm>
              <a:off x="18462" y="12506"/>
              <a:ext cx="262" cy="2"/>
              <a:chOff x="18462" y="12506"/>
              <a:chExt cx="262" cy="2"/>
            </a:xfrm>
          </p:grpSpPr>
          <p:sp>
            <p:nvSpPr>
              <p:cNvPr id="19736" name="Freeform 12636"/>
              <p:cNvSpPr>
                <a:spLocks/>
              </p:cNvSpPr>
              <p:nvPr/>
            </p:nvSpPr>
            <p:spPr bwMode="auto">
              <a:xfrm>
                <a:off x="18462" y="12506"/>
                <a:ext cx="262" cy="2"/>
              </a:xfrm>
              <a:custGeom>
                <a:avLst/>
                <a:gdLst>
                  <a:gd name="T0" fmla="+- 0 18462 18462"/>
                  <a:gd name="T1" fmla="*/ T0 w 262"/>
                  <a:gd name="T2" fmla="+- 0 18724 18462"/>
                  <a:gd name="T3" fmla="*/ T2 w 26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62">
                    <a:moveTo>
                      <a:pt x="0" y="0"/>
                    </a:moveTo>
                    <a:lnTo>
                      <a:pt x="262" y="0"/>
                    </a:lnTo>
                  </a:path>
                </a:pathLst>
              </a:custGeom>
              <a:noFill/>
              <a:ln w="8229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22" name="Group 12637"/>
            <p:cNvGrpSpPr>
              <a:grpSpLocks/>
            </p:cNvGrpSpPr>
            <p:nvPr/>
          </p:nvGrpSpPr>
          <p:grpSpPr bwMode="auto">
            <a:xfrm>
              <a:off x="18882" y="12506"/>
              <a:ext cx="262" cy="2"/>
              <a:chOff x="18882" y="12506"/>
              <a:chExt cx="262" cy="2"/>
            </a:xfrm>
          </p:grpSpPr>
          <p:sp>
            <p:nvSpPr>
              <p:cNvPr id="19735" name="Freeform 12638"/>
              <p:cNvSpPr>
                <a:spLocks/>
              </p:cNvSpPr>
              <p:nvPr/>
            </p:nvSpPr>
            <p:spPr bwMode="auto">
              <a:xfrm>
                <a:off x="18882" y="12506"/>
                <a:ext cx="262" cy="2"/>
              </a:xfrm>
              <a:custGeom>
                <a:avLst/>
                <a:gdLst>
                  <a:gd name="T0" fmla="+- 0 18882 18882"/>
                  <a:gd name="T1" fmla="*/ T0 w 262"/>
                  <a:gd name="T2" fmla="+- 0 19144 18882"/>
                  <a:gd name="T3" fmla="*/ T2 w 26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62">
                    <a:moveTo>
                      <a:pt x="0" y="0"/>
                    </a:moveTo>
                    <a:lnTo>
                      <a:pt x="262" y="0"/>
                    </a:lnTo>
                  </a:path>
                </a:pathLst>
              </a:custGeom>
              <a:noFill/>
              <a:ln w="8229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23" name="Group 12639"/>
            <p:cNvGrpSpPr>
              <a:grpSpLocks/>
            </p:cNvGrpSpPr>
            <p:nvPr/>
          </p:nvGrpSpPr>
          <p:grpSpPr bwMode="auto">
            <a:xfrm>
              <a:off x="18462" y="12650"/>
              <a:ext cx="262" cy="132"/>
              <a:chOff x="18462" y="12650"/>
              <a:chExt cx="262" cy="132"/>
            </a:xfrm>
          </p:grpSpPr>
          <p:sp>
            <p:nvSpPr>
              <p:cNvPr id="19734" name="Freeform 12640"/>
              <p:cNvSpPr>
                <a:spLocks/>
              </p:cNvSpPr>
              <p:nvPr/>
            </p:nvSpPr>
            <p:spPr bwMode="auto">
              <a:xfrm>
                <a:off x="18462" y="12650"/>
                <a:ext cx="262" cy="132"/>
              </a:xfrm>
              <a:custGeom>
                <a:avLst/>
                <a:gdLst>
                  <a:gd name="T0" fmla="+- 0 18724 18462"/>
                  <a:gd name="T1" fmla="*/ T0 w 262"/>
                  <a:gd name="T2" fmla="+- 0 12650 12650"/>
                  <a:gd name="T3" fmla="*/ 12650 h 132"/>
                  <a:gd name="T4" fmla="+- 0 18462 18462"/>
                  <a:gd name="T5" fmla="*/ T4 w 262"/>
                  <a:gd name="T6" fmla="+- 0 12782 12650"/>
                  <a:gd name="T7" fmla="*/ 12782 h 1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62" h="132">
                    <a:moveTo>
                      <a:pt x="262" y="0"/>
                    </a:moveTo>
                    <a:lnTo>
                      <a:pt x="0" y="13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24" name="Group 12641"/>
            <p:cNvGrpSpPr>
              <a:grpSpLocks/>
            </p:cNvGrpSpPr>
            <p:nvPr/>
          </p:nvGrpSpPr>
          <p:grpSpPr bwMode="auto">
            <a:xfrm>
              <a:off x="18715" y="12521"/>
              <a:ext cx="177" cy="179"/>
              <a:chOff x="18715" y="12521"/>
              <a:chExt cx="177" cy="179"/>
            </a:xfrm>
          </p:grpSpPr>
          <p:sp>
            <p:nvSpPr>
              <p:cNvPr id="19733" name="Freeform 12642"/>
              <p:cNvSpPr>
                <a:spLocks/>
              </p:cNvSpPr>
              <p:nvPr/>
            </p:nvSpPr>
            <p:spPr bwMode="auto">
              <a:xfrm>
                <a:off x="18715" y="12521"/>
                <a:ext cx="177" cy="179"/>
              </a:xfrm>
              <a:custGeom>
                <a:avLst/>
                <a:gdLst>
                  <a:gd name="T0" fmla="+- 0 18804 18715"/>
                  <a:gd name="T1" fmla="*/ T0 w 177"/>
                  <a:gd name="T2" fmla="+- 0 12521 12521"/>
                  <a:gd name="T3" fmla="*/ 12521 h 179"/>
                  <a:gd name="T4" fmla="+- 0 18744 18715"/>
                  <a:gd name="T5" fmla="*/ T4 w 177"/>
                  <a:gd name="T6" fmla="+- 0 12544 12521"/>
                  <a:gd name="T7" fmla="*/ 12544 h 179"/>
                  <a:gd name="T8" fmla="+- 0 18715 18715"/>
                  <a:gd name="T9" fmla="*/ T8 w 177"/>
                  <a:gd name="T10" fmla="+- 0 12602 12521"/>
                  <a:gd name="T11" fmla="*/ 12602 h 179"/>
                  <a:gd name="T12" fmla="+- 0 18717 18715"/>
                  <a:gd name="T13" fmla="*/ T12 w 177"/>
                  <a:gd name="T14" fmla="+- 0 12627 12521"/>
                  <a:gd name="T15" fmla="*/ 12627 h 179"/>
                  <a:gd name="T16" fmla="+- 0 18751 18715"/>
                  <a:gd name="T17" fmla="*/ T16 w 177"/>
                  <a:gd name="T18" fmla="+- 0 12683 12521"/>
                  <a:gd name="T19" fmla="*/ 12683 h 179"/>
                  <a:gd name="T20" fmla="+- 0 18790 18715"/>
                  <a:gd name="T21" fmla="*/ T20 w 177"/>
                  <a:gd name="T22" fmla="+- 0 12700 12521"/>
                  <a:gd name="T23" fmla="*/ 12700 h 179"/>
                  <a:gd name="T24" fmla="+- 0 18816 18715"/>
                  <a:gd name="T25" fmla="*/ T24 w 177"/>
                  <a:gd name="T26" fmla="+- 0 12698 12521"/>
                  <a:gd name="T27" fmla="*/ 12698 h 179"/>
                  <a:gd name="T28" fmla="+- 0 18874 18715"/>
                  <a:gd name="T29" fmla="*/ T28 w 177"/>
                  <a:gd name="T30" fmla="+- 0 12667 12521"/>
                  <a:gd name="T31" fmla="*/ 12667 h 179"/>
                  <a:gd name="T32" fmla="+- 0 18892 18715"/>
                  <a:gd name="T33" fmla="*/ T32 w 177"/>
                  <a:gd name="T34" fmla="+- 0 12631 12521"/>
                  <a:gd name="T35" fmla="*/ 12631 h 179"/>
                  <a:gd name="T36" fmla="+- 0 18891 18715"/>
                  <a:gd name="T37" fmla="*/ T36 w 177"/>
                  <a:gd name="T38" fmla="+- 0 12603 12521"/>
                  <a:gd name="T39" fmla="*/ 12603 h 179"/>
                  <a:gd name="T40" fmla="+- 0 18862 18715"/>
                  <a:gd name="T41" fmla="*/ T40 w 177"/>
                  <a:gd name="T42" fmla="+- 0 12543 12521"/>
                  <a:gd name="T43" fmla="*/ 12543 h 179"/>
                  <a:gd name="T44" fmla="+- 0 18808 18715"/>
                  <a:gd name="T45" fmla="*/ T44 w 177"/>
                  <a:gd name="T46" fmla="+- 0 12521 12521"/>
                  <a:gd name="T47" fmla="*/ 12521 h 1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177" h="179">
                    <a:moveTo>
                      <a:pt x="89" y="0"/>
                    </a:moveTo>
                    <a:lnTo>
                      <a:pt x="29" y="23"/>
                    </a:lnTo>
                    <a:lnTo>
                      <a:pt x="0" y="81"/>
                    </a:lnTo>
                    <a:lnTo>
                      <a:pt x="2" y="106"/>
                    </a:lnTo>
                    <a:lnTo>
                      <a:pt x="36" y="162"/>
                    </a:lnTo>
                    <a:lnTo>
                      <a:pt x="75" y="179"/>
                    </a:lnTo>
                    <a:lnTo>
                      <a:pt x="101" y="177"/>
                    </a:lnTo>
                    <a:lnTo>
                      <a:pt x="159" y="146"/>
                    </a:lnTo>
                    <a:lnTo>
                      <a:pt x="177" y="110"/>
                    </a:lnTo>
                    <a:lnTo>
                      <a:pt x="176" y="82"/>
                    </a:lnTo>
                    <a:lnTo>
                      <a:pt x="147" y="22"/>
                    </a:lnTo>
                    <a:lnTo>
                      <a:pt x="93" y="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25" name="Group 12643"/>
            <p:cNvGrpSpPr>
              <a:grpSpLocks/>
            </p:cNvGrpSpPr>
            <p:nvPr/>
          </p:nvGrpSpPr>
          <p:grpSpPr bwMode="auto">
            <a:xfrm>
              <a:off x="18338" y="10238"/>
              <a:ext cx="454" cy="228"/>
              <a:chOff x="18338" y="10238"/>
              <a:chExt cx="454" cy="228"/>
            </a:xfrm>
          </p:grpSpPr>
          <p:sp>
            <p:nvSpPr>
              <p:cNvPr id="19732" name="Freeform 12644"/>
              <p:cNvSpPr>
                <a:spLocks/>
              </p:cNvSpPr>
              <p:nvPr/>
            </p:nvSpPr>
            <p:spPr bwMode="auto">
              <a:xfrm>
                <a:off x="18338" y="10238"/>
                <a:ext cx="454" cy="228"/>
              </a:xfrm>
              <a:custGeom>
                <a:avLst/>
                <a:gdLst>
                  <a:gd name="T0" fmla="+- 0 18338 18338"/>
                  <a:gd name="T1" fmla="*/ T0 w 454"/>
                  <a:gd name="T2" fmla="+- 0 10466 10238"/>
                  <a:gd name="T3" fmla="*/ 10466 h 228"/>
                  <a:gd name="T4" fmla="+- 0 18791 18338"/>
                  <a:gd name="T5" fmla="*/ T4 w 454"/>
                  <a:gd name="T6" fmla="+- 0 10466 10238"/>
                  <a:gd name="T7" fmla="*/ 10466 h 228"/>
                  <a:gd name="T8" fmla="+- 0 18791 18338"/>
                  <a:gd name="T9" fmla="*/ T8 w 454"/>
                  <a:gd name="T10" fmla="+- 0 10238 10238"/>
                  <a:gd name="T11" fmla="*/ 10238 h 228"/>
                  <a:gd name="T12" fmla="+- 0 18338 18338"/>
                  <a:gd name="T13" fmla="*/ T12 w 454"/>
                  <a:gd name="T14" fmla="+- 0 10238 10238"/>
                  <a:gd name="T15" fmla="*/ 10238 h 228"/>
                  <a:gd name="T16" fmla="+- 0 18338 18338"/>
                  <a:gd name="T17" fmla="*/ T16 w 454"/>
                  <a:gd name="T18" fmla="+- 0 10466 10238"/>
                  <a:gd name="T19" fmla="*/ 10466 h 22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54" h="228">
                    <a:moveTo>
                      <a:pt x="0" y="228"/>
                    </a:moveTo>
                    <a:lnTo>
                      <a:pt x="453" y="228"/>
                    </a:lnTo>
                    <a:lnTo>
                      <a:pt x="453" y="0"/>
                    </a:lnTo>
                    <a:lnTo>
                      <a:pt x="0" y="0"/>
                    </a:lnTo>
                    <a:lnTo>
                      <a:pt x="0" y="228"/>
                    </a:lnTo>
                  </a:path>
                </a:pathLst>
              </a:custGeom>
              <a:noFill/>
              <a:ln w="10668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26" name="Group 12645"/>
            <p:cNvGrpSpPr>
              <a:grpSpLocks/>
            </p:cNvGrpSpPr>
            <p:nvPr/>
          </p:nvGrpSpPr>
          <p:grpSpPr bwMode="auto">
            <a:xfrm>
              <a:off x="18491" y="11602"/>
              <a:ext cx="341" cy="341"/>
              <a:chOff x="18491" y="11602"/>
              <a:chExt cx="341" cy="341"/>
            </a:xfrm>
          </p:grpSpPr>
          <p:sp>
            <p:nvSpPr>
              <p:cNvPr id="19731" name="Freeform 12646"/>
              <p:cNvSpPr>
                <a:spLocks/>
              </p:cNvSpPr>
              <p:nvPr/>
            </p:nvSpPr>
            <p:spPr bwMode="auto">
              <a:xfrm>
                <a:off x="18491" y="11602"/>
                <a:ext cx="341" cy="341"/>
              </a:xfrm>
              <a:custGeom>
                <a:avLst/>
                <a:gdLst>
                  <a:gd name="T0" fmla="+- 0 18491 18491"/>
                  <a:gd name="T1" fmla="*/ T0 w 341"/>
                  <a:gd name="T2" fmla="+- 0 11942 11602"/>
                  <a:gd name="T3" fmla="*/ 11942 h 341"/>
                  <a:gd name="T4" fmla="+- 0 18832 18491"/>
                  <a:gd name="T5" fmla="*/ T4 w 341"/>
                  <a:gd name="T6" fmla="+- 0 11942 11602"/>
                  <a:gd name="T7" fmla="*/ 11942 h 341"/>
                  <a:gd name="T8" fmla="+- 0 18832 18491"/>
                  <a:gd name="T9" fmla="*/ T8 w 341"/>
                  <a:gd name="T10" fmla="+- 0 11602 11602"/>
                  <a:gd name="T11" fmla="*/ 11602 h 341"/>
                  <a:gd name="T12" fmla="+- 0 18491 18491"/>
                  <a:gd name="T13" fmla="*/ T12 w 341"/>
                  <a:gd name="T14" fmla="+- 0 11602 11602"/>
                  <a:gd name="T15" fmla="*/ 11602 h 341"/>
                  <a:gd name="T16" fmla="+- 0 18491 18491"/>
                  <a:gd name="T17" fmla="*/ T16 w 341"/>
                  <a:gd name="T18" fmla="+- 0 11942 11602"/>
                  <a:gd name="T19" fmla="*/ 11942 h 3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1" h="341">
                    <a:moveTo>
                      <a:pt x="0" y="340"/>
                    </a:moveTo>
                    <a:lnTo>
                      <a:pt x="341" y="340"/>
                    </a:lnTo>
                    <a:lnTo>
                      <a:pt x="341" y="0"/>
                    </a:lnTo>
                    <a:lnTo>
                      <a:pt x="0" y="0"/>
                    </a:lnTo>
                    <a:lnTo>
                      <a:pt x="0" y="340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27" name="Group 12647"/>
            <p:cNvGrpSpPr>
              <a:grpSpLocks/>
            </p:cNvGrpSpPr>
            <p:nvPr/>
          </p:nvGrpSpPr>
          <p:grpSpPr bwMode="auto">
            <a:xfrm>
              <a:off x="18537" y="11729"/>
              <a:ext cx="82" cy="103"/>
              <a:chOff x="18537" y="11729"/>
              <a:chExt cx="82" cy="103"/>
            </a:xfrm>
          </p:grpSpPr>
          <p:sp>
            <p:nvSpPr>
              <p:cNvPr id="19730" name="Freeform 12648"/>
              <p:cNvSpPr>
                <a:spLocks/>
              </p:cNvSpPr>
              <p:nvPr/>
            </p:nvSpPr>
            <p:spPr bwMode="auto">
              <a:xfrm>
                <a:off x="18537" y="11729"/>
                <a:ext cx="82" cy="103"/>
              </a:xfrm>
              <a:custGeom>
                <a:avLst/>
                <a:gdLst>
                  <a:gd name="T0" fmla="+- 0 18618 18537"/>
                  <a:gd name="T1" fmla="*/ T0 w 82"/>
                  <a:gd name="T2" fmla="+- 0 11729 11729"/>
                  <a:gd name="T3" fmla="*/ 11729 h 103"/>
                  <a:gd name="T4" fmla="+- 0 18537 18537"/>
                  <a:gd name="T5" fmla="*/ T4 w 82"/>
                  <a:gd name="T6" fmla="+- 0 11729 11729"/>
                  <a:gd name="T7" fmla="*/ 11729 h 103"/>
                  <a:gd name="T8" fmla="+- 0 18537 18537"/>
                  <a:gd name="T9" fmla="*/ T8 w 82"/>
                  <a:gd name="T10" fmla="+- 0 11832 11729"/>
                  <a:gd name="T11" fmla="*/ 11832 h 103"/>
                  <a:gd name="T12" fmla="+- 0 18551 18537"/>
                  <a:gd name="T13" fmla="*/ T12 w 82"/>
                  <a:gd name="T14" fmla="+- 0 11832 11729"/>
                  <a:gd name="T15" fmla="*/ 11832 h 103"/>
                  <a:gd name="T16" fmla="+- 0 18551 18537"/>
                  <a:gd name="T17" fmla="*/ T16 w 82"/>
                  <a:gd name="T18" fmla="+- 0 11741 11729"/>
                  <a:gd name="T19" fmla="*/ 11741 h 103"/>
                  <a:gd name="T20" fmla="+- 0 18618 18537"/>
                  <a:gd name="T21" fmla="*/ T20 w 82"/>
                  <a:gd name="T22" fmla="+- 0 11741 11729"/>
                  <a:gd name="T23" fmla="*/ 11741 h 103"/>
                  <a:gd name="T24" fmla="+- 0 18618 18537"/>
                  <a:gd name="T25" fmla="*/ T24 w 82"/>
                  <a:gd name="T26" fmla="+- 0 11729 11729"/>
                  <a:gd name="T27" fmla="*/ 11729 h 1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82" h="103">
                    <a:moveTo>
                      <a:pt x="81" y="0"/>
                    </a:moveTo>
                    <a:lnTo>
                      <a:pt x="0" y="0"/>
                    </a:lnTo>
                    <a:lnTo>
                      <a:pt x="0" y="103"/>
                    </a:lnTo>
                    <a:lnTo>
                      <a:pt x="14" y="103"/>
                    </a:lnTo>
                    <a:lnTo>
                      <a:pt x="14" y="12"/>
                    </a:lnTo>
                    <a:lnTo>
                      <a:pt x="81" y="12"/>
                    </a:lnTo>
                    <a:lnTo>
                      <a:pt x="8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28" name="Group 12649"/>
            <p:cNvGrpSpPr>
              <a:grpSpLocks/>
            </p:cNvGrpSpPr>
            <p:nvPr/>
          </p:nvGrpSpPr>
          <p:grpSpPr bwMode="auto">
            <a:xfrm>
              <a:off x="18611" y="11741"/>
              <a:ext cx="2" cy="91"/>
              <a:chOff x="18611" y="11741"/>
              <a:chExt cx="2" cy="91"/>
            </a:xfrm>
          </p:grpSpPr>
          <p:sp>
            <p:nvSpPr>
              <p:cNvPr id="19729" name="Freeform 12650"/>
              <p:cNvSpPr>
                <a:spLocks/>
              </p:cNvSpPr>
              <p:nvPr/>
            </p:nvSpPr>
            <p:spPr bwMode="auto">
              <a:xfrm>
                <a:off x="18611" y="11741"/>
                <a:ext cx="2" cy="91"/>
              </a:xfrm>
              <a:custGeom>
                <a:avLst/>
                <a:gdLst>
                  <a:gd name="T0" fmla="+- 0 11741 11741"/>
                  <a:gd name="T1" fmla="*/ 11741 h 91"/>
                  <a:gd name="T2" fmla="+- 0 11832 11741"/>
                  <a:gd name="T3" fmla="*/ 11832 h 91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91">
                    <a:moveTo>
                      <a:pt x="0" y="0"/>
                    </a:moveTo>
                    <a:lnTo>
                      <a:pt x="0" y="91"/>
                    </a:lnTo>
                  </a:path>
                </a:pathLst>
              </a:custGeom>
              <a:noFill/>
              <a:ln w="10414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29" name="Group 12651"/>
            <p:cNvGrpSpPr>
              <a:grpSpLocks/>
            </p:cNvGrpSpPr>
            <p:nvPr/>
          </p:nvGrpSpPr>
          <p:grpSpPr bwMode="auto">
            <a:xfrm>
              <a:off x="18669" y="11830"/>
              <a:ext cx="34" cy="2"/>
              <a:chOff x="18669" y="11830"/>
              <a:chExt cx="34" cy="2"/>
            </a:xfrm>
          </p:grpSpPr>
          <p:sp>
            <p:nvSpPr>
              <p:cNvPr id="19728" name="Freeform 12652"/>
              <p:cNvSpPr>
                <a:spLocks/>
              </p:cNvSpPr>
              <p:nvPr/>
            </p:nvSpPr>
            <p:spPr bwMode="auto">
              <a:xfrm>
                <a:off x="18669" y="11830"/>
                <a:ext cx="34" cy="2"/>
              </a:xfrm>
              <a:custGeom>
                <a:avLst/>
                <a:gdLst>
                  <a:gd name="T0" fmla="+- 0 18702 18669"/>
                  <a:gd name="T1" fmla="*/ T0 w 34"/>
                  <a:gd name="T2" fmla="+- 0 11830 11830"/>
                  <a:gd name="T3" fmla="*/ 11830 h 2"/>
                  <a:gd name="T4" fmla="+- 0 18669 18669"/>
                  <a:gd name="T5" fmla="*/ T4 w 34"/>
                  <a:gd name="T6" fmla="+- 0 11830 11830"/>
                  <a:gd name="T7" fmla="*/ 11830 h 2"/>
                  <a:gd name="T8" fmla="+- 0 18671 18669"/>
                  <a:gd name="T9" fmla="*/ T8 w 34"/>
                  <a:gd name="T10" fmla="+- 0 11832 11830"/>
                  <a:gd name="T11" fmla="*/ 11832 h 2"/>
                  <a:gd name="T12" fmla="+- 0 18700 18669"/>
                  <a:gd name="T13" fmla="*/ T12 w 34"/>
                  <a:gd name="T14" fmla="+- 0 11832 11830"/>
                  <a:gd name="T15" fmla="*/ 11832 h 2"/>
                  <a:gd name="T16" fmla="+- 0 18702 18669"/>
                  <a:gd name="T17" fmla="*/ T16 w 34"/>
                  <a:gd name="T18" fmla="+- 0 11830 11830"/>
                  <a:gd name="T19" fmla="*/ 1183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" h="2">
                    <a:moveTo>
                      <a:pt x="33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1" y="2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30" name="Group 12653"/>
            <p:cNvGrpSpPr>
              <a:grpSpLocks/>
            </p:cNvGrpSpPr>
            <p:nvPr/>
          </p:nvGrpSpPr>
          <p:grpSpPr bwMode="auto">
            <a:xfrm>
              <a:off x="18664" y="11827"/>
              <a:ext cx="43" cy="2"/>
              <a:chOff x="18664" y="11827"/>
              <a:chExt cx="43" cy="2"/>
            </a:xfrm>
          </p:grpSpPr>
          <p:sp>
            <p:nvSpPr>
              <p:cNvPr id="19727" name="Freeform 12654"/>
              <p:cNvSpPr>
                <a:spLocks/>
              </p:cNvSpPr>
              <p:nvPr/>
            </p:nvSpPr>
            <p:spPr bwMode="auto">
              <a:xfrm>
                <a:off x="18664" y="11827"/>
                <a:ext cx="43" cy="2"/>
              </a:xfrm>
              <a:custGeom>
                <a:avLst/>
                <a:gdLst>
                  <a:gd name="T0" fmla="+- 0 18664 18664"/>
                  <a:gd name="T1" fmla="*/ T0 w 43"/>
                  <a:gd name="T2" fmla="+- 0 11828 11827"/>
                  <a:gd name="T3" fmla="*/ 11828 h 2"/>
                  <a:gd name="T4" fmla="+- 0 18707 18664"/>
                  <a:gd name="T5" fmla="*/ T4 w 43"/>
                  <a:gd name="T6" fmla="+- 0 11828 11827"/>
                  <a:gd name="T7" fmla="*/ 1182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3" h="2">
                    <a:moveTo>
                      <a:pt x="0" y="1"/>
                    </a:moveTo>
                    <a:lnTo>
                      <a:pt x="43" y="1"/>
                    </a:lnTo>
                  </a:path>
                </a:pathLst>
              </a:custGeom>
              <a:noFill/>
              <a:ln w="2794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31" name="Group 12655"/>
            <p:cNvGrpSpPr>
              <a:grpSpLocks/>
            </p:cNvGrpSpPr>
            <p:nvPr/>
          </p:nvGrpSpPr>
          <p:grpSpPr bwMode="auto">
            <a:xfrm>
              <a:off x="18659" y="11825"/>
              <a:ext cx="53" cy="2"/>
              <a:chOff x="18659" y="11825"/>
              <a:chExt cx="53" cy="2"/>
            </a:xfrm>
          </p:grpSpPr>
          <p:sp>
            <p:nvSpPr>
              <p:cNvPr id="19726" name="Freeform 12656"/>
              <p:cNvSpPr>
                <a:spLocks/>
              </p:cNvSpPr>
              <p:nvPr/>
            </p:nvSpPr>
            <p:spPr bwMode="auto">
              <a:xfrm>
                <a:off x="18659" y="11825"/>
                <a:ext cx="53" cy="2"/>
              </a:xfrm>
              <a:custGeom>
                <a:avLst/>
                <a:gdLst>
                  <a:gd name="T0" fmla="+- 0 18659 18659"/>
                  <a:gd name="T1" fmla="*/ T0 w 53"/>
                  <a:gd name="T2" fmla="+- 0 11826 11825"/>
                  <a:gd name="T3" fmla="*/ 11826 h 2"/>
                  <a:gd name="T4" fmla="+- 0 18712 18659"/>
                  <a:gd name="T5" fmla="*/ T4 w 53"/>
                  <a:gd name="T6" fmla="+- 0 11826 11825"/>
                  <a:gd name="T7" fmla="*/ 1182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3" h="2">
                    <a:moveTo>
                      <a:pt x="0" y="1"/>
                    </a:moveTo>
                    <a:lnTo>
                      <a:pt x="53" y="1"/>
                    </a:lnTo>
                  </a:path>
                </a:pathLst>
              </a:custGeom>
              <a:noFill/>
              <a:ln w="2794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32" name="Group 12657"/>
            <p:cNvGrpSpPr>
              <a:grpSpLocks/>
            </p:cNvGrpSpPr>
            <p:nvPr/>
          </p:nvGrpSpPr>
          <p:grpSpPr bwMode="auto">
            <a:xfrm>
              <a:off x="18657" y="11815"/>
              <a:ext cx="65" cy="10"/>
              <a:chOff x="18657" y="11815"/>
              <a:chExt cx="65" cy="10"/>
            </a:xfrm>
          </p:grpSpPr>
          <p:sp>
            <p:nvSpPr>
              <p:cNvPr id="19725" name="Freeform 12658"/>
              <p:cNvSpPr>
                <a:spLocks/>
              </p:cNvSpPr>
              <p:nvPr/>
            </p:nvSpPr>
            <p:spPr bwMode="auto">
              <a:xfrm>
                <a:off x="18657" y="11815"/>
                <a:ext cx="65" cy="10"/>
              </a:xfrm>
              <a:custGeom>
                <a:avLst/>
                <a:gdLst>
                  <a:gd name="T0" fmla="+- 0 18722 18657"/>
                  <a:gd name="T1" fmla="*/ T0 w 65"/>
                  <a:gd name="T2" fmla="+- 0 11815 11815"/>
                  <a:gd name="T3" fmla="*/ 11815 h 10"/>
                  <a:gd name="T4" fmla="+- 0 18705 18657"/>
                  <a:gd name="T5" fmla="*/ T4 w 65"/>
                  <a:gd name="T6" fmla="+- 0 11815 11815"/>
                  <a:gd name="T7" fmla="*/ 11815 h 10"/>
                  <a:gd name="T8" fmla="+- 0 18702 18657"/>
                  <a:gd name="T9" fmla="*/ T8 w 65"/>
                  <a:gd name="T10" fmla="+- 0 11818 11815"/>
                  <a:gd name="T11" fmla="*/ 11818 h 10"/>
                  <a:gd name="T12" fmla="+- 0 18700 18657"/>
                  <a:gd name="T13" fmla="*/ T12 w 65"/>
                  <a:gd name="T14" fmla="+- 0 11818 11815"/>
                  <a:gd name="T15" fmla="*/ 11818 h 10"/>
                  <a:gd name="T16" fmla="+- 0 18698 18657"/>
                  <a:gd name="T17" fmla="*/ T16 w 65"/>
                  <a:gd name="T18" fmla="+- 0 11820 11815"/>
                  <a:gd name="T19" fmla="*/ 11820 h 10"/>
                  <a:gd name="T20" fmla="+- 0 18688 18657"/>
                  <a:gd name="T21" fmla="*/ T20 w 65"/>
                  <a:gd name="T22" fmla="+- 0 11820 11815"/>
                  <a:gd name="T23" fmla="*/ 11820 h 10"/>
                  <a:gd name="T24" fmla="+- 0 18688 18657"/>
                  <a:gd name="T25" fmla="*/ T24 w 65"/>
                  <a:gd name="T26" fmla="+- 0 11822 11815"/>
                  <a:gd name="T27" fmla="*/ 11822 h 10"/>
                  <a:gd name="T28" fmla="+- 0 18657 18657"/>
                  <a:gd name="T29" fmla="*/ T28 w 65"/>
                  <a:gd name="T30" fmla="+- 0 11822 11815"/>
                  <a:gd name="T31" fmla="*/ 11822 h 10"/>
                  <a:gd name="T32" fmla="+- 0 18657 18657"/>
                  <a:gd name="T33" fmla="*/ T32 w 65"/>
                  <a:gd name="T34" fmla="+- 0 11825 11815"/>
                  <a:gd name="T35" fmla="*/ 11825 h 10"/>
                  <a:gd name="T36" fmla="+- 0 18714 18657"/>
                  <a:gd name="T37" fmla="*/ T36 w 65"/>
                  <a:gd name="T38" fmla="+- 0 11825 11815"/>
                  <a:gd name="T39" fmla="*/ 11825 h 10"/>
                  <a:gd name="T40" fmla="+- 0 18722 18657"/>
                  <a:gd name="T41" fmla="*/ T40 w 65"/>
                  <a:gd name="T42" fmla="+- 0 11818 11815"/>
                  <a:gd name="T43" fmla="*/ 11818 h 10"/>
                  <a:gd name="T44" fmla="+- 0 18722 18657"/>
                  <a:gd name="T45" fmla="*/ T44 w 65"/>
                  <a:gd name="T46" fmla="+- 0 11815 11815"/>
                  <a:gd name="T47" fmla="*/ 11815 h 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65" h="10">
                    <a:moveTo>
                      <a:pt x="65" y="0"/>
                    </a:moveTo>
                    <a:lnTo>
                      <a:pt x="48" y="0"/>
                    </a:lnTo>
                    <a:lnTo>
                      <a:pt x="45" y="3"/>
                    </a:lnTo>
                    <a:lnTo>
                      <a:pt x="43" y="3"/>
                    </a:lnTo>
                    <a:lnTo>
                      <a:pt x="41" y="5"/>
                    </a:lnTo>
                    <a:lnTo>
                      <a:pt x="31" y="5"/>
                    </a:lnTo>
                    <a:lnTo>
                      <a:pt x="31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57" y="10"/>
                    </a:lnTo>
                    <a:lnTo>
                      <a:pt x="65" y="3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33" name="Group 12659"/>
            <p:cNvGrpSpPr>
              <a:grpSpLocks/>
            </p:cNvGrpSpPr>
            <p:nvPr/>
          </p:nvGrpSpPr>
          <p:grpSpPr bwMode="auto">
            <a:xfrm>
              <a:off x="18652" y="11820"/>
              <a:ext cx="31" cy="2"/>
              <a:chOff x="18652" y="11820"/>
              <a:chExt cx="31" cy="2"/>
            </a:xfrm>
          </p:grpSpPr>
          <p:sp>
            <p:nvSpPr>
              <p:cNvPr id="19724" name="Freeform 12660"/>
              <p:cNvSpPr>
                <a:spLocks/>
              </p:cNvSpPr>
              <p:nvPr/>
            </p:nvSpPr>
            <p:spPr bwMode="auto">
              <a:xfrm>
                <a:off x="18652" y="11820"/>
                <a:ext cx="31" cy="2"/>
              </a:xfrm>
              <a:custGeom>
                <a:avLst/>
                <a:gdLst>
                  <a:gd name="T0" fmla="+- 0 18683 18652"/>
                  <a:gd name="T1" fmla="*/ T0 w 31"/>
                  <a:gd name="T2" fmla="+- 0 11820 11820"/>
                  <a:gd name="T3" fmla="*/ 11820 h 2"/>
                  <a:gd name="T4" fmla="+- 0 18652 18652"/>
                  <a:gd name="T5" fmla="*/ T4 w 31"/>
                  <a:gd name="T6" fmla="+- 0 11820 11820"/>
                  <a:gd name="T7" fmla="*/ 11820 h 2"/>
                  <a:gd name="T8" fmla="+- 0 18654 18652"/>
                  <a:gd name="T9" fmla="*/ T8 w 31"/>
                  <a:gd name="T10" fmla="+- 0 11822 11820"/>
                  <a:gd name="T11" fmla="*/ 11822 h 2"/>
                  <a:gd name="T12" fmla="+- 0 18683 18652"/>
                  <a:gd name="T13" fmla="*/ T12 w 31"/>
                  <a:gd name="T14" fmla="+- 0 11822 11820"/>
                  <a:gd name="T15" fmla="*/ 11822 h 2"/>
                  <a:gd name="T16" fmla="+- 0 18683 18652"/>
                  <a:gd name="T17" fmla="*/ T16 w 31"/>
                  <a:gd name="T18" fmla="+- 0 11820 11820"/>
                  <a:gd name="T19" fmla="*/ 1182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1" h="2">
                    <a:moveTo>
                      <a:pt x="31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1" y="2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34" name="Group 12661"/>
            <p:cNvGrpSpPr>
              <a:grpSpLocks/>
            </p:cNvGrpSpPr>
            <p:nvPr/>
          </p:nvGrpSpPr>
          <p:grpSpPr bwMode="auto">
            <a:xfrm>
              <a:off x="18647" y="11813"/>
              <a:ext cx="26" cy="7"/>
              <a:chOff x="18647" y="11813"/>
              <a:chExt cx="26" cy="7"/>
            </a:xfrm>
          </p:grpSpPr>
          <p:sp>
            <p:nvSpPr>
              <p:cNvPr id="19723" name="Freeform 12662"/>
              <p:cNvSpPr>
                <a:spLocks/>
              </p:cNvSpPr>
              <p:nvPr/>
            </p:nvSpPr>
            <p:spPr bwMode="auto">
              <a:xfrm>
                <a:off x="18647" y="11813"/>
                <a:ext cx="26" cy="7"/>
              </a:xfrm>
              <a:custGeom>
                <a:avLst/>
                <a:gdLst>
                  <a:gd name="T0" fmla="+- 0 18664 18647"/>
                  <a:gd name="T1" fmla="*/ T0 w 26"/>
                  <a:gd name="T2" fmla="+- 0 11813 11813"/>
                  <a:gd name="T3" fmla="*/ 11813 h 7"/>
                  <a:gd name="T4" fmla="+- 0 18647 18647"/>
                  <a:gd name="T5" fmla="*/ T4 w 26"/>
                  <a:gd name="T6" fmla="+- 0 11813 11813"/>
                  <a:gd name="T7" fmla="*/ 11813 h 7"/>
                  <a:gd name="T8" fmla="+- 0 18647 18647"/>
                  <a:gd name="T9" fmla="*/ T8 w 26"/>
                  <a:gd name="T10" fmla="+- 0 11815 11813"/>
                  <a:gd name="T11" fmla="*/ 11815 h 7"/>
                  <a:gd name="T12" fmla="+- 0 18650 18647"/>
                  <a:gd name="T13" fmla="*/ T12 w 26"/>
                  <a:gd name="T14" fmla="+- 0 11818 11813"/>
                  <a:gd name="T15" fmla="*/ 11818 h 7"/>
                  <a:gd name="T16" fmla="+- 0 18650 18647"/>
                  <a:gd name="T17" fmla="*/ T16 w 26"/>
                  <a:gd name="T18" fmla="+- 0 11820 11813"/>
                  <a:gd name="T19" fmla="*/ 11820 h 7"/>
                  <a:gd name="T20" fmla="+- 0 18674 18647"/>
                  <a:gd name="T21" fmla="*/ T20 w 26"/>
                  <a:gd name="T22" fmla="+- 0 11820 11813"/>
                  <a:gd name="T23" fmla="*/ 11820 h 7"/>
                  <a:gd name="T24" fmla="+- 0 18671 18647"/>
                  <a:gd name="T25" fmla="*/ T24 w 26"/>
                  <a:gd name="T26" fmla="+- 0 11818 11813"/>
                  <a:gd name="T27" fmla="*/ 11818 h 7"/>
                  <a:gd name="T28" fmla="+- 0 18669 18647"/>
                  <a:gd name="T29" fmla="*/ T28 w 26"/>
                  <a:gd name="T30" fmla="+- 0 11818 11813"/>
                  <a:gd name="T31" fmla="*/ 11818 h 7"/>
                  <a:gd name="T32" fmla="+- 0 18666 18647"/>
                  <a:gd name="T33" fmla="*/ T32 w 26"/>
                  <a:gd name="T34" fmla="+- 0 11815 11813"/>
                  <a:gd name="T35" fmla="*/ 11815 h 7"/>
                  <a:gd name="T36" fmla="+- 0 18664 18647"/>
                  <a:gd name="T37" fmla="*/ T36 w 26"/>
                  <a:gd name="T38" fmla="+- 0 11815 11813"/>
                  <a:gd name="T39" fmla="*/ 11815 h 7"/>
                  <a:gd name="T40" fmla="+- 0 18664 18647"/>
                  <a:gd name="T41" fmla="*/ T40 w 26"/>
                  <a:gd name="T42" fmla="+- 0 11813 11813"/>
                  <a:gd name="T43" fmla="*/ 11813 h 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26" h="7">
                    <a:moveTo>
                      <a:pt x="17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27" y="7"/>
                    </a:lnTo>
                    <a:lnTo>
                      <a:pt x="24" y="5"/>
                    </a:lnTo>
                    <a:lnTo>
                      <a:pt x="22" y="5"/>
                    </a:lnTo>
                    <a:lnTo>
                      <a:pt x="19" y="2"/>
                    </a:lnTo>
                    <a:lnTo>
                      <a:pt x="17" y="2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35" name="Group 12663"/>
            <p:cNvGrpSpPr>
              <a:grpSpLocks/>
            </p:cNvGrpSpPr>
            <p:nvPr/>
          </p:nvGrpSpPr>
          <p:grpSpPr bwMode="auto">
            <a:xfrm>
              <a:off x="18707" y="11762"/>
              <a:ext cx="26" cy="53"/>
              <a:chOff x="18707" y="11762"/>
              <a:chExt cx="26" cy="53"/>
            </a:xfrm>
          </p:grpSpPr>
          <p:sp>
            <p:nvSpPr>
              <p:cNvPr id="19722" name="Freeform 12664"/>
              <p:cNvSpPr>
                <a:spLocks/>
              </p:cNvSpPr>
              <p:nvPr/>
            </p:nvSpPr>
            <p:spPr bwMode="auto">
              <a:xfrm>
                <a:off x="18707" y="11762"/>
                <a:ext cx="26" cy="53"/>
              </a:xfrm>
              <a:custGeom>
                <a:avLst/>
                <a:gdLst>
                  <a:gd name="T0" fmla="+- 0 18734 18707"/>
                  <a:gd name="T1" fmla="*/ T0 w 26"/>
                  <a:gd name="T2" fmla="+- 0 11762 11762"/>
                  <a:gd name="T3" fmla="*/ 11762 h 53"/>
                  <a:gd name="T4" fmla="+- 0 18719 18707"/>
                  <a:gd name="T5" fmla="*/ T4 w 26"/>
                  <a:gd name="T6" fmla="+- 0 11762 11762"/>
                  <a:gd name="T7" fmla="*/ 11762 h 53"/>
                  <a:gd name="T8" fmla="+- 0 18719 18707"/>
                  <a:gd name="T9" fmla="*/ T8 w 26"/>
                  <a:gd name="T10" fmla="+- 0 11774 11762"/>
                  <a:gd name="T11" fmla="*/ 11774 h 53"/>
                  <a:gd name="T12" fmla="+- 0 18722 18707"/>
                  <a:gd name="T13" fmla="*/ T12 w 26"/>
                  <a:gd name="T14" fmla="+- 0 11774 11762"/>
                  <a:gd name="T15" fmla="*/ 11774 h 53"/>
                  <a:gd name="T16" fmla="+- 0 18722 18707"/>
                  <a:gd name="T17" fmla="*/ T16 w 26"/>
                  <a:gd name="T18" fmla="+- 0 11784 11762"/>
                  <a:gd name="T19" fmla="*/ 11784 h 53"/>
                  <a:gd name="T20" fmla="+- 0 18719 18707"/>
                  <a:gd name="T21" fmla="*/ T20 w 26"/>
                  <a:gd name="T22" fmla="+- 0 11786 11762"/>
                  <a:gd name="T23" fmla="*/ 11786 h 53"/>
                  <a:gd name="T24" fmla="+- 0 18719 18707"/>
                  <a:gd name="T25" fmla="*/ T24 w 26"/>
                  <a:gd name="T26" fmla="+- 0 11796 11762"/>
                  <a:gd name="T27" fmla="*/ 11796 h 53"/>
                  <a:gd name="T28" fmla="+- 0 18717 18707"/>
                  <a:gd name="T29" fmla="*/ T28 w 26"/>
                  <a:gd name="T30" fmla="+- 0 11798 11762"/>
                  <a:gd name="T31" fmla="*/ 11798 h 53"/>
                  <a:gd name="T32" fmla="+- 0 18717 18707"/>
                  <a:gd name="T33" fmla="*/ T32 w 26"/>
                  <a:gd name="T34" fmla="+- 0 11803 11762"/>
                  <a:gd name="T35" fmla="*/ 11803 h 53"/>
                  <a:gd name="T36" fmla="+- 0 18714 18707"/>
                  <a:gd name="T37" fmla="*/ T36 w 26"/>
                  <a:gd name="T38" fmla="+- 0 11803 11762"/>
                  <a:gd name="T39" fmla="*/ 11803 h 53"/>
                  <a:gd name="T40" fmla="+- 0 18714 18707"/>
                  <a:gd name="T41" fmla="*/ T40 w 26"/>
                  <a:gd name="T42" fmla="+- 0 11806 11762"/>
                  <a:gd name="T43" fmla="*/ 11806 h 53"/>
                  <a:gd name="T44" fmla="+- 0 18712 18707"/>
                  <a:gd name="T45" fmla="*/ T44 w 26"/>
                  <a:gd name="T46" fmla="+- 0 11808 11762"/>
                  <a:gd name="T47" fmla="*/ 11808 h 53"/>
                  <a:gd name="T48" fmla="+- 0 18712 18707"/>
                  <a:gd name="T49" fmla="*/ T48 w 26"/>
                  <a:gd name="T50" fmla="+- 0 11810 11762"/>
                  <a:gd name="T51" fmla="*/ 11810 h 53"/>
                  <a:gd name="T52" fmla="+- 0 18710 18707"/>
                  <a:gd name="T53" fmla="*/ T52 w 26"/>
                  <a:gd name="T54" fmla="+- 0 11810 11762"/>
                  <a:gd name="T55" fmla="*/ 11810 h 53"/>
                  <a:gd name="T56" fmla="+- 0 18710 18707"/>
                  <a:gd name="T57" fmla="*/ T56 w 26"/>
                  <a:gd name="T58" fmla="+- 0 11813 11762"/>
                  <a:gd name="T59" fmla="*/ 11813 h 53"/>
                  <a:gd name="T60" fmla="+- 0 18707 18707"/>
                  <a:gd name="T61" fmla="*/ T60 w 26"/>
                  <a:gd name="T62" fmla="+- 0 11813 11762"/>
                  <a:gd name="T63" fmla="*/ 11813 h 53"/>
                  <a:gd name="T64" fmla="+- 0 18707 18707"/>
                  <a:gd name="T65" fmla="*/ T64 w 26"/>
                  <a:gd name="T66" fmla="+- 0 11815 11762"/>
                  <a:gd name="T67" fmla="*/ 11815 h 53"/>
                  <a:gd name="T68" fmla="+- 0 18724 18707"/>
                  <a:gd name="T69" fmla="*/ T68 w 26"/>
                  <a:gd name="T70" fmla="+- 0 11815 11762"/>
                  <a:gd name="T71" fmla="*/ 11815 h 53"/>
                  <a:gd name="T72" fmla="+- 0 18726 18707"/>
                  <a:gd name="T73" fmla="*/ T72 w 26"/>
                  <a:gd name="T74" fmla="+- 0 11813 11762"/>
                  <a:gd name="T75" fmla="*/ 11813 h 53"/>
                  <a:gd name="T76" fmla="+- 0 18726 18707"/>
                  <a:gd name="T77" fmla="*/ T76 w 26"/>
                  <a:gd name="T78" fmla="+- 0 11810 11762"/>
                  <a:gd name="T79" fmla="*/ 11810 h 53"/>
                  <a:gd name="T80" fmla="+- 0 18729 18707"/>
                  <a:gd name="T81" fmla="*/ T80 w 26"/>
                  <a:gd name="T82" fmla="+- 0 11808 11762"/>
                  <a:gd name="T83" fmla="*/ 11808 h 53"/>
                  <a:gd name="T84" fmla="+- 0 18729 18707"/>
                  <a:gd name="T85" fmla="*/ T84 w 26"/>
                  <a:gd name="T86" fmla="+- 0 11806 11762"/>
                  <a:gd name="T87" fmla="*/ 11806 h 53"/>
                  <a:gd name="T88" fmla="+- 0 18731 18707"/>
                  <a:gd name="T89" fmla="*/ T88 w 26"/>
                  <a:gd name="T90" fmla="+- 0 11803 11762"/>
                  <a:gd name="T91" fmla="*/ 11803 h 53"/>
                  <a:gd name="T92" fmla="+- 0 18731 18707"/>
                  <a:gd name="T93" fmla="*/ T92 w 26"/>
                  <a:gd name="T94" fmla="+- 0 11798 11762"/>
                  <a:gd name="T95" fmla="*/ 11798 h 53"/>
                  <a:gd name="T96" fmla="+- 0 18734 18707"/>
                  <a:gd name="T97" fmla="*/ T96 w 26"/>
                  <a:gd name="T98" fmla="+- 0 11796 11762"/>
                  <a:gd name="T99" fmla="*/ 11796 h 53"/>
                  <a:gd name="T100" fmla="+- 0 18734 18707"/>
                  <a:gd name="T101" fmla="*/ T100 w 26"/>
                  <a:gd name="T102" fmla="+- 0 11762 11762"/>
                  <a:gd name="T103" fmla="*/ 11762 h 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</a:cxnLst>
                <a:rect l="0" t="0" r="r" b="b"/>
                <a:pathLst>
                  <a:path w="26" h="53">
                    <a:moveTo>
                      <a:pt x="27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5" y="22"/>
                    </a:lnTo>
                    <a:lnTo>
                      <a:pt x="12" y="24"/>
                    </a:lnTo>
                    <a:lnTo>
                      <a:pt x="12" y="34"/>
                    </a:lnTo>
                    <a:lnTo>
                      <a:pt x="10" y="36"/>
                    </a:lnTo>
                    <a:lnTo>
                      <a:pt x="10" y="41"/>
                    </a:lnTo>
                    <a:lnTo>
                      <a:pt x="7" y="41"/>
                    </a:lnTo>
                    <a:lnTo>
                      <a:pt x="7" y="44"/>
                    </a:lnTo>
                    <a:lnTo>
                      <a:pt x="5" y="46"/>
                    </a:lnTo>
                    <a:lnTo>
                      <a:pt x="5" y="48"/>
                    </a:lnTo>
                    <a:lnTo>
                      <a:pt x="3" y="48"/>
                    </a:lnTo>
                    <a:lnTo>
                      <a:pt x="3" y="51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17" y="53"/>
                    </a:lnTo>
                    <a:lnTo>
                      <a:pt x="19" y="51"/>
                    </a:lnTo>
                    <a:lnTo>
                      <a:pt x="19" y="48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24" y="41"/>
                    </a:lnTo>
                    <a:lnTo>
                      <a:pt x="24" y="36"/>
                    </a:lnTo>
                    <a:lnTo>
                      <a:pt x="27" y="34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36" name="Group 12665"/>
            <p:cNvGrpSpPr>
              <a:grpSpLocks/>
            </p:cNvGrpSpPr>
            <p:nvPr/>
          </p:nvGrpSpPr>
          <p:grpSpPr bwMode="auto">
            <a:xfrm>
              <a:off x="18635" y="11743"/>
              <a:ext cx="31" cy="70"/>
              <a:chOff x="18635" y="11743"/>
              <a:chExt cx="31" cy="70"/>
            </a:xfrm>
          </p:grpSpPr>
          <p:sp>
            <p:nvSpPr>
              <p:cNvPr id="19721" name="Freeform 12666"/>
              <p:cNvSpPr>
                <a:spLocks/>
              </p:cNvSpPr>
              <p:nvPr/>
            </p:nvSpPr>
            <p:spPr bwMode="auto">
              <a:xfrm>
                <a:off x="18635" y="11743"/>
                <a:ext cx="31" cy="70"/>
              </a:xfrm>
              <a:custGeom>
                <a:avLst/>
                <a:gdLst>
                  <a:gd name="T0" fmla="+- 0 18666 18635"/>
                  <a:gd name="T1" fmla="*/ T0 w 31"/>
                  <a:gd name="T2" fmla="+- 0 11743 11743"/>
                  <a:gd name="T3" fmla="*/ 11743 h 70"/>
                  <a:gd name="T4" fmla="+- 0 18647 18635"/>
                  <a:gd name="T5" fmla="*/ T4 w 31"/>
                  <a:gd name="T6" fmla="+- 0 11743 11743"/>
                  <a:gd name="T7" fmla="*/ 11743 h 70"/>
                  <a:gd name="T8" fmla="+- 0 18647 18635"/>
                  <a:gd name="T9" fmla="*/ T8 w 31"/>
                  <a:gd name="T10" fmla="+- 0 11746 11743"/>
                  <a:gd name="T11" fmla="*/ 11746 h 70"/>
                  <a:gd name="T12" fmla="+- 0 18642 18635"/>
                  <a:gd name="T13" fmla="*/ T12 w 31"/>
                  <a:gd name="T14" fmla="+- 0 11750 11743"/>
                  <a:gd name="T15" fmla="*/ 11750 h 70"/>
                  <a:gd name="T16" fmla="+- 0 18642 18635"/>
                  <a:gd name="T17" fmla="*/ T16 w 31"/>
                  <a:gd name="T18" fmla="+- 0 11753 11743"/>
                  <a:gd name="T19" fmla="*/ 11753 h 70"/>
                  <a:gd name="T20" fmla="+- 0 18640 18635"/>
                  <a:gd name="T21" fmla="*/ T20 w 31"/>
                  <a:gd name="T22" fmla="+- 0 11755 11743"/>
                  <a:gd name="T23" fmla="*/ 11755 h 70"/>
                  <a:gd name="T24" fmla="+- 0 18640 18635"/>
                  <a:gd name="T25" fmla="*/ T24 w 31"/>
                  <a:gd name="T26" fmla="+- 0 11760 11743"/>
                  <a:gd name="T27" fmla="*/ 11760 h 70"/>
                  <a:gd name="T28" fmla="+- 0 18638 18635"/>
                  <a:gd name="T29" fmla="*/ T28 w 31"/>
                  <a:gd name="T30" fmla="+- 0 11762 11743"/>
                  <a:gd name="T31" fmla="*/ 11762 h 70"/>
                  <a:gd name="T32" fmla="+- 0 18638 18635"/>
                  <a:gd name="T33" fmla="*/ T32 w 31"/>
                  <a:gd name="T34" fmla="+- 0 11777 11743"/>
                  <a:gd name="T35" fmla="*/ 11777 h 70"/>
                  <a:gd name="T36" fmla="+- 0 18635 18635"/>
                  <a:gd name="T37" fmla="*/ T36 w 31"/>
                  <a:gd name="T38" fmla="+- 0 11777 11743"/>
                  <a:gd name="T39" fmla="*/ 11777 h 70"/>
                  <a:gd name="T40" fmla="+- 0 18635 18635"/>
                  <a:gd name="T41" fmla="*/ T40 w 31"/>
                  <a:gd name="T42" fmla="+- 0 11784 11743"/>
                  <a:gd name="T43" fmla="*/ 11784 h 70"/>
                  <a:gd name="T44" fmla="+- 0 18638 18635"/>
                  <a:gd name="T45" fmla="*/ T44 w 31"/>
                  <a:gd name="T46" fmla="+- 0 11784 11743"/>
                  <a:gd name="T47" fmla="*/ 11784 h 70"/>
                  <a:gd name="T48" fmla="+- 0 18638 18635"/>
                  <a:gd name="T49" fmla="*/ T48 w 31"/>
                  <a:gd name="T50" fmla="+- 0 11798 11743"/>
                  <a:gd name="T51" fmla="*/ 11798 h 70"/>
                  <a:gd name="T52" fmla="+- 0 18640 18635"/>
                  <a:gd name="T53" fmla="*/ T52 w 31"/>
                  <a:gd name="T54" fmla="+- 0 11798 11743"/>
                  <a:gd name="T55" fmla="*/ 11798 h 70"/>
                  <a:gd name="T56" fmla="+- 0 18640 18635"/>
                  <a:gd name="T57" fmla="*/ T56 w 31"/>
                  <a:gd name="T58" fmla="+- 0 11803 11743"/>
                  <a:gd name="T59" fmla="*/ 11803 h 70"/>
                  <a:gd name="T60" fmla="+- 0 18642 18635"/>
                  <a:gd name="T61" fmla="*/ T60 w 31"/>
                  <a:gd name="T62" fmla="+- 0 11806 11743"/>
                  <a:gd name="T63" fmla="*/ 11806 h 70"/>
                  <a:gd name="T64" fmla="+- 0 18642 18635"/>
                  <a:gd name="T65" fmla="*/ T64 w 31"/>
                  <a:gd name="T66" fmla="+- 0 11808 11743"/>
                  <a:gd name="T67" fmla="*/ 11808 h 70"/>
                  <a:gd name="T68" fmla="+- 0 18645 18635"/>
                  <a:gd name="T69" fmla="*/ T68 w 31"/>
                  <a:gd name="T70" fmla="+- 0 11810 11743"/>
                  <a:gd name="T71" fmla="*/ 11810 h 70"/>
                  <a:gd name="T72" fmla="+- 0 18645 18635"/>
                  <a:gd name="T73" fmla="*/ T72 w 31"/>
                  <a:gd name="T74" fmla="+- 0 11813 11743"/>
                  <a:gd name="T75" fmla="*/ 11813 h 70"/>
                  <a:gd name="T76" fmla="+- 0 18662 18635"/>
                  <a:gd name="T77" fmla="*/ T76 w 31"/>
                  <a:gd name="T78" fmla="+- 0 11813 11743"/>
                  <a:gd name="T79" fmla="*/ 11813 h 70"/>
                  <a:gd name="T80" fmla="+- 0 18659 18635"/>
                  <a:gd name="T81" fmla="*/ T80 w 31"/>
                  <a:gd name="T82" fmla="+- 0 11810 11743"/>
                  <a:gd name="T83" fmla="*/ 11810 h 70"/>
                  <a:gd name="T84" fmla="+- 0 18659 18635"/>
                  <a:gd name="T85" fmla="*/ T84 w 31"/>
                  <a:gd name="T86" fmla="+- 0 11808 11743"/>
                  <a:gd name="T87" fmla="*/ 11808 h 70"/>
                  <a:gd name="T88" fmla="+- 0 18657 18635"/>
                  <a:gd name="T89" fmla="*/ T88 w 31"/>
                  <a:gd name="T90" fmla="+- 0 11808 11743"/>
                  <a:gd name="T91" fmla="*/ 11808 h 70"/>
                  <a:gd name="T92" fmla="+- 0 18657 18635"/>
                  <a:gd name="T93" fmla="*/ T92 w 31"/>
                  <a:gd name="T94" fmla="+- 0 11806 11743"/>
                  <a:gd name="T95" fmla="*/ 11806 h 70"/>
                  <a:gd name="T96" fmla="+- 0 18654 18635"/>
                  <a:gd name="T97" fmla="*/ T96 w 31"/>
                  <a:gd name="T98" fmla="+- 0 11803 11743"/>
                  <a:gd name="T99" fmla="*/ 11803 h 70"/>
                  <a:gd name="T100" fmla="+- 0 18654 18635"/>
                  <a:gd name="T101" fmla="*/ T100 w 31"/>
                  <a:gd name="T102" fmla="+- 0 11801 11743"/>
                  <a:gd name="T103" fmla="*/ 11801 h 70"/>
                  <a:gd name="T104" fmla="+- 0 18652 18635"/>
                  <a:gd name="T105" fmla="*/ T104 w 31"/>
                  <a:gd name="T106" fmla="+- 0 11798 11743"/>
                  <a:gd name="T107" fmla="*/ 11798 h 70"/>
                  <a:gd name="T108" fmla="+- 0 18652 18635"/>
                  <a:gd name="T109" fmla="*/ T108 w 31"/>
                  <a:gd name="T110" fmla="+- 0 11789 11743"/>
                  <a:gd name="T111" fmla="*/ 11789 h 70"/>
                  <a:gd name="T112" fmla="+- 0 18650 18635"/>
                  <a:gd name="T113" fmla="*/ T112 w 31"/>
                  <a:gd name="T114" fmla="+- 0 11789 11743"/>
                  <a:gd name="T115" fmla="*/ 11789 h 70"/>
                  <a:gd name="T116" fmla="+- 0 18650 18635"/>
                  <a:gd name="T117" fmla="*/ T116 w 31"/>
                  <a:gd name="T118" fmla="+- 0 11774 11743"/>
                  <a:gd name="T119" fmla="*/ 11774 h 70"/>
                  <a:gd name="T120" fmla="+- 0 18652 18635"/>
                  <a:gd name="T121" fmla="*/ T120 w 31"/>
                  <a:gd name="T122" fmla="+- 0 11772 11743"/>
                  <a:gd name="T123" fmla="*/ 11772 h 70"/>
                  <a:gd name="T124" fmla="+- 0 18652 18635"/>
                  <a:gd name="T125" fmla="*/ T124 w 31"/>
                  <a:gd name="T126" fmla="+- 0 11762 11743"/>
                  <a:gd name="T127" fmla="*/ 11762 h 70"/>
                  <a:gd name="T128" fmla="+- 0 18654 18635"/>
                  <a:gd name="T129" fmla="*/ T128 w 31"/>
                  <a:gd name="T130" fmla="+- 0 11760 11743"/>
                  <a:gd name="T131" fmla="*/ 11760 h 70"/>
                  <a:gd name="T132" fmla="+- 0 18654 18635"/>
                  <a:gd name="T133" fmla="*/ T132 w 31"/>
                  <a:gd name="T134" fmla="+- 0 11755 11743"/>
                  <a:gd name="T135" fmla="*/ 11755 h 70"/>
                  <a:gd name="T136" fmla="+- 0 18657 18635"/>
                  <a:gd name="T137" fmla="*/ T136 w 31"/>
                  <a:gd name="T138" fmla="+- 0 11755 11743"/>
                  <a:gd name="T139" fmla="*/ 11755 h 70"/>
                  <a:gd name="T140" fmla="+- 0 18657 18635"/>
                  <a:gd name="T141" fmla="*/ T140 w 31"/>
                  <a:gd name="T142" fmla="+- 0 11753 11743"/>
                  <a:gd name="T143" fmla="*/ 11753 h 70"/>
                  <a:gd name="T144" fmla="+- 0 18659 18635"/>
                  <a:gd name="T145" fmla="*/ T144 w 31"/>
                  <a:gd name="T146" fmla="+- 0 11750 11743"/>
                  <a:gd name="T147" fmla="*/ 11750 h 70"/>
                  <a:gd name="T148" fmla="+- 0 18659 18635"/>
                  <a:gd name="T149" fmla="*/ T148 w 31"/>
                  <a:gd name="T150" fmla="+- 0 11748 11743"/>
                  <a:gd name="T151" fmla="*/ 11748 h 70"/>
                  <a:gd name="T152" fmla="+- 0 18662 18635"/>
                  <a:gd name="T153" fmla="*/ T152 w 31"/>
                  <a:gd name="T154" fmla="+- 0 11748 11743"/>
                  <a:gd name="T155" fmla="*/ 11748 h 70"/>
                  <a:gd name="T156" fmla="+- 0 18662 18635"/>
                  <a:gd name="T157" fmla="*/ T156 w 31"/>
                  <a:gd name="T158" fmla="+- 0 11746 11743"/>
                  <a:gd name="T159" fmla="*/ 11746 h 70"/>
                  <a:gd name="T160" fmla="+- 0 18664 18635"/>
                  <a:gd name="T161" fmla="*/ T160 w 31"/>
                  <a:gd name="T162" fmla="+- 0 11746 11743"/>
                  <a:gd name="T163" fmla="*/ 11746 h 70"/>
                  <a:gd name="T164" fmla="+- 0 18666 18635"/>
                  <a:gd name="T165" fmla="*/ T164 w 31"/>
                  <a:gd name="T166" fmla="+- 0 11743 11743"/>
                  <a:gd name="T167" fmla="*/ 1174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</a:cxnLst>
                <a:rect l="0" t="0" r="r" b="b"/>
                <a:pathLst>
                  <a:path w="31" h="70">
                    <a:moveTo>
                      <a:pt x="31" y="0"/>
                    </a:moveTo>
                    <a:lnTo>
                      <a:pt x="12" y="0"/>
                    </a:lnTo>
                    <a:lnTo>
                      <a:pt x="12" y="3"/>
                    </a:lnTo>
                    <a:lnTo>
                      <a:pt x="7" y="7"/>
                    </a:lnTo>
                    <a:lnTo>
                      <a:pt x="7" y="10"/>
                    </a:lnTo>
                    <a:lnTo>
                      <a:pt x="5" y="12"/>
                    </a:lnTo>
                    <a:lnTo>
                      <a:pt x="5" y="17"/>
                    </a:lnTo>
                    <a:lnTo>
                      <a:pt x="3" y="19"/>
                    </a:lnTo>
                    <a:lnTo>
                      <a:pt x="3" y="34"/>
                    </a:lnTo>
                    <a:lnTo>
                      <a:pt x="0" y="34"/>
                    </a:lnTo>
                    <a:lnTo>
                      <a:pt x="0" y="41"/>
                    </a:lnTo>
                    <a:lnTo>
                      <a:pt x="3" y="41"/>
                    </a:lnTo>
                    <a:lnTo>
                      <a:pt x="3" y="55"/>
                    </a:lnTo>
                    <a:lnTo>
                      <a:pt x="5" y="55"/>
                    </a:lnTo>
                    <a:lnTo>
                      <a:pt x="5" y="60"/>
                    </a:lnTo>
                    <a:lnTo>
                      <a:pt x="7" y="63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10" y="70"/>
                    </a:lnTo>
                    <a:lnTo>
                      <a:pt x="27" y="70"/>
                    </a:lnTo>
                    <a:lnTo>
                      <a:pt x="24" y="67"/>
                    </a:lnTo>
                    <a:lnTo>
                      <a:pt x="24" y="65"/>
                    </a:lnTo>
                    <a:lnTo>
                      <a:pt x="22" y="65"/>
                    </a:lnTo>
                    <a:lnTo>
                      <a:pt x="22" y="63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17" y="55"/>
                    </a:lnTo>
                    <a:lnTo>
                      <a:pt x="17" y="46"/>
                    </a:lnTo>
                    <a:lnTo>
                      <a:pt x="15" y="46"/>
                    </a:lnTo>
                    <a:lnTo>
                      <a:pt x="15" y="31"/>
                    </a:lnTo>
                    <a:lnTo>
                      <a:pt x="17" y="29"/>
                    </a:lnTo>
                    <a:lnTo>
                      <a:pt x="17" y="19"/>
                    </a:lnTo>
                    <a:lnTo>
                      <a:pt x="19" y="17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9" y="3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37" name="Group 12667"/>
            <p:cNvGrpSpPr>
              <a:grpSpLocks/>
            </p:cNvGrpSpPr>
            <p:nvPr/>
          </p:nvGrpSpPr>
          <p:grpSpPr bwMode="auto">
            <a:xfrm>
              <a:off x="18705" y="11743"/>
              <a:ext cx="26" cy="19"/>
              <a:chOff x="18705" y="11743"/>
              <a:chExt cx="26" cy="19"/>
            </a:xfrm>
          </p:grpSpPr>
          <p:sp>
            <p:nvSpPr>
              <p:cNvPr id="19720" name="Freeform 12668"/>
              <p:cNvSpPr>
                <a:spLocks/>
              </p:cNvSpPr>
              <p:nvPr/>
            </p:nvSpPr>
            <p:spPr bwMode="auto">
              <a:xfrm>
                <a:off x="18705" y="11743"/>
                <a:ext cx="26" cy="19"/>
              </a:xfrm>
              <a:custGeom>
                <a:avLst/>
                <a:gdLst>
                  <a:gd name="T0" fmla="+- 0 18724 18705"/>
                  <a:gd name="T1" fmla="*/ T0 w 26"/>
                  <a:gd name="T2" fmla="+- 0 11743 11743"/>
                  <a:gd name="T3" fmla="*/ 11743 h 19"/>
                  <a:gd name="T4" fmla="+- 0 18705 18705"/>
                  <a:gd name="T5" fmla="*/ T4 w 26"/>
                  <a:gd name="T6" fmla="+- 0 11743 11743"/>
                  <a:gd name="T7" fmla="*/ 11743 h 19"/>
                  <a:gd name="T8" fmla="+- 0 18705 18705"/>
                  <a:gd name="T9" fmla="*/ T8 w 26"/>
                  <a:gd name="T10" fmla="+- 0 11746 11743"/>
                  <a:gd name="T11" fmla="*/ 11746 h 19"/>
                  <a:gd name="T12" fmla="+- 0 18707 18705"/>
                  <a:gd name="T13" fmla="*/ T12 w 26"/>
                  <a:gd name="T14" fmla="+- 0 11746 11743"/>
                  <a:gd name="T15" fmla="*/ 11746 h 19"/>
                  <a:gd name="T16" fmla="+- 0 18712 18705"/>
                  <a:gd name="T17" fmla="*/ T16 w 26"/>
                  <a:gd name="T18" fmla="+- 0 11750 11743"/>
                  <a:gd name="T19" fmla="*/ 11750 h 19"/>
                  <a:gd name="T20" fmla="+- 0 18712 18705"/>
                  <a:gd name="T21" fmla="*/ T20 w 26"/>
                  <a:gd name="T22" fmla="+- 0 11753 11743"/>
                  <a:gd name="T23" fmla="*/ 11753 h 19"/>
                  <a:gd name="T24" fmla="+- 0 18714 18705"/>
                  <a:gd name="T25" fmla="*/ T24 w 26"/>
                  <a:gd name="T26" fmla="+- 0 11753 11743"/>
                  <a:gd name="T27" fmla="*/ 11753 h 19"/>
                  <a:gd name="T28" fmla="+- 0 18714 18705"/>
                  <a:gd name="T29" fmla="*/ T28 w 26"/>
                  <a:gd name="T30" fmla="+- 0 11755 11743"/>
                  <a:gd name="T31" fmla="*/ 11755 h 19"/>
                  <a:gd name="T32" fmla="+- 0 18717 18705"/>
                  <a:gd name="T33" fmla="*/ T32 w 26"/>
                  <a:gd name="T34" fmla="+- 0 11758 11743"/>
                  <a:gd name="T35" fmla="*/ 11758 h 19"/>
                  <a:gd name="T36" fmla="+- 0 18717 18705"/>
                  <a:gd name="T37" fmla="*/ T36 w 26"/>
                  <a:gd name="T38" fmla="+- 0 11762 11743"/>
                  <a:gd name="T39" fmla="*/ 11762 h 19"/>
                  <a:gd name="T40" fmla="+- 0 18731 18705"/>
                  <a:gd name="T41" fmla="*/ T40 w 26"/>
                  <a:gd name="T42" fmla="+- 0 11762 11743"/>
                  <a:gd name="T43" fmla="*/ 11762 h 19"/>
                  <a:gd name="T44" fmla="+- 0 18731 18705"/>
                  <a:gd name="T45" fmla="*/ T44 w 26"/>
                  <a:gd name="T46" fmla="+- 0 11755 11743"/>
                  <a:gd name="T47" fmla="*/ 11755 h 19"/>
                  <a:gd name="T48" fmla="+- 0 18729 18705"/>
                  <a:gd name="T49" fmla="*/ T48 w 26"/>
                  <a:gd name="T50" fmla="+- 0 11755 11743"/>
                  <a:gd name="T51" fmla="*/ 11755 h 19"/>
                  <a:gd name="T52" fmla="+- 0 18729 18705"/>
                  <a:gd name="T53" fmla="*/ T52 w 26"/>
                  <a:gd name="T54" fmla="+- 0 11750 11743"/>
                  <a:gd name="T55" fmla="*/ 11750 h 19"/>
                  <a:gd name="T56" fmla="+- 0 18726 18705"/>
                  <a:gd name="T57" fmla="*/ T56 w 26"/>
                  <a:gd name="T58" fmla="+- 0 11750 11743"/>
                  <a:gd name="T59" fmla="*/ 11750 h 19"/>
                  <a:gd name="T60" fmla="+- 0 18726 18705"/>
                  <a:gd name="T61" fmla="*/ T60 w 26"/>
                  <a:gd name="T62" fmla="+- 0 11748 11743"/>
                  <a:gd name="T63" fmla="*/ 11748 h 19"/>
                  <a:gd name="T64" fmla="+- 0 18724 18705"/>
                  <a:gd name="T65" fmla="*/ T64 w 26"/>
                  <a:gd name="T66" fmla="+- 0 11746 11743"/>
                  <a:gd name="T67" fmla="*/ 11746 h 19"/>
                  <a:gd name="T68" fmla="+- 0 18724 18705"/>
                  <a:gd name="T69" fmla="*/ T68 w 26"/>
                  <a:gd name="T70" fmla="+- 0 11743 11743"/>
                  <a:gd name="T71" fmla="*/ 11743 h 1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</a:cxnLst>
                <a:rect l="0" t="0" r="r" b="b"/>
                <a:pathLst>
                  <a:path w="26" h="19">
                    <a:moveTo>
                      <a:pt x="19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7" y="7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12" y="15"/>
                    </a:lnTo>
                    <a:lnTo>
                      <a:pt x="12" y="19"/>
                    </a:lnTo>
                    <a:lnTo>
                      <a:pt x="26" y="19"/>
                    </a:lnTo>
                    <a:lnTo>
                      <a:pt x="26" y="12"/>
                    </a:lnTo>
                    <a:lnTo>
                      <a:pt x="24" y="12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19" y="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38" name="Group 12669"/>
            <p:cNvGrpSpPr>
              <a:grpSpLocks/>
            </p:cNvGrpSpPr>
            <p:nvPr/>
          </p:nvGrpSpPr>
          <p:grpSpPr bwMode="auto">
            <a:xfrm>
              <a:off x="18650" y="11741"/>
              <a:ext cx="22" cy="2"/>
              <a:chOff x="18650" y="11741"/>
              <a:chExt cx="22" cy="2"/>
            </a:xfrm>
          </p:grpSpPr>
          <p:sp>
            <p:nvSpPr>
              <p:cNvPr id="19719" name="Freeform 12670"/>
              <p:cNvSpPr>
                <a:spLocks/>
              </p:cNvSpPr>
              <p:nvPr/>
            </p:nvSpPr>
            <p:spPr bwMode="auto">
              <a:xfrm>
                <a:off x="18650" y="11741"/>
                <a:ext cx="22" cy="2"/>
              </a:xfrm>
              <a:custGeom>
                <a:avLst/>
                <a:gdLst>
                  <a:gd name="T0" fmla="+- 0 18671 18650"/>
                  <a:gd name="T1" fmla="*/ T0 w 22"/>
                  <a:gd name="T2" fmla="+- 0 11741 11741"/>
                  <a:gd name="T3" fmla="*/ 11741 h 2"/>
                  <a:gd name="T4" fmla="+- 0 18650 18650"/>
                  <a:gd name="T5" fmla="*/ T4 w 22"/>
                  <a:gd name="T6" fmla="+- 0 11741 11741"/>
                  <a:gd name="T7" fmla="*/ 11741 h 2"/>
                  <a:gd name="T8" fmla="+- 0 18650 18650"/>
                  <a:gd name="T9" fmla="*/ T8 w 22"/>
                  <a:gd name="T10" fmla="+- 0 11743 11741"/>
                  <a:gd name="T11" fmla="*/ 11743 h 2"/>
                  <a:gd name="T12" fmla="+- 0 18669 18650"/>
                  <a:gd name="T13" fmla="*/ T12 w 22"/>
                  <a:gd name="T14" fmla="+- 0 11743 11741"/>
                  <a:gd name="T15" fmla="*/ 11743 h 2"/>
                  <a:gd name="T16" fmla="+- 0 18671 18650"/>
                  <a:gd name="T17" fmla="*/ T16 w 22"/>
                  <a:gd name="T18" fmla="+- 0 11741 11741"/>
                  <a:gd name="T19" fmla="*/ 1174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">
                    <a:moveTo>
                      <a:pt x="2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9" y="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39" name="Group 12671"/>
            <p:cNvGrpSpPr>
              <a:grpSpLocks/>
            </p:cNvGrpSpPr>
            <p:nvPr/>
          </p:nvGrpSpPr>
          <p:grpSpPr bwMode="auto">
            <a:xfrm>
              <a:off x="18700" y="11741"/>
              <a:ext cx="22" cy="2"/>
              <a:chOff x="18700" y="11741"/>
              <a:chExt cx="22" cy="2"/>
            </a:xfrm>
          </p:grpSpPr>
          <p:sp>
            <p:nvSpPr>
              <p:cNvPr id="19718" name="Freeform 12672"/>
              <p:cNvSpPr>
                <a:spLocks/>
              </p:cNvSpPr>
              <p:nvPr/>
            </p:nvSpPr>
            <p:spPr bwMode="auto">
              <a:xfrm>
                <a:off x="18700" y="11741"/>
                <a:ext cx="22" cy="2"/>
              </a:xfrm>
              <a:custGeom>
                <a:avLst/>
                <a:gdLst>
                  <a:gd name="T0" fmla="+- 0 18722 18700"/>
                  <a:gd name="T1" fmla="*/ T0 w 22"/>
                  <a:gd name="T2" fmla="+- 0 11741 11741"/>
                  <a:gd name="T3" fmla="*/ 11741 h 2"/>
                  <a:gd name="T4" fmla="+- 0 18700 18700"/>
                  <a:gd name="T5" fmla="*/ T4 w 22"/>
                  <a:gd name="T6" fmla="+- 0 11741 11741"/>
                  <a:gd name="T7" fmla="*/ 11741 h 2"/>
                  <a:gd name="T8" fmla="+- 0 18702 18700"/>
                  <a:gd name="T9" fmla="*/ T8 w 22"/>
                  <a:gd name="T10" fmla="+- 0 11743 11741"/>
                  <a:gd name="T11" fmla="*/ 11743 h 2"/>
                  <a:gd name="T12" fmla="+- 0 18722 18700"/>
                  <a:gd name="T13" fmla="*/ T12 w 22"/>
                  <a:gd name="T14" fmla="+- 0 11743 11741"/>
                  <a:gd name="T15" fmla="*/ 11743 h 2"/>
                  <a:gd name="T16" fmla="+- 0 18722 18700"/>
                  <a:gd name="T17" fmla="*/ T16 w 22"/>
                  <a:gd name="T18" fmla="+- 0 11741 11741"/>
                  <a:gd name="T19" fmla="*/ 11741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2" h="2">
                    <a:moveTo>
                      <a:pt x="2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2" y="2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40" name="Group 12673"/>
            <p:cNvGrpSpPr>
              <a:grpSpLocks/>
            </p:cNvGrpSpPr>
            <p:nvPr/>
          </p:nvGrpSpPr>
          <p:grpSpPr bwMode="auto">
            <a:xfrm>
              <a:off x="18652" y="11738"/>
              <a:ext cx="24" cy="2"/>
              <a:chOff x="18652" y="11738"/>
              <a:chExt cx="24" cy="2"/>
            </a:xfrm>
          </p:grpSpPr>
          <p:sp>
            <p:nvSpPr>
              <p:cNvPr id="19717" name="Freeform 12674"/>
              <p:cNvSpPr>
                <a:spLocks/>
              </p:cNvSpPr>
              <p:nvPr/>
            </p:nvSpPr>
            <p:spPr bwMode="auto">
              <a:xfrm>
                <a:off x="18652" y="11738"/>
                <a:ext cx="24" cy="2"/>
              </a:xfrm>
              <a:custGeom>
                <a:avLst/>
                <a:gdLst>
                  <a:gd name="T0" fmla="+- 0 18676 18652"/>
                  <a:gd name="T1" fmla="*/ T0 w 24"/>
                  <a:gd name="T2" fmla="+- 0 11738 11738"/>
                  <a:gd name="T3" fmla="*/ 11738 h 2"/>
                  <a:gd name="T4" fmla="+- 0 18652 18652"/>
                  <a:gd name="T5" fmla="*/ T4 w 24"/>
                  <a:gd name="T6" fmla="+- 0 11738 11738"/>
                  <a:gd name="T7" fmla="*/ 11738 h 2"/>
                  <a:gd name="T8" fmla="+- 0 18652 18652"/>
                  <a:gd name="T9" fmla="*/ T8 w 24"/>
                  <a:gd name="T10" fmla="+- 0 11741 11738"/>
                  <a:gd name="T11" fmla="*/ 11741 h 2"/>
                  <a:gd name="T12" fmla="+- 0 18674 18652"/>
                  <a:gd name="T13" fmla="*/ T12 w 24"/>
                  <a:gd name="T14" fmla="+- 0 11741 11738"/>
                  <a:gd name="T15" fmla="*/ 11741 h 2"/>
                  <a:gd name="T16" fmla="+- 0 18676 18652"/>
                  <a:gd name="T17" fmla="*/ T16 w 24"/>
                  <a:gd name="T18" fmla="+- 0 11738 11738"/>
                  <a:gd name="T19" fmla="*/ 1173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4" h="2">
                    <a:moveTo>
                      <a:pt x="24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41" name="Group 12675"/>
            <p:cNvGrpSpPr>
              <a:grpSpLocks/>
            </p:cNvGrpSpPr>
            <p:nvPr/>
          </p:nvGrpSpPr>
          <p:grpSpPr bwMode="auto">
            <a:xfrm>
              <a:off x="18695" y="11738"/>
              <a:ext cx="24" cy="2"/>
              <a:chOff x="18695" y="11738"/>
              <a:chExt cx="24" cy="2"/>
            </a:xfrm>
          </p:grpSpPr>
          <p:sp>
            <p:nvSpPr>
              <p:cNvPr id="19716" name="Freeform 12676"/>
              <p:cNvSpPr>
                <a:spLocks/>
              </p:cNvSpPr>
              <p:nvPr/>
            </p:nvSpPr>
            <p:spPr bwMode="auto">
              <a:xfrm>
                <a:off x="18695" y="11738"/>
                <a:ext cx="24" cy="2"/>
              </a:xfrm>
              <a:custGeom>
                <a:avLst/>
                <a:gdLst>
                  <a:gd name="T0" fmla="+- 0 18695 18695"/>
                  <a:gd name="T1" fmla="*/ T0 w 24"/>
                  <a:gd name="T2" fmla="+- 0 11740 11738"/>
                  <a:gd name="T3" fmla="*/ 11740 h 2"/>
                  <a:gd name="T4" fmla="+- 0 18719 18695"/>
                  <a:gd name="T5" fmla="*/ T4 w 24"/>
                  <a:gd name="T6" fmla="+- 0 11740 11738"/>
                  <a:gd name="T7" fmla="*/ 1174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24" h="2">
                    <a:moveTo>
                      <a:pt x="0" y="2"/>
                    </a:moveTo>
                    <a:lnTo>
                      <a:pt x="24" y="2"/>
                    </a:lnTo>
                  </a:path>
                </a:pathLst>
              </a:custGeom>
              <a:noFill/>
              <a:ln w="2794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42" name="Group 12677"/>
            <p:cNvGrpSpPr>
              <a:grpSpLocks/>
            </p:cNvGrpSpPr>
            <p:nvPr/>
          </p:nvGrpSpPr>
          <p:grpSpPr bwMode="auto">
            <a:xfrm>
              <a:off x="18654" y="11736"/>
              <a:ext cx="62" cy="2"/>
              <a:chOff x="18654" y="11736"/>
              <a:chExt cx="62" cy="2"/>
            </a:xfrm>
          </p:grpSpPr>
          <p:sp>
            <p:nvSpPr>
              <p:cNvPr id="19715" name="Freeform 12678"/>
              <p:cNvSpPr>
                <a:spLocks/>
              </p:cNvSpPr>
              <p:nvPr/>
            </p:nvSpPr>
            <p:spPr bwMode="auto">
              <a:xfrm>
                <a:off x="18654" y="11736"/>
                <a:ext cx="62" cy="2"/>
              </a:xfrm>
              <a:custGeom>
                <a:avLst/>
                <a:gdLst>
                  <a:gd name="T0" fmla="+- 0 18654 18654"/>
                  <a:gd name="T1" fmla="*/ T0 w 62"/>
                  <a:gd name="T2" fmla="+- 0 11737 11736"/>
                  <a:gd name="T3" fmla="*/ 11737 h 2"/>
                  <a:gd name="T4" fmla="+- 0 18717 18654"/>
                  <a:gd name="T5" fmla="*/ T4 w 62"/>
                  <a:gd name="T6" fmla="+- 0 11737 11736"/>
                  <a:gd name="T7" fmla="*/ 11737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" h="2">
                    <a:moveTo>
                      <a:pt x="0" y="1"/>
                    </a:moveTo>
                    <a:lnTo>
                      <a:pt x="63" y="1"/>
                    </a:lnTo>
                  </a:path>
                </a:pathLst>
              </a:custGeom>
              <a:noFill/>
              <a:ln w="2794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43" name="Group 12679"/>
            <p:cNvGrpSpPr>
              <a:grpSpLocks/>
            </p:cNvGrpSpPr>
            <p:nvPr/>
          </p:nvGrpSpPr>
          <p:grpSpPr bwMode="auto">
            <a:xfrm>
              <a:off x="18657" y="11734"/>
              <a:ext cx="58" cy="2"/>
              <a:chOff x="18657" y="11734"/>
              <a:chExt cx="58" cy="2"/>
            </a:xfrm>
          </p:grpSpPr>
          <p:sp>
            <p:nvSpPr>
              <p:cNvPr id="19714" name="Freeform 12680"/>
              <p:cNvSpPr>
                <a:spLocks/>
              </p:cNvSpPr>
              <p:nvPr/>
            </p:nvSpPr>
            <p:spPr bwMode="auto">
              <a:xfrm>
                <a:off x="18657" y="11734"/>
                <a:ext cx="58" cy="2"/>
              </a:xfrm>
              <a:custGeom>
                <a:avLst/>
                <a:gdLst>
                  <a:gd name="T0" fmla="+- 0 18712 18657"/>
                  <a:gd name="T1" fmla="*/ T0 w 58"/>
                  <a:gd name="T2" fmla="+- 0 11734 11734"/>
                  <a:gd name="T3" fmla="*/ 11734 h 2"/>
                  <a:gd name="T4" fmla="+- 0 18657 18657"/>
                  <a:gd name="T5" fmla="*/ T4 w 58"/>
                  <a:gd name="T6" fmla="+- 0 11734 11734"/>
                  <a:gd name="T7" fmla="*/ 11734 h 2"/>
                  <a:gd name="T8" fmla="+- 0 18657 18657"/>
                  <a:gd name="T9" fmla="*/ T8 w 58"/>
                  <a:gd name="T10" fmla="+- 0 11736 11734"/>
                  <a:gd name="T11" fmla="*/ 11736 h 2"/>
                  <a:gd name="T12" fmla="+- 0 18714 18657"/>
                  <a:gd name="T13" fmla="*/ T12 w 58"/>
                  <a:gd name="T14" fmla="+- 0 11736 11734"/>
                  <a:gd name="T15" fmla="*/ 11736 h 2"/>
                  <a:gd name="T16" fmla="+- 0 18712 18657"/>
                  <a:gd name="T17" fmla="*/ T16 w 58"/>
                  <a:gd name="T18" fmla="+- 0 11734 11734"/>
                  <a:gd name="T19" fmla="*/ 11734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8" h="2">
                    <a:moveTo>
                      <a:pt x="55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57" y="2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44" name="Group 12681"/>
            <p:cNvGrpSpPr>
              <a:grpSpLocks/>
            </p:cNvGrpSpPr>
            <p:nvPr/>
          </p:nvGrpSpPr>
          <p:grpSpPr bwMode="auto">
            <a:xfrm>
              <a:off x="18662" y="11731"/>
              <a:ext cx="48" cy="2"/>
              <a:chOff x="18662" y="11731"/>
              <a:chExt cx="48" cy="2"/>
            </a:xfrm>
          </p:grpSpPr>
          <p:sp>
            <p:nvSpPr>
              <p:cNvPr id="19713" name="Freeform 12682"/>
              <p:cNvSpPr>
                <a:spLocks/>
              </p:cNvSpPr>
              <p:nvPr/>
            </p:nvSpPr>
            <p:spPr bwMode="auto">
              <a:xfrm>
                <a:off x="18662" y="11731"/>
                <a:ext cx="48" cy="2"/>
              </a:xfrm>
              <a:custGeom>
                <a:avLst/>
                <a:gdLst>
                  <a:gd name="T0" fmla="+- 0 18662 18662"/>
                  <a:gd name="T1" fmla="*/ T0 w 48"/>
                  <a:gd name="T2" fmla="+- 0 11732 11731"/>
                  <a:gd name="T3" fmla="*/ 11732 h 2"/>
                  <a:gd name="T4" fmla="+- 0 18710 18662"/>
                  <a:gd name="T5" fmla="*/ T4 w 48"/>
                  <a:gd name="T6" fmla="+- 0 11732 11731"/>
                  <a:gd name="T7" fmla="*/ 11732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8" h="2">
                    <a:moveTo>
                      <a:pt x="0" y="1"/>
                    </a:moveTo>
                    <a:lnTo>
                      <a:pt x="48" y="1"/>
                    </a:lnTo>
                  </a:path>
                </a:pathLst>
              </a:custGeom>
              <a:noFill/>
              <a:ln w="2794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45" name="Group 12683"/>
            <p:cNvGrpSpPr>
              <a:grpSpLocks/>
            </p:cNvGrpSpPr>
            <p:nvPr/>
          </p:nvGrpSpPr>
          <p:grpSpPr bwMode="auto">
            <a:xfrm>
              <a:off x="18666" y="11729"/>
              <a:ext cx="38" cy="2"/>
              <a:chOff x="18666" y="11729"/>
              <a:chExt cx="38" cy="2"/>
            </a:xfrm>
          </p:grpSpPr>
          <p:sp>
            <p:nvSpPr>
              <p:cNvPr id="19712" name="Freeform 12684"/>
              <p:cNvSpPr>
                <a:spLocks/>
              </p:cNvSpPr>
              <p:nvPr/>
            </p:nvSpPr>
            <p:spPr bwMode="auto">
              <a:xfrm>
                <a:off x="18666" y="11729"/>
                <a:ext cx="38" cy="2"/>
              </a:xfrm>
              <a:custGeom>
                <a:avLst/>
                <a:gdLst>
                  <a:gd name="T0" fmla="+- 0 18666 18666"/>
                  <a:gd name="T1" fmla="*/ T0 w 38"/>
                  <a:gd name="T2" fmla="+- 0 11730 11729"/>
                  <a:gd name="T3" fmla="*/ 11730 h 2"/>
                  <a:gd name="T4" fmla="+- 0 18705 18666"/>
                  <a:gd name="T5" fmla="*/ T4 w 38"/>
                  <a:gd name="T6" fmla="+- 0 11730 11729"/>
                  <a:gd name="T7" fmla="*/ 11730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38" h="2">
                    <a:moveTo>
                      <a:pt x="0" y="1"/>
                    </a:moveTo>
                    <a:lnTo>
                      <a:pt x="39" y="1"/>
                    </a:lnTo>
                  </a:path>
                </a:pathLst>
              </a:custGeom>
              <a:noFill/>
              <a:ln w="2794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46" name="Group 12685"/>
            <p:cNvGrpSpPr>
              <a:grpSpLocks/>
            </p:cNvGrpSpPr>
            <p:nvPr/>
          </p:nvGrpSpPr>
          <p:grpSpPr bwMode="auto">
            <a:xfrm>
              <a:off x="18674" y="11726"/>
              <a:ext cx="24" cy="2"/>
              <a:chOff x="18674" y="11726"/>
              <a:chExt cx="24" cy="2"/>
            </a:xfrm>
          </p:grpSpPr>
          <p:sp>
            <p:nvSpPr>
              <p:cNvPr id="19711" name="Freeform 12686"/>
              <p:cNvSpPr>
                <a:spLocks/>
              </p:cNvSpPr>
              <p:nvPr/>
            </p:nvSpPr>
            <p:spPr bwMode="auto">
              <a:xfrm>
                <a:off x="18674" y="11726"/>
                <a:ext cx="24" cy="2"/>
              </a:xfrm>
              <a:custGeom>
                <a:avLst/>
                <a:gdLst>
                  <a:gd name="T0" fmla="+- 0 18695 18674"/>
                  <a:gd name="T1" fmla="*/ T0 w 24"/>
                  <a:gd name="T2" fmla="+- 0 11726 11726"/>
                  <a:gd name="T3" fmla="*/ 11726 h 2"/>
                  <a:gd name="T4" fmla="+- 0 18676 18674"/>
                  <a:gd name="T5" fmla="*/ T4 w 24"/>
                  <a:gd name="T6" fmla="+- 0 11726 11726"/>
                  <a:gd name="T7" fmla="*/ 11726 h 2"/>
                  <a:gd name="T8" fmla="+- 0 18674 18674"/>
                  <a:gd name="T9" fmla="*/ T8 w 24"/>
                  <a:gd name="T10" fmla="+- 0 11729 11726"/>
                  <a:gd name="T11" fmla="*/ 11729 h 2"/>
                  <a:gd name="T12" fmla="+- 0 18698 18674"/>
                  <a:gd name="T13" fmla="*/ T12 w 24"/>
                  <a:gd name="T14" fmla="+- 0 11729 11726"/>
                  <a:gd name="T15" fmla="*/ 11729 h 2"/>
                  <a:gd name="T16" fmla="+- 0 18695 18674"/>
                  <a:gd name="T17" fmla="*/ T16 w 24"/>
                  <a:gd name="T18" fmla="+- 0 11726 11726"/>
                  <a:gd name="T19" fmla="*/ 11726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4" h="2">
                    <a:moveTo>
                      <a:pt x="21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4" y="3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47" name="Group 12687"/>
            <p:cNvGrpSpPr>
              <a:grpSpLocks/>
            </p:cNvGrpSpPr>
            <p:nvPr/>
          </p:nvGrpSpPr>
          <p:grpSpPr bwMode="auto">
            <a:xfrm>
              <a:off x="18753" y="11729"/>
              <a:ext cx="72" cy="103"/>
              <a:chOff x="18753" y="11729"/>
              <a:chExt cx="72" cy="103"/>
            </a:xfrm>
          </p:grpSpPr>
          <p:sp>
            <p:nvSpPr>
              <p:cNvPr id="19710" name="Freeform 12688"/>
              <p:cNvSpPr>
                <a:spLocks/>
              </p:cNvSpPr>
              <p:nvPr/>
            </p:nvSpPr>
            <p:spPr bwMode="auto">
              <a:xfrm>
                <a:off x="18753" y="11729"/>
                <a:ext cx="72" cy="103"/>
              </a:xfrm>
              <a:custGeom>
                <a:avLst/>
                <a:gdLst>
                  <a:gd name="T0" fmla="+- 0 18820 18753"/>
                  <a:gd name="T1" fmla="*/ T0 w 72"/>
                  <a:gd name="T2" fmla="+- 0 11729 11729"/>
                  <a:gd name="T3" fmla="*/ 11729 h 103"/>
                  <a:gd name="T4" fmla="+- 0 18753 18753"/>
                  <a:gd name="T5" fmla="*/ T4 w 72"/>
                  <a:gd name="T6" fmla="+- 0 11729 11729"/>
                  <a:gd name="T7" fmla="*/ 11729 h 103"/>
                  <a:gd name="T8" fmla="+- 0 18753 18753"/>
                  <a:gd name="T9" fmla="*/ T8 w 72"/>
                  <a:gd name="T10" fmla="+- 0 11832 11729"/>
                  <a:gd name="T11" fmla="*/ 11832 h 103"/>
                  <a:gd name="T12" fmla="+- 0 18801 18753"/>
                  <a:gd name="T13" fmla="*/ T12 w 72"/>
                  <a:gd name="T14" fmla="+- 0 11832 11729"/>
                  <a:gd name="T15" fmla="*/ 11832 h 103"/>
                  <a:gd name="T16" fmla="+- 0 18803 18753"/>
                  <a:gd name="T17" fmla="*/ T16 w 72"/>
                  <a:gd name="T18" fmla="+- 0 11830 11729"/>
                  <a:gd name="T19" fmla="*/ 11830 h 103"/>
                  <a:gd name="T20" fmla="+- 0 18813 18753"/>
                  <a:gd name="T21" fmla="*/ T20 w 72"/>
                  <a:gd name="T22" fmla="+- 0 11830 11729"/>
                  <a:gd name="T23" fmla="*/ 11830 h 103"/>
                  <a:gd name="T24" fmla="+- 0 18813 18753"/>
                  <a:gd name="T25" fmla="*/ T24 w 72"/>
                  <a:gd name="T26" fmla="+- 0 11827 11729"/>
                  <a:gd name="T27" fmla="*/ 11827 h 103"/>
                  <a:gd name="T28" fmla="+- 0 18818 18753"/>
                  <a:gd name="T29" fmla="*/ T28 w 72"/>
                  <a:gd name="T30" fmla="+- 0 11827 11729"/>
                  <a:gd name="T31" fmla="*/ 11827 h 103"/>
                  <a:gd name="T32" fmla="+- 0 18818 18753"/>
                  <a:gd name="T33" fmla="*/ T32 w 72"/>
                  <a:gd name="T34" fmla="+- 0 11825 11729"/>
                  <a:gd name="T35" fmla="*/ 11825 h 103"/>
                  <a:gd name="T36" fmla="+- 0 18820 18753"/>
                  <a:gd name="T37" fmla="*/ T36 w 72"/>
                  <a:gd name="T38" fmla="+- 0 11825 11729"/>
                  <a:gd name="T39" fmla="*/ 11825 h 103"/>
                  <a:gd name="T40" fmla="+- 0 18820 18753"/>
                  <a:gd name="T41" fmla="*/ T40 w 72"/>
                  <a:gd name="T42" fmla="+- 0 11822 11729"/>
                  <a:gd name="T43" fmla="*/ 11822 h 103"/>
                  <a:gd name="T44" fmla="+- 0 18822 18753"/>
                  <a:gd name="T45" fmla="*/ T44 w 72"/>
                  <a:gd name="T46" fmla="+- 0 11822 11729"/>
                  <a:gd name="T47" fmla="*/ 11822 h 103"/>
                  <a:gd name="T48" fmla="+- 0 18825 18753"/>
                  <a:gd name="T49" fmla="*/ T48 w 72"/>
                  <a:gd name="T50" fmla="+- 0 11820 11729"/>
                  <a:gd name="T51" fmla="*/ 11820 h 103"/>
                  <a:gd name="T52" fmla="+- 0 18767 18753"/>
                  <a:gd name="T53" fmla="*/ T52 w 72"/>
                  <a:gd name="T54" fmla="+- 0 11820 11729"/>
                  <a:gd name="T55" fmla="*/ 11820 h 103"/>
                  <a:gd name="T56" fmla="+- 0 18767 18753"/>
                  <a:gd name="T57" fmla="*/ T56 w 72"/>
                  <a:gd name="T58" fmla="+- 0 11784 11729"/>
                  <a:gd name="T59" fmla="*/ 11784 h 103"/>
                  <a:gd name="T60" fmla="+- 0 18825 18753"/>
                  <a:gd name="T61" fmla="*/ T60 w 72"/>
                  <a:gd name="T62" fmla="+- 0 11784 11729"/>
                  <a:gd name="T63" fmla="*/ 11784 h 103"/>
                  <a:gd name="T64" fmla="+- 0 18825 18753"/>
                  <a:gd name="T65" fmla="*/ T64 w 72"/>
                  <a:gd name="T66" fmla="+- 0 11782 11729"/>
                  <a:gd name="T67" fmla="*/ 11782 h 103"/>
                  <a:gd name="T68" fmla="+- 0 18822 18753"/>
                  <a:gd name="T69" fmla="*/ T68 w 72"/>
                  <a:gd name="T70" fmla="+- 0 11782 11729"/>
                  <a:gd name="T71" fmla="*/ 11782 h 103"/>
                  <a:gd name="T72" fmla="+- 0 18820 18753"/>
                  <a:gd name="T73" fmla="*/ T72 w 72"/>
                  <a:gd name="T74" fmla="+- 0 11779 11729"/>
                  <a:gd name="T75" fmla="*/ 11779 h 103"/>
                  <a:gd name="T76" fmla="+- 0 18820 18753"/>
                  <a:gd name="T77" fmla="*/ T76 w 72"/>
                  <a:gd name="T78" fmla="+- 0 11777 11729"/>
                  <a:gd name="T79" fmla="*/ 11777 h 103"/>
                  <a:gd name="T80" fmla="+- 0 18815 18753"/>
                  <a:gd name="T81" fmla="*/ T80 w 72"/>
                  <a:gd name="T82" fmla="+- 0 11777 11729"/>
                  <a:gd name="T83" fmla="*/ 11777 h 103"/>
                  <a:gd name="T84" fmla="+- 0 18813 18753"/>
                  <a:gd name="T85" fmla="*/ T84 w 72"/>
                  <a:gd name="T86" fmla="+- 0 11774 11729"/>
                  <a:gd name="T87" fmla="*/ 11774 h 103"/>
                  <a:gd name="T88" fmla="+- 0 18806 18753"/>
                  <a:gd name="T89" fmla="*/ T88 w 72"/>
                  <a:gd name="T90" fmla="+- 0 11774 11729"/>
                  <a:gd name="T91" fmla="*/ 11774 h 103"/>
                  <a:gd name="T92" fmla="+- 0 18806 18753"/>
                  <a:gd name="T93" fmla="*/ T92 w 72"/>
                  <a:gd name="T94" fmla="+- 0 11772 11729"/>
                  <a:gd name="T95" fmla="*/ 11772 h 103"/>
                  <a:gd name="T96" fmla="+- 0 18767 18753"/>
                  <a:gd name="T97" fmla="*/ T96 w 72"/>
                  <a:gd name="T98" fmla="+- 0 11772 11729"/>
                  <a:gd name="T99" fmla="*/ 11772 h 103"/>
                  <a:gd name="T100" fmla="+- 0 18767 18753"/>
                  <a:gd name="T101" fmla="*/ T100 w 72"/>
                  <a:gd name="T102" fmla="+- 0 11741 11729"/>
                  <a:gd name="T103" fmla="*/ 11741 h 103"/>
                  <a:gd name="T104" fmla="+- 0 18820 18753"/>
                  <a:gd name="T105" fmla="*/ T104 w 72"/>
                  <a:gd name="T106" fmla="+- 0 11741 11729"/>
                  <a:gd name="T107" fmla="*/ 11741 h 103"/>
                  <a:gd name="T108" fmla="+- 0 18820 18753"/>
                  <a:gd name="T109" fmla="*/ T108 w 72"/>
                  <a:gd name="T110" fmla="+- 0 11729 11729"/>
                  <a:gd name="T111" fmla="*/ 11729 h 1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</a:cxnLst>
                <a:rect l="0" t="0" r="r" b="b"/>
                <a:pathLst>
                  <a:path w="72" h="103">
                    <a:moveTo>
                      <a:pt x="67" y="0"/>
                    </a:moveTo>
                    <a:lnTo>
                      <a:pt x="0" y="0"/>
                    </a:lnTo>
                    <a:lnTo>
                      <a:pt x="0" y="103"/>
                    </a:lnTo>
                    <a:lnTo>
                      <a:pt x="48" y="103"/>
                    </a:lnTo>
                    <a:lnTo>
                      <a:pt x="50" y="101"/>
                    </a:lnTo>
                    <a:lnTo>
                      <a:pt x="60" y="101"/>
                    </a:lnTo>
                    <a:lnTo>
                      <a:pt x="60" y="98"/>
                    </a:lnTo>
                    <a:lnTo>
                      <a:pt x="65" y="98"/>
                    </a:lnTo>
                    <a:lnTo>
                      <a:pt x="65" y="96"/>
                    </a:lnTo>
                    <a:lnTo>
                      <a:pt x="67" y="96"/>
                    </a:lnTo>
                    <a:lnTo>
                      <a:pt x="67" y="93"/>
                    </a:lnTo>
                    <a:lnTo>
                      <a:pt x="69" y="93"/>
                    </a:lnTo>
                    <a:lnTo>
                      <a:pt x="72" y="91"/>
                    </a:lnTo>
                    <a:lnTo>
                      <a:pt x="14" y="91"/>
                    </a:lnTo>
                    <a:lnTo>
                      <a:pt x="14" y="55"/>
                    </a:lnTo>
                    <a:lnTo>
                      <a:pt x="72" y="55"/>
                    </a:lnTo>
                    <a:lnTo>
                      <a:pt x="72" y="53"/>
                    </a:lnTo>
                    <a:lnTo>
                      <a:pt x="69" y="53"/>
                    </a:lnTo>
                    <a:lnTo>
                      <a:pt x="67" y="50"/>
                    </a:lnTo>
                    <a:lnTo>
                      <a:pt x="67" y="48"/>
                    </a:lnTo>
                    <a:lnTo>
                      <a:pt x="62" y="48"/>
                    </a:lnTo>
                    <a:lnTo>
                      <a:pt x="60" y="45"/>
                    </a:lnTo>
                    <a:lnTo>
                      <a:pt x="53" y="45"/>
                    </a:lnTo>
                    <a:lnTo>
                      <a:pt x="53" y="43"/>
                    </a:lnTo>
                    <a:lnTo>
                      <a:pt x="14" y="43"/>
                    </a:lnTo>
                    <a:lnTo>
                      <a:pt x="14" y="12"/>
                    </a:lnTo>
                    <a:lnTo>
                      <a:pt x="67" y="12"/>
                    </a:lnTo>
                    <a:lnTo>
                      <a:pt x="6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48" name="Group 12689"/>
            <p:cNvGrpSpPr>
              <a:grpSpLocks/>
            </p:cNvGrpSpPr>
            <p:nvPr/>
          </p:nvGrpSpPr>
          <p:grpSpPr bwMode="auto">
            <a:xfrm>
              <a:off x="18801" y="11818"/>
              <a:ext cx="24" cy="2"/>
              <a:chOff x="18801" y="11818"/>
              <a:chExt cx="24" cy="2"/>
            </a:xfrm>
          </p:grpSpPr>
          <p:sp>
            <p:nvSpPr>
              <p:cNvPr id="19709" name="Freeform 12690"/>
              <p:cNvSpPr>
                <a:spLocks/>
              </p:cNvSpPr>
              <p:nvPr/>
            </p:nvSpPr>
            <p:spPr bwMode="auto">
              <a:xfrm>
                <a:off x="18801" y="11818"/>
                <a:ext cx="24" cy="2"/>
              </a:xfrm>
              <a:custGeom>
                <a:avLst/>
                <a:gdLst>
                  <a:gd name="T0" fmla="+- 0 18825 18801"/>
                  <a:gd name="T1" fmla="*/ T0 w 24"/>
                  <a:gd name="T2" fmla="+- 0 11818 11818"/>
                  <a:gd name="T3" fmla="*/ 11818 h 2"/>
                  <a:gd name="T4" fmla="+- 0 18803 18801"/>
                  <a:gd name="T5" fmla="*/ T4 w 24"/>
                  <a:gd name="T6" fmla="+- 0 11818 11818"/>
                  <a:gd name="T7" fmla="*/ 11818 h 2"/>
                  <a:gd name="T8" fmla="+- 0 18801 18801"/>
                  <a:gd name="T9" fmla="*/ T8 w 24"/>
                  <a:gd name="T10" fmla="+- 0 11820 11818"/>
                  <a:gd name="T11" fmla="*/ 11820 h 2"/>
                  <a:gd name="T12" fmla="+- 0 18825 18801"/>
                  <a:gd name="T13" fmla="*/ T12 w 24"/>
                  <a:gd name="T14" fmla="+- 0 11820 11818"/>
                  <a:gd name="T15" fmla="*/ 11820 h 2"/>
                  <a:gd name="T16" fmla="+- 0 18825 18801"/>
                  <a:gd name="T17" fmla="*/ T16 w 24"/>
                  <a:gd name="T18" fmla="+- 0 11818 11818"/>
                  <a:gd name="T19" fmla="*/ 11818 h 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4" h="2">
                    <a:moveTo>
                      <a:pt x="24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4" y="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49" name="Group 12691"/>
            <p:cNvGrpSpPr>
              <a:grpSpLocks/>
            </p:cNvGrpSpPr>
            <p:nvPr/>
          </p:nvGrpSpPr>
          <p:grpSpPr bwMode="auto">
            <a:xfrm>
              <a:off x="18803" y="11784"/>
              <a:ext cx="26" cy="34"/>
              <a:chOff x="18803" y="11784"/>
              <a:chExt cx="26" cy="34"/>
            </a:xfrm>
          </p:grpSpPr>
          <p:sp>
            <p:nvSpPr>
              <p:cNvPr id="19707" name="Freeform 12692"/>
              <p:cNvSpPr>
                <a:spLocks/>
              </p:cNvSpPr>
              <p:nvPr/>
            </p:nvSpPr>
            <p:spPr bwMode="auto">
              <a:xfrm>
                <a:off x="18803" y="11784"/>
                <a:ext cx="26" cy="34"/>
              </a:xfrm>
              <a:custGeom>
                <a:avLst/>
                <a:gdLst>
                  <a:gd name="T0" fmla="+- 0 18825 18803"/>
                  <a:gd name="T1" fmla="*/ T0 w 26"/>
                  <a:gd name="T2" fmla="+- 0 11784 11784"/>
                  <a:gd name="T3" fmla="*/ 11784 h 34"/>
                  <a:gd name="T4" fmla="+- 0 18803 18803"/>
                  <a:gd name="T5" fmla="*/ T4 w 26"/>
                  <a:gd name="T6" fmla="+- 0 11784 11784"/>
                  <a:gd name="T7" fmla="*/ 11784 h 34"/>
                  <a:gd name="T8" fmla="+- 0 18803 18803"/>
                  <a:gd name="T9" fmla="*/ T8 w 26"/>
                  <a:gd name="T10" fmla="+- 0 11786 11784"/>
                  <a:gd name="T11" fmla="*/ 11786 h 34"/>
                  <a:gd name="T12" fmla="+- 0 18808 18803"/>
                  <a:gd name="T13" fmla="*/ T12 w 26"/>
                  <a:gd name="T14" fmla="+- 0 11786 11784"/>
                  <a:gd name="T15" fmla="*/ 11786 h 34"/>
                  <a:gd name="T16" fmla="+- 0 18813 18803"/>
                  <a:gd name="T17" fmla="*/ T16 w 26"/>
                  <a:gd name="T18" fmla="+- 0 11791 11784"/>
                  <a:gd name="T19" fmla="*/ 11791 h 34"/>
                  <a:gd name="T20" fmla="+- 0 18813 18803"/>
                  <a:gd name="T21" fmla="*/ T20 w 26"/>
                  <a:gd name="T22" fmla="+- 0 11794 11784"/>
                  <a:gd name="T23" fmla="*/ 11794 h 34"/>
                  <a:gd name="T24" fmla="+- 0 18815 18803"/>
                  <a:gd name="T25" fmla="*/ T24 w 26"/>
                  <a:gd name="T26" fmla="+- 0 11794 11784"/>
                  <a:gd name="T27" fmla="*/ 11794 h 34"/>
                  <a:gd name="T28" fmla="+- 0 18815 18803"/>
                  <a:gd name="T29" fmla="*/ T28 w 26"/>
                  <a:gd name="T30" fmla="+- 0 11808 11784"/>
                  <a:gd name="T31" fmla="*/ 11808 h 34"/>
                  <a:gd name="T32" fmla="+- 0 18813 18803"/>
                  <a:gd name="T33" fmla="*/ T32 w 26"/>
                  <a:gd name="T34" fmla="+- 0 11810 11784"/>
                  <a:gd name="T35" fmla="*/ 11810 h 34"/>
                  <a:gd name="T36" fmla="+- 0 18813 18803"/>
                  <a:gd name="T37" fmla="*/ T36 w 26"/>
                  <a:gd name="T38" fmla="+- 0 11813 11784"/>
                  <a:gd name="T39" fmla="*/ 11813 h 34"/>
                  <a:gd name="T40" fmla="+- 0 18810 18803"/>
                  <a:gd name="T41" fmla="*/ T40 w 26"/>
                  <a:gd name="T42" fmla="+- 0 11815 11784"/>
                  <a:gd name="T43" fmla="*/ 11815 h 34"/>
                  <a:gd name="T44" fmla="+- 0 18808 18803"/>
                  <a:gd name="T45" fmla="*/ T44 w 26"/>
                  <a:gd name="T46" fmla="+- 0 11815 11784"/>
                  <a:gd name="T47" fmla="*/ 11815 h 34"/>
                  <a:gd name="T48" fmla="+- 0 18808 18803"/>
                  <a:gd name="T49" fmla="*/ T48 w 26"/>
                  <a:gd name="T50" fmla="+- 0 11818 11784"/>
                  <a:gd name="T51" fmla="*/ 11818 h 34"/>
                  <a:gd name="T52" fmla="+- 0 18827 18803"/>
                  <a:gd name="T53" fmla="*/ T52 w 26"/>
                  <a:gd name="T54" fmla="+- 0 11818 11784"/>
                  <a:gd name="T55" fmla="*/ 11818 h 34"/>
                  <a:gd name="T56" fmla="+- 0 18827 18803"/>
                  <a:gd name="T57" fmla="*/ T56 w 26"/>
                  <a:gd name="T58" fmla="+- 0 11813 11784"/>
                  <a:gd name="T59" fmla="*/ 11813 h 34"/>
                  <a:gd name="T60" fmla="+- 0 18830 18803"/>
                  <a:gd name="T61" fmla="*/ T60 w 26"/>
                  <a:gd name="T62" fmla="+- 0 11810 11784"/>
                  <a:gd name="T63" fmla="*/ 11810 h 34"/>
                  <a:gd name="T64" fmla="+- 0 18830 18803"/>
                  <a:gd name="T65" fmla="*/ T64 w 26"/>
                  <a:gd name="T66" fmla="+- 0 11791 11784"/>
                  <a:gd name="T67" fmla="*/ 11791 h 34"/>
                  <a:gd name="T68" fmla="+- 0 18827 18803"/>
                  <a:gd name="T69" fmla="*/ T68 w 26"/>
                  <a:gd name="T70" fmla="+- 0 11789 11784"/>
                  <a:gd name="T71" fmla="*/ 11789 h 34"/>
                  <a:gd name="T72" fmla="+- 0 18827 18803"/>
                  <a:gd name="T73" fmla="*/ T72 w 26"/>
                  <a:gd name="T74" fmla="+- 0 11786 11784"/>
                  <a:gd name="T75" fmla="*/ 11786 h 34"/>
                  <a:gd name="T76" fmla="+- 0 18825 18803"/>
                  <a:gd name="T77" fmla="*/ T76 w 26"/>
                  <a:gd name="T78" fmla="+- 0 11784 11784"/>
                  <a:gd name="T79" fmla="*/ 11784 h 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26" h="34">
                    <a:moveTo>
                      <a:pt x="2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5" y="2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2" y="24"/>
                    </a:lnTo>
                    <a:lnTo>
                      <a:pt x="10" y="26"/>
                    </a:lnTo>
                    <a:lnTo>
                      <a:pt x="10" y="29"/>
                    </a:lnTo>
                    <a:lnTo>
                      <a:pt x="7" y="31"/>
                    </a:lnTo>
                    <a:lnTo>
                      <a:pt x="5" y="31"/>
                    </a:lnTo>
                    <a:lnTo>
                      <a:pt x="5" y="34"/>
                    </a:lnTo>
                    <a:lnTo>
                      <a:pt x="24" y="34"/>
                    </a:lnTo>
                    <a:lnTo>
                      <a:pt x="24" y="29"/>
                    </a:lnTo>
                    <a:lnTo>
                      <a:pt x="27" y="26"/>
                    </a:lnTo>
                    <a:lnTo>
                      <a:pt x="27" y="7"/>
                    </a:lnTo>
                    <a:lnTo>
                      <a:pt x="24" y="5"/>
                    </a:lnTo>
                    <a:lnTo>
                      <a:pt x="24" y="2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9708" name="Picture 12693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55" y="7863"/>
                <a:ext cx="689" cy="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150" name="Group 12694"/>
            <p:cNvGrpSpPr>
              <a:grpSpLocks/>
            </p:cNvGrpSpPr>
            <p:nvPr/>
          </p:nvGrpSpPr>
          <p:grpSpPr bwMode="auto">
            <a:xfrm>
              <a:off x="18467" y="13133"/>
              <a:ext cx="214" cy="14"/>
              <a:chOff x="18467" y="13133"/>
              <a:chExt cx="214" cy="14"/>
            </a:xfrm>
          </p:grpSpPr>
          <p:sp>
            <p:nvSpPr>
              <p:cNvPr id="19706" name="Freeform 12695"/>
              <p:cNvSpPr>
                <a:spLocks/>
              </p:cNvSpPr>
              <p:nvPr/>
            </p:nvSpPr>
            <p:spPr bwMode="auto">
              <a:xfrm>
                <a:off x="18467" y="13133"/>
                <a:ext cx="214" cy="14"/>
              </a:xfrm>
              <a:custGeom>
                <a:avLst/>
                <a:gdLst>
                  <a:gd name="T0" fmla="+- 0 18467 18467"/>
                  <a:gd name="T1" fmla="*/ T0 w 214"/>
                  <a:gd name="T2" fmla="+- 0 13133 13133"/>
                  <a:gd name="T3" fmla="*/ 13133 h 14"/>
                  <a:gd name="T4" fmla="+- 0 18467 18467"/>
                  <a:gd name="T5" fmla="*/ T4 w 214"/>
                  <a:gd name="T6" fmla="+- 0 13147 13133"/>
                  <a:gd name="T7" fmla="*/ 13147 h 14"/>
                  <a:gd name="T8" fmla="+- 0 18681 18467"/>
                  <a:gd name="T9" fmla="*/ T8 w 214"/>
                  <a:gd name="T10" fmla="+- 0 13147 13133"/>
                  <a:gd name="T11" fmla="*/ 13147 h 14"/>
                  <a:gd name="T12" fmla="+- 0 18467 18467"/>
                  <a:gd name="T13" fmla="*/ T12 w 214"/>
                  <a:gd name="T14" fmla="+- 0 13133 13133"/>
                  <a:gd name="T15" fmla="*/ 13133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" h="14">
                    <a:moveTo>
                      <a:pt x="0" y="0"/>
                    </a:moveTo>
                    <a:lnTo>
                      <a:pt x="0" y="14"/>
                    </a:lnTo>
                    <a:lnTo>
                      <a:pt x="214" y="1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51" name="Group 12696"/>
            <p:cNvGrpSpPr>
              <a:grpSpLocks/>
            </p:cNvGrpSpPr>
            <p:nvPr/>
          </p:nvGrpSpPr>
          <p:grpSpPr bwMode="auto">
            <a:xfrm>
              <a:off x="18467" y="13133"/>
              <a:ext cx="214" cy="14"/>
              <a:chOff x="18467" y="13133"/>
              <a:chExt cx="214" cy="14"/>
            </a:xfrm>
          </p:grpSpPr>
          <p:sp>
            <p:nvSpPr>
              <p:cNvPr id="19705" name="Freeform 12697"/>
              <p:cNvSpPr>
                <a:spLocks/>
              </p:cNvSpPr>
              <p:nvPr/>
            </p:nvSpPr>
            <p:spPr bwMode="auto">
              <a:xfrm>
                <a:off x="18467" y="13133"/>
                <a:ext cx="214" cy="14"/>
              </a:xfrm>
              <a:custGeom>
                <a:avLst/>
                <a:gdLst>
                  <a:gd name="T0" fmla="+- 0 18681 18467"/>
                  <a:gd name="T1" fmla="*/ T0 w 214"/>
                  <a:gd name="T2" fmla="+- 0 13133 13133"/>
                  <a:gd name="T3" fmla="*/ 13133 h 14"/>
                  <a:gd name="T4" fmla="+- 0 18467 18467"/>
                  <a:gd name="T5" fmla="*/ T4 w 214"/>
                  <a:gd name="T6" fmla="+- 0 13133 13133"/>
                  <a:gd name="T7" fmla="*/ 13133 h 14"/>
                  <a:gd name="T8" fmla="+- 0 18681 18467"/>
                  <a:gd name="T9" fmla="*/ T8 w 214"/>
                  <a:gd name="T10" fmla="+- 0 13147 13133"/>
                  <a:gd name="T11" fmla="*/ 13147 h 14"/>
                  <a:gd name="T12" fmla="+- 0 18681 18467"/>
                  <a:gd name="T13" fmla="*/ T12 w 214"/>
                  <a:gd name="T14" fmla="+- 0 13133 13133"/>
                  <a:gd name="T15" fmla="*/ 13133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" h="14">
                    <a:moveTo>
                      <a:pt x="214" y="0"/>
                    </a:moveTo>
                    <a:lnTo>
                      <a:pt x="0" y="0"/>
                    </a:lnTo>
                    <a:lnTo>
                      <a:pt x="214" y="14"/>
                    </a:lnTo>
                    <a:lnTo>
                      <a:pt x="21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52" name="Group 12698"/>
            <p:cNvGrpSpPr>
              <a:grpSpLocks/>
            </p:cNvGrpSpPr>
            <p:nvPr/>
          </p:nvGrpSpPr>
          <p:grpSpPr bwMode="auto">
            <a:xfrm>
              <a:off x="18467" y="13133"/>
              <a:ext cx="214" cy="14"/>
              <a:chOff x="18467" y="13133"/>
              <a:chExt cx="214" cy="14"/>
            </a:xfrm>
          </p:grpSpPr>
          <p:sp>
            <p:nvSpPr>
              <p:cNvPr id="19704" name="Freeform 12699"/>
              <p:cNvSpPr>
                <a:spLocks/>
              </p:cNvSpPr>
              <p:nvPr/>
            </p:nvSpPr>
            <p:spPr bwMode="auto">
              <a:xfrm>
                <a:off x="18467" y="13133"/>
                <a:ext cx="214" cy="14"/>
              </a:xfrm>
              <a:custGeom>
                <a:avLst/>
                <a:gdLst>
                  <a:gd name="T0" fmla="+- 0 18467 18467"/>
                  <a:gd name="T1" fmla="*/ T0 w 214"/>
                  <a:gd name="T2" fmla="+- 0 13147 13133"/>
                  <a:gd name="T3" fmla="*/ 13147 h 14"/>
                  <a:gd name="T4" fmla="+- 0 18681 18467"/>
                  <a:gd name="T5" fmla="*/ T4 w 214"/>
                  <a:gd name="T6" fmla="+- 0 13147 13133"/>
                  <a:gd name="T7" fmla="*/ 13147 h 14"/>
                  <a:gd name="T8" fmla="+- 0 18467 18467"/>
                  <a:gd name="T9" fmla="*/ T8 w 214"/>
                  <a:gd name="T10" fmla="+- 0 13133 13133"/>
                  <a:gd name="T11" fmla="*/ 13133 h 14"/>
                  <a:gd name="T12" fmla="+- 0 18467 18467"/>
                  <a:gd name="T13" fmla="*/ T12 w 214"/>
                  <a:gd name="T14" fmla="+- 0 13147 13133"/>
                  <a:gd name="T15" fmla="*/ 13147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" h="14">
                    <a:moveTo>
                      <a:pt x="0" y="14"/>
                    </a:moveTo>
                    <a:lnTo>
                      <a:pt x="214" y="14"/>
                    </a:lnTo>
                    <a:lnTo>
                      <a:pt x="0" y="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53" name="Group 12700"/>
            <p:cNvGrpSpPr>
              <a:grpSpLocks/>
            </p:cNvGrpSpPr>
            <p:nvPr/>
          </p:nvGrpSpPr>
          <p:grpSpPr bwMode="auto">
            <a:xfrm>
              <a:off x="18467" y="13133"/>
              <a:ext cx="214" cy="14"/>
              <a:chOff x="18467" y="13133"/>
              <a:chExt cx="214" cy="14"/>
            </a:xfrm>
          </p:grpSpPr>
          <p:sp>
            <p:nvSpPr>
              <p:cNvPr id="19703" name="Freeform 12701"/>
              <p:cNvSpPr>
                <a:spLocks/>
              </p:cNvSpPr>
              <p:nvPr/>
            </p:nvSpPr>
            <p:spPr bwMode="auto">
              <a:xfrm>
                <a:off x="18467" y="13133"/>
                <a:ext cx="214" cy="14"/>
              </a:xfrm>
              <a:custGeom>
                <a:avLst/>
                <a:gdLst>
                  <a:gd name="T0" fmla="+- 0 18681 18467"/>
                  <a:gd name="T1" fmla="*/ T0 w 214"/>
                  <a:gd name="T2" fmla="+- 0 13147 13133"/>
                  <a:gd name="T3" fmla="*/ 13147 h 14"/>
                  <a:gd name="T4" fmla="+- 0 18467 18467"/>
                  <a:gd name="T5" fmla="*/ T4 w 214"/>
                  <a:gd name="T6" fmla="+- 0 13133 13133"/>
                  <a:gd name="T7" fmla="*/ 13133 h 14"/>
                  <a:gd name="T8" fmla="+- 0 18681 18467"/>
                  <a:gd name="T9" fmla="*/ T8 w 214"/>
                  <a:gd name="T10" fmla="+- 0 13133 13133"/>
                  <a:gd name="T11" fmla="*/ 13133 h 14"/>
                  <a:gd name="T12" fmla="+- 0 18681 18467"/>
                  <a:gd name="T13" fmla="*/ T12 w 214"/>
                  <a:gd name="T14" fmla="+- 0 13147 13133"/>
                  <a:gd name="T15" fmla="*/ 13147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" h="14">
                    <a:moveTo>
                      <a:pt x="214" y="14"/>
                    </a:moveTo>
                    <a:lnTo>
                      <a:pt x="0" y="0"/>
                    </a:lnTo>
                    <a:lnTo>
                      <a:pt x="214" y="0"/>
                    </a:lnTo>
                    <a:lnTo>
                      <a:pt x="214" y="14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54" name="Group 12702"/>
            <p:cNvGrpSpPr>
              <a:grpSpLocks/>
            </p:cNvGrpSpPr>
            <p:nvPr/>
          </p:nvGrpSpPr>
          <p:grpSpPr bwMode="auto">
            <a:xfrm>
              <a:off x="18467" y="13147"/>
              <a:ext cx="2" cy="178"/>
              <a:chOff x="18467" y="13147"/>
              <a:chExt cx="2" cy="178"/>
            </a:xfrm>
          </p:grpSpPr>
          <p:sp>
            <p:nvSpPr>
              <p:cNvPr id="19702" name="Freeform 12703"/>
              <p:cNvSpPr>
                <a:spLocks/>
              </p:cNvSpPr>
              <p:nvPr/>
            </p:nvSpPr>
            <p:spPr bwMode="auto">
              <a:xfrm>
                <a:off x="18467" y="13147"/>
                <a:ext cx="2" cy="178"/>
              </a:xfrm>
              <a:custGeom>
                <a:avLst/>
                <a:gdLst>
                  <a:gd name="T0" fmla="+- 0 18467 18467"/>
                  <a:gd name="T1" fmla="*/ T0 w 2"/>
                  <a:gd name="T2" fmla="+- 0 13147 13147"/>
                  <a:gd name="T3" fmla="*/ 13147 h 178"/>
                  <a:gd name="T4" fmla="+- 0 18467 18467"/>
                  <a:gd name="T5" fmla="*/ T4 w 2"/>
                  <a:gd name="T6" fmla="+- 0 13325 13147"/>
                  <a:gd name="T7" fmla="*/ 13325 h 178"/>
                  <a:gd name="T8" fmla="+- 0 18470 18467"/>
                  <a:gd name="T9" fmla="*/ T8 w 2"/>
                  <a:gd name="T10" fmla="+- 0 13325 13147"/>
                  <a:gd name="T11" fmla="*/ 13325 h 178"/>
                  <a:gd name="T12" fmla="+- 0 18467 18467"/>
                  <a:gd name="T13" fmla="*/ T12 w 2"/>
                  <a:gd name="T14" fmla="+- 0 13147 13147"/>
                  <a:gd name="T15" fmla="*/ 13147 h 1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178">
                    <a:moveTo>
                      <a:pt x="0" y="0"/>
                    </a:moveTo>
                    <a:lnTo>
                      <a:pt x="0" y="178"/>
                    </a:lnTo>
                    <a:lnTo>
                      <a:pt x="3" y="17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55" name="Group 12704"/>
            <p:cNvGrpSpPr>
              <a:grpSpLocks/>
            </p:cNvGrpSpPr>
            <p:nvPr/>
          </p:nvGrpSpPr>
          <p:grpSpPr bwMode="auto">
            <a:xfrm>
              <a:off x="18467" y="13147"/>
              <a:ext cx="2" cy="178"/>
              <a:chOff x="18467" y="13147"/>
              <a:chExt cx="2" cy="178"/>
            </a:xfrm>
          </p:grpSpPr>
          <p:sp>
            <p:nvSpPr>
              <p:cNvPr id="19701" name="Freeform 12705"/>
              <p:cNvSpPr>
                <a:spLocks/>
              </p:cNvSpPr>
              <p:nvPr/>
            </p:nvSpPr>
            <p:spPr bwMode="auto">
              <a:xfrm>
                <a:off x="18467" y="13147"/>
                <a:ext cx="2" cy="178"/>
              </a:xfrm>
              <a:custGeom>
                <a:avLst/>
                <a:gdLst>
                  <a:gd name="T0" fmla="+- 0 18470 18467"/>
                  <a:gd name="T1" fmla="*/ T0 w 2"/>
                  <a:gd name="T2" fmla="+- 0 13147 13147"/>
                  <a:gd name="T3" fmla="*/ 13147 h 178"/>
                  <a:gd name="T4" fmla="+- 0 18467 18467"/>
                  <a:gd name="T5" fmla="*/ T4 w 2"/>
                  <a:gd name="T6" fmla="+- 0 13147 13147"/>
                  <a:gd name="T7" fmla="*/ 13147 h 178"/>
                  <a:gd name="T8" fmla="+- 0 18470 18467"/>
                  <a:gd name="T9" fmla="*/ T8 w 2"/>
                  <a:gd name="T10" fmla="+- 0 13325 13147"/>
                  <a:gd name="T11" fmla="*/ 13325 h 178"/>
                  <a:gd name="T12" fmla="+- 0 18470 18467"/>
                  <a:gd name="T13" fmla="*/ T12 w 2"/>
                  <a:gd name="T14" fmla="+- 0 13147 13147"/>
                  <a:gd name="T15" fmla="*/ 13147 h 1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178">
                    <a:moveTo>
                      <a:pt x="3" y="0"/>
                    </a:moveTo>
                    <a:lnTo>
                      <a:pt x="0" y="0"/>
                    </a:lnTo>
                    <a:lnTo>
                      <a:pt x="3" y="178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56" name="Group 12706"/>
            <p:cNvGrpSpPr>
              <a:grpSpLocks/>
            </p:cNvGrpSpPr>
            <p:nvPr/>
          </p:nvGrpSpPr>
          <p:grpSpPr bwMode="auto">
            <a:xfrm>
              <a:off x="18467" y="13147"/>
              <a:ext cx="2" cy="178"/>
              <a:chOff x="18467" y="13147"/>
              <a:chExt cx="2" cy="178"/>
            </a:xfrm>
          </p:grpSpPr>
          <p:sp>
            <p:nvSpPr>
              <p:cNvPr id="19700" name="Freeform 12707"/>
              <p:cNvSpPr>
                <a:spLocks/>
              </p:cNvSpPr>
              <p:nvPr/>
            </p:nvSpPr>
            <p:spPr bwMode="auto">
              <a:xfrm>
                <a:off x="18467" y="13147"/>
                <a:ext cx="2" cy="178"/>
              </a:xfrm>
              <a:custGeom>
                <a:avLst/>
                <a:gdLst>
                  <a:gd name="T0" fmla="+- 0 18467 18467"/>
                  <a:gd name="T1" fmla="*/ T0 w 2"/>
                  <a:gd name="T2" fmla="+- 0 13325 13147"/>
                  <a:gd name="T3" fmla="*/ 13325 h 178"/>
                  <a:gd name="T4" fmla="+- 0 18470 18467"/>
                  <a:gd name="T5" fmla="*/ T4 w 2"/>
                  <a:gd name="T6" fmla="+- 0 13325 13147"/>
                  <a:gd name="T7" fmla="*/ 13325 h 178"/>
                  <a:gd name="T8" fmla="+- 0 18467 18467"/>
                  <a:gd name="T9" fmla="*/ T8 w 2"/>
                  <a:gd name="T10" fmla="+- 0 13147 13147"/>
                  <a:gd name="T11" fmla="*/ 13147 h 178"/>
                  <a:gd name="T12" fmla="+- 0 18467 18467"/>
                  <a:gd name="T13" fmla="*/ T12 w 2"/>
                  <a:gd name="T14" fmla="+- 0 13325 13147"/>
                  <a:gd name="T15" fmla="*/ 13325 h 1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178">
                    <a:moveTo>
                      <a:pt x="0" y="178"/>
                    </a:moveTo>
                    <a:lnTo>
                      <a:pt x="3" y="178"/>
                    </a:lnTo>
                    <a:lnTo>
                      <a:pt x="0" y="0"/>
                    </a:lnTo>
                    <a:lnTo>
                      <a:pt x="0" y="178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57" name="Group 12708"/>
            <p:cNvGrpSpPr>
              <a:grpSpLocks/>
            </p:cNvGrpSpPr>
            <p:nvPr/>
          </p:nvGrpSpPr>
          <p:grpSpPr bwMode="auto">
            <a:xfrm>
              <a:off x="18467" y="13147"/>
              <a:ext cx="2" cy="178"/>
              <a:chOff x="18467" y="13147"/>
              <a:chExt cx="2" cy="178"/>
            </a:xfrm>
          </p:grpSpPr>
          <p:sp>
            <p:nvSpPr>
              <p:cNvPr id="19699" name="Freeform 12709"/>
              <p:cNvSpPr>
                <a:spLocks/>
              </p:cNvSpPr>
              <p:nvPr/>
            </p:nvSpPr>
            <p:spPr bwMode="auto">
              <a:xfrm>
                <a:off x="18467" y="13147"/>
                <a:ext cx="2" cy="178"/>
              </a:xfrm>
              <a:custGeom>
                <a:avLst/>
                <a:gdLst>
                  <a:gd name="T0" fmla="+- 0 18470 18467"/>
                  <a:gd name="T1" fmla="*/ T0 w 2"/>
                  <a:gd name="T2" fmla="+- 0 13325 13147"/>
                  <a:gd name="T3" fmla="*/ 13325 h 178"/>
                  <a:gd name="T4" fmla="+- 0 18467 18467"/>
                  <a:gd name="T5" fmla="*/ T4 w 2"/>
                  <a:gd name="T6" fmla="+- 0 13147 13147"/>
                  <a:gd name="T7" fmla="*/ 13147 h 178"/>
                  <a:gd name="T8" fmla="+- 0 18470 18467"/>
                  <a:gd name="T9" fmla="*/ T8 w 2"/>
                  <a:gd name="T10" fmla="+- 0 13147 13147"/>
                  <a:gd name="T11" fmla="*/ 13147 h 178"/>
                  <a:gd name="T12" fmla="+- 0 18470 18467"/>
                  <a:gd name="T13" fmla="*/ T12 w 2"/>
                  <a:gd name="T14" fmla="+- 0 13325 13147"/>
                  <a:gd name="T15" fmla="*/ 13325 h 1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" h="178">
                    <a:moveTo>
                      <a:pt x="3" y="178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78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58" name="Group 12710"/>
            <p:cNvGrpSpPr>
              <a:grpSpLocks/>
            </p:cNvGrpSpPr>
            <p:nvPr/>
          </p:nvGrpSpPr>
          <p:grpSpPr bwMode="auto">
            <a:xfrm>
              <a:off x="18467" y="13325"/>
              <a:ext cx="214" cy="22"/>
              <a:chOff x="18467" y="13325"/>
              <a:chExt cx="214" cy="22"/>
            </a:xfrm>
          </p:grpSpPr>
          <p:sp>
            <p:nvSpPr>
              <p:cNvPr id="19697" name="Freeform 12711"/>
              <p:cNvSpPr>
                <a:spLocks/>
              </p:cNvSpPr>
              <p:nvPr/>
            </p:nvSpPr>
            <p:spPr bwMode="auto">
              <a:xfrm>
                <a:off x="18467" y="13325"/>
                <a:ext cx="214" cy="22"/>
              </a:xfrm>
              <a:custGeom>
                <a:avLst/>
                <a:gdLst>
                  <a:gd name="T0" fmla="+- 0 18467 18467"/>
                  <a:gd name="T1" fmla="*/ T0 w 214"/>
                  <a:gd name="T2" fmla="+- 0 13325 13325"/>
                  <a:gd name="T3" fmla="*/ 13325 h 22"/>
                  <a:gd name="T4" fmla="+- 0 18467 18467"/>
                  <a:gd name="T5" fmla="*/ T4 w 214"/>
                  <a:gd name="T6" fmla="+- 0 13346 13325"/>
                  <a:gd name="T7" fmla="*/ 13346 h 22"/>
                  <a:gd name="T8" fmla="+- 0 18681 18467"/>
                  <a:gd name="T9" fmla="*/ T8 w 214"/>
                  <a:gd name="T10" fmla="+- 0 13346 13325"/>
                  <a:gd name="T11" fmla="*/ 13346 h 22"/>
                  <a:gd name="T12" fmla="+- 0 18467 18467"/>
                  <a:gd name="T13" fmla="*/ T12 w 214"/>
                  <a:gd name="T14" fmla="+- 0 13325 13325"/>
                  <a:gd name="T15" fmla="*/ 1332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" h="22">
                    <a:moveTo>
                      <a:pt x="0" y="0"/>
                    </a:moveTo>
                    <a:lnTo>
                      <a:pt x="0" y="21"/>
                    </a:lnTo>
                    <a:lnTo>
                      <a:pt x="214" y="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98" name="Freeform 12712"/>
              <p:cNvSpPr>
                <a:spLocks/>
              </p:cNvSpPr>
              <p:nvPr/>
            </p:nvSpPr>
            <p:spPr bwMode="auto">
              <a:xfrm>
                <a:off x="18467" y="13325"/>
                <a:ext cx="214" cy="22"/>
              </a:xfrm>
              <a:custGeom>
                <a:avLst/>
                <a:gdLst>
                  <a:gd name="T0" fmla="+- 0 18681 18467"/>
                  <a:gd name="T1" fmla="*/ T0 w 214"/>
                  <a:gd name="T2" fmla="+- 0 13325 13325"/>
                  <a:gd name="T3" fmla="*/ 13325 h 22"/>
                  <a:gd name="T4" fmla="+- 0 18467 18467"/>
                  <a:gd name="T5" fmla="*/ T4 w 214"/>
                  <a:gd name="T6" fmla="+- 0 13325 13325"/>
                  <a:gd name="T7" fmla="*/ 13325 h 22"/>
                  <a:gd name="T8" fmla="+- 0 18681 18467"/>
                  <a:gd name="T9" fmla="*/ T8 w 214"/>
                  <a:gd name="T10" fmla="+- 0 13346 13325"/>
                  <a:gd name="T11" fmla="*/ 13346 h 22"/>
                  <a:gd name="T12" fmla="+- 0 18681 18467"/>
                  <a:gd name="T13" fmla="*/ T12 w 214"/>
                  <a:gd name="T14" fmla="+- 0 13325 13325"/>
                  <a:gd name="T15" fmla="*/ 1332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" h="22">
                    <a:moveTo>
                      <a:pt x="214" y="0"/>
                    </a:moveTo>
                    <a:lnTo>
                      <a:pt x="0" y="0"/>
                    </a:lnTo>
                    <a:lnTo>
                      <a:pt x="214" y="21"/>
                    </a:lnTo>
                    <a:lnTo>
                      <a:pt x="214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59" name="Group 12713"/>
            <p:cNvGrpSpPr>
              <a:grpSpLocks/>
            </p:cNvGrpSpPr>
            <p:nvPr/>
          </p:nvGrpSpPr>
          <p:grpSpPr bwMode="auto">
            <a:xfrm>
              <a:off x="18467" y="13325"/>
              <a:ext cx="214" cy="22"/>
              <a:chOff x="18467" y="13325"/>
              <a:chExt cx="214" cy="22"/>
            </a:xfrm>
          </p:grpSpPr>
          <p:sp>
            <p:nvSpPr>
              <p:cNvPr id="19696" name="Freeform 12714"/>
              <p:cNvSpPr>
                <a:spLocks/>
              </p:cNvSpPr>
              <p:nvPr/>
            </p:nvSpPr>
            <p:spPr bwMode="auto">
              <a:xfrm>
                <a:off x="18467" y="13325"/>
                <a:ext cx="214" cy="22"/>
              </a:xfrm>
              <a:custGeom>
                <a:avLst/>
                <a:gdLst>
                  <a:gd name="T0" fmla="+- 0 18467 18467"/>
                  <a:gd name="T1" fmla="*/ T0 w 214"/>
                  <a:gd name="T2" fmla="+- 0 13346 13325"/>
                  <a:gd name="T3" fmla="*/ 13346 h 22"/>
                  <a:gd name="T4" fmla="+- 0 18681 18467"/>
                  <a:gd name="T5" fmla="*/ T4 w 214"/>
                  <a:gd name="T6" fmla="+- 0 13346 13325"/>
                  <a:gd name="T7" fmla="*/ 13346 h 22"/>
                  <a:gd name="T8" fmla="+- 0 18467 18467"/>
                  <a:gd name="T9" fmla="*/ T8 w 214"/>
                  <a:gd name="T10" fmla="+- 0 13325 13325"/>
                  <a:gd name="T11" fmla="*/ 13325 h 22"/>
                  <a:gd name="T12" fmla="+- 0 18467 18467"/>
                  <a:gd name="T13" fmla="*/ T12 w 214"/>
                  <a:gd name="T14" fmla="+- 0 13346 13325"/>
                  <a:gd name="T15" fmla="*/ 1334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" h="22">
                    <a:moveTo>
                      <a:pt x="0" y="21"/>
                    </a:moveTo>
                    <a:lnTo>
                      <a:pt x="214" y="21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60" name="Group 12715"/>
            <p:cNvGrpSpPr>
              <a:grpSpLocks/>
            </p:cNvGrpSpPr>
            <p:nvPr/>
          </p:nvGrpSpPr>
          <p:grpSpPr bwMode="auto">
            <a:xfrm>
              <a:off x="18467" y="13325"/>
              <a:ext cx="214" cy="22"/>
              <a:chOff x="18467" y="13325"/>
              <a:chExt cx="214" cy="22"/>
            </a:xfrm>
          </p:grpSpPr>
          <p:sp>
            <p:nvSpPr>
              <p:cNvPr id="19695" name="Freeform 12716"/>
              <p:cNvSpPr>
                <a:spLocks/>
              </p:cNvSpPr>
              <p:nvPr/>
            </p:nvSpPr>
            <p:spPr bwMode="auto">
              <a:xfrm>
                <a:off x="18467" y="13325"/>
                <a:ext cx="214" cy="22"/>
              </a:xfrm>
              <a:custGeom>
                <a:avLst/>
                <a:gdLst>
                  <a:gd name="T0" fmla="+- 0 18681 18467"/>
                  <a:gd name="T1" fmla="*/ T0 w 214"/>
                  <a:gd name="T2" fmla="+- 0 13346 13325"/>
                  <a:gd name="T3" fmla="*/ 13346 h 22"/>
                  <a:gd name="T4" fmla="+- 0 18467 18467"/>
                  <a:gd name="T5" fmla="*/ T4 w 214"/>
                  <a:gd name="T6" fmla="+- 0 13325 13325"/>
                  <a:gd name="T7" fmla="*/ 13325 h 22"/>
                  <a:gd name="T8" fmla="+- 0 18681 18467"/>
                  <a:gd name="T9" fmla="*/ T8 w 214"/>
                  <a:gd name="T10" fmla="+- 0 13325 13325"/>
                  <a:gd name="T11" fmla="*/ 13325 h 22"/>
                  <a:gd name="T12" fmla="+- 0 18681 18467"/>
                  <a:gd name="T13" fmla="*/ T12 w 214"/>
                  <a:gd name="T14" fmla="+- 0 13346 13325"/>
                  <a:gd name="T15" fmla="*/ 1334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" h="22">
                    <a:moveTo>
                      <a:pt x="214" y="21"/>
                    </a:moveTo>
                    <a:lnTo>
                      <a:pt x="0" y="0"/>
                    </a:lnTo>
                    <a:lnTo>
                      <a:pt x="214" y="0"/>
                    </a:lnTo>
                    <a:lnTo>
                      <a:pt x="214" y="21"/>
                    </a:lnTo>
                    <a:close/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61" name="Group 12717"/>
            <p:cNvGrpSpPr>
              <a:grpSpLocks/>
            </p:cNvGrpSpPr>
            <p:nvPr/>
          </p:nvGrpSpPr>
          <p:grpSpPr bwMode="auto">
            <a:xfrm>
              <a:off x="18467" y="13133"/>
              <a:ext cx="214" cy="214"/>
              <a:chOff x="18467" y="13133"/>
              <a:chExt cx="214" cy="214"/>
            </a:xfrm>
          </p:grpSpPr>
          <p:sp>
            <p:nvSpPr>
              <p:cNvPr id="19694" name="Freeform 12718"/>
              <p:cNvSpPr>
                <a:spLocks/>
              </p:cNvSpPr>
              <p:nvPr/>
            </p:nvSpPr>
            <p:spPr bwMode="auto">
              <a:xfrm>
                <a:off x="18467" y="13133"/>
                <a:ext cx="214" cy="214"/>
              </a:xfrm>
              <a:custGeom>
                <a:avLst/>
                <a:gdLst>
                  <a:gd name="T0" fmla="+- 0 18467 18467"/>
                  <a:gd name="T1" fmla="*/ T0 w 214"/>
                  <a:gd name="T2" fmla="+- 0 13346 13133"/>
                  <a:gd name="T3" fmla="*/ 13346 h 214"/>
                  <a:gd name="T4" fmla="+- 0 18681 18467"/>
                  <a:gd name="T5" fmla="*/ T4 w 214"/>
                  <a:gd name="T6" fmla="+- 0 13346 13133"/>
                  <a:gd name="T7" fmla="*/ 13346 h 214"/>
                  <a:gd name="T8" fmla="+- 0 18681 18467"/>
                  <a:gd name="T9" fmla="*/ T8 w 214"/>
                  <a:gd name="T10" fmla="+- 0 13133 13133"/>
                  <a:gd name="T11" fmla="*/ 13133 h 214"/>
                  <a:gd name="T12" fmla="+- 0 18467 18467"/>
                  <a:gd name="T13" fmla="*/ T12 w 214"/>
                  <a:gd name="T14" fmla="+- 0 13133 13133"/>
                  <a:gd name="T15" fmla="*/ 13133 h 214"/>
                  <a:gd name="T16" fmla="+- 0 18467 18467"/>
                  <a:gd name="T17" fmla="*/ T16 w 214"/>
                  <a:gd name="T18" fmla="+- 0 13346 13133"/>
                  <a:gd name="T19" fmla="*/ 13346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214" h="214">
                    <a:moveTo>
                      <a:pt x="0" y="213"/>
                    </a:moveTo>
                    <a:lnTo>
                      <a:pt x="214" y="213"/>
                    </a:lnTo>
                    <a:lnTo>
                      <a:pt x="214" y="0"/>
                    </a:lnTo>
                    <a:lnTo>
                      <a:pt x="0" y="0"/>
                    </a:lnTo>
                    <a:lnTo>
                      <a:pt x="0" y="213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62" name="Group 12719"/>
            <p:cNvGrpSpPr>
              <a:grpSpLocks/>
            </p:cNvGrpSpPr>
            <p:nvPr/>
          </p:nvGrpSpPr>
          <p:grpSpPr bwMode="auto">
            <a:xfrm>
              <a:off x="5766" y="10750"/>
              <a:ext cx="48" cy="22"/>
              <a:chOff x="5766" y="10750"/>
              <a:chExt cx="48" cy="22"/>
            </a:xfrm>
          </p:grpSpPr>
          <p:sp>
            <p:nvSpPr>
              <p:cNvPr id="19693" name="Freeform 12720"/>
              <p:cNvSpPr>
                <a:spLocks/>
              </p:cNvSpPr>
              <p:nvPr/>
            </p:nvSpPr>
            <p:spPr bwMode="auto">
              <a:xfrm>
                <a:off x="5766" y="10750"/>
                <a:ext cx="48" cy="22"/>
              </a:xfrm>
              <a:custGeom>
                <a:avLst/>
                <a:gdLst>
                  <a:gd name="T0" fmla="+- 0 5800 5766"/>
                  <a:gd name="T1" fmla="*/ T0 w 48"/>
                  <a:gd name="T2" fmla="+- 0 10750 10750"/>
                  <a:gd name="T3" fmla="*/ 10750 h 22"/>
                  <a:gd name="T4" fmla="+- 0 5802 5766"/>
                  <a:gd name="T5" fmla="*/ T4 w 48"/>
                  <a:gd name="T6" fmla="+- 0 10750 10750"/>
                  <a:gd name="T7" fmla="*/ 10750 h 22"/>
                  <a:gd name="T8" fmla="+- 0 5805 5766"/>
                  <a:gd name="T9" fmla="*/ T8 w 48"/>
                  <a:gd name="T10" fmla="+- 0 10750 10750"/>
                  <a:gd name="T11" fmla="*/ 10750 h 22"/>
                  <a:gd name="T12" fmla="+- 0 5807 5766"/>
                  <a:gd name="T13" fmla="*/ T12 w 48"/>
                  <a:gd name="T14" fmla="+- 0 10750 10750"/>
                  <a:gd name="T15" fmla="*/ 10750 h 22"/>
                  <a:gd name="T16" fmla="+- 0 5807 5766"/>
                  <a:gd name="T17" fmla="*/ T16 w 48"/>
                  <a:gd name="T18" fmla="+- 0 10752 10750"/>
                  <a:gd name="T19" fmla="*/ 10752 h 22"/>
                  <a:gd name="T20" fmla="+- 0 5810 5766"/>
                  <a:gd name="T21" fmla="*/ T20 w 48"/>
                  <a:gd name="T22" fmla="+- 0 10752 10750"/>
                  <a:gd name="T23" fmla="*/ 10752 h 22"/>
                  <a:gd name="T24" fmla="+- 0 5812 5766"/>
                  <a:gd name="T25" fmla="*/ T24 w 48"/>
                  <a:gd name="T26" fmla="+- 0 10754 10750"/>
                  <a:gd name="T27" fmla="*/ 10754 h 22"/>
                  <a:gd name="T28" fmla="+- 0 5812 5766"/>
                  <a:gd name="T29" fmla="*/ T28 w 48"/>
                  <a:gd name="T30" fmla="+- 0 10757 10750"/>
                  <a:gd name="T31" fmla="*/ 10757 h 22"/>
                  <a:gd name="T32" fmla="+- 0 5814 5766"/>
                  <a:gd name="T33" fmla="*/ T32 w 48"/>
                  <a:gd name="T34" fmla="+- 0 10757 10750"/>
                  <a:gd name="T35" fmla="*/ 10757 h 22"/>
                  <a:gd name="T36" fmla="+- 0 5814 5766"/>
                  <a:gd name="T37" fmla="*/ T36 w 48"/>
                  <a:gd name="T38" fmla="+- 0 10759 10750"/>
                  <a:gd name="T39" fmla="*/ 10759 h 22"/>
                  <a:gd name="T40" fmla="+- 0 5814 5766"/>
                  <a:gd name="T41" fmla="*/ T40 w 48"/>
                  <a:gd name="T42" fmla="+- 0 10762 10750"/>
                  <a:gd name="T43" fmla="*/ 10762 h 22"/>
                  <a:gd name="T44" fmla="+- 0 5812 5766"/>
                  <a:gd name="T45" fmla="*/ T44 w 48"/>
                  <a:gd name="T46" fmla="+- 0 10762 10750"/>
                  <a:gd name="T47" fmla="*/ 10762 h 22"/>
                  <a:gd name="T48" fmla="+- 0 5812 5766"/>
                  <a:gd name="T49" fmla="*/ T48 w 48"/>
                  <a:gd name="T50" fmla="+- 0 10764 10750"/>
                  <a:gd name="T51" fmla="*/ 10764 h 22"/>
                  <a:gd name="T52" fmla="+- 0 5810 5766"/>
                  <a:gd name="T53" fmla="*/ T52 w 48"/>
                  <a:gd name="T54" fmla="+- 0 10766 10750"/>
                  <a:gd name="T55" fmla="*/ 10766 h 22"/>
                  <a:gd name="T56" fmla="+- 0 5807 5766"/>
                  <a:gd name="T57" fmla="*/ T56 w 48"/>
                  <a:gd name="T58" fmla="+- 0 10766 10750"/>
                  <a:gd name="T59" fmla="*/ 10766 h 22"/>
                  <a:gd name="T60" fmla="+- 0 5807 5766"/>
                  <a:gd name="T61" fmla="*/ T60 w 48"/>
                  <a:gd name="T62" fmla="+- 0 10769 10750"/>
                  <a:gd name="T63" fmla="*/ 10769 h 22"/>
                  <a:gd name="T64" fmla="+- 0 5805 5766"/>
                  <a:gd name="T65" fmla="*/ T64 w 48"/>
                  <a:gd name="T66" fmla="+- 0 10769 10750"/>
                  <a:gd name="T67" fmla="*/ 10769 h 22"/>
                  <a:gd name="T68" fmla="+- 0 5802 5766"/>
                  <a:gd name="T69" fmla="*/ T68 w 48"/>
                  <a:gd name="T70" fmla="+- 0 10769 10750"/>
                  <a:gd name="T71" fmla="*/ 10769 h 22"/>
                  <a:gd name="T72" fmla="+- 0 5800 5766"/>
                  <a:gd name="T73" fmla="*/ T72 w 48"/>
                  <a:gd name="T74" fmla="+- 0 10771 10750"/>
                  <a:gd name="T75" fmla="*/ 10771 h 22"/>
                  <a:gd name="T76" fmla="+- 0 5778 5766"/>
                  <a:gd name="T77" fmla="*/ T76 w 48"/>
                  <a:gd name="T78" fmla="+- 0 10771 10750"/>
                  <a:gd name="T79" fmla="*/ 10771 h 22"/>
                  <a:gd name="T80" fmla="+- 0 5778 5766"/>
                  <a:gd name="T81" fmla="*/ T80 w 48"/>
                  <a:gd name="T82" fmla="+- 0 10769 10750"/>
                  <a:gd name="T83" fmla="*/ 10769 h 22"/>
                  <a:gd name="T84" fmla="+- 0 5776 5766"/>
                  <a:gd name="T85" fmla="*/ T84 w 48"/>
                  <a:gd name="T86" fmla="+- 0 10769 10750"/>
                  <a:gd name="T87" fmla="*/ 10769 h 22"/>
                  <a:gd name="T88" fmla="+- 0 5774 5766"/>
                  <a:gd name="T89" fmla="*/ T88 w 48"/>
                  <a:gd name="T90" fmla="+- 0 10769 10750"/>
                  <a:gd name="T91" fmla="*/ 10769 h 22"/>
                  <a:gd name="T92" fmla="+- 0 5774 5766"/>
                  <a:gd name="T93" fmla="*/ T92 w 48"/>
                  <a:gd name="T94" fmla="+- 0 10766 10750"/>
                  <a:gd name="T95" fmla="*/ 10766 h 22"/>
                  <a:gd name="T96" fmla="+- 0 5771 5766"/>
                  <a:gd name="T97" fmla="*/ T96 w 48"/>
                  <a:gd name="T98" fmla="+- 0 10766 10750"/>
                  <a:gd name="T99" fmla="*/ 10766 h 22"/>
                  <a:gd name="T100" fmla="+- 0 5769 5766"/>
                  <a:gd name="T101" fmla="*/ T100 w 48"/>
                  <a:gd name="T102" fmla="+- 0 10766 10750"/>
                  <a:gd name="T103" fmla="*/ 10766 h 22"/>
                  <a:gd name="T104" fmla="+- 0 5769 5766"/>
                  <a:gd name="T105" fmla="*/ T104 w 48"/>
                  <a:gd name="T106" fmla="+- 0 10764 10750"/>
                  <a:gd name="T107" fmla="*/ 10764 h 22"/>
                  <a:gd name="T108" fmla="+- 0 5766 5766"/>
                  <a:gd name="T109" fmla="*/ T108 w 48"/>
                  <a:gd name="T110" fmla="+- 0 10764 10750"/>
                  <a:gd name="T111" fmla="*/ 10764 h 22"/>
                  <a:gd name="T112" fmla="+- 0 5766 5766"/>
                  <a:gd name="T113" fmla="*/ T112 w 48"/>
                  <a:gd name="T114" fmla="+- 0 10762 10750"/>
                  <a:gd name="T115" fmla="*/ 10762 h 22"/>
                  <a:gd name="T116" fmla="+- 0 5766 5766"/>
                  <a:gd name="T117" fmla="*/ T116 w 48"/>
                  <a:gd name="T118" fmla="+- 0 10759 10750"/>
                  <a:gd name="T119" fmla="*/ 10759 h 22"/>
                  <a:gd name="T120" fmla="+- 0 5766 5766"/>
                  <a:gd name="T121" fmla="*/ T120 w 48"/>
                  <a:gd name="T122" fmla="+- 0 10757 10750"/>
                  <a:gd name="T123" fmla="*/ 10757 h 22"/>
                  <a:gd name="T124" fmla="+- 0 5769 5766"/>
                  <a:gd name="T125" fmla="*/ T124 w 48"/>
                  <a:gd name="T126" fmla="+- 0 10754 10750"/>
                  <a:gd name="T127" fmla="*/ 10754 h 22"/>
                  <a:gd name="T128" fmla="+- 0 5769 5766"/>
                  <a:gd name="T129" fmla="*/ T128 w 48"/>
                  <a:gd name="T130" fmla="+- 0 10752 10750"/>
                  <a:gd name="T131" fmla="*/ 10752 h 22"/>
                  <a:gd name="T132" fmla="+- 0 5771 5766"/>
                  <a:gd name="T133" fmla="*/ T132 w 48"/>
                  <a:gd name="T134" fmla="+- 0 10752 10750"/>
                  <a:gd name="T135" fmla="*/ 10752 h 22"/>
                  <a:gd name="T136" fmla="+- 0 5774 5766"/>
                  <a:gd name="T137" fmla="*/ T136 w 48"/>
                  <a:gd name="T138" fmla="+- 0 10752 10750"/>
                  <a:gd name="T139" fmla="*/ 10752 h 22"/>
                  <a:gd name="T140" fmla="+- 0 5774 5766"/>
                  <a:gd name="T141" fmla="*/ T140 w 48"/>
                  <a:gd name="T142" fmla="+- 0 10750 10750"/>
                  <a:gd name="T143" fmla="*/ 10750 h 22"/>
                  <a:gd name="T144" fmla="+- 0 5776 5766"/>
                  <a:gd name="T145" fmla="*/ T144 w 48"/>
                  <a:gd name="T146" fmla="+- 0 10750 10750"/>
                  <a:gd name="T147" fmla="*/ 10750 h 22"/>
                  <a:gd name="T148" fmla="+- 0 5778 5766"/>
                  <a:gd name="T149" fmla="*/ T148 w 48"/>
                  <a:gd name="T150" fmla="+- 0 10750 10750"/>
                  <a:gd name="T151" fmla="*/ 1075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8" h="22">
                    <a:moveTo>
                      <a:pt x="34" y="0"/>
                    </a:moveTo>
                    <a:lnTo>
                      <a:pt x="36" y="0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41" y="2"/>
                    </a:lnTo>
                    <a:lnTo>
                      <a:pt x="44" y="2"/>
                    </a:lnTo>
                    <a:lnTo>
                      <a:pt x="46" y="4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48" y="9"/>
                    </a:lnTo>
                    <a:lnTo>
                      <a:pt x="48" y="12"/>
                    </a:lnTo>
                    <a:lnTo>
                      <a:pt x="46" y="12"/>
                    </a:lnTo>
                    <a:lnTo>
                      <a:pt x="46" y="14"/>
                    </a:lnTo>
                    <a:lnTo>
                      <a:pt x="44" y="16"/>
                    </a:lnTo>
                    <a:lnTo>
                      <a:pt x="41" y="16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36" y="19"/>
                    </a:lnTo>
                    <a:lnTo>
                      <a:pt x="34" y="21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8" y="16"/>
                    </a:lnTo>
                    <a:lnTo>
                      <a:pt x="5" y="16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63" name="Group 12721"/>
            <p:cNvGrpSpPr>
              <a:grpSpLocks/>
            </p:cNvGrpSpPr>
            <p:nvPr/>
          </p:nvGrpSpPr>
          <p:grpSpPr bwMode="auto">
            <a:xfrm>
              <a:off x="5776" y="10702"/>
              <a:ext cx="29" cy="48"/>
              <a:chOff x="5776" y="10702"/>
              <a:chExt cx="29" cy="48"/>
            </a:xfrm>
          </p:grpSpPr>
          <p:sp>
            <p:nvSpPr>
              <p:cNvPr id="19692" name="Freeform 12722"/>
              <p:cNvSpPr>
                <a:spLocks/>
              </p:cNvSpPr>
              <p:nvPr/>
            </p:nvSpPr>
            <p:spPr bwMode="auto">
              <a:xfrm>
                <a:off x="5776" y="10702"/>
                <a:ext cx="29" cy="48"/>
              </a:xfrm>
              <a:custGeom>
                <a:avLst/>
                <a:gdLst>
                  <a:gd name="T0" fmla="+- 0 5802 5776"/>
                  <a:gd name="T1" fmla="*/ T0 w 29"/>
                  <a:gd name="T2" fmla="+- 0 10750 10702"/>
                  <a:gd name="T3" fmla="*/ 10750 h 48"/>
                  <a:gd name="T4" fmla="+- 0 5802 5776"/>
                  <a:gd name="T5" fmla="*/ T4 w 29"/>
                  <a:gd name="T6" fmla="+- 0 10747 10702"/>
                  <a:gd name="T7" fmla="*/ 10747 h 48"/>
                  <a:gd name="T8" fmla="+- 0 5802 5776"/>
                  <a:gd name="T9" fmla="*/ T8 w 29"/>
                  <a:gd name="T10" fmla="+- 0 10745 10702"/>
                  <a:gd name="T11" fmla="*/ 10745 h 48"/>
                  <a:gd name="T12" fmla="+- 0 5802 5776"/>
                  <a:gd name="T13" fmla="*/ T12 w 29"/>
                  <a:gd name="T14" fmla="+- 0 10742 10702"/>
                  <a:gd name="T15" fmla="*/ 10742 h 48"/>
                  <a:gd name="T16" fmla="+- 0 5802 5776"/>
                  <a:gd name="T17" fmla="*/ T16 w 29"/>
                  <a:gd name="T18" fmla="+- 0 10740 10702"/>
                  <a:gd name="T19" fmla="*/ 10740 h 48"/>
                  <a:gd name="T20" fmla="+- 0 5805 5776"/>
                  <a:gd name="T21" fmla="*/ T20 w 29"/>
                  <a:gd name="T22" fmla="+- 0 10740 10702"/>
                  <a:gd name="T23" fmla="*/ 10740 h 48"/>
                  <a:gd name="T24" fmla="+- 0 5805 5776"/>
                  <a:gd name="T25" fmla="*/ T24 w 29"/>
                  <a:gd name="T26" fmla="+- 0 10738 10702"/>
                  <a:gd name="T27" fmla="*/ 10738 h 48"/>
                  <a:gd name="T28" fmla="+- 0 5805 5776"/>
                  <a:gd name="T29" fmla="*/ T28 w 29"/>
                  <a:gd name="T30" fmla="+- 0 10735 10702"/>
                  <a:gd name="T31" fmla="*/ 10735 h 48"/>
                  <a:gd name="T32" fmla="+- 0 5805 5776"/>
                  <a:gd name="T33" fmla="*/ T32 w 29"/>
                  <a:gd name="T34" fmla="+- 0 10733 10702"/>
                  <a:gd name="T35" fmla="*/ 10733 h 48"/>
                  <a:gd name="T36" fmla="+- 0 5802 5776"/>
                  <a:gd name="T37" fmla="*/ T36 w 29"/>
                  <a:gd name="T38" fmla="+- 0 10733 10702"/>
                  <a:gd name="T39" fmla="*/ 10733 h 48"/>
                  <a:gd name="T40" fmla="+- 0 5802 5776"/>
                  <a:gd name="T41" fmla="*/ T40 w 29"/>
                  <a:gd name="T42" fmla="+- 0 10730 10702"/>
                  <a:gd name="T43" fmla="*/ 10730 h 48"/>
                  <a:gd name="T44" fmla="+- 0 5802 5776"/>
                  <a:gd name="T45" fmla="*/ T44 w 29"/>
                  <a:gd name="T46" fmla="+- 0 10728 10702"/>
                  <a:gd name="T47" fmla="*/ 10728 h 48"/>
                  <a:gd name="T48" fmla="+- 0 5802 5776"/>
                  <a:gd name="T49" fmla="*/ T48 w 29"/>
                  <a:gd name="T50" fmla="+- 0 10726 10702"/>
                  <a:gd name="T51" fmla="*/ 10726 h 48"/>
                  <a:gd name="T52" fmla="+- 0 5802 5776"/>
                  <a:gd name="T53" fmla="*/ T52 w 29"/>
                  <a:gd name="T54" fmla="+- 0 10723 10702"/>
                  <a:gd name="T55" fmla="*/ 10723 h 48"/>
                  <a:gd name="T56" fmla="+- 0 5800 5776"/>
                  <a:gd name="T57" fmla="*/ T56 w 29"/>
                  <a:gd name="T58" fmla="+- 0 10723 10702"/>
                  <a:gd name="T59" fmla="*/ 10723 h 48"/>
                  <a:gd name="T60" fmla="+- 0 5800 5776"/>
                  <a:gd name="T61" fmla="*/ T60 w 29"/>
                  <a:gd name="T62" fmla="+- 0 10721 10702"/>
                  <a:gd name="T63" fmla="*/ 10721 h 48"/>
                  <a:gd name="T64" fmla="+- 0 5798 5776"/>
                  <a:gd name="T65" fmla="*/ T64 w 29"/>
                  <a:gd name="T66" fmla="+- 0 10718 10702"/>
                  <a:gd name="T67" fmla="*/ 10718 h 48"/>
                  <a:gd name="T68" fmla="+- 0 5798 5776"/>
                  <a:gd name="T69" fmla="*/ T68 w 29"/>
                  <a:gd name="T70" fmla="+- 0 10716 10702"/>
                  <a:gd name="T71" fmla="*/ 10716 h 48"/>
                  <a:gd name="T72" fmla="+- 0 5795 5776"/>
                  <a:gd name="T73" fmla="*/ T72 w 29"/>
                  <a:gd name="T74" fmla="+- 0 10716 10702"/>
                  <a:gd name="T75" fmla="*/ 10716 h 48"/>
                  <a:gd name="T76" fmla="+- 0 5793 5776"/>
                  <a:gd name="T77" fmla="*/ T76 w 29"/>
                  <a:gd name="T78" fmla="+- 0 10716 10702"/>
                  <a:gd name="T79" fmla="*/ 10716 h 48"/>
                  <a:gd name="T80" fmla="+- 0 5793 5776"/>
                  <a:gd name="T81" fmla="*/ T80 w 29"/>
                  <a:gd name="T82" fmla="+- 0 10714 10702"/>
                  <a:gd name="T83" fmla="*/ 10714 h 48"/>
                  <a:gd name="T84" fmla="+- 0 5795 5776"/>
                  <a:gd name="T85" fmla="*/ T84 w 29"/>
                  <a:gd name="T86" fmla="+- 0 10714 10702"/>
                  <a:gd name="T87" fmla="*/ 10714 h 48"/>
                  <a:gd name="T88" fmla="+- 0 5795 5776"/>
                  <a:gd name="T89" fmla="*/ T88 w 29"/>
                  <a:gd name="T90" fmla="+- 0 10711 10702"/>
                  <a:gd name="T91" fmla="*/ 10711 h 48"/>
                  <a:gd name="T92" fmla="+- 0 5795 5776"/>
                  <a:gd name="T93" fmla="*/ T92 w 29"/>
                  <a:gd name="T94" fmla="+- 0 10709 10702"/>
                  <a:gd name="T95" fmla="*/ 10709 h 48"/>
                  <a:gd name="T96" fmla="+- 0 5795 5776"/>
                  <a:gd name="T97" fmla="*/ T96 w 29"/>
                  <a:gd name="T98" fmla="+- 0 10706 10702"/>
                  <a:gd name="T99" fmla="*/ 10706 h 48"/>
                  <a:gd name="T100" fmla="+- 0 5793 5776"/>
                  <a:gd name="T101" fmla="*/ T100 w 29"/>
                  <a:gd name="T102" fmla="+- 0 10704 10702"/>
                  <a:gd name="T103" fmla="*/ 10704 h 48"/>
                  <a:gd name="T104" fmla="+- 0 5790 5776"/>
                  <a:gd name="T105" fmla="*/ T104 w 29"/>
                  <a:gd name="T106" fmla="+- 0 10702 10702"/>
                  <a:gd name="T107" fmla="*/ 10702 h 48"/>
                  <a:gd name="T108" fmla="+- 0 5788 5776"/>
                  <a:gd name="T109" fmla="*/ T108 w 29"/>
                  <a:gd name="T110" fmla="+- 0 10704 10702"/>
                  <a:gd name="T111" fmla="*/ 10704 h 48"/>
                  <a:gd name="T112" fmla="+- 0 5786 5776"/>
                  <a:gd name="T113" fmla="*/ T112 w 29"/>
                  <a:gd name="T114" fmla="+- 0 10704 10702"/>
                  <a:gd name="T115" fmla="*/ 10704 h 48"/>
                  <a:gd name="T116" fmla="+- 0 5786 5776"/>
                  <a:gd name="T117" fmla="*/ T116 w 29"/>
                  <a:gd name="T118" fmla="+- 0 10706 10702"/>
                  <a:gd name="T119" fmla="*/ 10706 h 48"/>
                  <a:gd name="T120" fmla="+- 0 5786 5776"/>
                  <a:gd name="T121" fmla="*/ T120 w 29"/>
                  <a:gd name="T122" fmla="+- 0 10709 10702"/>
                  <a:gd name="T123" fmla="*/ 10709 h 48"/>
                  <a:gd name="T124" fmla="+- 0 5786 5776"/>
                  <a:gd name="T125" fmla="*/ T124 w 29"/>
                  <a:gd name="T126" fmla="+- 0 10711 10702"/>
                  <a:gd name="T127" fmla="*/ 10711 h 48"/>
                  <a:gd name="T128" fmla="+- 0 5786 5776"/>
                  <a:gd name="T129" fmla="*/ T128 w 29"/>
                  <a:gd name="T130" fmla="+- 0 10714 10702"/>
                  <a:gd name="T131" fmla="*/ 10714 h 48"/>
                  <a:gd name="T132" fmla="+- 0 5788 5776"/>
                  <a:gd name="T133" fmla="*/ T132 w 29"/>
                  <a:gd name="T134" fmla="+- 0 10714 10702"/>
                  <a:gd name="T135" fmla="*/ 10714 h 48"/>
                  <a:gd name="T136" fmla="+- 0 5788 5776"/>
                  <a:gd name="T137" fmla="*/ T136 w 29"/>
                  <a:gd name="T138" fmla="+- 0 10716 10702"/>
                  <a:gd name="T139" fmla="*/ 10716 h 48"/>
                  <a:gd name="T140" fmla="+- 0 5786 5776"/>
                  <a:gd name="T141" fmla="*/ T140 w 29"/>
                  <a:gd name="T142" fmla="+- 0 10716 10702"/>
                  <a:gd name="T143" fmla="*/ 10716 h 48"/>
                  <a:gd name="T144" fmla="+- 0 5783 5776"/>
                  <a:gd name="T145" fmla="*/ T144 w 29"/>
                  <a:gd name="T146" fmla="+- 0 10716 10702"/>
                  <a:gd name="T147" fmla="*/ 10716 h 48"/>
                  <a:gd name="T148" fmla="+- 0 5783 5776"/>
                  <a:gd name="T149" fmla="*/ T148 w 29"/>
                  <a:gd name="T150" fmla="+- 0 10718 10702"/>
                  <a:gd name="T151" fmla="*/ 10718 h 48"/>
                  <a:gd name="T152" fmla="+- 0 5781 5776"/>
                  <a:gd name="T153" fmla="*/ T152 w 29"/>
                  <a:gd name="T154" fmla="+- 0 10721 10702"/>
                  <a:gd name="T155" fmla="*/ 10721 h 48"/>
                  <a:gd name="T156" fmla="+- 0 5781 5776"/>
                  <a:gd name="T157" fmla="*/ T156 w 29"/>
                  <a:gd name="T158" fmla="+- 0 10723 10702"/>
                  <a:gd name="T159" fmla="*/ 10723 h 48"/>
                  <a:gd name="T160" fmla="+- 0 5778 5776"/>
                  <a:gd name="T161" fmla="*/ T160 w 29"/>
                  <a:gd name="T162" fmla="+- 0 10723 10702"/>
                  <a:gd name="T163" fmla="*/ 10723 h 48"/>
                  <a:gd name="T164" fmla="+- 0 5778 5776"/>
                  <a:gd name="T165" fmla="*/ T164 w 29"/>
                  <a:gd name="T166" fmla="+- 0 10726 10702"/>
                  <a:gd name="T167" fmla="*/ 10726 h 48"/>
                  <a:gd name="T168" fmla="+- 0 5778 5776"/>
                  <a:gd name="T169" fmla="*/ T168 w 29"/>
                  <a:gd name="T170" fmla="+- 0 10728 10702"/>
                  <a:gd name="T171" fmla="*/ 10728 h 48"/>
                  <a:gd name="T172" fmla="+- 0 5778 5776"/>
                  <a:gd name="T173" fmla="*/ T172 w 29"/>
                  <a:gd name="T174" fmla="+- 0 10730 10702"/>
                  <a:gd name="T175" fmla="*/ 10730 h 48"/>
                  <a:gd name="T176" fmla="+- 0 5778 5776"/>
                  <a:gd name="T177" fmla="*/ T176 w 29"/>
                  <a:gd name="T178" fmla="+- 0 10733 10702"/>
                  <a:gd name="T179" fmla="*/ 10733 h 48"/>
                  <a:gd name="T180" fmla="+- 0 5776 5776"/>
                  <a:gd name="T181" fmla="*/ T180 w 29"/>
                  <a:gd name="T182" fmla="+- 0 10733 10702"/>
                  <a:gd name="T183" fmla="*/ 10733 h 48"/>
                  <a:gd name="T184" fmla="+- 0 5776 5776"/>
                  <a:gd name="T185" fmla="*/ T184 w 29"/>
                  <a:gd name="T186" fmla="+- 0 10735 10702"/>
                  <a:gd name="T187" fmla="*/ 10735 h 48"/>
                  <a:gd name="T188" fmla="+- 0 5776 5776"/>
                  <a:gd name="T189" fmla="*/ T188 w 29"/>
                  <a:gd name="T190" fmla="+- 0 10738 10702"/>
                  <a:gd name="T191" fmla="*/ 10738 h 48"/>
                  <a:gd name="T192" fmla="+- 0 5776 5776"/>
                  <a:gd name="T193" fmla="*/ T192 w 29"/>
                  <a:gd name="T194" fmla="+- 0 10740 10702"/>
                  <a:gd name="T195" fmla="*/ 10740 h 48"/>
                  <a:gd name="T196" fmla="+- 0 5778 5776"/>
                  <a:gd name="T197" fmla="*/ T196 w 29"/>
                  <a:gd name="T198" fmla="+- 0 10742 10702"/>
                  <a:gd name="T199" fmla="*/ 10742 h 48"/>
                  <a:gd name="T200" fmla="+- 0 5778 5776"/>
                  <a:gd name="T201" fmla="*/ T200 w 29"/>
                  <a:gd name="T202" fmla="+- 0 10745 10702"/>
                  <a:gd name="T203" fmla="*/ 10745 h 48"/>
                  <a:gd name="T204" fmla="+- 0 5778 5776"/>
                  <a:gd name="T205" fmla="*/ T204 w 29"/>
                  <a:gd name="T206" fmla="+- 0 10747 10702"/>
                  <a:gd name="T207" fmla="*/ 10747 h 48"/>
                  <a:gd name="T208" fmla="+- 0 5778 5776"/>
                  <a:gd name="T209" fmla="*/ T208 w 29"/>
                  <a:gd name="T210" fmla="+- 0 10750 10702"/>
                  <a:gd name="T211" fmla="*/ 10750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</a:cxnLst>
                <a:rect l="0" t="0" r="r" b="b"/>
                <a:pathLst>
                  <a:path w="29" h="48">
                    <a:moveTo>
                      <a:pt x="26" y="48"/>
                    </a:moveTo>
                    <a:lnTo>
                      <a:pt x="26" y="45"/>
                    </a:lnTo>
                    <a:lnTo>
                      <a:pt x="26" y="43"/>
                    </a:lnTo>
                    <a:lnTo>
                      <a:pt x="26" y="40"/>
                    </a:lnTo>
                    <a:lnTo>
                      <a:pt x="26" y="38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9" y="31"/>
                    </a:lnTo>
                    <a:lnTo>
                      <a:pt x="26" y="31"/>
                    </a:lnTo>
                    <a:lnTo>
                      <a:pt x="26" y="28"/>
                    </a:lnTo>
                    <a:lnTo>
                      <a:pt x="26" y="26"/>
                    </a:lnTo>
                    <a:lnTo>
                      <a:pt x="26" y="24"/>
                    </a:lnTo>
                    <a:lnTo>
                      <a:pt x="26" y="21"/>
                    </a:lnTo>
                    <a:lnTo>
                      <a:pt x="24" y="21"/>
                    </a:lnTo>
                    <a:lnTo>
                      <a:pt x="24" y="19"/>
                    </a:lnTo>
                    <a:lnTo>
                      <a:pt x="22" y="16"/>
                    </a:lnTo>
                    <a:lnTo>
                      <a:pt x="22" y="14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10" y="14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5" y="19"/>
                    </a:lnTo>
                    <a:lnTo>
                      <a:pt x="5" y="21"/>
                    </a:lnTo>
                    <a:lnTo>
                      <a:pt x="2" y="21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28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2" y="43"/>
                    </a:lnTo>
                    <a:lnTo>
                      <a:pt x="2" y="45"/>
                    </a:lnTo>
                    <a:lnTo>
                      <a:pt x="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64" name="Group 12723"/>
            <p:cNvGrpSpPr>
              <a:grpSpLocks/>
            </p:cNvGrpSpPr>
            <p:nvPr/>
          </p:nvGrpSpPr>
          <p:grpSpPr bwMode="auto">
            <a:xfrm>
              <a:off x="5790" y="10771"/>
              <a:ext cx="17" cy="14"/>
              <a:chOff x="5790" y="10771"/>
              <a:chExt cx="17" cy="14"/>
            </a:xfrm>
          </p:grpSpPr>
          <p:sp>
            <p:nvSpPr>
              <p:cNvPr id="19691" name="Freeform 12724"/>
              <p:cNvSpPr>
                <a:spLocks/>
              </p:cNvSpPr>
              <p:nvPr/>
            </p:nvSpPr>
            <p:spPr bwMode="auto">
              <a:xfrm>
                <a:off x="5790" y="10771"/>
                <a:ext cx="17" cy="14"/>
              </a:xfrm>
              <a:custGeom>
                <a:avLst/>
                <a:gdLst>
                  <a:gd name="T0" fmla="+- 0 5790 5790"/>
                  <a:gd name="T1" fmla="*/ T0 w 17"/>
                  <a:gd name="T2" fmla="+- 0 10771 10771"/>
                  <a:gd name="T3" fmla="*/ 10771 h 14"/>
                  <a:gd name="T4" fmla="+- 0 5790 5790"/>
                  <a:gd name="T5" fmla="*/ T4 w 17"/>
                  <a:gd name="T6" fmla="+- 0 10786 10771"/>
                  <a:gd name="T7" fmla="*/ 10786 h 14"/>
                  <a:gd name="T8" fmla="+- 0 5807 5790"/>
                  <a:gd name="T9" fmla="*/ T8 w 17"/>
                  <a:gd name="T10" fmla="+- 0 10786 10771"/>
                  <a:gd name="T11" fmla="*/ 1078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65" name="Group 12725"/>
            <p:cNvGrpSpPr>
              <a:grpSpLocks/>
            </p:cNvGrpSpPr>
            <p:nvPr/>
          </p:nvGrpSpPr>
          <p:grpSpPr bwMode="auto">
            <a:xfrm>
              <a:off x="5896" y="10548"/>
              <a:ext cx="48" cy="70"/>
              <a:chOff x="5896" y="10548"/>
              <a:chExt cx="48" cy="70"/>
            </a:xfrm>
          </p:grpSpPr>
          <p:sp>
            <p:nvSpPr>
              <p:cNvPr id="19690" name="Freeform 12726"/>
              <p:cNvSpPr>
                <a:spLocks/>
              </p:cNvSpPr>
              <p:nvPr/>
            </p:nvSpPr>
            <p:spPr bwMode="auto">
              <a:xfrm>
                <a:off x="5896" y="10548"/>
                <a:ext cx="48" cy="70"/>
              </a:xfrm>
              <a:custGeom>
                <a:avLst/>
                <a:gdLst>
                  <a:gd name="T0" fmla="+- 0 5908 5896"/>
                  <a:gd name="T1" fmla="*/ T0 w 48"/>
                  <a:gd name="T2" fmla="+- 0 10591 10548"/>
                  <a:gd name="T3" fmla="*/ 10591 h 70"/>
                  <a:gd name="T4" fmla="+- 0 5908 5896"/>
                  <a:gd name="T5" fmla="*/ T4 w 48"/>
                  <a:gd name="T6" fmla="+- 0 10586 10548"/>
                  <a:gd name="T7" fmla="*/ 10586 h 70"/>
                  <a:gd name="T8" fmla="+- 0 5906 5896"/>
                  <a:gd name="T9" fmla="*/ T8 w 48"/>
                  <a:gd name="T10" fmla="+- 0 10584 10548"/>
                  <a:gd name="T11" fmla="*/ 10584 h 70"/>
                  <a:gd name="T12" fmla="+- 0 5908 5896"/>
                  <a:gd name="T13" fmla="*/ T12 w 48"/>
                  <a:gd name="T14" fmla="+- 0 10579 10548"/>
                  <a:gd name="T15" fmla="*/ 10579 h 70"/>
                  <a:gd name="T16" fmla="+- 0 5908 5896"/>
                  <a:gd name="T17" fmla="*/ T16 w 48"/>
                  <a:gd name="T18" fmla="+- 0 10574 10548"/>
                  <a:gd name="T19" fmla="*/ 10574 h 70"/>
                  <a:gd name="T20" fmla="+- 0 5908 5896"/>
                  <a:gd name="T21" fmla="*/ T20 w 48"/>
                  <a:gd name="T22" fmla="+- 0 10570 10548"/>
                  <a:gd name="T23" fmla="*/ 10570 h 70"/>
                  <a:gd name="T24" fmla="+- 0 5910 5896"/>
                  <a:gd name="T25" fmla="*/ T24 w 48"/>
                  <a:gd name="T26" fmla="+- 0 10567 10548"/>
                  <a:gd name="T27" fmla="*/ 10567 h 70"/>
                  <a:gd name="T28" fmla="+- 0 5913 5896"/>
                  <a:gd name="T29" fmla="*/ T28 w 48"/>
                  <a:gd name="T30" fmla="+- 0 10565 10548"/>
                  <a:gd name="T31" fmla="*/ 10565 h 70"/>
                  <a:gd name="T32" fmla="+- 0 5915 5896"/>
                  <a:gd name="T33" fmla="*/ T32 w 48"/>
                  <a:gd name="T34" fmla="+- 0 10562 10548"/>
                  <a:gd name="T35" fmla="*/ 10562 h 70"/>
                  <a:gd name="T36" fmla="+- 0 5918 5896"/>
                  <a:gd name="T37" fmla="*/ T36 w 48"/>
                  <a:gd name="T38" fmla="+- 0 10560 10548"/>
                  <a:gd name="T39" fmla="*/ 10560 h 70"/>
                  <a:gd name="T40" fmla="+- 0 5915 5896"/>
                  <a:gd name="T41" fmla="*/ T40 w 48"/>
                  <a:gd name="T42" fmla="+- 0 10558 10548"/>
                  <a:gd name="T43" fmla="*/ 10558 h 70"/>
                  <a:gd name="T44" fmla="+- 0 5915 5896"/>
                  <a:gd name="T45" fmla="*/ T44 w 48"/>
                  <a:gd name="T46" fmla="+- 0 10553 10548"/>
                  <a:gd name="T47" fmla="*/ 10553 h 70"/>
                  <a:gd name="T48" fmla="+- 0 5918 5896"/>
                  <a:gd name="T49" fmla="*/ T48 w 48"/>
                  <a:gd name="T50" fmla="+- 0 10550 10548"/>
                  <a:gd name="T51" fmla="*/ 10550 h 70"/>
                  <a:gd name="T52" fmla="+- 0 5920 5896"/>
                  <a:gd name="T53" fmla="*/ T52 w 48"/>
                  <a:gd name="T54" fmla="+- 0 10548 10548"/>
                  <a:gd name="T55" fmla="*/ 10548 h 70"/>
                  <a:gd name="T56" fmla="+- 0 5922 5896"/>
                  <a:gd name="T57" fmla="*/ T56 w 48"/>
                  <a:gd name="T58" fmla="+- 0 10550 10548"/>
                  <a:gd name="T59" fmla="*/ 10550 h 70"/>
                  <a:gd name="T60" fmla="+- 0 5925 5896"/>
                  <a:gd name="T61" fmla="*/ T60 w 48"/>
                  <a:gd name="T62" fmla="+- 0 10553 10548"/>
                  <a:gd name="T63" fmla="*/ 10553 h 70"/>
                  <a:gd name="T64" fmla="+- 0 5925 5896"/>
                  <a:gd name="T65" fmla="*/ T64 w 48"/>
                  <a:gd name="T66" fmla="+- 0 10558 10548"/>
                  <a:gd name="T67" fmla="*/ 10558 h 70"/>
                  <a:gd name="T68" fmla="+- 0 5925 5896"/>
                  <a:gd name="T69" fmla="*/ T68 w 48"/>
                  <a:gd name="T70" fmla="+- 0 10560 10548"/>
                  <a:gd name="T71" fmla="*/ 10560 h 70"/>
                  <a:gd name="T72" fmla="+- 0 5927 5896"/>
                  <a:gd name="T73" fmla="*/ T72 w 48"/>
                  <a:gd name="T74" fmla="+- 0 10562 10548"/>
                  <a:gd name="T75" fmla="*/ 10562 h 70"/>
                  <a:gd name="T76" fmla="+- 0 5930 5896"/>
                  <a:gd name="T77" fmla="*/ T76 w 48"/>
                  <a:gd name="T78" fmla="+- 0 10565 10548"/>
                  <a:gd name="T79" fmla="*/ 10565 h 70"/>
                  <a:gd name="T80" fmla="+- 0 5932 5896"/>
                  <a:gd name="T81" fmla="*/ T80 w 48"/>
                  <a:gd name="T82" fmla="+- 0 10570 10548"/>
                  <a:gd name="T83" fmla="*/ 10570 h 70"/>
                  <a:gd name="T84" fmla="+- 0 5932 5896"/>
                  <a:gd name="T85" fmla="*/ T84 w 48"/>
                  <a:gd name="T86" fmla="+- 0 10574 10548"/>
                  <a:gd name="T87" fmla="*/ 10574 h 70"/>
                  <a:gd name="T88" fmla="+- 0 5934 5896"/>
                  <a:gd name="T89" fmla="*/ T88 w 48"/>
                  <a:gd name="T90" fmla="+- 0 10577 10548"/>
                  <a:gd name="T91" fmla="*/ 10577 h 70"/>
                  <a:gd name="T92" fmla="+- 0 5934 5896"/>
                  <a:gd name="T93" fmla="*/ T92 w 48"/>
                  <a:gd name="T94" fmla="+- 0 10582 10548"/>
                  <a:gd name="T95" fmla="*/ 10582 h 70"/>
                  <a:gd name="T96" fmla="+- 0 5934 5896"/>
                  <a:gd name="T97" fmla="*/ T96 w 48"/>
                  <a:gd name="T98" fmla="+- 0 10586 10548"/>
                  <a:gd name="T99" fmla="*/ 10586 h 70"/>
                  <a:gd name="T100" fmla="+- 0 5932 5896"/>
                  <a:gd name="T101" fmla="*/ T100 w 48"/>
                  <a:gd name="T102" fmla="+- 0 10591 10548"/>
                  <a:gd name="T103" fmla="*/ 10591 h 70"/>
                  <a:gd name="T104" fmla="+- 0 5934 5896"/>
                  <a:gd name="T105" fmla="*/ T104 w 48"/>
                  <a:gd name="T106" fmla="+- 0 10594 10548"/>
                  <a:gd name="T107" fmla="*/ 10594 h 70"/>
                  <a:gd name="T108" fmla="+- 0 5937 5896"/>
                  <a:gd name="T109" fmla="*/ T108 w 48"/>
                  <a:gd name="T110" fmla="+- 0 10596 10548"/>
                  <a:gd name="T111" fmla="*/ 10596 h 70"/>
                  <a:gd name="T112" fmla="+- 0 5942 5896"/>
                  <a:gd name="T113" fmla="*/ T112 w 48"/>
                  <a:gd name="T114" fmla="+- 0 10598 10548"/>
                  <a:gd name="T115" fmla="*/ 10598 h 70"/>
                  <a:gd name="T116" fmla="+- 0 5944 5896"/>
                  <a:gd name="T117" fmla="*/ T116 w 48"/>
                  <a:gd name="T118" fmla="+- 0 10601 10548"/>
                  <a:gd name="T119" fmla="*/ 10601 h 70"/>
                  <a:gd name="T120" fmla="+- 0 5944 5896"/>
                  <a:gd name="T121" fmla="*/ T120 w 48"/>
                  <a:gd name="T122" fmla="+- 0 10606 10548"/>
                  <a:gd name="T123" fmla="*/ 10606 h 70"/>
                  <a:gd name="T124" fmla="+- 0 5942 5896"/>
                  <a:gd name="T125" fmla="*/ T124 w 48"/>
                  <a:gd name="T126" fmla="+- 0 10608 10548"/>
                  <a:gd name="T127" fmla="*/ 10608 h 70"/>
                  <a:gd name="T128" fmla="+- 0 5939 5896"/>
                  <a:gd name="T129" fmla="*/ T128 w 48"/>
                  <a:gd name="T130" fmla="+- 0 10610 10548"/>
                  <a:gd name="T131" fmla="*/ 10610 h 70"/>
                  <a:gd name="T132" fmla="+- 0 5937 5896"/>
                  <a:gd name="T133" fmla="*/ T132 w 48"/>
                  <a:gd name="T134" fmla="+- 0 10613 10548"/>
                  <a:gd name="T135" fmla="*/ 10613 h 70"/>
                  <a:gd name="T136" fmla="+- 0 5934 5896"/>
                  <a:gd name="T137" fmla="*/ T136 w 48"/>
                  <a:gd name="T138" fmla="+- 0 10615 10548"/>
                  <a:gd name="T139" fmla="*/ 10615 h 70"/>
                  <a:gd name="T140" fmla="+- 0 5930 5896"/>
                  <a:gd name="T141" fmla="*/ T140 w 48"/>
                  <a:gd name="T142" fmla="+- 0 10615 10548"/>
                  <a:gd name="T143" fmla="*/ 10615 h 70"/>
                  <a:gd name="T144" fmla="+- 0 5925 5896"/>
                  <a:gd name="T145" fmla="*/ T144 w 48"/>
                  <a:gd name="T146" fmla="+- 0 10615 10548"/>
                  <a:gd name="T147" fmla="*/ 10615 h 70"/>
                  <a:gd name="T148" fmla="+- 0 5920 5896"/>
                  <a:gd name="T149" fmla="*/ T148 w 48"/>
                  <a:gd name="T150" fmla="+- 0 10618 10548"/>
                  <a:gd name="T151" fmla="*/ 10618 h 70"/>
                  <a:gd name="T152" fmla="+- 0 5915 5896"/>
                  <a:gd name="T153" fmla="*/ T152 w 48"/>
                  <a:gd name="T154" fmla="+- 0 10615 10548"/>
                  <a:gd name="T155" fmla="*/ 10615 h 70"/>
                  <a:gd name="T156" fmla="+- 0 5910 5896"/>
                  <a:gd name="T157" fmla="*/ T156 w 48"/>
                  <a:gd name="T158" fmla="+- 0 10615 10548"/>
                  <a:gd name="T159" fmla="*/ 10615 h 70"/>
                  <a:gd name="T160" fmla="+- 0 5906 5896"/>
                  <a:gd name="T161" fmla="*/ T160 w 48"/>
                  <a:gd name="T162" fmla="+- 0 10615 10548"/>
                  <a:gd name="T163" fmla="*/ 10615 h 70"/>
                  <a:gd name="T164" fmla="+- 0 5903 5896"/>
                  <a:gd name="T165" fmla="*/ T164 w 48"/>
                  <a:gd name="T166" fmla="+- 0 10613 10548"/>
                  <a:gd name="T167" fmla="*/ 10613 h 70"/>
                  <a:gd name="T168" fmla="+- 0 5901 5896"/>
                  <a:gd name="T169" fmla="*/ T168 w 48"/>
                  <a:gd name="T170" fmla="+- 0 10610 10548"/>
                  <a:gd name="T171" fmla="*/ 10610 h 70"/>
                  <a:gd name="T172" fmla="+- 0 5898 5896"/>
                  <a:gd name="T173" fmla="*/ T172 w 48"/>
                  <a:gd name="T174" fmla="+- 0 10608 10548"/>
                  <a:gd name="T175" fmla="*/ 10608 h 70"/>
                  <a:gd name="T176" fmla="+- 0 5896 5896"/>
                  <a:gd name="T177" fmla="*/ T176 w 48"/>
                  <a:gd name="T178" fmla="+- 0 10606 10548"/>
                  <a:gd name="T179" fmla="*/ 10606 h 70"/>
                  <a:gd name="T180" fmla="+- 0 5896 5896"/>
                  <a:gd name="T181" fmla="*/ T180 w 48"/>
                  <a:gd name="T182" fmla="+- 0 10601 10548"/>
                  <a:gd name="T183" fmla="*/ 10601 h 70"/>
                  <a:gd name="T184" fmla="+- 0 5898 5896"/>
                  <a:gd name="T185" fmla="*/ T184 w 48"/>
                  <a:gd name="T186" fmla="+- 0 10598 10548"/>
                  <a:gd name="T187" fmla="*/ 10598 h 70"/>
                  <a:gd name="T188" fmla="+- 0 5901 5896"/>
                  <a:gd name="T189" fmla="*/ T188 w 48"/>
                  <a:gd name="T190" fmla="+- 0 10596 10548"/>
                  <a:gd name="T191" fmla="*/ 10596 h 70"/>
                  <a:gd name="T192" fmla="+- 0 5906 5896"/>
                  <a:gd name="T193" fmla="*/ T192 w 48"/>
                  <a:gd name="T194" fmla="+- 0 10596 10548"/>
                  <a:gd name="T195" fmla="*/ 10596 h 70"/>
                  <a:gd name="T196" fmla="+- 0 5908 5896"/>
                  <a:gd name="T197" fmla="*/ T196 w 48"/>
                  <a:gd name="T198" fmla="+- 0 10594 10548"/>
                  <a:gd name="T199" fmla="*/ 1059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</a:cxnLst>
                <a:rect l="0" t="0" r="r" b="b"/>
                <a:pathLst>
                  <a:path w="48" h="70">
                    <a:moveTo>
                      <a:pt x="12" y="46"/>
                    </a:moveTo>
                    <a:lnTo>
                      <a:pt x="12" y="43"/>
                    </a:lnTo>
                    <a:lnTo>
                      <a:pt x="12" y="41"/>
                    </a:lnTo>
                    <a:lnTo>
                      <a:pt x="12" y="38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10" y="34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10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34" y="17"/>
                    </a:lnTo>
                    <a:lnTo>
                      <a:pt x="34" y="19"/>
                    </a:lnTo>
                    <a:lnTo>
                      <a:pt x="36" y="22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6" y="29"/>
                    </a:lnTo>
                    <a:lnTo>
                      <a:pt x="38" y="29"/>
                    </a:lnTo>
                    <a:lnTo>
                      <a:pt x="38" y="31"/>
                    </a:lnTo>
                    <a:lnTo>
                      <a:pt x="38" y="34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6"/>
                    </a:lnTo>
                    <a:lnTo>
                      <a:pt x="38" y="46"/>
                    </a:lnTo>
                    <a:lnTo>
                      <a:pt x="38" y="48"/>
                    </a:lnTo>
                    <a:lnTo>
                      <a:pt x="41" y="48"/>
                    </a:lnTo>
                    <a:lnTo>
                      <a:pt x="43" y="50"/>
                    </a:lnTo>
                    <a:lnTo>
                      <a:pt x="46" y="50"/>
                    </a:lnTo>
                    <a:lnTo>
                      <a:pt x="46" y="53"/>
                    </a:lnTo>
                    <a:lnTo>
                      <a:pt x="48" y="53"/>
                    </a:lnTo>
                    <a:lnTo>
                      <a:pt x="48" y="55"/>
                    </a:lnTo>
                    <a:lnTo>
                      <a:pt x="48" y="58"/>
                    </a:lnTo>
                    <a:lnTo>
                      <a:pt x="48" y="60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3" y="62"/>
                    </a:lnTo>
                    <a:lnTo>
                      <a:pt x="43" y="65"/>
                    </a:lnTo>
                    <a:lnTo>
                      <a:pt x="41" y="65"/>
                    </a:lnTo>
                    <a:lnTo>
                      <a:pt x="38" y="65"/>
                    </a:lnTo>
                    <a:lnTo>
                      <a:pt x="38" y="67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1" y="67"/>
                    </a:lnTo>
                    <a:lnTo>
                      <a:pt x="29" y="67"/>
                    </a:lnTo>
                    <a:lnTo>
                      <a:pt x="26" y="70"/>
                    </a:lnTo>
                    <a:lnTo>
                      <a:pt x="24" y="70"/>
                    </a:lnTo>
                    <a:lnTo>
                      <a:pt x="22" y="70"/>
                    </a:lnTo>
                    <a:lnTo>
                      <a:pt x="19" y="67"/>
                    </a:lnTo>
                    <a:lnTo>
                      <a:pt x="17" y="67"/>
                    </a:lnTo>
                    <a:lnTo>
                      <a:pt x="14" y="67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10" y="65"/>
                    </a:lnTo>
                    <a:lnTo>
                      <a:pt x="7" y="65"/>
                    </a:lnTo>
                    <a:lnTo>
                      <a:pt x="5" y="65"/>
                    </a:lnTo>
                    <a:lnTo>
                      <a:pt x="5" y="62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2" y="53"/>
                    </a:lnTo>
                    <a:lnTo>
                      <a:pt x="2" y="50"/>
                    </a:lnTo>
                    <a:lnTo>
                      <a:pt x="5" y="50"/>
                    </a:lnTo>
                    <a:lnTo>
                      <a:pt x="5" y="48"/>
                    </a:lnTo>
                    <a:lnTo>
                      <a:pt x="7" y="48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66" name="Group 12727"/>
            <p:cNvGrpSpPr>
              <a:grpSpLocks/>
            </p:cNvGrpSpPr>
            <p:nvPr/>
          </p:nvGrpSpPr>
          <p:grpSpPr bwMode="auto">
            <a:xfrm>
              <a:off x="5920" y="10618"/>
              <a:ext cx="17" cy="12"/>
              <a:chOff x="5920" y="10618"/>
              <a:chExt cx="17" cy="12"/>
            </a:xfrm>
          </p:grpSpPr>
          <p:sp>
            <p:nvSpPr>
              <p:cNvPr id="19689" name="Freeform 12728"/>
              <p:cNvSpPr>
                <a:spLocks/>
              </p:cNvSpPr>
              <p:nvPr/>
            </p:nvSpPr>
            <p:spPr bwMode="auto">
              <a:xfrm>
                <a:off x="5920" y="10618"/>
                <a:ext cx="17" cy="12"/>
              </a:xfrm>
              <a:custGeom>
                <a:avLst/>
                <a:gdLst>
                  <a:gd name="T0" fmla="+- 0 5920 5920"/>
                  <a:gd name="T1" fmla="*/ T0 w 17"/>
                  <a:gd name="T2" fmla="+- 0 10618 10618"/>
                  <a:gd name="T3" fmla="*/ 10618 h 12"/>
                  <a:gd name="T4" fmla="+- 0 5920 5920"/>
                  <a:gd name="T5" fmla="*/ T4 w 17"/>
                  <a:gd name="T6" fmla="+- 0 10630 10618"/>
                  <a:gd name="T7" fmla="*/ 10630 h 12"/>
                  <a:gd name="T8" fmla="+- 0 5937 5920"/>
                  <a:gd name="T9" fmla="*/ T8 w 17"/>
                  <a:gd name="T10" fmla="+- 0 10630 10618"/>
                  <a:gd name="T11" fmla="*/ 10630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67" name="Group 12729"/>
            <p:cNvGrpSpPr>
              <a:grpSpLocks/>
            </p:cNvGrpSpPr>
            <p:nvPr/>
          </p:nvGrpSpPr>
          <p:grpSpPr bwMode="auto">
            <a:xfrm>
              <a:off x="6153" y="10459"/>
              <a:ext cx="48" cy="70"/>
              <a:chOff x="6153" y="10459"/>
              <a:chExt cx="48" cy="70"/>
            </a:xfrm>
          </p:grpSpPr>
          <p:sp>
            <p:nvSpPr>
              <p:cNvPr id="19688" name="Freeform 12730"/>
              <p:cNvSpPr>
                <a:spLocks/>
              </p:cNvSpPr>
              <p:nvPr/>
            </p:nvSpPr>
            <p:spPr bwMode="auto">
              <a:xfrm>
                <a:off x="6153" y="10459"/>
                <a:ext cx="48" cy="70"/>
              </a:xfrm>
              <a:custGeom>
                <a:avLst/>
                <a:gdLst>
                  <a:gd name="T0" fmla="+- 0 6165 6153"/>
                  <a:gd name="T1" fmla="*/ T0 w 48"/>
                  <a:gd name="T2" fmla="+- 0 10505 10459"/>
                  <a:gd name="T3" fmla="*/ 10505 h 70"/>
                  <a:gd name="T4" fmla="+- 0 6162 6153"/>
                  <a:gd name="T5" fmla="*/ T4 w 48"/>
                  <a:gd name="T6" fmla="+- 0 10507 10459"/>
                  <a:gd name="T7" fmla="*/ 10507 h 70"/>
                  <a:gd name="T8" fmla="+- 0 6160 6153"/>
                  <a:gd name="T9" fmla="*/ T8 w 48"/>
                  <a:gd name="T10" fmla="+- 0 10510 10459"/>
                  <a:gd name="T11" fmla="*/ 10510 h 70"/>
                  <a:gd name="T12" fmla="+- 0 6155 6153"/>
                  <a:gd name="T13" fmla="*/ T12 w 48"/>
                  <a:gd name="T14" fmla="+- 0 10512 10459"/>
                  <a:gd name="T15" fmla="*/ 10512 h 70"/>
                  <a:gd name="T16" fmla="+- 0 6153 6153"/>
                  <a:gd name="T17" fmla="*/ T16 w 48"/>
                  <a:gd name="T18" fmla="+- 0 10514 10459"/>
                  <a:gd name="T19" fmla="*/ 10514 h 70"/>
                  <a:gd name="T20" fmla="+- 0 6155 6153"/>
                  <a:gd name="T21" fmla="*/ T20 w 48"/>
                  <a:gd name="T22" fmla="+- 0 10519 10459"/>
                  <a:gd name="T23" fmla="*/ 10519 h 70"/>
                  <a:gd name="T24" fmla="+- 0 6158 6153"/>
                  <a:gd name="T25" fmla="*/ T24 w 48"/>
                  <a:gd name="T26" fmla="+- 0 10522 10459"/>
                  <a:gd name="T27" fmla="*/ 10522 h 70"/>
                  <a:gd name="T28" fmla="+- 0 6160 6153"/>
                  <a:gd name="T29" fmla="*/ T28 w 48"/>
                  <a:gd name="T30" fmla="+- 0 10524 10459"/>
                  <a:gd name="T31" fmla="*/ 10524 h 70"/>
                  <a:gd name="T32" fmla="+- 0 6165 6153"/>
                  <a:gd name="T33" fmla="*/ T32 w 48"/>
                  <a:gd name="T34" fmla="+- 0 10526 10459"/>
                  <a:gd name="T35" fmla="*/ 10526 h 70"/>
                  <a:gd name="T36" fmla="+- 0 6170 6153"/>
                  <a:gd name="T37" fmla="*/ T36 w 48"/>
                  <a:gd name="T38" fmla="+- 0 10526 10459"/>
                  <a:gd name="T39" fmla="*/ 10526 h 70"/>
                  <a:gd name="T40" fmla="+- 0 6172 6153"/>
                  <a:gd name="T41" fmla="*/ T40 w 48"/>
                  <a:gd name="T42" fmla="+- 0 10529 10459"/>
                  <a:gd name="T43" fmla="*/ 10529 h 70"/>
                  <a:gd name="T44" fmla="+- 0 6186 6153"/>
                  <a:gd name="T45" fmla="*/ T44 w 48"/>
                  <a:gd name="T46" fmla="+- 0 10526 10459"/>
                  <a:gd name="T47" fmla="*/ 10526 h 70"/>
                  <a:gd name="T48" fmla="+- 0 6191 6153"/>
                  <a:gd name="T49" fmla="*/ T48 w 48"/>
                  <a:gd name="T50" fmla="+- 0 10526 10459"/>
                  <a:gd name="T51" fmla="*/ 10526 h 70"/>
                  <a:gd name="T52" fmla="+- 0 6194 6153"/>
                  <a:gd name="T53" fmla="*/ T52 w 48"/>
                  <a:gd name="T54" fmla="+- 0 10524 10459"/>
                  <a:gd name="T55" fmla="*/ 10524 h 70"/>
                  <a:gd name="T56" fmla="+- 0 6198 6153"/>
                  <a:gd name="T57" fmla="*/ T56 w 48"/>
                  <a:gd name="T58" fmla="+- 0 10522 10459"/>
                  <a:gd name="T59" fmla="*/ 10522 h 70"/>
                  <a:gd name="T60" fmla="+- 0 6201 6153"/>
                  <a:gd name="T61" fmla="*/ T60 w 48"/>
                  <a:gd name="T62" fmla="+- 0 10519 10459"/>
                  <a:gd name="T63" fmla="*/ 10519 h 70"/>
                  <a:gd name="T64" fmla="+- 0 6201 6153"/>
                  <a:gd name="T65" fmla="*/ T64 w 48"/>
                  <a:gd name="T66" fmla="+- 0 10514 10459"/>
                  <a:gd name="T67" fmla="*/ 10514 h 70"/>
                  <a:gd name="T68" fmla="+- 0 6198 6153"/>
                  <a:gd name="T69" fmla="*/ T68 w 48"/>
                  <a:gd name="T70" fmla="+- 0 10512 10459"/>
                  <a:gd name="T71" fmla="*/ 10512 h 70"/>
                  <a:gd name="T72" fmla="+- 0 6196 6153"/>
                  <a:gd name="T73" fmla="*/ T72 w 48"/>
                  <a:gd name="T74" fmla="+- 0 10510 10459"/>
                  <a:gd name="T75" fmla="*/ 10510 h 70"/>
                  <a:gd name="T76" fmla="+- 0 6191 6153"/>
                  <a:gd name="T77" fmla="*/ T76 w 48"/>
                  <a:gd name="T78" fmla="+- 0 10507 10459"/>
                  <a:gd name="T79" fmla="*/ 10507 h 70"/>
                  <a:gd name="T80" fmla="+- 0 6189 6153"/>
                  <a:gd name="T81" fmla="*/ T80 w 48"/>
                  <a:gd name="T82" fmla="+- 0 10502 10459"/>
                  <a:gd name="T83" fmla="*/ 10502 h 70"/>
                  <a:gd name="T84" fmla="+- 0 6191 6153"/>
                  <a:gd name="T85" fmla="*/ T84 w 48"/>
                  <a:gd name="T86" fmla="+- 0 10500 10459"/>
                  <a:gd name="T87" fmla="*/ 10500 h 70"/>
                  <a:gd name="T88" fmla="+- 0 6189 6153"/>
                  <a:gd name="T89" fmla="*/ T88 w 48"/>
                  <a:gd name="T90" fmla="+- 0 10486 10459"/>
                  <a:gd name="T91" fmla="*/ 10486 h 70"/>
                  <a:gd name="T92" fmla="+- 0 6189 6153"/>
                  <a:gd name="T93" fmla="*/ T92 w 48"/>
                  <a:gd name="T94" fmla="+- 0 10481 10459"/>
                  <a:gd name="T95" fmla="*/ 10481 h 70"/>
                  <a:gd name="T96" fmla="+- 0 6186 6153"/>
                  <a:gd name="T97" fmla="*/ T96 w 48"/>
                  <a:gd name="T98" fmla="+- 0 10478 10459"/>
                  <a:gd name="T99" fmla="*/ 10478 h 70"/>
                  <a:gd name="T100" fmla="+- 0 6184 6153"/>
                  <a:gd name="T101" fmla="*/ T100 w 48"/>
                  <a:gd name="T102" fmla="+- 0 10476 10459"/>
                  <a:gd name="T103" fmla="*/ 10476 h 70"/>
                  <a:gd name="T104" fmla="+- 0 6182 6153"/>
                  <a:gd name="T105" fmla="*/ T104 w 48"/>
                  <a:gd name="T106" fmla="+- 0 10474 10459"/>
                  <a:gd name="T107" fmla="*/ 10474 h 70"/>
                  <a:gd name="T108" fmla="+- 0 6179 6153"/>
                  <a:gd name="T109" fmla="*/ T108 w 48"/>
                  <a:gd name="T110" fmla="+- 0 10471 10459"/>
                  <a:gd name="T111" fmla="*/ 10471 h 70"/>
                  <a:gd name="T112" fmla="+- 0 6182 6153"/>
                  <a:gd name="T113" fmla="*/ T112 w 48"/>
                  <a:gd name="T114" fmla="+- 0 10469 10459"/>
                  <a:gd name="T115" fmla="*/ 10469 h 70"/>
                  <a:gd name="T116" fmla="+- 0 6182 6153"/>
                  <a:gd name="T117" fmla="*/ T116 w 48"/>
                  <a:gd name="T118" fmla="+- 0 10464 10459"/>
                  <a:gd name="T119" fmla="*/ 10464 h 70"/>
                  <a:gd name="T120" fmla="+- 0 6179 6153"/>
                  <a:gd name="T121" fmla="*/ T120 w 48"/>
                  <a:gd name="T122" fmla="+- 0 10462 10459"/>
                  <a:gd name="T123" fmla="*/ 10462 h 70"/>
                  <a:gd name="T124" fmla="+- 0 6177 6153"/>
                  <a:gd name="T125" fmla="*/ T124 w 48"/>
                  <a:gd name="T126" fmla="+- 0 10459 10459"/>
                  <a:gd name="T127" fmla="*/ 10459 h 70"/>
                  <a:gd name="T128" fmla="+- 0 6174 6153"/>
                  <a:gd name="T129" fmla="*/ T128 w 48"/>
                  <a:gd name="T130" fmla="+- 0 10462 10459"/>
                  <a:gd name="T131" fmla="*/ 10462 h 70"/>
                  <a:gd name="T132" fmla="+- 0 6172 6153"/>
                  <a:gd name="T133" fmla="*/ T132 w 48"/>
                  <a:gd name="T134" fmla="+- 0 10464 10459"/>
                  <a:gd name="T135" fmla="*/ 10464 h 70"/>
                  <a:gd name="T136" fmla="+- 0 6172 6153"/>
                  <a:gd name="T137" fmla="*/ T136 w 48"/>
                  <a:gd name="T138" fmla="+- 0 10469 10459"/>
                  <a:gd name="T139" fmla="*/ 10469 h 70"/>
                  <a:gd name="T140" fmla="+- 0 6174 6153"/>
                  <a:gd name="T141" fmla="*/ T140 w 48"/>
                  <a:gd name="T142" fmla="+- 0 10471 10459"/>
                  <a:gd name="T143" fmla="*/ 10471 h 70"/>
                  <a:gd name="T144" fmla="+- 0 6172 6153"/>
                  <a:gd name="T145" fmla="*/ T144 w 48"/>
                  <a:gd name="T146" fmla="+- 0 10474 10459"/>
                  <a:gd name="T147" fmla="*/ 10474 h 70"/>
                  <a:gd name="T148" fmla="+- 0 6170 6153"/>
                  <a:gd name="T149" fmla="*/ T148 w 48"/>
                  <a:gd name="T150" fmla="+- 0 10476 10459"/>
                  <a:gd name="T151" fmla="*/ 10476 h 70"/>
                  <a:gd name="T152" fmla="+- 0 6167 6153"/>
                  <a:gd name="T153" fmla="*/ T152 w 48"/>
                  <a:gd name="T154" fmla="+- 0 10478 10459"/>
                  <a:gd name="T155" fmla="*/ 10478 h 70"/>
                  <a:gd name="T156" fmla="+- 0 6165 6153"/>
                  <a:gd name="T157" fmla="*/ T156 w 48"/>
                  <a:gd name="T158" fmla="+- 0 10483 10459"/>
                  <a:gd name="T159" fmla="*/ 10483 h 70"/>
                  <a:gd name="T160" fmla="+- 0 6167 6153"/>
                  <a:gd name="T161" fmla="*/ T160 w 48"/>
                  <a:gd name="T162" fmla="+- 0 10505 10459"/>
                  <a:gd name="T163" fmla="*/ 1050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48" h="70">
                    <a:moveTo>
                      <a:pt x="14" y="46"/>
                    </a:moveTo>
                    <a:lnTo>
                      <a:pt x="12" y="46"/>
                    </a:lnTo>
                    <a:lnTo>
                      <a:pt x="12" y="48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7" y="51"/>
                    </a:lnTo>
                    <a:lnTo>
                      <a:pt x="5" y="51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2" y="60"/>
                    </a:lnTo>
                    <a:lnTo>
                      <a:pt x="2" y="63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9" y="67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7" y="67"/>
                    </a:lnTo>
                    <a:lnTo>
                      <a:pt x="17" y="70"/>
                    </a:lnTo>
                    <a:lnTo>
                      <a:pt x="19" y="70"/>
                    </a:lnTo>
                    <a:lnTo>
                      <a:pt x="31" y="70"/>
                    </a:lnTo>
                    <a:lnTo>
                      <a:pt x="33" y="67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1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5" y="63"/>
                    </a:lnTo>
                    <a:lnTo>
                      <a:pt x="45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5" y="53"/>
                    </a:lnTo>
                    <a:lnTo>
                      <a:pt x="45" y="51"/>
                    </a:lnTo>
                    <a:lnTo>
                      <a:pt x="43" y="51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8" y="43"/>
                    </a:lnTo>
                    <a:lnTo>
                      <a:pt x="38" y="41"/>
                    </a:lnTo>
                    <a:lnTo>
                      <a:pt x="38" y="27"/>
                    </a:lnTo>
                    <a:lnTo>
                      <a:pt x="36" y="27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21" y="10"/>
                    </a:lnTo>
                    <a:lnTo>
                      <a:pt x="21" y="12"/>
                    </a:lnTo>
                    <a:lnTo>
                      <a:pt x="21" y="15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7" y="19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2" y="46"/>
                    </a:lnTo>
                    <a:lnTo>
                      <a:pt x="14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68" name="Group 12731"/>
            <p:cNvGrpSpPr>
              <a:grpSpLocks/>
            </p:cNvGrpSpPr>
            <p:nvPr/>
          </p:nvGrpSpPr>
          <p:grpSpPr bwMode="auto">
            <a:xfrm>
              <a:off x="6177" y="10529"/>
              <a:ext cx="17" cy="12"/>
              <a:chOff x="6177" y="10529"/>
              <a:chExt cx="17" cy="12"/>
            </a:xfrm>
          </p:grpSpPr>
          <p:sp>
            <p:nvSpPr>
              <p:cNvPr id="19687" name="Freeform 12732"/>
              <p:cNvSpPr>
                <a:spLocks/>
              </p:cNvSpPr>
              <p:nvPr/>
            </p:nvSpPr>
            <p:spPr bwMode="auto">
              <a:xfrm>
                <a:off x="6177" y="10529"/>
                <a:ext cx="17" cy="12"/>
              </a:xfrm>
              <a:custGeom>
                <a:avLst/>
                <a:gdLst>
                  <a:gd name="T0" fmla="+- 0 6177 6177"/>
                  <a:gd name="T1" fmla="*/ T0 w 17"/>
                  <a:gd name="T2" fmla="+- 0 10529 10529"/>
                  <a:gd name="T3" fmla="*/ 10529 h 12"/>
                  <a:gd name="T4" fmla="+- 0 6177 6177"/>
                  <a:gd name="T5" fmla="*/ T4 w 17"/>
                  <a:gd name="T6" fmla="+- 0 10541 10529"/>
                  <a:gd name="T7" fmla="*/ 10541 h 12"/>
                  <a:gd name="T8" fmla="+- 0 6194 6177"/>
                  <a:gd name="T9" fmla="*/ T8 w 17"/>
                  <a:gd name="T10" fmla="+- 0 10541 10529"/>
                  <a:gd name="T11" fmla="*/ 10541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69" name="Group 12733"/>
            <p:cNvGrpSpPr>
              <a:grpSpLocks/>
            </p:cNvGrpSpPr>
            <p:nvPr/>
          </p:nvGrpSpPr>
          <p:grpSpPr bwMode="auto">
            <a:xfrm>
              <a:off x="6213" y="10224"/>
              <a:ext cx="48" cy="70"/>
              <a:chOff x="6213" y="10224"/>
              <a:chExt cx="48" cy="70"/>
            </a:xfrm>
          </p:grpSpPr>
          <p:sp>
            <p:nvSpPr>
              <p:cNvPr id="19686" name="Freeform 12734"/>
              <p:cNvSpPr>
                <a:spLocks/>
              </p:cNvSpPr>
              <p:nvPr/>
            </p:nvSpPr>
            <p:spPr bwMode="auto">
              <a:xfrm>
                <a:off x="6213" y="10224"/>
                <a:ext cx="48" cy="70"/>
              </a:xfrm>
              <a:custGeom>
                <a:avLst/>
                <a:gdLst>
                  <a:gd name="T0" fmla="+- 0 6225 6213"/>
                  <a:gd name="T1" fmla="*/ T0 w 48"/>
                  <a:gd name="T2" fmla="+- 0 10272 10224"/>
                  <a:gd name="T3" fmla="*/ 10272 h 70"/>
                  <a:gd name="T4" fmla="+- 0 6220 6213"/>
                  <a:gd name="T5" fmla="*/ T4 w 48"/>
                  <a:gd name="T6" fmla="+- 0 10272 10224"/>
                  <a:gd name="T7" fmla="*/ 10272 h 70"/>
                  <a:gd name="T8" fmla="+- 0 6218 6213"/>
                  <a:gd name="T9" fmla="*/ T8 w 48"/>
                  <a:gd name="T10" fmla="+- 0 10274 10224"/>
                  <a:gd name="T11" fmla="*/ 10274 h 70"/>
                  <a:gd name="T12" fmla="+- 0 6215 6213"/>
                  <a:gd name="T13" fmla="*/ T12 w 48"/>
                  <a:gd name="T14" fmla="+- 0 10277 10224"/>
                  <a:gd name="T15" fmla="*/ 10277 h 70"/>
                  <a:gd name="T16" fmla="+- 0 6213 6213"/>
                  <a:gd name="T17" fmla="*/ T16 w 48"/>
                  <a:gd name="T18" fmla="+- 0 10279 10224"/>
                  <a:gd name="T19" fmla="*/ 10279 h 70"/>
                  <a:gd name="T20" fmla="+- 0 6213 6213"/>
                  <a:gd name="T21" fmla="*/ T20 w 48"/>
                  <a:gd name="T22" fmla="+- 0 10284 10224"/>
                  <a:gd name="T23" fmla="*/ 10284 h 70"/>
                  <a:gd name="T24" fmla="+- 0 6215 6213"/>
                  <a:gd name="T25" fmla="*/ T24 w 48"/>
                  <a:gd name="T26" fmla="+- 0 10286 10224"/>
                  <a:gd name="T27" fmla="*/ 10286 h 70"/>
                  <a:gd name="T28" fmla="+- 0 6220 6213"/>
                  <a:gd name="T29" fmla="*/ T28 w 48"/>
                  <a:gd name="T30" fmla="+- 0 10289 10224"/>
                  <a:gd name="T31" fmla="*/ 10289 h 70"/>
                  <a:gd name="T32" fmla="+- 0 6222 6213"/>
                  <a:gd name="T33" fmla="*/ T32 w 48"/>
                  <a:gd name="T34" fmla="+- 0 10291 10224"/>
                  <a:gd name="T35" fmla="*/ 10291 h 70"/>
                  <a:gd name="T36" fmla="+- 0 6227 6213"/>
                  <a:gd name="T37" fmla="*/ T36 w 48"/>
                  <a:gd name="T38" fmla="+- 0 10294 10224"/>
                  <a:gd name="T39" fmla="*/ 10294 h 70"/>
                  <a:gd name="T40" fmla="+- 0 6249 6213"/>
                  <a:gd name="T41" fmla="*/ T40 w 48"/>
                  <a:gd name="T42" fmla="+- 0 10291 10224"/>
                  <a:gd name="T43" fmla="*/ 10291 h 70"/>
                  <a:gd name="T44" fmla="+- 0 6254 6213"/>
                  <a:gd name="T45" fmla="*/ T44 w 48"/>
                  <a:gd name="T46" fmla="+- 0 10291 10224"/>
                  <a:gd name="T47" fmla="*/ 10291 h 70"/>
                  <a:gd name="T48" fmla="+- 0 6256 6213"/>
                  <a:gd name="T49" fmla="*/ T48 w 48"/>
                  <a:gd name="T50" fmla="+- 0 10289 10224"/>
                  <a:gd name="T51" fmla="*/ 10289 h 70"/>
                  <a:gd name="T52" fmla="+- 0 6258 6213"/>
                  <a:gd name="T53" fmla="*/ T52 w 48"/>
                  <a:gd name="T54" fmla="+- 0 10286 10224"/>
                  <a:gd name="T55" fmla="*/ 10286 h 70"/>
                  <a:gd name="T56" fmla="+- 0 6261 6213"/>
                  <a:gd name="T57" fmla="*/ T56 w 48"/>
                  <a:gd name="T58" fmla="+- 0 10282 10224"/>
                  <a:gd name="T59" fmla="*/ 10282 h 70"/>
                  <a:gd name="T60" fmla="+- 0 6258 6213"/>
                  <a:gd name="T61" fmla="*/ T60 w 48"/>
                  <a:gd name="T62" fmla="+- 0 10279 10224"/>
                  <a:gd name="T63" fmla="*/ 10279 h 70"/>
                  <a:gd name="T64" fmla="+- 0 6256 6213"/>
                  <a:gd name="T65" fmla="*/ T64 w 48"/>
                  <a:gd name="T66" fmla="+- 0 10274 10224"/>
                  <a:gd name="T67" fmla="*/ 10274 h 70"/>
                  <a:gd name="T68" fmla="+- 0 6254 6213"/>
                  <a:gd name="T69" fmla="*/ T68 w 48"/>
                  <a:gd name="T70" fmla="+- 0 10272 10224"/>
                  <a:gd name="T71" fmla="*/ 10272 h 70"/>
                  <a:gd name="T72" fmla="+- 0 6249 6213"/>
                  <a:gd name="T73" fmla="*/ T72 w 48"/>
                  <a:gd name="T74" fmla="+- 0 10272 10224"/>
                  <a:gd name="T75" fmla="*/ 10272 h 70"/>
                  <a:gd name="T76" fmla="+- 0 6249 6213"/>
                  <a:gd name="T77" fmla="*/ T76 w 48"/>
                  <a:gd name="T78" fmla="+- 0 10267 10224"/>
                  <a:gd name="T79" fmla="*/ 10267 h 70"/>
                  <a:gd name="T80" fmla="+- 0 6251 6213"/>
                  <a:gd name="T81" fmla="*/ T80 w 48"/>
                  <a:gd name="T82" fmla="+- 0 10265 10224"/>
                  <a:gd name="T83" fmla="*/ 10265 h 70"/>
                  <a:gd name="T84" fmla="+- 0 6251 6213"/>
                  <a:gd name="T85" fmla="*/ T84 w 48"/>
                  <a:gd name="T86" fmla="+- 0 10260 10224"/>
                  <a:gd name="T87" fmla="*/ 10260 h 70"/>
                  <a:gd name="T88" fmla="+- 0 6251 6213"/>
                  <a:gd name="T89" fmla="*/ T88 w 48"/>
                  <a:gd name="T90" fmla="+- 0 10255 10224"/>
                  <a:gd name="T91" fmla="*/ 10255 h 70"/>
                  <a:gd name="T92" fmla="+- 0 6249 6213"/>
                  <a:gd name="T93" fmla="*/ T92 w 48"/>
                  <a:gd name="T94" fmla="+- 0 10250 10224"/>
                  <a:gd name="T95" fmla="*/ 10250 h 70"/>
                  <a:gd name="T96" fmla="+- 0 6249 6213"/>
                  <a:gd name="T97" fmla="*/ T96 w 48"/>
                  <a:gd name="T98" fmla="+- 0 10246 10224"/>
                  <a:gd name="T99" fmla="*/ 10246 h 70"/>
                  <a:gd name="T100" fmla="+- 0 6246 6213"/>
                  <a:gd name="T101" fmla="*/ T100 w 48"/>
                  <a:gd name="T102" fmla="+- 0 10241 10224"/>
                  <a:gd name="T103" fmla="*/ 10241 h 70"/>
                  <a:gd name="T104" fmla="+- 0 6244 6213"/>
                  <a:gd name="T105" fmla="*/ T104 w 48"/>
                  <a:gd name="T106" fmla="+- 0 10238 10224"/>
                  <a:gd name="T107" fmla="*/ 10238 h 70"/>
                  <a:gd name="T108" fmla="+- 0 6239 6213"/>
                  <a:gd name="T109" fmla="*/ T108 w 48"/>
                  <a:gd name="T110" fmla="+- 0 10238 10224"/>
                  <a:gd name="T111" fmla="*/ 10238 h 70"/>
                  <a:gd name="T112" fmla="+- 0 6242 6213"/>
                  <a:gd name="T113" fmla="*/ T112 w 48"/>
                  <a:gd name="T114" fmla="+- 0 10236 10224"/>
                  <a:gd name="T115" fmla="*/ 10236 h 70"/>
                  <a:gd name="T116" fmla="+- 0 6242 6213"/>
                  <a:gd name="T117" fmla="*/ T116 w 48"/>
                  <a:gd name="T118" fmla="+- 0 10231 10224"/>
                  <a:gd name="T119" fmla="*/ 10231 h 70"/>
                  <a:gd name="T120" fmla="+- 0 6242 6213"/>
                  <a:gd name="T121" fmla="*/ T120 w 48"/>
                  <a:gd name="T122" fmla="+- 0 10226 10224"/>
                  <a:gd name="T123" fmla="*/ 10226 h 70"/>
                  <a:gd name="T124" fmla="+- 0 6239 6213"/>
                  <a:gd name="T125" fmla="*/ T124 w 48"/>
                  <a:gd name="T126" fmla="+- 0 10224 10224"/>
                  <a:gd name="T127" fmla="*/ 10224 h 70"/>
                  <a:gd name="T128" fmla="+- 0 6237 6213"/>
                  <a:gd name="T129" fmla="*/ T128 w 48"/>
                  <a:gd name="T130" fmla="+- 0 10226 10224"/>
                  <a:gd name="T131" fmla="*/ 10226 h 70"/>
                  <a:gd name="T132" fmla="+- 0 6234 6213"/>
                  <a:gd name="T133" fmla="*/ T132 w 48"/>
                  <a:gd name="T134" fmla="+- 0 10229 10224"/>
                  <a:gd name="T135" fmla="*/ 10229 h 70"/>
                  <a:gd name="T136" fmla="+- 0 6232 6213"/>
                  <a:gd name="T137" fmla="*/ T136 w 48"/>
                  <a:gd name="T138" fmla="+- 0 10231 10224"/>
                  <a:gd name="T139" fmla="*/ 10231 h 70"/>
                  <a:gd name="T140" fmla="+- 0 6234 6213"/>
                  <a:gd name="T141" fmla="*/ T140 w 48"/>
                  <a:gd name="T142" fmla="+- 0 10236 10224"/>
                  <a:gd name="T143" fmla="*/ 10236 h 70"/>
                  <a:gd name="T144" fmla="+- 0 6232 6213"/>
                  <a:gd name="T145" fmla="*/ T144 w 48"/>
                  <a:gd name="T146" fmla="+- 0 10238 10224"/>
                  <a:gd name="T147" fmla="*/ 10238 h 70"/>
                  <a:gd name="T148" fmla="+- 0 6230 6213"/>
                  <a:gd name="T149" fmla="*/ T148 w 48"/>
                  <a:gd name="T150" fmla="+- 0 10243 10224"/>
                  <a:gd name="T151" fmla="*/ 10243 h 70"/>
                  <a:gd name="T152" fmla="+- 0 6227 6213"/>
                  <a:gd name="T153" fmla="*/ T152 w 48"/>
                  <a:gd name="T154" fmla="+- 0 10246 10224"/>
                  <a:gd name="T155" fmla="*/ 10246 h 70"/>
                  <a:gd name="T156" fmla="+- 0 6225 6213"/>
                  <a:gd name="T157" fmla="*/ T156 w 48"/>
                  <a:gd name="T158" fmla="+- 0 10250 10224"/>
                  <a:gd name="T159" fmla="*/ 10250 h 70"/>
                  <a:gd name="T160" fmla="+- 0 6225 6213"/>
                  <a:gd name="T161" fmla="*/ T160 w 48"/>
                  <a:gd name="T162" fmla="+- 0 10270 10224"/>
                  <a:gd name="T163" fmla="*/ 10270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48" h="70">
                    <a:moveTo>
                      <a:pt x="14" y="48"/>
                    </a:moveTo>
                    <a:lnTo>
                      <a:pt x="12" y="48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7" y="50"/>
                    </a:lnTo>
                    <a:lnTo>
                      <a:pt x="5" y="50"/>
                    </a:lnTo>
                    <a:lnTo>
                      <a:pt x="5" y="53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7" y="67"/>
                    </a:lnTo>
                    <a:lnTo>
                      <a:pt x="9" y="67"/>
                    </a:lnTo>
                    <a:lnTo>
                      <a:pt x="12" y="67"/>
                    </a:lnTo>
                    <a:lnTo>
                      <a:pt x="14" y="70"/>
                    </a:lnTo>
                    <a:lnTo>
                      <a:pt x="36" y="70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1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5" y="65"/>
                    </a:lnTo>
                    <a:lnTo>
                      <a:pt x="45" y="62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3" y="50"/>
                    </a:lnTo>
                    <a:lnTo>
                      <a:pt x="41" y="50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8" y="43"/>
                    </a:lnTo>
                    <a:lnTo>
                      <a:pt x="38" y="41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8" y="34"/>
                    </a:lnTo>
                    <a:lnTo>
                      <a:pt x="38" y="31"/>
                    </a:lnTo>
                    <a:lnTo>
                      <a:pt x="38" y="29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6" y="14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1" y="2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21" y="12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17" y="17"/>
                    </a:lnTo>
                    <a:lnTo>
                      <a:pt x="17" y="19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29"/>
                    </a:lnTo>
                    <a:lnTo>
                      <a:pt x="12" y="46"/>
                    </a:lnTo>
                    <a:lnTo>
                      <a:pt x="14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70" name="Group 12735"/>
            <p:cNvGrpSpPr>
              <a:grpSpLocks/>
            </p:cNvGrpSpPr>
            <p:nvPr/>
          </p:nvGrpSpPr>
          <p:grpSpPr bwMode="auto">
            <a:xfrm>
              <a:off x="6237" y="10294"/>
              <a:ext cx="17" cy="14"/>
              <a:chOff x="6237" y="10294"/>
              <a:chExt cx="17" cy="14"/>
            </a:xfrm>
          </p:grpSpPr>
          <p:sp>
            <p:nvSpPr>
              <p:cNvPr id="19685" name="Freeform 12736"/>
              <p:cNvSpPr>
                <a:spLocks/>
              </p:cNvSpPr>
              <p:nvPr/>
            </p:nvSpPr>
            <p:spPr bwMode="auto">
              <a:xfrm>
                <a:off x="6237" y="10294"/>
                <a:ext cx="17" cy="14"/>
              </a:xfrm>
              <a:custGeom>
                <a:avLst/>
                <a:gdLst>
                  <a:gd name="T0" fmla="+- 0 6237 6237"/>
                  <a:gd name="T1" fmla="*/ T0 w 17"/>
                  <a:gd name="T2" fmla="+- 0 10294 10294"/>
                  <a:gd name="T3" fmla="*/ 10294 h 14"/>
                  <a:gd name="T4" fmla="+- 0 6237 6237"/>
                  <a:gd name="T5" fmla="*/ T4 w 17"/>
                  <a:gd name="T6" fmla="+- 0 10308 10294"/>
                  <a:gd name="T7" fmla="*/ 10308 h 14"/>
                  <a:gd name="T8" fmla="+- 0 6254 6237"/>
                  <a:gd name="T9" fmla="*/ T8 w 17"/>
                  <a:gd name="T10" fmla="+- 0 10308 10294"/>
                  <a:gd name="T11" fmla="*/ 1030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71" name="Group 12737"/>
            <p:cNvGrpSpPr>
              <a:grpSpLocks/>
            </p:cNvGrpSpPr>
            <p:nvPr/>
          </p:nvGrpSpPr>
          <p:grpSpPr bwMode="auto">
            <a:xfrm>
              <a:off x="5958" y="10248"/>
              <a:ext cx="46" cy="67"/>
              <a:chOff x="5958" y="10248"/>
              <a:chExt cx="46" cy="67"/>
            </a:xfrm>
          </p:grpSpPr>
          <p:sp>
            <p:nvSpPr>
              <p:cNvPr id="19684" name="Freeform 12738"/>
              <p:cNvSpPr>
                <a:spLocks/>
              </p:cNvSpPr>
              <p:nvPr/>
            </p:nvSpPr>
            <p:spPr bwMode="auto">
              <a:xfrm>
                <a:off x="5958" y="10248"/>
                <a:ext cx="46" cy="67"/>
              </a:xfrm>
              <a:custGeom>
                <a:avLst/>
                <a:gdLst>
                  <a:gd name="T0" fmla="+- 0 5968 5958"/>
                  <a:gd name="T1" fmla="*/ T0 w 46"/>
                  <a:gd name="T2" fmla="+- 0 10294 10248"/>
                  <a:gd name="T3" fmla="*/ 10294 h 67"/>
                  <a:gd name="T4" fmla="+- 0 5966 5958"/>
                  <a:gd name="T5" fmla="*/ T4 w 46"/>
                  <a:gd name="T6" fmla="+- 0 10296 10248"/>
                  <a:gd name="T7" fmla="*/ 10296 h 67"/>
                  <a:gd name="T8" fmla="+- 0 5961 5958"/>
                  <a:gd name="T9" fmla="*/ T8 w 46"/>
                  <a:gd name="T10" fmla="+- 0 10298 10248"/>
                  <a:gd name="T11" fmla="*/ 10298 h 67"/>
                  <a:gd name="T12" fmla="+- 0 5958 5958"/>
                  <a:gd name="T13" fmla="*/ T12 w 46"/>
                  <a:gd name="T14" fmla="+- 0 10310 10248"/>
                  <a:gd name="T15" fmla="*/ 10310 h 67"/>
                  <a:gd name="T16" fmla="+- 0 5963 5958"/>
                  <a:gd name="T17" fmla="*/ T16 w 46"/>
                  <a:gd name="T18" fmla="+- 0 10310 10248"/>
                  <a:gd name="T19" fmla="*/ 10310 h 67"/>
                  <a:gd name="T20" fmla="+- 0 5966 5958"/>
                  <a:gd name="T21" fmla="*/ T20 w 46"/>
                  <a:gd name="T22" fmla="+- 0 10313 10248"/>
                  <a:gd name="T23" fmla="*/ 10313 h 67"/>
                  <a:gd name="T24" fmla="+- 0 5968 5958"/>
                  <a:gd name="T25" fmla="*/ T24 w 46"/>
                  <a:gd name="T26" fmla="+- 0 10315 10248"/>
                  <a:gd name="T27" fmla="*/ 10315 h 67"/>
                  <a:gd name="T28" fmla="+- 0 5994 5958"/>
                  <a:gd name="T29" fmla="*/ T28 w 46"/>
                  <a:gd name="T30" fmla="+- 0 10315 10248"/>
                  <a:gd name="T31" fmla="*/ 10315 h 67"/>
                  <a:gd name="T32" fmla="+- 0 5997 5958"/>
                  <a:gd name="T33" fmla="*/ T32 w 46"/>
                  <a:gd name="T34" fmla="+- 0 10313 10248"/>
                  <a:gd name="T35" fmla="*/ 10313 h 67"/>
                  <a:gd name="T36" fmla="+- 0 5999 5958"/>
                  <a:gd name="T37" fmla="*/ T36 w 46"/>
                  <a:gd name="T38" fmla="+- 0 10310 10248"/>
                  <a:gd name="T39" fmla="*/ 10310 h 67"/>
                  <a:gd name="T40" fmla="+- 0 6004 5958"/>
                  <a:gd name="T41" fmla="*/ T40 w 46"/>
                  <a:gd name="T42" fmla="+- 0 10308 10248"/>
                  <a:gd name="T43" fmla="*/ 10308 h 67"/>
                  <a:gd name="T44" fmla="+- 0 6004 5958"/>
                  <a:gd name="T45" fmla="*/ T44 w 46"/>
                  <a:gd name="T46" fmla="+- 0 10303 10248"/>
                  <a:gd name="T47" fmla="*/ 10303 h 67"/>
                  <a:gd name="T48" fmla="+- 0 6002 5958"/>
                  <a:gd name="T49" fmla="*/ T48 w 46"/>
                  <a:gd name="T50" fmla="+- 0 10298 10248"/>
                  <a:gd name="T51" fmla="*/ 10298 h 67"/>
                  <a:gd name="T52" fmla="+- 0 5999 5958"/>
                  <a:gd name="T53" fmla="*/ T52 w 46"/>
                  <a:gd name="T54" fmla="+- 0 10296 10248"/>
                  <a:gd name="T55" fmla="*/ 10296 h 67"/>
                  <a:gd name="T56" fmla="+- 0 5994 5958"/>
                  <a:gd name="T57" fmla="*/ T56 w 46"/>
                  <a:gd name="T58" fmla="+- 0 10294 10248"/>
                  <a:gd name="T59" fmla="*/ 10294 h 67"/>
                  <a:gd name="T60" fmla="+- 0 5992 5958"/>
                  <a:gd name="T61" fmla="*/ T60 w 46"/>
                  <a:gd name="T62" fmla="+- 0 10291 10248"/>
                  <a:gd name="T63" fmla="*/ 10291 h 67"/>
                  <a:gd name="T64" fmla="+- 0 5994 5958"/>
                  <a:gd name="T65" fmla="*/ T64 w 46"/>
                  <a:gd name="T66" fmla="+- 0 10272 10248"/>
                  <a:gd name="T67" fmla="*/ 10272 h 67"/>
                  <a:gd name="T68" fmla="+- 0 5992 5958"/>
                  <a:gd name="T69" fmla="*/ T68 w 46"/>
                  <a:gd name="T70" fmla="+- 0 10267 10248"/>
                  <a:gd name="T71" fmla="*/ 10267 h 67"/>
                  <a:gd name="T72" fmla="+- 0 5990 5958"/>
                  <a:gd name="T73" fmla="*/ T72 w 46"/>
                  <a:gd name="T74" fmla="+- 0 10265 10248"/>
                  <a:gd name="T75" fmla="*/ 10265 h 67"/>
                  <a:gd name="T76" fmla="+- 0 5987 5958"/>
                  <a:gd name="T77" fmla="*/ T76 w 46"/>
                  <a:gd name="T78" fmla="+- 0 10262 10248"/>
                  <a:gd name="T79" fmla="*/ 10262 h 67"/>
                  <a:gd name="T80" fmla="+- 0 5985 5958"/>
                  <a:gd name="T81" fmla="*/ T80 w 46"/>
                  <a:gd name="T82" fmla="+- 0 10260 10248"/>
                  <a:gd name="T83" fmla="*/ 10260 h 67"/>
                  <a:gd name="T84" fmla="+- 0 5985 5958"/>
                  <a:gd name="T85" fmla="*/ T84 w 46"/>
                  <a:gd name="T86" fmla="+- 0 10255 10248"/>
                  <a:gd name="T87" fmla="*/ 10255 h 67"/>
                  <a:gd name="T88" fmla="+- 0 5985 5958"/>
                  <a:gd name="T89" fmla="*/ T88 w 46"/>
                  <a:gd name="T90" fmla="+- 0 10250 10248"/>
                  <a:gd name="T91" fmla="*/ 10250 h 67"/>
                  <a:gd name="T92" fmla="+- 0 5982 5958"/>
                  <a:gd name="T93" fmla="*/ T92 w 46"/>
                  <a:gd name="T94" fmla="+- 0 10248 10248"/>
                  <a:gd name="T95" fmla="*/ 10248 h 67"/>
                  <a:gd name="T96" fmla="+- 0 5978 5958"/>
                  <a:gd name="T97" fmla="*/ T96 w 46"/>
                  <a:gd name="T98" fmla="+- 0 10248 10248"/>
                  <a:gd name="T99" fmla="*/ 10248 h 67"/>
                  <a:gd name="T100" fmla="+- 0 5978 5958"/>
                  <a:gd name="T101" fmla="*/ T100 w 46"/>
                  <a:gd name="T102" fmla="+- 0 10253 10248"/>
                  <a:gd name="T103" fmla="*/ 10253 h 67"/>
                  <a:gd name="T104" fmla="+- 0 5978 5958"/>
                  <a:gd name="T105" fmla="*/ T104 w 46"/>
                  <a:gd name="T106" fmla="+- 0 10258 10248"/>
                  <a:gd name="T107" fmla="*/ 10258 h 67"/>
                  <a:gd name="T108" fmla="+- 0 5975 5958"/>
                  <a:gd name="T109" fmla="*/ T108 w 46"/>
                  <a:gd name="T110" fmla="+- 0 10260 10248"/>
                  <a:gd name="T111" fmla="*/ 10260 h 67"/>
                  <a:gd name="T112" fmla="+- 0 5973 5958"/>
                  <a:gd name="T113" fmla="*/ T112 w 46"/>
                  <a:gd name="T114" fmla="+- 0 10262 10248"/>
                  <a:gd name="T115" fmla="*/ 10262 h 67"/>
                  <a:gd name="T116" fmla="+- 0 5970 5958"/>
                  <a:gd name="T117" fmla="*/ T116 w 46"/>
                  <a:gd name="T118" fmla="+- 0 10267 10248"/>
                  <a:gd name="T119" fmla="*/ 10267 h 67"/>
                  <a:gd name="T120" fmla="+- 0 5970 5958"/>
                  <a:gd name="T121" fmla="*/ T120 w 46"/>
                  <a:gd name="T122" fmla="+- 0 10272 10248"/>
                  <a:gd name="T123" fmla="*/ 10272 h 67"/>
                  <a:gd name="T124" fmla="+- 0 5968 5958"/>
                  <a:gd name="T125" fmla="*/ T124 w 46"/>
                  <a:gd name="T126" fmla="+- 0 10291 10248"/>
                  <a:gd name="T127" fmla="*/ 10291 h 67"/>
                  <a:gd name="T128" fmla="+- 0 5970 5958"/>
                  <a:gd name="T129" fmla="*/ T128 w 46"/>
                  <a:gd name="T130" fmla="+- 0 10294 10248"/>
                  <a:gd name="T131" fmla="*/ 10294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6" h="67">
                    <a:moveTo>
                      <a:pt x="12" y="46"/>
                    </a:moveTo>
                    <a:lnTo>
                      <a:pt x="10" y="46"/>
                    </a:lnTo>
                    <a:lnTo>
                      <a:pt x="8" y="46"/>
                    </a:lnTo>
                    <a:lnTo>
                      <a:pt x="8" y="48"/>
                    </a:lnTo>
                    <a:lnTo>
                      <a:pt x="5" y="48"/>
                    </a:lnTo>
                    <a:lnTo>
                      <a:pt x="3" y="50"/>
                    </a:lnTo>
                    <a:lnTo>
                      <a:pt x="0" y="50"/>
                    </a:lnTo>
                    <a:lnTo>
                      <a:pt x="0" y="62"/>
                    </a:lnTo>
                    <a:lnTo>
                      <a:pt x="3" y="62"/>
                    </a:lnTo>
                    <a:lnTo>
                      <a:pt x="5" y="62"/>
                    </a:lnTo>
                    <a:lnTo>
                      <a:pt x="5" y="65"/>
                    </a:lnTo>
                    <a:lnTo>
                      <a:pt x="8" y="65"/>
                    </a:lnTo>
                    <a:lnTo>
                      <a:pt x="10" y="65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36" y="67"/>
                    </a:lnTo>
                    <a:lnTo>
                      <a:pt x="36" y="65"/>
                    </a:lnTo>
                    <a:lnTo>
                      <a:pt x="39" y="65"/>
                    </a:lnTo>
                    <a:lnTo>
                      <a:pt x="41" y="65"/>
                    </a:lnTo>
                    <a:lnTo>
                      <a:pt x="41" y="62"/>
                    </a:lnTo>
                    <a:lnTo>
                      <a:pt x="44" y="62"/>
                    </a:lnTo>
                    <a:lnTo>
                      <a:pt x="46" y="60"/>
                    </a:lnTo>
                    <a:lnTo>
                      <a:pt x="46" y="58"/>
                    </a:lnTo>
                    <a:lnTo>
                      <a:pt x="46" y="55"/>
                    </a:lnTo>
                    <a:lnTo>
                      <a:pt x="46" y="53"/>
                    </a:lnTo>
                    <a:lnTo>
                      <a:pt x="44" y="50"/>
                    </a:lnTo>
                    <a:lnTo>
                      <a:pt x="41" y="50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6"/>
                    </a:lnTo>
                    <a:lnTo>
                      <a:pt x="34" y="46"/>
                    </a:lnTo>
                    <a:lnTo>
                      <a:pt x="34" y="43"/>
                    </a:lnTo>
                    <a:lnTo>
                      <a:pt x="36" y="43"/>
                    </a:lnTo>
                    <a:lnTo>
                      <a:pt x="36" y="24"/>
                    </a:lnTo>
                    <a:lnTo>
                      <a:pt x="34" y="22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2" y="17"/>
                    </a:lnTo>
                    <a:lnTo>
                      <a:pt x="32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7" y="7"/>
                    </a:lnTo>
                    <a:lnTo>
                      <a:pt x="27" y="5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20" y="2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0" y="10"/>
                    </a:lnTo>
                    <a:lnTo>
                      <a:pt x="20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5" y="14"/>
                    </a:lnTo>
                    <a:lnTo>
                      <a:pt x="15" y="17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0" y="24"/>
                    </a:lnTo>
                    <a:lnTo>
                      <a:pt x="10" y="43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72" name="Group 12739"/>
            <p:cNvGrpSpPr>
              <a:grpSpLocks/>
            </p:cNvGrpSpPr>
            <p:nvPr/>
          </p:nvGrpSpPr>
          <p:grpSpPr bwMode="auto">
            <a:xfrm>
              <a:off x="5982" y="10315"/>
              <a:ext cx="14" cy="14"/>
              <a:chOff x="5982" y="10315"/>
              <a:chExt cx="14" cy="14"/>
            </a:xfrm>
          </p:grpSpPr>
          <p:sp>
            <p:nvSpPr>
              <p:cNvPr id="19683" name="Freeform 12740"/>
              <p:cNvSpPr>
                <a:spLocks/>
              </p:cNvSpPr>
              <p:nvPr/>
            </p:nvSpPr>
            <p:spPr bwMode="auto">
              <a:xfrm>
                <a:off x="5982" y="10315"/>
                <a:ext cx="14" cy="14"/>
              </a:xfrm>
              <a:custGeom>
                <a:avLst/>
                <a:gdLst>
                  <a:gd name="T0" fmla="+- 0 5982 5982"/>
                  <a:gd name="T1" fmla="*/ T0 w 14"/>
                  <a:gd name="T2" fmla="+- 0 10315 10315"/>
                  <a:gd name="T3" fmla="*/ 10315 h 14"/>
                  <a:gd name="T4" fmla="+- 0 5982 5982"/>
                  <a:gd name="T5" fmla="*/ T4 w 14"/>
                  <a:gd name="T6" fmla="+- 0 10330 10315"/>
                  <a:gd name="T7" fmla="*/ 10330 h 14"/>
                  <a:gd name="T8" fmla="+- 0 5997 5982"/>
                  <a:gd name="T9" fmla="*/ T8 w 14"/>
                  <a:gd name="T10" fmla="+- 0 10330 10315"/>
                  <a:gd name="T11" fmla="*/ 10330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5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73" name="Group 12741"/>
            <p:cNvGrpSpPr>
              <a:grpSpLocks/>
            </p:cNvGrpSpPr>
            <p:nvPr/>
          </p:nvGrpSpPr>
          <p:grpSpPr bwMode="auto">
            <a:xfrm>
              <a:off x="6119" y="9984"/>
              <a:ext cx="48" cy="70"/>
              <a:chOff x="6119" y="9984"/>
              <a:chExt cx="48" cy="70"/>
            </a:xfrm>
          </p:grpSpPr>
          <p:sp>
            <p:nvSpPr>
              <p:cNvPr id="19682" name="Freeform 12742"/>
              <p:cNvSpPr>
                <a:spLocks/>
              </p:cNvSpPr>
              <p:nvPr/>
            </p:nvSpPr>
            <p:spPr bwMode="auto">
              <a:xfrm>
                <a:off x="6119" y="9984"/>
                <a:ext cx="48" cy="70"/>
              </a:xfrm>
              <a:custGeom>
                <a:avLst/>
                <a:gdLst>
                  <a:gd name="T0" fmla="+- 0 6131 6119"/>
                  <a:gd name="T1" fmla="*/ T0 w 48"/>
                  <a:gd name="T2" fmla="+- 0 10030 9984"/>
                  <a:gd name="T3" fmla="*/ 10030 h 70"/>
                  <a:gd name="T4" fmla="+- 0 6134 6119"/>
                  <a:gd name="T5" fmla="*/ T4 w 48"/>
                  <a:gd name="T6" fmla="+- 0 10006 9984"/>
                  <a:gd name="T7" fmla="*/ 10006 h 70"/>
                  <a:gd name="T8" fmla="+- 0 6134 6119"/>
                  <a:gd name="T9" fmla="*/ T8 w 48"/>
                  <a:gd name="T10" fmla="+- 0 10001 9984"/>
                  <a:gd name="T11" fmla="*/ 10001 h 70"/>
                  <a:gd name="T12" fmla="+- 0 6136 6119"/>
                  <a:gd name="T13" fmla="*/ T12 w 48"/>
                  <a:gd name="T14" fmla="+- 0 9998 9984"/>
                  <a:gd name="T15" fmla="*/ 9998 h 70"/>
                  <a:gd name="T16" fmla="+- 0 6138 6119"/>
                  <a:gd name="T17" fmla="*/ T16 w 48"/>
                  <a:gd name="T18" fmla="+- 0 9996 9984"/>
                  <a:gd name="T19" fmla="*/ 9996 h 70"/>
                  <a:gd name="T20" fmla="+- 0 6141 6119"/>
                  <a:gd name="T21" fmla="*/ T20 w 48"/>
                  <a:gd name="T22" fmla="+- 0 9994 9984"/>
                  <a:gd name="T23" fmla="*/ 9994 h 70"/>
                  <a:gd name="T24" fmla="+- 0 6138 6119"/>
                  <a:gd name="T25" fmla="*/ T24 w 48"/>
                  <a:gd name="T26" fmla="+- 0 9991 9984"/>
                  <a:gd name="T27" fmla="*/ 9991 h 70"/>
                  <a:gd name="T28" fmla="+- 0 6138 6119"/>
                  <a:gd name="T29" fmla="*/ T28 w 48"/>
                  <a:gd name="T30" fmla="+- 0 9986 9984"/>
                  <a:gd name="T31" fmla="*/ 9986 h 70"/>
                  <a:gd name="T32" fmla="+- 0 6141 6119"/>
                  <a:gd name="T33" fmla="*/ T32 w 48"/>
                  <a:gd name="T34" fmla="+- 0 9984 9984"/>
                  <a:gd name="T35" fmla="*/ 9984 h 70"/>
                  <a:gd name="T36" fmla="+- 0 6146 6119"/>
                  <a:gd name="T37" fmla="*/ T36 w 48"/>
                  <a:gd name="T38" fmla="+- 0 9984 9984"/>
                  <a:gd name="T39" fmla="*/ 9984 h 70"/>
                  <a:gd name="T40" fmla="+- 0 6148 6119"/>
                  <a:gd name="T41" fmla="*/ T40 w 48"/>
                  <a:gd name="T42" fmla="+- 0 9986 9984"/>
                  <a:gd name="T43" fmla="*/ 9986 h 70"/>
                  <a:gd name="T44" fmla="+- 0 6148 6119"/>
                  <a:gd name="T45" fmla="*/ T44 w 48"/>
                  <a:gd name="T46" fmla="+- 0 9991 9984"/>
                  <a:gd name="T47" fmla="*/ 9991 h 70"/>
                  <a:gd name="T48" fmla="+- 0 6148 6119"/>
                  <a:gd name="T49" fmla="*/ T48 w 48"/>
                  <a:gd name="T50" fmla="+- 0 9996 9984"/>
                  <a:gd name="T51" fmla="*/ 9996 h 70"/>
                  <a:gd name="T52" fmla="+- 0 6148 6119"/>
                  <a:gd name="T53" fmla="*/ T52 w 48"/>
                  <a:gd name="T54" fmla="+- 0 9996 9984"/>
                  <a:gd name="T55" fmla="*/ 9996 h 70"/>
                  <a:gd name="T56" fmla="+- 0 6150 6119"/>
                  <a:gd name="T57" fmla="*/ T56 w 48"/>
                  <a:gd name="T58" fmla="+- 0 9998 9984"/>
                  <a:gd name="T59" fmla="*/ 9998 h 70"/>
                  <a:gd name="T60" fmla="+- 0 6153 6119"/>
                  <a:gd name="T61" fmla="*/ T60 w 48"/>
                  <a:gd name="T62" fmla="+- 0 10001 9984"/>
                  <a:gd name="T63" fmla="*/ 10001 h 70"/>
                  <a:gd name="T64" fmla="+- 0 6155 6119"/>
                  <a:gd name="T65" fmla="*/ T64 w 48"/>
                  <a:gd name="T66" fmla="+- 0 10006 9984"/>
                  <a:gd name="T67" fmla="*/ 10006 h 70"/>
                  <a:gd name="T68" fmla="+- 0 6155 6119"/>
                  <a:gd name="T69" fmla="*/ T68 w 48"/>
                  <a:gd name="T70" fmla="+- 0 10010 9984"/>
                  <a:gd name="T71" fmla="*/ 10010 h 70"/>
                  <a:gd name="T72" fmla="+- 0 6158 6119"/>
                  <a:gd name="T73" fmla="*/ T72 w 48"/>
                  <a:gd name="T74" fmla="+- 0 10013 9984"/>
                  <a:gd name="T75" fmla="*/ 10013 h 70"/>
                  <a:gd name="T76" fmla="+- 0 6155 6119"/>
                  <a:gd name="T77" fmla="*/ T76 w 48"/>
                  <a:gd name="T78" fmla="+- 0 10025 9984"/>
                  <a:gd name="T79" fmla="*/ 10025 h 70"/>
                  <a:gd name="T80" fmla="+- 0 6155 6119"/>
                  <a:gd name="T81" fmla="*/ T80 w 48"/>
                  <a:gd name="T82" fmla="+- 0 10030 9984"/>
                  <a:gd name="T83" fmla="*/ 10030 h 70"/>
                  <a:gd name="T84" fmla="+- 0 6158 6119"/>
                  <a:gd name="T85" fmla="*/ T84 w 48"/>
                  <a:gd name="T86" fmla="+- 0 10032 9984"/>
                  <a:gd name="T87" fmla="*/ 10032 h 70"/>
                  <a:gd name="T88" fmla="+- 0 6162 6119"/>
                  <a:gd name="T89" fmla="*/ T88 w 48"/>
                  <a:gd name="T90" fmla="+- 0 10034 9984"/>
                  <a:gd name="T91" fmla="*/ 10034 h 70"/>
                  <a:gd name="T92" fmla="+- 0 6165 6119"/>
                  <a:gd name="T93" fmla="*/ T92 w 48"/>
                  <a:gd name="T94" fmla="+- 0 10037 9984"/>
                  <a:gd name="T95" fmla="*/ 10037 h 70"/>
                  <a:gd name="T96" fmla="+- 0 6167 6119"/>
                  <a:gd name="T97" fmla="*/ T96 w 48"/>
                  <a:gd name="T98" fmla="+- 0 10042 9984"/>
                  <a:gd name="T99" fmla="*/ 10042 h 70"/>
                  <a:gd name="T100" fmla="+- 0 6165 6119"/>
                  <a:gd name="T101" fmla="*/ T100 w 48"/>
                  <a:gd name="T102" fmla="+- 0 10044 9984"/>
                  <a:gd name="T103" fmla="*/ 10044 h 70"/>
                  <a:gd name="T104" fmla="+- 0 6162 6119"/>
                  <a:gd name="T105" fmla="*/ T104 w 48"/>
                  <a:gd name="T106" fmla="+- 0 10046 9984"/>
                  <a:gd name="T107" fmla="*/ 10046 h 70"/>
                  <a:gd name="T108" fmla="+- 0 6160 6119"/>
                  <a:gd name="T109" fmla="*/ T108 w 48"/>
                  <a:gd name="T110" fmla="+- 0 10049 9984"/>
                  <a:gd name="T111" fmla="*/ 10049 h 70"/>
                  <a:gd name="T112" fmla="+- 0 6155 6119"/>
                  <a:gd name="T113" fmla="*/ T112 w 48"/>
                  <a:gd name="T114" fmla="+- 0 10051 9984"/>
                  <a:gd name="T115" fmla="*/ 10051 h 70"/>
                  <a:gd name="T116" fmla="+- 0 6150 6119"/>
                  <a:gd name="T117" fmla="*/ T116 w 48"/>
                  <a:gd name="T118" fmla="+- 0 10051 9984"/>
                  <a:gd name="T119" fmla="*/ 10051 h 70"/>
                  <a:gd name="T120" fmla="+- 0 6148 6119"/>
                  <a:gd name="T121" fmla="*/ T120 w 48"/>
                  <a:gd name="T122" fmla="+- 0 10054 9984"/>
                  <a:gd name="T123" fmla="*/ 10054 h 70"/>
                  <a:gd name="T124" fmla="+- 0 6136 6119"/>
                  <a:gd name="T125" fmla="*/ T124 w 48"/>
                  <a:gd name="T126" fmla="+- 0 10051 9984"/>
                  <a:gd name="T127" fmla="*/ 10051 h 70"/>
                  <a:gd name="T128" fmla="+- 0 6131 6119"/>
                  <a:gd name="T129" fmla="*/ T128 w 48"/>
                  <a:gd name="T130" fmla="+- 0 10051 9984"/>
                  <a:gd name="T131" fmla="*/ 10051 h 70"/>
                  <a:gd name="T132" fmla="+- 0 6126 6119"/>
                  <a:gd name="T133" fmla="*/ T132 w 48"/>
                  <a:gd name="T134" fmla="+- 0 10049 9984"/>
                  <a:gd name="T135" fmla="*/ 10049 h 70"/>
                  <a:gd name="T136" fmla="+- 0 6124 6119"/>
                  <a:gd name="T137" fmla="*/ T136 w 48"/>
                  <a:gd name="T138" fmla="+- 0 10046 9984"/>
                  <a:gd name="T139" fmla="*/ 10046 h 70"/>
                  <a:gd name="T140" fmla="+- 0 6122 6119"/>
                  <a:gd name="T141" fmla="*/ T140 w 48"/>
                  <a:gd name="T142" fmla="+- 0 10044 9984"/>
                  <a:gd name="T143" fmla="*/ 10044 h 70"/>
                  <a:gd name="T144" fmla="+- 0 6119 6119"/>
                  <a:gd name="T145" fmla="*/ T144 w 48"/>
                  <a:gd name="T146" fmla="+- 0 10042 9984"/>
                  <a:gd name="T147" fmla="*/ 10042 h 70"/>
                  <a:gd name="T148" fmla="+- 0 6122 6119"/>
                  <a:gd name="T149" fmla="*/ T148 w 48"/>
                  <a:gd name="T150" fmla="+- 0 10037 9984"/>
                  <a:gd name="T151" fmla="*/ 10037 h 70"/>
                  <a:gd name="T152" fmla="+- 0 6124 6119"/>
                  <a:gd name="T153" fmla="*/ T152 w 48"/>
                  <a:gd name="T154" fmla="+- 0 10034 9984"/>
                  <a:gd name="T155" fmla="*/ 10034 h 70"/>
                  <a:gd name="T156" fmla="+- 0 6126 6119"/>
                  <a:gd name="T157" fmla="*/ T156 w 48"/>
                  <a:gd name="T158" fmla="+- 0 10032 9984"/>
                  <a:gd name="T159" fmla="*/ 10032 h 70"/>
                  <a:gd name="T160" fmla="+- 0 6131 6119"/>
                  <a:gd name="T161" fmla="*/ T160 w 48"/>
                  <a:gd name="T162" fmla="+- 0 10032 9984"/>
                  <a:gd name="T163" fmla="*/ 10032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48" h="70">
                    <a:moveTo>
                      <a:pt x="12" y="46"/>
                    </a:moveTo>
                    <a:lnTo>
                      <a:pt x="12" y="46"/>
                    </a:lnTo>
                    <a:lnTo>
                      <a:pt x="12" y="22"/>
                    </a:lnTo>
                    <a:lnTo>
                      <a:pt x="15" y="22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10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34" y="17"/>
                    </a:lnTo>
                    <a:lnTo>
                      <a:pt x="34" y="19"/>
                    </a:lnTo>
                    <a:lnTo>
                      <a:pt x="36" y="22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6" y="29"/>
                    </a:lnTo>
                    <a:lnTo>
                      <a:pt x="39" y="29"/>
                    </a:lnTo>
                    <a:lnTo>
                      <a:pt x="39" y="41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6"/>
                    </a:lnTo>
                    <a:lnTo>
                      <a:pt x="36" y="48"/>
                    </a:lnTo>
                    <a:lnTo>
                      <a:pt x="39" y="48"/>
                    </a:lnTo>
                    <a:lnTo>
                      <a:pt x="41" y="48"/>
                    </a:lnTo>
                    <a:lnTo>
                      <a:pt x="43" y="50"/>
                    </a:lnTo>
                    <a:lnTo>
                      <a:pt x="46" y="50"/>
                    </a:lnTo>
                    <a:lnTo>
                      <a:pt x="46" y="53"/>
                    </a:lnTo>
                    <a:lnTo>
                      <a:pt x="48" y="55"/>
                    </a:lnTo>
                    <a:lnTo>
                      <a:pt x="48" y="58"/>
                    </a:lnTo>
                    <a:lnTo>
                      <a:pt x="48" y="60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3" y="62"/>
                    </a:lnTo>
                    <a:lnTo>
                      <a:pt x="43" y="65"/>
                    </a:lnTo>
                    <a:lnTo>
                      <a:pt x="41" y="65"/>
                    </a:lnTo>
                    <a:lnTo>
                      <a:pt x="39" y="67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1" y="67"/>
                    </a:lnTo>
                    <a:lnTo>
                      <a:pt x="31" y="70"/>
                    </a:lnTo>
                    <a:lnTo>
                      <a:pt x="29" y="70"/>
                    </a:lnTo>
                    <a:lnTo>
                      <a:pt x="17" y="70"/>
                    </a:lnTo>
                    <a:lnTo>
                      <a:pt x="17" y="67"/>
                    </a:lnTo>
                    <a:lnTo>
                      <a:pt x="15" y="67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7" y="65"/>
                    </a:lnTo>
                    <a:lnTo>
                      <a:pt x="5" y="65"/>
                    </a:lnTo>
                    <a:lnTo>
                      <a:pt x="5" y="62"/>
                    </a:lnTo>
                    <a:lnTo>
                      <a:pt x="3" y="62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5"/>
                    </a:lnTo>
                    <a:lnTo>
                      <a:pt x="3" y="53"/>
                    </a:lnTo>
                    <a:lnTo>
                      <a:pt x="3" y="50"/>
                    </a:lnTo>
                    <a:lnTo>
                      <a:pt x="5" y="50"/>
                    </a:lnTo>
                    <a:lnTo>
                      <a:pt x="7" y="50"/>
                    </a:lnTo>
                    <a:lnTo>
                      <a:pt x="7" y="48"/>
                    </a:lnTo>
                    <a:lnTo>
                      <a:pt x="10" y="48"/>
                    </a:lnTo>
                    <a:lnTo>
                      <a:pt x="12" y="48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74" name="Group 12743"/>
            <p:cNvGrpSpPr>
              <a:grpSpLocks/>
            </p:cNvGrpSpPr>
            <p:nvPr/>
          </p:nvGrpSpPr>
          <p:grpSpPr bwMode="auto">
            <a:xfrm>
              <a:off x="6143" y="10054"/>
              <a:ext cx="17" cy="12"/>
              <a:chOff x="6143" y="10054"/>
              <a:chExt cx="17" cy="12"/>
            </a:xfrm>
          </p:grpSpPr>
          <p:sp>
            <p:nvSpPr>
              <p:cNvPr id="19681" name="Freeform 12744"/>
              <p:cNvSpPr>
                <a:spLocks/>
              </p:cNvSpPr>
              <p:nvPr/>
            </p:nvSpPr>
            <p:spPr bwMode="auto">
              <a:xfrm>
                <a:off x="6143" y="10054"/>
                <a:ext cx="17" cy="12"/>
              </a:xfrm>
              <a:custGeom>
                <a:avLst/>
                <a:gdLst>
                  <a:gd name="T0" fmla="+- 0 6143 6143"/>
                  <a:gd name="T1" fmla="*/ T0 w 17"/>
                  <a:gd name="T2" fmla="+- 0 10054 10054"/>
                  <a:gd name="T3" fmla="*/ 10054 h 12"/>
                  <a:gd name="T4" fmla="+- 0 6143 6143"/>
                  <a:gd name="T5" fmla="*/ T4 w 17"/>
                  <a:gd name="T6" fmla="+- 0 10066 10054"/>
                  <a:gd name="T7" fmla="*/ 10066 h 12"/>
                  <a:gd name="T8" fmla="+- 0 6160 6143"/>
                  <a:gd name="T9" fmla="*/ T8 w 17"/>
                  <a:gd name="T10" fmla="+- 0 10066 10054"/>
                  <a:gd name="T11" fmla="*/ 1006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75" name="Group 12745"/>
            <p:cNvGrpSpPr>
              <a:grpSpLocks/>
            </p:cNvGrpSpPr>
            <p:nvPr/>
          </p:nvGrpSpPr>
          <p:grpSpPr bwMode="auto">
            <a:xfrm>
              <a:off x="6398" y="10073"/>
              <a:ext cx="46" cy="67"/>
              <a:chOff x="6398" y="10073"/>
              <a:chExt cx="46" cy="67"/>
            </a:xfrm>
          </p:grpSpPr>
          <p:sp>
            <p:nvSpPr>
              <p:cNvPr id="19680" name="Freeform 12746"/>
              <p:cNvSpPr>
                <a:spLocks/>
              </p:cNvSpPr>
              <p:nvPr/>
            </p:nvSpPr>
            <p:spPr bwMode="auto">
              <a:xfrm>
                <a:off x="6398" y="10073"/>
                <a:ext cx="46" cy="67"/>
              </a:xfrm>
              <a:custGeom>
                <a:avLst/>
                <a:gdLst>
                  <a:gd name="T0" fmla="+- 0 6410 6398"/>
                  <a:gd name="T1" fmla="*/ T0 w 46"/>
                  <a:gd name="T2" fmla="+- 0 10116 10073"/>
                  <a:gd name="T3" fmla="*/ 10116 h 67"/>
                  <a:gd name="T4" fmla="+- 0 6407 6398"/>
                  <a:gd name="T5" fmla="*/ T4 w 46"/>
                  <a:gd name="T6" fmla="+- 0 10114 10073"/>
                  <a:gd name="T7" fmla="*/ 10114 h 67"/>
                  <a:gd name="T8" fmla="+- 0 6410 6398"/>
                  <a:gd name="T9" fmla="*/ T8 w 46"/>
                  <a:gd name="T10" fmla="+- 0 10099 10073"/>
                  <a:gd name="T11" fmla="*/ 10099 h 67"/>
                  <a:gd name="T12" fmla="+- 0 6410 6398"/>
                  <a:gd name="T13" fmla="*/ T12 w 46"/>
                  <a:gd name="T14" fmla="+- 0 10094 10073"/>
                  <a:gd name="T15" fmla="*/ 10094 h 67"/>
                  <a:gd name="T16" fmla="+- 0 6412 6398"/>
                  <a:gd name="T17" fmla="*/ T16 w 46"/>
                  <a:gd name="T18" fmla="+- 0 10092 10073"/>
                  <a:gd name="T19" fmla="*/ 10092 h 67"/>
                  <a:gd name="T20" fmla="+- 0 6412 6398"/>
                  <a:gd name="T21" fmla="*/ T20 w 46"/>
                  <a:gd name="T22" fmla="+- 0 10087 10073"/>
                  <a:gd name="T23" fmla="*/ 10087 h 67"/>
                  <a:gd name="T24" fmla="+- 0 6414 6398"/>
                  <a:gd name="T25" fmla="*/ T24 w 46"/>
                  <a:gd name="T26" fmla="+- 0 10085 10073"/>
                  <a:gd name="T27" fmla="*/ 10085 h 67"/>
                  <a:gd name="T28" fmla="+- 0 6419 6398"/>
                  <a:gd name="T29" fmla="*/ T28 w 46"/>
                  <a:gd name="T30" fmla="+- 0 10085 10073"/>
                  <a:gd name="T31" fmla="*/ 10085 h 67"/>
                  <a:gd name="T32" fmla="+- 0 6417 6398"/>
                  <a:gd name="T33" fmla="*/ T32 w 46"/>
                  <a:gd name="T34" fmla="+- 0 10080 10073"/>
                  <a:gd name="T35" fmla="*/ 10080 h 67"/>
                  <a:gd name="T36" fmla="+- 0 6417 6398"/>
                  <a:gd name="T37" fmla="*/ T36 w 46"/>
                  <a:gd name="T38" fmla="+- 0 10075 10073"/>
                  <a:gd name="T39" fmla="*/ 10075 h 67"/>
                  <a:gd name="T40" fmla="+- 0 6419 6398"/>
                  <a:gd name="T41" fmla="*/ T40 w 46"/>
                  <a:gd name="T42" fmla="+- 0 10073 10073"/>
                  <a:gd name="T43" fmla="*/ 10073 h 67"/>
                  <a:gd name="T44" fmla="+- 0 6424 6398"/>
                  <a:gd name="T45" fmla="*/ T44 w 46"/>
                  <a:gd name="T46" fmla="+- 0 10073 10073"/>
                  <a:gd name="T47" fmla="*/ 10073 h 67"/>
                  <a:gd name="T48" fmla="+- 0 6426 6398"/>
                  <a:gd name="T49" fmla="*/ T48 w 46"/>
                  <a:gd name="T50" fmla="+- 0 10075 10073"/>
                  <a:gd name="T51" fmla="*/ 10075 h 67"/>
                  <a:gd name="T52" fmla="+- 0 6426 6398"/>
                  <a:gd name="T53" fmla="*/ T52 w 46"/>
                  <a:gd name="T54" fmla="+- 0 10080 10073"/>
                  <a:gd name="T55" fmla="*/ 10080 h 67"/>
                  <a:gd name="T56" fmla="+- 0 6424 6398"/>
                  <a:gd name="T57" fmla="*/ T56 w 46"/>
                  <a:gd name="T58" fmla="+- 0 10082 10073"/>
                  <a:gd name="T59" fmla="*/ 10082 h 67"/>
                  <a:gd name="T60" fmla="+- 0 6426 6398"/>
                  <a:gd name="T61" fmla="*/ T60 w 46"/>
                  <a:gd name="T62" fmla="+- 0 10085 10073"/>
                  <a:gd name="T63" fmla="*/ 10085 h 67"/>
                  <a:gd name="T64" fmla="+- 0 6429 6398"/>
                  <a:gd name="T65" fmla="*/ T64 w 46"/>
                  <a:gd name="T66" fmla="+- 0 10087 10073"/>
                  <a:gd name="T67" fmla="*/ 10087 h 67"/>
                  <a:gd name="T68" fmla="+- 0 6431 6398"/>
                  <a:gd name="T69" fmla="*/ T68 w 46"/>
                  <a:gd name="T70" fmla="+- 0 10090 10073"/>
                  <a:gd name="T71" fmla="*/ 10090 h 67"/>
                  <a:gd name="T72" fmla="+- 0 6431 6398"/>
                  <a:gd name="T73" fmla="*/ T72 w 46"/>
                  <a:gd name="T74" fmla="+- 0 10094 10073"/>
                  <a:gd name="T75" fmla="*/ 10094 h 67"/>
                  <a:gd name="T76" fmla="+- 0 6434 6398"/>
                  <a:gd name="T77" fmla="*/ T76 w 46"/>
                  <a:gd name="T78" fmla="+- 0 10118 10073"/>
                  <a:gd name="T79" fmla="*/ 10118 h 67"/>
                  <a:gd name="T80" fmla="+- 0 6434 6398"/>
                  <a:gd name="T81" fmla="*/ T80 w 46"/>
                  <a:gd name="T82" fmla="+- 0 10118 10073"/>
                  <a:gd name="T83" fmla="*/ 10118 h 67"/>
                  <a:gd name="T84" fmla="+- 0 6436 6398"/>
                  <a:gd name="T85" fmla="*/ T84 w 46"/>
                  <a:gd name="T86" fmla="+- 0 10121 10073"/>
                  <a:gd name="T87" fmla="*/ 10121 h 67"/>
                  <a:gd name="T88" fmla="+- 0 6441 6398"/>
                  <a:gd name="T89" fmla="*/ T88 w 46"/>
                  <a:gd name="T90" fmla="+- 0 10121 10073"/>
                  <a:gd name="T91" fmla="*/ 10121 h 67"/>
                  <a:gd name="T92" fmla="+- 0 6443 6398"/>
                  <a:gd name="T93" fmla="*/ T92 w 46"/>
                  <a:gd name="T94" fmla="+- 0 10123 10073"/>
                  <a:gd name="T95" fmla="*/ 10123 h 67"/>
                  <a:gd name="T96" fmla="+- 0 6443 6398"/>
                  <a:gd name="T97" fmla="*/ T96 w 46"/>
                  <a:gd name="T98" fmla="+- 0 10128 10073"/>
                  <a:gd name="T99" fmla="*/ 10128 h 67"/>
                  <a:gd name="T100" fmla="+- 0 6443 6398"/>
                  <a:gd name="T101" fmla="*/ T100 w 46"/>
                  <a:gd name="T102" fmla="+- 0 10133 10073"/>
                  <a:gd name="T103" fmla="*/ 10133 h 67"/>
                  <a:gd name="T104" fmla="+- 0 6438 6398"/>
                  <a:gd name="T105" fmla="*/ T104 w 46"/>
                  <a:gd name="T106" fmla="+- 0 10135 10073"/>
                  <a:gd name="T107" fmla="*/ 10135 h 67"/>
                  <a:gd name="T108" fmla="+- 0 6436 6398"/>
                  <a:gd name="T109" fmla="*/ T108 w 46"/>
                  <a:gd name="T110" fmla="+- 0 10138 10073"/>
                  <a:gd name="T111" fmla="*/ 10138 h 67"/>
                  <a:gd name="T112" fmla="+- 0 6434 6398"/>
                  <a:gd name="T113" fmla="*/ T112 w 46"/>
                  <a:gd name="T114" fmla="+- 0 10140 10073"/>
                  <a:gd name="T115" fmla="*/ 10140 h 67"/>
                  <a:gd name="T116" fmla="+- 0 6410 6398"/>
                  <a:gd name="T117" fmla="*/ T116 w 46"/>
                  <a:gd name="T118" fmla="+- 0 10140 10073"/>
                  <a:gd name="T119" fmla="*/ 10140 h 67"/>
                  <a:gd name="T120" fmla="+- 0 6405 6398"/>
                  <a:gd name="T121" fmla="*/ T120 w 46"/>
                  <a:gd name="T122" fmla="+- 0 10138 10073"/>
                  <a:gd name="T123" fmla="*/ 10138 h 67"/>
                  <a:gd name="T124" fmla="+- 0 6402 6398"/>
                  <a:gd name="T125" fmla="*/ T124 w 46"/>
                  <a:gd name="T126" fmla="+- 0 10135 10073"/>
                  <a:gd name="T127" fmla="*/ 10135 h 67"/>
                  <a:gd name="T128" fmla="+- 0 6400 6398"/>
                  <a:gd name="T129" fmla="*/ T128 w 46"/>
                  <a:gd name="T130" fmla="+- 0 10133 10073"/>
                  <a:gd name="T131" fmla="*/ 10133 h 67"/>
                  <a:gd name="T132" fmla="+- 0 6398 6398"/>
                  <a:gd name="T133" fmla="*/ T132 w 46"/>
                  <a:gd name="T134" fmla="+- 0 10130 10073"/>
                  <a:gd name="T135" fmla="*/ 10130 h 67"/>
                  <a:gd name="T136" fmla="+- 0 6398 6398"/>
                  <a:gd name="T137" fmla="*/ T136 w 46"/>
                  <a:gd name="T138" fmla="+- 0 10126 10073"/>
                  <a:gd name="T139" fmla="*/ 10126 h 67"/>
                  <a:gd name="T140" fmla="+- 0 6400 6398"/>
                  <a:gd name="T141" fmla="*/ T140 w 46"/>
                  <a:gd name="T142" fmla="+- 0 10123 10073"/>
                  <a:gd name="T143" fmla="*/ 10123 h 67"/>
                  <a:gd name="T144" fmla="+- 0 6405 6398"/>
                  <a:gd name="T145" fmla="*/ T144 w 46"/>
                  <a:gd name="T146" fmla="+- 0 10121 10073"/>
                  <a:gd name="T147" fmla="*/ 10121 h 67"/>
                  <a:gd name="T148" fmla="+- 0 6407 6398"/>
                  <a:gd name="T149" fmla="*/ T148 w 46"/>
                  <a:gd name="T150" fmla="+- 0 10118 10073"/>
                  <a:gd name="T151" fmla="*/ 10118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6" h="67">
                    <a:moveTo>
                      <a:pt x="12" y="45"/>
                    </a:moveTo>
                    <a:lnTo>
                      <a:pt x="12" y="43"/>
                    </a:lnTo>
                    <a:lnTo>
                      <a:pt x="12" y="41"/>
                    </a:lnTo>
                    <a:lnTo>
                      <a:pt x="9" y="41"/>
                    </a:lnTo>
                    <a:lnTo>
                      <a:pt x="9" y="26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8" y="9"/>
                    </a:lnTo>
                    <a:lnTo>
                      <a:pt x="26" y="9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33" y="17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6" y="45"/>
                    </a:lnTo>
                    <a:lnTo>
                      <a:pt x="33" y="45"/>
                    </a:lnTo>
                    <a:lnTo>
                      <a:pt x="36" y="45"/>
                    </a:lnTo>
                    <a:lnTo>
                      <a:pt x="38" y="45"/>
                    </a:lnTo>
                    <a:lnTo>
                      <a:pt x="38" y="48"/>
                    </a:lnTo>
                    <a:lnTo>
                      <a:pt x="40" y="48"/>
                    </a:lnTo>
                    <a:lnTo>
                      <a:pt x="43" y="48"/>
                    </a:lnTo>
                    <a:lnTo>
                      <a:pt x="43" y="50"/>
                    </a:lnTo>
                    <a:lnTo>
                      <a:pt x="45" y="50"/>
                    </a:lnTo>
                    <a:lnTo>
                      <a:pt x="45" y="53"/>
                    </a:lnTo>
                    <a:lnTo>
                      <a:pt x="45" y="55"/>
                    </a:lnTo>
                    <a:lnTo>
                      <a:pt x="45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2"/>
                    </a:lnTo>
                    <a:lnTo>
                      <a:pt x="40" y="65"/>
                    </a:lnTo>
                    <a:lnTo>
                      <a:pt x="38" y="65"/>
                    </a:lnTo>
                    <a:lnTo>
                      <a:pt x="36" y="65"/>
                    </a:lnTo>
                    <a:lnTo>
                      <a:pt x="36" y="67"/>
                    </a:lnTo>
                    <a:lnTo>
                      <a:pt x="33" y="67"/>
                    </a:lnTo>
                    <a:lnTo>
                      <a:pt x="12" y="67"/>
                    </a:lnTo>
                    <a:lnTo>
                      <a:pt x="9" y="65"/>
                    </a:lnTo>
                    <a:lnTo>
                      <a:pt x="7" y="65"/>
                    </a:lnTo>
                    <a:lnTo>
                      <a:pt x="4" y="65"/>
                    </a:lnTo>
                    <a:lnTo>
                      <a:pt x="4" y="62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2" y="50"/>
                    </a:lnTo>
                    <a:lnTo>
                      <a:pt x="4" y="48"/>
                    </a:lnTo>
                    <a:lnTo>
                      <a:pt x="7" y="48"/>
                    </a:lnTo>
                    <a:lnTo>
                      <a:pt x="7" y="45"/>
                    </a:lnTo>
                    <a:lnTo>
                      <a:pt x="9" y="45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76" name="Group 12747"/>
            <p:cNvGrpSpPr>
              <a:grpSpLocks/>
            </p:cNvGrpSpPr>
            <p:nvPr/>
          </p:nvGrpSpPr>
          <p:grpSpPr bwMode="auto">
            <a:xfrm>
              <a:off x="6422" y="10140"/>
              <a:ext cx="14" cy="14"/>
              <a:chOff x="6422" y="10140"/>
              <a:chExt cx="14" cy="14"/>
            </a:xfrm>
          </p:grpSpPr>
          <p:sp>
            <p:nvSpPr>
              <p:cNvPr id="19679" name="Freeform 12748"/>
              <p:cNvSpPr>
                <a:spLocks/>
              </p:cNvSpPr>
              <p:nvPr/>
            </p:nvSpPr>
            <p:spPr bwMode="auto">
              <a:xfrm>
                <a:off x="6422" y="10140"/>
                <a:ext cx="14" cy="14"/>
              </a:xfrm>
              <a:custGeom>
                <a:avLst/>
                <a:gdLst>
                  <a:gd name="T0" fmla="+- 0 6422 6422"/>
                  <a:gd name="T1" fmla="*/ T0 w 14"/>
                  <a:gd name="T2" fmla="+- 0 10140 10140"/>
                  <a:gd name="T3" fmla="*/ 10140 h 14"/>
                  <a:gd name="T4" fmla="+- 0 6422 6422"/>
                  <a:gd name="T5" fmla="*/ T4 w 14"/>
                  <a:gd name="T6" fmla="+- 0 10154 10140"/>
                  <a:gd name="T7" fmla="*/ 10154 h 14"/>
                  <a:gd name="T8" fmla="+- 0 6436 6422"/>
                  <a:gd name="T9" fmla="*/ T8 w 14"/>
                  <a:gd name="T10" fmla="+- 0 10154 10140"/>
                  <a:gd name="T11" fmla="*/ 1015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4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77" name="Group 12749"/>
            <p:cNvGrpSpPr>
              <a:grpSpLocks/>
            </p:cNvGrpSpPr>
            <p:nvPr/>
          </p:nvGrpSpPr>
          <p:grpSpPr bwMode="auto">
            <a:xfrm>
              <a:off x="6515" y="9852"/>
              <a:ext cx="48" cy="70"/>
              <a:chOff x="6515" y="9852"/>
              <a:chExt cx="48" cy="70"/>
            </a:xfrm>
          </p:grpSpPr>
          <p:sp>
            <p:nvSpPr>
              <p:cNvPr id="19678" name="Freeform 12750"/>
              <p:cNvSpPr>
                <a:spLocks/>
              </p:cNvSpPr>
              <p:nvPr/>
            </p:nvSpPr>
            <p:spPr bwMode="auto">
              <a:xfrm>
                <a:off x="6515" y="9852"/>
                <a:ext cx="48" cy="70"/>
              </a:xfrm>
              <a:custGeom>
                <a:avLst/>
                <a:gdLst>
                  <a:gd name="T0" fmla="+- 0 6527 6515"/>
                  <a:gd name="T1" fmla="*/ T0 w 48"/>
                  <a:gd name="T2" fmla="+- 0 9898 9852"/>
                  <a:gd name="T3" fmla="*/ 9898 h 70"/>
                  <a:gd name="T4" fmla="+- 0 6525 6515"/>
                  <a:gd name="T5" fmla="*/ T4 w 48"/>
                  <a:gd name="T6" fmla="+- 0 9900 9852"/>
                  <a:gd name="T7" fmla="*/ 9900 h 70"/>
                  <a:gd name="T8" fmla="+- 0 6522 6515"/>
                  <a:gd name="T9" fmla="*/ T8 w 48"/>
                  <a:gd name="T10" fmla="+- 0 9902 9852"/>
                  <a:gd name="T11" fmla="*/ 9902 h 70"/>
                  <a:gd name="T12" fmla="+- 0 6518 6515"/>
                  <a:gd name="T13" fmla="*/ T12 w 48"/>
                  <a:gd name="T14" fmla="+- 0 9902 9852"/>
                  <a:gd name="T15" fmla="*/ 9902 h 70"/>
                  <a:gd name="T16" fmla="+- 0 6518 6515"/>
                  <a:gd name="T17" fmla="*/ T16 w 48"/>
                  <a:gd name="T18" fmla="+- 0 9907 9852"/>
                  <a:gd name="T19" fmla="*/ 9907 h 70"/>
                  <a:gd name="T20" fmla="+- 0 6515 6515"/>
                  <a:gd name="T21" fmla="*/ T20 w 48"/>
                  <a:gd name="T22" fmla="+- 0 9910 9852"/>
                  <a:gd name="T23" fmla="*/ 9910 h 70"/>
                  <a:gd name="T24" fmla="+- 0 6518 6515"/>
                  <a:gd name="T25" fmla="*/ T24 w 48"/>
                  <a:gd name="T26" fmla="+- 0 9912 9852"/>
                  <a:gd name="T27" fmla="*/ 9912 h 70"/>
                  <a:gd name="T28" fmla="+- 0 6520 6515"/>
                  <a:gd name="T29" fmla="*/ T28 w 48"/>
                  <a:gd name="T30" fmla="+- 0 9914 9852"/>
                  <a:gd name="T31" fmla="*/ 9914 h 70"/>
                  <a:gd name="T32" fmla="+- 0 6522 6515"/>
                  <a:gd name="T33" fmla="*/ T32 w 48"/>
                  <a:gd name="T34" fmla="+- 0 9917 9852"/>
                  <a:gd name="T35" fmla="*/ 9917 h 70"/>
                  <a:gd name="T36" fmla="+- 0 6525 6515"/>
                  <a:gd name="T37" fmla="*/ T36 w 48"/>
                  <a:gd name="T38" fmla="+- 0 9919 9852"/>
                  <a:gd name="T39" fmla="*/ 9919 h 70"/>
                  <a:gd name="T40" fmla="+- 0 6530 6515"/>
                  <a:gd name="T41" fmla="*/ T40 w 48"/>
                  <a:gd name="T42" fmla="+- 0 9919 9852"/>
                  <a:gd name="T43" fmla="*/ 9919 h 70"/>
                  <a:gd name="T44" fmla="+- 0 6534 6515"/>
                  <a:gd name="T45" fmla="*/ T44 w 48"/>
                  <a:gd name="T46" fmla="+- 0 9922 9852"/>
                  <a:gd name="T47" fmla="*/ 9922 h 70"/>
                  <a:gd name="T48" fmla="+- 0 6546 6515"/>
                  <a:gd name="T49" fmla="*/ T48 w 48"/>
                  <a:gd name="T50" fmla="+- 0 9919 9852"/>
                  <a:gd name="T51" fmla="*/ 9919 h 70"/>
                  <a:gd name="T52" fmla="+- 0 6551 6515"/>
                  <a:gd name="T53" fmla="*/ T52 w 48"/>
                  <a:gd name="T54" fmla="+- 0 9919 9852"/>
                  <a:gd name="T55" fmla="*/ 9919 h 70"/>
                  <a:gd name="T56" fmla="+- 0 6556 6515"/>
                  <a:gd name="T57" fmla="*/ T56 w 48"/>
                  <a:gd name="T58" fmla="+- 0 9917 9852"/>
                  <a:gd name="T59" fmla="*/ 9917 h 70"/>
                  <a:gd name="T60" fmla="+- 0 6558 6515"/>
                  <a:gd name="T61" fmla="*/ T60 w 48"/>
                  <a:gd name="T62" fmla="+- 0 9914 9852"/>
                  <a:gd name="T63" fmla="*/ 9914 h 70"/>
                  <a:gd name="T64" fmla="+- 0 6563 6515"/>
                  <a:gd name="T65" fmla="*/ T64 w 48"/>
                  <a:gd name="T66" fmla="+- 0 9912 9852"/>
                  <a:gd name="T67" fmla="*/ 9912 h 70"/>
                  <a:gd name="T68" fmla="+- 0 6563 6515"/>
                  <a:gd name="T69" fmla="*/ T68 w 48"/>
                  <a:gd name="T70" fmla="+- 0 9907 9852"/>
                  <a:gd name="T71" fmla="*/ 9907 h 70"/>
                  <a:gd name="T72" fmla="+- 0 6561 6515"/>
                  <a:gd name="T73" fmla="*/ T72 w 48"/>
                  <a:gd name="T74" fmla="+- 0 9905 9852"/>
                  <a:gd name="T75" fmla="*/ 9905 h 70"/>
                  <a:gd name="T76" fmla="+- 0 6558 6515"/>
                  <a:gd name="T77" fmla="*/ T76 w 48"/>
                  <a:gd name="T78" fmla="+- 0 9902 9852"/>
                  <a:gd name="T79" fmla="*/ 9902 h 70"/>
                  <a:gd name="T80" fmla="+- 0 6556 6515"/>
                  <a:gd name="T81" fmla="*/ T80 w 48"/>
                  <a:gd name="T82" fmla="+- 0 9900 9852"/>
                  <a:gd name="T83" fmla="*/ 9900 h 70"/>
                  <a:gd name="T84" fmla="+- 0 6554 6515"/>
                  <a:gd name="T85" fmla="*/ T84 w 48"/>
                  <a:gd name="T86" fmla="+- 0 9898 9852"/>
                  <a:gd name="T87" fmla="*/ 9898 h 70"/>
                  <a:gd name="T88" fmla="+- 0 6551 6515"/>
                  <a:gd name="T89" fmla="*/ T88 w 48"/>
                  <a:gd name="T90" fmla="+- 0 9895 9852"/>
                  <a:gd name="T91" fmla="*/ 9895 h 70"/>
                  <a:gd name="T92" fmla="+- 0 6554 6515"/>
                  <a:gd name="T93" fmla="*/ T92 w 48"/>
                  <a:gd name="T94" fmla="+- 0 9876 9852"/>
                  <a:gd name="T95" fmla="*/ 9876 h 70"/>
                  <a:gd name="T96" fmla="+- 0 6551 6515"/>
                  <a:gd name="T97" fmla="*/ T96 w 48"/>
                  <a:gd name="T98" fmla="+- 0 9874 9852"/>
                  <a:gd name="T99" fmla="*/ 9874 h 70"/>
                  <a:gd name="T100" fmla="+- 0 6549 6515"/>
                  <a:gd name="T101" fmla="*/ T100 w 48"/>
                  <a:gd name="T102" fmla="+- 0 9871 9852"/>
                  <a:gd name="T103" fmla="*/ 9871 h 70"/>
                  <a:gd name="T104" fmla="+- 0 6546 6515"/>
                  <a:gd name="T105" fmla="*/ T104 w 48"/>
                  <a:gd name="T106" fmla="+- 0 9866 9852"/>
                  <a:gd name="T107" fmla="*/ 9866 h 70"/>
                  <a:gd name="T108" fmla="+- 0 6544 6515"/>
                  <a:gd name="T109" fmla="*/ T108 w 48"/>
                  <a:gd name="T110" fmla="+- 0 9864 9852"/>
                  <a:gd name="T111" fmla="*/ 9864 h 70"/>
                  <a:gd name="T112" fmla="+- 0 6544 6515"/>
                  <a:gd name="T113" fmla="*/ T112 w 48"/>
                  <a:gd name="T114" fmla="+- 0 9864 9852"/>
                  <a:gd name="T115" fmla="*/ 9864 h 70"/>
                  <a:gd name="T116" fmla="+- 0 6544 6515"/>
                  <a:gd name="T117" fmla="*/ T116 w 48"/>
                  <a:gd name="T118" fmla="+- 0 9859 9852"/>
                  <a:gd name="T119" fmla="*/ 9859 h 70"/>
                  <a:gd name="T120" fmla="+- 0 6544 6515"/>
                  <a:gd name="T121" fmla="*/ T120 w 48"/>
                  <a:gd name="T122" fmla="+- 0 9854 9852"/>
                  <a:gd name="T123" fmla="*/ 9854 h 70"/>
                  <a:gd name="T124" fmla="+- 0 6539 6515"/>
                  <a:gd name="T125" fmla="*/ T124 w 48"/>
                  <a:gd name="T126" fmla="+- 0 9852 9852"/>
                  <a:gd name="T127" fmla="*/ 9852 h 70"/>
                  <a:gd name="T128" fmla="+- 0 6537 6515"/>
                  <a:gd name="T129" fmla="*/ T128 w 48"/>
                  <a:gd name="T130" fmla="+- 0 9854 9852"/>
                  <a:gd name="T131" fmla="*/ 9854 h 70"/>
                  <a:gd name="T132" fmla="+- 0 6534 6515"/>
                  <a:gd name="T133" fmla="*/ T132 w 48"/>
                  <a:gd name="T134" fmla="+- 0 9859 9852"/>
                  <a:gd name="T135" fmla="*/ 9859 h 70"/>
                  <a:gd name="T136" fmla="+- 0 6537 6515"/>
                  <a:gd name="T137" fmla="*/ T136 w 48"/>
                  <a:gd name="T138" fmla="+- 0 9862 9852"/>
                  <a:gd name="T139" fmla="*/ 9862 h 70"/>
                  <a:gd name="T140" fmla="+- 0 6534 6515"/>
                  <a:gd name="T141" fmla="*/ T140 w 48"/>
                  <a:gd name="T142" fmla="+- 0 9866 9852"/>
                  <a:gd name="T143" fmla="*/ 9866 h 70"/>
                  <a:gd name="T144" fmla="+- 0 6532 6515"/>
                  <a:gd name="T145" fmla="*/ T144 w 48"/>
                  <a:gd name="T146" fmla="+- 0 9869 9852"/>
                  <a:gd name="T147" fmla="*/ 9869 h 70"/>
                  <a:gd name="T148" fmla="+- 0 6530 6515"/>
                  <a:gd name="T149" fmla="*/ T148 w 48"/>
                  <a:gd name="T150" fmla="+- 0 9874 9852"/>
                  <a:gd name="T151" fmla="*/ 9874 h 70"/>
                  <a:gd name="T152" fmla="+- 0 6527 6515"/>
                  <a:gd name="T153" fmla="*/ T152 w 48"/>
                  <a:gd name="T154" fmla="+- 0 9876 9852"/>
                  <a:gd name="T155" fmla="*/ 9876 h 70"/>
                  <a:gd name="T156" fmla="+- 0 6527 6515"/>
                  <a:gd name="T157" fmla="*/ T156 w 48"/>
                  <a:gd name="T158" fmla="+- 0 9898 9852"/>
                  <a:gd name="T159" fmla="*/ 9898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48" h="70">
                    <a:moveTo>
                      <a:pt x="15" y="46"/>
                    </a:moveTo>
                    <a:lnTo>
                      <a:pt x="12" y="46"/>
                    </a:lnTo>
                    <a:lnTo>
                      <a:pt x="12" y="48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7" y="50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3" y="53"/>
                    </a:lnTo>
                    <a:lnTo>
                      <a:pt x="3" y="55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3" y="58"/>
                    </a:lnTo>
                    <a:lnTo>
                      <a:pt x="3" y="60"/>
                    </a:lnTo>
                    <a:lnTo>
                      <a:pt x="3" y="62"/>
                    </a:lnTo>
                    <a:lnTo>
                      <a:pt x="5" y="62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10" y="65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9" y="70"/>
                    </a:lnTo>
                    <a:lnTo>
                      <a:pt x="31" y="70"/>
                    </a:lnTo>
                    <a:lnTo>
                      <a:pt x="31" y="67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3" y="62"/>
                    </a:lnTo>
                    <a:lnTo>
                      <a:pt x="46" y="62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6" y="50"/>
                    </a:lnTo>
                    <a:lnTo>
                      <a:pt x="43" y="50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9" y="46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9" y="43"/>
                    </a:lnTo>
                    <a:lnTo>
                      <a:pt x="39" y="24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2" y="5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46"/>
                    </a:lnTo>
                    <a:lnTo>
                      <a:pt x="15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78" name="Group 12751"/>
            <p:cNvGrpSpPr>
              <a:grpSpLocks/>
            </p:cNvGrpSpPr>
            <p:nvPr/>
          </p:nvGrpSpPr>
          <p:grpSpPr bwMode="auto">
            <a:xfrm>
              <a:off x="6539" y="9922"/>
              <a:ext cx="17" cy="12"/>
              <a:chOff x="6539" y="9922"/>
              <a:chExt cx="17" cy="12"/>
            </a:xfrm>
          </p:grpSpPr>
          <p:sp>
            <p:nvSpPr>
              <p:cNvPr id="19677" name="Freeform 12752"/>
              <p:cNvSpPr>
                <a:spLocks/>
              </p:cNvSpPr>
              <p:nvPr/>
            </p:nvSpPr>
            <p:spPr bwMode="auto">
              <a:xfrm>
                <a:off x="6539" y="9922"/>
                <a:ext cx="17" cy="12"/>
              </a:xfrm>
              <a:custGeom>
                <a:avLst/>
                <a:gdLst>
                  <a:gd name="T0" fmla="+- 0 6539 6539"/>
                  <a:gd name="T1" fmla="*/ T0 w 17"/>
                  <a:gd name="T2" fmla="+- 0 9922 9922"/>
                  <a:gd name="T3" fmla="*/ 9922 h 12"/>
                  <a:gd name="T4" fmla="+- 0 6539 6539"/>
                  <a:gd name="T5" fmla="*/ T4 w 17"/>
                  <a:gd name="T6" fmla="+- 0 9934 9922"/>
                  <a:gd name="T7" fmla="*/ 9934 h 12"/>
                  <a:gd name="T8" fmla="+- 0 6556 6539"/>
                  <a:gd name="T9" fmla="*/ T8 w 17"/>
                  <a:gd name="T10" fmla="+- 0 9934 9922"/>
                  <a:gd name="T11" fmla="*/ 9934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79" name="Group 12753"/>
            <p:cNvGrpSpPr>
              <a:grpSpLocks/>
            </p:cNvGrpSpPr>
            <p:nvPr/>
          </p:nvGrpSpPr>
          <p:grpSpPr bwMode="auto">
            <a:xfrm>
              <a:off x="6302" y="9751"/>
              <a:ext cx="48" cy="70"/>
              <a:chOff x="6302" y="9751"/>
              <a:chExt cx="48" cy="70"/>
            </a:xfrm>
          </p:grpSpPr>
          <p:sp>
            <p:nvSpPr>
              <p:cNvPr id="19676" name="Freeform 12754"/>
              <p:cNvSpPr>
                <a:spLocks/>
              </p:cNvSpPr>
              <p:nvPr/>
            </p:nvSpPr>
            <p:spPr bwMode="auto">
              <a:xfrm>
                <a:off x="6302" y="9751"/>
                <a:ext cx="48" cy="70"/>
              </a:xfrm>
              <a:custGeom>
                <a:avLst/>
                <a:gdLst>
                  <a:gd name="T0" fmla="+- 0 6314 6302"/>
                  <a:gd name="T1" fmla="*/ T0 w 48"/>
                  <a:gd name="T2" fmla="+- 0 9799 9751"/>
                  <a:gd name="T3" fmla="*/ 9799 h 70"/>
                  <a:gd name="T4" fmla="+- 0 6316 6302"/>
                  <a:gd name="T5" fmla="*/ T4 w 48"/>
                  <a:gd name="T6" fmla="+- 0 9773 9751"/>
                  <a:gd name="T7" fmla="*/ 9773 h 70"/>
                  <a:gd name="T8" fmla="+- 0 6318 6302"/>
                  <a:gd name="T9" fmla="*/ T8 w 48"/>
                  <a:gd name="T10" fmla="+- 0 9770 9751"/>
                  <a:gd name="T11" fmla="*/ 9770 h 70"/>
                  <a:gd name="T12" fmla="+- 0 6321 6302"/>
                  <a:gd name="T13" fmla="*/ T12 w 48"/>
                  <a:gd name="T14" fmla="+- 0 9766 9751"/>
                  <a:gd name="T15" fmla="*/ 9766 h 70"/>
                  <a:gd name="T16" fmla="+- 0 6323 6302"/>
                  <a:gd name="T17" fmla="*/ T16 w 48"/>
                  <a:gd name="T18" fmla="+- 0 9763 9751"/>
                  <a:gd name="T19" fmla="*/ 9763 h 70"/>
                  <a:gd name="T20" fmla="+- 0 6321 6302"/>
                  <a:gd name="T21" fmla="*/ T20 w 48"/>
                  <a:gd name="T22" fmla="+- 0 9758 9751"/>
                  <a:gd name="T23" fmla="*/ 9758 h 70"/>
                  <a:gd name="T24" fmla="+- 0 6323 6302"/>
                  <a:gd name="T25" fmla="*/ T24 w 48"/>
                  <a:gd name="T26" fmla="+- 0 9756 9751"/>
                  <a:gd name="T27" fmla="*/ 9756 h 70"/>
                  <a:gd name="T28" fmla="+- 0 6326 6302"/>
                  <a:gd name="T29" fmla="*/ T28 w 48"/>
                  <a:gd name="T30" fmla="+- 0 9754 9751"/>
                  <a:gd name="T31" fmla="*/ 9754 h 70"/>
                  <a:gd name="T32" fmla="+- 0 6328 6302"/>
                  <a:gd name="T33" fmla="*/ T32 w 48"/>
                  <a:gd name="T34" fmla="+- 0 9751 9751"/>
                  <a:gd name="T35" fmla="*/ 9751 h 70"/>
                  <a:gd name="T36" fmla="+- 0 6330 6302"/>
                  <a:gd name="T37" fmla="*/ T36 w 48"/>
                  <a:gd name="T38" fmla="+- 0 9754 9751"/>
                  <a:gd name="T39" fmla="*/ 9754 h 70"/>
                  <a:gd name="T40" fmla="+- 0 6330 6302"/>
                  <a:gd name="T41" fmla="*/ T40 w 48"/>
                  <a:gd name="T42" fmla="+- 0 9758 9751"/>
                  <a:gd name="T43" fmla="*/ 9758 h 70"/>
                  <a:gd name="T44" fmla="+- 0 6330 6302"/>
                  <a:gd name="T45" fmla="*/ T44 w 48"/>
                  <a:gd name="T46" fmla="+- 0 9763 9751"/>
                  <a:gd name="T47" fmla="*/ 9763 h 70"/>
                  <a:gd name="T48" fmla="+- 0 6328 6302"/>
                  <a:gd name="T49" fmla="*/ T48 w 48"/>
                  <a:gd name="T50" fmla="+- 0 9766 9751"/>
                  <a:gd name="T51" fmla="*/ 9766 h 70"/>
                  <a:gd name="T52" fmla="+- 0 6333 6302"/>
                  <a:gd name="T53" fmla="*/ T52 w 48"/>
                  <a:gd name="T54" fmla="+- 0 9766 9751"/>
                  <a:gd name="T55" fmla="*/ 9766 h 70"/>
                  <a:gd name="T56" fmla="+- 0 6335 6302"/>
                  <a:gd name="T57" fmla="*/ T56 w 48"/>
                  <a:gd name="T58" fmla="+- 0 9768 9751"/>
                  <a:gd name="T59" fmla="*/ 9768 h 70"/>
                  <a:gd name="T60" fmla="+- 0 6335 6302"/>
                  <a:gd name="T61" fmla="*/ T60 w 48"/>
                  <a:gd name="T62" fmla="+- 0 9773 9751"/>
                  <a:gd name="T63" fmla="*/ 9773 h 70"/>
                  <a:gd name="T64" fmla="+- 0 6338 6302"/>
                  <a:gd name="T65" fmla="*/ T64 w 48"/>
                  <a:gd name="T66" fmla="+- 0 9775 9751"/>
                  <a:gd name="T67" fmla="*/ 9775 h 70"/>
                  <a:gd name="T68" fmla="+- 0 6338 6302"/>
                  <a:gd name="T69" fmla="*/ T68 w 48"/>
                  <a:gd name="T70" fmla="+- 0 9780 9751"/>
                  <a:gd name="T71" fmla="*/ 9780 h 70"/>
                  <a:gd name="T72" fmla="+- 0 6340 6302"/>
                  <a:gd name="T73" fmla="*/ T72 w 48"/>
                  <a:gd name="T74" fmla="+- 0 9792 9751"/>
                  <a:gd name="T75" fmla="*/ 9792 h 70"/>
                  <a:gd name="T76" fmla="+- 0 6338 6302"/>
                  <a:gd name="T77" fmla="*/ T76 w 48"/>
                  <a:gd name="T78" fmla="+- 0 9797 9751"/>
                  <a:gd name="T79" fmla="*/ 9797 h 70"/>
                  <a:gd name="T80" fmla="+- 0 6340 6302"/>
                  <a:gd name="T81" fmla="*/ T80 w 48"/>
                  <a:gd name="T82" fmla="+- 0 9799 9751"/>
                  <a:gd name="T83" fmla="*/ 9799 h 70"/>
                  <a:gd name="T84" fmla="+- 0 6342 6302"/>
                  <a:gd name="T85" fmla="*/ T84 w 48"/>
                  <a:gd name="T86" fmla="+- 0 9802 9751"/>
                  <a:gd name="T87" fmla="*/ 9802 h 70"/>
                  <a:gd name="T88" fmla="+- 0 6347 6302"/>
                  <a:gd name="T89" fmla="*/ T88 w 48"/>
                  <a:gd name="T90" fmla="+- 0 9804 9751"/>
                  <a:gd name="T91" fmla="*/ 9804 h 70"/>
                  <a:gd name="T92" fmla="+- 0 6350 6302"/>
                  <a:gd name="T93" fmla="*/ T92 w 48"/>
                  <a:gd name="T94" fmla="+- 0 9806 9751"/>
                  <a:gd name="T95" fmla="*/ 9806 h 70"/>
                  <a:gd name="T96" fmla="+- 0 6350 6302"/>
                  <a:gd name="T97" fmla="*/ T96 w 48"/>
                  <a:gd name="T98" fmla="+- 0 9811 9751"/>
                  <a:gd name="T99" fmla="*/ 9811 h 70"/>
                  <a:gd name="T100" fmla="+- 0 6347 6302"/>
                  <a:gd name="T101" fmla="*/ T100 w 48"/>
                  <a:gd name="T102" fmla="+- 0 9816 9751"/>
                  <a:gd name="T103" fmla="*/ 9816 h 70"/>
                  <a:gd name="T104" fmla="+- 0 6342 6302"/>
                  <a:gd name="T105" fmla="*/ T104 w 48"/>
                  <a:gd name="T106" fmla="+- 0 9816 9751"/>
                  <a:gd name="T107" fmla="*/ 9816 h 70"/>
                  <a:gd name="T108" fmla="+- 0 6340 6302"/>
                  <a:gd name="T109" fmla="*/ T108 w 48"/>
                  <a:gd name="T110" fmla="+- 0 9818 9751"/>
                  <a:gd name="T111" fmla="*/ 9818 h 70"/>
                  <a:gd name="T112" fmla="+- 0 6335 6302"/>
                  <a:gd name="T113" fmla="*/ T112 w 48"/>
                  <a:gd name="T114" fmla="+- 0 9821 9751"/>
                  <a:gd name="T115" fmla="*/ 9821 h 70"/>
                  <a:gd name="T116" fmla="+- 0 6330 6302"/>
                  <a:gd name="T117" fmla="*/ T116 w 48"/>
                  <a:gd name="T118" fmla="+- 0 9821 9751"/>
                  <a:gd name="T119" fmla="*/ 9821 h 70"/>
                  <a:gd name="T120" fmla="+- 0 6314 6302"/>
                  <a:gd name="T121" fmla="*/ T120 w 48"/>
                  <a:gd name="T122" fmla="+- 0 9818 9751"/>
                  <a:gd name="T123" fmla="*/ 9818 h 70"/>
                  <a:gd name="T124" fmla="+- 0 6309 6302"/>
                  <a:gd name="T125" fmla="*/ T124 w 48"/>
                  <a:gd name="T126" fmla="+- 0 9818 9751"/>
                  <a:gd name="T127" fmla="*/ 9818 h 70"/>
                  <a:gd name="T128" fmla="+- 0 6306 6302"/>
                  <a:gd name="T129" fmla="*/ T128 w 48"/>
                  <a:gd name="T130" fmla="+- 0 9816 9751"/>
                  <a:gd name="T131" fmla="*/ 9816 h 70"/>
                  <a:gd name="T132" fmla="+- 0 6304 6302"/>
                  <a:gd name="T133" fmla="*/ T132 w 48"/>
                  <a:gd name="T134" fmla="+- 0 9814 9751"/>
                  <a:gd name="T135" fmla="*/ 9814 h 70"/>
                  <a:gd name="T136" fmla="+- 0 6302 6302"/>
                  <a:gd name="T137" fmla="*/ T136 w 48"/>
                  <a:gd name="T138" fmla="+- 0 9811 9751"/>
                  <a:gd name="T139" fmla="*/ 9811 h 70"/>
                  <a:gd name="T140" fmla="+- 0 6302 6302"/>
                  <a:gd name="T141" fmla="*/ T140 w 48"/>
                  <a:gd name="T142" fmla="+- 0 9806 9751"/>
                  <a:gd name="T143" fmla="*/ 9806 h 70"/>
                  <a:gd name="T144" fmla="+- 0 6304 6302"/>
                  <a:gd name="T145" fmla="*/ T144 w 48"/>
                  <a:gd name="T146" fmla="+- 0 9804 9751"/>
                  <a:gd name="T147" fmla="*/ 9804 h 70"/>
                  <a:gd name="T148" fmla="+- 0 6309 6302"/>
                  <a:gd name="T149" fmla="*/ T148 w 48"/>
                  <a:gd name="T150" fmla="+- 0 9802 9751"/>
                  <a:gd name="T151" fmla="*/ 9802 h 70"/>
                  <a:gd name="T152" fmla="+- 0 6311 6302"/>
                  <a:gd name="T153" fmla="*/ T152 w 48"/>
                  <a:gd name="T154" fmla="+- 0 9799 9751"/>
                  <a:gd name="T155" fmla="*/ 9799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</a:cxnLst>
                <a:rect l="0" t="0" r="r" b="b"/>
                <a:pathLst>
                  <a:path w="48" h="70">
                    <a:moveTo>
                      <a:pt x="12" y="48"/>
                    </a:moveTo>
                    <a:lnTo>
                      <a:pt x="12" y="48"/>
                    </a:lnTo>
                    <a:lnTo>
                      <a:pt x="12" y="24"/>
                    </a:lnTo>
                    <a:lnTo>
                      <a:pt x="14" y="22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7"/>
                    </a:lnTo>
                    <a:lnTo>
                      <a:pt x="19" y="15"/>
                    </a:lnTo>
                    <a:lnTo>
                      <a:pt x="21" y="15"/>
                    </a:lnTo>
                    <a:lnTo>
                      <a:pt x="21" y="12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3"/>
                    </a:lnTo>
                    <a:lnTo>
                      <a:pt x="28" y="3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8" y="10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6" y="15"/>
                    </a:lnTo>
                    <a:lnTo>
                      <a:pt x="28" y="15"/>
                    </a:lnTo>
                    <a:lnTo>
                      <a:pt x="31" y="15"/>
                    </a:lnTo>
                    <a:lnTo>
                      <a:pt x="31" y="17"/>
                    </a:lnTo>
                    <a:lnTo>
                      <a:pt x="33" y="17"/>
                    </a:lnTo>
                    <a:lnTo>
                      <a:pt x="33" y="19"/>
                    </a:lnTo>
                    <a:lnTo>
                      <a:pt x="33" y="22"/>
                    </a:lnTo>
                    <a:lnTo>
                      <a:pt x="36" y="22"/>
                    </a:lnTo>
                    <a:lnTo>
                      <a:pt x="36" y="24"/>
                    </a:lnTo>
                    <a:lnTo>
                      <a:pt x="36" y="27"/>
                    </a:lnTo>
                    <a:lnTo>
                      <a:pt x="36" y="29"/>
                    </a:lnTo>
                    <a:lnTo>
                      <a:pt x="38" y="29"/>
                    </a:lnTo>
                    <a:lnTo>
                      <a:pt x="38" y="41"/>
                    </a:lnTo>
                    <a:lnTo>
                      <a:pt x="36" y="43"/>
                    </a:lnTo>
                    <a:lnTo>
                      <a:pt x="36" y="46"/>
                    </a:lnTo>
                    <a:lnTo>
                      <a:pt x="36" y="48"/>
                    </a:lnTo>
                    <a:lnTo>
                      <a:pt x="38" y="48"/>
                    </a:lnTo>
                    <a:lnTo>
                      <a:pt x="40" y="48"/>
                    </a:lnTo>
                    <a:lnTo>
                      <a:pt x="40" y="51"/>
                    </a:lnTo>
                    <a:lnTo>
                      <a:pt x="43" y="51"/>
                    </a:lnTo>
                    <a:lnTo>
                      <a:pt x="45" y="53"/>
                    </a:lnTo>
                    <a:lnTo>
                      <a:pt x="45" y="55"/>
                    </a:lnTo>
                    <a:lnTo>
                      <a:pt x="48" y="55"/>
                    </a:lnTo>
                    <a:lnTo>
                      <a:pt x="48" y="58"/>
                    </a:lnTo>
                    <a:lnTo>
                      <a:pt x="48" y="60"/>
                    </a:lnTo>
                    <a:lnTo>
                      <a:pt x="45" y="63"/>
                    </a:lnTo>
                    <a:lnTo>
                      <a:pt x="45" y="65"/>
                    </a:lnTo>
                    <a:lnTo>
                      <a:pt x="43" y="65"/>
                    </a:lnTo>
                    <a:lnTo>
                      <a:pt x="40" y="65"/>
                    </a:lnTo>
                    <a:lnTo>
                      <a:pt x="40" y="67"/>
                    </a:lnTo>
                    <a:lnTo>
                      <a:pt x="38" y="67"/>
                    </a:lnTo>
                    <a:lnTo>
                      <a:pt x="36" y="67"/>
                    </a:lnTo>
                    <a:lnTo>
                      <a:pt x="33" y="70"/>
                    </a:lnTo>
                    <a:lnTo>
                      <a:pt x="31" y="70"/>
                    </a:lnTo>
                    <a:lnTo>
                      <a:pt x="28" y="70"/>
                    </a:lnTo>
                    <a:lnTo>
                      <a:pt x="14" y="70"/>
                    </a:lnTo>
                    <a:lnTo>
                      <a:pt x="12" y="67"/>
                    </a:lnTo>
                    <a:lnTo>
                      <a:pt x="9" y="67"/>
                    </a:lnTo>
                    <a:lnTo>
                      <a:pt x="7" y="67"/>
                    </a:lnTo>
                    <a:lnTo>
                      <a:pt x="7" y="65"/>
                    </a:lnTo>
                    <a:lnTo>
                      <a:pt x="4" y="65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5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4" y="51"/>
                    </a:lnTo>
                    <a:lnTo>
                      <a:pt x="7" y="51"/>
                    </a:lnTo>
                    <a:lnTo>
                      <a:pt x="7" y="48"/>
                    </a:lnTo>
                    <a:lnTo>
                      <a:pt x="9" y="48"/>
                    </a:lnTo>
                    <a:lnTo>
                      <a:pt x="1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80" name="Group 12755"/>
            <p:cNvGrpSpPr>
              <a:grpSpLocks/>
            </p:cNvGrpSpPr>
            <p:nvPr/>
          </p:nvGrpSpPr>
          <p:grpSpPr bwMode="auto">
            <a:xfrm>
              <a:off x="6326" y="9821"/>
              <a:ext cx="17" cy="14"/>
              <a:chOff x="6326" y="9821"/>
              <a:chExt cx="17" cy="14"/>
            </a:xfrm>
          </p:grpSpPr>
          <p:sp>
            <p:nvSpPr>
              <p:cNvPr id="19675" name="Freeform 12756"/>
              <p:cNvSpPr>
                <a:spLocks/>
              </p:cNvSpPr>
              <p:nvPr/>
            </p:nvSpPr>
            <p:spPr bwMode="auto">
              <a:xfrm>
                <a:off x="6326" y="9821"/>
                <a:ext cx="17" cy="14"/>
              </a:xfrm>
              <a:custGeom>
                <a:avLst/>
                <a:gdLst>
                  <a:gd name="T0" fmla="+- 0 6326 6326"/>
                  <a:gd name="T1" fmla="*/ T0 w 17"/>
                  <a:gd name="T2" fmla="+- 0 9821 9821"/>
                  <a:gd name="T3" fmla="*/ 9821 h 14"/>
                  <a:gd name="T4" fmla="+- 0 6326 6326"/>
                  <a:gd name="T5" fmla="*/ T4 w 17"/>
                  <a:gd name="T6" fmla="+- 0 9835 9821"/>
                  <a:gd name="T7" fmla="*/ 9835 h 14"/>
                  <a:gd name="T8" fmla="+- 0 6342 6326"/>
                  <a:gd name="T9" fmla="*/ T8 w 17"/>
                  <a:gd name="T10" fmla="+- 0 9835 9821"/>
                  <a:gd name="T11" fmla="*/ 9835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6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81" name="Group 12757"/>
            <p:cNvGrpSpPr>
              <a:grpSpLocks/>
            </p:cNvGrpSpPr>
            <p:nvPr/>
          </p:nvGrpSpPr>
          <p:grpSpPr bwMode="auto">
            <a:xfrm>
              <a:off x="6714" y="9605"/>
              <a:ext cx="48" cy="70"/>
              <a:chOff x="6714" y="9605"/>
              <a:chExt cx="48" cy="70"/>
            </a:xfrm>
          </p:grpSpPr>
          <p:sp>
            <p:nvSpPr>
              <p:cNvPr id="19674" name="Freeform 12758"/>
              <p:cNvSpPr>
                <a:spLocks/>
              </p:cNvSpPr>
              <p:nvPr/>
            </p:nvSpPr>
            <p:spPr bwMode="auto">
              <a:xfrm>
                <a:off x="6714" y="9605"/>
                <a:ext cx="48" cy="70"/>
              </a:xfrm>
              <a:custGeom>
                <a:avLst/>
                <a:gdLst>
                  <a:gd name="T0" fmla="+- 0 6726 6714"/>
                  <a:gd name="T1" fmla="*/ T0 w 48"/>
                  <a:gd name="T2" fmla="+- 0 9648 9605"/>
                  <a:gd name="T3" fmla="*/ 9648 h 70"/>
                  <a:gd name="T4" fmla="+- 0 6726 6714"/>
                  <a:gd name="T5" fmla="*/ T4 w 48"/>
                  <a:gd name="T6" fmla="+- 0 9643 9605"/>
                  <a:gd name="T7" fmla="*/ 9643 h 70"/>
                  <a:gd name="T8" fmla="+- 0 6724 6714"/>
                  <a:gd name="T9" fmla="*/ T8 w 48"/>
                  <a:gd name="T10" fmla="+- 0 9641 9605"/>
                  <a:gd name="T11" fmla="*/ 9641 h 70"/>
                  <a:gd name="T12" fmla="+- 0 6726 6714"/>
                  <a:gd name="T13" fmla="*/ T12 w 48"/>
                  <a:gd name="T14" fmla="+- 0 9636 9605"/>
                  <a:gd name="T15" fmla="*/ 9636 h 70"/>
                  <a:gd name="T16" fmla="+- 0 6726 6714"/>
                  <a:gd name="T17" fmla="*/ T16 w 48"/>
                  <a:gd name="T18" fmla="+- 0 9631 9605"/>
                  <a:gd name="T19" fmla="*/ 9631 h 70"/>
                  <a:gd name="T20" fmla="+- 0 6726 6714"/>
                  <a:gd name="T21" fmla="*/ T20 w 48"/>
                  <a:gd name="T22" fmla="+- 0 9626 9605"/>
                  <a:gd name="T23" fmla="*/ 9626 h 70"/>
                  <a:gd name="T24" fmla="+- 0 6729 6714"/>
                  <a:gd name="T25" fmla="*/ T24 w 48"/>
                  <a:gd name="T26" fmla="+- 0 9624 9605"/>
                  <a:gd name="T27" fmla="*/ 9624 h 70"/>
                  <a:gd name="T28" fmla="+- 0 6731 6714"/>
                  <a:gd name="T29" fmla="*/ T28 w 48"/>
                  <a:gd name="T30" fmla="+- 0 9622 9605"/>
                  <a:gd name="T31" fmla="*/ 9622 h 70"/>
                  <a:gd name="T32" fmla="+- 0 6734 6714"/>
                  <a:gd name="T33" fmla="*/ T32 w 48"/>
                  <a:gd name="T34" fmla="+- 0 9619 9605"/>
                  <a:gd name="T35" fmla="*/ 9619 h 70"/>
                  <a:gd name="T36" fmla="+- 0 6736 6714"/>
                  <a:gd name="T37" fmla="*/ T36 w 48"/>
                  <a:gd name="T38" fmla="+- 0 9617 9605"/>
                  <a:gd name="T39" fmla="*/ 9617 h 70"/>
                  <a:gd name="T40" fmla="+- 0 6734 6714"/>
                  <a:gd name="T41" fmla="*/ T40 w 48"/>
                  <a:gd name="T42" fmla="+- 0 9614 9605"/>
                  <a:gd name="T43" fmla="*/ 9614 h 70"/>
                  <a:gd name="T44" fmla="+- 0 6734 6714"/>
                  <a:gd name="T45" fmla="*/ T44 w 48"/>
                  <a:gd name="T46" fmla="+- 0 9610 9605"/>
                  <a:gd name="T47" fmla="*/ 9610 h 70"/>
                  <a:gd name="T48" fmla="+- 0 6736 6714"/>
                  <a:gd name="T49" fmla="*/ T48 w 48"/>
                  <a:gd name="T50" fmla="+- 0 9607 9605"/>
                  <a:gd name="T51" fmla="*/ 9607 h 70"/>
                  <a:gd name="T52" fmla="+- 0 6738 6714"/>
                  <a:gd name="T53" fmla="*/ T52 w 48"/>
                  <a:gd name="T54" fmla="+- 0 9605 9605"/>
                  <a:gd name="T55" fmla="*/ 9605 h 70"/>
                  <a:gd name="T56" fmla="+- 0 6741 6714"/>
                  <a:gd name="T57" fmla="*/ T56 w 48"/>
                  <a:gd name="T58" fmla="+- 0 9607 9605"/>
                  <a:gd name="T59" fmla="*/ 9607 h 70"/>
                  <a:gd name="T60" fmla="+- 0 6743 6714"/>
                  <a:gd name="T61" fmla="*/ T60 w 48"/>
                  <a:gd name="T62" fmla="+- 0 9610 9605"/>
                  <a:gd name="T63" fmla="*/ 9610 h 70"/>
                  <a:gd name="T64" fmla="+- 0 6743 6714"/>
                  <a:gd name="T65" fmla="*/ T64 w 48"/>
                  <a:gd name="T66" fmla="+- 0 9614 9605"/>
                  <a:gd name="T67" fmla="*/ 9614 h 70"/>
                  <a:gd name="T68" fmla="+- 0 6743 6714"/>
                  <a:gd name="T69" fmla="*/ T68 w 48"/>
                  <a:gd name="T70" fmla="+- 0 9617 9605"/>
                  <a:gd name="T71" fmla="*/ 9617 h 70"/>
                  <a:gd name="T72" fmla="+- 0 6746 6714"/>
                  <a:gd name="T73" fmla="*/ T72 w 48"/>
                  <a:gd name="T74" fmla="+- 0 9619 9605"/>
                  <a:gd name="T75" fmla="*/ 9619 h 70"/>
                  <a:gd name="T76" fmla="+- 0 6748 6714"/>
                  <a:gd name="T77" fmla="*/ T76 w 48"/>
                  <a:gd name="T78" fmla="+- 0 9622 9605"/>
                  <a:gd name="T79" fmla="*/ 9622 h 70"/>
                  <a:gd name="T80" fmla="+- 0 6750 6714"/>
                  <a:gd name="T81" fmla="*/ T80 w 48"/>
                  <a:gd name="T82" fmla="+- 0 9626 9605"/>
                  <a:gd name="T83" fmla="*/ 9626 h 70"/>
                  <a:gd name="T84" fmla="+- 0 6750 6714"/>
                  <a:gd name="T85" fmla="*/ T84 w 48"/>
                  <a:gd name="T86" fmla="+- 0 9631 9605"/>
                  <a:gd name="T87" fmla="*/ 9631 h 70"/>
                  <a:gd name="T88" fmla="+- 0 6753 6714"/>
                  <a:gd name="T89" fmla="*/ T88 w 48"/>
                  <a:gd name="T90" fmla="+- 0 9634 9605"/>
                  <a:gd name="T91" fmla="*/ 9634 h 70"/>
                  <a:gd name="T92" fmla="+- 0 6753 6714"/>
                  <a:gd name="T93" fmla="*/ T92 w 48"/>
                  <a:gd name="T94" fmla="+- 0 9638 9605"/>
                  <a:gd name="T95" fmla="*/ 9638 h 70"/>
                  <a:gd name="T96" fmla="+- 0 6753 6714"/>
                  <a:gd name="T97" fmla="*/ T96 w 48"/>
                  <a:gd name="T98" fmla="+- 0 9643 9605"/>
                  <a:gd name="T99" fmla="*/ 9643 h 70"/>
                  <a:gd name="T100" fmla="+- 0 6750 6714"/>
                  <a:gd name="T101" fmla="*/ T100 w 48"/>
                  <a:gd name="T102" fmla="+- 0 9648 9605"/>
                  <a:gd name="T103" fmla="*/ 9648 h 70"/>
                  <a:gd name="T104" fmla="+- 0 6753 6714"/>
                  <a:gd name="T105" fmla="*/ T104 w 48"/>
                  <a:gd name="T106" fmla="+- 0 9653 9605"/>
                  <a:gd name="T107" fmla="*/ 9653 h 70"/>
                  <a:gd name="T108" fmla="+- 0 6758 6714"/>
                  <a:gd name="T109" fmla="*/ T108 w 48"/>
                  <a:gd name="T110" fmla="+- 0 9655 9605"/>
                  <a:gd name="T111" fmla="*/ 9655 h 70"/>
                  <a:gd name="T112" fmla="+- 0 6760 6714"/>
                  <a:gd name="T113" fmla="*/ T112 w 48"/>
                  <a:gd name="T114" fmla="+- 0 9658 9605"/>
                  <a:gd name="T115" fmla="*/ 9658 h 70"/>
                  <a:gd name="T116" fmla="+- 0 6762 6714"/>
                  <a:gd name="T117" fmla="*/ T116 w 48"/>
                  <a:gd name="T118" fmla="+- 0 9660 9605"/>
                  <a:gd name="T119" fmla="*/ 9660 h 70"/>
                  <a:gd name="T120" fmla="+- 0 6762 6714"/>
                  <a:gd name="T121" fmla="*/ T120 w 48"/>
                  <a:gd name="T122" fmla="+- 0 9665 9605"/>
                  <a:gd name="T123" fmla="*/ 9665 h 70"/>
                  <a:gd name="T124" fmla="+- 0 6760 6714"/>
                  <a:gd name="T125" fmla="*/ T124 w 48"/>
                  <a:gd name="T126" fmla="+- 0 9667 9605"/>
                  <a:gd name="T127" fmla="*/ 9667 h 70"/>
                  <a:gd name="T128" fmla="+- 0 6758 6714"/>
                  <a:gd name="T129" fmla="*/ T128 w 48"/>
                  <a:gd name="T130" fmla="+- 0 9670 9605"/>
                  <a:gd name="T131" fmla="*/ 9670 h 70"/>
                  <a:gd name="T132" fmla="+- 0 6753 6714"/>
                  <a:gd name="T133" fmla="*/ T132 w 48"/>
                  <a:gd name="T134" fmla="+- 0 9670 9605"/>
                  <a:gd name="T135" fmla="*/ 9670 h 70"/>
                  <a:gd name="T136" fmla="+- 0 6750 6714"/>
                  <a:gd name="T137" fmla="*/ T136 w 48"/>
                  <a:gd name="T138" fmla="+- 0 9672 9605"/>
                  <a:gd name="T139" fmla="*/ 9672 h 70"/>
                  <a:gd name="T140" fmla="+- 0 6746 6714"/>
                  <a:gd name="T141" fmla="*/ T140 w 48"/>
                  <a:gd name="T142" fmla="+- 0 9672 9605"/>
                  <a:gd name="T143" fmla="*/ 9672 h 70"/>
                  <a:gd name="T144" fmla="+- 0 6743 6714"/>
                  <a:gd name="T145" fmla="*/ T144 w 48"/>
                  <a:gd name="T146" fmla="+- 0 9674 9605"/>
                  <a:gd name="T147" fmla="*/ 9674 h 70"/>
                  <a:gd name="T148" fmla="+- 0 6738 6714"/>
                  <a:gd name="T149" fmla="*/ T148 w 48"/>
                  <a:gd name="T150" fmla="+- 0 9674 9605"/>
                  <a:gd name="T151" fmla="*/ 9674 h 70"/>
                  <a:gd name="T152" fmla="+- 0 6734 6714"/>
                  <a:gd name="T153" fmla="*/ T152 w 48"/>
                  <a:gd name="T154" fmla="+- 0 9674 9605"/>
                  <a:gd name="T155" fmla="*/ 9674 h 70"/>
                  <a:gd name="T156" fmla="+- 0 6729 6714"/>
                  <a:gd name="T157" fmla="*/ T156 w 48"/>
                  <a:gd name="T158" fmla="+- 0 9672 9605"/>
                  <a:gd name="T159" fmla="*/ 9672 h 70"/>
                  <a:gd name="T160" fmla="+- 0 6724 6714"/>
                  <a:gd name="T161" fmla="*/ T160 w 48"/>
                  <a:gd name="T162" fmla="+- 0 9672 9605"/>
                  <a:gd name="T163" fmla="*/ 9672 h 70"/>
                  <a:gd name="T164" fmla="+- 0 6719 6714"/>
                  <a:gd name="T165" fmla="*/ T164 w 48"/>
                  <a:gd name="T166" fmla="+- 0 9670 9605"/>
                  <a:gd name="T167" fmla="*/ 9670 h 70"/>
                  <a:gd name="T168" fmla="+- 0 6717 6714"/>
                  <a:gd name="T169" fmla="*/ T168 w 48"/>
                  <a:gd name="T170" fmla="+- 0 9667 9605"/>
                  <a:gd name="T171" fmla="*/ 9667 h 70"/>
                  <a:gd name="T172" fmla="+- 0 6714 6714"/>
                  <a:gd name="T173" fmla="*/ T172 w 48"/>
                  <a:gd name="T174" fmla="+- 0 9665 9605"/>
                  <a:gd name="T175" fmla="*/ 9665 h 70"/>
                  <a:gd name="T176" fmla="+- 0 6714 6714"/>
                  <a:gd name="T177" fmla="*/ T176 w 48"/>
                  <a:gd name="T178" fmla="+- 0 9660 9605"/>
                  <a:gd name="T179" fmla="*/ 9660 h 70"/>
                  <a:gd name="T180" fmla="+- 0 6717 6714"/>
                  <a:gd name="T181" fmla="*/ T180 w 48"/>
                  <a:gd name="T182" fmla="+- 0 9658 9605"/>
                  <a:gd name="T183" fmla="*/ 9658 h 70"/>
                  <a:gd name="T184" fmla="+- 0 6719 6714"/>
                  <a:gd name="T185" fmla="*/ T184 w 48"/>
                  <a:gd name="T186" fmla="+- 0 9655 9605"/>
                  <a:gd name="T187" fmla="*/ 9655 h 70"/>
                  <a:gd name="T188" fmla="+- 0 6722 6714"/>
                  <a:gd name="T189" fmla="*/ T188 w 48"/>
                  <a:gd name="T190" fmla="+- 0 9653 9605"/>
                  <a:gd name="T191" fmla="*/ 9653 h 70"/>
                  <a:gd name="T192" fmla="+- 0 6726 6714"/>
                  <a:gd name="T193" fmla="*/ T192 w 48"/>
                  <a:gd name="T194" fmla="+- 0 9650 9605"/>
                  <a:gd name="T195" fmla="*/ 9650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</a:cxnLst>
                <a:rect l="0" t="0" r="r" b="b"/>
                <a:pathLst>
                  <a:path w="48" h="70">
                    <a:moveTo>
                      <a:pt x="12" y="45"/>
                    </a:moveTo>
                    <a:lnTo>
                      <a:pt x="12" y="43"/>
                    </a:lnTo>
                    <a:lnTo>
                      <a:pt x="12" y="41"/>
                    </a:lnTo>
                    <a:lnTo>
                      <a:pt x="12" y="38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2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20" y="14"/>
                    </a:lnTo>
                    <a:lnTo>
                      <a:pt x="20" y="12"/>
                    </a:lnTo>
                    <a:lnTo>
                      <a:pt x="22" y="12"/>
                    </a:lnTo>
                    <a:lnTo>
                      <a:pt x="22" y="9"/>
                    </a:lnTo>
                    <a:lnTo>
                      <a:pt x="20" y="9"/>
                    </a:lnTo>
                    <a:lnTo>
                      <a:pt x="20" y="7"/>
                    </a:lnTo>
                    <a:lnTo>
                      <a:pt x="20" y="5"/>
                    </a:lnTo>
                    <a:lnTo>
                      <a:pt x="20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32" y="14"/>
                    </a:lnTo>
                    <a:lnTo>
                      <a:pt x="32" y="17"/>
                    </a:lnTo>
                    <a:lnTo>
                      <a:pt x="34" y="17"/>
                    </a:lnTo>
                    <a:lnTo>
                      <a:pt x="34" y="19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6" y="29"/>
                    </a:lnTo>
                    <a:lnTo>
                      <a:pt x="39" y="29"/>
                    </a:lnTo>
                    <a:lnTo>
                      <a:pt x="39" y="31"/>
                    </a:lnTo>
                    <a:lnTo>
                      <a:pt x="39" y="33"/>
                    </a:lnTo>
                    <a:lnTo>
                      <a:pt x="39" y="36"/>
                    </a:lnTo>
                    <a:lnTo>
                      <a:pt x="39" y="38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5"/>
                    </a:lnTo>
                    <a:lnTo>
                      <a:pt x="39" y="48"/>
                    </a:lnTo>
                    <a:lnTo>
                      <a:pt x="41" y="48"/>
                    </a:lnTo>
                    <a:lnTo>
                      <a:pt x="44" y="50"/>
                    </a:lnTo>
                    <a:lnTo>
                      <a:pt x="46" y="50"/>
                    </a:lnTo>
                    <a:lnTo>
                      <a:pt x="46" y="53"/>
                    </a:lnTo>
                    <a:lnTo>
                      <a:pt x="48" y="53"/>
                    </a:lnTo>
                    <a:lnTo>
                      <a:pt x="48" y="55"/>
                    </a:lnTo>
                    <a:lnTo>
                      <a:pt x="48" y="57"/>
                    </a:lnTo>
                    <a:lnTo>
                      <a:pt x="48" y="60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4" y="62"/>
                    </a:lnTo>
                    <a:lnTo>
                      <a:pt x="44" y="65"/>
                    </a:lnTo>
                    <a:lnTo>
                      <a:pt x="41" y="65"/>
                    </a:lnTo>
                    <a:lnTo>
                      <a:pt x="39" y="65"/>
                    </a:lnTo>
                    <a:lnTo>
                      <a:pt x="39" y="67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2" y="67"/>
                    </a:lnTo>
                    <a:lnTo>
                      <a:pt x="29" y="67"/>
                    </a:lnTo>
                    <a:lnTo>
                      <a:pt x="29" y="69"/>
                    </a:lnTo>
                    <a:lnTo>
                      <a:pt x="27" y="69"/>
                    </a:lnTo>
                    <a:lnTo>
                      <a:pt x="24" y="69"/>
                    </a:lnTo>
                    <a:lnTo>
                      <a:pt x="22" y="69"/>
                    </a:lnTo>
                    <a:lnTo>
                      <a:pt x="20" y="69"/>
                    </a:lnTo>
                    <a:lnTo>
                      <a:pt x="17" y="67"/>
                    </a:lnTo>
                    <a:lnTo>
                      <a:pt x="15" y="67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8" y="65"/>
                    </a:lnTo>
                    <a:lnTo>
                      <a:pt x="5" y="65"/>
                    </a:lnTo>
                    <a:lnTo>
                      <a:pt x="5" y="62"/>
                    </a:lnTo>
                    <a:lnTo>
                      <a:pt x="3" y="62"/>
                    </a:lnTo>
                    <a:lnTo>
                      <a:pt x="3" y="60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3" y="53"/>
                    </a:lnTo>
                    <a:lnTo>
                      <a:pt x="3" y="50"/>
                    </a:lnTo>
                    <a:lnTo>
                      <a:pt x="5" y="50"/>
                    </a:lnTo>
                    <a:lnTo>
                      <a:pt x="5" y="48"/>
                    </a:lnTo>
                    <a:lnTo>
                      <a:pt x="8" y="48"/>
                    </a:lnTo>
                    <a:lnTo>
                      <a:pt x="10" y="48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82" name="Group 12759"/>
            <p:cNvGrpSpPr>
              <a:grpSpLocks/>
            </p:cNvGrpSpPr>
            <p:nvPr/>
          </p:nvGrpSpPr>
          <p:grpSpPr bwMode="auto">
            <a:xfrm>
              <a:off x="6738" y="9674"/>
              <a:ext cx="17" cy="12"/>
              <a:chOff x="6738" y="9674"/>
              <a:chExt cx="17" cy="12"/>
            </a:xfrm>
          </p:grpSpPr>
          <p:sp>
            <p:nvSpPr>
              <p:cNvPr id="19673" name="Freeform 12760"/>
              <p:cNvSpPr>
                <a:spLocks/>
              </p:cNvSpPr>
              <p:nvPr/>
            </p:nvSpPr>
            <p:spPr bwMode="auto">
              <a:xfrm>
                <a:off x="6738" y="9674"/>
                <a:ext cx="17" cy="12"/>
              </a:xfrm>
              <a:custGeom>
                <a:avLst/>
                <a:gdLst>
                  <a:gd name="T0" fmla="+- 0 6738 6738"/>
                  <a:gd name="T1" fmla="*/ T0 w 17"/>
                  <a:gd name="T2" fmla="+- 0 9674 9674"/>
                  <a:gd name="T3" fmla="*/ 9674 h 12"/>
                  <a:gd name="T4" fmla="+- 0 6738 6738"/>
                  <a:gd name="T5" fmla="*/ T4 w 17"/>
                  <a:gd name="T6" fmla="+- 0 9686 9674"/>
                  <a:gd name="T7" fmla="*/ 9686 h 12"/>
                  <a:gd name="T8" fmla="+- 0 6755 6738"/>
                  <a:gd name="T9" fmla="*/ T8 w 17"/>
                  <a:gd name="T10" fmla="+- 0 9686 9674"/>
                  <a:gd name="T11" fmla="*/ 968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83" name="Group 12761"/>
            <p:cNvGrpSpPr>
              <a:grpSpLocks/>
            </p:cNvGrpSpPr>
            <p:nvPr/>
          </p:nvGrpSpPr>
          <p:grpSpPr bwMode="auto">
            <a:xfrm>
              <a:off x="6638" y="9833"/>
              <a:ext cx="46" cy="67"/>
              <a:chOff x="6638" y="9833"/>
              <a:chExt cx="46" cy="67"/>
            </a:xfrm>
          </p:grpSpPr>
          <p:sp>
            <p:nvSpPr>
              <p:cNvPr id="19672" name="Freeform 12762"/>
              <p:cNvSpPr>
                <a:spLocks/>
              </p:cNvSpPr>
              <p:nvPr/>
            </p:nvSpPr>
            <p:spPr bwMode="auto">
              <a:xfrm>
                <a:off x="6638" y="9833"/>
                <a:ext cx="46" cy="67"/>
              </a:xfrm>
              <a:custGeom>
                <a:avLst/>
                <a:gdLst>
                  <a:gd name="T0" fmla="+- 0 6650 6638"/>
                  <a:gd name="T1" fmla="*/ T0 w 46"/>
                  <a:gd name="T2" fmla="+- 0 9876 9833"/>
                  <a:gd name="T3" fmla="*/ 9876 h 67"/>
                  <a:gd name="T4" fmla="+- 0 6647 6638"/>
                  <a:gd name="T5" fmla="*/ T4 w 46"/>
                  <a:gd name="T6" fmla="+- 0 9874 9833"/>
                  <a:gd name="T7" fmla="*/ 9874 h 67"/>
                  <a:gd name="T8" fmla="+- 0 6650 6638"/>
                  <a:gd name="T9" fmla="*/ T8 w 46"/>
                  <a:gd name="T10" fmla="+- 0 9857 9833"/>
                  <a:gd name="T11" fmla="*/ 9857 h 67"/>
                  <a:gd name="T12" fmla="+- 0 6650 6638"/>
                  <a:gd name="T13" fmla="*/ T12 w 46"/>
                  <a:gd name="T14" fmla="+- 0 9852 9833"/>
                  <a:gd name="T15" fmla="*/ 9852 h 67"/>
                  <a:gd name="T16" fmla="+- 0 6652 6638"/>
                  <a:gd name="T17" fmla="*/ T16 w 46"/>
                  <a:gd name="T18" fmla="+- 0 9850 9833"/>
                  <a:gd name="T19" fmla="*/ 9850 h 67"/>
                  <a:gd name="T20" fmla="+- 0 6654 6638"/>
                  <a:gd name="T21" fmla="*/ T20 w 46"/>
                  <a:gd name="T22" fmla="+- 0 9847 9833"/>
                  <a:gd name="T23" fmla="*/ 9847 h 67"/>
                  <a:gd name="T24" fmla="+- 0 6657 6638"/>
                  <a:gd name="T25" fmla="*/ T24 w 46"/>
                  <a:gd name="T26" fmla="+- 0 9845 9833"/>
                  <a:gd name="T27" fmla="*/ 9845 h 67"/>
                  <a:gd name="T28" fmla="+- 0 6657 6638"/>
                  <a:gd name="T29" fmla="*/ T28 w 46"/>
                  <a:gd name="T30" fmla="+- 0 9842 9833"/>
                  <a:gd name="T31" fmla="*/ 9842 h 67"/>
                  <a:gd name="T32" fmla="+- 0 6657 6638"/>
                  <a:gd name="T33" fmla="*/ T32 w 46"/>
                  <a:gd name="T34" fmla="+- 0 9838 9833"/>
                  <a:gd name="T35" fmla="*/ 9838 h 67"/>
                  <a:gd name="T36" fmla="+- 0 6657 6638"/>
                  <a:gd name="T37" fmla="*/ T36 w 46"/>
                  <a:gd name="T38" fmla="+- 0 9833 9833"/>
                  <a:gd name="T39" fmla="*/ 9833 h 67"/>
                  <a:gd name="T40" fmla="+- 0 6662 6638"/>
                  <a:gd name="T41" fmla="*/ T40 w 46"/>
                  <a:gd name="T42" fmla="+- 0 9833 9833"/>
                  <a:gd name="T43" fmla="*/ 9833 h 67"/>
                  <a:gd name="T44" fmla="+- 0 6664 6638"/>
                  <a:gd name="T45" fmla="*/ T44 w 46"/>
                  <a:gd name="T46" fmla="+- 0 9835 9833"/>
                  <a:gd name="T47" fmla="*/ 9835 h 67"/>
                  <a:gd name="T48" fmla="+- 0 6666 6638"/>
                  <a:gd name="T49" fmla="*/ T48 w 46"/>
                  <a:gd name="T50" fmla="+- 0 9838 9833"/>
                  <a:gd name="T51" fmla="*/ 9838 h 67"/>
                  <a:gd name="T52" fmla="+- 0 6664 6638"/>
                  <a:gd name="T53" fmla="*/ T52 w 46"/>
                  <a:gd name="T54" fmla="+- 0 9842 9833"/>
                  <a:gd name="T55" fmla="*/ 9842 h 67"/>
                  <a:gd name="T56" fmla="+- 0 6666 6638"/>
                  <a:gd name="T57" fmla="*/ T56 w 46"/>
                  <a:gd name="T58" fmla="+- 0 9845 9833"/>
                  <a:gd name="T59" fmla="*/ 9845 h 67"/>
                  <a:gd name="T60" fmla="+- 0 6669 6638"/>
                  <a:gd name="T61" fmla="*/ T60 w 46"/>
                  <a:gd name="T62" fmla="+- 0 9847 9833"/>
                  <a:gd name="T63" fmla="*/ 9847 h 67"/>
                  <a:gd name="T64" fmla="+- 0 6671 6638"/>
                  <a:gd name="T65" fmla="*/ T64 w 46"/>
                  <a:gd name="T66" fmla="+- 0 9850 9833"/>
                  <a:gd name="T67" fmla="*/ 9850 h 67"/>
                  <a:gd name="T68" fmla="+- 0 6671 6638"/>
                  <a:gd name="T69" fmla="*/ T68 w 46"/>
                  <a:gd name="T70" fmla="+- 0 9854 9833"/>
                  <a:gd name="T71" fmla="*/ 9854 h 67"/>
                  <a:gd name="T72" fmla="+- 0 6674 6638"/>
                  <a:gd name="T73" fmla="*/ T72 w 46"/>
                  <a:gd name="T74" fmla="+- 0 9857 9833"/>
                  <a:gd name="T75" fmla="*/ 9857 h 67"/>
                  <a:gd name="T76" fmla="+- 0 6671 6638"/>
                  <a:gd name="T77" fmla="*/ T76 w 46"/>
                  <a:gd name="T78" fmla="+- 0 9878 9833"/>
                  <a:gd name="T79" fmla="*/ 9878 h 67"/>
                  <a:gd name="T80" fmla="+- 0 6676 6638"/>
                  <a:gd name="T81" fmla="*/ T80 w 46"/>
                  <a:gd name="T82" fmla="+- 0 9878 9833"/>
                  <a:gd name="T83" fmla="*/ 9878 h 67"/>
                  <a:gd name="T84" fmla="+- 0 6678 6638"/>
                  <a:gd name="T85" fmla="*/ T84 w 46"/>
                  <a:gd name="T86" fmla="+- 0 9881 9833"/>
                  <a:gd name="T87" fmla="*/ 9881 h 67"/>
                  <a:gd name="T88" fmla="+- 0 6681 6638"/>
                  <a:gd name="T89" fmla="*/ T88 w 46"/>
                  <a:gd name="T90" fmla="+- 0 9883 9833"/>
                  <a:gd name="T91" fmla="*/ 9883 h 67"/>
                  <a:gd name="T92" fmla="+- 0 6683 6638"/>
                  <a:gd name="T93" fmla="*/ T92 w 46"/>
                  <a:gd name="T94" fmla="+- 0 9886 9833"/>
                  <a:gd name="T95" fmla="*/ 9886 h 67"/>
                  <a:gd name="T96" fmla="+- 0 6683 6638"/>
                  <a:gd name="T97" fmla="*/ T96 w 46"/>
                  <a:gd name="T98" fmla="+- 0 9890 9833"/>
                  <a:gd name="T99" fmla="*/ 9890 h 67"/>
                  <a:gd name="T100" fmla="+- 0 6681 6638"/>
                  <a:gd name="T101" fmla="*/ T100 w 46"/>
                  <a:gd name="T102" fmla="+- 0 9895 9833"/>
                  <a:gd name="T103" fmla="*/ 9895 h 67"/>
                  <a:gd name="T104" fmla="+- 0 6678 6638"/>
                  <a:gd name="T105" fmla="*/ T104 w 46"/>
                  <a:gd name="T106" fmla="+- 0 9898 9833"/>
                  <a:gd name="T107" fmla="*/ 9898 h 67"/>
                  <a:gd name="T108" fmla="+- 0 6674 6638"/>
                  <a:gd name="T109" fmla="*/ T108 w 46"/>
                  <a:gd name="T110" fmla="+- 0 9898 9833"/>
                  <a:gd name="T111" fmla="*/ 9898 h 67"/>
                  <a:gd name="T112" fmla="+- 0 6671 6638"/>
                  <a:gd name="T113" fmla="*/ T112 w 46"/>
                  <a:gd name="T114" fmla="+- 0 9900 9833"/>
                  <a:gd name="T115" fmla="*/ 9900 h 67"/>
                  <a:gd name="T116" fmla="+- 0 6647 6638"/>
                  <a:gd name="T117" fmla="*/ T116 w 46"/>
                  <a:gd name="T118" fmla="+- 0 9898 9833"/>
                  <a:gd name="T119" fmla="*/ 9898 h 67"/>
                  <a:gd name="T120" fmla="+- 0 6642 6638"/>
                  <a:gd name="T121" fmla="*/ T120 w 46"/>
                  <a:gd name="T122" fmla="+- 0 9898 9833"/>
                  <a:gd name="T123" fmla="*/ 9898 h 67"/>
                  <a:gd name="T124" fmla="+- 0 6640 6638"/>
                  <a:gd name="T125" fmla="*/ T124 w 46"/>
                  <a:gd name="T126" fmla="+- 0 9895 9833"/>
                  <a:gd name="T127" fmla="*/ 9895 h 67"/>
                  <a:gd name="T128" fmla="+- 0 6638 6638"/>
                  <a:gd name="T129" fmla="*/ T128 w 46"/>
                  <a:gd name="T130" fmla="+- 0 9893 9833"/>
                  <a:gd name="T131" fmla="*/ 9893 h 67"/>
                  <a:gd name="T132" fmla="+- 0 6638 6638"/>
                  <a:gd name="T133" fmla="*/ T132 w 46"/>
                  <a:gd name="T134" fmla="+- 0 9888 9833"/>
                  <a:gd name="T135" fmla="*/ 9888 h 67"/>
                  <a:gd name="T136" fmla="+- 0 6640 6638"/>
                  <a:gd name="T137" fmla="*/ T136 w 46"/>
                  <a:gd name="T138" fmla="+- 0 9883 9833"/>
                  <a:gd name="T139" fmla="*/ 9883 h 67"/>
                  <a:gd name="T140" fmla="+- 0 6645 6638"/>
                  <a:gd name="T141" fmla="*/ T140 w 46"/>
                  <a:gd name="T142" fmla="+- 0 9881 9833"/>
                  <a:gd name="T143" fmla="*/ 9881 h 67"/>
                  <a:gd name="T144" fmla="+- 0 6647 6638"/>
                  <a:gd name="T145" fmla="*/ T144 w 46"/>
                  <a:gd name="T146" fmla="+- 0 9878 9833"/>
                  <a:gd name="T147" fmla="*/ 9878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6" h="67">
                    <a:moveTo>
                      <a:pt x="12" y="45"/>
                    </a:moveTo>
                    <a:lnTo>
                      <a:pt x="12" y="43"/>
                    </a:lnTo>
                    <a:lnTo>
                      <a:pt x="12" y="41"/>
                    </a:lnTo>
                    <a:lnTo>
                      <a:pt x="9" y="41"/>
                    </a:lnTo>
                    <a:lnTo>
                      <a:pt x="9" y="26"/>
                    </a:lnTo>
                    <a:lnTo>
                      <a:pt x="12" y="24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6" y="9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33" y="17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6" y="45"/>
                    </a:lnTo>
                    <a:lnTo>
                      <a:pt x="33" y="45"/>
                    </a:lnTo>
                    <a:lnTo>
                      <a:pt x="36" y="45"/>
                    </a:lnTo>
                    <a:lnTo>
                      <a:pt x="38" y="45"/>
                    </a:lnTo>
                    <a:lnTo>
                      <a:pt x="38" y="48"/>
                    </a:lnTo>
                    <a:lnTo>
                      <a:pt x="40" y="48"/>
                    </a:lnTo>
                    <a:lnTo>
                      <a:pt x="43" y="48"/>
                    </a:lnTo>
                    <a:lnTo>
                      <a:pt x="43" y="50"/>
                    </a:lnTo>
                    <a:lnTo>
                      <a:pt x="45" y="50"/>
                    </a:lnTo>
                    <a:lnTo>
                      <a:pt x="45" y="53"/>
                    </a:lnTo>
                    <a:lnTo>
                      <a:pt x="45" y="55"/>
                    </a:lnTo>
                    <a:lnTo>
                      <a:pt x="45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2"/>
                    </a:lnTo>
                    <a:lnTo>
                      <a:pt x="40" y="65"/>
                    </a:lnTo>
                    <a:lnTo>
                      <a:pt x="38" y="65"/>
                    </a:lnTo>
                    <a:lnTo>
                      <a:pt x="36" y="65"/>
                    </a:lnTo>
                    <a:lnTo>
                      <a:pt x="36" y="67"/>
                    </a:lnTo>
                    <a:lnTo>
                      <a:pt x="33" y="67"/>
                    </a:lnTo>
                    <a:lnTo>
                      <a:pt x="9" y="67"/>
                    </a:lnTo>
                    <a:lnTo>
                      <a:pt x="9" y="65"/>
                    </a:lnTo>
                    <a:lnTo>
                      <a:pt x="7" y="65"/>
                    </a:lnTo>
                    <a:lnTo>
                      <a:pt x="4" y="65"/>
                    </a:lnTo>
                    <a:lnTo>
                      <a:pt x="4" y="62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2" y="50"/>
                    </a:lnTo>
                    <a:lnTo>
                      <a:pt x="4" y="48"/>
                    </a:lnTo>
                    <a:lnTo>
                      <a:pt x="7" y="48"/>
                    </a:lnTo>
                    <a:lnTo>
                      <a:pt x="7" y="45"/>
                    </a:lnTo>
                    <a:lnTo>
                      <a:pt x="9" y="45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84" name="Group 12763"/>
            <p:cNvGrpSpPr>
              <a:grpSpLocks/>
            </p:cNvGrpSpPr>
            <p:nvPr/>
          </p:nvGrpSpPr>
          <p:grpSpPr bwMode="auto">
            <a:xfrm>
              <a:off x="6662" y="9900"/>
              <a:ext cx="14" cy="14"/>
              <a:chOff x="6662" y="9900"/>
              <a:chExt cx="14" cy="14"/>
            </a:xfrm>
          </p:grpSpPr>
          <p:sp>
            <p:nvSpPr>
              <p:cNvPr id="19671" name="Freeform 12764"/>
              <p:cNvSpPr>
                <a:spLocks/>
              </p:cNvSpPr>
              <p:nvPr/>
            </p:nvSpPr>
            <p:spPr bwMode="auto">
              <a:xfrm>
                <a:off x="6662" y="9900"/>
                <a:ext cx="14" cy="14"/>
              </a:xfrm>
              <a:custGeom>
                <a:avLst/>
                <a:gdLst>
                  <a:gd name="T0" fmla="+- 0 6662 6662"/>
                  <a:gd name="T1" fmla="*/ T0 w 14"/>
                  <a:gd name="T2" fmla="+- 0 9900 9900"/>
                  <a:gd name="T3" fmla="*/ 9900 h 14"/>
                  <a:gd name="T4" fmla="+- 0 6662 6662"/>
                  <a:gd name="T5" fmla="*/ T4 w 14"/>
                  <a:gd name="T6" fmla="+- 0 9914 9900"/>
                  <a:gd name="T7" fmla="*/ 9914 h 14"/>
                  <a:gd name="T8" fmla="+- 0 6676 6662"/>
                  <a:gd name="T9" fmla="*/ T8 w 14"/>
                  <a:gd name="T10" fmla="+- 0 9914 9900"/>
                  <a:gd name="T11" fmla="*/ 991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4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85" name="Group 12765"/>
            <p:cNvGrpSpPr>
              <a:grpSpLocks/>
            </p:cNvGrpSpPr>
            <p:nvPr/>
          </p:nvGrpSpPr>
          <p:grpSpPr bwMode="auto">
            <a:xfrm>
              <a:off x="6786" y="10061"/>
              <a:ext cx="48" cy="70"/>
              <a:chOff x="6786" y="10061"/>
              <a:chExt cx="48" cy="70"/>
            </a:xfrm>
          </p:grpSpPr>
          <p:sp>
            <p:nvSpPr>
              <p:cNvPr id="19670" name="Freeform 12766"/>
              <p:cNvSpPr>
                <a:spLocks/>
              </p:cNvSpPr>
              <p:nvPr/>
            </p:nvSpPr>
            <p:spPr bwMode="auto">
              <a:xfrm>
                <a:off x="6786" y="10061"/>
                <a:ext cx="48" cy="70"/>
              </a:xfrm>
              <a:custGeom>
                <a:avLst/>
                <a:gdLst>
                  <a:gd name="T0" fmla="+- 0 6798 6786"/>
                  <a:gd name="T1" fmla="*/ T0 w 48"/>
                  <a:gd name="T2" fmla="+- 0 10106 10061"/>
                  <a:gd name="T3" fmla="*/ 10106 h 70"/>
                  <a:gd name="T4" fmla="+- 0 6796 6786"/>
                  <a:gd name="T5" fmla="*/ T4 w 48"/>
                  <a:gd name="T6" fmla="+- 0 10109 10061"/>
                  <a:gd name="T7" fmla="*/ 10109 h 70"/>
                  <a:gd name="T8" fmla="+- 0 6791 6786"/>
                  <a:gd name="T9" fmla="*/ T8 w 48"/>
                  <a:gd name="T10" fmla="+- 0 10111 10061"/>
                  <a:gd name="T11" fmla="*/ 10111 h 70"/>
                  <a:gd name="T12" fmla="+- 0 6789 6786"/>
                  <a:gd name="T13" fmla="*/ T12 w 48"/>
                  <a:gd name="T14" fmla="+- 0 10114 10061"/>
                  <a:gd name="T15" fmla="*/ 10114 h 70"/>
                  <a:gd name="T16" fmla="+- 0 6786 6786"/>
                  <a:gd name="T17" fmla="*/ T16 w 48"/>
                  <a:gd name="T18" fmla="+- 0 10116 10061"/>
                  <a:gd name="T19" fmla="*/ 10116 h 70"/>
                  <a:gd name="T20" fmla="+- 0 6786 6786"/>
                  <a:gd name="T21" fmla="*/ T20 w 48"/>
                  <a:gd name="T22" fmla="+- 0 10121 10061"/>
                  <a:gd name="T23" fmla="*/ 10121 h 70"/>
                  <a:gd name="T24" fmla="+- 0 6789 6786"/>
                  <a:gd name="T25" fmla="*/ T24 w 48"/>
                  <a:gd name="T26" fmla="+- 0 10123 10061"/>
                  <a:gd name="T27" fmla="*/ 10123 h 70"/>
                  <a:gd name="T28" fmla="+- 0 6791 6786"/>
                  <a:gd name="T29" fmla="*/ T28 w 48"/>
                  <a:gd name="T30" fmla="+- 0 10126 10061"/>
                  <a:gd name="T31" fmla="*/ 10126 h 70"/>
                  <a:gd name="T32" fmla="+- 0 6796 6786"/>
                  <a:gd name="T33" fmla="*/ T32 w 48"/>
                  <a:gd name="T34" fmla="+- 0 10126 10061"/>
                  <a:gd name="T35" fmla="*/ 10126 h 70"/>
                  <a:gd name="T36" fmla="+- 0 6798 6786"/>
                  <a:gd name="T37" fmla="*/ T36 w 48"/>
                  <a:gd name="T38" fmla="+- 0 10128 10061"/>
                  <a:gd name="T39" fmla="*/ 10128 h 70"/>
                  <a:gd name="T40" fmla="+- 0 6803 6786"/>
                  <a:gd name="T41" fmla="*/ T40 w 48"/>
                  <a:gd name="T42" fmla="+- 0 10128 10061"/>
                  <a:gd name="T43" fmla="*/ 10128 h 70"/>
                  <a:gd name="T44" fmla="+- 0 6818 6786"/>
                  <a:gd name="T45" fmla="*/ T44 w 48"/>
                  <a:gd name="T46" fmla="+- 0 10130 10061"/>
                  <a:gd name="T47" fmla="*/ 10130 h 70"/>
                  <a:gd name="T48" fmla="+- 0 6820 6786"/>
                  <a:gd name="T49" fmla="*/ T48 w 48"/>
                  <a:gd name="T50" fmla="+- 0 10128 10061"/>
                  <a:gd name="T51" fmla="*/ 10128 h 70"/>
                  <a:gd name="T52" fmla="+- 0 6825 6786"/>
                  <a:gd name="T53" fmla="*/ T52 w 48"/>
                  <a:gd name="T54" fmla="+- 0 10128 10061"/>
                  <a:gd name="T55" fmla="*/ 10128 h 70"/>
                  <a:gd name="T56" fmla="+- 0 6830 6786"/>
                  <a:gd name="T57" fmla="*/ T56 w 48"/>
                  <a:gd name="T58" fmla="+- 0 10126 10061"/>
                  <a:gd name="T59" fmla="*/ 10126 h 70"/>
                  <a:gd name="T60" fmla="+- 0 6832 6786"/>
                  <a:gd name="T61" fmla="*/ T60 w 48"/>
                  <a:gd name="T62" fmla="+- 0 10121 10061"/>
                  <a:gd name="T63" fmla="*/ 10121 h 70"/>
                  <a:gd name="T64" fmla="+- 0 6834 6786"/>
                  <a:gd name="T65" fmla="*/ T64 w 48"/>
                  <a:gd name="T66" fmla="+- 0 10118 10061"/>
                  <a:gd name="T67" fmla="*/ 10118 h 70"/>
                  <a:gd name="T68" fmla="+- 0 6834 6786"/>
                  <a:gd name="T69" fmla="*/ T68 w 48"/>
                  <a:gd name="T70" fmla="+- 0 10114 10061"/>
                  <a:gd name="T71" fmla="*/ 10114 h 70"/>
                  <a:gd name="T72" fmla="+- 0 6832 6786"/>
                  <a:gd name="T73" fmla="*/ T72 w 48"/>
                  <a:gd name="T74" fmla="+- 0 10111 10061"/>
                  <a:gd name="T75" fmla="*/ 10111 h 70"/>
                  <a:gd name="T76" fmla="+- 0 6830 6786"/>
                  <a:gd name="T77" fmla="*/ T76 w 48"/>
                  <a:gd name="T78" fmla="+- 0 10109 10061"/>
                  <a:gd name="T79" fmla="*/ 10109 h 70"/>
                  <a:gd name="T80" fmla="+- 0 6825 6786"/>
                  <a:gd name="T81" fmla="*/ T80 w 48"/>
                  <a:gd name="T82" fmla="+- 0 10109 10061"/>
                  <a:gd name="T83" fmla="*/ 10109 h 70"/>
                  <a:gd name="T84" fmla="+- 0 6822 6786"/>
                  <a:gd name="T85" fmla="*/ T84 w 48"/>
                  <a:gd name="T86" fmla="+- 0 10106 10061"/>
                  <a:gd name="T87" fmla="*/ 10106 h 70"/>
                  <a:gd name="T88" fmla="+- 0 6825 6786"/>
                  <a:gd name="T89" fmla="*/ T88 w 48"/>
                  <a:gd name="T90" fmla="+- 0 10104 10061"/>
                  <a:gd name="T91" fmla="*/ 10104 h 70"/>
                  <a:gd name="T92" fmla="+- 0 6822 6786"/>
                  <a:gd name="T93" fmla="*/ T92 w 48"/>
                  <a:gd name="T94" fmla="+- 0 10087 10061"/>
                  <a:gd name="T95" fmla="*/ 10087 h 70"/>
                  <a:gd name="T96" fmla="+- 0 6822 6786"/>
                  <a:gd name="T97" fmla="*/ T96 w 48"/>
                  <a:gd name="T98" fmla="+- 0 10082 10061"/>
                  <a:gd name="T99" fmla="*/ 10082 h 70"/>
                  <a:gd name="T100" fmla="+- 0 6820 6786"/>
                  <a:gd name="T101" fmla="*/ T100 w 48"/>
                  <a:gd name="T102" fmla="+- 0 10080 10061"/>
                  <a:gd name="T103" fmla="*/ 10080 h 70"/>
                  <a:gd name="T104" fmla="+- 0 6818 6786"/>
                  <a:gd name="T105" fmla="*/ T104 w 48"/>
                  <a:gd name="T106" fmla="+- 0 10075 10061"/>
                  <a:gd name="T107" fmla="*/ 10075 h 70"/>
                  <a:gd name="T108" fmla="+- 0 6815 6786"/>
                  <a:gd name="T109" fmla="*/ T108 w 48"/>
                  <a:gd name="T110" fmla="+- 0 10073 10061"/>
                  <a:gd name="T111" fmla="*/ 10073 h 70"/>
                  <a:gd name="T112" fmla="+- 0 6815 6786"/>
                  <a:gd name="T113" fmla="*/ T112 w 48"/>
                  <a:gd name="T114" fmla="+- 0 10073 10061"/>
                  <a:gd name="T115" fmla="*/ 10073 h 70"/>
                  <a:gd name="T116" fmla="+- 0 6815 6786"/>
                  <a:gd name="T117" fmla="*/ T116 w 48"/>
                  <a:gd name="T118" fmla="+- 0 10068 10061"/>
                  <a:gd name="T119" fmla="*/ 10068 h 70"/>
                  <a:gd name="T120" fmla="+- 0 6815 6786"/>
                  <a:gd name="T121" fmla="*/ T120 w 48"/>
                  <a:gd name="T122" fmla="+- 0 10063 10061"/>
                  <a:gd name="T123" fmla="*/ 10063 h 70"/>
                  <a:gd name="T124" fmla="+- 0 6813 6786"/>
                  <a:gd name="T125" fmla="*/ T124 w 48"/>
                  <a:gd name="T126" fmla="+- 0 10061 10061"/>
                  <a:gd name="T127" fmla="*/ 10061 h 70"/>
                  <a:gd name="T128" fmla="+- 0 6808 6786"/>
                  <a:gd name="T129" fmla="*/ T128 w 48"/>
                  <a:gd name="T130" fmla="+- 0 10061 10061"/>
                  <a:gd name="T131" fmla="*/ 10061 h 70"/>
                  <a:gd name="T132" fmla="+- 0 6808 6786"/>
                  <a:gd name="T133" fmla="*/ T132 w 48"/>
                  <a:gd name="T134" fmla="+- 0 10066 10061"/>
                  <a:gd name="T135" fmla="*/ 10066 h 70"/>
                  <a:gd name="T136" fmla="+- 0 6806 6786"/>
                  <a:gd name="T137" fmla="*/ T136 w 48"/>
                  <a:gd name="T138" fmla="+- 0 10068 10061"/>
                  <a:gd name="T139" fmla="*/ 10068 h 70"/>
                  <a:gd name="T140" fmla="+- 0 6808 6786"/>
                  <a:gd name="T141" fmla="*/ T140 w 48"/>
                  <a:gd name="T142" fmla="+- 0 10070 10061"/>
                  <a:gd name="T143" fmla="*/ 10070 h 70"/>
                  <a:gd name="T144" fmla="+- 0 6806 6786"/>
                  <a:gd name="T145" fmla="*/ T144 w 48"/>
                  <a:gd name="T146" fmla="+- 0 10075 10061"/>
                  <a:gd name="T147" fmla="*/ 10075 h 70"/>
                  <a:gd name="T148" fmla="+- 0 6803 6786"/>
                  <a:gd name="T149" fmla="*/ T148 w 48"/>
                  <a:gd name="T150" fmla="+- 0 10078 10061"/>
                  <a:gd name="T151" fmla="*/ 10078 h 70"/>
                  <a:gd name="T152" fmla="+- 0 6801 6786"/>
                  <a:gd name="T153" fmla="*/ T152 w 48"/>
                  <a:gd name="T154" fmla="+- 0 10080 10061"/>
                  <a:gd name="T155" fmla="*/ 10080 h 70"/>
                  <a:gd name="T156" fmla="+- 0 6798 6786"/>
                  <a:gd name="T157" fmla="*/ T156 w 48"/>
                  <a:gd name="T158" fmla="+- 0 10085 10061"/>
                  <a:gd name="T159" fmla="*/ 10085 h 70"/>
                  <a:gd name="T160" fmla="+- 0 6798 6786"/>
                  <a:gd name="T161" fmla="*/ T160 w 48"/>
                  <a:gd name="T162" fmla="+- 0 10106 10061"/>
                  <a:gd name="T163" fmla="*/ 10106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48" h="70">
                    <a:moveTo>
                      <a:pt x="15" y="45"/>
                    </a:moveTo>
                    <a:lnTo>
                      <a:pt x="12" y="45"/>
                    </a:lnTo>
                    <a:lnTo>
                      <a:pt x="12" y="48"/>
                    </a:lnTo>
                    <a:lnTo>
                      <a:pt x="10" y="48"/>
                    </a:lnTo>
                    <a:lnTo>
                      <a:pt x="8" y="48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3" y="53"/>
                    </a:lnTo>
                    <a:lnTo>
                      <a:pt x="3" y="55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3" y="60"/>
                    </a:lnTo>
                    <a:lnTo>
                      <a:pt x="3" y="62"/>
                    </a:lnTo>
                    <a:lnTo>
                      <a:pt x="5" y="62"/>
                    </a:lnTo>
                    <a:lnTo>
                      <a:pt x="5" y="65"/>
                    </a:lnTo>
                    <a:lnTo>
                      <a:pt x="8" y="65"/>
                    </a:lnTo>
                    <a:lnTo>
                      <a:pt x="10" y="65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20" y="69"/>
                    </a:lnTo>
                    <a:lnTo>
                      <a:pt x="32" y="69"/>
                    </a:lnTo>
                    <a:lnTo>
                      <a:pt x="32" y="67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41" y="65"/>
                    </a:lnTo>
                    <a:lnTo>
                      <a:pt x="44" y="65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57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6" y="50"/>
                    </a:lnTo>
                    <a:lnTo>
                      <a:pt x="44" y="50"/>
                    </a:lnTo>
                    <a:lnTo>
                      <a:pt x="44" y="48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8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9" y="43"/>
                    </a:lnTo>
                    <a:lnTo>
                      <a:pt x="39" y="26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6" y="21"/>
                    </a:lnTo>
                    <a:lnTo>
                      <a:pt x="36" y="19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2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2" y="5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2" y="9"/>
                    </a:lnTo>
                    <a:lnTo>
                      <a:pt x="22" y="12"/>
                    </a:lnTo>
                    <a:lnTo>
                      <a:pt x="20" y="14"/>
                    </a:lnTo>
                    <a:lnTo>
                      <a:pt x="17" y="14"/>
                    </a:lnTo>
                    <a:lnTo>
                      <a:pt x="17" y="17"/>
                    </a:lnTo>
                    <a:lnTo>
                      <a:pt x="15" y="17"/>
                    </a:lnTo>
                    <a:lnTo>
                      <a:pt x="15" y="19"/>
                    </a:lnTo>
                    <a:lnTo>
                      <a:pt x="15" y="21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45"/>
                    </a:lnTo>
                    <a:lnTo>
                      <a:pt x="15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86" name="Group 12767"/>
            <p:cNvGrpSpPr>
              <a:grpSpLocks/>
            </p:cNvGrpSpPr>
            <p:nvPr/>
          </p:nvGrpSpPr>
          <p:grpSpPr bwMode="auto">
            <a:xfrm>
              <a:off x="6810" y="10130"/>
              <a:ext cx="17" cy="12"/>
              <a:chOff x="6810" y="10130"/>
              <a:chExt cx="17" cy="12"/>
            </a:xfrm>
          </p:grpSpPr>
          <p:sp>
            <p:nvSpPr>
              <p:cNvPr id="19669" name="Freeform 12768"/>
              <p:cNvSpPr>
                <a:spLocks/>
              </p:cNvSpPr>
              <p:nvPr/>
            </p:nvSpPr>
            <p:spPr bwMode="auto">
              <a:xfrm>
                <a:off x="6810" y="10130"/>
                <a:ext cx="17" cy="12"/>
              </a:xfrm>
              <a:custGeom>
                <a:avLst/>
                <a:gdLst>
                  <a:gd name="T0" fmla="+- 0 6810 6810"/>
                  <a:gd name="T1" fmla="*/ T0 w 17"/>
                  <a:gd name="T2" fmla="+- 0 10130 10130"/>
                  <a:gd name="T3" fmla="*/ 10130 h 12"/>
                  <a:gd name="T4" fmla="+- 0 6810 6810"/>
                  <a:gd name="T5" fmla="*/ T4 w 17"/>
                  <a:gd name="T6" fmla="+- 0 10142 10130"/>
                  <a:gd name="T7" fmla="*/ 10142 h 12"/>
                  <a:gd name="T8" fmla="+- 0 6827 6810"/>
                  <a:gd name="T9" fmla="*/ T8 w 17"/>
                  <a:gd name="T10" fmla="+- 0 10142 10130"/>
                  <a:gd name="T11" fmla="*/ 10142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87" name="Group 12769"/>
            <p:cNvGrpSpPr>
              <a:grpSpLocks/>
            </p:cNvGrpSpPr>
            <p:nvPr/>
          </p:nvGrpSpPr>
          <p:grpSpPr bwMode="auto">
            <a:xfrm>
              <a:off x="6549" y="10198"/>
              <a:ext cx="46" cy="70"/>
              <a:chOff x="6549" y="10198"/>
              <a:chExt cx="46" cy="70"/>
            </a:xfrm>
          </p:grpSpPr>
          <p:sp>
            <p:nvSpPr>
              <p:cNvPr id="19668" name="Freeform 12770"/>
              <p:cNvSpPr>
                <a:spLocks/>
              </p:cNvSpPr>
              <p:nvPr/>
            </p:nvSpPr>
            <p:spPr bwMode="auto">
              <a:xfrm>
                <a:off x="6549" y="10198"/>
                <a:ext cx="46" cy="70"/>
              </a:xfrm>
              <a:custGeom>
                <a:avLst/>
                <a:gdLst>
                  <a:gd name="T0" fmla="+- 0 6561 6549"/>
                  <a:gd name="T1" fmla="*/ T0 w 46"/>
                  <a:gd name="T2" fmla="+- 0 10241 10198"/>
                  <a:gd name="T3" fmla="*/ 10241 h 70"/>
                  <a:gd name="T4" fmla="+- 0 6558 6549"/>
                  <a:gd name="T5" fmla="*/ T4 w 46"/>
                  <a:gd name="T6" fmla="+- 0 10238 10198"/>
                  <a:gd name="T7" fmla="*/ 10238 h 70"/>
                  <a:gd name="T8" fmla="+- 0 6561 6549"/>
                  <a:gd name="T9" fmla="*/ T8 w 46"/>
                  <a:gd name="T10" fmla="+- 0 10224 10198"/>
                  <a:gd name="T11" fmla="*/ 10224 h 70"/>
                  <a:gd name="T12" fmla="+- 0 6561 6549"/>
                  <a:gd name="T13" fmla="*/ T12 w 46"/>
                  <a:gd name="T14" fmla="+- 0 10219 10198"/>
                  <a:gd name="T15" fmla="*/ 10219 h 70"/>
                  <a:gd name="T16" fmla="+- 0 6563 6549"/>
                  <a:gd name="T17" fmla="*/ T16 w 46"/>
                  <a:gd name="T18" fmla="+- 0 10217 10198"/>
                  <a:gd name="T19" fmla="*/ 10217 h 70"/>
                  <a:gd name="T20" fmla="+- 0 6566 6549"/>
                  <a:gd name="T21" fmla="*/ T20 w 46"/>
                  <a:gd name="T22" fmla="+- 0 10214 10198"/>
                  <a:gd name="T23" fmla="*/ 10214 h 70"/>
                  <a:gd name="T24" fmla="+- 0 6568 6549"/>
                  <a:gd name="T25" fmla="*/ T24 w 46"/>
                  <a:gd name="T26" fmla="+- 0 10212 10198"/>
                  <a:gd name="T27" fmla="*/ 10212 h 70"/>
                  <a:gd name="T28" fmla="+- 0 6570 6549"/>
                  <a:gd name="T29" fmla="*/ T28 w 46"/>
                  <a:gd name="T30" fmla="+- 0 10210 10198"/>
                  <a:gd name="T31" fmla="*/ 10210 h 70"/>
                  <a:gd name="T32" fmla="+- 0 6568 6549"/>
                  <a:gd name="T33" fmla="*/ T32 w 46"/>
                  <a:gd name="T34" fmla="+- 0 10207 10198"/>
                  <a:gd name="T35" fmla="*/ 10207 h 70"/>
                  <a:gd name="T36" fmla="+- 0 6568 6549"/>
                  <a:gd name="T37" fmla="*/ T36 w 46"/>
                  <a:gd name="T38" fmla="+- 0 10202 10198"/>
                  <a:gd name="T39" fmla="*/ 10202 h 70"/>
                  <a:gd name="T40" fmla="+- 0 6570 6549"/>
                  <a:gd name="T41" fmla="*/ T40 w 46"/>
                  <a:gd name="T42" fmla="+- 0 10198 10198"/>
                  <a:gd name="T43" fmla="*/ 10198 h 70"/>
                  <a:gd name="T44" fmla="+- 0 6575 6549"/>
                  <a:gd name="T45" fmla="*/ T44 w 46"/>
                  <a:gd name="T46" fmla="+- 0 10198 10198"/>
                  <a:gd name="T47" fmla="*/ 10198 h 70"/>
                  <a:gd name="T48" fmla="+- 0 6578 6549"/>
                  <a:gd name="T49" fmla="*/ T48 w 46"/>
                  <a:gd name="T50" fmla="+- 0 10200 10198"/>
                  <a:gd name="T51" fmla="*/ 10200 h 70"/>
                  <a:gd name="T52" fmla="+- 0 6578 6549"/>
                  <a:gd name="T53" fmla="*/ T52 w 46"/>
                  <a:gd name="T54" fmla="+- 0 10205 10198"/>
                  <a:gd name="T55" fmla="*/ 10205 h 70"/>
                  <a:gd name="T56" fmla="+- 0 6575 6549"/>
                  <a:gd name="T57" fmla="*/ T56 w 46"/>
                  <a:gd name="T58" fmla="+- 0 10207 10198"/>
                  <a:gd name="T59" fmla="*/ 10207 h 70"/>
                  <a:gd name="T60" fmla="+- 0 6578 6549"/>
                  <a:gd name="T61" fmla="*/ T60 w 46"/>
                  <a:gd name="T62" fmla="+- 0 10210 10198"/>
                  <a:gd name="T63" fmla="*/ 10210 h 70"/>
                  <a:gd name="T64" fmla="+- 0 6580 6549"/>
                  <a:gd name="T65" fmla="*/ T64 w 46"/>
                  <a:gd name="T66" fmla="+- 0 10212 10198"/>
                  <a:gd name="T67" fmla="*/ 10212 h 70"/>
                  <a:gd name="T68" fmla="+- 0 6582 6549"/>
                  <a:gd name="T69" fmla="*/ T68 w 46"/>
                  <a:gd name="T70" fmla="+- 0 10214 10198"/>
                  <a:gd name="T71" fmla="*/ 10214 h 70"/>
                  <a:gd name="T72" fmla="+- 0 6582 6549"/>
                  <a:gd name="T73" fmla="*/ T72 w 46"/>
                  <a:gd name="T74" fmla="+- 0 10219 10198"/>
                  <a:gd name="T75" fmla="*/ 10219 h 70"/>
                  <a:gd name="T76" fmla="+- 0 6585 6549"/>
                  <a:gd name="T77" fmla="*/ T76 w 46"/>
                  <a:gd name="T78" fmla="+- 0 10243 10198"/>
                  <a:gd name="T79" fmla="*/ 10243 h 70"/>
                  <a:gd name="T80" fmla="+- 0 6585 6549"/>
                  <a:gd name="T81" fmla="*/ T80 w 46"/>
                  <a:gd name="T82" fmla="+- 0 10243 10198"/>
                  <a:gd name="T83" fmla="*/ 10243 h 70"/>
                  <a:gd name="T84" fmla="+- 0 6590 6549"/>
                  <a:gd name="T85" fmla="*/ T84 w 46"/>
                  <a:gd name="T86" fmla="+- 0 10246 10198"/>
                  <a:gd name="T87" fmla="*/ 10246 h 70"/>
                  <a:gd name="T88" fmla="+- 0 6594 6549"/>
                  <a:gd name="T89" fmla="*/ T88 w 46"/>
                  <a:gd name="T90" fmla="+- 0 10250 10198"/>
                  <a:gd name="T91" fmla="*/ 10250 h 70"/>
                  <a:gd name="T92" fmla="+- 0 6594 6549"/>
                  <a:gd name="T93" fmla="*/ T92 w 46"/>
                  <a:gd name="T94" fmla="+- 0 10255 10198"/>
                  <a:gd name="T95" fmla="*/ 10255 h 70"/>
                  <a:gd name="T96" fmla="+- 0 6594 6549"/>
                  <a:gd name="T97" fmla="*/ T96 w 46"/>
                  <a:gd name="T98" fmla="+- 0 10260 10198"/>
                  <a:gd name="T99" fmla="*/ 10260 h 70"/>
                  <a:gd name="T100" fmla="+- 0 6592 6549"/>
                  <a:gd name="T101" fmla="*/ T100 w 46"/>
                  <a:gd name="T102" fmla="+- 0 10262 10198"/>
                  <a:gd name="T103" fmla="*/ 10262 h 70"/>
                  <a:gd name="T104" fmla="+- 0 6587 6549"/>
                  <a:gd name="T105" fmla="*/ T104 w 46"/>
                  <a:gd name="T106" fmla="+- 0 10262 10198"/>
                  <a:gd name="T107" fmla="*/ 10262 h 70"/>
                  <a:gd name="T108" fmla="+- 0 6582 6549"/>
                  <a:gd name="T109" fmla="*/ T108 w 46"/>
                  <a:gd name="T110" fmla="+- 0 10265 10198"/>
                  <a:gd name="T111" fmla="*/ 10265 h 70"/>
                  <a:gd name="T112" fmla="+- 0 6578 6549"/>
                  <a:gd name="T113" fmla="*/ T112 w 46"/>
                  <a:gd name="T114" fmla="+- 0 10265 10198"/>
                  <a:gd name="T115" fmla="*/ 10265 h 70"/>
                  <a:gd name="T116" fmla="+- 0 6575 6549"/>
                  <a:gd name="T117" fmla="*/ T116 w 46"/>
                  <a:gd name="T118" fmla="+- 0 10267 10198"/>
                  <a:gd name="T119" fmla="*/ 10267 h 70"/>
                  <a:gd name="T120" fmla="+- 0 6570 6549"/>
                  <a:gd name="T121" fmla="*/ T120 w 46"/>
                  <a:gd name="T122" fmla="+- 0 10267 10198"/>
                  <a:gd name="T123" fmla="*/ 10267 h 70"/>
                  <a:gd name="T124" fmla="+- 0 6568 6549"/>
                  <a:gd name="T125" fmla="*/ T124 w 46"/>
                  <a:gd name="T126" fmla="+- 0 10265 10198"/>
                  <a:gd name="T127" fmla="*/ 10265 h 70"/>
                  <a:gd name="T128" fmla="+- 0 6563 6549"/>
                  <a:gd name="T129" fmla="*/ T128 w 46"/>
                  <a:gd name="T130" fmla="+- 0 10265 10198"/>
                  <a:gd name="T131" fmla="*/ 10265 h 70"/>
                  <a:gd name="T132" fmla="+- 0 6558 6549"/>
                  <a:gd name="T133" fmla="*/ T132 w 46"/>
                  <a:gd name="T134" fmla="+- 0 10265 10198"/>
                  <a:gd name="T135" fmla="*/ 10265 h 70"/>
                  <a:gd name="T136" fmla="+- 0 6554 6549"/>
                  <a:gd name="T137" fmla="*/ T136 w 46"/>
                  <a:gd name="T138" fmla="+- 0 10262 10198"/>
                  <a:gd name="T139" fmla="*/ 10262 h 70"/>
                  <a:gd name="T140" fmla="+- 0 6551 6549"/>
                  <a:gd name="T141" fmla="*/ T140 w 46"/>
                  <a:gd name="T142" fmla="+- 0 10260 10198"/>
                  <a:gd name="T143" fmla="*/ 10260 h 70"/>
                  <a:gd name="T144" fmla="+- 0 6549 6549"/>
                  <a:gd name="T145" fmla="*/ T144 w 46"/>
                  <a:gd name="T146" fmla="+- 0 10258 10198"/>
                  <a:gd name="T147" fmla="*/ 10258 h 70"/>
                  <a:gd name="T148" fmla="+- 0 6549 6549"/>
                  <a:gd name="T149" fmla="*/ T148 w 46"/>
                  <a:gd name="T150" fmla="+- 0 10253 10198"/>
                  <a:gd name="T151" fmla="*/ 10253 h 70"/>
                  <a:gd name="T152" fmla="+- 0 6551 6549"/>
                  <a:gd name="T153" fmla="*/ T152 w 46"/>
                  <a:gd name="T154" fmla="+- 0 10250 10198"/>
                  <a:gd name="T155" fmla="*/ 10250 h 70"/>
                  <a:gd name="T156" fmla="+- 0 6554 6549"/>
                  <a:gd name="T157" fmla="*/ T156 w 46"/>
                  <a:gd name="T158" fmla="+- 0 10248 10198"/>
                  <a:gd name="T159" fmla="*/ 10248 h 70"/>
                  <a:gd name="T160" fmla="+- 0 6556 6549"/>
                  <a:gd name="T161" fmla="*/ T160 w 46"/>
                  <a:gd name="T162" fmla="+- 0 10246 10198"/>
                  <a:gd name="T163" fmla="*/ 10246 h 70"/>
                  <a:gd name="T164" fmla="+- 0 6558 6549"/>
                  <a:gd name="T165" fmla="*/ T164 w 46"/>
                  <a:gd name="T166" fmla="+- 0 10243 10198"/>
                  <a:gd name="T167" fmla="*/ 1024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</a:cxnLst>
                <a:rect l="0" t="0" r="r" b="b"/>
                <a:pathLst>
                  <a:path w="46" h="70">
                    <a:moveTo>
                      <a:pt x="12" y="45"/>
                    </a:moveTo>
                    <a:lnTo>
                      <a:pt x="12" y="43"/>
                    </a:lnTo>
                    <a:lnTo>
                      <a:pt x="12" y="40"/>
                    </a:lnTo>
                    <a:lnTo>
                      <a:pt x="9" y="40"/>
                    </a:lnTo>
                    <a:lnTo>
                      <a:pt x="9" y="26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6"/>
                    </a:lnTo>
                    <a:lnTo>
                      <a:pt x="17" y="16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9" y="2"/>
                    </a:lnTo>
                    <a:lnTo>
                      <a:pt x="29" y="4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26" y="9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1" y="16"/>
                    </a:lnTo>
                    <a:lnTo>
                      <a:pt x="33" y="16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6" y="45"/>
                    </a:lnTo>
                    <a:lnTo>
                      <a:pt x="33" y="45"/>
                    </a:lnTo>
                    <a:lnTo>
                      <a:pt x="36" y="45"/>
                    </a:lnTo>
                    <a:lnTo>
                      <a:pt x="38" y="48"/>
                    </a:lnTo>
                    <a:lnTo>
                      <a:pt x="41" y="48"/>
                    </a:lnTo>
                    <a:lnTo>
                      <a:pt x="43" y="50"/>
                    </a:lnTo>
                    <a:lnTo>
                      <a:pt x="45" y="52"/>
                    </a:lnTo>
                    <a:lnTo>
                      <a:pt x="45" y="55"/>
                    </a:lnTo>
                    <a:lnTo>
                      <a:pt x="45" y="57"/>
                    </a:lnTo>
                    <a:lnTo>
                      <a:pt x="45" y="60"/>
                    </a:lnTo>
                    <a:lnTo>
                      <a:pt x="45" y="62"/>
                    </a:lnTo>
                    <a:lnTo>
                      <a:pt x="43" y="62"/>
                    </a:lnTo>
                    <a:lnTo>
                      <a:pt x="43" y="64"/>
                    </a:lnTo>
                    <a:lnTo>
                      <a:pt x="41" y="64"/>
                    </a:lnTo>
                    <a:lnTo>
                      <a:pt x="38" y="64"/>
                    </a:lnTo>
                    <a:lnTo>
                      <a:pt x="36" y="67"/>
                    </a:lnTo>
                    <a:lnTo>
                      <a:pt x="33" y="67"/>
                    </a:lnTo>
                    <a:lnTo>
                      <a:pt x="31" y="67"/>
                    </a:lnTo>
                    <a:lnTo>
                      <a:pt x="29" y="67"/>
                    </a:lnTo>
                    <a:lnTo>
                      <a:pt x="26" y="67"/>
                    </a:lnTo>
                    <a:lnTo>
                      <a:pt x="26" y="69"/>
                    </a:lnTo>
                    <a:lnTo>
                      <a:pt x="24" y="69"/>
                    </a:lnTo>
                    <a:lnTo>
                      <a:pt x="21" y="69"/>
                    </a:lnTo>
                    <a:lnTo>
                      <a:pt x="19" y="69"/>
                    </a:lnTo>
                    <a:lnTo>
                      <a:pt x="19" y="67"/>
                    </a:lnTo>
                    <a:lnTo>
                      <a:pt x="17" y="67"/>
                    </a:lnTo>
                    <a:lnTo>
                      <a:pt x="14" y="67"/>
                    </a:lnTo>
                    <a:lnTo>
                      <a:pt x="12" y="67"/>
                    </a:lnTo>
                    <a:lnTo>
                      <a:pt x="9" y="67"/>
                    </a:lnTo>
                    <a:lnTo>
                      <a:pt x="7" y="64"/>
                    </a:lnTo>
                    <a:lnTo>
                      <a:pt x="5" y="64"/>
                    </a:lnTo>
                    <a:lnTo>
                      <a:pt x="5" y="62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2"/>
                    </a:lnTo>
                    <a:lnTo>
                      <a:pt x="2" y="52"/>
                    </a:lnTo>
                    <a:lnTo>
                      <a:pt x="2" y="50"/>
                    </a:lnTo>
                    <a:lnTo>
                      <a:pt x="5" y="50"/>
                    </a:lnTo>
                    <a:lnTo>
                      <a:pt x="5" y="48"/>
                    </a:lnTo>
                    <a:lnTo>
                      <a:pt x="7" y="48"/>
                    </a:lnTo>
                    <a:lnTo>
                      <a:pt x="9" y="48"/>
                    </a:lnTo>
                    <a:lnTo>
                      <a:pt x="9" y="45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88" name="Group 12771"/>
            <p:cNvGrpSpPr>
              <a:grpSpLocks/>
            </p:cNvGrpSpPr>
            <p:nvPr/>
          </p:nvGrpSpPr>
          <p:grpSpPr bwMode="auto">
            <a:xfrm>
              <a:off x="6573" y="10267"/>
              <a:ext cx="14" cy="12"/>
              <a:chOff x="6573" y="10267"/>
              <a:chExt cx="14" cy="12"/>
            </a:xfrm>
          </p:grpSpPr>
          <p:sp>
            <p:nvSpPr>
              <p:cNvPr id="19667" name="Freeform 12772"/>
              <p:cNvSpPr>
                <a:spLocks/>
              </p:cNvSpPr>
              <p:nvPr/>
            </p:nvSpPr>
            <p:spPr bwMode="auto">
              <a:xfrm>
                <a:off x="6573" y="10267"/>
                <a:ext cx="14" cy="12"/>
              </a:xfrm>
              <a:custGeom>
                <a:avLst/>
                <a:gdLst>
                  <a:gd name="T0" fmla="+- 0 6573 6573"/>
                  <a:gd name="T1" fmla="*/ T0 w 14"/>
                  <a:gd name="T2" fmla="+- 0 10267 10267"/>
                  <a:gd name="T3" fmla="*/ 10267 h 12"/>
                  <a:gd name="T4" fmla="+- 0 6573 6573"/>
                  <a:gd name="T5" fmla="*/ T4 w 14"/>
                  <a:gd name="T6" fmla="+- 0 10279 10267"/>
                  <a:gd name="T7" fmla="*/ 10279 h 12"/>
                  <a:gd name="T8" fmla="+- 0 6587 6573"/>
                  <a:gd name="T9" fmla="*/ T8 w 14"/>
                  <a:gd name="T10" fmla="+- 0 10279 10267"/>
                  <a:gd name="T11" fmla="*/ 10279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4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89" name="Group 12773"/>
            <p:cNvGrpSpPr>
              <a:grpSpLocks/>
            </p:cNvGrpSpPr>
            <p:nvPr/>
          </p:nvGrpSpPr>
          <p:grpSpPr bwMode="auto">
            <a:xfrm>
              <a:off x="6390" y="10476"/>
              <a:ext cx="48" cy="22"/>
              <a:chOff x="6390" y="10476"/>
              <a:chExt cx="48" cy="22"/>
            </a:xfrm>
          </p:grpSpPr>
          <p:sp>
            <p:nvSpPr>
              <p:cNvPr id="19666" name="Freeform 12774"/>
              <p:cNvSpPr>
                <a:spLocks/>
              </p:cNvSpPr>
              <p:nvPr/>
            </p:nvSpPr>
            <p:spPr bwMode="auto">
              <a:xfrm>
                <a:off x="6390" y="10476"/>
                <a:ext cx="48" cy="22"/>
              </a:xfrm>
              <a:custGeom>
                <a:avLst/>
                <a:gdLst>
                  <a:gd name="T0" fmla="+- 0 6424 6390"/>
                  <a:gd name="T1" fmla="*/ T0 w 48"/>
                  <a:gd name="T2" fmla="+- 0 10476 10476"/>
                  <a:gd name="T3" fmla="*/ 10476 h 22"/>
                  <a:gd name="T4" fmla="+- 0 6426 6390"/>
                  <a:gd name="T5" fmla="*/ T4 w 48"/>
                  <a:gd name="T6" fmla="+- 0 10476 10476"/>
                  <a:gd name="T7" fmla="*/ 10476 h 22"/>
                  <a:gd name="T8" fmla="+- 0 6429 6390"/>
                  <a:gd name="T9" fmla="*/ T8 w 48"/>
                  <a:gd name="T10" fmla="+- 0 10476 10476"/>
                  <a:gd name="T11" fmla="*/ 10476 h 22"/>
                  <a:gd name="T12" fmla="+- 0 6429 6390"/>
                  <a:gd name="T13" fmla="*/ T12 w 48"/>
                  <a:gd name="T14" fmla="+- 0 10478 10476"/>
                  <a:gd name="T15" fmla="*/ 10478 h 22"/>
                  <a:gd name="T16" fmla="+- 0 6431 6390"/>
                  <a:gd name="T17" fmla="*/ T16 w 48"/>
                  <a:gd name="T18" fmla="+- 0 10478 10476"/>
                  <a:gd name="T19" fmla="*/ 10478 h 22"/>
                  <a:gd name="T20" fmla="+- 0 6434 6390"/>
                  <a:gd name="T21" fmla="*/ T20 w 48"/>
                  <a:gd name="T22" fmla="+- 0 10478 10476"/>
                  <a:gd name="T23" fmla="*/ 10478 h 22"/>
                  <a:gd name="T24" fmla="+- 0 6434 6390"/>
                  <a:gd name="T25" fmla="*/ T24 w 48"/>
                  <a:gd name="T26" fmla="+- 0 10481 10476"/>
                  <a:gd name="T27" fmla="*/ 10481 h 22"/>
                  <a:gd name="T28" fmla="+- 0 6436 6390"/>
                  <a:gd name="T29" fmla="*/ T28 w 48"/>
                  <a:gd name="T30" fmla="+- 0 10481 10476"/>
                  <a:gd name="T31" fmla="*/ 10481 h 22"/>
                  <a:gd name="T32" fmla="+- 0 6436 6390"/>
                  <a:gd name="T33" fmla="*/ T32 w 48"/>
                  <a:gd name="T34" fmla="+- 0 10483 10476"/>
                  <a:gd name="T35" fmla="*/ 10483 h 22"/>
                  <a:gd name="T36" fmla="+- 0 6438 6390"/>
                  <a:gd name="T37" fmla="*/ T36 w 48"/>
                  <a:gd name="T38" fmla="+- 0 10483 10476"/>
                  <a:gd name="T39" fmla="*/ 10483 h 22"/>
                  <a:gd name="T40" fmla="+- 0 6438 6390"/>
                  <a:gd name="T41" fmla="*/ T40 w 48"/>
                  <a:gd name="T42" fmla="+- 0 10486 10476"/>
                  <a:gd name="T43" fmla="*/ 10486 h 22"/>
                  <a:gd name="T44" fmla="+- 0 6438 6390"/>
                  <a:gd name="T45" fmla="*/ T44 w 48"/>
                  <a:gd name="T46" fmla="+- 0 10488 10476"/>
                  <a:gd name="T47" fmla="*/ 10488 h 22"/>
                  <a:gd name="T48" fmla="+- 0 6436 6390"/>
                  <a:gd name="T49" fmla="*/ T48 w 48"/>
                  <a:gd name="T50" fmla="+- 0 10488 10476"/>
                  <a:gd name="T51" fmla="*/ 10488 h 22"/>
                  <a:gd name="T52" fmla="+- 0 6436 6390"/>
                  <a:gd name="T53" fmla="*/ T52 w 48"/>
                  <a:gd name="T54" fmla="+- 0 10490 10476"/>
                  <a:gd name="T55" fmla="*/ 10490 h 22"/>
                  <a:gd name="T56" fmla="+- 0 6436 6390"/>
                  <a:gd name="T57" fmla="*/ T56 w 48"/>
                  <a:gd name="T58" fmla="+- 0 10493 10476"/>
                  <a:gd name="T59" fmla="*/ 10493 h 22"/>
                  <a:gd name="T60" fmla="+- 0 6434 6390"/>
                  <a:gd name="T61" fmla="*/ T60 w 48"/>
                  <a:gd name="T62" fmla="+- 0 10493 10476"/>
                  <a:gd name="T63" fmla="*/ 10493 h 22"/>
                  <a:gd name="T64" fmla="+- 0 6431 6390"/>
                  <a:gd name="T65" fmla="*/ T64 w 48"/>
                  <a:gd name="T66" fmla="+- 0 10495 10476"/>
                  <a:gd name="T67" fmla="*/ 10495 h 22"/>
                  <a:gd name="T68" fmla="+- 0 6429 6390"/>
                  <a:gd name="T69" fmla="*/ T68 w 48"/>
                  <a:gd name="T70" fmla="+- 0 10495 10476"/>
                  <a:gd name="T71" fmla="*/ 10495 h 22"/>
                  <a:gd name="T72" fmla="+- 0 6426 6390"/>
                  <a:gd name="T73" fmla="*/ T72 w 48"/>
                  <a:gd name="T74" fmla="+- 0 10498 10476"/>
                  <a:gd name="T75" fmla="*/ 10498 h 22"/>
                  <a:gd name="T76" fmla="+- 0 6400 6390"/>
                  <a:gd name="T77" fmla="*/ T76 w 48"/>
                  <a:gd name="T78" fmla="+- 0 10498 10476"/>
                  <a:gd name="T79" fmla="*/ 10498 h 22"/>
                  <a:gd name="T80" fmla="+- 0 6400 6390"/>
                  <a:gd name="T81" fmla="*/ T80 w 48"/>
                  <a:gd name="T82" fmla="+- 0 10495 10476"/>
                  <a:gd name="T83" fmla="*/ 10495 h 22"/>
                  <a:gd name="T84" fmla="+- 0 6398 6390"/>
                  <a:gd name="T85" fmla="*/ T84 w 48"/>
                  <a:gd name="T86" fmla="+- 0 10495 10476"/>
                  <a:gd name="T87" fmla="*/ 10495 h 22"/>
                  <a:gd name="T88" fmla="+- 0 6395 6390"/>
                  <a:gd name="T89" fmla="*/ T88 w 48"/>
                  <a:gd name="T90" fmla="+- 0 10495 10476"/>
                  <a:gd name="T91" fmla="*/ 10495 h 22"/>
                  <a:gd name="T92" fmla="+- 0 6395 6390"/>
                  <a:gd name="T93" fmla="*/ T92 w 48"/>
                  <a:gd name="T94" fmla="+- 0 10493 10476"/>
                  <a:gd name="T95" fmla="*/ 10493 h 22"/>
                  <a:gd name="T96" fmla="+- 0 6393 6390"/>
                  <a:gd name="T97" fmla="*/ T96 w 48"/>
                  <a:gd name="T98" fmla="+- 0 10493 10476"/>
                  <a:gd name="T99" fmla="*/ 10493 h 22"/>
                  <a:gd name="T100" fmla="+- 0 6393 6390"/>
                  <a:gd name="T101" fmla="*/ T100 w 48"/>
                  <a:gd name="T102" fmla="+- 0 10490 10476"/>
                  <a:gd name="T103" fmla="*/ 10490 h 22"/>
                  <a:gd name="T104" fmla="+- 0 6390 6390"/>
                  <a:gd name="T105" fmla="*/ T104 w 48"/>
                  <a:gd name="T106" fmla="+- 0 10490 10476"/>
                  <a:gd name="T107" fmla="*/ 10490 h 22"/>
                  <a:gd name="T108" fmla="+- 0 6390 6390"/>
                  <a:gd name="T109" fmla="*/ T108 w 48"/>
                  <a:gd name="T110" fmla="+- 0 10488 10476"/>
                  <a:gd name="T111" fmla="*/ 10488 h 22"/>
                  <a:gd name="T112" fmla="+- 0 6390 6390"/>
                  <a:gd name="T113" fmla="*/ T112 w 48"/>
                  <a:gd name="T114" fmla="+- 0 10486 10476"/>
                  <a:gd name="T115" fmla="*/ 10486 h 22"/>
                  <a:gd name="T116" fmla="+- 0 6390 6390"/>
                  <a:gd name="T117" fmla="*/ T116 w 48"/>
                  <a:gd name="T118" fmla="+- 0 10483 10476"/>
                  <a:gd name="T119" fmla="*/ 10483 h 22"/>
                  <a:gd name="T120" fmla="+- 0 6393 6390"/>
                  <a:gd name="T121" fmla="*/ T120 w 48"/>
                  <a:gd name="T122" fmla="+- 0 10483 10476"/>
                  <a:gd name="T123" fmla="*/ 10483 h 22"/>
                  <a:gd name="T124" fmla="+- 0 6393 6390"/>
                  <a:gd name="T125" fmla="*/ T124 w 48"/>
                  <a:gd name="T126" fmla="+- 0 10481 10476"/>
                  <a:gd name="T127" fmla="*/ 10481 h 22"/>
                  <a:gd name="T128" fmla="+- 0 6395 6390"/>
                  <a:gd name="T129" fmla="*/ T128 w 48"/>
                  <a:gd name="T130" fmla="+- 0 10481 10476"/>
                  <a:gd name="T131" fmla="*/ 10481 h 22"/>
                  <a:gd name="T132" fmla="+- 0 6395 6390"/>
                  <a:gd name="T133" fmla="*/ T132 w 48"/>
                  <a:gd name="T134" fmla="+- 0 10478 10476"/>
                  <a:gd name="T135" fmla="*/ 10478 h 22"/>
                  <a:gd name="T136" fmla="+- 0 6398 6390"/>
                  <a:gd name="T137" fmla="*/ T136 w 48"/>
                  <a:gd name="T138" fmla="+- 0 10478 10476"/>
                  <a:gd name="T139" fmla="*/ 10478 h 22"/>
                  <a:gd name="T140" fmla="+- 0 6400 6390"/>
                  <a:gd name="T141" fmla="*/ T140 w 48"/>
                  <a:gd name="T142" fmla="+- 0 10478 10476"/>
                  <a:gd name="T143" fmla="*/ 10478 h 22"/>
                  <a:gd name="T144" fmla="+- 0 6400 6390"/>
                  <a:gd name="T145" fmla="*/ T144 w 48"/>
                  <a:gd name="T146" fmla="+- 0 10476 10476"/>
                  <a:gd name="T147" fmla="*/ 10476 h 22"/>
                  <a:gd name="T148" fmla="+- 0 6402 6390"/>
                  <a:gd name="T149" fmla="*/ T148 w 48"/>
                  <a:gd name="T150" fmla="+- 0 10476 10476"/>
                  <a:gd name="T151" fmla="*/ 1047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8" h="22">
                    <a:moveTo>
                      <a:pt x="34" y="0"/>
                    </a:moveTo>
                    <a:lnTo>
                      <a:pt x="36" y="0"/>
                    </a:lnTo>
                    <a:lnTo>
                      <a:pt x="39" y="0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4" y="2"/>
                    </a:lnTo>
                    <a:lnTo>
                      <a:pt x="44" y="5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48" y="10"/>
                    </a:lnTo>
                    <a:lnTo>
                      <a:pt x="48" y="12"/>
                    </a:lnTo>
                    <a:lnTo>
                      <a:pt x="46" y="12"/>
                    </a:lnTo>
                    <a:lnTo>
                      <a:pt x="46" y="14"/>
                    </a:lnTo>
                    <a:lnTo>
                      <a:pt x="46" y="17"/>
                    </a:lnTo>
                    <a:lnTo>
                      <a:pt x="44" y="17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36" y="22"/>
                    </a:lnTo>
                    <a:lnTo>
                      <a:pt x="10" y="22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12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90" name="Group 12775"/>
            <p:cNvGrpSpPr>
              <a:grpSpLocks/>
            </p:cNvGrpSpPr>
            <p:nvPr/>
          </p:nvGrpSpPr>
          <p:grpSpPr bwMode="auto">
            <a:xfrm>
              <a:off x="6400" y="10430"/>
              <a:ext cx="29" cy="46"/>
              <a:chOff x="6400" y="10430"/>
              <a:chExt cx="29" cy="46"/>
            </a:xfrm>
          </p:grpSpPr>
          <p:sp>
            <p:nvSpPr>
              <p:cNvPr id="19665" name="Freeform 12776"/>
              <p:cNvSpPr>
                <a:spLocks/>
              </p:cNvSpPr>
              <p:nvPr/>
            </p:nvSpPr>
            <p:spPr bwMode="auto">
              <a:xfrm>
                <a:off x="6400" y="10430"/>
                <a:ext cx="29" cy="46"/>
              </a:xfrm>
              <a:custGeom>
                <a:avLst/>
                <a:gdLst>
                  <a:gd name="T0" fmla="+- 0 6402 6400"/>
                  <a:gd name="T1" fmla="*/ T0 w 29"/>
                  <a:gd name="T2" fmla="+- 0 10476 10430"/>
                  <a:gd name="T3" fmla="*/ 10476 h 46"/>
                  <a:gd name="T4" fmla="+- 0 6402 6400"/>
                  <a:gd name="T5" fmla="*/ T4 w 29"/>
                  <a:gd name="T6" fmla="+- 0 10474 10430"/>
                  <a:gd name="T7" fmla="*/ 10474 h 46"/>
                  <a:gd name="T8" fmla="+- 0 6402 6400"/>
                  <a:gd name="T9" fmla="*/ T8 w 29"/>
                  <a:gd name="T10" fmla="+- 0 10471 10430"/>
                  <a:gd name="T11" fmla="*/ 10471 h 46"/>
                  <a:gd name="T12" fmla="+- 0 6402 6400"/>
                  <a:gd name="T13" fmla="*/ T12 w 29"/>
                  <a:gd name="T14" fmla="+- 0 10469 10430"/>
                  <a:gd name="T15" fmla="*/ 10469 h 46"/>
                  <a:gd name="T16" fmla="+- 0 6400 6400"/>
                  <a:gd name="T17" fmla="*/ T16 w 29"/>
                  <a:gd name="T18" fmla="+- 0 10469 10430"/>
                  <a:gd name="T19" fmla="*/ 10469 h 46"/>
                  <a:gd name="T20" fmla="+- 0 6400 6400"/>
                  <a:gd name="T21" fmla="*/ T20 w 29"/>
                  <a:gd name="T22" fmla="+- 0 10466 10430"/>
                  <a:gd name="T23" fmla="*/ 10466 h 46"/>
                  <a:gd name="T24" fmla="+- 0 6400 6400"/>
                  <a:gd name="T25" fmla="*/ T24 w 29"/>
                  <a:gd name="T26" fmla="+- 0 10464 10430"/>
                  <a:gd name="T27" fmla="*/ 10464 h 46"/>
                  <a:gd name="T28" fmla="+- 0 6400 6400"/>
                  <a:gd name="T29" fmla="*/ T28 w 29"/>
                  <a:gd name="T30" fmla="+- 0 10462 10430"/>
                  <a:gd name="T31" fmla="*/ 10462 h 46"/>
                  <a:gd name="T32" fmla="+- 0 6400 6400"/>
                  <a:gd name="T33" fmla="*/ T32 w 29"/>
                  <a:gd name="T34" fmla="+- 0 10459 10430"/>
                  <a:gd name="T35" fmla="*/ 10459 h 46"/>
                  <a:gd name="T36" fmla="+- 0 6402 6400"/>
                  <a:gd name="T37" fmla="*/ T36 w 29"/>
                  <a:gd name="T38" fmla="+- 0 10459 10430"/>
                  <a:gd name="T39" fmla="*/ 10459 h 46"/>
                  <a:gd name="T40" fmla="+- 0 6402 6400"/>
                  <a:gd name="T41" fmla="*/ T40 w 29"/>
                  <a:gd name="T42" fmla="+- 0 10457 10430"/>
                  <a:gd name="T43" fmla="*/ 10457 h 46"/>
                  <a:gd name="T44" fmla="+- 0 6402 6400"/>
                  <a:gd name="T45" fmla="*/ T44 w 29"/>
                  <a:gd name="T46" fmla="+- 0 10454 10430"/>
                  <a:gd name="T47" fmla="*/ 10454 h 46"/>
                  <a:gd name="T48" fmla="+- 0 6402 6400"/>
                  <a:gd name="T49" fmla="*/ T48 w 29"/>
                  <a:gd name="T50" fmla="+- 0 10452 10430"/>
                  <a:gd name="T51" fmla="*/ 10452 h 46"/>
                  <a:gd name="T52" fmla="+- 0 6405 6400"/>
                  <a:gd name="T53" fmla="*/ T52 w 29"/>
                  <a:gd name="T54" fmla="+- 0 10450 10430"/>
                  <a:gd name="T55" fmla="*/ 10450 h 46"/>
                  <a:gd name="T56" fmla="+- 0 6405 6400"/>
                  <a:gd name="T57" fmla="*/ T56 w 29"/>
                  <a:gd name="T58" fmla="+- 0 10447 10430"/>
                  <a:gd name="T59" fmla="*/ 10447 h 46"/>
                  <a:gd name="T60" fmla="+- 0 6407 6400"/>
                  <a:gd name="T61" fmla="*/ T60 w 29"/>
                  <a:gd name="T62" fmla="+- 0 10447 10430"/>
                  <a:gd name="T63" fmla="*/ 10447 h 46"/>
                  <a:gd name="T64" fmla="+- 0 6407 6400"/>
                  <a:gd name="T65" fmla="*/ T64 w 29"/>
                  <a:gd name="T66" fmla="+- 0 10445 10430"/>
                  <a:gd name="T67" fmla="*/ 10445 h 46"/>
                  <a:gd name="T68" fmla="+- 0 6410 6400"/>
                  <a:gd name="T69" fmla="*/ T68 w 29"/>
                  <a:gd name="T70" fmla="+- 0 10445 10430"/>
                  <a:gd name="T71" fmla="*/ 10445 h 46"/>
                  <a:gd name="T72" fmla="+- 0 6410 6400"/>
                  <a:gd name="T73" fmla="*/ T72 w 29"/>
                  <a:gd name="T74" fmla="+- 0 10442 10430"/>
                  <a:gd name="T75" fmla="*/ 10442 h 46"/>
                  <a:gd name="T76" fmla="+- 0 6412 6400"/>
                  <a:gd name="T77" fmla="*/ T76 w 29"/>
                  <a:gd name="T78" fmla="+- 0 10442 10430"/>
                  <a:gd name="T79" fmla="*/ 10442 h 46"/>
                  <a:gd name="T80" fmla="+- 0 6412 6400"/>
                  <a:gd name="T81" fmla="*/ T80 w 29"/>
                  <a:gd name="T82" fmla="+- 0 10440 10430"/>
                  <a:gd name="T83" fmla="*/ 10440 h 46"/>
                  <a:gd name="T84" fmla="+- 0 6410 6400"/>
                  <a:gd name="T85" fmla="*/ T84 w 29"/>
                  <a:gd name="T86" fmla="+- 0 10440 10430"/>
                  <a:gd name="T87" fmla="*/ 10440 h 46"/>
                  <a:gd name="T88" fmla="+- 0 6410 6400"/>
                  <a:gd name="T89" fmla="*/ T88 w 29"/>
                  <a:gd name="T90" fmla="+- 0 10438 10430"/>
                  <a:gd name="T91" fmla="*/ 10438 h 46"/>
                  <a:gd name="T92" fmla="+- 0 6410 6400"/>
                  <a:gd name="T93" fmla="*/ T92 w 29"/>
                  <a:gd name="T94" fmla="+- 0 10435 10430"/>
                  <a:gd name="T95" fmla="*/ 10435 h 46"/>
                  <a:gd name="T96" fmla="+- 0 6410 6400"/>
                  <a:gd name="T97" fmla="*/ T96 w 29"/>
                  <a:gd name="T98" fmla="+- 0 10433 10430"/>
                  <a:gd name="T99" fmla="*/ 10433 h 46"/>
                  <a:gd name="T100" fmla="+- 0 6412 6400"/>
                  <a:gd name="T101" fmla="*/ T100 w 29"/>
                  <a:gd name="T102" fmla="+- 0 10433 10430"/>
                  <a:gd name="T103" fmla="*/ 10433 h 46"/>
                  <a:gd name="T104" fmla="+- 0 6412 6400"/>
                  <a:gd name="T105" fmla="*/ T104 w 29"/>
                  <a:gd name="T106" fmla="+- 0 10430 10430"/>
                  <a:gd name="T107" fmla="*/ 10430 h 46"/>
                  <a:gd name="T108" fmla="+- 0 6414 6400"/>
                  <a:gd name="T109" fmla="*/ T108 w 29"/>
                  <a:gd name="T110" fmla="+- 0 10430 10430"/>
                  <a:gd name="T111" fmla="*/ 10430 h 46"/>
                  <a:gd name="T112" fmla="+- 0 6417 6400"/>
                  <a:gd name="T113" fmla="*/ T112 w 29"/>
                  <a:gd name="T114" fmla="+- 0 10430 10430"/>
                  <a:gd name="T115" fmla="*/ 10430 h 46"/>
                  <a:gd name="T116" fmla="+- 0 6417 6400"/>
                  <a:gd name="T117" fmla="*/ T116 w 29"/>
                  <a:gd name="T118" fmla="+- 0 10433 10430"/>
                  <a:gd name="T119" fmla="*/ 10433 h 46"/>
                  <a:gd name="T120" fmla="+- 0 6419 6400"/>
                  <a:gd name="T121" fmla="*/ T120 w 29"/>
                  <a:gd name="T122" fmla="+- 0 10433 10430"/>
                  <a:gd name="T123" fmla="*/ 10433 h 46"/>
                  <a:gd name="T124" fmla="+- 0 6419 6400"/>
                  <a:gd name="T125" fmla="*/ T124 w 29"/>
                  <a:gd name="T126" fmla="+- 0 10435 10430"/>
                  <a:gd name="T127" fmla="*/ 10435 h 46"/>
                  <a:gd name="T128" fmla="+- 0 6419 6400"/>
                  <a:gd name="T129" fmla="*/ T128 w 29"/>
                  <a:gd name="T130" fmla="+- 0 10438 10430"/>
                  <a:gd name="T131" fmla="*/ 10438 h 46"/>
                  <a:gd name="T132" fmla="+- 0 6419 6400"/>
                  <a:gd name="T133" fmla="*/ T132 w 29"/>
                  <a:gd name="T134" fmla="+- 0 10440 10430"/>
                  <a:gd name="T135" fmla="*/ 10440 h 46"/>
                  <a:gd name="T136" fmla="+- 0 6417 6400"/>
                  <a:gd name="T137" fmla="*/ T136 w 29"/>
                  <a:gd name="T138" fmla="+- 0 10440 10430"/>
                  <a:gd name="T139" fmla="*/ 10440 h 46"/>
                  <a:gd name="T140" fmla="+- 0 6417 6400"/>
                  <a:gd name="T141" fmla="*/ T140 w 29"/>
                  <a:gd name="T142" fmla="+- 0 10442 10430"/>
                  <a:gd name="T143" fmla="*/ 10442 h 46"/>
                  <a:gd name="T144" fmla="+- 0 6419 6400"/>
                  <a:gd name="T145" fmla="*/ T144 w 29"/>
                  <a:gd name="T146" fmla="+- 0 10442 10430"/>
                  <a:gd name="T147" fmla="*/ 10442 h 46"/>
                  <a:gd name="T148" fmla="+- 0 6419 6400"/>
                  <a:gd name="T149" fmla="*/ T148 w 29"/>
                  <a:gd name="T150" fmla="+- 0 10445 10430"/>
                  <a:gd name="T151" fmla="*/ 10445 h 46"/>
                  <a:gd name="T152" fmla="+- 0 6422 6400"/>
                  <a:gd name="T153" fmla="*/ T152 w 29"/>
                  <a:gd name="T154" fmla="+- 0 10445 10430"/>
                  <a:gd name="T155" fmla="*/ 10445 h 46"/>
                  <a:gd name="T156" fmla="+- 0 6422 6400"/>
                  <a:gd name="T157" fmla="*/ T156 w 29"/>
                  <a:gd name="T158" fmla="+- 0 10447 10430"/>
                  <a:gd name="T159" fmla="*/ 10447 h 46"/>
                  <a:gd name="T160" fmla="+- 0 6424 6400"/>
                  <a:gd name="T161" fmla="*/ T160 w 29"/>
                  <a:gd name="T162" fmla="+- 0 10447 10430"/>
                  <a:gd name="T163" fmla="*/ 10447 h 46"/>
                  <a:gd name="T164" fmla="+- 0 6424 6400"/>
                  <a:gd name="T165" fmla="*/ T164 w 29"/>
                  <a:gd name="T166" fmla="+- 0 10450 10430"/>
                  <a:gd name="T167" fmla="*/ 10450 h 46"/>
                  <a:gd name="T168" fmla="+- 0 6426 6400"/>
                  <a:gd name="T169" fmla="*/ T168 w 29"/>
                  <a:gd name="T170" fmla="+- 0 10452 10430"/>
                  <a:gd name="T171" fmla="*/ 10452 h 46"/>
                  <a:gd name="T172" fmla="+- 0 6426 6400"/>
                  <a:gd name="T173" fmla="*/ T172 w 29"/>
                  <a:gd name="T174" fmla="+- 0 10454 10430"/>
                  <a:gd name="T175" fmla="*/ 10454 h 46"/>
                  <a:gd name="T176" fmla="+- 0 6426 6400"/>
                  <a:gd name="T177" fmla="*/ T176 w 29"/>
                  <a:gd name="T178" fmla="+- 0 10457 10430"/>
                  <a:gd name="T179" fmla="*/ 10457 h 46"/>
                  <a:gd name="T180" fmla="+- 0 6426 6400"/>
                  <a:gd name="T181" fmla="*/ T180 w 29"/>
                  <a:gd name="T182" fmla="+- 0 10459 10430"/>
                  <a:gd name="T183" fmla="*/ 10459 h 46"/>
                  <a:gd name="T184" fmla="+- 0 6429 6400"/>
                  <a:gd name="T185" fmla="*/ T184 w 29"/>
                  <a:gd name="T186" fmla="+- 0 10459 10430"/>
                  <a:gd name="T187" fmla="*/ 10459 h 46"/>
                  <a:gd name="T188" fmla="+- 0 6429 6400"/>
                  <a:gd name="T189" fmla="*/ T188 w 29"/>
                  <a:gd name="T190" fmla="+- 0 10462 10430"/>
                  <a:gd name="T191" fmla="*/ 10462 h 46"/>
                  <a:gd name="T192" fmla="+- 0 6429 6400"/>
                  <a:gd name="T193" fmla="*/ T192 w 29"/>
                  <a:gd name="T194" fmla="+- 0 10464 10430"/>
                  <a:gd name="T195" fmla="*/ 10464 h 46"/>
                  <a:gd name="T196" fmla="+- 0 6429 6400"/>
                  <a:gd name="T197" fmla="*/ T196 w 29"/>
                  <a:gd name="T198" fmla="+- 0 10466 10430"/>
                  <a:gd name="T199" fmla="*/ 10466 h 46"/>
                  <a:gd name="T200" fmla="+- 0 6426 6400"/>
                  <a:gd name="T201" fmla="*/ T200 w 29"/>
                  <a:gd name="T202" fmla="+- 0 10469 10430"/>
                  <a:gd name="T203" fmla="*/ 10469 h 46"/>
                  <a:gd name="T204" fmla="+- 0 6426 6400"/>
                  <a:gd name="T205" fmla="*/ T204 w 29"/>
                  <a:gd name="T206" fmla="+- 0 10471 10430"/>
                  <a:gd name="T207" fmla="*/ 10471 h 46"/>
                  <a:gd name="T208" fmla="+- 0 6426 6400"/>
                  <a:gd name="T209" fmla="*/ T208 w 29"/>
                  <a:gd name="T210" fmla="+- 0 10474 10430"/>
                  <a:gd name="T211" fmla="*/ 10474 h 46"/>
                  <a:gd name="T212" fmla="+- 0 6426 6400"/>
                  <a:gd name="T213" fmla="*/ T212 w 29"/>
                  <a:gd name="T214" fmla="+- 0 10476 10430"/>
                  <a:gd name="T215" fmla="*/ 1047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</a:cxnLst>
                <a:rect l="0" t="0" r="r" b="b"/>
                <a:pathLst>
                  <a:path w="29" h="46">
                    <a:moveTo>
                      <a:pt x="2" y="46"/>
                    </a:moveTo>
                    <a:lnTo>
                      <a:pt x="2" y="44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0" y="39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22" y="15"/>
                    </a:lnTo>
                    <a:lnTo>
                      <a:pt x="22" y="17"/>
                    </a:lnTo>
                    <a:lnTo>
                      <a:pt x="24" y="17"/>
                    </a:lnTo>
                    <a:lnTo>
                      <a:pt x="24" y="20"/>
                    </a:lnTo>
                    <a:lnTo>
                      <a:pt x="26" y="22"/>
                    </a:lnTo>
                    <a:lnTo>
                      <a:pt x="26" y="24"/>
                    </a:lnTo>
                    <a:lnTo>
                      <a:pt x="26" y="27"/>
                    </a:lnTo>
                    <a:lnTo>
                      <a:pt x="26" y="29"/>
                    </a:lnTo>
                    <a:lnTo>
                      <a:pt x="29" y="29"/>
                    </a:lnTo>
                    <a:lnTo>
                      <a:pt x="29" y="32"/>
                    </a:lnTo>
                    <a:lnTo>
                      <a:pt x="29" y="34"/>
                    </a:lnTo>
                    <a:lnTo>
                      <a:pt x="29" y="36"/>
                    </a:lnTo>
                    <a:lnTo>
                      <a:pt x="26" y="39"/>
                    </a:lnTo>
                    <a:lnTo>
                      <a:pt x="26" y="41"/>
                    </a:lnTo>
                    <a:lnTo>
                      <a:pt x="26" y="44"/>
                    </a:lnTo>
                    <a:lnTo>
                      <a:pt x="26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91" name="Group 12777"/>
            <p:cNvGrpSpPr>
              <a:grpSpLocks/>
            </p:cNvGrpSpPr>
            <p:nvPr/>
          </p:nvGrpSpPr>
          <p:grpSpPr bwMode="auto">
            <a:xfrm>
              <a:off x="6414" y="10498"/>
              <a:ext cx="17" cy="14"/>
              <a:chOff x="6414" y="10498"/>
              <a:chExt cx="17" cy="14"/>
            </a:xfrm>
          </p:grpSpPr>
          <p:sp>
            <p:nvSpPr>
              <p:cNvPr id="19664" name="Freeform 12778"/>
              <p:cNvSpPr>
                <a:spLocks/>
              </p:cNvSpPr>
              <p:nvPr/>
            </p:nvSpPr>
            <p:spPr bwMode="auto">
              <a:xfrm>
                <a:off x="6414" y="10498"/>
                <a:ext cx="17" cy="14"/>
              </a:xfrm>
              <a:custGeom>
                <a:avLst/>
                <a:gdLst>
                  <a:gd name="T0" fmla="+- 0 6414 6414"/>
                  <a:gd name="T1" fmla="*/ T0 w 17"/>
                  <a:gd name="T2" fmla="+- 0 10498 10498"/>
                  <a:gd name="T3" fmla="*/ 10498 h 14"/>
                  <a:gd name="T4" fmla="+- 0 6414 6414"/>
                  <a:gd name="T5" fmla="*/ T4 w 17"/>
                  <a:gd name="T6" fmla="+- 0 10512 10498"/>
                  <a:gd name="T7" fmla="*/ 10512 h 14"/>
                  <a:gd name="T8" fmla="+- 0 6431 6414"/>
                  <a:gd name="T9" fmla="*/ T8 w 17"/>
                  <a:gd name="T10" fmla="+- 0 10512 10498"/>
                  <a:gd name="T11" fmla="*/ 1051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92" name="Group 12779"/>
            <p:cNvGrpSpPr>
              <a:grpSpLocks/>
            </p:cNvGrpSpPr>
            <p:nvPr/>
          </p:nvGrpSpPr>
          <p:grpSpPr bwMode="auto">
            <a:xfrm>
              <a:off x="7103" y="9766"/>
              <a:ext cx="48" cy="70"/>
              <a:chOff x="7103" y="9766"/>
              <a:chExt cx="48" cy="70"/>
            </a:xfrm>
          </p:grpSpPr>
          <p:sp>
            <p:nvSpPr>
              <p:cNvPr id="19663" name="Freeform 12780"/>
              <p:cNvSpPr>
                <a:spLocks/>
              </p:cNvSpPr>
              <p:nvPr/>
            </p:nvSpPr>
            <p:spPr bwMode="auto">
              <a:xfrm>
                <a:off x="7103" y="9766"/>
                <a:ext cx="48" cy="70"/>
              </a:xfrm>
              <a:custGeom>
                <a:avLst/>
                <a:gdLst>
                  <a:gd name="T0" fmla="+- 0 7115 7103"/>
                  <a:gd name="T1" fmla="*/ T0 w 48"/>
                  <a:gd name="T2" fmla="+- 0 9811 9766"/>
                  <a:gd name="T3" fmla="*/ 9811 h 70"/>
                  <a:gd name="T4" fmla="+- 0 7115 7103"/>
                  <a:gd name="T5" fmla="*/ T4 w 48"/>
                  <a:gd name="T6" fmla="+- 0 9806 9766"/>
                  <a:gd name="T7" fmla="*/ 9806 h 70"/>
                  <a:gd name="T8" fmla="+- 0 7113 7103"/>
                  <a:gd name="T9" fmla="*/ T8 w 48"/>
                  <a:gd name="T10" fmla="+- 0 9802 9766"/>
                  <a:gd name="T11" fmla="*/ 9802 h 70"/>
                  <a:gd name="T12" fmla="+- 0 7113 7103"/>
                  <a:gd name="T13" fmla="*/ T12 w 48"/>
                  <a:gd name="T14" fmla="+- 0 9797 9766"/>
                  <a:gd name="T15" fmla="*/ 9797 h 70"/>
                  <a:gd name="T16" fmla="+- 0 7115 7103"/>
                  <a:gd name="T17" fmla="*/ T16 w 48"/>
                  <a:gd name="T18" fmla="+- 0 9794 9766"/>
                  <a:gd name="T19" fmla="*/ 9794 h 70"/>
                  <a:gd name="T20" fmla="+- 0 7115 7103"/>
                  <a:gd name="T21" fmla="*/ T20 w 48"/>
                  <a:gd name="T22" fmla="+- 0 9790 9766"/>
                  <a:gd name="T23" fmla="*/ 9790 h 70"/>
                  <a:gd name="T24" fmla="+- 0 7118 7103"/>
                  <a:gd name="T25" fmla="*/ T24 w 48"/>
                  <a:gd name="T26" fmla="+- 0 9787 9766"/>
                  <a:gd name="T27" fmla="*/ 9787 h 70"/>
                  <a:gd name="T28" fmla="+- 0 7120 7103"/>
                  <a:gd name="T29" fmla="*/ T28 w 48"/>
                  <a:gd name="T30" fmla="+- 0 9782 9766"/>
                  <a:gd name="T31" fmla="*/ 9782 h 70"/>
                  <a:gd name="T32" fmla="+- 0 7125 7103"/>
                  <a:gd name="T33" fmla="*/ T32 w 48"/>
                  <a:gd name="T34" fmla="+- 0 9780 9766"/>
                  <a:gd name="T35" fmla="*/ 9780 h 70"/>
                  <a:gd name="T36" fmla="+- 0 7122 7103"/>
                  <a:gd name="T37" fmla="*/ T36 w 48"/>
                  <a:gd name="T38" fmla="+- 0 9778 9766"/>
                  <a:gd name="T39" fmla="*/ 9778 h 70"/>
                  <a:gd name="T40" fmla="+- 0 7122 7103"/>
                  <a:gd name="T41" fmla="*/ T40 w 48"/>
                  <a:gd name="T42" fmla="+- 0 9773 9766"/>
                  <a:gd name="T43" fmla="*/ 9773 h 70"/>
                  <a:gd name="T44" fmla="+- 0 7125 7103"/>
                  <a:gd name="T45" fmla="*/ T44 w 48"/>
                  <a:gd name="T46" fmla="+- 0 9768 9766"/>
                  <a:gd name="T47" fmla="*/ 9768 h 70"/>
                  <a:gd name="T48" fmla="+- 0 7130 7103"/>
                  <a:gd name="T49" fmla="*/ T48 w 48"/>
                  <a:gd name="T50" fmla="+- 0 9766 9766"/>
                  <a:gd name="T51" fmla="*/ 9766 h 70"/>
                  <a:gd name="T52" fmla="+- 0 7132 7103"/>
                  <a:gd name="T53" fmla="*/ T52 w 48"/>
                  <a:gd name="T54" fmla="+- 0 9768 9766"/>
                  <a:gd name="T55" fmla="*/ 9768 h 70"/>
                  <a:gd name="T56" fmla="+- 0 7132 7103"/>
                  <a:gd name="T57" fmla="*/ T56 w 48"/>
                  <a:gd name="T58" fmla="+- 0 9773 9766"/>
                  <a:gd name="T59" fmla="*/ 9773 h 70"/>
                  <a:gd name="T60" fmla="+- 0 7132 7103"/>
                  <a:gd name="T61" fmla="*/ T60 w 48"/>
                  <a:gd name="T62" fmla="+- 0 9778 9766"/>
                  <a:gd name="T63" fmla="*/ 9778 h 70"/>
                  <a:gd name="T64" fmla="+- 0 7130 7103"/>
                  <a:gd name="T65" fmla="*/ T64 w 48"/>
                  <a:gd name="T66" fmla="+- 0 9780 9766"/>
                  <a:gd name="T67" fmla="*/ 9780 h 70"/>
                  <a:gd name="T68" fmla="+- 0 7134 7103"/>
                  <a:gd name="T69" fmla="*/ T68 w 48"/>
                  <a:gd name="T70" fmla="+- 0 9780 9766"/>
                  <a:gd name="T71" fmla="*/ 9780 h 70"/>
                  <a:gd name="T72" fmla="+- 0 7137 7103"/>
                  <a:gd name="T73" fmla="*/ T72 w 48"/>
                  <a:gd name="T74" fmla="+- 0 9782 9766"/>
                  <a:gd name="T75" fmla="*/ 9782 h 70"/>
                  <a:gd name="T76" fmla="+- 0 7137 7103"/>
                  <a:gd name="T77" fmla="*/ T76 w 48"/>
                  <a:gd name="T78" fmla="+- 0 9787 9766"/>
                  <a:gd name="T79" fmla="*/ 9787 h 70"/>
                  <a:gd name="T80" fmla="+- 0 7139 7103"/>
                  <a:gd name="T81" fmla="*/ T80 w 48"/>
                  <a:gd name="T82" fmla="+- 0 9790 9766"/>
                  <a:gd name="T83" fmla="*/ 9790 h 70"/>
                  <a:gd name="T84" fmla="+- 0 7139 7103"/>
                  <a:gd name="T85" fmla="*/ T84 w 48"/>
                  <a:gd name="T86" fmla="+- 0 9794 9766"/>
                  <a:gd name="T87" fmla="*/ 9794 h 70"/>
                  <a:gd name="T88" fmla="+- 0 7142 7103"/>
                  <a:gd name="T89" fmla="*/ T88 w 48"/>
                  <a:gd name="T90" fmla="+- 0 9799 9766"/>
                  <a:gd name="T91" fmla="*/ 9799 h 70"/>
                  <a:gd name="T92" fmla="+- 0 7142 7103"/>
                  <a:gd name="T93" fmla="*/ T92 w 48"/>
                  <a:gd name="T94" fmla="+- 0 9804 9766"/>
                  <a:gd name="T95" fmla="*/ 9804 h 70"/>
                  <a:gd name="T96" fmla="+- 0 7139 7103"/>
                  <a:gd name="T97" fmla="*/ T96 w 48"/>
                  <a:gd name="T98" fmla="+- 0 9809 9766"/>
                  <a:gd name="T99" fmla="*/ 9809 h 70"/>
                  <a:gd name="T100" fmla="+- 0 7139 7103"/>
                  <a:gd name="T101" fmla="*/ T100 w 48"/>
                  <a:gd name="T102" fmla="+- 0 9814 9766"/>
                  <a:gd name="T103" fmla="*/ 9814 h 70"/>
                  <a:gd name="T104" fmla="+- 0 7144 7103"/>
                  <a:gd name="T105" fmla="*/ T104 w 48"/>
                  <a:gd name="T106" fmla="+- 0 9814 9766"/>
                  <a:gd name="T107" fmla="*/ 9814 h 70"/>
                  <a:gd name="T108" fmla="+- 0 7146 7103"/>
                  <a:gd name="T109" fmla="*/ T108 w 48"/>
                  <a:gd name="T110" fmla="+- 0 9816 9766"/>
                  <a:gd name="T111" fmla="*/ 9816 h 70"/>
                  <a:gd name="T112" fmla="+- 0 7149 7103"/>
                  <a:gd name="T113" fmla="*/ T112 w 48"/>
                  <a:gd name="T114" fmla="+- 0 9821 9766"/>
                  <a:gd name="T115" fmla="*/ 9821 h 70"/>
                  <a:gd name="T116" fmla="+- 0 7151 7103"/>
                  <a:gd name="T117" fmla="*/ T116 w 48"/>
                  <a:gd name="T118" fmla="+- 0 9823 9766"/>
                  <a:gd name="T119" fmla="*/ 9823 h 70"/>
                  <a:gd name="T120" fmla="+- 0 7149 7103"/>
                  <a:gd name="T121" fmla="*/ T120 w 48"/>
                  <a:gd name="T122" fmla="+- 0 9826 9766"/>
                  <a:gd name="T123" fmla="*/ 9826 h 70"/>
                  <a:gd name="T124" fmla="+- 0 7146 7103"/>
                  <a:gd name="T125" fmla="*/ T124 w 48"/>
                  <a:gd name="T126" fmla="+- 0 9830 9766"/>
                  <a:gd name="T127" fmla="*/ 9830 h 70"/>
                  <a:gd name="T128" fmla="+- 0 7144 7103"/>
                  <a:gd name="T129" fmla="*/ T128 w 48"/>
                  <a:gd name="T130" fmla="+- 0 9833 9766"/>
                  <a:gd name="T131" fmla="*/ 9833 h 70"/>
                  <a:gd name="T132" fmla="+- 0 7139 7103"/>
                  <a:gd name="T133" fmla="*/ T132 w 48"/>
                  <a:gd name="T134" fmla="+- 0 9833 9766"/>
                  <a:gd name="T135" fmla="*/ 9833 h 70"/>
                  <a:gd name="T136" fmla="+- 0 7118 7103"/>
                  <a:gd name="T137" fmla="*/ T136 w 48"/>
                  <a:gd name="T138" fmla="+- 0 9835 9766"/>
                  <a:gd name="T139" fmla="*/ 9835 h 70"/>
                  <a:gd name="T140" fmla="+- 0 7113 7103"/>
                  <a:gd name="T141" fmla="*/ T140 w 48"/>
                  <a:gd name="T142" fmla="+- 0 9833 9766"/>
                  <a:gd name="T143" fmla="*/ 9833 h 70"/>
                  <a:gd name="T144" fmla="+- 0 7110 7103"/>
                  <a:gd name="T145" fmla="*/ T144 w 48"/>
                  <a:gd name="T146" fmla="+- 0 9830 9766"/>
                  <a:gd name="T147" fmla="*/ 9830 h 70"/>
                  <a:gd name="T148" fmla="+- 0 7106 7103"/>
                  <a:gd name="T149" fmla="*/ T148 w 48"/>
                  <a:gd name="T150" fmla="+- 0 9830 9766"/>
                  <a:gd name="T151" fmla="*/ 9830 h 70"/>
                  <a:gd name="T152" fmla="+- 0 7103 7103"/>
                  <a:gd name="T153" fmla="*/ T152 w 48"/>
                  <a:gd name="T154" fmla="+- 0 9826 9766"/>
                  <a:gd name="T155" fmla="*/ 9826 h 70"/>
                  <a:gd name="T156" fmla="+- 0 7103 7103"/>
                  <a:gd name="T157" fmla="*/ T156 w 48"/>
                  <a:gd name="T158" fmla="+- 0 9821 9766"/>
                  <a:gd name="T159" fmla="*/ 9821 h 70"/>
                  <a:gd name="T160" fmla="+- 0 7108 7103"/>
                  <a:gd name="T161" fmla="*/ T160 w 48"/>
                  <a:gd name="T162" fmla="+- 0 9816 9766"/>
                  <a:gd name="T163" fmla="*/ 9816 h 70"/>
                  <a:gd name="T164" fmla="+- 0 7110 7103"/>
                  <a:gd name="T165" fmla="*/ T164 w 48"/>
                  <a:gd name="T166" fmla="+- 0 9814 9766"/>
                  <a:gd name="T167" fmla="*/ 9814 h 70"/>
                  <a:gd name="T168" fmla="+- 0 7115 7103"/>
                  <a:gd name="T169" fmla="*/ T168 w 48"/>
                  <a:gd name="T170" fmla="+- 0 9814 9766"/>
                  <a:gd name="T171" fmla="*/ 981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</a:cxnLst>
                <a:rect l="0" t="0" r="r" b="b"/>
                <a:pathLst>
                  <a:path w="48" h="70">
                    <a:moveTo>
                      <a:pt x="12" y="48"/>
                    </a:moveTo>
                    <a:lnTo>
                      <a:pt x="12" y="45"/>
                    </a:lnTo>
                    <a:lnTo>
                      <a:pt x="12" y="43"/>
                    </a:lnTo>
                    <a:lnTo>
                      <a:pt x="12" y="40"/>
                    </a:lnTo>
                    <a:lnTo>
                      <a:pt x="12" y="38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0" y="31"/>
                    </a:lnTo>
                    <a:lnTo>
                      <a:pt x="12" y="31"/>
                    </a:lnTo>
                    <a:lnTo>
                      <a:pt x="12" y="28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2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6"/>
                    </a:lnTo>
                    <a:lnTo>
                      <a:pt x="19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22" y="2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29" y="4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7" y="14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1" y="16"/>
                    </a:lnTo>
                    <a:lnTo>
                      <a:pt x="34" y="16"/>
                    </a:lnTo>
                    <a:lnTo>
                      <a:pt x="34" y="19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6" y="28"/>
                    </a:lnTo>
                    <a:lnTo>
                      <a:pt x="39" y="31"/>
                    </a:lnTo>
                    <a:lnTo>
                      <a:pt x="39" y="33"/>
                    </a:lnTo>
                    <a:lnTo>
                      <a:pt x="39" y="36"/>
                    </a:lnTo>
                    <a:lnTo>
                      <a:pt x="39" y="38"/>
                    </a:lnTo>
                    <a:lnTo>
                      <a:pt x="36" y="40"/>
                    </a:lnTo>
                    <a:lnTo>
                      <a:pt x="36" y="43"/>
                    </a:lnTo>
                    <a:lnTo>
                      <a:pt x="36" y="45"/>
                    </a:lnTo>
                    <a:lnTo>
                      <a:pt x="36" y="48"/>
                    </a:lnTo>
                    <a:lnTo>
                      <a:pt x="39" y="48"/>
                    </a:lnTo>
                    <a:lnTo>
                      <a:pt x="41" y="48"/>
                    </a:lnTo>
                    <a:lnTo>
                      <a:pt x="41" y="50"/>
                    </a:lnTo>
                    <a:lnTo>
                      <a:pt x="43" y="50"/>
                    </a:lnTo>
                    <a:lnTo>
                      <a:pt x="46" y="52"/>
                    </a:lnTo>
                    <a:lnTo>
                      <a:pt x="46" y="55"/>
                    </a:lnTo>
                    <a:lnTo>
                      <a:pt x="48" y="55"/>
                    </a:lnTo>
                    <a:lnTo>
                      <a:pt x="48" y="57"/>
                    </a:lnTo>
                    <a:lnTo>
                      <a:pt x="48" y="60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3" y="64"/>
                    </a:lnTo>
                    <a:lnTo>
                      <a:pt x="41" y="64"/>
                    </a:lnTo>
                    <a:lnTo>
                      <a:pt x="41" y="67"/>
                    </a:lnTo>
                    <a:lnTo>
                      <a:pt x="39" y="67"/>
                    </a:lnTo>
                    <a:lnTo>
                      <a:pt x="36" y="67"/>
                    </a:lnTo>
                    <a:lnTo>
                      <a:pt x="34" y="69"/>
                    </a:lnTo>
                    <a:lnTo>
                      <a:pt x="15" y="69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7" y="67"/>
                    </a:lnTo>
                    <a:lnTo>
                      <a:pt x="7" y="64"/>
                    </a:lnTo>
                    <a:lnTo>
                      <a:pt x="5" y="64"/>
                    </a:lnTo>
                    <a:lnTo>
                      <a:pt x="3" y="64"/>
                    </a:lnTo>
                    <a:lnTo>
                      <a:pt x="3" y="62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3" y="52"/>
                    </a:lnTo>
                    <a:lnTo>
                      <a:pt x="5" y="50"/>
                    </a:lnTo>
                    <a:lnTo>
                      <a:pt x="7" y="50"/>
                    </a:lnTo>
                    <a:lnTo>
                      <a:pt x="7" y="48"/>
                    </a:lnTo>
                    <a:lnTo>
                      <a:pt x="10" y="48"/>
                    </a:lnTo>
                    <a:lnTo>
                      <a:pt x="1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93" name="Group 12781"/>
            <p:cNvGrpSpPr>
              <a:grpSpLocks/>
            </p:cNvGrpSpPr>
            <p:nvPr/>
          </p:nvGrpSpPr>
          <p:grpSpPr bwMode="auto">
            <a:xfrm>
              <a:off x="7127" y="9835"/>
              <a:ext cx="17" cy="14"/>
              <a:chOff x="7127" y="9835"/>
              <a:chExt cx="17" cy="14"/>
            </a:xfrm>
          </p:grpSpPr>
          <p:sp>
            <p:nvSpPr>
              <p:cNvPr id="19662" name="Freeform 12782"/>
              <p:cNvSpPr>
                <a:spLocks/>
              </p:cNvSpPr>
              <p:nvPr/>
            </p:nvSpPr>
            <p:spPr bwMode="auto">
              <a:xfrm>
                <a:off x="7127" y="9835"/>
                <a:ext cx="17" cy="14"/>
              </a:xfrm>
              <a:custGeom>
                <a:avLst/>
                <a:gdLst>
                  <a:gd name="T0" fmla="+- 0 7127 7127"/>
                  <a:gd name="T1" fmla="*/ T0 w 17"/>
                  <a:gd name="T2" fmla="+- 0 9835 9835"/>
                  <a:gd name="T3" fmla="*/ 9835 h 14"/>
                  <a:gd name="T4" fmla="+- 0 7127 7127"/>
                  <a:gd name="T5" fmla="*/ T4 w 17"/>
                  <a:gd name="T6" fmla="+- 0 9850 9835"/>
                  <a:gd name="T7" fmla="*/ 9850 h 14"/>
                  <a:gd name="T8" fmla="+- 0 7144 7127"/>
                  <a:gd name="T9" fmla="*/ T8 w 17"/>
                  <a:gd name="T10" fmla="+- 0 9850 9835"/>
                  <a:gd name="T11" fmla="*/ 9850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94" name="Group 12783"/>
            <p:cNvGrpSpPr>
              <a:grpSpLocks/>
            </p:cNvGrpSpPr>
            <p:nvPr/>
          </p:nvGrpSpPr>
          <p:grpSpPr bwMode="auto">
            <a:xfrm>
              <a:off x="7127" y="9444"/>
              <a:ext cx="48" cy="70"/>
              <a:chOff x="7127" y="9444"/>
              <a:chExt cx="48" cy="70"/>
            </a:xfrm>
          </p:grpSpPr>
          <p:sp>
            <p:nvSpPr>
              <p:cNvPr id="19661" name="Freeform 12784"/>
              <p:cNvSpPr>
                <a:spLocks/>
              </p:cNvSpPr>
              <p:nvPr/>
            </p:nvSpPr>
            <p:spPr bwMode="auto">
              <a:xfrm>
                <a:off x="7127" y="9444"/>
                <a:ext cx="48" cy="70"/>
              </a:xfrm>
              <a:custGeom>
                <a:avLst/>
                <a:gdLst>
                  <a:gd name="T0" fmla="+- 0 7139 7127"/>
                  <a:gd name="T1" fmla="*/ T0 w 48"/>
                  <a:gd name="T2" fmla="+- 0 9492 9444"/>
                  <a:gd name="T3" fmla="*/ 9492 h 70"/>
                  <a:gd name="T4" fmla="+- 0 7134 7127"/>
                  <a:gd name="T5" fmla="*/ T4 w 48"/>
                  <a:gd name="T6" fmla="+- 0 9492 9444"/>
                  <a:gd name="T7" fmla="*/ 9492 h 70"/>
                  <a:gd name="T8" fmla="+- 0 7132 7127"/>
                  <a:gd name="T9" fmla="*/ T8 w 48"/>
                  <a:gd name="T10" fmla="+- 0 9494 9444"/>
                  <a:gd name="T11" fmla="*/ 9494 h 70"/>
                  <a:gd name="T12" fmla="+- 0 7130 7127"/>
                  <a:gd name="T13" fmla="*/ T12 w 48"/>
                  <a:gd name="T14" fmla="+- 0 9497 9444"/>
                  <a:gd name="T15" fmla="*/ 9497 h 70"/>
                  <a:gd name="T16" fmla="+- 0 7127 7127"/>
                  <a:gd name="T17" fmla="*/ T16 w 48"/>
                  <a:gd name="T18" fmla="+- 0 9502 9444"/>
                  <a:gd name="T19" fmla="*/ 9502 h 70"/>
                  <a:gd name="T20" fmla="+- 0 7130 7127"/>
                  <a:gd name="T21" fmla="*/ T20 w 48"/>
                  <a:gd name="T22" fmla="+- 0 9504 9444"/>
                  <a:gd name="T23" fmla="*/ 9504 h 70"/>
                  <a:gd name="T24" fmla="+- 0 7132 7127"/>
                  <a:gd name="T25" fmla="*/ T24 w 48"/>
                  <a:gd name="T26" fmla="+- 0 9506 9444"/>
                  <a:gd name="T27" fmla="*/ 9506 h 70"/>
                  <a:gd name="T28" fmla="+- 0 7134 7127"/>
                  <a:gd name="T29" fmla="*/ T28 w 48"/>
                  <a:gd name="T30" fmla="+- 0 9509 9444"/>
                  <a:gd name="T31" fmla="*/ 9509 h 70"/>
                  <a:gd name="T32" fmla="+- 0 7139 7127"/>
                  <a:gd name="T33" fmla="*/ T32 w 48"/>
                  <a:gd name="T34" fmla="+- 0 9511 9444"/>
                  <a:gd name="T35" fmla="*/ 9511 h 70"/>
                  <a:gd name="T36" fmla="+- 0 7144 7127"/>
                  <a:gd name="T37" fmla="*/ T36 w 48"/>
                  <a:gd name="T38" fmla="+- 0 9511 9444"/>
                  <a:gd name="T39" fmla="*/ 9511 h 70"/>
                  <a:gd name="T40" fmla="+- 0 7146 7127"/>
                  <a:gd name="T41" fmla="*/ T40 w 48"/>
                  <a:gd name="T42" fmla="+- 0 9514 9444"/>
                  <a:gd name="T43" fmla="*/ 9514 h 70"/>
                  <a:gd name="T44" fmla="+- 0 7161 7127"/>
                  <a:gd name="T45" fmla="*/ T44 w 48"/>
                  <a:gd name="T46" fmla="+- 0 9511 9444"/>
                  <a:gd name="T47" fmla="*/ 9511 h 70"/>
                  <a:gd name="T48" fmla="+- 0 7166 7127"/>
                  <a:gd name="T49" fmla="*/ T48 w 48"/>
                  <a:gd name="T50" fmla="+- 0 9511 9444"/>
                  <a:gd name="T51" fmla="*/ 9511 h 70"/>
                  <a:gd name="T52" fmla="+- 0 7168 7127"/>
                  <a:gd name="T53" fmla="*/ T52 w 48"/>
                  <a:gd name="T54" fmla="+- 0 9509 9444"/>
                  <a:gd name="T55" fmla="*/ 9509 h 70"/>
                  <a:gd name="T56" fmla="+- 0 7173 7127"/>
                  <a:gd name="T57" fmla="*/ T56 w 48"/>
                  <a:gd name="T58" fmla="+- 0 9506 9444"/>
                  <a:gd name="T59" fmla="*/ 9506 h 70"/>
                  <a:gd name="T60" fmla="+- 0 7175 7127"/>
                  <a:gd name="T61" fmla="*/ T60 w 48"/>
                  <a:gd name="T62" fmla="+- 0 9502 9444"/>
                  <a:gd name="T63" fmla="*/ 9502 h 70"/>
                  <a:gd name="T64" fmla="+- 0 7175 7127"/>
                  <a:gd name="T65" fmla="*/ T64 w 48"/>
                  <a:gd name="T66" fmla="+- 0 9497 9444"/>
                  <a:gd name="T67" fmla="*/ 9497 h 70"/>
                  <a:gd name="T68" fmla="+- 0 7173 7127"/>
                  <a:gd name="T69" fmla="*/ T68 w 48"/>
                  <a:gd name="T70" fmla="+- 0 9494 9444"/>
                  <a:gd name="T71" fmla="*/ 9494 h 70"/>
                  <a:gd name="T72" fmla="+- 0 7170 7127"/>
                  <a:gd name="T73" fmla="*/ T72 w 48"/>
                  <a:gd name="T74" fmla="+- 0 9492 9444"/>
                  <a:gd name="T75" fmla="*/ 9492 h 70"/>
                  <a:gd name="T76" fmla="+- 0 7166 7127"/>
                  <a:gd name="T77" fmla="*/ T76 w 48"/>
                  <a:gd name="T78" fmla="+- 0 9492 9444"/>
                  <a:gd name="T79" fmla="*/ 9492 h 70"/>
                  <a:gd name="T80" fmla="+- 0 7163 7127"/>
                  <a:gd name="T81" fmla="*/ T80 w 48"/>
                  <a:gd name="T82" fmla="+- 0 9490 9444"/>
                  <a:gd name="T83" fmla="*/ 9490 h 70"/>
                  <a:gd name="T84" fmla="+- 0 7166 7127"/>
                  <a:gd name="T85" fmla="*/ T84 w 48"/>
                  <a:gd name="T86" fmla="+- 0 9485 9444"/>
                  <a:gd name="T87" fmla="*/ 9485 h 70"/>
                  <a:gd name="T88" fmla="+- 0 7163 7127"/>
                  <a:gd name="T89" fmla="*/ T88 w 48"/>
                  <a:gd name="T90" fmla="+- 0 9468 9444"/>
                  <a:gd name="T91" fmla="*/ 9468 h 70"/>
                  <a:gd name="T92" fmla="+- 0 7163 7127"/>
                  <a:gd name="T93" fmla="*/ T92 w 48"/>
                  <a:gd name="T94" fmla="+- 0 9463 9444"/>
                  <a:gd name="T95" fmla="*/ 9463 h 70"/>
                  <a:gd name="T96" fmla="+- 0 7161 7127"/>
                  <a:gd name="T97" fmla="*/ T96 w 48"/>
                  <a:gd name="T98" fmla="+- 0 9461 9444"/>
                  <a:gd name="T99" fmla="*/ 9461 h 70"/>
                  <a:gd name="T100" fmla="+- 0 7156 7127"/>
                  <a:gd name="T101" fmla="*/ T100 w 48"/>
                  <a:gd name="T102" fmla="+- 0 9458 9444"/>
                  <a:gd name="T103" fmla="*/ 9458 h 70"/>
                  <a:gd name="T104" fmla="+- 0 7154 7127"/>
                  <a:gd name="T105" fmla="*/ T104 w 48"/>
                  <a:gd name="T106" fmla="+- 0 9456 9444"/>
                  <a:gd name="T107" fmla="*/ 9456 h 70"/>
                  <a:gd name="T108" fmla="+- 0 7156 7127"/>
                  <a:gd name="T109" fmla="*/ T108 w 48"/>
                  <a:gd name="T110" fmla="+- 0 9454 9444"/>
                  <a:gd name="T111" fmla="*/ 9454 h 70"/>
                  <a:gd name="T112" fmla="+- 0 7156 7127"/>
                  <a:gd name="T113" fmla="*/ T112 w 48"/>
                  <a:gd name="T114" fmla="+- 0 9449 9444"/>
                  <a:gd name="T115" fmla="*/ 9449 h 70"/>
                  <a:gd name="T116" fmla="+- 0 7154 7127"/>
                  <a:gd name="T117" fmla="*/ T116 w 48"/>
                  <a:gd name="T118" fmla="+- 0 9446 9444"/>
                  <a:gd name="T119" fmla="*/ 9446 h 70"/>
                  <a:gd name="T120" fmla="+- 0 7151 7127"/>
                  <a:gd name="T121" fmla="*/ T120 w 48"/>
                  <a:gd name="T122" fmla="+- 0 9444 9444"/>
                  <a:gd name="T123" fmla="*/ 9444 h 70"/>
                  <a:gd name="T124" fmla="+- 0 7149 7127"/>
                  <a:gd name="T125" fmla="*/ T124 w 48"/>
                  <a:gd name="T126" fmla="+- 0 9449 9444"/>
                  <a:gd name="T127" fmla="*/ 9449 h 70"/>
                  <a:gd name="T128" fmla="+- 0 7149 7127"/>
                  <a:gd name="T129" fmla="*/ T128 w 48"/>
                  <a:gd name="T130" fmla="+- 0 9454 9444"/>
                  <a:gd name="T131" fmla="*/ 9454 h 70"/>
                  <a:gd name="T132" fmla="+- 0 7149 7127"/>
                  <a:gd name="T133" fmla="*/ T132 w 48"/>
                  <a:gd name="T134" fmla="+- 0 9458 9444"/>
                  <a:gd name="T135" fmla="*/ 9458 h 70"/>
                  <a:gd name="T136" fmla="+- 0 7144 7127"/>
                  <a:gd name="T137" fmla="*/ T136 w 48"/>
                  <a:gd name="T138" fmla="+- 0 9461 9444"/>
                  <a:gd name="T139" fmla="*/ 9461 h 70"/>
                  <a:gd name="T140" fmla="+- 0 7142 7127"/>
                  <a:gd name="T141" fmla="*/ T140 w 48"/>
                  <a:gd name="T142" fmla="+- 0 9463 9444"/>
                  <a:gd name="T143" fmla="*/ 9463 h 70"/>
                  <a:gd name="T144" fmla="+- 0 7142 7127"/>
                  <a:gd name="T145" fmla="*/ T144 w 48"/>
                  <a:gd name="T146" fmla="+- 0 9468 9444"/>
                  <a:gd name="T147" fmla="*/ 9468 h 70"/>
                  <a:gd name="T148" fmla="+- 0 7139 7127"/>
                  <a:gd name="T149" fmla="*/ T148 w 48"/>
                  <a:gd name="T150" fmla="+- 0 9487 9444"/>
                  <a:gd name="T151" fmla="*/ 948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8" h="70">
                    <a:moveTo>
                      <a:pt x="15" y="46"/>
                    </a:moveTo>
                    <a:lnTo>
                      <a:pt x="12" y="48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7" y="50"/>
                    </a:lnTo>
                    <a:lnTo>
                      <a:pt x="5" y="50"/>
                    </a:lnTo>
                    <a:lnTo>
                      <a:pt x="5" y="53"/>
                    </a:lnTo>
                    <a:lnTo>
                      <a:pt x="3" y="53"/>
                    </a:lnTo>
                    <a:lnTo>
                      <a:pt x="3" y="55"/>
                    </a:lnTo>
                    <a:lnTo>
                      <a:pt x="0" y="58"/>
                    </a:lnTo>
                    <a:lnTo>
                      <a:pt x="3" y="58"/>
                    </a:lnTo>
                    <a:lnTo>
                      <a:pt x="3" y="60"/>
                    </a:lnTo>
                    <a:lnTo>
                      <a:pt x="3" y="62"/>
                    </a:lnTo>
                    <a:lnTo>
                      <a:pt x="5" y="62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7" y="70"/>
                    </a:lnTo>
                    <a:lnTo>
                      <a:pt x="19" y="70"/>
                    </a:lnTo>
                    <a:lnTo>
                      <a:pt x="31" y="70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41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6" y="62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6" y="50"/>
                    </a:lnTo>
                    <a:lnTo>
                      <a:pt x="43" y="50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9" y="43"/>
                    </a:lnTo>
                    <a:lnTo>
                      <a:pt x="39" y="41"/>
                    </a:lnTo>
                    <a:lnTo>
                      <a:pt x="39" y="26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2" y="5"/>
                    </a:lnTo>
                    <a:lnTo>
                      <a:pt x="22" y="7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22" y="14"/>
                    </a:lnTo>
                    <a:lnTo>
                      <a:pt x="19" y="14"/>
                    </a:lnTo>
                    <a:lnTo>
                      <a:pt x="17" y="17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5" y="24"/>
                    </a:lnTo>
                    <a:lnTo>
                      <a:pt x="12" y="24"/>
                    </a:lnTo>
                    <a:lnTo>
                      <a:pt x="12" y="43"/>
                    </a:lnTo>
                    <a:lnTo>
                      <a:pt x="15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95" name="Group 12785"/>
            <p:cNvGrpSpPr>
              <a:grpSpLocks/>
            </p:cNvGrpSpPr>
            <p:nvPr/>
          </p:nvGrpSpPr>
          <p:grpSpPr bwMode="auto">
            <a:xfrm>
              <a:off x="7151" y="9514"/>
              <a:ext cx="17" cy="12"/>
              <a:chOff x="7151" y="9514"/>
              <a:chExt cx="17" cy="12"/>
            </a:xfrm>
          </p:grpSpPr>
          <p:sp>
            <p:nvSpPr>
              <p:cNvPr id="19660" name="Freeform 12786"/>
              <p:cNvSpPr>
                <a:spLocks/>
              </p:cNvSpPr>
              <p:nvPr/>
            </p:nvSpPr>
            <p:spPr bwMode="auto">
              <a:xfrm>
                <a:off x="7151" y="9514"/>
                <a:ext cx="17" cy="12"/>
              </a:xfrm>
              <a:custGeom>
                <a:avLst/>
                <a:gdLst>
                  <a:gd name="T0" fmla="+- 0 7151 7151"/>
                  <a:gd name="T1" fmla="*/ T0 w 17"/>
                  <a:gd name="T2" fmla="+- 0 9514 9514"/>
                  <a:gd name="T3" fmla="*/ 9514 h 12"/>
                  <a:gd name="T4" fmla="+- 0 7151 7151"/>
                  <a:gd name="T5" fmla="*/ T4 w 17"/>
                  <a:gd name="T6" fmla="+- 0 9526 9514"/>
                  <a:gd name="T7" fmla="*/ 9526 h 12"/>
                  <a:gd name="T8" fmla="+- 0 7168 7151"/>
                  <a:gd name="T9" fmla="*/ T8 w 17"/>
                  <a:gd name="T10" fmla="+- 0 9526 9514"/>
                  <a:gd name="T11" fmla="*/ 952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96" name="Group 12787"/>
            <p:cNvGrpSpPr>
              <a:grpSpLocks/>
            </p:cNvGrpSpPr>
            <p:nvPr/>
          </p:nvGrpSpPr>
          <p:grpSpPr bwMode="auto">
            <a:xfrm>
              <a:off x="6926" y="9456"/>
              <a:ext cx="48" cy="67"/>
              <a:chOff x="6926" y="9456"/>
              <a:chExt cx="48" cy="67"/>
            </a:xfrm>
          </p:grpSpPr>
          <p:sp>
            <p:nvSpPr>
              <p:cNvPr id="19659" name="Freeform 12788"/>
              <p:cNvSpPr>
                <a:spLocks/>
              </p:cNvSpPr>
              <p:nvPr/>
            </p:nvSpPr>
            <p:spPr bwMode="auto">
              <a:xfrm>
                <a:off x="6926" y="9456"/>
                <a:ext cx="48" cy="67"/>
              </a:xfrm>
              <a:custGeom>
                <a:avLst/>
                <a:gdLst>
                  <a:gd name="T0" fmla="+- 0 6938 6926"/>
                  <a:gd name="T1" fmla="*/ T0 w 48"/>
                  <a:gd name="T2" fmla="+- 0 9502 9456"/>
                  <a:gd name="T3" fmla="*/ 9502 h 67"/>
                  <a:gd name="T4" fmla="+- 0 6935 6926"/>
                  <a:gd name="T5" fmla="*/ T4 w 48"/>
                  <a:gd name="T6" fmla="+- 0 9504 9456"/>
                  <a:gd name="T7" fmla="*/ 9504 h 67"/>
                  <a:gd name="T8" fmla="+- 0 6930 6926"/>
                  <a:gd name="T9" fmla="*/ T8 w 48"/>
                  <a:gd name="T10" fmla="+- 0 9506 9456"/>
                  <a:gd name="T11" fmla="*/ 9506 h 67"/>
                  <a:gd name="T12" fmla="+- 0 6928 6926"/>
                  <a:gd name="T13" fmla="*/ T12 w 48"/>
                  <a:gd name="T14" fmla="+- 0 9509 9456"/>
                  <a:gd name="T15" fmla="*/ 9509 h 67"/>
                  <a:gd name="T16" fmla="+- 0 6926 6926"/>
                  <a:gd name="T17" fmla="*/ T16 w 48"/>
                  <a:gd name="T18" fmla="+- 0 9514 9456"/>
                  <a:gd name="T19" fmla="*/ 9514 h 67"/>
                  <a:gd name="T20" fmla="+- 0 6928 6926"/>
                  <a:gd name="T21" fmla="*/ T20 w 48"/>
                  <a:gd name="T22" fmla="+- 0 9516 9456"/>
                  <a:gd name="T23" fmla="*/ 9516 h 67"/>
                  <a:gd name="T24" fmla="+- 0 6930 6926"/>
                  <a:gd name="T25" fmla="*/ T24 w 48"/>
                  <a:gd name="T26" fmla="+- 0 9518 9456"/>
                  <a:gd name="T27" fmla="*/ 9518 h 67"/>
                  <a:gd name="T28" fmla="+- 0 6935 6926"/>
                  <a:gd name="T29" fmla="*/ T28 w 48"/>
                  <a:gd name="T30" fmla="+- 0 9521 9456"/>
                  <a:gd name="T31" fmla="*/ 9521 h 67"/>
                  <a:gd name="T32" fmla="+- 0 6940 6926"/>
                  <a:gd name="T33" fmla="*/ T32 w 48"/>
                  <a:gd name="T34" fmla="+- 0 9523 9456"/>
                  <a:gd name="T35" fmla="*/ 9523 h 67"/>
                  <a:gd name="T36" fmla="+- 0 6964 6926"/>
                  <a:gd name="T37" fmla="*/ T36 w 48"/>
                  <a:gd name="T38" fmla="+- 0 9523 9456"/>
                  <a:gd name="T39" fmla="*/ 9523 h 67"/>
                  <a:gd name="T40" fmla="+- 0 6966 6926"/>
                  <a:gd name="T41" fmla="*/ T40 w 48"/>
                  <a:gd name="T42" fmla="+- 0 9521 9456"/>
                  <a:gd name="T43" fmla="*/ 9521 h 67"/>
                  <a:gd name="T44" fmla="+- 0 6969 6926"/>
                  <a:gd name="T45" fmla="*/ T44 w 48"/>
                  <a:gd name="T46" fmla="+- 0 9518 9456"/>
                  <a:gd name="T47" fmla="*/ 9518 h 67"/>
                  <a:gd name="T48" fmla="+- 0 6971 6926"/>
                  <a:gd name="T49" fmla="*/ T48 w 48"/>
                  <a:gd name="T50" fmla="+- 0 9516 9456"/>
                  <a:gd name="T51" fmla="*/ 9516 h 67"/>
                  <a:gd name="T52" fmla="+- 0 6974 6926"/>
                  <a:gd name="T53" fmla="*/ T52 w 48"/>
                  <a:gd name="T54" fmla="+- 0 9514 9456"/>
                  <a:gd name="T55" fmla="*/ 9514 h 67"/>
                  <a:gd name="T56" fmla="+- 0 6974 6926"/>
                  <a:gd name="T57" fmla="*/ T56 w 48"/>
                  <a:gd name="T58" fmla="+- 0 9509 9456"/>
                  <a:gd name="T59" fmla="*/ 9509 h 67"/>
                  <a:gd name="T60" fmla="+- 0 6971 6926"/>
                  <a:gd name="T61" fmla="*/ T60 w 48"/>
                  <a:gd name="T62" fmla="+- 0 9506 9456"/>
                  <a:gd name="T63" fmla="*/ 9506 h 67"/>
                  <a:gd name="T64" fmla="+- 0 6969 6926"/>
                  <a:gd name="T65" fmla="*/ T64 w 48"/>
                  <a:gd name="T66" fmla="+- 0 9504 9456"/>
                  <a:gd name="T67" fmla="*/ 9504 h 67"/>
                  <a:gd name="T68" fmla="+- 0 6964 6926"/>
                  <a:gd name="T69" fmla="*/ T68 w 48"/>
                  <a:gd name="T70" fmla="+- 0 9504 9456"/>
                  <a:gd name="T71" fmla="*/ 9504 h 67"/>
                  <a:gd name="T72" fmla="+- 0 6962 6926"/>
                  <a:gd name="T73" fmla="*/ T72 w 48"/>
                  <a:gd name="T74" fmla="+- 0 9502 9456"/>
                  <a:gd name="T75" fmla="*/ 9502 h 67"/>
                  <a:gd name="T76" fmla="+- 0 6964 6926"/>
                  <a:gd name="T77" fmla="*/ T76 w 48"/>
                  <a:gd name="T78" fmla="+- 0 9497 9456"/>
                  <a:gd name="T79" fmla="*/ 9497 h 67"/>
                  <a:gd name="T80" fmla="+- 0 6964 6926"/>
                  <a:gd name="T81" fmla="*/ T80 w 48"/>
                  <a:gd name="T82" fmla="+- 0 9482 9456"/>
                  <a:gd name="T83" fmla="*/ 9482 h 67"/>
                  <a:gd name="T84" fmla="+- 0 6962 6926"/>
                  <a:gd name="T85" fmla="*/ T84 w 48"/>
                  <a:gd name="T86" fmla="+- 0 9478 9456"/>
                  <a:gd name="T87" fmla="*/ 9478 h 67"/>
                  <a:gd name="T88" fmla="+- 0 6959 6926"/>
                  <a:gd name="T89" fmla="*/ T88 w 48"/>
                  <a:gd name="T90" fmla="+- 0 9475 9456"/>
                  <a:gd name="T91" fmla="*/ 9475 h 67"/>
                  <a:gd name="T92" fmla="+- 0 6957 6926"/>
                  <a:gd name="T93" fmla="*/ T92 w 48"/>
                  <a:gd name="T94" fmla="+- 0 9470 9456"/>
                  <a:gd name="T95" fmla="*/ 9470 h 67"/>
                  <a:gd name="T96" fmla="+- 0 6952 6926"/>
                  <a:gd name="T97" fmla="*/ T96 w 48"/>
                  <a:gd name="T98" fmla="+- 0 9468 9456"/>
                  <a:gd name="T99" fmla="*/ 9468 h 67"/>
                  <a:gd name="T100" fmla="+- 0 6954 6926"/>
                  <a:gd name="T101" fmla="*/ T100 w 48"/>
                  <a:gd name="T102" fmla="+- 0 9466 9456"/>
                  <a:gd name="T103" fmla="*/ 9466 h 67"/>
                  <a:gd name="T104" fmla="+- 0 6954 6926"/>
                  <a:gd name="T105" fmla="*/ T104 w 48"/>
                  <a:gd name="T106" fmla="+- 0 9461 9456"/>
                  <a:gd name="T107" fmla="*/ 9461 h 67"/>
                  <a:gd name="T108" fmla="+- 0 6952 6926"/>
                  <a:gd name="T109" fmla="*/ T108 w 48"/>
                  <a:gd name="T110" fmla="+- 0 9456 9456"/>
                  <a:gd name="T111" fmla="*/ 9456 h 67"/>
                  <a:gd name="T112" fmla="+- 0 6947 6926"/>
                  <a:gd name="T113" fmla="*/ T112 w 48"/>
                  <a:gd name="T114" fmla="+- 0 9456 9456"/>
                  <a:gd name="T115" fmla="*/ 9456 h 67"/>
                  <a:gd name="T116" fmla="+- 0 6945 6926"/>
                  <a:gd name="T117" fmla="*/ T116 w 48"/>
                  <a:gd name="T118" fmla="+- 0 9461 9456"/>
                  <a:gd name="T119" fmla="*/ 9461 h 67"/>
                  <a:gd name="T120" fmla="+- 0 6947 6926"/>
                  <a:gd name="T121" fmla="*/ T120 w 48"/>
                  <a:gd name="T122" fmla="+- 0 9466 9456"/>
                  <a:gd name="T123" fmla="*/ 9466 h 67"/>
                  <a:gd name="T124" fmla="+- 0 6945 6926"/>
                  <a:gd name="T125" fmla="*/ T124 w 48"/>
                  <a:gd name="T126" fmla="+- 0 9468 9456"/>
                  <a:gd name="T127" fmla="*/ 9468 h 67"/>
                  <a:gd name="T128" fmla="+- 0 6942 6926"/>
                  <a:gd name="T129" fmla="*/ T128 w 48"/>
                  <a:gd name="T130" fmla="+- 0 9470 9456"/>
                  <a:gd name="T131" fmla="*/ 9470 h 67"/>
                  <a:gd name="T132" fmla="+- 0 6940 6926"/>
                  <a:gd name="T133" fmla="*/ T132 w 48"/>
                  <a:gd name="T134" fmla="+- 0 9475 9456"/>
                  <a:gd name="T135" fmla="*/ 9475 h 67"/>
                  <a:gd name="T136" fmla="+- 0 6938 6926"/>
                  <a:gd name="T137" fmla="*/ T136 w 48"/>
                  <a:gd name="T138" fmla="+- 0 9480 9456"/>
                  <a:gd name="T139" fmla="*/ 9480 h 67"/>
                  <a:gd name="T140" fmla="+- 0 6938 6926"/>
                  <a:gd name="T141" fmla="*/ T140 w 48"/>
                  <a:gd name="T142" fmla="+- 0 9499 9456"/>
                  <a:gd name="T143" fmla="*/ 9499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67">
                    <a:moveTo>
                      <a:pt x="14" y="46"/>
                    </a:moveTo>
                    <a:lnTo>
                      <a:pt x="12" y="46"/>
                    </a:lnTo>
                    <a:lnTo>
                      <a:pt x="9" y="46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4" y="50"/>
                    </a:lnTo>
                    <a:lnTo>
                      <a:pt x="2" y="50"/>
                    </a:lnTo>
                    <a:lnTo>
                      <a:pt x="2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2" y="58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4" y="62"/>
                    </a:lnTo>
                    <a:lnTo>
                      <a:pt x="7" y="65"/>
                    </a:lnTo>
                    <a:lnTo>
                      <a:pt x="9" y="65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6" y="67"/>
                    </a:lnTo>
                    <a:lnTo>
                      <a:pt x="38" y="67"/>
                    </a:lnTo>
                    <a:lnTo>
                      <a:pt x="38" y="65"/>
                    </a:lnTo>
                    <a:lnTo>
                      <a:pt x="40" y="65"/>
                    </a:lnTo>
                    <a:lnTo>
                      <a:pt x="43" y="65"/>
                    </a:lnTo>
                    <a:lnTo>
                      <a:pt x="43" y="62"/>
                    </a:lnTo>
                    <a:lnTo>
                      <a:pt x="45" y="62"/>
                    </a:lnTo>
                    <a:lnTo>
                      <a:pt x="45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5" y="53"/>
                    </a:lnTo>
                    <a:lnTo>
                      <a:pt x="45" y="50"/>
                    </a:lnTo>
                    <a:lnTo>
                      <a:pt x="43" y="50"/>
                    </a:lnTo>
                    <a:lnTo>
                      <a:pt x="43" y="48"/>
                    </a:lnTo>
                    <a:lnTo>
                      <a:pt x="40" y="48"/>
                    </a:lnTo>
                    <a:lnTo>
                      <a:pt x="38" y="48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8" y="41"/>
                    </a:lnTo>
                    <a:lnTo>
                      <a:pt x="38" y="38"/>
                    </a:lnTo>
                    <a:lnTo>
                      <a:pt x="38" y="26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1" y="14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28" y="10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8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21" y="10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6" y="17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43"/>
                    </a:lnTo>
                    <a:lnTo>
                      <a:pt x="14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97" name="Group 12789"/>
            <p:cNvGrpSpPr>
              <a:grpSpLocks/>
            </p:cNvGrpSpPr>
            <p:nvPr/>
          </p:nvGrpSpPr>
          <p:grpSpPr bwMode="auto">
            <a:xfrm>
              <a:off x="6950" y="9523"/>
              <a:ext cx="17" cy="14"/>
              <a:chOff x="6950" y="9523"/>
              <a:chExt cx="17" cy="14"/>
            </a:xfrm>
          </p:grpSpPr>
          <p:sp>
            <p:nvSpPr>
              <p:cNvPr id="19658" name="Freeform 12790"/>
              <p:cNvSpPr>
                <a:spLocks/>
              </p:cNvSpPr>
              <p:nvPr/>
            </p:nvSpPr>
            <p:spPr bwMode="auto">
              <a:xfrm>
                <a:off x="6950" y="9523"/>
                <a:ext cx="17" cy="14"/>
              </a:xfrm>
              <a:custGeom>
                <a:avLst/>
                <a:gdLst>
                  <a:gd name="T0" fmla="+- 0 6950 6950"/>
                  <a:gd name="T1" fmla="*/ T0 w 17"/>
                  <a:gd name="T2" fmla="+- 0 9523 9523"/>
                  <a:gd name="T3" fmla="*/ 9523 h 14"/>
                  <a:gd name="T4" fmla="+- 0 6950 6950"/>
                  <a:gd name="T5" fmla="*/ T4 w 17"/>
                  <a:gd name="T6" fmla="+- 0 9538 9523"/>
                  <a:gd name="T7" fmla="*/ 9538 h 14"/>
                  <a:gd name="T8" fmla="+- 0 6966 6950"/>
                  <a:gd name="T9" fmla="*/ T8 w 17"/>
                  <a:gd name="T10" fmla="+- 0 9538 9523"/>
                  <a:gd name="T11" fmla="*/ 953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6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98" name="Group 12791"/>
            <p:cNvGrpSpPr>
              <a:grpSpLocks/>
            </p:cNvGrpSpPr>
            <p:nvPr/>
          </p:nvGrpSpPr>
          <p:grpSpPr bwMode="auto">
            <a:xfrm>
              <a:off x="7274" y="9581"/>
              <a:ext cx="48" cy="70"/>
              <a:chOff x="7274" y="9581"/>
              <a:chExt cx="48" cy="70"/>
            </a:xfrm>
          </p:grpSpPr>
          <p:sp>
            <p:nvSpPr>
              <p:cNvPr id="19657" name="Freeform 12792"/>
              <p:cNvSpPr>
                <a:spLocks/>
              </p:cNvSpPr>
              <p:nvPr/>
            </p:nvSpPr>
            <p:spPr bwMode="auto">
              <a:xfrm>
                <a:off x="7274" y="9581"/>
                <a:ext cx="48" cy="70"/>
              </a:xfrm>
              <a:custGeom>
                <a:avLst/>
                <a:gdLst>
                  <a:gd name="T0" fmla="+- 0 7286 7274"/>
                  <a:gd name="T1" fmla="*/ T0 w 48"/>
                  <a:gd name="T2" fmla="+- 0 9629 9581"/>
                  <a:gd name="T3" fmla="*/ 9629 h 70"/>
                  <a:gd name="T4" fmla="+- 0 7283 7274"/>
                  <a:gd name="T5" fmla="*/ T4 w 48"/>
                  <a:gd name="T6" fmla="+- 0 9617 9581"/>
                  <a:gd name="T7" fmla="*/ 9617 h 70"/>
                  <a:gd name="T8" fmla="+- 0 7286 7274"/>
                  <a:gd name="T9" fmla="*/ T8 w 48"/>
                  <a:gd name="T10" fmla="+- 0 9612 9581"/>
                  <a:gd name="T11" fmla="*/ 9612 h 70"/>
                  <a:gd name="T12" fmla="+- 0 7286 7274"/>
                  <a:gd name="T13" fmla="*/ T12 w 48"/>
                  <a:gd name="T14" fmla="+- 0 9607 9581"/>
                  <a:gd name="T15" fmla="*/ 9607 h 70"/>
                  <a:gd name="T16" fmla="+- 0 7288 7274"/>
                  <a:gd name="T17" fmla="*/ T16 w 48"/>
                  <a:gd name="T18" fmla="+- 0 9602 9581"/>
                  <a:gd name="T19" fmla="*/ 9602 h 70"/>
                  <a:gd name="T20" fmla="+- 0 7290 7274"/>
                  <a:gd name="T21" fmla="*/ T20 w 48"/>
                  <a:gd name="T22" fmla="+- 0 9598 9581"/>
                  <a:gd name="T23" fmla="*/ 9598 h 70"/>
                  <a:gd name="T24" fmla="+- 0 7295 7274"/>
                  <a:gd name="T25" fmla="*/ T24 w 48"/>
                  <a:gd name="T26" fmla="+- 0 9595 9581"/>
                  <a:gd name="T27" fmla="*/ 9595 h 70"/>
                  <a:gd name="T28" fmla="+- 0 7293 7274"/>
                  <a:gd name="T29" fmla="*/ T28 w 48"/>
                  <a:gd name="T30" fmla="+- 0 9593 9581"/>
                  <a:gd name="T31" fmla="*/ 9593 h 70"/>
                  <a:gd name="T32" fmla="+- 0 7293 7274"/>
                  <a:gd name="T33" fmla="*/ T32 w 48"/>
                  <a:gd name="T34" fmla="+- 0 9588 9581"/>
                  <a:gd name="T35" fmla="*/ 9588 h 70"/>
                  <a:gd name="T36" fmla="+- 0 7295 7274"/>
                  <a:gd name="T37" fmla="*/ T36 w 48"/>
                  <a:gd name="T38" fmla="+- 0 9583 9581"/>
                  <a:gd name="T39" fmla="*/ 9583 h 70"/>
                  <a:gd name="T40" fmla="+- 0 7298 7274"/>
                  <a:gd name="T41" fmla="*/ T40 w 48"/>
                  <a:gd name="T42" fmla="+- 0 9581 9581"/>
                  <a:gd name="T43" fmla="*/ 9581 h 70"/>
                  <a:gd name="T44" fmla="+- 0 7302 7274"/>
                  <a:gd name="T45" fmla="*/ T44 w 48"/>
                  <a:gd name="T46" fmla="+- 0 9583 9581"/>
                  <a:gd name="T47" fmla="*/ 9583 h 70"/>
                  <a:gd name="T48" fmla="+- 0 7302 7274"/>
                  <a:gd name="T49" fmla="*/ T48 w 48"/>
                  <a:gd name="T50" fmla="+- 0 9588 9581"/>
                  <a:gd name="T51" fmla="*/ 9588 h 70"/>
                  <a:gd name="T52" fmla="+- 0 7302 7274"/>
                  <a:gd name="T53" fmla="*/ T52 w 48"/>
                  <a:gd name="T54" fmla="+- 0 9593 9581"/>
                  <a:gd name="T55" fmla="*/ 9593 h 70"/>
                  <a:gd name="T56" fmla="+- 0 7302 7274"/>
                  <a:gd name="T57" fmla="*/ T56 w 48"/>
                  <a:gd name="T58" fmla="+- 0 9595 9581"/>
                  <a:gd name="T59" fmla="*/ 9595 h 70"/>
                  <a:gd name="T60" fmla="+- 0 7305 7274"/>
                  <a:gd name="T61" fmla="*/ T60 w 48"/>
                  <a:gd name="T62" fmla="+- 0 9598 9581"/>
                  <a:gd name="T63" fmla="*/ 9598 h 70"/>
                  <a:gd name="T64" fmla="+- 0 7307 7274"/>
                  <a:gd name="T65" fmla="*/ T64 w 48"/>
                  <a:gd name="T66" fmla="+- 0 9600 9581"/>
                  <a:gd name="T67" fmla="*/ 9600 h 70"/>
                  <a:gd name="T68" fmla="+- 0 7310 7274"/>
                  <a:gd name="T69" fmla="*/ T68 w 48"/>
                  <a:gd name="T70" fmla="+- 0 9602 9581"/>
                  <a:gd name="T71" fmla="*/ 9602 h 70"/>
                  <a:gd name="T72" fmla="+- 0 7310 7274"/>
                  <a:gd name="T73" fmla="*/ T72 w 48"/>
                  <a:gd name="T74" fmla="+- 0 9607 9581"/>
                  <a:gd name="T75" fmla="*/ 9607 h 70"/>
                  <a:gd name="T76" fmla="+- 0 7312 7274"/>
                  <a:gd name="T77" fmla="*/ T76 w 48"/>
                  <a:gd name="T78" fmla="+- 0 9612 9581"/>
                  <a:gd name="T79" fmla="*/ 9612 h 70"/>
                  <a:gd name="T80" fmla="+- 0 7312 7274"/>
                  <a:gd name="T81" fmla="*/ T80 w 48"/>
                  <a:gd name="T82" fmla="+- 0 9617 9581"/>
                  <a:gd name="T83" fmla="*/ 9617 h 70"/>
                  <a:gd name="T84" fmla="+- 0 7312 7274"/>
                  <a:gd name="T85" fmla="*/ T84 w 48"/>
                  <a:gd name="T86" fmla="+- 0 9622 9581"/>
                  <a:gd name="T87" fmla="*/ 9622 h 70"/>
                  <a:gd name="T88" fmla="+- 0 7310 7274"/>
                  <a:gd name="T89" fmla="*/ T88 w 48"/>
                  <a:gd name="T90" fmla="+- 0 9624 9581"/>
                  <a:gd name="T91" fmla="*/ 9624 h 70"/>
                  <a:gd name="T92" fmla="+- 0 7310 7274"/>
                  <a:gd name="T93" fmla="*/ T92 w 48"/>
                  <a:gd name="T94" fmla="+- 0 9629 9581"/>
                  <a:gd name="T95" fmla="*/ 9629 h 70"/>
                  <a:gd name="T96" fmla="+- 0 7314 7274"/>
                  <a:gd name="T97" fmla="*/ T96 w 48"/>
                  <a:gd name="T98" fmla="+- 0 9629 9581"/>
                  <a:gd name="T99" fmla="*/ 9629 h 70"/>
                  <a:gd name="T100" fmla="+- 0 7317 7274"/>
                  <a:gd name="T101" fmla="*/ T100 w 48"/>
                  <a:gd name="T102" fmla="+- 0 9631 9581"/>
                  <a:gd name="T103" fmla="*/ 9631 h 70"/>
                  <a:gd name="T104" fmla="+- 0 7319 7274"/>
                  <a:gd name="T105" fmla="*/ T104 w 48"/>
                  <a:gd name="T106" fmla="+- 0 9636 9581"/>
                  <a:gd name="T107" fmla="*/ 9636 h 70"/>
                  <a:gd name="T108" fmla="+- 0 7322 7274"/>
                  <a:gd name="T109" fmla="*/ T108 w 48"/>
                  <a:gd name="T110" fmla="+- 0 9638 9581"/>
                  <a:gd name="T111" fmla="*/ 9638 h 70"/>
                  <a:gd name="T112" fmla="+- 0 7319 7274"/>
                  <a:gd name="T113" fmla="*/ T112 w 48"/>
                  <a:gd name="T114" fmla="+- 0 9641 9581"/>
                  <a:gd name="T115" fmla="*/ 9641 h 70"/>
                  <a:gd name="T116" fmla="+- 0 7317 7274"/>
                  <a:gd name="T117" fmla="*/ T116 w 48"/>
                  <a:gd name="T118" fmla="+- 0 9646 9581"/>
                  <a:gd name="T119" fmla="*/ 9646 h 70"/>
                  <a:gd name="T120" fmla="+- 0 7314 7274"/>
                  <a:gd name="T121" fmla="*/ T120 w 48"/>
                  <a:gd name="T122" fmla="+- 0 9648 9581"/>
                  <a:gd name="T123" fmla="*/ 9648 h 70"/>
                  <a:gd name="T124" fmla="+- 0 7310 7274"/>
                  <a:gd name="T125" fmla="*/ T124 w 48"/>
                  <a:gd name="T126" fmla="+- 0 9648 9581"/>
                  <a:gd name="T127" fmla="*/ 9648 h 70"/>
                  <a:gd name="T128" fmla="+- 0 7288 7274"/>
                  <a:gd name="T129" fmla="*/ T128 w 48"/>
                  <a:gd name="T130" fmla="+- 0 9650 9581"/>
                  <a:gd name="T131" fmla="*/ 9650 h 70"/>
                  <a:gd name="T132" fmla="+- 0 7283 7274"/>
                  <a:gd name="T133" fmla="*/ T132 w 48"/>
                  <a:gd name="T134" fmla="+- 0 9648 9581"/>
                  <a:gd name="T135" fmla="*/ 9648 h 70"/>
                  <a:gd name="T136" fmla="+- 0 7281 7274"/>
                  <a:gd name="T137" fmla="*/ T136 w 48"/>
                  <a:gd name="T138" fmla="+- 0 9646 9581"/>
                  <a:gd name="T139" fmla="*/ 9646 h 70"/>
                  <a:gd name="T140" fmla="+- 0 7276 7274"/>
                  <a:gd name="T141" fmla="*/ T140 w 48"/>
                  <a:gd name="T142" fmla="+- 0 9646 9581"/>
                  <a:gd name="T143" fmla="*/ 9646 h 70"/>
                  <a:gd name="T144" fmla="+- 0 7274 7274"/>
                  <a:gd name="T145" fmla="*/ T144 w 48"/>
                  <a:gd name="T146" fmla="+- 0 9641 9581"/>
                  <a:gd name="T147" fmla="*/ 9641 h 70"/>
                  <a:gd name="T148" fmla="+- 0 7274 7274"/>
                  <a:gd name="T149" fmla="*/ T148 w 48"/>
                  <a:gd name="T150" fmla="+- 0 9636 9581"/>
                  <a:gd name="T151" fmla="*/ 9636 h 70"/>
                  <a:gd name="T152" fmla="+- 0 7278 7274"/>
                  <a:gd name="T153" fmla="*/ T152 w 48"/>
                  <a:gd name="T154" fmla="+- 0 9631 9581"/>
                  <a:gd name="T155" fmla="*/ 9631 h 70"/>
                  <a:gd name="T156" fmla="+- 0 7281 7274"/>
                  <a:gd name="T157" fmla="*/ T156 w 48"/>
                  <a:gd name="T158" fmla="+- 0 9629 9581"/>
                  <a:gd name="T159" fmla="*/ 9629 h 70"/>
                  <a:gd name="T160" fmla="+- 0 7286 7274"/>
                  <a:gd name="T161" fmla="*/ T160 w 48"/>
                  <a:gd name="T162" fmla="+- 0 9629 9581"/>
                  <a:gd name="T163" fmla="*/ 9629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48" h="70">
                    <a:moveTo>
                      <a:pt x="12" y="48"/>
                    </a:moveTo>
                    <a:lnTo>
                      <a:pt x="12" y="48"/>
                    </a:lnTo>
                    <a:lnTo>
                      <a:pt x="12" y="36"/>
                    </a:lnTo>
                    <a:lnTo>
                      <a:pt x="9" y="36"/>
                    </a:lnTo>
                    <a:lnTo>
                      <a:pt x="9" y="33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4" y="21"/>
                    </a:lnTo>
                    <a:lnTo>
                      <a:pt x="14" y="19"/>
                    </a:lnTo>
                    <a:lnTo>
                      <a:pt x="16" y="17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4" y="0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8" y="9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8" y="14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33" y="17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6" y="29"/>
                    </a:lnTo>
                    <a:lnTo>
                      <a:pt x="38" y="31"/>
                    </a:lnTo>
                    <a:lnTo>
                      <a:pt x="38" y="33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8" y="41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5"/>
                    </a:lnTo>
                    <a:lnTo>
                      <a:pt x="36" y="48"/>
                    </a:lnTo>
                    <a:lnTo>
                      <a:pt x="38" y="48"/>
                    </a:lnTo>
                    <a:lnTo>
                      <a:pt x="40" y="48"/>
                    </a:lnTo>
                    <a:lnTo>
                      <a:pt x="40" y="50"/>
                    </a:lnTo>
                    <a:lnTo>
                      <a:pt x="43" y="50"/>
                    </a:lnTo>
                    <a:lnTo>
                      <a:pt x="45" y="53"/>
                    </a:lnTo>
                    <a:lnTo>
                      <a:pt x="45" y="55"/>
                    </a:lnTo>
                    <a:lnTo>
                      <a:pt x="48" y="55"/>
                    </a:lnTo>
                    <a:lnTo>
                      <a:pt x="48" y="57"/>
                    </a:lnTo>
                    <a:lnTo>
                      <a:pt x="48" y="60"/>
                    </a:lnTo>
                    <a:lnTo>
                      <a:pt x="45" y="60"/>
                    </a:lnTo>
                    <a:lnTo>
                      <a:pt x="45" y="62"/>
                    </a:lnTo>
                    <a:lnTo>
                      <a:pt x="43" y="65"/>
                    </a:lnTo>
                    <a:lnTo>
                      <a:pt x="40" y="65"/>
                    </a:lnTo>
                    <a:lnTo>
                      <a:pt x="40" y="67"/>
                    </a:lnTo>
                    <a:lnTo>
                      <a:pt x="38" y="67"/>
                    </a:lnTo>
                    <a:lnTo>
                      <a:pt x="36" y="67"/>
                    </a:lnTo>
                    <a:lnTo>
                      <a:pt x="33" y="69"/>
                    </a:lnTo>
                    <a:lnTo>
                      <a:pt x="14" y="69"/>
                    </a:lnTo>
                    <a:lnTo>
                      <a:pt x="12" y="67"/>
                    </a:lnTo>
                    <a:lnTo>
                      <a:pt x="9" y="67"/>
                    </a:lnTo>
                    <a:lnTo>
                      <a:pt x="7" y="67"/>
                    </a:lnTo>
                    <a:lnTo>
                      <a:pt x="7" y="65"/>
                    </a:lnTo>
                    <a:lnTo>
                      <a:pt x="4" y="65"/>
                    </a:lnTo>
                    <a:lnTo>
                      <a:pt x="2" y="65"/>
                    </a:lnTo>
                    <a:lnTo>
                      <a:pt x="2" y="62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2" y="53"/>
                    </a:lnTo>
                    <a:lnTo>
                      <a:pt x="4" y="50"/>
                    </a:lnTo>
                    <a:lnTo>
                      <a:pt x="7" y="50"/>
                    </a:lnTo>
                    <a:lnTo>
                      <a:pt x="7" y="48"/>
                    </a:lnTo>
                    <a:lnTo>
                      <a:pt x="9" y="48"/>
                    </a:lnTo>
                    <a:lnTo>
                      <a:pt x="1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199" name="Group 12793"/>
            <p:cNvGrpSpPr>
              <a:grpSpLocks/>
            </p:cNvGrpSpPr>
            <p:nvPr/>
          </p:nvGrpSpPr>
          <p:grpSpPr bwMode="auto">
            <a:xfrm>
              <a:off x="7298" y="9650"/>
              <a:ext cx="17" cy="14"/>
              <a:chOff x="7298" y="9650"/>
              <a:chExt cx="17" cy="14"/>
            </a:xfrm>
          </p:grpSpPr>
          <p:sp>
            <p:nvSpPr>
              <p:cNvPr id="19656" name="Freeform 12794"/>
              <p:cNvSpPr>
                <a:spLocks/>
              </p:cNvSpPr>
              <p:nvPr/>
            </p:nvSpPr>
            <p:spPr bwMode="auto">
              <a:xfrm>
                <a:off x="7298" y="9650"/>
                <a:ext cx="17" cy="14"/>
              </a:xfrm>
              <a:custGeom>
                <a:avLst/>
                <a:gdLst>
                  <a:gd name="T0" fmla="+- 0 7298 7298"/>
                  <a:gd name="T1" fmla="*/ T0 w 17"/>
                  <a:gd name="T2" fmla="+- 0 9650 9650"/>
                  <a:gd name="T3" fmla="*/ 9650 h 14"/>
                  <a:gd name="T4" fmla="+- 0 7298 7298"/>
                  <a:gd name="T5" fmla="*/ T4 w 17"/>
                  <a:gd name="T6" fmla="+- 0 9665 9650"/>
                  <a:gd name="T7" fmla="*/ 9665 h 14"/>
                  <a:gd name="T8" fmla="+- 0 7314 7298"/>
                  <a:gd name="T9" fmla="*/ T8 w 17"/>
                  <a:gd name="T10" fmla="+- 0 9665 9650"/>
                  <a:gd name="T11" fmla="*/ 9665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6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00" name="Group 12795"/>
            <p:cNvGrpSpPr>
              <a:grpSpLocks/>
            </p:cNvGrpSpPr>
            <p:nvPr/>
          </p:nvGrpSpPr>
          <p:grpSpPr bwMode="auto">
            <a:xfrm>
              <a:off x="7377" y="9298"/>
              <a:ext cx="48" cy="67"/>
              <a:chOff x="7377" y="9298"/>
              <a:chExt cx="48" cy="67"/>
            </a:xfrm>
          </p:grpSpPr>
          <p:sp>
            <p:nvSpPr>
              <p:cNvPr id="19655" name="Freeform 12796"/>
              <p:cNvSpPr>
                <a:spLocks/>
              </p:cNvSpPr>
              <p:nvPr/>
            </p:nvSpPr>
            <p:spPr bwMode="auto">
              <a:xfrm>
                <a:off x="7377" y="9298"/>
                <a:ext cx="48" cy="67"/>
              </a:xfrm>
              <a:custGeom>
                <a:avLst/>
                <a:gdLst>
                  <a:gd name="T0" fmla="+- 0 7389 7377"/>
                  <a:gd name="T1" fmla="*/ T0 w 48"/>
                  <a:gd name="T2" fmla="+- 0 9343 9298"/>
                  <a:gd name="T3" fmla="*/ 9343 h 67"/>
                  <a:gd name="T4" fmla="+- 0 7384 7377"/>
                  <a:gd name="T5" fmla="*/ T4 w 48"/>
                  <a:gd name="T6" fmla="+- 0 9346 9298"/>
                  <a:gd name="T7" fmla="*/ 9346 h 67"/>
                  <a:gd name="T8" fmla="+- 0 7382 7377"/>
                  <a:gd name="T9" fmla="*/ T8 w 48"/>
                  <a:gd name="T10" fmla="+- 0 9348 9298"/>
                  <a:gd name="T11" fmla="*/ 9348 h 67"/>
                  <a:gd name="T12" fmla="+- 0 7379 7377"/>
                  <a:gd name="T13" fmla="*/ T12 w 48"/>
                  <a:gd name="T14" fmla="+- 0 9350 9298"/>
                  <a:gd name="T15" fmla="*/ 9350 h 67"/>
                  <a:gd name="T16" fmla="+- 0 7377 7377"/>
                  <a:gd name="T17" fmla="*/ T16 w 48"/>
                  <a:gd name="T18" fmla="+- 0 9353 9298"/>
                  <a:gd name="T19" fmla="*/ 9353 h 67"/>
                  <a:gd name="T20" fmla="+- 0 7379 7377"/>
                  <a:gd name="T21" fmla="*/ T20 w 48"/>
                  <a:gd name="T22" fmla="+- 0 9355 9298"/>
                  <a:gd name="T23" fmla="*/ 9355 h 67"/>
                  <a:gd name="T24" fmla="+- 0 7382 7377"/>
                  <a:gd name="T25" fmla="*/ T24 w 48"/>
                  <a:gd name="T26" fmla="+- 0 9360 9298"/>
                  <a:gd name="T27" fmla="*/ 9360 h 67"/>
                  <a:gd name="T28" fmla="+- 0 7386 7377"/>
                  <a:gd name="T29" fmla="*/ T28 w 48"/>
                  <a:gd name="T30" fmla="+- 0 9362 9298"/>
                  <a:gd name="T31" fmla="*/ 9362 h 67"/>
                  <a:gd name="T32" fmla="+- 0 7389 7377"/>
                  <a:gd name="T33" fmla="*/ T32 w 48"/>
                  <a:gd name="T34" fmla="+- 0 9365 9298"/>
                  <a:gd name="T35" fmla="*/ 9365 h 67"/>
                  <a:gd name="T36" fmla="+- 0 7413 7377"/>
                  <a:gd name="T37" fmla="*/ T36 w 48"/>
                  <a:gd name="T38" fmla="+- 0 9365 9298"/>
                  <a:gd name="T39" fmla="*/ 9365 h 67"/>
                  <a:gd name="T40" fmla="+- 0 7418 7377"/>
                  <a:gd name="T41" fmla="*/ T40 w 48"/>
                  <a:gd name="T42" fmla="+- 0 9362 9298"/>
                  <a:gd name="T43" fmla="*/ 9362 h 67"/>
                  <a:gd name="T44" fmla="+- 0 7420 7377"/>
                  <a:gd name="T45" fmla="*/ T44 w 48"/>
                  <a:gd name="T46" fmla="+- 0 9360 9298"/>
                  <a:gd name="T47" fmla="*/ 9360 h 67"/>
                  <a:gd name="T48" fmla="+- 0 7422 7377"/>
                  <a:gd name="T49" fmla="*/ T48 w 48"/>
                  <a:gd name="T50" fmla="+- 0 9358 9298"/>
                  <a:gd name="T51" fmla="*/ 9358 h 67"/>
                  <a:gd name="T52" fmla="+- 0 7425 7377"/>
                  <a:gd name="T53" fmla="*/ T52 w 48"/>
                  <a:gd name="T54" fmla="+- 0 9355 9298"/>
                  <a:gd name="T55" fmla="*/ 9355 h 67"/>
                  <a:gd name="T56" fmla="+- 0 7425 7377"/>
                  <a:gd name="T57" fmla="*/ T56 w 48"/>
                  <a:gd name="T58" fmla="+- 0 9350 9298"/>
                  <a:gd name="T59" fmla="*/ 9350 h 67"/>
                  <a:gd name="T60" fmla="+- 0 7422 7377"/>
                  <a:gd name="T61" fmla="*/ T60 w 48"/>
                  <a:gd name="T62" fmla="+- 0 9348 9298"/>
                  <a:gd name="T63" fmla="*/ 9348 h 67"/>
                  <a:gd name="T64" fmla="+- 0 7418 7377"/>
                  <a:gd name="T65" fmla="*/ T64 w 48"/>
                  <a:gd name="T66" fmla="+- 0 9346 9298"/>
                  <a:gd name="T67" fmla="*/ 9346 h 67"/>
                  <a:gd name="T68" fmla="+- 0 7413 7377"/>
                  <a:gd name="T69" fmla="*/ T68 w 48"/>
                  <a:gd name="T70" fmla="+- 0 9343 9298"/>
                  <a:gd name="T71" fmla="*/ 9343 h 67"/>
                  <a:gd name="T72" fmla="+- 0 7415 7377"/>
                  <a:gd name="T73" fmla="*/ T72 w 48"/>
                  <a:gd name="T74" fmla="+- 0 9338 9298"/>
                  <a:gd name="T75" fmla="*/ 9338 h 67"/>
                  <a:gd name="T76" fmla="+- 0 7415 7377"/>
                  <a:gd name="T77" fmla="*/ T76 w 48"/>
                  <a:gd name="T78" fmla="+- 0 9324 9298"/>
                  <a:gd name="T79" fmla="*/ 9324 h 67"/>
                  <a:gd name="T80" fmla="+- 0 7413 7377"/>
                  <a:gd name="T81" fmla="*/ T80 w 48"/>
                  <a:gd name="T82" fmla="+- 0 9319 9298"/>
                  <a:gd name="T83" fmla="*/ 9319 h 67"/>
                  <a:gd name="T84" fmla="+- 0 7410 7377"/>
                  <a:gd name="T85" fmla="*/ T84 w 48"/>
                  <a:gd name="T86" fmla="+- 0 9314 9298"/>
                  <a:gd name="T87" fmla="*/ 9314 h 67"/>
                  <a:gd name="T88" fmla="+- 0 7408 7377"/>
                  <a:gd name="T89" fmla="*/ T88 w 48"/>
                  <a:gd name="T90" fmla="+- 0 9312 9298"/>
                  <a:gd name="T91" fmla="*/ 9312 h 67"/>
                  <a:gd name="T92" fmla="+- 0 7406 7377"/>
                  <a:gd name="T93" fmla="*/ T92 w 48"/>
                  <a:gd name="T94" fmla="+- 0 9310 9298"/>
                  <a:gd name="T95" fmla="*/ 9310 h 67"/>
                  <a:gd name="T96" fmla="+- 0 7406 7377"/>
                  <a:gd name="T97" fmla="*/ T96 w 48"/>
                  <a:gd name="T98" fmla="+- 0 9307 9298"/>
                  <a:gd name="T99" fmla="*/ 9307 h 67"/>
                  <a:gd name="T100" fmla="+- 0 7406 7377"/>
                  <a:gd name="T101" fmla="*/ T100 w 48"/>
                  <a:gd name="T102" fmla="+- 0 9302 9298"/>
                  <a:gd name="T103" fmla="*/ 9302 h 67"/>
                  <a:gd name="T104" fmla="+- 0 7406 7377"/>
                  <a:gd name="T105" fmla="*/ T104 w 48"/>
                  <a:gd name="T106" fmla="+- 0 9298 9298"/>
                  <a:gd name="T107" fmla="*/ 9298 h 67"/>
                  <a:gd name="T108" fmla="+- 0 7401 7377"/>
                  <a:gd name="T109" fmla="*/ T108 w 48"/>
                  <a:gd name="T110" fmla="+- 0 9298 9298"/>
                  <a:gd name="T111" fmla="*/ 9298 h 67"/>
                  <a:gd name="T112" fmla="+- 0 7398 7377"/>
                  <a:gd name="T113" fmla="*/ T112 w 48"/>
                  <a:gd name="T114" fmla="+- 0 9300 9298"/>
                  <a:gd name="T115" fmla="*/ 9300 h 67"/>
                  <a:gd name="T116" fmla="+- 0 7396 7377"/>
                  <a:gd name="T117" fmla="*/ T116 w 48"/>
                  <a:gd name="T118" fmla="+- 0 9305 9298"/>
                  <a:gd name="T119" fmla="*/ 9305 h 67"/>
                  <a:gd name="T120" fmla="+- 0 7398 7377"/>
                  <a:gd name="T121" fmla="*/ T120 w 48"/>
                  <a:gd name="T122" fmla="+- 0 9307 9298"/>
                  <a:gd name="T123" fmla="*/ 9307 h 67"/>
                  <a:gd name="T124" fmla="+- 0 7396 7377"/>
                  <a:gd name="T125" fmla="*/ T124 w 48"/>
                  <a:gd name="T126" fmla="+- 0 9310 9298"/>
                  <a:gd name="T127" fmla="*/ 9310 h 67"/>
                  <a:gd name="T128" fmla="+- 0 7394 7377"/>
                  <a:gd name="T129" fmla="*/ T128 w 48"/>
                  <a:gd name="T130" fmla="+- 0 9314 9298"/>
                  <a:gd name="T131" fmla="*/ 9314 h 67"/>
                  <a:gd name="T132" fmla="+- 0 7391 7377"/>
                  <a:gd name="T133" fmla="*/ T132 w 48"/>
                  <a:gd name="T134" fmla="+- 0 9317 9298"/>
                  <a:gd name="T135" fmla="*/ 9317 h 67"/>
                  <a:gd name="T136" fmla="+- 0 7389 7377"/>
                  <a:gd name="T137" fmla="*/ T136 w 48"/>
                  <a:gd name="T138" fmla="+- 0 9319 9298"/>
                  <a:gd name="T139" fmla="*/ 9319 h 67"/>
                  <a:gd name="T140" fmla="+- 0 7389 7377"/>
                  <a:gd name="T141" fmla="*/ T140 w 48"/>
                  <a:gd name="T142" fmla="+- 0 9341 9298"/>
                  <a:gd name="T143" fmla="*/ 9341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67">
                    <a:moveTo>
                      <a:pt x="14" y="45"/>
                    </a:moveTo>
                    <a:lnTo>
                      <a:pt x="12" y="45"/>
                    </a:lnTo>
                    <a:lnTo>
                      <a:pt x="9" y="45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5" y="50"/>
                    </a:lnTo>
                    <a:lnTo>
                      <a:pt x="2" y="50"/>
                    </a:lnTo>
                    <a:lnTo>
                      <a:pt x="2" y="52"/>
                    </a:lnTo>
                    <a:lnTo>
                      <a:pt x="0" y="52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2" y="57"/>
                    </a:lnTo>
                    <a:lnTo>
                      <a:pt x="2" y="60"/>
                    </a:lnTo>
                    <a:lnTo>
                      <a:pt x="5" y="62"/>
                    </a:lnTo>
                    <a:lnTo>
                      <a:pt x="7" y="64"/>
                    </a:lnTo>
                    <a:lnTo>
                      <a:pt x="9" y="64"/>
                    </a:lnTo>
                    <a:lnTo>
                      <a:pt x="12" y="64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36" y="67"/>
                    </a:lnTo>
                    <a:lnTo>
                      <a:pt x="38" y="64"/>
                    </a:lnTo>
                    <a:lnTo>
                      <a:pt x="41" y="64"/>
                    </a:lnTo>
                    <a:lnTo>
                      <a:pt x="43" y="64"/>
                    </a:lnTo>
                    <a:lnTo>
                      <a:pt x="43" y="62"/>
                    </a:lnTo>
                    <a:lnTo>
                      <a:pt x="45" y="62"/>
                    </a:lnTo>
                    <a:lnTo>
                      <a:pt x="45" y="60"/>
                    </a:lnTo>
                    <a:lnTo>
                      <a:pt x="48" y="60"/>
                    </a:lnTo>
                    <a:lnTo>
                      <a:pt x="48" y="57"/>
                    </a:lnTo>
                    <a:lnTo>
                      <a:pt x="48" y="55"/>
                    </a:lnTo>
                    <a:lnTo>
                      <a:pt x="48" y="52"/>
                    </a:lnTo>
                    <a:lnTo>
                      <a:pt x="45" y="52"/>
                    </a:lnTo>
                    <a:lnTo>
                      <a:pt x="45" y="50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8" y="45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8" y="40"/>
                    </a:lnTo>
                    <a:lnTo>
                      <a:pt x="38" y="38"/>
                    </a:lnTo>
                    <a:lnTo>
                      <a:pt x="38" y="26"/>
                    </a:lnTo>
                    <a:lnTo>
                      <a:pt x="36" y="24"/>
                    </a:lnTo>
                    <a:lnTo>
                      <a:pt x="36" y="21"/>
                    </a:lnTo>
                    <a:lnTo>
                      <a:pt x="36" y="19"/>
                    </a:lnTo>
                    <a:lnTo>
                      <a:pt x="33" y="16"/>
                    </a:lnTo>
                    <a:lnTo>
                      <a:pt x="33" y="14"/>
                    </a:lnTo>
                    <a:lnTo>
                      <a:pt x="31" y="14"/>
                    </a:lnTo>
                    <a:lnTo>
                      <a:pt x="31" y="12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21" y="7"/>
                    </a:lnTo>
                    <a:lnTo>
                      <a:pt x="21" y="9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7" y="14"/>
                    </a:lnTo>
                    <a:lnTo>
                      <a:pt x="17" y="16"/>
                    </a:lnTo>
                    <a:lnTo>
                      <a:pt x="14" y="16"/>
                    </a:lnTo>
                    <a:lnTo>
                      <a:pt x="14" y="19"/>
                    </a:lnTo>
                    <a:lnTo>
                      <a:pt x="14" y="21"/>
                    </a:lnTo>
                    <a:lnTo>
                      <a:pt x="12" y="21"/>
                    </a:lnTo>
                    <a:lnTo>
                      <a:pt x="12" y="24"/>
                    </a:lnTo>
                    <a:lnTo>
                      <a:pt x="12" y="43"/>
                    </a:lnTo>
                    <a:lnTo>
                      <a:pt x="14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01" name="Group 12797"/>
            <p:cNvGrpSpPr>
              <a:grpSpLocks/>
            </p:cNvGrpSpPr>
            <p:nvPr/>
          </p:nvGrpSpPr>
          <p:grpSpPr bwMode="auto">
            <a:xfrm>
              <a:off x="7401" y="9365"/>
              <a:ext cx="17" cy="14"/>
              <a:chOff x="7401" y="9365"/>
              <a:chExt cx="17" cy="14"/>
            </a:xfrm>
          </p:grpSpPr>
          <p:sp>
            <p:nvSpPr>
              <p:cNvPr id="19654" name="Freeform 12798"/>
              <p:cNvSpPr>
                <a:spLocks/>
              </p:cNvSpPr>
              <p:nvPr/>
            </p:nvSpPr>
            <p:spPr bwMode="auto">
              <a:xfrm>
                <a:off x="7401" y="9365"/>
                <a:ext cx="17" cy="14"/>
              </a:xfrm>
              <a:custGeom>
                <a:avLst/>
                <a:gdLst>
                  <a:gd name="T0" fmla="+- 0 7401 7401"/>
                  <a:gd name="T1" fmla="*/ T0 w 17"/>
                  <a:gd name="T2" fmla="+- 0 9365 9365"/>
                  <a:gd name="T3" fmla="*/ 9365 h 14"/>
                  <a:gd name="T4" fmla="+- 0 7401 7401"/>
                  <a:gd name="T5" fmla="*/ T4 w 17"/>
                  <a:gd name="T6" fmla="+- 0 9379 9365"/>
                  <a:gd name="T7" fmla="*/ 9379 h 14"/>
                  <a:gd name="T8" fmla="+- 0 7418 7401"/>
                  <a:gd name="T9" fmla="*/ T8 w 17"/>
                  <a:gd name="T10" fmla="+- 0 9379 9365"/>
                  <a:gd name="T11" fmla="*/ 9379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02" name="Group 12799"/>
            <p:cNvGrpSpPr>
              <a:grpSpLocks/>
            </p:cNvGrpSpPr>
            <p:nvPr/>
          </p:nvGrpSpPr>
          <p:grpSpPr bwMode="auto">
            <a:xfrm>
              <a:off x="7641" y="9173"/>
              <a:ext cx="48" cy="67"/>
              <a:chOff x="7641" y="9173"/>
              <a:chExt cx="48" cy="67"/>
            </a:xfrm>
          </p:grpSpPr>
          <p:sp>
            <p:nvSpPr>
              <p:cNvPr id="19653" name="Freeform 12800"/>
              <p:cNvSpPr>
                <a:spLocks/>
              </p:cNvSpPr>
              <p:nvPr/>
            </p:nvSpPr>
            <p:spPr bwMode="auto">
              <a:xfrm>
                <a:off x="7641" y="9173"/>
                <a:ext cx="48" cy="67"/>
              </a:xfrm>
              <a:custGeom>
                <a:avLst/>
                <a:gdLst>
                  <a:gd name="T0" fmla="+- 0 7653 7641"/>
                  <a:gd name="T1" fmla="*/ T0 w 48"/>
                  <a:gd name="T2" fmla="+- 0 9218 9173"/>
                  <a:gd name="T3" fmla="*/ 9218 h 67"/>
                  <a:gd name="T4" fmla="+- 0 7655 7641"/>
                  <a:gd name="T5" fmla="*/ T4 w 48"/>
                  <a:gd name="T6" fmla="+- 0 9192 9173"/>
                  <a:gd name="T7" fmla="*/ 9192 h 67"/>
                  <a:gd name="T8" fmla="+- 0 7658 7641"/>
                  <a:gd name="T9" fmla="*/ T8 w 48"/>
                  <a:gd name="T10" fmla="+- 0 9187 9173"/>
                  <a:gd name="T11" fmla="*/ 9187 h 67"/>
                  <a:gd name="T12" fmla="+- 0 7662 7641"/>
                  <a:gd name="T13" fmla="*/ T12 w 48"/>
                  <a:gd name="T14" fmla="+- 0 9185 9173"/>
                  <a:gd name="T15" fmla="*/ 9185 h 67"/>
                  <a:gd name="T16" fmla="+- 0 7660 7641"/>
                  <a:gd name="T17" fmla="*/ T16 w 48"/>
                  <a:gd name="T18" fmla="+- 0 9180 9173"/>
                  <a:gd name="T19" fmla="*/ 9180 h 67"/>
                  <a:gd name="T20" fmla="+- 0 7660 7641"/>
                  <a:gd name="T21" fmla="*/ T20 w 48"/>
                  <a:gd name="T22" fmla="+- 0 9175 9173"/>
                  <a:gd name="T23" fmla="*/ 9175 h 67"/>
                  <a:gd name="T24" fmla="+- 0 7662 7641"/>
                  <a:gd name="T25" fmla="*/ T24 w 48"/>
                  <a:gd name="T26" fmla="+- 0 9173 9173"/>
                  <a:gd name="T27" fmla="*/ 9173 h 67"/>
                  <a:gd name="T28" fmla="+- 0 7667 7641"/>
                  <a:gd name="T29" fmla="*/ T28 w 48"/>
                  <a:gd name="T30" fmla="+- 0 9173 9173"/>
                  <a:gd name="T31" fmla="*/ 9173 h 67"/>
                  <a:gd name="T32" fmla="+- 0 7670 7641"/>
                  <a:gd name="T33" fmla="*/ T32 w 48"/>
                  <a:gd name="T34" fmla="+- 0 9175 9173"/>
                  <a:gd name="T35" fmla="*/ 9175 h 67"/>
                  <a:gd name="T36" fmla="+- 0 7670 7641"/>
                  <a:gd name="T37" fmla="*/ T36 w 48"/>
                  <a:gd name="T38" fmla="+- 0 9180 9173"/>
                  <a:gd name="T39" fmla="*/ 9180 h 67"/>
                  <a:gd name="T40" fmla="+- 0 7667 7641"/>
                  <a:gd name="T41" fmla="*/ T40 w 48"/>
                  <a:gd name="T42" fmla="+- 0 9182 9173"/>
                  <a:gd name="T43" fmla="*/ 9182 h 67"/>
                  <a:gd name="T44" fmla="+- 0 7670 7641"/>
                  <a:gd name="T45" fmla="*/ T44 w 48"/>
                  <a:gd name="T46" fmla="+- 0 9185 9173"/>
                  <a:gd name="T47" fmla="*/ 9185 h 67"/>
                  <a:gd name="T48" fmla="+- 0 7672 7641"/>
                  <a:gd name="T49" fmla="*/ T48 w 48"/>
                  <a:gd name="T50" fmla="+- 0 9187 9173"/>
                  <a:gd name="T51" fmla="*/ 9187 h 67"/>
                  <a:gd name="T52" fmla="+- 0 7677 7641"/>
                  <a:gd name="T53" fmla="*/ T52 w 48"/>
                  <a:gd name="T54" fmla="+- 0 9192 9173"/>
                  <a:gd name="T55" fmla="*/ 9192 h 67"/>
                  <a:gd name="T56" fmla="+- 0 7677 7641"/>
                  <a:gd name="T57" fmla="*/ T56 w 48"/>
                  <a:gd name="T58" fmla="+- 0 9197 9173"/>
                  <a:gd name="T59" fmla="*/ 9197 h 67"/>
                  <a:gd name="T60" fmla="+- 0 7679 7641"/>
                  <a:gd name="T61" fmla="*/ T60 w 48"/>
                  <a:gd name="T62" fmla="+- 0 9199 9173"/>
                  <a:gd name="T63" fmla="*/ 9199 h 67"/>
                  <a:gd name="T64" fmla="+- 0 7677 7641"/>
                  <a:gd name="T65" fmla="*/ T64 w 48"/>
                  <a:gd name="T66" fmla="+- 0 9214 9173"/>
                  <a:gd name="T67" fmla="*/ 9214 h 67"/>
                  <a:gd name="T68" fmla="+- 0 7677 7641"/>
                  <a:gd name="T69" fmla="*/ T68 w 48"/>
                  <a:gd name="T70" fmla="+- 0 9218 9173"/>
                  <a:gd name="T71" fmla="*/ 9218 h 67"/>
                  <a:gd name="T72" fmla="+- 0 7682 7641"/>
                  <a:gd name="T73" fmla="*/ T72 w 48"/>
                  <a:gd name="T74" fmla="+- 0 9221 9173"/>
                  <a:gd name="T75" fmla="*/ 9221 h 67"/>
                  <a:gd name="T76" fmla="+- 0 7686 7641"/>
                  <a:gd name="T77" fmla="*/ T76 w 48"/>
                  <a:gd name="T78" fmla="+- 0 9223 9173"/>
                  <a:gd name="T79" fmla="*/ 9223 h 67"/>
                  <a:gd name="T80" fmla="+- 0 7689 7641"/>
                  <a:gd name="T81" fmla="*/ T80 w 48"/>
                  <a:gd name="T82" fmla="+- 0 9226 9173"/>
                  <a:gd name="T83" fmla="*/ 9226 h 67"/>
                  <a:gd name="T84" fmla="+- 0 7689 7641"/>
                  <a:gd name="T85" fmla="*/ T84 w 48"/>
                  <a:gd name="T86" fmla="+- 0 9230 9173"/>
                  <a:gd name="T87" fmla="*/ 9230 h 67"/>
                  <a:gd name="T88" fmla="+- 0 7686 7641"/>
                  <a:gd name="T89" fmla="*/ T88 w 48"/>
                  <a:gd name="T90" fmla="+- 0 9235 9173"/>
                  <a:gd name="T91" fmla="*/ 9235 h 67"/>
                  <a:gd name="T92" fmla="+- 0 7682 7641"/>
                  <a:gd name="T93" fmla="*/ T92 w 48"/>
                  <a:gd name="T94" fmla="+- 0 9238 9173"/>
                  <a:gd name="T95" fmla="*/ 9238 h 67"/>
                  <a:gd name="T96" fmla="+- 0 7677 7641"/>
                  <a:gd name="T97" fmla="*/ T96 w 48"/>
                  <a:gd name="T98" fmla="+- 0 9238 9173"/>
                  <a:gd name="T99" fmla="*/ 9238 h 67"/>
                  <a:gd name="T100" fmla="+- 0 7674 7641"/>
                  <a:gd name="T101" fmla="*/ T100 w 48"/>
                  <a:gd name="T102" fmla="+- 0 9240 9173"/>
                  <a:gd name="T103" fmla="*/ 9240 h 67"/>
                  <a:gd name="T104" fmla="+- 0 7653 7641"/>
                  <a:gd name="T105" fmla="*/ T104 w 48"/>
                  <a:gd name="T106" fmla="+- 0 9238 9173"/>
                  <a:gd name="T107" fmla="*/ 9238 h 67"/>
                  <a:gd name="T108" fmla="+- 0 7648 7641"/>
                  <a:gd name="T109" fmla="*/ T108 w 48"/>
                  <a:gd name="T110" fmla="+- 0 9238 9173"/>
                  <a:gd name="T111" fmla="*/ 9238 h 67"/>
                  <a:gd name="T112" fmla="+- 0 7643 7641"/>
                  <a:gd name="T113" fmla="*/ T112 w 48"/>
                  <a:gd name="T114" fmla="+- 0 9233 9173"/>
                  <a:gd name="T115" fmla="*/ 9233 h 67"/>
                  <a:gd name="T116" fmla="+- 0 7641 7641"/>
                  <a:gd name="T117" fmla="*/ T116 w 48"/>
                  <a:gd name="T118" fmla="+- 0 9230 9173"/>
                  <a:gd name="T119" fmla="*/ 9230 h 67"/>
                  <a:gd name="T120" fmla="+- 0 7641 7641"/>
                  <a:gd name="T121" fmla="*/ T120 w 48"/>
                  <a:gd name="T122" fmla="+- 0 9226 9173"/>
                  <a:gd name="T123" fmla="*/ 9226 h 67"/>
                  <a:gd name="T124" fmla="+- 0 7643 7641"/>
                  <a:gd name="T125" fmla="*/ T124 w 48"/>
                  <a:gd name="T126" fmla="+- 0 9223 9173"/>
                  <a:gd name="T127" fmla="*/ 9223 h 67"/>
                  <a:gd name="T128" fmla="+- 0 7646 7641"/>
                  <a:gd name="T129" fmla="*/ T128 w 48"/>
                  <a:gd name="T130" fmla="+- 0 9221 9173"/>
                  <a:gd name="T131" fmla="*/ 9221 h 67"/>
                  <a:gd name="T132" fmla="+- 0 7650 7641"/>
                  <a:gd name="T133" fmla="*/ T132 w 48"/>
                  <a:gd name="T134" fmla="+- 0 9218 9173"/>
                  <a:gd name="T135" fmla="*/ 9218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48" h="67">
                    <a:moveTo>
                      <a:pt x="12" y="45"/>
                    </a:moveTo>
                    <a:lnTo>
                      <a:pt x="12" y="45"/>
                    </a:lnTo>
                    <a:lnTo>
                      <a:pt x="12" y="21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1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26" y="9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31" y="12"/>
                    </a:lnTo>
                    <a:lnTo>
                      <a:pt x="31" y="14"/>
                    </a:lnTo>
                    <a:lnTo>
                      <a:pt x="33" y="17"/>
                    </a:lnTo>
                    <a:lnTo>
                      <a:pt x="36" y="19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8" y="26"/>
                    </a:lnTo>
                    <a:lnTo>
                      <a:pt x="38" y="38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5"/>
                    </a:lnTo>
                    <a:lnTo>
                      <a:pt x="38" y="45"/>
                    </a:lnTo>
                    <a:lnTo>
                      <a:pt x="41" y="48"/>
                    </a:lnTo>
                    <a:lnTo>
                      <a:pt x="43" y="48"/>
                    </a:lnTo>
                    <a:lnTo>
                      <a:pt x="45" y="50"/>
                    </a:lnTo>
                    <a:lnTo>
                      <a:pt x="45" y="53"/>
                    </a:lnTo>
                    <a:lnTo>
                      <a:pt x="48" y="53"/>
                    </a:lnTo>
                    <a:lnTo>
                      <a:pt x="48" y="55"/>
                    </a:lnTo>
                    <a:lnTo>
                      <a:pt x="48" y="57"/>
                    </a:lnTo>
                    <a:lnTo>
                      <a:pt x="45" y="60"/>
                    </a:lnTo>
                    <a:lnTo>
                      <a:pt x="45" y="62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38" y="65"/>
                    </a:lnTo>
                    <a:lnTo>
                      <a:pt x="36" y="65"/>
                    </a:lnTo>
                    <a:lnTo>
                      <a:pt x="36" y="67"/>
                    </a:lnTo>
                    <a:lnTo>
                      <a:pt x="33" y="67"/>
                    </a:lnTo>
                    <a:lnTo>
                      <a:pt x="12" y="67"/>
                    </a:lnTo>
                    <a:lnTo>
                      <a:pt x="12" y="65"/>
                    </a:lnTo>
                    <a:lnTo>
                      <a:pt x="9" y="65"/>
                    </a:lnTo>
                    <a:lnTo>
                      <a:pt x="7" y="65"/>
                    </a:lnTo>
                    <a:lnTo>
                      <a:pt x="5" y="62"/>
                    </a:lnTo>
                    <a:lnTo>
                      <a:pt x="2" y="60"/>
                    </a:lnTo>
                    <a:lnTo>
                      <a:pt x="2" y="57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2" y="53"/>
                    </a:lnTo>
                    <a:lnTo>
                      <a:pt x="2" y="50"/>
                    </a:lnTo>
                    <a:lnTo>
                      <a:pt x="5" y="50"/>
                    </a:lnTo>
                    <a:lnTo>
                      <a:pt x="5" y="48"/>
                    </a:lnTo>
                    <a:lnTo>
                      <a:pt x="7" y="48"/>
                    </a:lnTo>
                    <a:lnTo>
                      <a:pt x="9" y="45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03" name="Group 12801"/>
            <p:cNvGrpSpPr>
              <a:grpSpLocks/>
            </p:cNvGrpSpPr>
            <p:nvPr/>
          </p:nvGrpSpPr>
          <p:grpSpPr bwMode="auto">
            <a:xfrm>
              <a:off x="7665" y="9240"/>
              <a:ext cx="17" cy="14"/>
              <a:chOff x="7665" y="9240"/>
              <a:chExt cx="17" cy="14"/>
            </a:xfrm>
          </p:grpSpPr>
          <p:sp>
            <p:nvSpPr>
              <p:cNvPr id="19652" name="Freeform 12802"/>
              <p:cNvSpPr>
                <a:spLocks/>
              </p:cNvSpPr>
              <p:nvPr/>
            </p:nvSpPr>
            <p:spPr bwMode="auto">
              <a:xfrm>
                <a:off x="7665" y="9240"/>
                <a:ext cx="17" cy="14"/>
              </a:xfrm>
              <a:custGeom>
                <a:avLst/>
                <a:gdLst>
                  <a:gd name="T0" fmla="+- 0 7665 7665"/>
                  <a:gd name="T1" fmla="*/ T0 w 17"/>
                  <a:gd name="T2" fmla="+- 0 9240 9240"/>
                  <a:gd name="T3" fmla="*/ 9240 h 14"/>
                  <a:gd name="T4" fmla="+- 0 7665 7665"/>
                  <a:gd name="T5" fmla="*/ T4 w 17"/>
                  <a:gd name="T6" fmla="+- 0 9254 9240"/>
                  <a:gd name="T7" fmla="*/ 9254 h 14"/>
                  <a:gd name="T8" fmla="+- 0 7682 7665"/>
                  <a:gd name="T9" fmla="*/ T8 w 17"/>
                  <a:gd name="T10" fmla="+- 0 9254 9240"/>
                  <a:gd name="T11" fmla="*/ 925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04" name="Group 12803"/>
            <p:cNvGrpSpPr>
              <a:grpSpLocks/>
            </p:cNvGrpSpPr>
            <p:nvPr/>
          </p:nvGrpSpPr>
          <p:grpSpPr bwMode="auto">
            <a:xfrm>
              <a:off x="7622" y="8892"/>
              <a:ext cx="48" cy="24"/>
              <a:chOff x="7622" y="8892"/>
              <a:chExt cx="48" cy="24"/>
            </a:xfrm>
          </p:grpSpPr>
          <p:sp>
            <p:nvSpPr>
              <p:cNvPr id="19651" name="Freeform 12804"/>
              <p:cNvSpPr>
                <a:spLocks/>
              </p:cNvSpPr>
              <p:nvPr/>
            </p:nvSpPr>
            <p:spPr bwMode="auto">
              <a:xfrm>
                <a:off x="7622" y="8892"/>
                <a:ext cx="48" cy="24"/>
              </a:xfrm>
              <a:custGeom>
                <a:avLst/>
                <a:gdLst>
                  <a:gd name="T0" fmla="+- 0 7634 7622"/>
                  <a:gd name="T1" fmla="*/ T0 w 48"/>
                  <a:gd name="T2" fmla="+- 0 8892 8892"/>
                  <a:gd name="T3" fmla="*/ 8892 h 24"/>
                  <a:gd name="T4" fmla="+- 0 7634 7622"/>
                  <a:gd name="T5" fmla="*/ T4 w 48"/>
                  <a:gd name="T6" fmla="+- 0 8894 8892"/>
                  <a:gd name="T7" fmla="*/ 8894 h 24"/>
                  <a:gd name="T8" fmla="+- 0 7631 7622"/>
                  <a:gd name="T9" fmla="*/ T8 w 48"/>
                  <a:gd name="T10" fmla="+- 0 8894 8892"/>
                  <a:gd name="T11" fmla="*/ 8894 h 24"/>
                  <a:gd name="T12" fmla="+- 0 7629 7622"/>
                  <a:gd name="T13" fmla="*/ T12 w 48"/>
                  <a:gd name="T14" fmla="+- 0 8894 8892"/>
                  <a:gd name="T15" fmla="*/ 8894 h 24"/>
                  <a:gd name="T16" fmla="+- 0 7626 7622"/>
                  <a:gd name="T17" fmla="*/ T16 w 48"/>
                  <a:gd name="T18" fmla="+- 0 8897 8892"/>
                  <a:gd name="T19" fmla="*/ 8897 h 24"/>
                  <a:gd name="T20" fmla="+- 0 7624 7622"/>
                  <a:gd name="T21" fmla="*/ T20 w 48"/>
                  <a:gd name="T22" fmla="+- 0 8899 8892"/>
                  <a:gd name="T23" fmla="*/ 8899 h 24"/>
                  <a:gd name="T24" fmla="+- 0 7624 7622"/>
                  <a:gd name="T25" fmla="*/ T24 w 48"/>
                  <a:gd name="T26" fmla="+- 0 8902 8892"/>
                  <a:gd name="T27" fmla="*/ 8902 h 24"/>
                  <a:gd name="T28" fmla="+- 0 7622 7622"/>
                  <a:gd name="T29" fmla="*/ T28 w 48"/>
                  <a:gd name="T30" fmla="+- 0 8902 8892"/>
                  <a:gd name="T31" fmla="*/ 8902 h 24"/>
                  <a:gd name="T32" fmla="+- 0 7622 7622"/>
                  <a:gd name="T33" fmla="*/ T32 w 48"/>
                  <a:gd name="T34" fmla="+- 0 8904 8892"/>
                  <a:gd name="T35" fmla="*/ 8904 h 24"/>
                  <a:gd name="T36" fmla="+- 0 7622 7622"/>
                  <a:gd name="T37" fmla="*/ T36 w 48"/>
                  <a:gd name="T38" fmla="+- 0 8906 8892"/>
                  <a:gd name="T39" fmla="*/ 8906 h 24"/>
                  <a:gd name="T40" fmla="+- 0 7624 7622"/>
                  <a:gd name="T41" fmla="*/ T40 w 48"/>
                  <a:gd name="T42" fmla="+- 0 8906 8892"/>
                  <a:gd name="T43" fmla="*/ 8906 h 24"/>
                  <a:gd name="T44" fmla="+- 0 7624 7622"/>
                  <a:gd name="T45" fmla="*/ T44 w 48"/>
                  <a:gd name="T46" fmla="+- 0 8909 8892"/>
                  <a:gd name="T47" fmla="*/ 8909 h 24"/>
                  <a:gd name="T48" fmla="+- 0 7626 7622"/>
                  <a:gd name="T49" fmla="*/ T48 w 48"/>
                  <a:gd name="T50" fmla="+- 0 8909 8892"/>
                  <a:gd name="T51" fmla="*/ 8909 h 24"/>
                  <a:gd name="T52" fmla="+- 0 7626 7622"/>
                  <a:gd name="T53" fmla="*/ T52 w 48"/>
                  <a:gd name="T54" fmla="+- 0 8911 8892"/>
                  <a:gd name="T55" fmla="*/ 8911 h 24"/>
                  <a:gd name="T56" fmla="+- 0 7629 7622"/>
                  <a:gd name="T57" fmla="*/ T56 w 48"/>
                  <a:gd name="T58" fmla="+- 0 8911 8892"/>
                  <a:gd name="T59" fmla="*/ 8911 h 24"/>
                  <a:gd name="T60" fmla="+- 0 7631 7622"/>
                  <a:gd name="T61" fmla="*/ T60 w 48"/>
                  <a:gd name="T62" fmla="+- 0 8914 8892"/>
                  <a:gd name="T63" fmla="*/ 8914 h 24"/>
                  <a:gd name="T64" fmla="+- 0 7634 7622"/>
                  <a:gd name="T65" fmla="*/ T64 w 48"/>
                  <a:gd name="T66" fmla="+- 0 8914 8892"/>
                  <a:gd name="T67" fmla="*/ 8914 h 24"/>
                  <a:gd name="T68" fmla="+- 0 7636 7622"/>
                  <a:gd name="T69" fmla="*/ T68 w 48"/>
                  <a:gd name="T70" fmla="+- 0 8914 8892"/>
                  <a:gd name="T71" fmla="*/ 8914 h 24"/>
                  <a:gd name="T72" fmla="+- 0 7636 7622"/>
                  <a:gd name="T73" fmla="*/ T72 w 48"/>
                  <a:gd name="T74" fmla="+- 0 8916 8892"/>
                  <a:gd name="T75" fmla="*/ 8916 h 24"/>
                  <a:gd name="T76" fmla="+- 0 7655 7622"/>
                  <a:gd name="T77" fmla="*/ T76 w 48"/>
                  <a:gd name="T78" fmla="+- 0 8916 8892"/>
                  <a:gd name="T79" fmla="*/ 8916 h 24"/>
                  <a:gd name="T80" fmla="+- 0 7655 7622"/>
                  <a:gd name="T81" fmla="*/ T80 w 48"/>
                  <a:gd name="T82" fmla="+- 0 8914 8892"/>
                  <a:gd name="T83" fmla="*/ 8914 h 24"/>
                  <a:gd name="T84" fmla="+- 0 7658 7622"/>
                  <a:gd name="T85" fmla="*/ T84 w 48"/>
                  <a:gd name="T86" fmla="+- 0 8914 8892"/>
                  <a:gd name="T87" fmla="*/ 8914 h 24"/>
                  <a:gd name="T88" fmla="+- 0 7660 7622"/>
                  <a:gd name="T89" fmla="*/ T88 w 48"/>
                  <a:gd name="T90" fmla="+- 0 8914 8892"/>
                  <a:gd name="T91" fmla="*/ 8914 h 24"/>
                  <a:gd name="T92" fmla="+- 0 7662 7622"/>
                  <a:gd name="T93" fmla="*/ T92 w 48"/>
                  <a:gd name="T94" fmla="+- 0 8911 8892"/>
                  <a:gd name="T95" fmla="*/ 8911 h 24"/>
                  <a:gd name="T96" fmla="+- 0 7665 7622"/>
                  <a:gd name="T97" fmla="*/ T96 w 48"/>
                  <a:gd name="T98" fmla="+- 0 8911 8892"/>
                  <a:gd name="T99" fmla="*/ 8911 h 24"/>
                  <a:gd name="T100" fmla="+- 0 7667 7622"/>
                  <a:gd name="T101" fmla="*/ T100 w 48"/>
                  <a:gd name="T102" fmla="+- 0 8909 8892"/>
                  <a:gd name="T103" fmla="*/ 8909 h 24"/>
                  <a:gd name="T104" fmla="+- 0 7667 7622"/>
                  <a:gd name="T105" fmla="*/ T104 w 48"/>
                  <a:gd name="T106" fmla="+- 0 8906 8892"/>
                  <a:gd name="T107" fmla="*/ 8906 h 24"/>
                  <a:gd name="T108" fmla="+- 0 7670 7622"/>
                  <a:gd name="T109" fmla="*/ T108 w 48"/>
                  <a:gd name="T110" fmla="+- 0 8906 8892"/>
                  <a:gd name="T111" fmla="*/ 8906 h 24"/>
                  <a:gd name="T112" fmla="+- 0 7670 7622"/>
                  <a:gd name="T113" fmla="*/ T112 w 48"/>
                  <a:gd name="T114" fmla="+- 0 8904 8892"/>
                  <a:gd name="T115" fmla="*/ 8904 h 24"/>
                  <a:gd name="T116" fmla="+- 0 7670 7622"/>
                  <a:gd name="T117" fmla="*/ T116 w 48"/>
                  <a:gd name="T118" fmla="+- 0 8902 8892"/>
                  <a:gd name="T119" fmla="*/ 8902 h 24"/>
                  <a:gd name="T120" fmla="+- 0 7667 7622"/>
                  <a:gd name="T121" fmla="*/ T120 w 48"/>
                  <a:gd name="T122" fmla="+- 0 8899 8892"/>
                  <a:gd name="T123" fmla="*/ 8899 h 24"/>
                  <a:gd name="T124" fmla="+- 0 7665 7622"/>
                  <a:gd name="T125" fmla="*/ T124 w 48"/>
                  <a:gd name="T126" fmla="+- 0 8897 8892"/>
                  <a:gd name="T127" fmla="*/ 8897 h 24"/>
                  <a:gd name="T128" fmla="+- 0 7662 7622"/>
                  <a:gd name="T129" fmla="*/ T128 w 48"/>
                  <a:gd name="T130" fmla="+- 0 8894 8892"/>
                  <a:gd name="T131" fmla="*/ 8894 h 24"/>
                  <a:gd name="T132" fmla="+- 0 7660 7622"/>
                  <a:gd name="T133" fmla="*/ T132 w 48"/>
                  <a:gd name="T134" fmla="+- 0 8894 8892"/>
                  <a:gd name="T135" fmla="*/ 8894 h 24"/>
                  <a:gd name="T136" fmla="+- 0 7658 7622"/>
                  <a:gd name="T137" fmla="*/ T136 w 48"/>
                  <a:gd name="T138" fmla="+- 0 8894 8892"/>
                  <a:gd name="T139" fmla="*/ 8894 h 24"/>
                  <a:gd name="T140" fmla="+- 0 7658 7622"/>
                  <a:gd name="T141" fmla="*/ T140 w 48"/>
                  <a:gd name="T142" fmla="+- 0 8892 8892"/>
                  <a:gd name="T143" fmla="*/ 889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24">
                    <a:moveTo>
                      <a:pt x="12" y="0"/>
                    </a:moveTo>
                    <a:lnTo>
                      <a:pt x="12" y="2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7" y="19"/>
                    </a:lnTo>
                    <a:lnTo>
                      <a:pt x="9" y="22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4" y="24"/>
                    </a:lnTo>
                    <a:lnTo>
                      <a:pt x="33" y="24"/>
                    </a:lnTo>
                    <a:lnTo>
                      <a:pt x="33" y="22"/>
                    </a:lnTo>
                    <a:lnTo>
                      <a:pt x="36" y="22"/>
                    </a:lnTo>
                    <a:lnTo>
                      <a:pt x="38" y="22"/>
                    </a:lnTo>
                    <a:lnTo>
                      <a:pt x="40" y="19"/>
                    </a:lnTo>
                    <a:lnTo>
                      <a:pt x="43" y="19"/>
                    </a:lnTo>
                    <a:lnTo>
                      <a:pt x="45" y="17"/>
                    </a:lnTo>
                    <a:lnTo>
                      <a:pt x="45" y="14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5" y="7"/>
                    </a:lnTo>
                    <a:lnTo>
                      <a:pt x="43" y="5"/>
                    </a:lnTo>
                    <a:lnTo>
                      <a:pt x="40" y="2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6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05" name="Group 12805"/>
            <p:cNvGrpSpPr>
              <a:grpSpLocks/>
            </p:cNvGrpSpPr>
            <p:nvPr/>
          </p:nvGrpSpPr>
          <p:grpSpPr bwMode="auto">
            <a:xfrm>
              <a:off x="7634" y="8846"/>
              <a:ext cx="26" cy="48"/>
              <a:chOff x="7634" y="8846"/>
              <a:chExt cx="26" cy="48"/>
            </a:xfrm>
          </p:grpSpPr>
          <p:sp>
            <p:nvSpPr>
              <p:cNvPr id="19650" name="Freeform 12806"/>
              <p:cNvSpPr>
                <a:spLocks/>
              </p:cNvSpPr>
              <p:nvPr/>
            </p:nvSpPr>
            <p:spPr bwMode="auto">
              <a:xfrm>
                <a:off x="7634" y="8846"/>
                <a:ext cx="26" cy="48"/>
              </a:xfrm>
              <a:custGeom>
                <a:avLst/>
                <a:gdLst>
                  <a:gd name="T0" fmla="+- 0 7658 7634"/>
                  <a:gd name="T1" fmla="*/ T0 w 26"/>
                  <a:gd name="T2" fmla="+- 0 8894 8846"/>
                  <a:gd name="T3" fmla="*/ 8894 h 48"/>
                  <a:gd name="T4" fmla="+- 0 7658 7634"/>
                  <a:gd name="T5" fmla="*/ T4 w 26"/>
                  <a:gd name="T6" fmla="+- 0 8892 8846"/>
                  <a:gd name="T7" fmla="*/ 8892 h 48"/>
                  <a:gd name="T8" fmla="+- 0 7658 7634"/>
                  <a:gd name="T9" fmla="*/ T8 w 26"/>
                  <a:gd name="T10" fmla="+- 0 8890 8846"/>
                  <a:gd name="T11" fmla="*/ 8890 h 48"/>
                  <a:gd name="T12" fmla="+- 0 7660 7634"/>
                  <a:gd name="T13" fmla="*/ T12 w 26"/>
                  <a:gd name="T14" fmla="+- 0 8887 8846"/>
                  <a:gd name="T15" fmla="*/ 8887 h 48"/>
                  <a:gd name="T16" fmla="+- 0 7660 7634"/>
                  <a:gd name="T17" fmla="*/ T16 w 26"/>
                  <a:gd name="T18" fmla="+- 0 8875 8846"/>
                  <a:gd name="T19" fmla="*/ 8875 h 48"/>
                  <a:gd name="T20" fmla="+- 0 7658 7634"/>
                  <a:gd name="T21" fmla="*/ T20 w 26"/>
                  <a:gd name="T22" fmla="+- 0 8873 8846"/>
                  <a:gd name="T23" fmla="*/ 8873 h 48"/>
                  <a:gd name="T24" fmla="+- 0 7658 7634"/>
                  <a:gd name="T25" fmla="*/ T24 w 26"/>
                  <a:gd name="T26" fmla="+- 0 8870 8846"/>
                  <a:gd name="T27" fmla="*/ 8870 h 48"/>
                  <a:gd name="T28" fmla="+- 0 7658 7634"/>
                  <a:gd name="T29" fmla="*/ T28 w 26"/>
                  <a:gd name="T30" fmla="+- 0 8868 8846"/>
                  <a:gd name="T31" fmla="*/ 8868 h 48"/>
                  <a:gd name="T32" fmla="+- 0 7655 7634"/>
                  <a:gd name="T33" fmla="*/ T32 w 26"/>
                  <a:gd name="T34" fmla="+- 0 8868 8846"/>
                  <a:gd name="T35" fmla="*/ 8868 h 48"/>
                  <a:gd name="T36" fmla="+- 0 7655 7634"/>
                  <a:gd name="T37" fmla="*/ T36 w 26"/>
                  <a:gd name="T38" fmla="+- 0 8866 8846"/>
                  <a:gd name="T39" fmla="*/ 8866 h 48"/>
                  <a:gd name="T40" fmla="+- 0 7655 7634"/>
                  <a:gd name="T41" fmla="*/ T40 w 26"/>
                  <a:gd name="T42" fmla="+- 0 8863 8846"/>
                  <a:gd name="T43" fmla="*/ 8863 h 48"/>
                  <a:gd name="T44" fmla="+- 0 7653 7634"/>
                  <a:gd name="T45" fmla="*/ T44 w 26"/>
                  <a:gd name="T46" fmla="+- 0 8863 8846"/>
                  <a:gd name="T47" fmla="*/ 8863 h 48"/>
                  <a:gd name="T48" fmla="+- 0 7653 7634"/>
                  <a:gd name="T49" fmla="*/ T48 w 26"/>
                  <a:gd name="T50" fmla="+- 0 8861 8846"/>
                  <a:gd name="T51" fmla="*/ 8861 h 48"/>
                  <a:gd name="T52" fmla="+- 0 7650 7634"/>
                  <a:gd name="T53" fmla="*/ T52 w 26"/>
                  <a:gd name="T54" fmla="+- 0 8861 8846"/>
                  <a:gd name="T55" fmla="*/ 8861 h 48"/>
                  <a:gd name="T56" fmla="+- 0 7650 7634"/>
                  <a:gd name="T57" fmla="*/ T56 w 26"/>
                  <a:gd name="T58" fmla="+- 0 8858 8846"/>
                  <a:gd name="T59" fmla="*/ 8858 h 48"/>
                  <a:gd name="T60" fmla="+- 0 7648 7634"/>
                  <a:gd name="T61" fmla="*/ T60 w 26"/>
                  <a:gd name="T62" fmla="+- 0 8858 8846"/>
                  <a:gd name="T63" fmla="*/ 8858 h 48"/>
                  <a:gd name="T64" fmla="+- 0 7650 7634"/>
                  <a:gd name="T65" fmla="*/ T64 w 26"/>
                  <a:gd name="T66" fmla="+- 0 8858 8846"/>
                  <a:gd name="T67" fmla="*/ 8858 h 48"/>
                  <a:gd name="T68" fmla="+- 0 7650 7634"/>
                  <a:gd name="T69" fmla="*/ T68 w 26"/>
                  <a:gd name="T70" fmla="+- 0 8856 8846"/>
                  <a:gd name="T71" fmla="*/ 8856 h 48"/>
                  <a:gd name="T72" fmla="+- 0 7650 7634"/>
                  <a:gd name="T73" fmla="*/ T72 w 26"/>
                  <a:gd name="T74" fmla="+- 0 8854 8846"/>
                  <a:gd name="T75" fmla="*/ 8854 h 48"/>
                  <a:gd name="T76" fmla="+- 0 7650 7634"/>
                  <a:gd name="T77" fmla="*/ T76 w 26"/>
                  <a:gd name="T78" fmla="+- 0 8851 8846"/>
                  <a:gd name="T79" fmla="*/ 8851 h 48"/>
                  <a:gd name="T80" fmla="+- 0 7650 7634"/>
                  <a:gd name="T81" fmla="*/ T80 w 26"/>
                  <a:gd name="T82" fmla="+- 0 8849 8846"/>
                  <a:gd name="T83" fmla="*/ 8849 h 48"/>
                  <a:gd name="T84" fmla="+- 0 7648 7634"/>
                  <a:gd name="T85" fmla="*/ T84 w 26"/>
                  <a:gd name="T86" fmla="+- 0 8849 8846"/>
                  <a:gd name="T87" fmla="*/ 8849 h 48"/>
                  <a:gd name="T88" fmla="+- 0 7648 7634"/>
                  <a:gd name="T89" fmla="*/ T88 w 26"/>
                  <a:gd name="T90" fmla="+- 0 8846 8846"/>
                  <a:gd name="T91" fmla="*/ 8846 h 48"/>
                  <a:gd name="T92" fmla="+- 0 7646 7634"/>
                  <a:gd name="T93" fmla="*/ T92 w 26"/>
                  <a:gd name="T94" fmla="+- 0 8846 8846"/>
                  <a:gd name="T95" fmla="*/ 8846 h 48"/>
                  <a:gd name="T96" fmla="+- 0 7643 7634"/>
                  <a:gd name="T97" fmla="*/ T96 w 26"/>
                  <a:gd name="T98" fmla="+- 0 8846 8846"/>
                  <a:gd name="T99" fmla="*/ 8846 h 48"/>
                  <a:gd name="T100" fmla="+- 0 7643 7634"/>
                  <a:gd name="T101" fmla="*/ T100 w 26"/>
                  <a:gd name="T102" fmla="+- 0 8849 8846"/>
                  <a:gd name="T103" fmla="*/ 8849 h 48"/>
                  <a:gd name="T104" fmla="+- 0 7643 7634"/>
                  <a:gd name="T105" fmla="*/ T104 w 26"/>
                  <a:gd name="T106" fmla="+- 0 8851 8846"/>
                  <a:gd name="T107" fmla="*/ 8851 h 48"/>
                  <a:gd name="T108" fmla="+- 0 7641 7634"/>
                  <a:gd name="T109" fmla="*/ T108 w 26"/>
                  <a:gd name="T110" fmla="+- 0 8851 8846"/>
                  <a:gd name="T111" fmla="*/ 8851 h 48"/>
                  <a:gd name="T112" fmla="+- 0 7641 7634"/>
                  <a:gd name="T113" fmla="*/ T112 w 26"/>
                  <a:gd name="T114" fmla="+- 0 8854 8846"/>
                  <a:gd name="T115" fmla="*/ 8854 h 48"/>
                  <a:gd name="T116" fmla="+- 0 7641 7634"/>
                  <a:gd name="T117" fmla="*/ T116 w 26"/>
                  <a:gd name="T118" fmla="+- 0 8856 8846"/>
                  <a:gd name="T119" fmla="*/ 8856 h 48"/>
                  <a:gd name="T120" fmla="+- 0 7643 7634"/>
                  <a:gd name="T121" fmla="*/ T120 w 26"/>
                  <a:gd name="T122" fmla="+- 0 8858 8846"/>
                  <a:gd name="T123" fmla="*/ 8858 h 48"/>
                  <a:gd name="T124" fmla="+- 0 7641 7634"/>
                  <a:gd name="T125" fmla="*/ T124 w 26"/>
                  <a:gd name="T126" fmla="+- 0 8861 8846"/>
                  <a:gd name="T127" fmla="*/ 8861 h 48"/>
                  <a:gd name="T128" fmla="+- 0 7638 7634"/>
                  <a:gd name="T129" fmla="*/ T128 w 26"/>
                  <a:gd name="T130" fmla="+- 0 8861 8846"/>
                  <a:gd name="T131" fmla="*/ 8861 h 48"/>
                  <a:gd name="T132" fmla="+- 0 7638 7634"/>
                  <a:gd name="T133" fmla="*/ T132 w 26"/>
                  <a:gd name="T134" fmla="+- 0 8863 8846"/>
                  <a:gd name="T135" fmla="*/ 8863 h 48"/>
                  <a:gd name="T136" fmla="+- 0 7636 7634"/>
                  <a:gd name="T137" fmla="*/ T136 w 26"/>
                  <a:gd name="T138" fmla="+- 0 8866 8846"/>
                  <a:gd name="T139" fmla="*/ 8866 h 48"/>
                  <a:gd name="T140" fmla="+- 0 7636 7634"/>
                  <a:gd name="T141" fmla="*/ T140 w 26"/>
                  <a:gd name="T142" fmla="+- 0 8868 8846"/>
                  <a:gd name="T143" fmla="*/ 8868 h 48"/>
                  <a:gd name="T144" fmla="+- 0 7634 7634"/>
                  <a:gd name="T145" fmla="*/ T144 w 26"/>
                  <a:gd name="T146" fmla="+- 0 8870 8846"/>
                  <a:gd name="T147" fmla="*/ 8870 h 48"/>
                  <a:gd name="T148" fmla="+- 0 7634 7634"/>
                  <a:gd name="T149" fmla="*/ T148 w 26"/>
                  <a:gd name="T150" fmla="+- 0 8873 8846"/>
                  <a:gd name="T151" fmla="*/ 8873 h 48"/>
                  <a:gd name="T152" fmla="+- 0 7634 7634"/>
                  <a:gd name="T153" fmla="*/ T152 w 26"/>
                  <a:gd name="T154" fmla="+- 0 8875 8846"/>
                  <a:gd name="T155" fmla="*/ 8875 h 48"/>
                  <a:gd name="T156" fmla="+- 0 7634 7634"/>
                  <a:gd name="T157" fmla="*/ T156 w 26"/>
                  <a:gd name="T158" fmla="+- 0 8890 8846"/>
                  <a:gd name="T159" fmla="*/ 8890 h 48"/>
                  <a:gd name="T160" fmla="+- 0 7634 7634"/>
                  <a:gd name="T161" fmla="*/ T160 w 26"/>
                  <a:gd name="T162" fmla="+- 0 8892 8846"/>
                  <a:gd name="T163" fmla="*/ 8892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26" h="48">
                    <a:moveTo>
                      <a:pt x="24" y="48"/>
                    </a:moveTo>
                    <a:lnTo>
                      <a:pt x="24" y="46"/>
                    </a:lnTo>
                    <a:lnTo>
                      <a:pt x="24" y="44"/>
                    </a:lnTo>
                    <a:lnTo>
                      <a:pt x="26" y="41"/>
                    </a:lnTo>
                    <a:lnTo>
                      <a:pt x="26" y="29"/>
                    </a:lnTo>
                    <a:lnTo>
                      <a:pt x="24" y="27"/>
                    </a:lnTo>
                    <a:lnTo>
                      <a:pt x="24" y="24"/>
                    </a:lnTo>
                    <a:lnTo>
                      <a:pt x="24" y="22"/>
                    </a:lnTo>
                    <a:lnTo>
                      <a:pt x="21" y="22"/>
                    </a:lnTo>
                    <a:lnTo>
                      <a:pt x="21" y="20"/>
                    </a:lnTo>
                    <a:lnTo>
                      <a:pt x="21" y="17"/>
                    </a:lnTo>
                    <a:lnTo>
                      <a:pt x="19" y="17"/>
                    </a:lnTo>
                    <a:lnTo>
                      <a:pt x="19" y="15"/>
                    </a:lnTo>
                    <a:lnTo>
                      <a:pt x="16" y="15"/>
                    </a:lnTo>
                    <a:lnTo>
                      <a:pt x="16" y="12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7" y="8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7" y="15"/>
                    </a:lnTo>
                    <a:lnTo>
                      <a:pt x="4" y="15"/>
                    </a:lnTo>
                    <a:lnTo>
                      <a:pt x="4" y="17"/>
                    </a:lnTo>
                    <a:lnTo>
                      <a:pt x="2" y="20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44"/>
                    </a:lnTo>
                    <a:lnTo>
                      <a:pt x="0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06" name="Group 12807"/>
            <p:cNvGrpSpPr>
              <a:grpSpLocks/>
            </p:cNvGrpSpPr>
            <p:nvPr/>
          </p:nvGrpSpPr>
          <p:grpSpPr bwMode="auto">
            <a:xfrm>
              <a:off x="7646" y="8916"/>
              <a:ext cx="17" cy="12"/>
              <a:chOff x="7646" y="8916"/>
              <a:chExt cx="17" cy="12"/>
            </a:xfrm>
          </p:grpSpPr>
          <p:sp>
            <p:nvSpPr>
              <p:cNvPr id="19649" name="Freeform 12808"/>
              <p:cNvSpPr>
                <a:spLocks/>
              </p:cNvSpPr>
              <p:nvPr/>
            </p:nvSpPr>
            <p:spPr bwMode="auto">
              <a:xfrm>
                <a:off x="7646" y="8916"/>
                <a:ext cx="17" cy="12"/>
              </a:xfrm>
              <a:custGeom>
                <a:avLst/>
                <a:gdLst>
                  <a:gd name="T0" fmla="+- 0 7646 7646"/>
                  <a:gd name="T1" fmla="*/ T0 w 17"/>
                  <a:gd name="T2" fmla="+- 0 8916 8916"/>
                  <a:gd name="T3" fmla="*/ 8916 h 12"/>
                  <a:gd name="T4" fmla="+- 0 7646 7646"/>
                  <a:gd name="T5" fmla="*/ T4 w 17"/>
                  <a:gd name="T6" fmla="+- 0 8928 8916"/>
                  <a:gd name="T7" fmla="*/ 8928 h 12"/>
                  <a:gd name="T8" fmla="+- 0 7662 7646"/>
                  <a:gd name="T9" fmla="*/ T8 w 17"/>
                  <a:gd name="T10" fmla="+- 0 8928 8916"/>
                  <a:gd name="T11" fmla="*/ 8928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6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07" name="Group 12809"/>
            <p:cNvGrpSpPr>
              <a:grpSpLocks/>
            </p:cNvGrpSpPr>
            <p:nvPr/>
          </p:nvGrpSpPr>
          <p:grpSpPr bwMode="auto">
            <a:xfrm>
              <a:off x="7336" y="8878"/>
              <a:ext cx="48" cy="24"/>
              <a:chOff x="7336" y="8878"/>
              <a:chExt cx="48" cy="24"/>
            </a:xfrm>
          </p:grpSpPr>
          <p:sp>
            <p:nvSpPr>
              <p:cNvPr id="19648" name="Freeform 12810"/>
              <p:cNvSpPr>
                <a:spLocks/>
              </p:cNvSpPr>
              <p:nvPr/>
            </p:nvSpPr>
            <p:spPr bwMode="auto">
              <a:xfrm>
                <a:off x="7336" y="8878"/>
                <a:ext cx="48" cy="24"/>
              </a:xfrm>
              <a:custGeom>
                <a:avLst/>
                <a:gdLst>
                  <a:gd name="T0" fmla="+- 0 7348 7336"/>
                  <a:gd name="T1" fmla="*/ T0 w 48"/>
                  <a:gd name="T2" fmla="+- 0 8878 8878"/>
                  <a:gd name="T3" fmla="*/ 8878 h 24"/>
                  <a:gd name="T4" fmla="+- 0 7346 7336"/>
                  <a:gd name="T5" fmla="*/ T4 w 48"/>
                  <a:gd name="T6" fmla="+- 0 8880 8878"/>
                  <a:gd name="T7" fmla="*/ 8880 h 24"/>
                  <a:gd name="T8" fmla="+- 0 7343 7336"/>
                  <a:gd name="T9" fmla="*/ T8 w 48"/>
                  <a:gd name="T10" fmla="+- 0 8880 8878"/>
                  <a:gd name="T11" fmla="*/ 8880 h 24"/>
                  <a:gd name="T12" fmla="+- 0 7341 7336"/>
                  <a:gd name="T13" fmla="*/ T12 w 48"/>
                  <a:gd name="T14" fmla="+- 0 8880 8878"/>
                  <a:gd name="T15" fmla="*/ 8880 h 24"/>
                  <a:gd name="T16" fmla="+- 0 7341 7336"/>
                  <a:gd name="T17" fmla="*/ T16 w 48"/>
                  <a:gd name="T18" fmla="+- 0 8882 8878"/>
                  <a:gd name="T19" fmla="*/ 8882 h 24"/>
                  <a:gd name="T20" fmla="+- 0 7338 7336"/>
                  <a:gd name="T21" fmla="*/ T20 w 48"/>
                  <a:gd name="T22" fmla="+- 0 8882 8878"/>
                  <a:gd name="T23" fmla="*/ 8882 h 24"/>
                  <a:gd name="T24" fmla="+- 0 7338 7336"/>
                  <a:gd name="T25" fmla="*/ T24 w 48"/>
                  <a:gd name="T26" fmla="+- 0 8885 8878"/>
                  <a:gd name="T27" fmla="*/ 8885 h 24"/>
                  <a:gd name="T28" fmla="+- 0 7336 7336"/>
                  <a:gd name="T29" fmla="*/ T28 w 48"/>
                  <a:gd name="T30" fmla="+- 0 8885 8878"/>
                  <a:gd name="T31" fmla="*/ 8885 h 24"/>
                  <a:gd name="T32" fmla="+- 0 7336 7336"/>
                  <a:gd name="T33" fmla="*/ T32 w 48"/>
                  <a:gd name="T34" fmla="+- 0 8887 8878"/>
                  <a:gd name="T35" fmla="*/ 8887 h 24"/>
                  <a:gd name="T36" fmla="+- 0 7336 7336"/>
                  <a:gd name="T37" fmla="*/ T36 w 48"/>
                  <a:gd name="T38" fmla="+- 0 8890 8878"/>
                  <a:gd name="T39" fmla="*/ 8890 h 24"/>
                  <a:gd name="T40" fmla="+- 0 7336 7336"/>
                  <a:gd name="T41" fmla="*/ T40 w 48"/>
                  <a:gd name="T42" fmla="+- 0 8892 8878"/>
                  <a:gd name="T43" fmla="*/ 8892 h 24"/>
                  <a:gd name="T44" fmla="+- 0 7338 7336"/>
                  <a:gd name="T45" fmla="*/ T44 w 48"/>
                  <a:gd name="T46" fmla="+- 0 8894 8878"/>
                  <a:gd name="T47" fmla="*/ 8894 h 24"/>
                  <a:gd name="T48" fmla="+- 0 7341 7336"/>
                  <a:gd name="T49" fmla="*/ T48 w 48"/>
                  <a:gd name="T50" fmla="+- 0 8897 8878"/>
                  <a:gd name="T51" fmla="*/ 8897 h 24"/>
                  <a:gd name="T52" fmla="+- 0 7343 7336"/>
                  <a:gd name="T53" fmla="*/ T52 w 48"/>
                  <a:gd name="T54" fmla="+- 0 8897 8878"/>
                  <a:gd name="T55" fmla="*/ 8897 h 24"/>
                  <a:gd name="T56" fmla="+- 0 7343 7336"/>
                  <a:gd name="T57" fmla="*/ T56 w 48"/>
                  <a:gd name="T58" fmla="+- 0 8899 8878"/>
                  <a:gd name="T59" fmla="*/ 8899 h 24"/>
                  <a:gd name="T60" fmla="+- 0 7346 7336"/>
                  <a:gd name="T61" fmla="*/ T60 w 48"/>
                  <a:gd name="T62" fmla="+- 0 8899 8878"/>
                  <a:gd name="T63" fmla="*/ 8899 h 24"/>
                  <a:gd name="T64" fmla="+- 0 7348 7336"/>
                  <a:gd name="T65" fmla="*/ T64 w 48"/>
                  <a:gd name="T66" fmla="+- 0 8899 8878"/>
                  <a:gd name="T67" fmla="*/ 8899 h 24"/>
                  <a:gd name="T68" fmla="+- 0 7350 7336"/>
                  <a:gd name="T69" fmla="*/ T68 w 48"/>
                  <a:gd name="T70" fmla="+- 0 8899 8878"/>
                  <a:gd name="T71" fmla="*/ 8899 h 24"/>
                  <a:gd name="T72" fmla="+- 0 7350 7336"/>
                  <a:gd name="T73" fmla="*/ T72 w 48"/>
                  <a:gd name="T74" fmla="+- 0 8902 8878"/>
                  <a:gd name="T75" fmla="*/ 8902 h 24"/>
                  <a:gd name="T76" fmla="+- 0 7367 7336"/>
                  <a:gd name="T77" fmla="*/ T76 w 48"/>
                  <a:gd name="T78" fmla="+- 0 8902 8878"/>
                  <a:gd name="T79" fmla="*/ 8902 h 24"/>
                  <a:gd name="T80" fmla="+- 0 7370 7336"/>
                  <a:gd name="T81" fmla="*/ T80 w 48"/>
                  <a:gd name="T82" fmla="+- 0 8899 8878"/>
                  <a:gd name="T83" fmla="*/ 8899 h 24"/>
                  <a:gd name="T84" fmla="+- 0 7372 7336"/>
                  <a:gd name="T85" fmla="*/ T84 w 48"/>
                  <a:gd name="T86" fmla="+- 0 8899 8878"/>
                  <a:gd name="T87" fmla="*/ 8899 h 24"/>
                  <a:gd name="T88" fmla="+- 0 7374 7336"/>
                  <a:gd name="T89" fmla="*/ T88 w 48"/>
                  <a:gd name="T90" fmla="+- 0 8899 8878"/>
                  <a:gd name="T91" fmla="*/ 8899 h 24"/>
                  <a:gd name="T92" fmla="+- 0 7377 7336"/>
                  <a:gd name="T93" fmla="*/ T92 w 48"/>
                  <a:gd name="T94" fmla="+- 0 8897 8878"/>
                  <a:gd name="T95" fmla="*/ 8897 h 24"/>
                  <a:gd name="T96" fmla="+- 0 7379 7336"/>
                  <a:gd name="T97" fmla="*/ T96 w 48"/>
                  <a:gd name="T98" fmla="+- 0 8897 8878"/>
                  <a:gd name="T99" fmla="*/ 8897 h 24"/>
                  <a:gd name="T100" fmla="+- 0 7379 7336"/>
                  <a:gd name="T101" fmla="*/ T100 w 48"/>
                  <a:gd name="T102" fmla="+- 0 8894 8878"/>
                  <a:gd name="T103" fmla="*/ 8894 h 24"/>
                  <a:gd name="T104" fmla="+- 0 7382 7336"/>
                  <a:gd name="T105" fmla="*/ T104 w 48"/>
                  <a:gd name="T106" fmla="+- 0 8894 8878"/>
                  <a:gd name="T107" fmla="*/ 8894 h 24"/>
                  <a:gd name="T108" fmla="+- 0 7382 7336"/>
                  <a:gd name="T109" fmla="*/ T108 w 48"/>
                  <a:gd name="T110" fmla="+- 0 8892 8878"/>
                  <a:gd name="T111" fmla="*/ 8892 h 24"/>
                  <a:gd name="T112" fmla="+- 0 7382 7336"/>
                  <a:gd name="T113" fmla="*/ T112 w 48"/>
                  <a:gd name="T114" fmla="+- 0 8890 8878"/>
                  <a:gd name="T115" fmla="*/ 8890 h 24"/>
                  <a:gd name="T116" fmla="+- 0 7384 7336"/>
                  <a:gd name="T117" fmla="*/ T116 w 48"/>
                  <a:gd name="T118" fmla="+- 0 8890 8878"/>
                  <a:gd name="T119" fmla="*/ 8890 h 24"/>
                  <a:gd name="T120" fmla="+- 0 7382 7336"/>
                  <a:gd name="T121" fmla="*/ T120 w 48"/>
                  <a:gd name="T122" fmla="+- 0 8887 8878"/>
                  <a:gd name="T123" fmla="*/ 8887 h 24"/>
                  <a:gd name="T124" fmla="+- 0 7382 7336"/>
                  <a:gd name="T125" fmla="*/ T124 w 48"/>
                  <a:gd name="T126" fmla="+- 0 8885 8878"/>
                  <a:gd name="T127" fmla="*/ 8885 h 24"/>
                  <a:gd name="T128" fmla="+- 0 7379 7336"/>
                  <a:gd name="T129" fmla="*/ T128 w 48"/>
                  <a:gd name="T130" fmla="+- 0 8885 8878"/>
                  <a:gd name="T131" fmla="*/ 8885 h 24"/>
                  <a:gd name="T132" fmla="+- 0 7379 7336"/>
                  <a:gd name="T133" fmla="*/ T132 w 48"/>
                  <a:gd name="T134" fmla="+- 0 8882 8878"/>
                  <a:gd name="T135" fmla="*/ 8882 h 24"/>
                  <a:gd name="T136" fmla="+- 0 7377 7336"/>
                  <a:gd name="T137" fmla="*/ T136 w 48"/>
                  <a:gd name="T138" fmla="+- 0 8882 8878"/>
                  <a:gd name="T139" fmla="*/ 8882 h 24"/>
                  <a:gd name="T140" fmla="+- 0 7377 7336"/>
                  <a:gd name="T141" fmla="*/ T140 w 48"/>
                  <a:gd name="T142" fmla="+- 0 8880 8878"/>
                  <a:gd name="T143" fmla="*/ 8880 h 24"/>
                  <a:gd name="T144" fmla="+- 0 7374 7336"/>
                  <a:gd name="T145" fmla="*/ T144 w 48"/>
                  <a:gd name="T146" fmla="+- 0 8880 8878"/>
                  <a:gd name="T147" fmla="*/ 8880 h 24"/>
                  <a:gd name="T148" fmla="+- 0 7372 7336"/>
                  <a:gd name="T149" fmla="*/ T148 w 48"/>
                  <a:gd name="T150" fmla="+- 0 8880 8878"/>
                  <a:gd name="T151" fmla="*/ 8880 h 24"/>
                  <a:gd name="T152" fmla="+- 0 7370 7336"/>
                  <a:gd name="T153" fmla="*/ T152 w 48"/>
                  <a:gd name="T154" fmla="+- 0 8878 8878"/>
                  <a:gd name="T155" fmla="*/ 887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</a:cxnLst>
                <a:rect l="0" t="0" r="r" b="b"/>
                <a:pathLst>
                  <a:path w="48" h="24">
                    <a:moveTo>
                      <a:pt x="12" y="0"/>
                    </a:moveTo>
                    <a:lnTo>
                      <a:pt x="10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10" y="21"/>
                    </a:lnTo>
                    <a:lnTo>
                      <a:pt x="12" y="21"/>
                    </a:lnTo>
                    <a:lnTo>
                      <a:pt x="14" y="21"/>
                    </a:lnTo>
                    <a:lnTo>
                      <a:pt x="14" y="24"/>
                    </a:lnTo>
                    <a:lnTo>
                      <a:pt x="31" y="24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3" y="16"/>
                    </a:lnTo>
                    <a:lnTo>
                      <a:pt x="46" y="16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6" y="9"/>
                    </a:lnTo>
                    <a:lnTo>
                      <a:pt x="46" y="7"/>
                    </a:lnTo>
                    <a:lnTo>
                      <a:pt x="43" y="7"/>
                    </a:lnTo>
                    <a:lnTo>
                      <a:pt x="43" y="4"/>
                    </a:lnTo>
                    <a:lnTo>
                      <a:pt x="41" y="4"/>
                    </a:lnTo>
                    <a:lnTo>
                      <a:pt x="41" y="2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08" name="Group 12811"/>
            <p:cNvGrpSpPr>
              <a:grpSpLocks/>
            </p:cNvGrpSpPr>
            <p:nvPr/>
          </p:nvGrpSpPr>
          <p:grpSpPr bwMode="auto">
            <a:xfrm>
              <a:off x="7346" y="8832"/>
              <a:ext cx="26" cy="48"/>
              <a:chOff x="7346" y="8832"/>
              <a:chExt cx="26" cy="48"/>
            </a:xfrm>
          </p:grpSpPr>
          <p:sp>
            <p:nvSpPr>
              <p:cNvPr id="19647" name="Freeform 12812"/>
              <p:cNvSpPr>
                <a:spLocks/>
              </p:cNvSpPr>
              <p:nvPr/>
            </p:nvSpPr>
            <p:spPr bwMode="auto">
              <a:xfrm>
                <a:off x="7346" y="8832"/>
                <a:ext cx="26" cy="48"/>
              </a:xfrm>
              <a:custGeom>
                <a:avLst/>
                <a:gdLst>
                  <a:gd name="T0" fmla="+- 0 7372 7346"/>
                  <a:gd name="T1" fmla="*/ T0 w 26"/>
                  <a:gd name="T2" fmla="+- 0 8880 8832"/>
                  <a:gd name="T3" fmla="*/ 8880 h 48"/>
                  <a:gd name="T4" fmla="+- 0 7372 7346"/>
                  <a:gd name="T5" fmla="*/ T4 w 26"/>
                  <a:gd name="T6" fmla="+- 0 8880 8832"/>
                  <a:gd name="T7" fmla="*/ 8880 h 48"/>
                  <a:gd name="T8" fmla="+- 0 7372 7346"/>
                  <a:gd name="T9" fmla="*/ T8 w 26"/>
                  <a:gd name="T10" fmla="+- 0 8856 8832"/>
                  <a:gd name="T11" fmla="*/ 8856 h 48"/>
                  <a:gd name="T12" fmla="+- 0 7370 7346"/>
                  <a:gd name="T13" fmla="*/ T12 w 26"/>
                  <a:gd name="T14" fmla="+- 0 8854 8832"/>
                  <a:gd name="T15" fmla="*/ 8854 h 48"/>
                  <a:gd name="T16" fmla="+- 0 7370 7346"/>
                  <a:gd name="T17" fmla="*/ T16 w 26"/>
                  <a:gd name="T18" fmla="+- 0 8851 8832"/>
                  <a:gd name="T19" fmla="*/ 8851 h 48"/>
                  <a:gd name="T20" fmla="+- 0 7367 7346"/>
                  <a:gd name="T21" fmla="*/ T20 w 26"/>
                  <a:gd name="T22" fmla="+- 0 8849 8832"/>
                  <a:gd name="T23" fmla="*/ 8849 h 48"/>
                  <a:gd name="T24" fmla="+- 0 7367 7346"/>
                  <a:gd name="T25" fmla="*/ T24 w 26"/>
                  <a:gd name="T26" fmla="+- 0 8846 8832"/>
                  <a:gd name="T27" fmla="*/ 8846 h 48"/>
                  <a:gd name="T28" fmla="+- 0 7365 7346"/>
                  <a:gd name="T29" fmla="*/ T28 w 26"/>
                  <a:gd name="T30" fmla="+- 0 8846 8832"/>
                  <a:gd name="T31" fmla="*/ 8846 h 48"/>
                  <a:gd name="T32" fmla="+- 0 7362 7346"/>
                  <a:gd name="T33" fmla="*/ T32 w 26"/>
                  <a:gd name="T34" fmla="+- 0 8844 8832"/>
                  <a:gd name="T35" fmla="*/ 8844 h 48"/>
                  <a:gd name="T36" fmla="+- 0 7365 7346"/>
                  <a:gd name="T37" fmla="*/ T36 w 26"/>
                  <a:gd name="T38" fmla="+- 0 8842 8832"/>
                  <a:gd name="T39" fmla="*/ 8842 h 48"/>
                  <a:gd name="T40" fmla="+- 0 7365 7346"/>
                  <a:gd name="T41" fmla="*/ T40 w 26"/>
                  <a:gd name="T42" fmla="+- 0 8839 8832"/>
                  <a:gd name="T43" fmla="*/ 8839 h 48"/>
                  <a:gd name="T44" fmla="+- 0 7365 7346"/>
                  <a:gd name="T45" fmla="*/ T44 w 26"/>
                  <a:gd name="T46" fmla="+- 0 8837 8832"/>
                  <a:gd name="T47" fmla="*/ 8837 h 48"/>
                  <a:gd name="T48" fmla="+- 0 7362 7346"/>
                  <a:gd name="T49" fmla="*/ T48 w 26"/>
                  <a:gd name="T50" fmla="+- 0 8837 8832"/>
                  <a:gd name="T51" fmla="*/ 8837 h 48"/>
                  <a:gd name="T52" fmla="+- 0 7362 7346"/>
                  <a:gd name="T53" fmla="*/ T52 w 26"/>
                  <a:gd name="T54" fmla="+- 0 8834 8832"/>
                  <a:gd name="T55" fmla="*/ 8834 h 48"/>
                  <a:gd name="T56" fmla="+- 0 7362 7346"/>
                  <a:gd name="T57" fmla="*/ T56 w 26"/>
                  <a:gd name="T58" fmla="+- 0 8832 8832"/>
                  <a:gd name="T59" fmla="*/ 8832 h 48"/>
                  <a:gd name="T60" fmla="+- 0 7360 7346"/>
                  <a:gd name="T61" fmla="*/ T60 w 26"/>
                  <a:gd name="T62" fmla="+- 0 8832 8832"/>
                  <a:gd name="T63" fmla="*/ 8832 h 48"/>
                  <a:gd name="T64" fmla="+- 0 7358 7346"/>
                  <a:gd name="T65" fmla="*/ T64 w 26"/>
                  <a:gd name="T66" fmla="+- 0 8832 8832"/>
                  <a:gd name="T67" fmla="*/ 8832 h 48"/>
                  <a:gd name="T68" fmla="+- 0 7358 7346"/>
                  <a:gd name="T69" fmla="*/ T68 w 26"/>
                  <a:gd name="T70" fmla="+- 0 8834 8832"/>
                  <a:gd name="T71" fmla="*/ 8834 h 48"/>
                  <a:gd name="T72" fmla="+- 0 7355 7346"/>
                  <a:gd name="T73" fmla="*/ T72 w 26"/>
                  <a:gd name="T74" fmla="+- 0 8834 8832"/>
                  <a:gd name="T75" fmla="*/ 8834 h 48"/>
                  <a:gd name="T76" fmla="+- 0 7355 7346"/>
                  <a:gd name="T77" fmla="*/ T76 w 26"/>
                  <a:gd name="T78" fmla="+- 0 8837 8832"/>
                  <a:gd name="T79" fmla="*/ 8837 h 48"/>
                  <a:gd name="T80" fmla="+- 0 7355 7346"/>
                  <a:gd name="T81" fmla="*/ T80 w 26"/>
                  <a:gd name="T82" fmla="+- 0 8839 8832"/>
                  <a:gd name="T83" fmla="*/ 8839 h 48"/>
                  <a:gd name="T84" fmla="+- 0 7355 7346"/>
                  <a:gd name="T85" fmla="*/ T84 w 26"/>
                  <a:gd name="T86" fmla="+- 0 8842 8832"/>
                  <a:gd name="T87" fmla="*/ 8842 h 48"/>
                  <a:gd name="T88" fmla="+- 0 7355 7346"/>
                  <a:gd name="T89" fmla="*/ T88 w 26"/>
                  <a:gd name="T90" fmla="+- 0 8844 8832"/>
                  <a:gd name="T91" fmla="*/ 8844 h 48"/>
                  <a:gd name="T92" fmla="+- 0 7358 7346"/>
                  <a:gd name="T93" fmla="*/ T92 w 26"/>
                  <a:gd name="T94" fmla="+- 0 8844 8832"/>
                  <a:gd name="T95" fmla="*/ 8844 h 48"/>
                  <a:gd name="T96" fmla="+- 0 7355 7346"/>
                  <a:gd name="T97" fmla="*/ T96 w 26"/>
                  <a:gd name="T98" fmla="+- 0 8844 8832"/>
                  <a:gd name="T99" fmla="*/ 8844 h 48"/>
                  <a:gd name="T100" fmla="+- 0 7355 7346"/>
                  <a:gd name="T101" fmla="*/ T100 w 26"/>
                  <a:gd name="T102" fmla="+- 0 8846 8832"/>
                  <a:gd name="T103" fmla="*/ 8846 h 48"/>
                  <a:gd name="T104" fmla="+- 0 7353 7346"/>
                  <a:gd name="T105" fmla="*/ T104 w 26"/>
                  <a:gd name="T106" fmla="+- 0 8846 8832"/>
                  <a:gd name="T107" fmla="*/ 8846 h 48"/>
                  <a:gd name="T108" fmla="+- 0 7353 7346"/>
                  <a:gd name="T109" fmla="*/ T108 w 26"/>
                  <a:gd name="T110" fmla="+- 0 8849 8832"/>
                  <a:gd name="T111" fmla="*/ 8849 h 48"/>
                  <a:gd name="T112" fmla="+- 0 7350 7346"/>
                  <a:gd name="T113" fmla="*/ T112 w 26"/>
                  <a:gd name="T114" fmla="+- 0 8849 8832"/>
                  <a:gd name="T115" fmla="*/ 8849 h 48"/>
                  <a:gd name="T116" fmla="+- 0 7350 7346"/>
                  <a:gd name="T117" fmla="*/ T116 w 26"/>
                  <a:gd name="T118" fmla="+- 0 8851 8832"/>
                  <a:gd name="T119" fmla="*/ 8851 h 48"/>
                  <a:gd name="T120" fmla="+- 0 7348 7346"/>
                  <a:gd name="T121" fmla="*/ T120 w 26"/>
                  <a:gd name="T122" fmla="+- 0 8854 8832"/>
                  <a:gd name="T123" fmla="*/ 8854 h 48"/>
                  <a:gd name="T124" fmla="+- 0 7348 7346"/>
                  <a:gd name="T125" fmla="*/ T124 w 26"/>
                  <a:gd name="T126" fmla="+- 0 8856 8832"/>
                  <a:gd name="T127" fmla="*/ 8856 h 48"/>
                  <a:gd name="T128" fmla="+- 0 7348 7346"/>
                  <a:gd name="T129" fmla="*/ T128 w 26"/>
                  <a:gd name="T130" fmla="+- 0 8858 8832"/>
                  <a:gd name="T131" fmla="*/ 8858 h 48"/>
                  <a:gd name="T132" fmla="+- 0 7346 7346"/>
                  <a:gd name="T133" fmla="*/ T132 w 26"/>
                  <a:gd name="T134" fmla="+- 0 8861 8832"/>
                  <a:gd name="T135" fmla="*/ 8861 h 48"/>
                  <a:gd name="T136" fmla="+- 0 7346 7346"/>
                  <a:gd name="T137" fmla="*/ T136 w 26"/>
                  <a:gd name="T138" fmla="+- 0 8863 8832"/>
                  <a:gd name="T139" fmla="*/ 8863 h 48"/>
                  <a:gd name="T140" fmla="+- 0 7346 7346"/>
                  <a:gd name="T141" fmla="*/ T140 w 26"/>
                  <a:gd name="T142" fmla="+- 0 8866 8832"/>
                  <a:gd name="T143" fmla="*/ 8866 h 48"/>
                  <a:gd name="T144" fmla="+- 0 7346 7346"/>
                  <a:gd name="T145" fmla="*/ T144 w 26"/>
                  <a:gd name="T146" fmla="+- 0 8868 8832"/>
                  <a:gd name="T147" fmla="*/ 8868 h 48"/>
                  <a:gd name="T148" fmla="+- 0 7346 7346"/>
                  <a:gd name="T149" fmla="*/ T148 w 26"/>
                  <a:gd name="T150" fmla="+- 0 8870 8832"/>
                  <a:gd name="T151" fmla="*/ 8870 h 48"/>
                  <a:gd name="T152" fmla="+- 0 7346 7346"/>
                  <a:gd name="T153" fmla="*/ T152 w 26"/>
                  <a:gd name="T154" fmla="+- 0 8873 8832"/>
                  <a:gd name="T155" fmla="*/ 8873 h 48"/>
                  <a:gd name="T156" fmla="+- 0 7348 7346"/>
                  <a:gd name="T157" fmla="*/ T156 w 26"/>
                  <a:gd name="T158" fmla="+- 0 8875 8832"/>
                  <a:gd name="T159" fmla="*/ 8875 h 48"/>
                  <a:gd name="T160" fmla="+- 0 7348 7346"/>
                  <a:gd name="T161" fmla="*/ T160 w 26"/>
                  <a:gd name="T162" fmla="+- 0 8878 8832"/>
                  <a:gd name="T163" fmla="*/ 8878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26" h="48">
                    <a:moveTo>
                      <a:pt x="26" y="48"/>
                    </a:moveTo>
                    <a:lnTo>
                      <a:pt x="26" y="48"/>
                    </a:lnTo>
                    <a:lnTo>
                      <a:pt x="26" y="24"/>
                    </a:lnTo>
                    <a:lnTo>
                      <a:pt x="24" y="22"/>
                    </a:lnTo>
                    <a:lnTo>
                      <a:pt x="24" y="19"/>
                    </a:lnTo>
                    <a:lnTo>
                      <a:pt x="21" y="17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16" y="12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2" y="43"/>
                    </a:lnTo>
                    <a:lnTo>
                      <a:pt x="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09" name="Group 12813"/>
            <p:cNvGrpSpPr>
              <a:grpSpLocks/>
            </p:cNvGrpSpPr>
            <p:nvPr/>
          </p:nvGrpSpPr>
          <p:grpSpPr bwMode="auto">
            <a:xfrm>
              <a:off x="7360" y="8902"/>
              <a:ext cx="14" cy="12"/>
              <a:chOff x="7360" y="8902"/>
              <a:chExt cx="14" cy="12"/>
            </a:xfrm>
          </p:grpSpPr>
          <p:sp>
            <p:nvSpPr>
              <p:cNvPr id="19646" name="Freeform 12814"/>
              <p:cNvSpPr>
                <a:spLocks/>
              </p:cNvSpPr>
              <p:nvPr/>
            </p:nvSpPr>
            <p:spPr bwMode="auto">
              <a:xfrm>
                <a:off x="7360" y="8902"/>
                <a:ext cx="14" cy="12"/>
              </a:xfrm>
              <a:custGeom>
                <a:avLst/>
                <a:gdLst>
                  <a:gd name="T0" fmla="+- 0 7360 7360"/>
                  <a:gd name="T1" fmla="*/ T0 w 14"/>
                  <a:gd name="T2" fmla="+- 0 8902 8902"/>
                  <a:gd name="T3" fmla="*/ 8902 h 12"/>
                  <a:gd name="T4" fmla="+- 0 7360 7360"/>
                  <a:gd name="T5" fmla="*/ T4 w 14"/>
                  <a:gd name="T6" fmla="+- 0 8914 8902"/>
                  <a:gd name="T7" fmla="*/ 8914 h 12"/>
                  <a:gd name="T8" fmla="+- 0 7374 7360"/>
                  <a:gd name="T9" fmla="*/ T8 w 14"/>
                  <a:gd name="T10" fmla="+- 0 8914 8902"/>
                  <a:gd name="T11" fmla="*/ 8914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4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10" name="Group 12815"/>
            <p:cNvGrpSpPr>
              <a:grpSpLocks/>
            </p:cNvGrpSpPr>
            <p:nvPr/>
          </p:nvGrpSpPr>
          <p:grpSpPr bwMode="auto">
            <a:xfrm>
              <a:off x="7504" y="9067"/>
              <a:ext cx="48" cy="70"/>
              <a:chOff x="7504" y="9067"/>
              <a:chExt cx="48" cy="70"/>
            </a:xfrm>
          </p:grpSpPr>
          <p:sp>
            <p:nvSpPr>
              <p:cNvPr id="19645" name="Freeform 12816"/>
              <p:cNvSpPr>
                <a:spLocks/>
              </p:cNvSpPr>
              <p:nvPr/>
            </p:nvSpPr>
            <p:spPr bwMode="auto">
              <a:xfrm>
                <a:off x="7504" y="9067"/>
                <a:ext cx="48" cy="70"/>
              </a:xfrm>
              <a:custGeom>
                <a:avLst/>
                <a:gdLst>
                  <a:gd name="T0" fmla="+- 0 7516 7504"/>
                  <a:gd name="T1" fmla="*/ T0 w 48"/>
                  <a:gd name="T2" fmla="+- 0 9115 9067"/>
                  <a:gd name="T3" fmla="*/ 9115 h 70"/>
                  <a:gd name="T4" fmla="+- 0 7511 7504"/>
                  <a:gd name="T5" fmla="*/ T4 w 48"/>
                  <a:gd name="T6" fmla="+- 0 9115 9067"/>
                  <a:gd name="T7" fmla="*/ 9115 h 70"/>
                  <a:gd name="T8" fmla="+- 0 7509 7504"/>
                  <a:gd name="T9" fmla="*/ T8 w 48"/>
                  <a:gd name="T10" fmla="+- 0 9118 9067"/>
                  <a:gd name="T11" fmla="*/ 9118 h 70"/>
                  <a:gd name="T12" fmla="+- 0 7506 7504"/>
                  <a:gd name="T13" fmla="*/ T12 w 48"/>
                  <a:gd name="T14" fmla="+- 0 9122 9067"/>
                  <a:gd name="T15" fmla="*/ 9122 h 70"/>
                  <a:gd name="T16" fmla="+- 0 7504 7504"/>
                  <a:gd name="T17" fmla="*/ T16 w 48"/>
                  <a:gd name="T18" fmla="+- 0 9125 9067"/>
                  <a:gd name="T19" fmla="*/ 9125 h 70"/>
                  <a:gd name="T20" fmla="+- 0 7506 7504"/>
                  <a:gd name="T21" fmla="*/ T20 w 48"/>
                  <a:gd name="T22" fmla="+- 0 9127 9067"/>
                  <a:gd name="T23" fmla="*/ 9127 h 70"/>
                  <a:gd name="T24" fmla="+- 0 7509 7504"/>
                  <a:gd name="T25" fmla="*/ T24 w 48"/>
                  <a:gd name="T26" fmla="+- 0 9132 9067"/>
                  <a:gd name="T27" fmla="*/ 9132 h 70"/>
                  <a:gd name="T28" fmla="+- 0 7511 7504"/>
                  <a:gd name="T29" fmla="*/ T28 w 48"/>
                  <a:gd name="T30" fmla="+- 0 9134 9067"/>
                  <a:gd name="T31" fmla="*/ 9134 h 70"/>
                  <a:gd name="T32" fmla="+- 0 7516 7504"/>
                  <a:gd name="T33" fmla="*/ T32 w 48"/>
                  <a:gd name="T34" fmla="+- 0 9134 9067"/>
                  <a:gd name="T35" fmla="*/ 9134 h 70"/>
                  <a:gd name="T36" fmla="+- 0 7538 7504"/>
                  <a:gd name="T37" fmla="*/ T36 w 48"/>
                  <a:gd name="T38" fmla="+- 0 9137 9067"/>
                  <a:gd name="T39" fmla="*/ 9137 h 70"/>
                  <a:gd name="T40" fmla="+- 0 7542 7504"/>
                  <a:gd name="T41" fmla="*/ T40 w 48"/>
                  <a:gd name="T42" fmla="+- 0 9134 9067"/>
                  <a:gd name="T43" fmla="*/ 9134 h 70"/>
                  <a:gd name="T44" fmla="+- 0 7547 7504"/>
                  <a:gd name="T45" fmla="*/ T44 w 48"/>
                  <a:gd name="T46" fmla="+- 0 9132 9067"/>
                  <a:gd name="T47" fmla="*/ 9132 h 70"/>
                  <a:gd name="T48" fmla="+- 0 7550 7504"/>
                  <a:gd name="T49" fmla="*/ T48 w 48"/>
                  <a:gd name="T50" fmla="+- 0 9130 9067"/>
                  <a:gd name="T51" fmla="*/ 9130 h 70"/>
                  <a:gd name="T52" fmla="+- 0 7552 7504"/>
                  <a:gd name="T53" fmla="*/ T52 w 48"/>
                  <a:gd name="T54" fmla="+- 0 9127 9067"/>
                  <a:gd name="T55" fmla="*/ 9127 h 70"/>
                  <a:gd name="T56" fmla="+- 0 7552 7504"/>
                  <a:gd name="T57" fmla="*/ T56 w 48"/>
                  <a:gd name="T58" fmla="+- 0 9122 9067"/>
                  <a:gd name="T59" fmla="*/ 9122 h 70"/>
                  <a:gd name="T60" fmla="+- 0 7550 7504"/>
                  <a:gd name="T61" fmla="*/ T60 w 48"/>
                  <a:gd name="T62" fmla="+- 0 9120 9067"/>
                  <a:gd name="T63" fmla="*/ 9120 h 70"/>
                  <a:gd name="T64" fmla="+- 0 7547 7504"/>
                  <a:gd name="T65" fmla="*/ T64 w 48"/>
                  <a:gd name="T66" fmla="+- 0 9118 9067"/>
                  <a:gd name="T67" fmla="*/ 9118 h 70"/>
                  <a:gd name="T68" fmla="+- 0 7545 7504"/>
                  <a:gd name="T69" fmla="*/ T68 w 48"/>
                  <a:gd name="T70" fmla="+- 0 9115 9067"/>
                  <a:gd name="T71" fmla="*/ 9115 h 70"/>
                  <a:gd name="T72" fmla="+- 0 7540 7504"/>
                  <a:gd name="T73" fmla="*/ T72 w 48"/>
                  <a:gd name="T74" fmla="+- 0 9115 9067"/>
                  <a:gd name="T75" fmla="*/ 9115 h 70"/>
                  <a:gd name="T76" fmla="+- 0 7542 7504"/>
                  <a:gd name="T77" fmla="*/ T76 w 48"/>
                  <a:gd name="T78" fmla="+- 0 9110 9067"/>
                  <a:gd name="T79" fmla="*/ 9110 h 70"/>
                  <a:gd name="T80" fmla="+- 0 7542 7504"/>
                  <a:gd name="T81" fmla="*/ T80 w 48"/>
                  <a:gd name="T82" fmla="+- 0 9096 9067"/>
                  <a:gd name="T83" fmla="*/ 9096 h 70"/>
                  <a:gd name="T84" fmla="+- 0 7540 7504"/>
                  <a:gd name="T85" fmla="*/ T84 w 48"/>
                  <a:gd name="T86" fmla="+- 0 9091 9067"/>
                  <a:gd name="T87" fmla="*/ 9091 h 70"/>
                  <a:gd name="T88" fmla="+- 0 7538 7504"/>
                  <a:gd name="T89" fmla="*/ T88 w 48"/>
                  <a:gd name="T90" fmla="+- 0 9086 9067"/>
                  <a:gd name="T91" fmla="*/ 9086 h 70"/>
                  <a:gd name="T92" fmla="+- 0 7535 7504"/>
                  <a:gd name="T93" fmla="*/ T92 w 48"/>
                  <a:gd name="T94" fmla="+- 0 9084 9067"/>
                  <a:gd name="T95" fmla="*/ 9084 h 70"/>
                  <a:gd name="T96" fmla="+- 0 7533 7504"/>
                  <a:gd name="T97" fmla="*/ T96 w 48"/>
                  <a:gd name="T98" fmla="+- 0 9082 9067"/>
                  <a:gd name="T99" fmla="*/ 9082 h 70"/>
                  <a:gd name="T100" fmla="+- 0 7533 7504"/>
                  <a:gd name="T101" fmla="*/ T100 w 48"/>
                  <a:gd name="T102" fmla="+- 0 9079 9067"/>
                  <a:gd name="T103" fmla="*/ 9079 h 70"/>
                  <a:gd name="T104" fmla="+- 0 7533 7504"/>
                  <a:gd name="T105" fmla="*/ T104 w 48"/>
                  <a:gd name="T106" fmla="+- 0 9074 9067"/>
                  <a:gd name="T107" fmla="*/ 9074 h 70"/>
                  <a:gd name="T108" fmla="+- 0 7533 7504"/>
                  <a:gd name="T109" fmla="*/ T108 w 48"/>
                  <a:gd name="T110" fmla="+- 0 9070 9067"/>
                  <a:gd name="T111" fmla="*/ 9070 h 70"/>
                  <a:gd name="T112" fmla="+- 0 7530 7504"/>
                  <a:gd name="T113" fmla="*/ T112 w 48"/>
                  <a:gd name="T114" fmla="+- 0 9067 9067"/>
                  <a:gd name="T115" fmla="*/ 9067 h 70"/>
                  <a:gd name="T116" fmla="+- 0 7528 7504"/>
                  <a:gd name="T117" fmla="*/ T116 w 48"/>
                  <a:gd name="T118" fmla="+- 0 9070 9067"/>
                  <a:gd name="T119" fmla="*/ 9070 h 70"/>
                  <a:gd name="T120" fmla="+- 0 7526 7504"/>
                  <a:gd name="T121" fmla="*/ T120 w 48"/>
                  <a:gd name="T122" fmla="+- 0 9072 9067"/>
                  <a:gd name="T123" fmla="*/ 9072 h 70"/>
                  <a:gd name="T124" fmla="+- 0 7523 7504"/>
                  <a:gd name="T125" fmla="*/ T124 w 48"/>
                  <a:gd name="T126" fmla="+- 0 9077 9067"/>
                  <a:gd name="T127" fmla="*/ 9077 h 70"/>
                  <a:gd name="T128" fmla="+- 0 7526 7504"/>
                  <a:gd name="T129" fmla="*/ T128 w 48"/>
                  <a:gd name="T130" fmla="+- 0 9079 9067"/>
                  <a:gd name="T131" fmla="*/ 9079 h 70"/>
                  <a:gd name="T132" fmla="+- 0 7523 7504"/>
                  <a:gd name="T133" fmla="*/ T132 w 48"/>
                  <a:gd name="T134" fmla="+- 0 9082 9067"/>
                  <a:gd name="T135" fmla="*/ 9082 h 70"/>
                  <a:gd name="T136" fmla="+- 0 7521 7504"/>
                  <a:gd name="T137" fmla="*/ T136 w 48"/>
                  <a:gd name="T138" fmla="+- 0 9084 9067"/>
                  <a:gd name="T139" fmla="*/ 9084 h 70"/>
                  <a:gd name="T140" fmla="+- 0 7518 7504"/>
                  <a:gd name="T141" fmla="*/ T140 w 48"/>
                  <a:gd name="T142" fmla="+- 0 9086 9067"/>
                  <a:gd name="T143" fmla="*/ 9086 h 70"/>
                  <a:gd name="T144" fmla="+- 0 7518 7504"/>
                  <a:gd name="T145" fmla="*/ T144 w 48"/>
                  <a:gd name="T146" fmla="+- 0 9091 9067"/>
                  <a:gd name="T147" fmla="*/ 9091 h 70"/>
                  <a:gd name="T148" fmla="+- 0 7516 7504"/>
                  <a:gd name="T149" fmla="*/ T148 w 48"/>
                  <a:gd name="T150" fmla="+- 0 9094 9067"/>
                  <a:gd name="T151" fmla="*/ 9094 h 70"/>
                  <a:gd name="T152" fmla="+- 0 7518 7504"/>
                  <a:gd name="T153" fmla="*/ T152 w 48"/>
                  <a:gd name="T154" fmla="+- 0 9115 9067"/>
                  <a:gd name="T155" fmla="*/ 911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</a:cxnLst>
                <a:rect l="0" t="0" r="r" b="b"/>
                <a:pathLst>
                  <a:path w="48" h="70">
                    <a:moveTo>
                      <a:pt x="14" y="48"/>
                    </a:moveTo>
                    <a:lnTo>
                      <a:pt x="12" y="48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7" y="51"/>
                    </a:lnTo>
                    <a:lnTo>
                      <a:pt x="5" y="51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3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7" y="67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4" y="70"/>
                    </a:lnTo>
                    <a:lnTo>
                      <a:pt x="34" y="70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1" y="67"/>
                    </a:lnTo>
                    <a:lnTo>
                      <a:pt x="43" y="65"/>
                    </a:lnTo>
                    <a:lnTo>
                      <a:pt x="46" y="65"/>
                    </a:lnTo>
                    <a:lnTo>
                      <a:pt x="46" y="63"/>
                    </a:lnTo>
                    <a:lnTo>
                      <a:pt x="48" y="63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6" y="51"/>
                    </a:lnTo>
                    <a:lnTo>
                      <a:pt x="43" y="51"/>
                    </a:lnTo>
                    <a:lnTo>
                      <a:pt x="41" y="51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8" y="43"/>
                    </a:lnTo>
                    <a:lnTo>
                      <a:pt x="38" y="41"/>
                    </a:lnTo>
                    <a:lnTo>
                      <a:pt x="38" y="29"/>
                    </a:lnTo>
                    <a:lnTo>
                      <a:pt x="36" y="27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5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4" y="3"/>
                    </a:lnTo>
                    <a:lnTo>
                      <a:pt x="22" y="3"/>
                    </a:lnTo>
                    <a:lnTo>
                      <a:pt x="22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22" y="15"/>
                    </a:lnTo>
                    <a:lnTo>
                      <a:pt x="19" y="15"/>
                    </a:lnTo>
                    <a:lnTo>
                      <a:pt x="19" y="17"/>
                    </a:lnTo>
                    <a:lnTo>
                      <a:pt x="17" y="17"/>
                    </a:lnTo>
                    <a:lnTo>
                      <a:pt x="17" y="19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2" y="46"/>
                    </a:lnTo>
                    <a:lnTo>
                      <a:pt x="14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11" name="Group 12817"/>
            <p:cNvGrpSpPr>
              <a:grpSpLocks/>
            </p:cNvGrpSpPr>
            <p:nvPr/>
          </p:nvGrpSpPr>
          <p:grpSpPr bwMode="auto">
            <a:xfrm>
              <a:off x="7528" y="9137"/>
              <a:ext cx="17" cy="14"/>
              <a:chOff x="7528" y="9137"/>
              <a:chExt cx="17" cy="14"/>
            </a:xfrm>
          </p:grpSpPr>
          <p:sp>
            <p:nvSpPr>
              <p:cNvPr id="19644" name="Freeform 12818"/>
              <p:cNvSpPr>
                <a:spLocks/>
              </p:cNvSpPr>
              <p:nvPr/>
            </p:nvSpPr>
            <p:spPr bwMode="auto">
              <a:xfrm>
                <a:off x="7528" y="9137"/>
                <a:ext cx="17" cy="14"/>
              </a:xfrm>
              <a:custGeom>
                <a:avLst/>
                <a:gdLst>
                  <a:gd name="T0" fmla="+- 0 7528 7528"/>
                  <a:gd name="T1" fmla="*/ T0 w 17"/>
                  <a:gd name="T2" fmla="+- 0 9137 9137"/>
                  <a:gd name="T3" fmla="*/ 9137 h 14"/>
                  <a:gd name="T4" fmla="+- 0 7528 7528"/>
                  <a:gd name="T5" fmla="*/ T4 w 17"/>
                  <a:gd name="T6" fmla="+- 0 9151 9137"/>
                  <a:gd name="T7" fmla="*/ 9151 h 14"/>
                  <a:gd name="T8" fmla="+- 0 7545 7528"/>
                  <a:gd name="T9" fmla="*/ T8 w 17"/>
                  <a:gd name="T10" fmla="+- 0 9151 9137"/>
                  <a:gd name="T11" fmla="*/ 915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12" name="Group 12819"/>
            <p:cNvGrpSpPr>
              <a:grpSpLocks/>
            </p:cNvGrpSpPr>
            <p:nvPr/>
          </p:nvGrpSpPr>
          <p:grpSpPr bwMode="auto">
            <a:xfrm>
              <a:off x="7139" y="9065"/>
              <a:ext cx="48" cy="70"/>
              <a:chOff x="7139" y="9065"/>
              <a:chExt cx="48" cy="70"/>
            </a:xfrm>
          </p:grpSpPr>
          <p:sp>
            <p:nvSpPr>
              <p:cNvPr id="19643" name="Freeform 12820"/>
              <p:cNvSpPr>
                <a:spLocks/>
              </p:cNvSpPr>
              <p:nvPr/>
            </p:nvSpPr>
            <p:spPr bwMode="auto">
              <a:xfrm>
                <a:off x="7139" y="9065"/>
                <a:ext cx="48" cy="70"/>
              </a:xfrm>
              <a:custGeom>
                <a:avLst/>
                <a:gdLst>
                  <a:gd name="T0" fmla="+- 0 7151 7139"/>
                  <a:gd name="T1" fmla="*/ T0 w 48"/>
                  <a:gd name="T2" fmla="+- 0 9113 9065"/>
                  <a:gd name="T3" fmla="*/ 9113 h 70"/>
                  <a:gd name="T4" fmla="+- 0 7146 7139"/>
                  <a:gd name="T5" fmla="*/ T4 w 48"/>
                  <a:gd name="T6" fmla="+- 0 9113 9065"/>
                  <a:gd name="T7" fmla="*/ 9113 h 70"/>
                  <a:gd name="T8" fmla="+- 0 7144 7139"/>
                  <a:gd name="T9" fmla="*/ T8 w 48"/>
                  <a:gd name="T10" fmla="+- 0 9115 9065"/>
                  <a:gd name="T11" fmla="*/ 9115 h 70"/>
                  <a:gd name="T12" fmla="+- 0 7142 7139"/>
                  <a:gd name="T13" fmla="*/ T12 w 48"/>
                  <a:gd name="T14" fmla="+- 0 9120 9065"/>
                  <a:gd name="T15" fmla="*/ 9120 h 70"/>
                  <a:gd name="T16" fmla="+- 0 7139 7139"/>
                  <a:gd name="T17" fmla="*/ T16 w 48"/>
                  <a:gd name="T18" fmla="+- 0 9122 9065"/>
                  <a:gd name="T19" fmla="*/ 9122 h 70"/>
                  <a:gd name="T20" fmla="+- 0 7142 7139"/>
                  <a:gd name="T21" fmla="*/ T20 w 48"/>
                  <a:gd name="T22" fmla="+- 0 9125 9065"/>
                  <a:gd name="T23" fmla="*/ 9125 h 70"/>
                  <a:gd name="T24" fmla="+- 0 7144 7139"/>
                  <a:gd name="T25" fmla="*/ T24 w 48"/>
                  <a:gd name="T26" fmla="+- 0 9130 9065"/>
                  <a:gd name="T27" fmla="*/ 9130 h 70"/>
                  <a:gd name="T28" fmla="+- 0 7146 7139"/>
                  <a:gd name="T29" fmla="*/ T28 w 48"/>
                  <a:gd name="T30" fmla="+- 0 9132 9065"/>
                  <a:gd name="T31" fmla="*/ 9132 h 70"/>
                  <a:gd name="T32" fmla="+- 0 7151 7139"/>
                  <a:gd name="T33" fmla="*/ T32 w 48"/>
                  <a:gd name="T34" fmla="+- 0 9132 9065"/>
                  <a:gd name="T35" fmla="*/ 9132 h 70"/>
                  <a:gd name="T36" fmla="+- 0 7173 7139"/>
                  <a:gd name="T37" fmla="*/ T36 w 48"/>
                  <a:gd name="T38" fmla="+- 0 9134 9065"/>
                  <a:gd name="T39" fmla="*/ 9134 h 70"/>
                  <a:gd name="T40" fmla="+- 0 7178 7139"/>
                  <a:gd name="T41" fmla="*/ T40 w 48"/>
                  <a:gd name="T42" fmla="+- 0 9132 9065"/>
                  <a:gd name="T43" fmla="*/ 9132 h 70"/>
                  <a:gd name="T44" fmla="+- 0 7180 7139"/>
                  <a:gd name="T45" fmla="*/ T44 w 48"/>
                  <a:gd name="T46" fmla="+- 0 9130 9065"/>
                  <a:gd name="T47" fmla="*/ 9130 h 70"/>
                  <a:gd name="T48" fmla="+- 0 7185 7139"/>
                  <a:gd name="T49" fmla="*/ T48 w 48"/>
                  <a:gd name="T50" fmla="+- 0 9130 9065"/>
                  <a:gd name="T51" fmla="*/ 9130 h 70"/>
                  <a:gd name="T52" fmla="+- 0 7187 7139"/>
                  <a:gd name="T53" fmla="*/ T52 w 48"/>
                  <a:gd name="T54" fmla="+- 0 9125 9065"/>
                  <a:gd name="T55" fmla="*/ 9125 h 70"/>
                  <a:gd name="T56" fmla="+- 0 7187 7139"/>
                  <a:gd name="T57" fmla="*/ T56 w 48"/>
                  <a:gd name="T58" fmla="+- 0 9120 9065"/>
                  <a:gd name="T59" fmla="*/ 9120 h 70"/>
                  <a:gd name="T60" fmla="+- 0 7185 7139"/>
                  <a:gd name="T61" fmla="*/ T60 w 48"/>
                  <a:gd name="T62" fmla="+- 0 9115 9065"/>
                  <a:gd name="T63" fmla="*/ 9115 h 70"/>
                  <a:gd name="T64" fmla="+- 0 7180 7139"/>
                  <a:gd name="T65" fmla="*/ T64 w 48"/>
                  <a:gd name="T66" fmla="+- 0 9115 9065"/>
                  <a:gd name="T67" fmla="*/ 9115 h 70"/>
                  <a:gd name="T68" fmla="+- 0 7178 7139"/>
                  <a:gd name="T69" fmla="*/ T68 w 48"/>
                  <a:gd name="T70" fmla="+- 0 9113 9065"/>
                  <a:gd name="T71" fmla="*/ 9113 h 70"/>
                  <a:gd name="T72" fmla="+- 0 7175 7139"/>
                  <a:gd name="T73" fmla="*/ T72 w 48"/>
                  <a:gd name="T74" fmla="+- 0 9110 9065"/>
                  <a:gd name="T75" fmla="*/ 9110 h 70"/>
                  <a:gd name="T76" fmla="+- 0 7178 7139"/>
                  <a:gd name="T77" fmla="*/ T76 w 48"/>
                  <a:gd name="T78" fmla="+- 0 9106 9065"/>
                  <a:gd name="T79" fmla="*/ 9106 h 70"/>
                  <a:gd name="T80" fmla="+- 0 7178 7139"/>
                  <a:gd name="T81" fmla="*/ T80 w 48"/>
                  <a:gd name="T82" fmla="+- 0 9101 9065"/>
                  <a:gd name="T83" fmla="*/ 9101 h 70"/>
                  <a:gd name="T84" fmla="+- 0 7178 7139"/>
                  <a:gd name="T85" fmla="*/ T84 w 48"/>
                  <a:gd name="T86" fmla="+- 0 9096 9065"/>
                  <a:gd name="T87" fmla="*/ 9096 h 70"/>
                  <a:gd name="T88" fmla="+- 0 7175 7139"/>
                  <a:gd name="T89" fmla="*/ T88 w 48"/>
                  <a:gd name="T90" fmla="+- 0 9091 9065"/>
                  <a:gd name="T91" fmla="*/ 9091 h 70"/>
                  <a:gd name="T92" fmla="+- 0 7175 7139"/>
                  <a:gd name="T93" fmla="*/ T92 w 48"/>
                  <a:gd name="T94" fmla="+- 0 9086 9065"/>
                  <a:gd name="T95" fmla="*/ 9086 h 70"/>
                  <a:gd name="T96" fmla="+- 0 7173 7139"/>
                  <a:gd name="T97" fmla="*/ T96 w 48"/>
                  <a:gd name="T98" fmla="+- 0 9082 9065"/>
                  <a:gd name="T99" fmla="*/ 9082 h 70"/>
                  <a:gd name="T100" fmla="+- 0 7170 7139"/>
                  <a:gd name="T101" fmla="*/ T100 w 48"/>
                  <a:gd name="T102" fmla="+- 0 9079 9065"/>
                  <a:gd name="T103" fmla="*/ 9079 h 70"/>
                  <a:gd name="T104" fmla="+- 0 7166 7139"/>
                  <a:gd name="T105" fmla="*/ T104 w 48"/>
                  <a:gd name="T106" fmla="+- 0 9077 9065"/>
                  <a:gd name="T107" fmla="*/ 9077 h 70"/>
                  <a:gd name="T108" fmla="+- 0 7168 7139"/>
                  <a:gd name="T109" fmla="*/ T108 w 48"/>
                  <a:gd name="T110" fmla="+- 0 9074 9065"/>
                  <a:gd name="T111" fmla="*/ 9074 h 70"/>
                  <a:gd name="T112" fmla="+- 0 7168 7139"/>
                  <a:gd name="T113" fmla="*/ T112 w 48"/>
                  <a:gd name="T114" fmla="+- 0 9070 9065"/>
                  <a:gd name="T115" fmla="*/ 9070 h 70"/>
                  <a:gd name="T116" fmla="+- 0 7166 7139"/>
                  <a:gd name="T117" fmla="*/ T116 w 48"/>
                  <a:gd name="T118" fmla="+- 0 9067 9065"/>
                  <a:gd name="T119" fmla="*/ 9067 h 70"/>
                  <a:gd name="T120" fmla="+- 0 7163 7139"/>
                  <a:gd name="T121" fmla="*/ T120 w 48"/>
                  <a:gd name="T122" fmla="+- 0 9065 9065"/>
                  <a:gd name="T123" fmla="*/ 9065 h 70"/>
                  <a:gd name="T124" fmla="+- 0 7161 7139"/>
                  <a:gd name="T125" fmla="*/ T124 w 48"/>
                  <a:gd name="T126" fmla="+- 0 9067 9065"/>
                  <a:gd name="T127" fmla="*/ 9067 h 70"/>
                  <a:gd name="T128" fmla="+- 0 7158 7139"/>
                  <a:gd name="T129" fmla="*/ T128 w 48"/>
                  <a:gd name="T130" fmla="+- 0 9070 9065"/>
                  <a:gd name="T131" fmla="*/ 9070 h 70"/>
                  <a:gd name="T132" fmla="+- 0 7158 7139"/>
                  <a:gd name="T133" fmla="*/ T132 w 48"/>
                  <a:gd name="T134" fmla="+- 0 9074 9065"/>
                  <a:gd name="T135" fmla="*/ 9074 h 70"/>
                  <a:gd name="T136" fmla="+- 0 7161 7139"/>
                  <a:gd name="T137" fmla="*/ T136 w 48"/>
                  <a:gd name="T138" fmla="+- 0 9077 9065"/>
                  <a:gd name="T139" fmla="*/ 9077 h 70"/>
                  <a:gd name="T140" fmla="+- 0 7158 7139"/>
                  <a:gd name="T141" fmla="*/ T140 w 48"/>
                  <a:gd name="T142" fmla="+- 0 9079 9065"/>
                  <a:gd name="T143" fmla="*/ 9079 h 70"/>
                  <a:gd name="T144" fmla="+- 0 7154 7139"/>
                  <a:gd name="T145" fmla="*/ T144 w 48"/>
                  <a:gd name="T146" fmla="+- 0 9084 9065"/>
                  <a:gd name="T147" fmla="*/ 9084 h 70"/>
                  <a:gd name="T148" fmla="+- 0 7151 7139"/>
                  <a:gd name="T149" fmla="*/ T148 w 48"/>
                  <a:gd name="T150" fmla="+- 0 9089 9065"/>
                  <a:gd name="T151" fmla="*/ 9089 h 70"/>
                  <a:gd name="T152" fmla="+- 0 7154 7139"/>
                  <a:gd name="T153" fmla="*/ T152 w 48"/>
                  <a:gd name="T154" fmla="+- 0 9113 9065"/>
                  <a:gd name="T155" fmla="*/ 911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</a:cxnLst>
                <a:rect l="0" t="0" r="r" b="b"/>
                <a:pathLst>
                  <a:path w="48" h="70">
                    <a:moveTo>
                      <a:pt x="15" y="48"/>
                    </a:moveTo>
                    <a:lnTo>
                      <a:pt x="12" y="48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7" y="50"/>
                    </a:lnTo>
                    <a:lnTo>
                      <a:pt x="5" y="50"/>
                    </a:lnTo>
                    <a:lnTo>
                      <a:pt x="3" y="53"/>
                    </a:lnTo>
                    <a:lnTo>
                      <a:pt x="3" y="55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3" y="60"/>
                    </a:lnTo>
                    <a:lnTo>
                      <a:pt x="3" y="62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7" y="67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9"/>
                    </a:lnTo>
                    <a:lnTo>
                      <a:pt x="34" y="69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41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6" y="65"/>
                    </a:lnTo>
                    <a:lnTo>
                      <a:pt x="46" y="62"/>
                    </a:lnTo>
                    <a:lnTo>
                      <a:pt x="48" y="60"/>
                    </a:lnTo>
                    <a:lnTo>
                      <a:pt x="48" y="57"/>
                    </a:lnTo>
                    <a:lnTo>
                      <a:pt x="48" y="55"/>
                    </a:lnTo>
                    <a:lnTo>
                      <a:pt x="46" y="53"/>
                    </a:lnTo>
                    <a:lnTo>
                      <a:pt x="46" y="50"/>
                    </a:lnTo>
                    <a:lnTo>
                      <a:pt x="43" y="50"/>
                    </a:lnTo>
                    <a:lnTo>
                      <a:pt x="41" y="50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8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9" y="41"/>
                    </a:lnTo>
                    <a:lnTo>
                      <a:pt x="39" y="38"/>
                    </a:lnTo>
                    <a:lnTo>
                      <a:pt x="39" y="36"/>
                    </a:lnTo>
                    <a:lnTo>
                      <a:pt x="39" y="33"/>
                    </a:lnTo>
                    <a:lnTo>
                      <a:pt x="39" y="31"/>
                    </a:lnTo>
                    <a:lnTo>
                      <a:pt x="39" y="29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6" y="21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1" y="17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22" y="5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2" y="12"/>
                    </a:lnTo>
                    <a:lnTo>
                      <a:pt x="22" y="14"/>
                    </a:lnTo>
                    <a:lnTo>
                      <a:pt x="19" y="14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5" y="21"/>
                    </a:lnTo>
                    <a:lnTo>
                      <a:pt x="12" y="24"/>
                    </a:lnTo>
                    <a:lnTo>
                      <a:pt x="12" y="45"/>
                    </a:lnTo>
                    <a:lnTo>
                      <a:pt x="15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13" name="Group 12821"/>
            <p:cNvGrpSpPr>
              <a:grpSpLocks/>
            </p:cNvGrpSpPr>
            <p:nvPr/>
          </p:nvGrpSpPr>
          <p:grpSpPr bwMode="auto">
            <a:xfrm>
              <a:off x="7163" y="9134"/>
              <a:ext cx="17" cy="14"/>
              <a:chOff x="7163" y="9134"/>
              <a:chExt cx="17" cy="14"/>
            </a:xfrm>
          </p:grpSpPr>
          <p:sp>
            <p:nvSpPr>
              <p:cNvPr id="19642" name="Freeform 12822"/>
              <p:cNvSpPr>
                <a:spLocks/>
              </p:cNvSpPr>
              <p:nvPr/>
            </p:nvSpPr>
            <p:spPr bwMode="auto">
              <a:xfrm>
                <a:off x="7163" y="9134"/>
                <a:ext cx="17" cy="14"/>
              </a:xfrm>
              <a:custGeom>
                <a:avLst/>
                <a:gdLst>
                  <a:gd name="T0" fmla="+- 0 7163 7163"/>
                  <a:gd name="T1" fmla="*/ T0 w 17"/>
                  <a:gd name="T2" fmla="+- 0 9134 9134"/>
                  <a:gd name="T3" fmla="*/ 9134 h 14"/>
                  <a:gd name="T4" fmla="+- 0 7163 7163"/>
                  <a:gd name="T5" fmla="*/ T4 w 17"/>
                  <a:gd name="T6" fmla="+- 0 9149 9134"/>
                  <a:gd name="T7" fmla="*/ 9149 h 14"/>
                  <a:gd name="T8" fmla="+- 0 7180 7163"/>
                  <a:gd name="T9" fmla="*/ T8 w 17"/>
                  <a:gd name="T10" fmla="+- 0 9149 9134"/>
                  <a:gd name="T11" fmla="*/ 9149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14" name="Group 12823"/>
            <p:cNvGrpSpPr>
              <a:grpSpLocks/>
            </p:cNvGrpSpPr>
            <p:nvPr/>
          </p:nvGrpSpPr>
          <p:grpSpPr bwMode="auto">
            <a:xfrm>
              <a:off x="5584" y="10750"/>
              <a:ext cx="48" cy="22"/>
              <a:chOff x="5584" y="10750"/>
              <a:chExt cx="48" cy="22"/>
            </a:xfrm>
          </p:grpSpPr>
          <p:sp>
            <p:nvSpPr>
              <p:cNvPr id="19641" name="Freeform 12824"/>
              <p:cNvSpPr>
                <a:spLocks/>
              </p:cNvSpPr>
              <p:nvPr/>
            </p:nvSpPr>
            <p:spPr bwMode="auto">
              <a:xfrm>
                <a:off x="5584" y="10750"/>
                <a:ext cx="48" cy="22"/>
              </a:xfrm>
              <a:custGeom>
                <a:avLst/>
                <a:gdLst>
                  <a:gd name="T0" fmla="+- 0 5618 5584"/>
                  <a:gd name="T1" fmla="*/ T0 w 48"/>
                  <a:gd name="T2" fmla="+- 0 10750 10750"/>
                  <a:gd name="T3" fmla="*/ 10750 h 22"/>
                  <a:gd name="T4" fmla="+- 0 5620 5584"/>
                  <a:gd name="T5" fmla="*/ T4 w 48"/>
                  <a:gd name="T6" fmla="+- 0 10750 10750"/>
                  <a:gd name="T7" fmla="*/ 10750 h 22"/>
                  <a:gd name="T8" fmla="+- 0 5622 5584"/>
                  <a:gd name="T9" fmla="*/ T8 w 48"/>
                  <a:gd name="T10" fmla="+- 0 10750 10750"/>
                  <a:gd name="T11" fmla="*/ 10750 h 22"/>
                  <a:gd name="T12" fmla="+- 0 5625 5584"/>
                  <a:gd name="T13" fmla="*/ T12 w 48"/>
                  <a:gd name="T14" fmla="+- 0 10752 10750"/>
                  <a:gd name="T15" fmla="*/ 10752 h 22"/>
                  <a:gd name="T16" fmla="+- 0 5627 5584"/>
                  <a:gd name="T17" fmla="*/ T16 w 48"/>
                  <a:gd name="T18" fmla="+- 0 10752 10750"/>
                  <a:gd name="T19" fmla="*/ 10752 h 22"/>
                  <a:gd name="T20" fmla="+- 0 5627 5584"/>
                  <a:gd name="T21" fmla="*/ T20 w 48"/>
                  <a:gd name="T22" fmla="+- 0 10754 10750"/>
                  <a:gd name="T23" fmla="*/ 10754 h 22"/>
                  <a:gd name="T24" fmla="+- 0 5630 5584"/>
                  <a:gd name="T25" fmla="*/ T24 w 48"/>
                  <a:gd name="T26" fmla="+- 0 10754 10750"/>
                  <a:gd name="T27" fmla="*/ 10754 h 22"/>
                  <a:gd name="T28" fmla="+- 0 5630 5584"/>
                  <a:gd name="T29" fmla="*/ T28 w 48"/>
                  <a:gd name="T30" fmla="+- 0 10757 10750"/>
                  <a:gd name="T31" fmla="*/ 10757 h 22"/>
                  <a:gd name="T32" fmla="+- 0 5632 5584"/>
                  <a:gd name="T33" fmla="*/ T32 w 48"/>
                  <a:gd name="T34" fmla="+- 0 10759 10750"/>
                  <a:gd name="T35" fmla="*/ 10759 h 22"/>
                  <a:gd name="T36" fmla="+- 0 5632 5584"/>
                  <a:gd name="T37" fmla="*/ T36 w 48"/>
                  <a:gd name="T38" fmla="+- 0 10762 10750"/>
                  <a:gd name="T39" fmla="*/ 10762 h 22"/>
                  <a:gd name="T40" fmla="+- 0 5630 5584"/>
                  <a:gd name="T41" fmla="*/ T40 w 48"/>
                  <a:gd name="T42" fmla="+- 0 10762 10750"/>
                  <a:gd name="T43" fmla="*/ 10762 h 22"/>
                  <a:gd name="T44" fmla="+- 0 5630 5584"/>
                  <a:gd name="T45" fmla="*/ T44 w 48"/>
                  <a:gd name="T46" fmla="+- 0 10764 10750"/>
                  <a:gd name="T47" fmla="*/ 10764 h 22"/>
                  <a:gd name="T48" fmla="+- 0 5627 5584"/>
                  <a:gd name="T49" fmla="*/ T48 w 48"/>
                  <a:gd name="T50" fmla="+- 0 10766 10750"/>
                  <a:gd name="T51" fmla="*/ 10766 h 22"/>
                  <a:gd name="T52" fmla="+- 0 5625 5584"/>
                  <a:gd name="T53" fmla="*/ T52 w 48"/>
                  <a:gd name="T54" fmla="+- 0 10766 10750"/>
                  <a:gd name="T55" fmla="*/ 10766 h 22"/>
                  <a:gd name="T56" fmla="+- 0 5625 5584"/>
                  <a:gd name="T57" fmla="*/ T56 w 48"/>
                  <a:gd name="T58" fmla="+- 0 10769 10750"/>
                  <a:gd name="T59" fmla="*/ 10769 h 22"/>
                  <a:gd name="T60" fmla="+- 0 5622 5584"/>
                  <a:gd name="T61" fmla="*/ T60 w 48"/>
                  <a:gd name="T62" fmla="+- 0 10769 10750"/>
                  <a:gd name="T63" fmla="*/ 10769 h 22"/>
                  <a:gd name="T64" fmla="+- 0 5620 5584"/>
                  <a:gd name="T65" fmla="*/ T64 w 48"/>
                  <a:gd name="T66" fmla="+- 0 10769 10750"/>
                  <a:gd name="T67" fmla="*/ 10769 h 22"/>
                  <a:gd name="T68" fmla="+- 0 5618 5584"/>
                  <a:gd name="T69" fmla="*/ T68 w 48"/>
                  <a:gd name="T70" fmla="+- 0 10771 10750"/>
                  <a:gd name="T71" fmla="*/ 10771 h 22"/>
                  <a:gd name="T72" fmla="+- 0 5615 5584"/>
                  <a:gd name="T73" fmla="*/ T72 w 48"/>
                  <a:gd name="T74" fmla="+- 0 10771 10750"/>
                  <a:gd name="T75" fmla="*/ 10771 h 22"/>
                  <a:gd name="T76" fmla="+- 0 5598 5584"/>
                  <a:gd name="T77" fmla="*/ T76 w 48"/>
                  <a:gd name="T78" fmla="+- 0 10771 10750"/>
                  <a:gd name="T79" fmla="*/ 10771 h 22"/>
                  <a:gd name="T80" fmla="+- 0 5596 5584"/>
                  <a:gd name="T81" fmla="*/ T80 w 48"/>
                  <a:gd name="T82" fmla="+- 0 10769 10750"/>
                  <a:gd name="T83" fmla="*/ 10769 h 22"/>
                  <a:gd name="T84" fmla="+- 0 5594 5584"/>
                  <a:gd name="T85" fmla="*/ T84 w 48"/>
                  <a:gd name="T86" fmla="+- 0 10769 10750"/>
                  <a:gd name="T87" fmla="*/ 10769 h 22"/>
                  <a:gd name="T88" fmla="+- 0 5591 5584"/>
                  <a:gd name="T89" fmla="*/ T88 w 48"/>
                  <a:gd name="T90" fmla="+- 0 10769 10750"/>
                  <a:gd name="T91" fmla="*/ 10769 h 22"/>
                  <a:gd name="T92" fmla="+- 0 5589 5584"/>
                  <a:gd name="T93" fmla="*/ T92 w 48"/>
                  <a:gd name="T94" fmla="+- 0 10766 10750"/>
                  <a:gd name="T95" fmla="*/ 10766 h 22"/>
                  <a:gd name="T96" fmla="+- 0 5586 5584"/>
                  <a:gd name="T97" fmla="*/ T96 w 48"/>
                  <a:gd name="T98" fmla="+- 0 10766 10750"/>
                  <a:gd name="T99" fmla="*/ 10766 h 22"/>
                  <a:gd name="T100" fmla="+- 0 5586 5584"/>
                  <a:gd name="T101" fmla="*/ T100 w 48"/>
                  <a:gd name="T102" fmla="+- 0 10764 10750"/>
                  <a:gd name="T103" fmla="*/ 10764 h 22"/>
                  <a:gd name="T104" fmla="+- 0 5584 5584"/>
                  <a:gd name="T105" fmla="*/ T104 w 48"/>
                  <a:gd name="T106" fmla="+- 0 10764 10750"/>
                  <a:gd name="T107" fmla="*/ 10764 h 22"/>
                  <a:gd name="T108" fmla="+- 0 5584 5584"/>
                  <a:gd name="T109" fmla="*/ T108 w 48"/>
                  <a:gd name="T110" fmla="+- 0 10762 10750"/>
                  <a:gd name="T111" fmla="*/ 10762 h 22"/>
                  <a:gd name="T112" fmla="+- 0 5584 5584"/>
                  <a:gd name="T113" fmla="*/ T112 w 48"/>
                  <a:gd name="T114" fmla="+- 0 10759 10750"/>
                  <a:gd name="T115" fmla="*/ 10759 h 22"/>
                  <a:gd name="T116" fmla="+- 0 5584 5584"/>
                  <a:gd name="T117" fmla="*/ T116 w 48"/>
                  <a:gd name="T118" fmla="+- 0 10757 10750"/>
                  <a:gd name="T119" fmla="*/ 10757 h 22"/>
                  <a:gd name="T120" fmla="+- 0 5584 5584"/>
                  <a:gd name="T121" fmla="*/ T120 w 48"/>
                  <a:gd name="T122" fmla="+- 0 10754 10750"/>
                  <a:gd name="T123" fmla="*/ 10754 h 22"/>
                  <a:gd name="T124" fmla="+- 0 5586 5584"/>
                  <a:gd name="T125" fmla="*/ T124 w 48"/>
                  <a:gd name="T126" fmla="+- 0 10754 10750"/>
                  <a:gd name="T127" fmla="*/ 10754 h 22"/>
                  <a:gd name="T128" fmla="+- 0 5586 5584"/>
                  <a:gd name="T129" fmla="*/ T128 w 48"/>
                  <a:gd name="T130" fmla="+- 0 10752 10750"/>
                  <a:gd name="T131" fmla="*/ 10752 h 22"/>
                  <a:gd name="T132" fmla="+- 0 5589 5584"/>
                  <a:gd name="T133" fmla="*/ T132 w 48"/>
                  <a:gd name="T134" fmla="+- 0 10752 10750"/>
                  <a:gd name="T135" fmla="*/ 10752 h 22"/>
                  <a:gd name="T136" fmla="+- 0 5591 5584"/>
                  <a:gd name="T137" fmla="*/ T136 w 48"/>
                  <a:gd name="T138" fmla="+- 0 10752 10750"/>
                  <a:gd name="T139" fmla="*/ 10752 h 22"/>
                  <a:gd name="T140" fmla="+- 0 5591 5584"/>
                  <a:gd name="T141" fmla="*/ T140 w 48"/>
                  <a:gd name="T142" fmla="+- 0 10750 10750"/>
                  <a:gd name="T143" fmla="*/ 10750 h 22"/>
                  <a:gd name="T144" fmla="+- 0 5594 5584"/>
                  <a:gd name="T145" fmla="*/ T144 w 48"/>
                  <a:gd name="T146" fmla="+- 0 10750 10750"/>
                  <a:gd name="T147" fmla="*/ 10750 h 22"/>
                  <a:gd name="T148" fmla="+- 0 5596 5584"/>
                  <a:gd name="T149" fmla="*/ T148 w 48"/>
                  <a:gd name="T150" fmla="+- 0 10750 10750"/>
                  <a:gd name="T151" fmla="*/ 1075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8" h="22">
                    <a:moveTo>
                      <a:pt x="34" y="0"/>
                    </a:moveTo>
                    <a:lnTo>
                      <a:pt x="36" y="0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2"/>
                    </a:lnTo>
                    <a:lnTo>
                      <a:pt x="43" y="4"/>
                    </a:lnTo>
                    <a:lnTo>
                      <a:pt x="46" y="4"/>
                    </a:lnTo>
                    <a:lnTo>
                      <a:pt x="46" y="7"/>
                    </a:lnTo>
                    <a:lnTo>
                      <a:pt x="48" y="9"/>
                    </a:lnTo>
                    <a:lnTo>
                      <a:pt x="48" y="12"/>
                    </a:lnTo>
                    <a:lnTo>
                      <a:pt x="46" y="12"/>
                    </a:lnTo>
                    <a:lnTo>
                      <a:pt x="46" y="14"/>
                    </a:lnTo>
                    <a:lnTo>
                      <a:pt x="43" y="16"/>
                    </a:lnTo>
                    <a:lnTo>
                      <a:pt x="41" y="16"/>
                    </a:lnTo>
                    <a:lnTo>
                      <a:pt x="41" y="19"/>
                    </a:lnTo>
                    <a:lnTo>
                      <a:pt x="38" y="19"/>
                    </a:lnTo>
                    <a:lnTo>
                      <a:pt x="36" y="19"/>
                    </a:lnTo>
                    <a:lnTo>
                      <a:pt x="34" y="21"/>
                    </a:lnTo>
                    <a:lnTo>
                      <a:pt x="31" y="21"/>
                    </a:lnTo>
                    <a:lnTo>
                      <a:pt x="14" y="21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7" y="19"/>
                    </a:lnTo>
                    <a:lnTo>
                      <a:pt x="5" y="16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15" name="Group 12825"/>
            <p:cNvGrpSpPr>
              <a:grpSpLocks/>
            </p:cNvGrpSpPr>
            <p:nvPr/>
          </p:nvGrpSpPr>
          <p:grpSpPr bwMode="auto">
            <a:xfrm>
              <a:off x="5594" y="10702"/>
              <a:ext cx="26" cy="48"/>
              <a:chOff x="5594" y="10702"/>
              <a:chExt cx="26" cy="48"/>
            </a:xfrm>
          </p:grpSpPr>
          <p:sp>
            <p:nvSpPr>
              <p:cNvPr id="19640" name="Freeform 12826"/>
              <p:cNvSpPr>
                <a:spLocks/>
              </p:cNvSpPr>
              <p:nvPr/>
            </p:nvSpPr>
            <p:spPr bwMode="auto">
              <a:xfrm>
                <a:off x="5594" y="10702"/>
                <a:ext cx="26" cy="48"/>
              </a:xfrm>
              <a:custGeom>
                <a:avLst/>
                <a:gdLst>
                  <a:gd name="T0" fmla="+- 0 5620 5594"/>
                  <a:gd name="T1" fmla="*/ T0 w 26"/>
                  <a:gd name="T2" fmla="+- 0 10750 10702"/>
                  <a:gd name="T3" fmla="*/ 10750 h 48"/>
                  <a:gd name="T4" fmla="+- 0 5620 5594"/>
                  <a:gd name="T5" fmla="*/ T4 w 26"/>
                  <a:gd name="T6" fmla="+- 0 10750 10702"/>
                  <a:gd name="T7" fmla="*/ 10750 h 48"/>
                  <a:gd name="T8" fmla="+- 0 5620 5594"/>
                  <a:gd name="T9" fmla="*/ T8 w 26"/>
                  <a:gd name="T10" fmla="+- 0 10726 10702"/>
                  <a:gd name="T11" fmla="*/ 10726 h 48"/>
                  <a:gd name="T12" fmla="+- 0 5618 5594"/>
                  <a:gd name="T13" fmla="*/ T12 w 26"/>
                  <a:gd name="T14" fmla="+- 0 10723 10702"/>
                  <a:gd name="T15" fmla="*/ 10723 h 48"/>
                  <a:gd name="T16" fmla="+- 0 5618 5594"/>
                  <a:gd name="T17" fmla="*/ T16 w 26"/>
                  <a:gd name="T18" fmla="+- 0 10721 10702"/>
                  <a:gd name="T19" fmla="*/ 10721 h 48"/>
                  <a:gd name="T20" fmla="+- 0 5615 5594"/>
                  <a:gd name="T21" fmla="*/ T20 w 26"/>
                  <a:gd name="T22" fmla="+- 0 10718 10702"/>
                  <a:gd name="T23" fmla="*/ 10718 h 48"/>
                  <a:gd name="T24" fmla="+- 0 5613 5594"/>
                  <a:gd name="T25" fmla="*/ T24 w 26"/>
                  <a:gd name="T26" fmla="+- 0 10716 10702"/>
                  <a:gd name="T27" fmla="*/ 10716 h 48"/>
                  <a:gd name="T28" fmla="+- 0 5610 5594"/>
                  <a:gd name="T29" fmla="*/ T28 w 26"/>
                  <a:gd name="T30" fmla="+- 0 10716 10702"/>
                  <a:gd name="T31" fmla="*/ 10716 h 48"/>
                  <a:gd name="T32" fmla="+- 0 5610 5594"/>
                  <a:gd name="T33" fmla="*/ T32 w 26"/>
                  <a:gd name="T34" fmla="+- 0 10714 10702"/>
                  <a:gd name="T35" fmla="*/ 10714 h 48"/>
                  <a:gd name="T36" fmla="+- 0 5613 5594"/>
                  <a:gd name="T37" fmla="*/ T36 w 26"/>
                  <a:gd name="T38" fmla="+- 0 10711 10702"/>
                  <a:gd name="T39" fmla="*/ 10711 h 48"/>
                  <a:gd name="T40" fmla="+- 0 5613 5594"/>
                  <a:gd name="T41" fmla="*/ T40 w 26"/>
                  <a:gd name="T42" fmla="+- 0 10709 10702"/>
                  <a:gd name="T43" fmla="*/ 10709 h 48"/>
                  <a:gd name="T44" fmla="+- 0 5613 5594"/>
                  <a:gd name="T45" fmla="*/ T44 w 26"/>
                  <a:gd name="T46" fmla="+- 0 10706 10702"/>
                  <a:gd name="T47" fmla="*/ 10706 h 48"/>
                  <a:gd name="T48" fmla="+- 0 5610 5594"/>
                  <a:gd name="T49" fmla="*/ T48 w 26"/>
                  <a:gd name="T50" fmla="+- 0 10704 10702"/>
                  <a:gd name="T51" fmla="*/ 10704 h 48"/>
                  <a:gd name="T52" fmla="+- 0 5608 5594"/>
                  <a:gd name="T53" fmla="*/ T52 w 26"/>
                  <a:gd name="T54" fmla="+- 0 10702 10702"/>
                  <a:gd name="T55" fmla="*/ 10702 h 48"/>
                  <a:gd name="T56" fmla="+- 0 5606 5594"/>
                  <a:gd name="T57" fmla="*/ T56 w 26"/>
                  <a:gd name="T58" fmla="+- 0 10702 10702"/>
                  <a:gd name="T59" fmla="*/ 10702 h 48"/>
                  <a:gd name="T60" fmla="+- 0 5606 5594"/>
                  <a:gd name="T61" fmla="*/ T60 w 26"/>
                  <a:gd name="T62" fmla="+- 0 10704 10702"/>
                  <a:gd name="T63" fmla="*/ 10704 h 48"/>
                  <a:gd name="T64" fmla="+- 0 5603 5594"/>
                  <a:gd name="T65" fmla="*/ T64 w 26"/>
                  <a:gd name="T66" fmla="+- 0 10704 10702"/>
                  <a:gd name="T67" fmla="*/ 10704 h 48"/>
                  <a:gd name="T68" fmla="+- 0 5603 5594"/>
                  <a:gd name="T69" fmla="*/ T68 w 26"/>
                  <a:gd name="T70" fmla="+- 0 10706 10702"/>
                  <a:gd name="T71" fmla="*/ 10706 h 48"/>
                  <a:gd name="T72" fmla="+- 0 5603 5594"/>
                  <a:gd name="T73" fmla="*/ T72 w 26"/>
                  <a:gd name="T74" fmla="+- 0 10709 10702"/>
                  <a:gd name="T75" fmla="*/ 10709 h 48"/>
                  <a:gd name="T76" fmla="+- 0 5603 5594"/>
                  <a:gd name="T77" fmla="*/ T76 w 26"/>
                  <a:gd name="T78" fmla="+- 0 10711 10702"/>
                  <a:gd name="T79" fmla="*/ 10711 h 48"/>
                  <a:gd name="T80" fmla="+- 0 5603 5594"/>
                  <a:gd name="T81" fmla="*/ T80 w 26"/>
                  <a:gd name="T82" fmla="+- 0 10714 10702"/>
                  <a:gd name="T83" fmla="*/ 10714 h 48"/>
                  <a:gd name="T84" fmla="+- 0 5606 5594"/>
                  <a:gd name="T85" fmla="*/ T84 w 26"/>
                  <a:gd name="T86" fmla="+- 0 10714 10702"/>
                  <a:gd name="T87" fmla="*/ 10714 h 48"/>
                  <a:gd name="T88" fmla="+- 0 5603 5594"/>
                  <a:gd name="T89" fmla="*/ T88 w 26"/>
                  <a:gd name="T90" fmla="+- 0 10716 10702"/>
                  <a:gd name="T91" fmla="*/ 10716 h 48"/>
                  <a:gd name="T92" fmla="+- 0 5601 5594"/>
                  <a:gd name="T93" fmla="*/ T92 w 26"/>
                  <a:gd name="T94" fmla="+- 0 10716 10702"/>
                  <a:gd name="T95" fmla="*/ 10716 h 48"/>
                  <a:gd name="T96" fmla="+- 0 5601 5594"/>
                  <a:gd name="T97" fmla="*/ T96 w 26"/>
                  <a:gd name="T98" fmla="+- 0 10718 10702"/>
                  <a:gd name="T99" fmla="*/ 10718 h 48"/>
                  <a:gd name="T100" fmla="+- 0 5598 5594"/>
                  <a:gd name="T101" fmla="*/ T100 w 26"/>
                  <a:gd name="T102" fmla="+- 0 10718 10702"/>
                  <a:gd name="T103" fmla="*/ 10718 h 48"/>
                  <a:gd name="T104" fmla="+- 0 5598 5594"/>
                  <a:gd name="T105" fmla="*/ T104 w 26"/>
                  <a:gd name="T106" fmla="+- 0 10721 10702"/>
                  <a:gd name="T107" fmla="*/ 10721 h 48"/>
                  <a:gd name="T108" fmla="+- 0 5598 5594"/>
                  <a:gd name="T109" fmla="*/ T108 w 26"/>
                  <a:gd name="T110" fmla="+- 0 10723 10702"/>
                  <a:gd name="T111" fmla="*/ 10723 h 48"/>
                  <a:gd name="T112" fmla="+- 0 5596 5594"/>
                  <a:gd name="T113" fmla="*/ T112 w 26"/>
                  <a:gd name="T114" fmla="+- 0 10723 10702"/>
                  <a:gd name="T115" fmla="*/ 10723 h 48"/>
                  <a:gd name="T116" fmla="+- 0 5596 5594"/>
                  <a:gd name="T117" fmla="*/ T116 w 26"/>
                  <a:gd name="T118" fmla="+- 0 10726 10702"/>
                  <a:gd name="T119" fmla="*/ 10726 h 48"/>
                  <a:gd name="T120" fmla="+- 0 5596 5594"/>
                  <a:gd name="T121" fmla="*/ T120 w 26"/>
                  <a:gd name="T122" fmla="+- 0 10728 10702"/>
                  <a:gd name="T123" fmla="*/ 10728 h 48"/>
                  <a:gd name="T124" fmla="+- 0 5596 5594"/>
                  <a:gd name="T125" fmla="*/ T124 w 26"/>
                  <a:gd name="T126" fmla="+- 0 10730 10702"/>
                  <a:gd name="T127" fmla="*/ 10730 h 48"/>
                  <a:gd name="T128" fmla="+- 0 5594 5594"/>
                  <a:gd name="T129" fmla="*/ T128 w 26"/>
                  <a:gd name="T130" fmla="+- 0 10730 10702"/>
                  <a:gd name="T131" fmla="*/ 10730 h 48"/>
                  <a:gd name="T132" fmla="+- 0 5594 5594"/>
                  <a:gd name="T133" fmla="*/ T132 w 26"/>
                  <a:gd name="T134" fmla="+- 0 10733 10702"/>
                  <a:gd name="T135" fmla="*/ 10733 h 48"/>
                  <a:gd name="T136" fmla="+- 0 5594 5594"/>
                  <a:gd name="T137" fmla="*/ T136 w 26"/>
                  <a:gd name="T138" fmla="+- 0 10735 10702"/>
                  <a:gd name="T139" fmla="*/ 10735 h 48"/>
                  <a:gd name="T140" fmla="+- 0 5594 5594"/>
                  <a:gd name="T141" fmla="*/ T140 w 26"/>
                  <a:gd name="T142" fmla="+- 0 10738 10702"/>
                  <a:gd name="T143" fmla="*/ 10738 h 48"/>
                  <a:gd name="T144" fmla="+- 0 5594 5594"/>
                  <a:gd name="T145" fmla="*/ T144 w 26"/>
                  <a:gd name="T146" fmla="+- 0 10740 10702"/>
                  <a:gd name="T147" fmla="*/ 10740 h 48"/>
                  <a:gd name="T148" fmla="+- 0 5594 5594"/>
                  <a:gd name="T149" fmla="*/ T148 w 26"/>
                  <a:gd name="T150" fmla="+- 0 10742 10702"/>
                  <a:gd name="T151" fmla="*/ 10742 h 48"/>
                  <a:gd name="T152" fmla="+- 0 5596 5594"/>
                  <a:gd name="T153" fmla="*/ T152 w 26"/>
                  <a:gd name="T154" fmla="+- 0 10742 10702"/>
                  <a:gd name="T155" fmla="*/ 10742 h 48"/>
                  <a:gd name="T156" fmla="+- 0 5596 5594"/>
                  <a:gd name="T157" fmla="*/ T156 w 26"/>
                  <a:gd name="T158" fmla="+- 0 10745 10702"/>
                  <a:gd name="T159" fmla="*/ 10745 h 48"/>
                  <a:gd name="T160" fmla="+- 0 5596 5594"/>
                  <a:gd name="T161" fmla="*/ T160 w 26"/>
                  <a:gd name="T162" fmla="+- 0 10747 10702"/>
                  <a:gd name="T163" fmla="*/ 10747 h 48"/>
                  <a:gd name="T164" fmla="+- 0 5596 5594"/>
                  <a:gd name="T165" fmla="*/ T164 w 26"/>
                  <a:gd name="T166" fmla="+- 0 10750 10702"/>
                  <a:gd name="T167" fmla="*/ 10750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</a:cxnLst>
                <a:rect l="0" t="0" r="r" b="b"/>
                <a:pathLst>
                  <a:path w="26" h="48">
                    <a:moveTo>
                      <a:pt x="26" y="48"/>
                    </a:moveTo>
                    <a:lnTo>
                      <a:pt x="26" y="48"/>
                    </a:lnTo>
                    <a:lnTo>
                      <a:pt x="26" y="24"/>
                    </a:lnTo>
                    <a:lnTo>
                      <a:pt x="24" y="21"/>
                    </a:lnTo>
                    <a:lnTo>
                      <a:pt x="24" y="19"/>
                    </a:lnTo>
                    <a:lnTo>
                      <a:pt x="21" y="16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4" y="16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28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2" y="43"/>
                    </a:lnTo>
                    <a:lnTo>
                      <a:pt x="2" y="45"/>
                    </a:lnTo>
                    <a:lnTo>
                      <a:pt x="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16" name="Group 12827"/>
            <p:cNvGrpSpPr>
              <a:grpSpLocks/>
            </p:cNvGrpSpPr>
            <p:nvPr/>
          </p:nvGrpSpPr>
          <p:grpSpPr bwMode="auto">
            <a:xfrm>
              <a:off x="5608" y="10771"/>
              <a:ext cx="14" cy="14"/>
              <a:chOff x="5608" y="10771"/>
              <a:chExt cx="14" cy="14"/>
            </a:xfrm>
          </p:grpSpPr>
          <p:sp>
            <p:nvSpPr>
              <p:cNvPr id="19639" name="Freeform 12828"/>
              <p:cNvSpPr>
                <a:spLocks/>
              </p:cNvSpPr>
              <p:nvPr/>
            </p:nvSpPr>
            <p:spPr bwMode="auto">
              <a:xfrm>
                <a:off x="5608" y="10771"/>
                <a:ext cx="14" cy="14"/>
              </a:xfrm>
              <a:custGeom>
                <a:avLst/>
                <a:gdLst>
                  <a:gd name="T0" fmla="+- 0 5608 5608"/>
                  <a:gd name="T1" fmla="*/ T0 w 14"/>
                  <a:gd name="T2" fmla="+- 0 10771 10771"/>
                  <a:gd name="T3" fmla="*/ 10771 h 14"/>
                  <a:gd name="T4" fmla="+- 0 5608 5608"/>
                  <a:gd name="T5" fmla="*/ T4 w 14"/>
                  <a:gd name="T6" fmla="+- 0 10786 10771"/>
                  <a:gd name="T7" fmla="*/ 10786 h 14"/>
                  <a:gd name="T8" fmla="+- 0 5622 5608"/>
                  <a:gd name="T9" fmla="*/ T8 w 14"/>
                  <a:gd name="T10" fmla="+- 0 10786 10771"/>
                  <a:gd name="T11" fmla="*/ 1078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4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17" name="Group 12829"/>
            <p:cNvGrpSpPr>
              <a:grpSpLocks/>
            </p:cNvGrpSpPr>
            <p:nvPr/>
          </p:nvGrpSpPr>
          <p:grpSpPr bwMode="auto">
            <a:xfrm>
              <a:off x="5610" y="10514"/>
              <a:ext cx="46" cy="70"/>
              <a:chOff x="5610" y="10514"/>
              <a:chExt cx="46" cy="70"/>
            </a:xfrm>
          </p:grpSpPr>
          <p:sp>
            <p:nvSpPr>
              <p:cNvPr id="19638" name="Freeform 12830"/>
              <p:cNvSpPr>
                <a:spLocks/>
              </p:cNvSpPr>
              <p:nvPr/>
            </p:nvSpPr>
            <p:spPr bwMode="auto">
              <a:xfrm>
                <a:off x="5610" y="10514"/>
                <a:ext cx="46" cy="70"/>
              </a:xfrm>
              <a:custGeom>
                <a:avLst/>
                <a:gdLst>
                  <a:gd name="T0" fmla="+- 0 5620 5610"/>
                  <a:gd name="T1" fmla="*/ T0 w 46"/>
                  <a:gd name="T2" fmla="+- 0 10562 10514"/>
                  <a:gd name="T3" fmla="*/ 10562 h 70"/>
                  <a:gd name="T4" fmla="+- 0 5618 5610"/>
                  <a:gd name="T5" fmla="*/ T4 w 46"/>
                  <a:gd name="T6" fmla="+- 0 10565 10514"/>
                  <a:gd name="T7" fmla="*/ 10565 h 70"/>
                  <a:gd name="T8" fmla="+- 0 5613 5610"/>
                  <a:gd name="T9" fmla="*/ T8 w 46"/>
                  <a:gd name="T10" fmla="+- 0 10565 10514"/>
                  <a:gd name="T11" fmla="*/ 10565 h 70"/>
                  <a:gd name="T12" fmla="+- 0 5610 5610"/>
                  <a:gd name="T13" fmla="*/ T12 w 46"/>
                  <a:gd name="T14" fmla="+- 0 10567 10514"/>
                  <a:gd name="T15" fmla="*/ 10567 h 70"/>
                  <a:gd name="T16" fmla="+- 0 5610 5610"/>
                  <a:gd name="T17" fmla="*/ T16 w 46"/>
                  <a:gd name="T18" fmla="+- 0 10572 10514"/>
                  <a:gd name="T19" fmla="*/ 10572 h 70"/>
                  <a:gd name="T20" fmla="+- 0 5610 5610"/>
                  <a:gd name="T21" fmla="*/ T20 w 46"/>
                  <a:gd name="T22" fmla="+- 0 10577 10514"/>
                  <a:gd name="T23" fmla="*/ 10577 h 70"/>
                  <a:gd name="T24" fmla="+- 0 5613 5610"/>
                  <a:gd name="T25" fmla="*/ T24 w 46"/>
                  <a:gd name="T26" fmla="+- 0 10579 10514"/>
                  <a:gd name="T27" fmla="*/ 10579 h 70"/>
                  <a:gd name="T28" fmla="+- 0 5618 5610"/>
                  <a:gd name="T29" fmla="*/ T28 w 46"/>
                  <a:gd name="T30" fmla="+- 0 10582 10514"/>
                  <a:gd name="T31" fmla="*/ 10582 h 70"/>
                  <a:gd name="T32" fmla="+- 0 5622 5610"/>
                  <a:gd name="T33" fmla="*/ T32 w 46"/>
                  <a:gd name="T34" fmla="+- 0 10584 10514"/>
                  <a:gd name="T35" fmla="*/ 10584 h 70"/>
                  <a:gd name="T36" fmla="+- 0 5644 5610"/>
                  <a:gd name="T37" fmla="*/ T36 w 46"/>
                  <a:gd name="T38" fmla="+- 0 10584 10514"/>
                  <a:gd name="T39" fmla="*/ 10584 h 70"/>
                  <a:gd name="T40" fmla="+- 0 5649 5610"/>
                  <a:gd name="T41" fmla="*/ T40 w 46"/>
                  <a:gd name="T42" fmla="+- 0 10582 10514"/>
                  <a:gd name="T43" fmla="*/ 10582 h 70"/>
                  <a:gd name="T44" fmla="+- 0 5654 5610"/>
                  <a:gd name="T45" fmla="*/ T44 w 46"/>
                  <a:gd name="T46" fmla="+- 0 10579 10514"/>
                  <a:gd name="T47" fmla="*/ 10579 h 70"/>
                  <a:gd name="T48" fmla="+- 0 5656 5610"/>
                  <a:gd name="T49" fmla="*/ T48 w 46"/>
                  <a:gd name="T50" fmla="+- 0 10577 10514"/>
                  <a:gd name="T51" fmla="*/ 10577 h 70"/>
                  <a:gd name="T52" fmla="+- 0 5656 5610"/>
                  <a:gd name="T53" fmla="*/ T52 w 46"/>
                  <a:gd name="T54" fmla="+- 0 10572 10514"/>
                  <a:gd name="T55" fmla="*/ 10572 h 70"/>
                  <a:gd name="T56" fmla="+- 0 5656 5610"/>
                  <a:gd name="T57" fmla="*/ T56 w 46"/>
                  <a:gd name="T58" fmla="+- 0 10567 10514"/>
                  <a:gd name="T59" fmla="*/ 10567 h 70"/>
                  <a:gd name="T60" fmla="+- 0 5654 5610"/>
                  <a:gd name="T61" fmla="*/ T60 w 46"/>
                  <a:gd name="T62" fmla="+- 0 10565 10514"/>
                  <a:gd name="T63" fmla="*/ 10565 h 70"/>
                  <a:gd name="T64" fmla="+- 0 5649 5610"/>
                  <a:gd name="T65" fmla="*/ T64 w 46"/>
                  <a:gd name="T66" fmla="+- 0 10565 10514"/>
                  <a:gd name="T67" fmla="*/ 10565 h 70"/>
                  <a:gd name="T68" fmla="+- 0 5646 5610"/>
                  <a:gd name="T69" fmla="*/ T68 w 46"/>
                  <a:gd name="T70" fmla="+- 0 10562 10514"/>
                  <a:gd name="T71" fmla="*/ 10562 h 70"/>
                  <a:gd name="T72" fmla="+- 0 5646 5610"/>
                  <a:gd name="T73" fmla="*/ T72 w 46"/>
                  <a:gd name="T74" fmla="+- 0 10560 10514"/>
                  <a:gd name="T75" fmla="*/ 10560 h 70"/>
                  <a:gd name="T76" fmla="+- 0 5646 5610"/>
                  <a:gd name="T77" fmla="*/ T76 w 46"/>
                  <a:gd name="T78" fmla="+- 0 10555 10514"/>
                  <a:gd name="T79" fmla="*/ 10555 h 70"/>
                  <a:gd name="T80" fmla="+- 0 5644 5610"/>
                  <a:gd name="T81" fmla="*/ T80 w 46"/>
                  <a:gd name="T82" fmla="+- 0 10538 10514"/>
                  <a:gd name="T83" fmla="*/ 10538 h 70"/>
                  <a:gd name="T84" fmla="+- 0 5644 5610"/>
                  <a:gd name="T85" fmla="*/ T84 w 46"/>
                  <a:gd name="T86" fmla="+- 0 10534 10514"/>
                  <a:gd name="T87" fmla="*/ 10534 h 70"/>
                  <a:gd name="T88" fmla="+- 0 5642 5610"/>
                  <a:gd name="T89" fmla="*/ T88 w 46"/>
                  <a:gd name="T90" fmla="+- 0 10531 10514"/>
                  <a:gd name="T91" fmla="*/ 10531 h 70"/>
                  <a:gd name="T92" fmla="+- 0 5639 5610"/>
                  <a:gd name="T93" fmla="*/ T92 w 46"/>
                  <a:gd name="T94" fmla="+- 0 10529 10514"/>
                  <a:gd name="T95" fmla="*/ 10529 h 70"/>
                  <a:gd name="T96" fmla="+- 0 5637 5610"/>
                  <a:gd name="T97" fmla="*/ T96 w 46"/>
                  <a:gd name="T98" fmla="+- 0 10526 10514"/>
                  <a:gd name="T99" fmla="*/ 10526 h 70"/>
                  <a:gd name="T100" fmla="+- 0 5639 5610"/>
                  <a:gd name="T101" fmla="*/ T100 w 46"/>
                  <a:gd name="T102" fmla="+- 0 10524 10514"/>
                  <a:gd name="T103" fmla="*/ 10524 h 70"/>
                  <a:gd name="T104" fmla="+- 0 5637 5610"/>
                  <a:gd name="T105" fmla="*/ T104 w 46"/>
                  <a:gd name="T106" fmla="+- 0 10519 10514"/>
                  <a:gd name="T107" fmla="*/ 10519 h 70"/>
                  <a:gd name="T108" fmla="+- 0 5634 5610"/>
                  <a:gd name="T109" fmla="*/ T108 w 46"/>
                  <a:gd name="T110" fmla="+- 0 10517 10514"/>
                  <a:gd name="T111" fmla="*/ 10517 h 70"/>
                  <a:gd name="T112" fmla="+- 0 5632 5610"/>
                  <a:gd name="T113" fmla="*/ T112 w 46"/>
                  <a:gd name="T114" fmla="+- 0 10517 10514"/>
                  <a:gd name="T115" fmla="*/ 10517 h 70"/>
                  <a:gd name="T116" fmla="+- 0 5630 5610"/>
                  <a:gd name="T117" fmla="*/ T116 w 46"/>
                  <a:gd name="T118" fmla="+- 0 10519 10514"/>
                  <a:gd name="T119" fmla="*/ 10519 h 70"/>
                  <a:gd name="T120" fmla="+- 0 5630 5610"/>
                  <a:gd name="T121" fmla="*/ T120 w 46"/>
                  <a:gd name="T122" fmla="+- 0 10524 10514"/>
                  <a:gd name="T123" fmla="*/ 10524 h 70"/>
                  <a:gd name="T124" fmla="+- 0 5632 5610"/>
                  <a:gd name="T125" fmla="*/ T124 w 46"/>
                  <a:gd name="T126" fmla="+- 0 10529 10514"/>
                  <a:gd name="T127" fmla="*/ 10529 h 70"/>
                  <a:gd name="T128" fmla="+- 0 5627 5610"/>
                  <a:gd name="T129" fmla="*/ T128 w 46"/>
                  <a:gd name="T130" fmla="+- 0 10529 10514"/>
                  <a:gd name="T131" fmla="*/ 10529 h 70"/>
                  <a:gd name="T132" fmla="+- 0 5625 5610"/>
                  <a:gd name="T133" fmla="*/ T132 w 46"/>
                  <a:gd name="T134" fmla="+- 0 10531 10514"/>
                  <a:gd name="T135" fmla="*/ 10531 h 70"/>
                  <a:gd name="T136" fmla="+- 0 5622 5610"/>
                  <a:gd name="T137" fmla="*/ T136 w 46"/>
                  <a:gd name="T138" fmla="+- 0 10536 10514"/>
                  <a:gd name="T139" fmla="*/ 10536 h 70"/>
                  <a:gd name="T140" fmla="+- 0 5622 5610"/>
                  <a:gd name="T141" fmla="*/ T140 w 46"/>
                  <a:gd name="T142" fmla="+- 0 10541 10514"/>
                  <a:gd name="T143" fmla="*/ 10541 h 70"/>
                  <a:gd name="T144" fmla="+- 0 5620 5610"/>
                  <a:gd name="T145" fmla="*/ T144 w 46"/>
                  <a:gd name="T146" fmla="+- 0 10558 10514"/>
                  <a:gd name="T147" fmla="*/ 10558 h 70"/>
                  <a:gd name="T148" fmla="+- 0 5622 5610"/>
                  <a:gd name="T149" fmla="*/ T148 w 46"/>
                  <a:gd name="T150" fmla="+- 0 10562 10514"/>
                  <a:gd name="T151" fmla="*/ 10562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6" h="70">
                    <a:moveTo>
                      <a:pt x="12" y="48"/>
                    </a:moveTo>
                    <a:lnTo>
                      <a:pt x="10" y="48"/>
                    </a:lnTo>
                    <a:lnTo>
                      <a:pt x="8" y="48"/>
                    </a:lnTo>
                    <a:lnTo>
                      <a:pt x="8" y="51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53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3" y="63"/>
                    </a:lnTo>
                    <a:lnTo>
                      <a:pt x="3" y="65"/>
                    </a:lnTo>
                    <a:lnTo>
                      <a:pt x="5" y="65"/>
                    </a:lnTo>
                    <a:lnTo>
                      <a:pt x="8" y="68"/>
                    </a:lnTo>
                    <a:lnTo>
                      <a:pt x="10" y="68"/>
                    </a:lnTo>
                    <a:lnTo>
                      <a:pt x="12" y="70"/>
                    </a:lnTo>
                    <a:lnTo>
                      <a:pt x="15" y="70"/>
                    </a:lnTo>
                    <a:lnTo>
                      <a:pt x="34" y="70"/>
                    </a:lnTo>
                    <a:lnTo>
                      <a:pt x="36" y="68"/>
                    </a:lnTo>
                    <a:lnTo>
                      <a:pt x="39" y="68"/>
                    </a:lnTo>
                    <a:lnTo>
                      <a:pt x="41" y="65"/>
                    </a:lnTo>
                    <a:lnTo>
                      <a:pt x="44" y="65"/>
                    </a:lnTo>
                    <a:lnTo>
                      <a:pt x="44" y="63"/>
                    </a:lnTo>
                    <a:lnTo>
                      <a:pt x="46" y="63"/>
                    </a:lnTo>
                    <a:lnTo>
                      <a:pt x="46" y="60"/>
                    </a:lnTo>
                    <a:lnTo>
                      <a:pt x="46" y="58"/>
                    </a:lnTo>
                    <a:lnTo>
                      <a:pt x="46" y="56"/>
                    </a:lnTo>
                    <a:lnTo>
                      <a:pt x="46" y="53"/>
                    </a:lnTo>
                    <a:lnTo>
                      <a:pt x="44" y="53"/>
                    </a:lnTo>
                    <a:lnTo>
                      <a:pt x="44" y="51"/>
                    </a:lnTo>
                    <a:lnTo>
                      <a:pt x="41" y="51"/>
                    </a:lnTo>
                    <a:lnTo>
                      <a:pt x="39" y="51"/>
                    </a:lnTo>
                    <a:lnTo>
                      <a:pt x="39" y="48"/>
                    </a:lnTo>
                    <a:lnTo>
                      <a:pt x="36" y="48"/>
                    </a:lnTo>
                    <a:lnTo>
                      <a:pt x="34" y="48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6" y="41"/>
                    </a:lnTo>
                    <a:lnTo>
                      <a:pt x="36" y="24"/>
                    </a:lnTo>
                    <a:lnTo>
                      <a:pt x="34" y="24"/>
                    </a:lnTo>
                    <a:lnTo>
                      <a:pt x="34" y="22"/>
                    </a:lnTo>
                    <a:lnTo>
                      <a:pt x="34" y="20"/>
                    </a:lnTo>
                    <a:lnTo>
                      <a:pt x="32" y="20"/>
                    </a:lnTo>
                    <a:lnTo>
                      <a:pt x="32" y="17"/>
                    </a:lnTo>
                    <a:lnTo>
                      <a:pt x="29" y="17"/>
                    </a:lnTo>
                    <a:lnTo>
                      <a:pt x="29" y="15"/>
                    </a:lnTo>
                    <a:lnTo>
                      <a:pt x="27" y="15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9" y="10"/>
                    </a:lnTo>
                    <a:lnTo>
                      <a:pt x="29" y="8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2" y="3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20" y="8"/>
                    </a:lnTo>
                    <a:lnTo>
                      <a:pt x="20" y="10"/>
                    </a:lnTo>
                    <a:lnTo>
                      <a:pt x="20" y="12"/>
                    </a:lnTo>
                    <a:lnTo>
                      <a:pt x="22" y="15"/>
                    </a:lnTo>
                    <a:lnTo>
                      <a:pt x="20" y="15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5" y="17"/>
                    </a:lnTo>
                    <a:lnTo>
                      <a:pt x="15" y="20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0" y="29"/>
                    </a:lnTo>
                    <a:lnTo>
                      <a:pt x="10" y="44"/>
                    </a:lnTo>
                    <a:lnTo>
                      <a:pt x="12" y="46"/>
                    </a:lnTo>
                    <a:lnTo>
                      <a:pt x="1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18" name="Group 12831"/>
            <p:cNvGrpSpPr>
              <a:grpSpLocks/>
            </p:cNvGrpSpPr>
            <p:nvPr/>
          </p:nvGrpSpPr>
          <p:grpSpPr bwMode="auto">
            <a:xfrm>
              <a:off x="5634" y="10584"/>
              <a:ext cx="14" cy="14"/>
              <a:chOff x="5634" y="10584"/>
              <a:chExt cx="14" cy="14"/>
            </a:xfrm>
          </p:grpSpPr>
          <p:sp>
            <p:nvSpPr>
              <p:cNvPr id="19637" name="Freeform 12832"/>
              <p:cNvSpPr>
                <a:spLocks/>
              </p:cNvSpPr>
              <p:nvPr/>
            </p:nvSpPr>
            <p:spPr bwMode="auto">
              <a:xfrm>
                <a:off x="5634" y="10584"/>
                <a:ext cx="14" cy="14"/>
              </a:xfrm>
              <a:custGeom>
                <a:avLst/>
                <a:gdLst>
                  <a:gd name="T0" fmla="+- 0 5634 5634"/>
                  <a:gd name="T1" fmla="*/ T0 w 14"/>
                  <a:gd name="T2" fmla="+- 0 10584 10584"/>
                  <a:gd name="T3" fmla="*/ 10584 h 14"/>
                  <a:gd name="T4" fmla="+- 0 5634 5634"/>
                  <a:gd name="T5" fmla="*/ T4 w 14"/>
                  <a:gd name="T6" fmla="+- 0 10598 10584"/>
                  <a:gd name="T7" fmla="*/ 10598 h 14"/>
                  <a:gd name="T8" fmla="+- 0 5649 5634"/>
                  <a:gd name="T9" fmla="*/ T8 w 14"/>
                  <a:gd name="T10" fmla="+- 0 10598 10584"/>
                  <a:gd name="T11" fmla="*/ 1059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5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19" name="Group 12833"/>
            <p:cNvGrpSpPr>
              <a:grpSpLocks/>
            </p:cNvGrpSpPr>
            <p:nvPr/>
          </p:nvGrpSpPr>
          <p:grpSpPr bwMode="auto">
            <a:xfrm>
              <a:off x="5066" y="10891"/>
              <a:ext cx="46" cy="67"/>
              <a:chOff x="5066" y="10891"/>
              <a:chExt cx="46" cy="67"/>
            </a:xfrm>
          </p:grpSpPr>
          <p:sp>
            <p:nvSpPr>
              <p:cNvPr id="19636" name="Freeform 12834"/>
              <p:cNvSpPr>
                <a:spLocks/>
              </p:cNvSpPr>
              <p:nvPr/>
            </p:nvSpPr>
            <p:spPr bwMode="auto">
              <a:xfrm>
                <a:off x="5066" y="10891"/>
                <a:ext cx="46" cy="67"/>
              </a:xfrm>
              <a:custGeom>
                <a:avLst/>
                <a:gdLst>
                  <a:gd name="T0" fmla="+- 0 5075 5066"/>
                  <a:gd name="T1" fmla="*/ T0 w 46"/>
                  <a:gd name="T2" fmla="+- 0 10937 10891"/>
                  <a:gd name="T3" fmla="*/ 10937 h 67"/>
                  <a:gd name="T4" fmla="+- 0 5073 5066"/>
                  <a:gd name="T5" fmla="*/ T4 w 46"/>
                  <a:gd name="T6" fmla="+- 0 10939 10891"/>
                  <a:gd name="T7" fmla="*/ 10939 h 67"/>
                  <a:gd name="T8" fmla="+- 0 5068 5066"/>
                  <a:gd name="T9" fmla="*/ T8 w 46"/>
                  <a:gd name="T10" fmla="+- 0 10942 10891"/>
                  <a:gd name="T11" fmla="*/ 10942 h 67"/>
                  <a:gd name="T12" fmla="+- 0 5066 5066"/>
                  <a:gd name="T13" fmla="*/ T12 w 46"/>
                  <a:gd name="T14" fmla="+- 0 10946 10891"/>
                  <a:gd name="T15" fmla="*/ 10946 h 67"/>
                  <a:gd name="T16" fmla="+- 0 5066 5066"/>
                  <a:gd name="T17" fmla="*/ T16 w 46"/>
                  <a:gd name="T18" fmla="+- 0 10951 10891"/>
                  <a:gd name="T19" fmla="*/ 10951 h 67"/>
                  <a:gd name="T20" fmla="+- 0 5068 5066"/>
                  <a:gd name="T21" fmla="*/ T20 w 46"/>
                  <a:gd name="T22" fmla="+- 0 10954 10891"/>
                  <a:gd name="T23" fmla="*/ 10954 h 67"/>
                  <a:gd name="T24" fmla="+- 0 5070 5066"/>
                  <a:gd name="T25" fmla="*/ T24 w 46"/>
                  <a:gd name="T26" fmla="+- 0 10956 10891"/>
                  <a:gd name="T27" fmla="*/ 10956 h 67"/>
                  <a:gd name="T28" fmla="+- 0 5075 5066"/>
                  <a:gd name="T29" fmla="*/ T28 w 46"/>
                  <a:gd name="T30" fmla="+- 0 10956 10891"/>
                  <a:gd name="T31" fmla="*/ 10956 h 67"/>
                  <a:gd name="T32" fmla="+- 0 5102 5066"/>
                  <a:gd name="T33" fmla="*/ T32 w 46"/>
                  <a:gd name="T34" fmla="+- 0 10958 10891"/>
                  <a:gd name="T35" fmla="*/ 10958 h 67"/>
                  <a:gd name="T36" fmla="+- 0 5104 5066"/>
                  <a:gd name="T37" fmla="*/ T36 w 46"/>
                  <a:gd name="T38" fmla="+- 0 10956 10891"/>
                  <a:gd name="T39" fmla="*/ 10956 h 67"/>
                  <a:gd name="T40" fmla="+- 0 5106 5066"/>
                  <a:gd name="T41" fmla="*/ T40 w 46"/>
                  <a:gd name="T42" fmla="+- 0 10954 10891"/>
                  <a:gd name="T43" fmla="*/ 10954 h 67"/>
                  <a:gd name="T44" fmla="+- 0 5111 5066"/>
                  <a:gd name="T45" fmla="*/ T44 w 46"/>
                  <a:gd name="T46" fmla="+- 0 10951 10891"/>
                  <a:gd name="T47" fmla="*/ 10951 h 67"/>
                  <a:gd name="T48" fmla="+- 0 5111 5066"/>
                  <a:gd name="T49" fmla="*/ T48 w 46"/>
                  <a:gd name="T50" fmla="+- 0 10946 10891"/>
                  <a:gd name="T51" fmla="*/ 10946 h 67"/>
                  <a:gd name="T52" fmla="+- 0 5111 5066"/>
                  <a:gd name="T53" fmla="*/ T52 w 46"/>
                  <a:gd name="T54" fmla="+- 0 10942 10891"/>
                  <a:gd name="T55" fmla="*/ 10942 h 67"/>
                  <a:gd name="T56" fmla="+- 0 5109 5066"/>
                  <a:gd name="T57" fmla="*/ T56 w 46"/>
                  <a:gd name="T58" fmla="+- 0 10939 10891"/>
                  <a:gd name="T59" fmla="*/ 10939 h 67"/>
                  <a:gd name="T60" fmla="+- 0 5104 5066"/>
                  <a:gd name="T61" fmla="*/ T60 w 46"/>
                  <a:gd name="T62" fmla="+- 0 10939 10891"/>
                  <a:gd name="T63" fmla="*/ 10939 h 67"/>
                  <a:gd name="T64" fmla="+- 0 5102 5066"/>
                  <a:gd name="T65" fmla="*/ T64 w 46"/>
                  <a:gd name="T66" fmla="+- 0 10937 10891"/>
                  <a:gd name="T67" fmla="*/ 10937 h 67"/>
                  <a:gd name="T68" fmla="+- 0 5102 5066"/>
                  <a:gd name="T69" fmla="*/ T68 w 46"/>
                  <a:gd name="T70" fmla="+- 0 10934 10891"/>
                  <a:gd name="T71" fmla="*/ 10934 h 67"/>
                  <a:gd name="T72" fmla="+- 0 5102 5066"/>
                  <a:gd name="T73" fmla="*/ T72 w 46"/>
                  <a:gd name="T74" fmla="+- 0 10930 10891"/>
                  <a:gd name="T75" fmla="*/ 10930 h 67"/>
                  <a:gd name="T76" fmla="+- 0 5099 5066"/>
                  <a:gd name="T77" fmla="*/ T76 w 46"/>
                  <a:gd name="T78" fmla="+- 0 10913 10891"/>
                  <a:gd name="T79" fmla="*/ 10913 h 67"/>
                  <a:gd name="T80" fmla="+- 0 5099 5066"/>
                  <a:gd name="T81" fmla="*/ T80 w 46"/>
                  <a:gd name="T82" fmla="+- 0 10908 10891"/>
                  <a:gd name="T83" fmla="*/ 10908 h 67"/>
                  <a:gd name="T84" fmla="+- 0 5097 5066"/>
                  <a:gd name="T85" fmla="*/ T84 w 46"/>
                  <a:gd name="T86" fmla="+- 0 10906 10891"/>
                  <a:gd name="T87" fmla="*/ 10906 h 67"/>
                  <a:gd name="T88" fmla="+- 0 5094 5066"/>
                  <a:gd name="T89" fmla="*/ T88 w 46"/>
                  <a:gd name="T90" fmla="+- 0 10903 10891"/>
                  <a:gd name="T91" fmla="*/ 10903 h 67"/>
                  <a:gd name="T92" fmla="+- 0 5092 5066"/>
                  <a:gd name="T93" fmla="*/ T92 w 46"/>
                  <a:gd name="T94" fmla="+- 0 10901 10891"/>
                  <a:gd name="T95" fmla="*/ 10901 h 67"/>
                  <a:gd name="T96" fmla="+- 0 5094 5066"/>
                  <a:gd name="T97" fmla="*/ T96 w 46"/>
                  <a:gd name="T98" fmla="+- 0 10896 10891"/>
                  <a:gd name="T99" fmla="*/ 10896 h 67"/>
                  <a:gd name="T100" fmla="+- 0 5092 5066"/>
                  <a:gd name="T101" fmla="*/ T100 w 46"/>
                  <a:gd name="T102" fmla="+- 0 10894 10891"/>
                  <a:gd name="T103" fmla="*/ 10894 h 67"/>
                  <a:gd name="T104" fmla="+- 0 5090 5066"/>
                  <a:gd name="T105" fmla="*/ T104 w 46"/>
                  <a:gd name="T106" fmla="+- 0 10891 10891"/>
                  <a:gd name="T107" fmla="*/ 10891 h 67"/>
                  <a:gd name="T108" fmla="+- 0 5085 5066"/>
                  <a:gd name="T109" fmla="*/ T108 w 46"/>
                  <a:gd name="T110" fmla="+- 0 10891 10891"/>
                  <a:gd name="T111" fmla="*/ 10891 h 67"/>
                  <a:gd name="T112" fmla="+- 0 5085 5066"/>
                  <a:gd name="T113" fmla="*/ T112 w 46"/>
                  <a:gd name="T114" fmla="+- 0 10896 10891"/>
                  <a:gd name="T115" fmla="*/ 10896 h 67"/>
                  <a:gd name="T116" fmla="+- 0 5085 5066"/>
                  <a:gd name="T117" fmla="*/ T116 w 46"/>
                  <a:gd name="T118" fmla="+- 0 10901 10891"/>
                  <a:gd name="T119" fmla="*/ 10901 h 67"/>
                  <a:gd name="T120" fmla="+- 0 5087 5066"/>
                  <a:gd name="T121" fmla="*/ T120 w 46"/>
                  <a:gd name="T122" fmla="+- 0 10903 10891"/>
                  <a:gd name="T123" fmla="*/ 10903 h 67"/>
                  <a:gd name="T124" fmla="+- 0 5082 5066"/>
                  <a:gd name="T125" fmla="*/ T124 w 46"/>
                  <a:gd name="T126" fmla="+- 0 10906 10891"/>
                  <a:gd name="T127" fmla="*/ 10906 h 67"/>
                  <a:gd name="T128" fmla="+- 0 5080 5066"/>
                  <a:gd name="T129" fmla="*/ T128 w 46"/>
                  <a:gd name="T130" fmla="+- 0 10910 10891"/>
                  <a:gd name="T131" fmla="*/ 10910 h 67"/>
                  <a:gd name="T132" fmla="+- 0 5078 5066"/>
                  <a:gd name="T133" fmla="*/ T132 w 46"/>
                  <a:gd name="T134" fmla="+- 0 10913 10891"/>
                  <a:gd name="T135" fmla="*/ 10913 h 67"/>
                  <a:gd name="T136" fmla="+- 0 5075 5066"/>
                  <a:gd name="T137" fmla="*/ T136 w 46"/>
                  <a:gd name="T138" fmla="+- 0 10918 10891"/>
                  <a:gd name="T139" fmla="*/ 10918 h 67"/>
                  <a:gd name="T140" fmla="+- 0 5075 5066"/>
                  <a:gd name="T141" fmla="*/ T140 w 46"/>
                  <a:gd name="T142" fmla="+- 0 10932 10891"/>
                  <a:gd name="T143" fmla="*/ 10932 h 67"/>
                  <a:gd name="T144" fmla="+- 0 5078 5066"/>
                  <a:gd name="T145" fmla="*/ T144 w 46"/>
                  <a:gd name="T146" fmla="+- 0 10937 10891"/>
                  <a:gd name="T147" fmla="*/ 10937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6" h="67">
                    <a:moveTo>
                      <a:pt x="12" y="46"/>
                    </a:moveTo>
                    <a:lnTo>
                      <a:pt x="9" y="46"/>
                    </a:lnTo>
                    <a:lnTo>
                      <a:pt x="7" y="46"/>
                    </a:lnTo>
                    <a:lnTo>
                      <a:pt x="7" y="48"/>
                    </a:lnTo>
                    <a:lnTo>
                      <a:pt x="4" y="48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3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7" y="65"/>
                    </a:lnTo>
                    <a:lnTo>
                      <a:pt x="9" y="65"/>
                    </a:lnTo>
                    <a:lnTo>
                      <a:pt x="9" y="67"/>
                    </a:lnTo>
                    <a:lnTo>
                      <a:pt x="36" y="67"/>
                    </a:lnTo>
                    <a:lnTo>
                      <a:pt x="36" y="65"/>
                    </a:lnTo>
                    <a:lnTo>
                      <a:pt x="38" y="65"/>
                    </a:lnTo>
                    <a:lnTo>
                      <a:pt x="40" y="65"/>
                    </a:lnTo>
                    <a:lnTo>
                      <a:pt x="40" y="63"/>
                    </a:lnTo>
                    <a:lnTo>
                      <a:pt x="43" y="63"/>
                    </a:lnTo>
                    <a:lnTo>
                      <a:pt x="45" y="60"/>
                    </a:lnTo>
                    <a:lnTo>
                      <a:pt x="45" y="58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5" y="51"/>
                    </a:lnTo>
                    <a:lnTo>
                      <a:pt x="43" y="51"/>
                    </a:lnTo>
                    <a:lnTo>
                      <a:pt x="43" y="48"/>
                    </a:lnTo>
                    <a:lnTo>
                      <a:pt x="40" y="48"/>
                    </a:lnTo>
                    <a:lnTo>
                      <a:pt x="38" y="48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3" y="46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6" y="39"/>
                    </a:lnTo>
                    <a:lnTo>
                      <a:pt x="36" y="22"/>
                    </a:lnTo>
                    <a:lnTo>
                      <a:pt x="33" y="22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8" y="3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6" y="15"/>
                    </a:lnTo>
                    <a:lnTo>
                      <a:pt x="14" y="17"/>
                    </a:lnTo>
                    <a:lnTo>
                      <a:pt x="14" y="19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9" y="27"/>
                    </a:lnTo>
                    <a:lnTo>
                      <a:pt x="9" y="29"/>
                    </a:lnTo>
                    <a:lnTo>
                      <a:pt x="9" y="41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20" name="Group 12835"/>
            <p:cNvGrpSpPr>
              <a:grpSpLocks/>
            </p:cNvGrpSpPr>
            <p:nvPr/>
          </p:nvGrpSpPr>
          <p:grpSpPr bwMode="auto">
            <a:xfrm>
              <a:off x="5090" y="10958"/>
              <a:ext cx="14" cy="14"/>
              <a:chOff x="5090" y="10958"/>
              <a:chExt cx="14" cy="14"/>
            </a:xfrm>
          </p:grpSpPr>
          <p:sp>
            <p:nvSpPr>
              <p:cNvPr id="19635" name="Freeform 12836"/>
              <p:cNvSpPr>
                <a:spLocks/>
              </p:cNvSpPr>
              <p:nvPr/>
            </p:nvSpPr>
            <p:spPr bwMode="auto">
              <a:xfrm>
                <a:off x="5090" y="10958"/>
                <a:ext cx="14" cy="14"/>
              </a:xfrm>
              <a:custGeom>
                <a:avLst/>
                <a:gdLst>
                  <a:gd name="T0" fmla="+- 0 5090 5090"/>
                  <a:gd name="T1" fmla="*/ T0 w 14"/>
                  <a:gd name="T2" fmla="+- 0 10958 10958"/>
                  <a:gd name="T3" fmla="*/ 10958 h 14"/>
                  <a:gd name="T4" fmla="+- 0 5090 5090"/>
                  <a:gd name="T5" fmla="*/ T4 w 14"/>
                  <a:gd name="T6" fmla="+- 0 10973 10958"/>
                  <a:gd name="T7" fmla="*/ 10973 h 14"/>
                  <a:gd name="T8" fmla="+- 0 5104 5090"/>
                  <a:gd name="T9" fmla="*/ T8 w 14"/>
                  <a:gd name="T10" fmla="+- 0 10973 10958"/>
                  <a:gd name="T11" fmla="*/ 10973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4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21" name="Group 12837"/>
            <p:cNvGrpSpPr>
              <a:grpSpLocks/>
            </p:cNvGrpSpPr>
            <p:nvPr/>
          </p:nvGrpSpPr>
          <p:grpSpPr bwMode="auto">
            <a:xfrm>
              <a:off x="4526" y="11201"/>
              <a:ext cx="48" cy="70"/>
              <a:chOff x="4526" y="11201"/>
              <a:chExt cx="48" cy="70"/>
            </a:xfrm>
          </p:grpSpPr>
          <p:sp>
            <p:nvSpPr>
              <p:cNvPr id="19634" name="Freeform 12838"/>
              <p:cNvSpPr>
                <a:spLocks/>
              </p:cNvSpPr>
              <p:nvPr/>
            </p:nvSpPr>
            <p:spPr bwMode="auto">
              <a:xfrm>
                <a:off x="4526" y="11201"/>
                <a:ext cx="48" cy="70"/>
              </a:xfrm>
              <a:custGeom>
                <a:avLst/>
                <a:gdLst>
                  <a:gd name="T0" fmla="+- 0 4538 4526"/>
                  <a:gd name="T1" fmla="*/ T0 w 48"/>
                  <a:gd name="T2" fmla="+- 0 11249 11201"/>
                  <a:gd name="T3" fmla="*/ 11249 h 70"/>
                  <a:gd name="T4" fmla="+- 0 4533 4526"/>
                  <a:gd name="T5" fmla="*/ T4 w 48"/>
                  <a:gd name="T6" fmla="+- 0 11249 11201"/>
                  <a:gd name="T7" fmla="*/ 11249 h 70"/>
                  <a:gd name="T8" fmla="+- 0 4530 4526"/>
                  <a:gd name="T9" fmla="*/ T8 w 48"/>
                  <a:gd name="T10" fmla="+- 0 11251 11201"/>
                  <a:gd name="T11" fmla="*/ 11251 h 70"/>
                  <a:gd name="T12" fmla="+- 0 4528 4526"/>
                  <a:gd name="T13" fmla="*/ T12 w 48"/>
                  <a:gd name="T14" fmla="+- 0 11256 11201"/>
                  <a:gd name="T15" fmla="*/ 11256 h 70"/>
                  <a:gd name="T16" fmla="+- 0 4526 4526"/>
                  <a:gd name="T17" fmla="*/ T16 w 48"/>
                  <a:gd name="T18" fmla="+- 0 11258 11201"/>
                  <a:gd name="T19" fmla="*/ 11258 h 70"/>
                  <a:gd name="T20" fmla="+- 0 4528 4526"/>
                  <a:gd name="T21" fmla="*/ T20 w 48"/>
                  <a:gd name="T22" fmla="+- 0 11261 11201"/>
                  <a:gd name="T23" fmla="*/ 11261 h 70"/>
                  <a:gd name="T24" fmla="+- 0 4530 4526"/>
                  <a:gd name="T25" fmla="*/ T24 w 48"/>
                  <a:gd name="T26" fmla="+- 0 11263 11201"/>
                  <a:gd name="T27" fmla="*/ 11263 h 70"/>
                  <a:gd name="T28" fmla="+- 0 4533 4526"/>
                  <a:gd name="T29" fmla="*/ T28 w 48"/>
                  <a:gd name="T30" fmla="+- 0 11266 11201"/>
                  <a:gd name="T31" fmla="*/ 11266 h 70"/>
                  <a:gd name="T32" fmla="+- 0 4535 4526"/>
                  <a:gd name="T33" fmla="*/ T32 w 48"/>
                  <a:gd name="T34" fmla="+- 0 11268 11201"/>
                  <a:gd name="T35" fmla="*/ 11268 h 70"/>
                  <a:gd name="T36" fmla="+- 0 4540 4526"/>
                  <a:gd name="T37" fmla="*/ T36 w 48"/>
                  <a:gd name="T38" fmla="+- 0 11268 11201"/>
                  <a:gd name="T39" fmla="*/ 11268 h 70"/>
                  <a:gd name="T40" fmla="+- 0 4559 4526"/>
                  <a:gd name="T41" fmla="*/ T40 w 48"/>
                  <a:gd name="T42" fmla="+- 0 11270 11201"/>
                  <a:gd name="T43" fmla="*/ 11270 h 70"/>
                  <a:gd name="T44" fmla="+- 0 4562 4526"/>
                  <a:gd name="T45" fmla="*/ T44 w 48"/>
                  <a:gd name="T46" fmla="+- 0 11268 11201"/>
                  <a:gd name="T47" fmla="*/ 11268 h 70"/>
                  <a:gd name="T48" fmla="+- 0 4566 4526"/>
                  <a:gd name="T49" fmla="*/ T48 w 48"/>
                  <a:gd name="T50" fmla="+- 0 11268 11201"/>
                  <a:gd name="T51" fmla="*/ 11268 h 70"/>
                  <a:gd name="T52" fmla="+- 0 4569 4526"/>
                  <a:gd name="T53" fmla="*/ T52 w 48"/>
                  <a:gd name="T54" fmla="+- 0 11266 11201"/>
                  <a:gd name="T55" fmla="*/ 11266 h 70"/>
                  <a:gd name="T56" fmla="+- 0 4574 4526"/>
                  <a:gd name="T57" fmla="*/ T56 w 48"/>
                  <a:gd name="T58" fmla="+- 0 11261 11201"/>
                  <a:gd name="T59" fmla="*/ 11261 h 70"/>
                  <a:gd name="T60" fmla="+- 0 4574 4526"/>
                  <a:gd name="T61" fmla="*/ T60 w 48"/>
                  <a:gd name="T62" fmla="+- 0 11256 11201"/>
                  <a:gd name="T63" fmla="*/ 11256 h 70"/>
                  <a:gd name="T64" fmla="+- 0 4571 4526"/>
                  <a:gd name="T65" fmla="*/ T64 w 48"/>
                  <a:gd name="T66" fmla="+- 0 11251 11201"/>
                  <a:gd name="T67" fmla="*/ 11251 h 70"/>
                  <a:gd name="T68" fmla="+- 0 4566 4526"/>
                  <a:gd name="T69" fmla="*/ T68 w 48"/>
                  <a:gd name="T70" fmla="+- 0 11251 11201"/>
                  <a:gd name="T71" fmla="*/ 11251 h 70"/>
                  <a:gd name="T72" fmla="+- 0 4564 4526"/>
                  <a:gd name="T73" fmla="*/ T72 w 48"/>
                  <a:gd name="T74" fmla="+- 0 11249 11201"/>
                  <a:gd name="T75" fmla="*/ 11249 h 70"/>
                  <a:gd name="T76" fmla="+- 0 4562 4526"/>
                  <a:gd name="T77" fmla="*/ T76 w 48"/>
                  <a:gd name="T78" fmla="+- 0 11246 11201"/>
                  <a:gd name="T79" fmla="*/ 11246 h 70"/>
                  <a:gd name="T80" fmla="+- 0 4564 4526"/>
                  <a:gd name="T81" fmla="*/ T80 w 48"/>
                  <a:gd name="T82" fmla="+- 0 11242 11201"/>
                  <a:gd name="T83" fmla="*/ 11242 h 70"/>
                  <a:gd name="T84" fmla="+- 0 4562 4526"/>
                  <a:gd name="T85" fmla="*/ T84 w 48"/>
                  <a:gd name="T86" fmla="+- 0 11227 11201"/>
                  <a:gd name="T87" fmla="*/ 11227 h 70"/>
                  <a:gd name="T88" fmla="+- 0 4562 4526"/>
                  <a:gd name="T89" fmla="*/ T88 w 48"/>
                  <a:gd name="T90" fmla="+- 0 11222 11201"/>
                  <a:gd name="T91" fmla="*/ 11222 h 70"/>
                  <a:gd name="T92" fmla="+- 0 4559 4526"/>
                  <a:gd name="T93" fmla="*/ T92 w 48"/>
                  <a:gd name="T94" fmla="+- 0 11218 11201"/>
                  <a:gd name="T95" fmla="*/ 11218 h 70"/>
                  <a:gd name="T96" fmla="+- 0 4557 4526"/>
                  <a:gd name="T97" fmla="*/ T96 w 48"/>
                  <a:gd name="T98" fmla="+- 0 11215 11201"/>
                  <a:gd name="T99" fmla="*/ 11215 h 70"/>
                  <a:gd name="T100" fmla="+- 0 4552 4526"/>
                  <a:gd name="T101" fmla="*/ T100 w 48"/>
                  <a:gd name="T102" fmla="+- 0 11213 11201"/>
                  <a:gd name="T103" fmla="*/ 11213 h 70"/>
                  <a:gd name="T104" fmla="+- 0 4554 4526"/>
                  <a:gd name="T105" fmla="*/ T104 w 48"/>
                  <a:gd name="T106" fmla="+- 0 11210 11201"/>
                  <a:gd name="T107" fmla="*/ 11210 h 70"/>
                  <a:gd name="T108" fmla="+- 0 4554 4526"/>
                  <a:gd name="T109" fmla="*/ T108 w 48"/>
                  <a:gd name="T110" fmla="+- 0 11206 11201"/>
                  <a:gd name="T111" fmla="*/ 11206 h 70"/>
                  <a:gd name="T112" fmla="+- 0 4552 4526"/>
                  <a:gd name="T113" fmla="*/ T112 w 48"/>
                  <a:gd name="T114" fmla="+- 0 11203 11201"/>
                  <a:gd name="T115" fmla="*/ 11203 h 70"/>
                  <a:gd name="T116" fmla="+- 0 4550 4526"/>
                  <a:gd name="T117" fmla="*/ T116 w 48"/>
                  <a:gd name="T118" fmla="+- 0 11201 11201"/>
                  <a:gd name="T119" fmla="*/ 11201 h 70"/>
                  <a:gd name="T120" fmla="+- 0 4547 4526"/>
                  <a:gd name="T121" fmla="*/ T120 w 48"/>
                  <a:gd name="T122" fmla="+- 0 11203 11201"/>
                  <a:gd name="T123" fmla="*/ 11203 h 70"/>
                  <a:gd name="T124" fmla="+- 0 4545 4526"/>
                  <a:gd name="T125" fmla="*/ T124 w 48"/>
                  <a:gd name="T126" fmla="+- 0 11206 11201"/>
                  <a:gd name="T127" fmla="*/ 11206 h 70"/>
                  <a:gd name="T128" fmla="+- 0 4545 4526"/>
                  <a:gd name="T129" fmla="*/ T128 w 48"/>
                  <a:gd name="T130" fmla="+- 0 11210 11201"/>
                  <a:gd name="T131" fmla="*/ 11210 h 70"/>
                  <a:gd name="T132" fmla="+- 0 4547 4526"/>
                  <a:gd name="T133" fmla="*/ T132 w 48"/>
                  <a:gd name="T134" fmla="+- 0 11213 11201"/>
                  <a:gd name="T135" fmla="*/ 11213 h 70"/>
                  <a:gd name="T136" fmla="+- 0 4545 4526"/>
                  <a:gd name="T137" fmla="*/ T136 w 48"/>
                  <a:gd name="T138" fmla="+- 0 11215 11201"/>
                  <a:gd name="T139" fmla="*/ 11215 h 70"/>
                  <a:gd name="T140" fmla="+- 0 4540 4526"/>
                  <a:gd name="T141" fmla="*/ T140 w 48"/>
                  <a:gd name="T142" fmla="+- 0 11220 11201"/>
                  <a:gd name="T143" fmla="*/ 11220 h 70"/>
                  <a:gd name="T144" fmla="+- 0 4538 4526"/>
                  <a:gd name="T145" fmla="*/ T144 w 48"/>
                  <a:gd name="T146" fmla="+- 0 11225 11201"/>
                  <a:gd name="T147" fmla="*/ 11225 h 70"/>
                  <a:gd name="T148" fmla="+- 0 4540 4526"/>
                  <a:gd name="T149" fmla="*/ T148 w 48"/>
                  <a:gd name="T150" fmla="+- 0 11249 11201"/>
                  <a:gd name="T151" fmla="*/ 11249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8" h="70">
                    <a:moveTo>
                      <a:pt x="14" y="48"/>
                    </a:moveTo>
                    <a:lnTo>
                      <a:pt x="12" y="48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7" y="50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4" y="62"/>
                    </a:lnTo>
                    <a:lnTo>
                      <a:pt x="4" y="65"/>
                    </a:lnTo>
                    <a:lnTo>
                      <a:pt x="7" y="65"/>
                    </a:lnTo>
                    <a:lnTo>
                      <a:pt x="7" y="67"/>
                    </a:lnTo>
                    <a:lnTo>
                      <a:pt x="9" y="67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6" y="69"/>
                    </a:lnTo>
                    <a:lnTo>
                      <a:pt x="33" y="69"/>
                    </a:lnTo>
                    <a:lnTo>
                      <a:pt x="33" y="67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0" y="67"/>
                    </a:lnTo>
                    <a:lnTo>
                      <a:pt x="40" y="65"/>
                    </a:lnTo>
                    <a:lnTo>
                      <a:pt x="43" y="65"/>
                    </a:lnTo>
                    <a:lnTo>
                      <a:pt x="45" y="62"/>
                    </a:lnTo>
                    <a:lnTo>
                      <a:pt x="48" y="60"/>
                    </a:lnTo>
                    <a:lnTo>
                      <a:pt x="48" y="57"/>
                    </a:lnTo>
                    <a:lnTo>
                      <a:pt x="48" y="55"/>
                    </a:lnTo>
                    <a:lnTo>
                      <a:pt x="45" y="53"/>
                    </a:lnTo>
                    <a:lnTo>
                      <a:pt x="45" y="50"/>
                    </a:lnTo>
                    <a:lnTo>
                      <a:pt x="43" y="50"/>
                    </a:lnTo>
                    <a:lnTo>
                      <a:pt x="40" y="50"/>
                    </a:lnTo>
                    <a:lnTo>
                      <a:pt x="40" y="48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8" y="41"/>
                    </a:lnTo>
                    <a:lnTo>
                      <a:pt x="38" y="26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6" y="21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28" y="9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1" y="2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1" y="12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16" y="17"/>
                    </a:lnTo>
                    <a:lnTo>
                      <a:pt x="14" y="19"/>
                    </a:lnTo>
                    <a:lnTo>
                      <a:pt x="14" y="21"/>
                    </a:lnTo>
                    <a:lnTo>
                      <a:pt x="12" y="24"/>
                    </a:lnTo>
                    <a:lnTo>
                      <a:pt x="12" y="45"/>
                    </a:lnTo>
                    <a:lnTo>
                      <a:pt x="14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22" name="Group 12839"/>
            <p:cNvGrpSpPr>
              <a:grpSpLocks/>
            </p:cNvGrpSpPr>
            <p:nvPr/>
          </p:nvGrpSpPr>
          <p:grpSpPr bwMode="auto">
            <a:xfrm>
              <a:off x="4550" y="11270"/>
              <a:ext cx="17" cy="12"/>
              <a:chOff x="4550" y="11270"/>
              <a:chExt cx="17" cy="12"/>
            </a:xfrm>
          </p:grpSpPr>
          <p:sp>
            <p:nvSpPr>
              <p:cNvPr id="19633" name="Freeform 12840"/>
              <p:cNvSpPr>
                <a:spLocks/>
              </p:cNvSpPr>
              <p:nvPr/>
            </p:nvSpPr>
            <p:spPr bwMode="auto">
              <a:xfrm>
                <a:off x="4550" y="11270"/>
                <a:ext cx="17" cy="12"/>
              </a:xfrm>
              <a:custGeom>
                <a:avLst/>
                <a:gdLst>
                  <a:gd name="T0" fmla="+- 0 4550 4550"/>
                  <a:gd name="T1" fmla="*/ T0 w 17"/>
                  <a:gd name="T2" fmla="+- 0 11270 11270"/>
                  <a:gd name="T3" fmla="*/ 11270 h 12"/>
                  <a:gd name="T4" fmla="+- 0 4550 4550"/>
                  <a:gd name="T5" fmla="*/ T4 w 17"/>
                  <a:gd name="T6" fmla="+- 0 11282 11270"/>
                  <a:gd name="T7" fmla="*/ 11282 h 12"/>
                  <a:gd name="T8" fmla="+- 0 4566 4550"/>
                  <a:gd name="T9" fmla="*/ T8 w 17"/>
                  <a:gd name="T10" fmla="+- 0 11282 11270"/>
                  <a:gd name="T11" fmla="*/ 11282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6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23" name="Group 12841"/>
            <p:cNvGrpSpPr>
              <a:grpSpLocks/>
            </p:cNvGrpSpPr>
            <p:nvPr/>
          </p:nvGrpSpPr>
          <p:grpSpPr bwMode="auto">
            <a:xfrm>
              <a:off x="4612" y="10956"/>
              <a:ext cx="48" cy="67"/>
              <a:chOff x="4612" y="10956"/>
              <a:chExt cx="48" cy="67"/>
            </a:xfrm>
          </p:grpSpPr>
          <p:sp>
            <p:nvSpPr>
              <p:cNvPr id="19632" name="Freeform 12842"/>
              <p:cNvSpPr>
                <a:spLocks/>
              </p:cNvSpPr>
              <p:nvPr/>
            </p:nvSpPr>
            <p:spPr bwMode="auto">
              <a:xfrm>
                <a:off x="4612" y="10956"/>
                <a:ext cx="48" cy="67"/>
              </a:xfrm>
              <a:custGeom>
                <a:avLst/>
                <a:gdLst>
                  <a:gd name="T0" fmla="+- 0 4624 4612"/>
                  <a:gd name="T1" fmla="*/ T0 w 48"/>
                  <a:gd name="T2" fmla="+- 0 10999 10956"/>
                  <a:gd name="T3" fmla="*/ 10999 h 67"/>
                  <a:gd name="T4" fmla="+- 0 4624 4612"/>
                  <a:gd name="T5" fmla="*/ T4 w 48"/>
                  <a:gd name="T6" fmla="+- 0 10994 10956"/>
                  <a:gd name="T7" fmla="*/ 10994 h 67"/>
                  <a:gd name="T8" fmla="+- 0 4622 4612"/>
                  <a:gd name="T9" fmla="*/ T8 w 48"/>
                  <a:gd name="T10" fmla="+- 0 10990 10956"/>
                  <a:gd name="T11" fmla="*/ 10990 h 67"/>
                  <a:gd name="T12" fmla="+- 0 4624 4612"/>
                  <a:gd name="T13" fmla="*/ T12 w 48"/>
                  <a:gd name="T14" fmla="+- 0 10987 10956"/>
                  <a:gd name="T15" fmla="*/ 10987 h 67"/>
                  <a:gd name="T16" fmla="+- 0 4624 4612"/>
                  <a:gd name="T17" fmla="*/ T16 w 48"/>
                  <a:gd name="T18" fmla="+- 0 10982 10956"/>
                  <a:gd name="T19" fmla="*/ 10982 h 67"/>
                  <a:gd name="T20" fmla="+- 0 4624 4612"/>
                  <a:gd name="T21" fmla="*/ T20 w 48"/>
                  <a:gd name="T22" fmla="+- 0 10978 10956"/>
                  <a:gd name="T23" fmla="*/ 10978 h 67"/>
                  <a:gd name="T24" fmla="+- 0 4626 4612"/>
                  <a:gd name="T25" fmla="*/ T24 w 48"/>
                  <a:gd name="T26" fmla="+- 0 10975 10956"/>
                  <a:gd name="T27" fmla="*/ 10975 h 67"/>
                  <a:gd name="T28" fmla="+- 0 4629 4612"/>
                  <a:gd name="T29" fmla="*/ T28 w 48"/>
                  <a:gd name="T30" fmla="+- 0 10973 10956"/>
                  <a:gd name="T31" fmla="*/ 10973 h 67"/>
                  <a:gd name="T32" fmla="+- 0 4631 4612"/>
                  <a:gd name="T33" fmla="*/ T32 w 48"/>
                  <a:gd name="T34" fmla="+- 0 10970 10956"/>
                  <a:gd name="T35" fmla="*/ 10970 h 67"/>
                  <a:gd name="T36" fmla="+- 0 4634 4612"/>
                  <a:gd name="T37" fmla="*/ T36 w 48"/>
                  <a:gd name="T38" fmla="+- 0 10968 10956"/>
                  <a:gd name="T39" fmla="*/ 10968 h 67"/>
                  <a:gd name="T40" fmla="+- 0 4631 4612"/>
                  <a:gd name="T41" fmla="*/ T40 w 48"/>
                  <a:gd name="T42" fmla="+- 0 10966 10956"/>
                  <a:gd name="T43" fmla="*/ 10966 h 67"/>
                  <a:gd name="T44" fmla="+- 0 4631 4612"/>
                  <a:gd name="T45" fmla="*/ T44 w 48"/>
                  <a:gd name="T46" fmla="+- 0 10961 10956"/>
                  <a:gd name="T47" fmla="*/ 10961 h 67"/>
                  <a:gd name="T48" fmla="+- 0 4634 4612"/>
                  <a:gd name="T49" fmla="*/ T48 w 48"/>
                  <a:gd name="T50" fmla="+- 0 10958 10956"/>
                  <a:gd name="T51" fmla="*/ 10958 h 67"/>
                  <a:gd name="T52" fmla="+- 0 4636 4612"/>
                  <a:gd name="T53" fmla="*/ T52 w 48"/>
                  <a:gd name="T54" fmla="+- 0 10956 10956"/>
                  <a:gd name="T55" fmla="*/ 10956 h 67"/>
                  <a:gd name="T56" fmla="+- 0 4641 4612"/>
                  <a:gd name="T57" fmla="*/ T56 w 48"/>
                  <a:gd name="T58" fmla="+- 0 10958 10956"/>
                  <a:gd name="T59" fmla="*/ 10958 h 67"/>
                  <a:gd name="T60" fmla="+- 0 4641 4612"/>
                  <a:gd name="T61" fmla="*/ T60 w 48"/>
                  <a:gd name="T62" fmla="+- 0 10963 10956"/>
                  <a:gd name="T63" fmla="*/ 10963 h 67"/>
                  <a:gd name="T64" fmla="+- 0 4638 4612"/>
                  <a:gd name="T65" fmla="*/ T64 w 48"/>
                  <a:gd name="T66" fmla="+- 0 10968 10956"/>
                  <a:gd name="T67" fmla="*/ 10968 h 67"/>
                  <a:gd name="T68" fmla="+- 0 4643 4612"/>
                  <a:gd name="T69" fmla="*/ T68 w 48"/>
                  <a:gd name="T70" fmla="+- 0 10970 10956"/>
                  <a:gd name="T71" fmla="*/ 10970 h 67"/>
                  <a:gd name="T72" fmla="+- 0 4646 4612"/>
                  <a:gd name="T73" fmla="*/ T72 w 48"/>
                  <a:gd name="T74" fmla="+- 0 10975 10956"/>
                  <a:gd name="T75" fmla="*/ 10975 h 67"/>
                  <a:gd name="T76" fmla="+- 0 4648 4612"/>
                  <a:gd name="T77" fmla="*/ T76 w 48"/>
                  <a:gd name="T78" fmla="+- 0 10980 10956"/>
                  <a:gd name="T79" fmla="*/ 10980 h 67"/>
                  <a:gd name="T80" fmla="+- 0 4648 4612"/>
                  <a:gd name="T81" fmla="*/ T80 w 48"/>
                  <a:gd name="T82" fmla="+- 0 10985 10956"/>
                  <a:gd name="T83" fmla="*/ 10985 h 67"/>
                  <a:gd name="T84" fmla="+- 0 4650 4612"/>
                  <a:gd name="T85" fmla="*/ T84 w 48"/>
                  <a:gd name="T86" fmla="+- 0 10987 10956"/>
                  <a:gd name="T87" fmla="*/ 10987 h 67"/>
                  <a:gd name="T88" fmla="+- 0 4650 4612"/>
                  <a:gd name="T89" fmla="*/ T88 w 48"/>
                  <a:gd name="T90" fmla="+- 0 10992 10956"/>
                  <a:gd name="T91" fmla="*/ 10992 h 67"/>
                  <a:gd name="T92" fmla="+- 0 4648 4612"/>
                  <a:gd name="T93" fmla="*/ T92 w 48"/>
                  <a:gd name="T94" fmla="+- 0 10997 10956"/>
                  <a:gd name="T95" fmla="*/ 10997 h 67"/>
                  <a:gd name="T96" fmla="+- 0 4648 4612"/>
                  <a:gd name="T97" fmla="*/ T96 w 48"/>
                  <a:gd name="T98" fmla="+- 0 11002 10956"/>
                  <a:gd name="T99" fmla="*/ 11002 h 67"/>
                  <a:gd name="T100" fmla="+- 0 4650 4612"/>
                  <a:gd name="T101" fmla="*/ T100 w 48"/>
                  <a:gd name="T102" fmla="+- 0 11004 10956"/>
                  <a:gd name="T103" fmla="*/ 11004 h 67"/>
                  <a:gd name="T104" fmla="+- 0 4655 4612"/>
                  <a:gd name="T105" fmla="*/ T104 w 48"/>
                  <a:gd name="T106" fmla="+- 0 11004 10956"/>
                  <a:gd name="T107" fmla="*/ 11004 h 67"/>
                  <a:gd name="T108" fmla="+- 0 4658 4612"/>
                  <a:gd name="T109" fmla="*/ T108 w 48"/>
                  <a:gd name="T110" fmla="+- 0 11006 10956"/>
                  <a:gd name="T111" fmla="*/ 11006 h 67"/>
                  <a:gd name="T112" fmla="+- 0 4660 4612"/>
                  <a:gd name="T113" fmla="*/ T112 w 48"/>
                  <a:gd name="T114" fmla="+- 0 11009 10956"/>
                  <a:gd name="T115" fmla="*/ 11009 h 67"/>
                  <a:gd name="T116" fmla="+- 0 4660 4612"/>
                  <a:gd name="T117" fmla="*/ T116 w 48"/>
                  <a:gd name="T118" fmla="+- 0 11014 10956"/>
                  <a:gd name="T119" fmla="*/ 11014 h 67"/>
                  <a:gd name="T120" fmla="+- 0 4658 4612"/>
                  <a:gd name="T121" fmla="*/ T120 w 48"/>
                  <a:gd name="T122" fmla="+- 0 11018 10956"/>
                  <a:gd name="T123" fmla="*/ 11018 h 67"/>
                  <a:gd name="T124" fmla="+- 0 4653 4612"/>
                  <a:gd name="T125" fmla="*/ T124 w 48"/>
                  <a:gd name="T126" fmla="+- 0 11021 10956"/>
                  <a:gd name="T127" fmla="*/ 11021 h 67"/>
                  <a:gd name="T128" fmla="+- 0 4648 4612"/>
                  <a:gd name="T129" fmla="*/ T128 w 48"/>
                  <a:gd name="T130" fmla="+- 0 11023 10956"/>
                  <a:gd name="T131" fmla="*/ 11023 h 67"/>
                  <a:gd name="T132" fmla="+- 0 4622 4612"/>
                  <a:gd name="T133" fmla="*/ T132 w 48"/>
                  <a:gd name="T134" fmla="+- 0 11021 10956"/>
                  <a:gd name="T135" fmla="*/ 11021 h 67"/>
                  <a:gd name="T136" fmla="+- 0 4617 4612"/>
                  <a:gd name="T137" fmla="*/ T136 w 48"/>
                  <a:gd name="T138" fmla="+- 0 11018 10956"/>
                  <a:gd name="T139" fmla="*/ 11018 h 67"/>
                  <a:gd name="T140" fmla="+- 0 4614 4612"/>
                  <a:gd name="T141" fmla="*/ T140 w 48"/>
                  <a:gd name="T142" fmla="+- 0 11016 10956"/>
                  <a:gd name="T143" fmla="*/ 11016 h 67"/>
                  <a:gd name="T144" fmla="+- 0 4612 4612"/>
                  <a:gd name="T145" fmla="*/ T144 w 48"/>
                  <a:gd name="T146" fmla="+- 0 11014 10956"/>
                  <a:gd name="T147" fmla="*/ 11014 h 67"/>
                  <a:gd name="T148" fmla="+- 0 4612 4612"/>
                  <a:gd name="T149" fmla="*/ T148 w 48"/>
                  <a:gd name="T150" fmla="+- 0 11009 10956"/>
                  <a:gd name="T151" fmla="*/ 11009 h 67"/>
                  <a:gd name="T152" fmla="+- 0 4614 4612"/>
                  <a:gd name="T153" fmla="*/ T152 w 48"/>
                  <a:gd name="T154" fmla="+- 0 11006 10956"/>
                  <a:gd name="T155" fmla="*/ 11006 h 67"/>
                  <a:gd name="T156" fmla="+- 0 4617 4612"/>
                  <a:gd name="T157" fmla="*/ T156 w 48"/>
                  <a:gd name="T158" fmla="+- 0 11004 10956"/>
                  <a:gd name="T159" fmla="*/ 11004 h 67"/>
                  <a:gd name="T160" fmla="+- 0 4622 4612"/>
                  <a:gd name="T161" fmla="*/ T160 w 48"/>
                  <a:gd name="T162" fmla="+- 0 11004 10956"/>
                  <a:gd name="T163" fmla="*/ 11004 h 67"/>
                  <a:gd name="T164" fmla="+- 0 4624 4612"/>
                  <a:gd name="T165" fmla="*/ T164 w 48"/>
                  <a:gd name="T166" fmla="+- 0 11002 10956"/>
                  <a:gd name="T167" fmla="*/ 11002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</a:cxnLst>
                <a:rect l="0" t="0" r="r" b="b"/>
                <a:pathLst>
                  <a:path w="48" h="67">
                    <a:moveTo>
                      <a:pt x="12" y="46"/>
                    </a:moveTo>
                    <a:lnTo>
                      <a:pt x="12" y="43"/>
                    </a:lnTo>
                    <a:lnTo>
                      <a:pt x="12" y="41"/>
                    </a:lnTo>
                    <a:lnTo>
                      <a:pt x="12" y="38"/>
                    </a:lnTo>
                    <a:lnTo>
                      <a:pt x="12" y="36"/>
                    </a:lnTo>
                    <a:lnTo>
                      <a:pt x="10" y="34"/>
                    </a:lnTo>
                    <a:lnTo>
                      <a:pt x="10" y="31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10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31" y="14"/>
                    </a:lnTo>
                    <a:lnTo>
                      <a:pt x="34" y="17"/>
                    </a:lnTo>
                    <a:lnTo>
                      <a:pt x="34" y="19"/>
                    </a:lnTo>
                    <a:lnTo>
                      <a:pt x="36" y="22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6" y="29"/>
                    </a:lnTo>
                    <a:lnTo>
                      <a:pt x="38" y="29"/>
                    </a:lnTo>
                    <a:lnTo>
                      <a:pt x="38" y="31"/>
                    </a:lnTo>
                    <a:lnTo>
                      <a:pt x="38" y="34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6"/>
                    </a:lnTo>
                    <a:lnTo>
                      <a:pt x="38" y="46"/>
                    </a:lnTo>
                    <a:lnTo>
                      <a:pt x="38" y="48"/>
                    </a:lnTo>
                    <a:lnTo>
                      <a:pt x="41" y="48"/>
                    </a:lnTo>
                    <a:lnTo>
                      <a:pt x="43" y="48"/>
                    </a:lnTo>
                    <a:lnTo>
                      <a:pt x="43" y="50"/>
                    </a:lnTo>
                    <a:lnTo>
                      <a:pt x="46" y="50"/>
                    </a:lnTo>
                    <a:lnTo>
                      <a:pt x="46" y="53"/>
                    </a:lnTo>
                    <a:lnTo>
                      <a:pt x="48" y="53"/>
                    </a:lnTo>
                    <a:lnTo>
                      <a:pt x="48" y="55"/>
                    </a:lnTo>
                    <a:lnTo>
                      <a:pt x="48" y="58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38" y="65"/>
                    </a:lnTo>
                    <a:lnTo>
                      <a:pt x="36" y="67"/>
                    </a:lnTo>
                    <a:lnTo>
                      <a:pt x="12" y="67"/>
                    </a:lnTo>
                    <a:lnTo>
                      <a:pt x="10" y="65"/>
                    </a:lnTo>
                    <a:lnTo>
                      <a:pt x="7" y="65"/>
                    </a:lnTo>
                    <a:lnTo>
                      <a:pt x="5" y="62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2" y="53"/>
                    </a:lnTo>
                    <a:lnTo>
                      <a:pt x="2" y="50"/>
                    </a:lnTo>
                    <a:lnTo>
                      <a:pt x="5" y="50"/>
                    </a:lnTo>
                    <a:lnTo>
                      <a:pt x="5" y="48"/>
                    </a:lnTo>
                    <a:lnTo>
                      <a:pt x="7" y="48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24" name="Group 12843"/>
            <p:cNvGrpSpPr>
              <a:grpSpLocks/>
            </p:cNvGrpSpPr>
            <p:nvPr/>
          </p:nvGrpSpPr>
          <p:grpSpPr bwMode="auto">
            <a:xfrm>
              <a:off x="4636" y="11023"/>
              <a:ext cx="17" cy="14"/>
              <a:chOff x="4636" y="11023"/>
              <a:chExt cx="17" cy="14"/>
            </a:xfrm>
          </p:grpSpPr>
          <p:sp>
            <p:nvSpPr>
              <p:cNvPr id="19631" name="Freeform 12844"/>
              <p:cNvSpPr>
                <a:spLocks/>
              </p:cNvSpPr>
              <p:nvPr/>
            </p:nvSpPr>
            <p:spPr bwMode="auto">
              <a:xfrm>
                <a:off x="4636" y="11023"/>
                <a:ext cx="17" cy="14"/>
              </a:xfrm>
              <a:custGeom>
                <a:avLst/>
                <a:gdLst>
                  <a:gd name="T0" fmla="+- 0 4636 4636"/>
                  <a:gd name="T1" fmla="*/ T0 w 17"/>
                  <a:gd name="T2" fmla="+- 0 11023 11023"/>
                  <a:gd name="T3" fmla="*/ 11023 h 14"/>
                  <a:gd name="T4" fmla="+- 0 4636 4636"/>
                  <a:gd name="T5" fmla="*/ T4 w 17"/>
                  <a:gd name="T6" fmla="+- 0 11038 11023"/>
                  <a:gd name="T7" fmla="*/ 11038 h 14"/>
                  <a:gd name="T8" fmla="+- 0 4653 4636"/>
                  <a:gd name="T9" fmla="*/ T8 w 17"/>
                  <a:gd name="T10" fmla="+- 0 11038 11023"/>
                  <a:gd name="T11" fmla="*/ 1103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25" name="Group 12845"/>
            <p:cNvGrpSpPr>
              <a:grpSpLocks/>
            </p:cNvGrpSpPr>
            <p:nvPr/>
          </p:nvGrpSpPr>
          <p:grpSpPr bwMode="auto">
            <a:xfrm>
              <a:off x="4000" y="11064"/>
              <a:ext cx="48" cy="67"/>
              <a:chOff x="4000" y="11064"/>
              <a:chExt cx="48" cy="67"/>
            </a:xfrm>
          </p:grpSpPr>
          <p:sp>
            <p:nvSpPr>
              <p:cNvPr id="19630" name="Freeform 12846"/>
              <p:cNvSpPr>
                <a:spLocks/>
              </p:cNvSpPr>
              <p:nvPr/>
            </p:nvSpPr>
            <p:spPr bwMode="auto">
              <a:xfrm>
                <a:off x="4000" y="11064"/>
                <a:ext cx="48" cy="67"/>
              </a:xfrm>
              <a:custGeom>
                <a:avLst/>
                <a:gdLst>
                  <a:gd name="T0" fmla="+- 0 4012 4000"/>
                  <a:gd name="T1" fmla="*/ T0 w 48"/>
                  <a:gd name="T2" fmla="+- 0 11110 11064"/>
                  <a:gd name="T3" fmla="*/ 11110 h 67"/>
                  <a:gd name="T4" fmla="+- 0 4007 4000"/>
                  <a:gd name="T5" fmla="*/ T4 w 48"/>
                  <a:gd name="T6" fmla="+- 0 11112 11064"/>
                  <a:gd name="T7" fmla="*/ 11112 h 67"/>
                  <a:gd name="T8" fmla="+- 0 4005 4000"/>
                  <a:gd name="T9" fmla="*/ T8 w 48"/>
                  <a:gd name="T10" fmla="+- 0 11114 11064"/>
                  <a:gd name="T11" fmla="*/ 11114 h 67"/>
                  <a:gd name="T12" fmla="+- 0 4002 4000"/>
                  <a:gd name="T13" fmla="*/ T12 w 48"/>
                  <a:gd name="T14" fmla="+- 0 11117 11064"/>
                  <a:gd name="T15" fmla="*/ 11117 h 67"/>
                  <a:gd name="T16" fmla="+- 0 4000 4000"/>
                  <a:gd name="T17" fmla="*/ T16 w 48"/>
                  <a:gd name="T18" fmla="+- 0 11122 11064"/>
                  <a:gd name="T19" fmla="*/ 11122 h 67"/>
                  <a:gd name="T20" fmla="+- 0 4002 4000"/>
                  <a:gd name="T21" fmla="*/ T20 w 48"/>
                  <a:gd name="T22" fmla="+- 0 11126 11064"/>
                  <a:gd name="T23" fmla="*/ 11126 h 67"/>
                  <a:gd name="T24" fmla="+- 0 4007 4000"/>
                  <a:gd name="T25" fmla="*/ T24 w 48"/>
                  <a:gd name="T26" fmla="+- 0 11129 11064"/>
                  <a:gd name="T27" fmla="*/ 11129 h 67"/>
                  <a:gd name="T28" fmla="+- 0 4012 4000"/>
                  <a:gd name="T29" fmla="*/ T28 w 48"/>
                  <a:gd name="T30" fmla="+- 0 11129 11064"/>
                  <a:gd name="T31" fmla="*/ 11129 h 67"/>
                  <a:gd name="T32" fmla="+- 0 4014 4000"/>
                  <a:gd name="T33" fmla="*/ T32 w 48"/>
                  <a:gd name="T34" fmla="+- 0 11131 11064"/>
                  <a:gd name="T35" fmla="*/ 11131 h 67"/>
                  <a:gd name="T36" fmla="+- 0 4036 4000"/>
                  <a:gd name="T37" fmla="*/ T36 w 48"/>
                  <a:gd name="T38" fmla="+- 0 11131 11064"/>
                  <a:gd name="T39" fmla="*/ 11131 h 67"/>
                  <a:gd name="T40" fmla="+- 0 4038 4000"/>
                  <a:gd name="T41" fmla="*/ T40 w 48"/>
                  <a:gd name="T42" fmla="+- 0 11129 11064"/>
                  <a:gd name="T43" fmla="*/ 11129 h 67"/>
                  <a:gd name="T44" fmla="+- 0 4043 4000"/>
                  <a:gd name="T45" fmla="*/ T44 w 48"/>
                  <a:gd name="T46" fmla="+- 0 11126 11064"/>
                  <a:gd name="T47" fmla="*/ 11126 h 67"/>
                  <a:gd name="T48" fmla="+- 0 4046 4000"/>
                  <a:gd name="T49" fmla="*/ T48 w 48"/>
                  <a:gd name="T50" fmla="+- 0 11124 11064"/>
                  <a:gd name="T51" fmla="*/ 11124 h 67"/>
                  <a:gd name="T52" fmla="+- 0 4048 4000"/>
                  <a:gd name="T53" fmla="*/ T52 w 48"/>
                  <a:gd name="T54" fmla="+- 0 11122 11064"/>
                  <a:gd name="T55" fmla="*/ 11122 h 67"/>
                  <a:gd name="T56" fmla="+- 0 4048 4000"/>
                  <a:gd name="T57" fmla="*/ T56 w 48"/>
                  <a:gd name="T58" fmla="+- 0 11117 11064"/>
                  <a:gd name="T59" fmla="*/ 11117 h 67"/>
                  <a:gd name="T60" fmla="+- 0 4046 4000"/>
                  <a:gd name="T61" fmla="*/ T60 w 48"/>
                  <a:gd name="T62" fmla="+- 0 11114 11064"/>
                  <a:gd name="T63" fmla="*/ 11114 h 67"/>
                  <a:gd name="T64" fmla="+- 0 4041 4000"/>
                  <a:gd name="T65" fmla="*/ T64 w 48"/>
                  <a:gd name="T66" fmla="+- 0 11112 11064"/>
                  <a:gd name="T67" fmla="*/ 11112 h 67"/>
                  <a:gd name="T68" fmla="+- 0 4036 4000"/>
                  <a:gd name="T69" fmla="*/ T68 w 48"/>
                  <a:gd name="T70" fmla="+- 0 11110 11064"/>
                  <a:gd name="T71" fmla="*/ 11110 h 67"/>
                  <a:gd name="T72" fmla="+- 0 4038 4000"/>
                  <a:gd name="T73" fmla="*/ T72 w 48"/>
                  <a:gd name="T74" fmla="+- 0 11105 11064"/>
                  <a:gd name="T75" fmla="*/ 11105 h 67"/>
                  <a:gd name="T76" fmla="+- 0 4038 4000"/>
                  <a:gd name="T77" fmla="*/ T76 w 48"/>
                  <a:gd name="T78" fmla="+- 0 11090 11064"/>
                  <a:gd name="T79" fmla="*/ 11090 h 67"/>
                  <a:gd name="T80" fmla="+- 0 4036 4000"/>
                  <a:gd name="T81" fmla="*/ T80 w 48"/>
                  <a:gd name="T82" fmla="+- 0 11086 11064"/>
                  <a:gd name="T83" fmla="*/ 11086 h 67"/>
                  <a:gd name="T84" fmla="+- 0 4034 4000"/>
                  <a:gd name="T85" fmla="*/ T84 w 48"/>
                  <a:gd name="T86" fmla="+- 0 11081 11064"/>
                  <a:gd name="T87" fmla="*/ 11081 h 67"/>
                  <a:gd name="T88" fmla="+- 0 4029 4000"/>
                  <a:gd name="T89" fmla="*/ T88 w 48"/>
                  <a:gd name="T90" fmla="+- 0 11076 11064"/>
                  <a:gd name="T91" fmla="*/ 11076 h 67"/>
                  <a:gd name="T92" fmla="+- 0 4029 4000"/>
                  <a:gd name="T93" fmla="*/ T92 w 48"/>
                  <a:gd name="T94" fmla="+- 0 11074 11064"/>
                  <a:gd name="T95" fmla="*/ 11074 h 67"/>
                  <a:gd name="T96" fmla="+- 0 4029 4000"/>
                  <a:gd name="T97" fmla="*/ T96 w 48"/>
                  <a:gd name="T98" fmla="+- 0 11069 11064"/>
                  <a:gd name="T99" fmla="*/ 11069 h 67"/>
                  <a:gd name="T100" fmla="+- 0 4029 4000"/>
                  <a:gd name="T101" fmla="*/ T100 w 48"/>
                  <a:gd name="T102" fmla="+- 0 11064 11064"/>
                  <a:gd name="T103" fmla="*/ 11064 h 67"/>
                  <a:gd name="T104" fmla="+- 0 4024 4000"/>
                  <a:gd name="T105" fmla="*/ T104 w 48"/>
                  <a:gd name="T106" fmla="+- 0 11064 11064"/>
                  <a:gd name="T107" fmla="*/ 11064 h 67"/>
                  <a:gd name="T108" fmla="+- 0 4022 4000"/>
                  <a:gd name="T109" fmla="*/ T108 w 48"/>
                  <a:gd name="T110" fmla="+- 0 11066 11064"/>
                  <a:gd name="T111" fmla="*/ 11066 h 67"/>
                  <a:gd name="T112" fmla="+- 0 4019 4000"/>
                  <a:gd name="T113" fmla="*/ T112 w 48"/>
                  <a:gd name="T114" fmla="+- 0 11071 11064"/>
                  <a:gd name="T115" fmla="*/ 11071 h 67"/>
                  <a:gd name="T116" fmla="+- 0 4022 4000"/>
                  <a:gd name="T117" fmla="*/ T116 w 48"/>
                  <a:gd name="T118" fmla="+- 0 11076 11064"/>
                  <a:gd name="T119" fmla="*/ 11076 h 67"/>
                  <a:gd name="T120" fmla="+- 0 4019 4000"/>
                  <a:gd name="T121" fmla="*/ T120 w 48"/>
                  <a:gd name="T122" fmla="+- 0 11078 11064"/>
                  <a:gd name="T123" fmla="*/ 11078 h 67"/>
                  <a:gd name="T124" fmla="+- 0 4017 4000"/>
                  <a:gd name="T125" fmla="*/ T124 w 48"/>
                  <a:gd name="T126" fmla="+- 0 11081 11064"/>
                  <a:gd name="T127" fmla="*/ 11081 h 67"/>
                  <a:gd name="T128" fmla="+- 0 4014 4000"/>
                  <a:gd name="T129" fmla="*/ T128 w 48"/>
                  <a:gd name="T130" fmla="+- 0 11083 11064"/>
                  <a:gd name="T131" fmla="*/ 11083 h 67"/>
                  <a:gd name="T132" fmla="+- 0 4012 4000"/>
                  <a:gd name="T133" fmla="*/ T132 w 48"/>
                  <a:gd name="T134" fmla="+- 0 11088 11064"/>
                  <a:gd name="T135" fmla="*/ 11088 h 67"/>
                  <a:gd name="T136" fmla="+- 0 4014 4000"/>
                  <a:gd name="T137" fmla="*/ T136 w 48"/>
                  <a:gd name="T138" fmla="+- 0 11110 11064"/>
                  <a:gd name="T139" fmla="*/ 11110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8" h="67">
                    <a:moveTo>
                      <a:pt x="14" y="46"/>
                    </a:moveTo>
                    <a:lnTo>
                      <a:pt x="12" y="46"/>
                    </a:lnTo>
                    <a:lnTo>
                      <a:pt x="10" y="46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5" y="50"/>
                    </a:lnTo>
                    <a:lnTo>
                      <a:pt x="2" y="50"/>
                    </a:lnTo>
                    <a:lnTo>
                      <a:pt x="2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5" y="62"/>
                    </a:lnTo>
                    <a:lnTo>
                      <a:pt x="7" y="65"/>
                    </a:lnTo>
                    <a:lnTo>
                      <a:pt x="10" y="65"/>
                    </a:lnTo>
                    <a:lnTo>
                      <a:pt x="12" y="65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7" y="67"/>
                    </a:lnTo>
                    <a:lnTo>
                      <a:pt x="36" y="67"/>
                    </a:lnTo>
                    <a:lnTo>
                      <a:pt x="36" y="65"/>
                    </a:lnTo>
                    <a:lnTo>
                      <a:pt x="38" y="65"/>
                    </a:lnTo>
                    <a:lnTo>
                      <a:pt x="41" y="65"/>
                    </a:lnTo>
                    <a:lnTo>
                      <a:pt x="43" y="62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6" y="50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8" y="41"/>
                    </a:lnTo>
                    <a:lnTo>
                      <a:pt x="38" y="38"/>
                    </a:lnTo>
                    <a:lnTo>
                      <a:pt x="38" y="26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4" y="17"/>
                    </a:lnTo>
                    <a:lnTo>
                      <a:pt x="31" y="14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7"/>
                    </a:lnTo>
                    <a:lnTo>
                      <a:pt x="14" y="17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2" y="43"/>
                    </a:lnTo>
                    <a:lnTo>
                      <a:pt x="14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26" name="Group 12847"/>
            <p:cNvGrpSpPr>
              <a:grpSpLocks/>
            </p:cNvGrpSpPr>
            <p:nvPr/>
          </p:nvGrpSpPr>
          <p:grpSpPr bwMode="auto">
            <a:xfrm>
              <a:off x="4024" y="11131"/>
              <a:ext cx="17" cy="14"/>
              <a:chOff x="4024" y="11131"/>
              <a:chExt cx="17" cy="14"/>
            </a:xfrm>
          </p:grpSpPr>
          <p:sp>
            <p:nvSpPr>
              <p:cNvPr id="19629" name="Freeform 12848"/>
              <p:cNvSpPr>
                <a:spLocks/>
              </p:cNvSpPr>
              <p:nvPr/>
            </p:nvSpPr>
            <p:spPr bwMode="auto">
              <a:xfrm>
                <a:off x="4024" y="11131"/>
                <a:ext cx="17" cy="14"/>
              </a:xfrm>
              <a:custGeom>
                <a:avLst/>
                <a:gdLst>
                  <a:gd name="T0" fmla="+- 0 4024 4024"/>
                  <a:gd name="T1" fmla="*/ T0 w 17"/>
                  <a:gd name="T2" fmla="+- 0 11131 11131"/>
                  <a:gd name="T3" fmla="*/ 11131 h 14"/>
                  <a:gd name="T4" fmla="+- 0 4024 4024"/>
                  <a:gd name="T5" fmla="*/ T4 w 17"/>
                  <a:gd name="T6" fmla="+- 0 11146 11131"/>
                  <a:gd name="T7" fmla="*/ 11146 h 14"/>
                  <a:gd name="T8" fmla="+- 0 4041 4024"/>
                  <a:gd name="T9" fmla="*/ T8 w 17"/>
                  <a:gd name="T10" fmla="+- 0 11146 11131"/>
                  <a:gd name="T11" fmla="*/ 1114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27" name="Group 12849"/>
            <p:cNvGrpSpPr>
              <a:grpSpLocks/>
            </p:cNvGrpSpPr>
            <p:nvPr/>
          </p:nvGrpSpPr>
          <p:grpSpPr bwMode="auto">
            <a:xfrm>
              <a:off x="3772" y="11323"/>
              <a:ext cx="48" cy="22"/>
              <a:chOff x="3772" y="11323"/>
              <a:chExt cx="48" cy="22"/>
            </a:xfrm>
          </p:grpSpPr>
          <p:sp>
            <p:nvSpPr>
              <p:cNvPr id="19628" name="Freeform 12850"/>
              <p:cNvSpPr>
                <a:spLocks/>
              </p:cNvSpPr>
              <p:nvPr/>
            </p:nvSpPr>
            <p:spPr bwMode="auto">
              <a:xfrm>
                <a:off x="3772" y="11323"/>
                <a:ext cx="48" cy="22"/>
              </a:xfrm>
              <a:custGeom>
                <a:avLst/>
                <a:gdLst>
                  <a:gd name="T0" fmla="+- 0 3806 3772"/>
                  <a:gd name="T1" fmla="*/ T0 w 48"/>
                  <a:gd name="T2" fmla="+- 0 11323 11323"/>
                  <a:gd name="T3" fmla="*/ 11323 h 22"/>
                  <a:gd name="T4" fmla="+- 0 3808 3772"/>
                  <a:gd name="T5" fmla="*/ T4 w 48"/>
                  <a:gd name="T6" fmla="+- 0 11323 11323"/>
                  <a:gd name="T7" fmla="*/ 11323 h 22"/>
                  <a:gd name="T8" fmla="+- 0 3810 3772"/>
                  <a:gd name="T9" fmla="*/ T8 w 48"/>
                  <a:gd name="T10" fmla="+- 0 11326 11323"/>
                  <a:gd name="T11" fmla="*/ 11326 h 22"/>
                  <a:gd name="T12" fmla="+- 0 3813 3772"/>
                  <a:gd name="T13" fmla="*/ T12 w 48"/>
                  <a:gd name="T14" fmla="+- 0 11326 11323"/>
                  <a:gd name="T15" fmla="*/ 11326 h 22"/>
                  <a:gd name="T16" fmla="+- 0 3815 3772"/>
                  <a:gd name="T17" fmla="*/ T16 w 48"/>
                  <a:gd name="T18" fmla="+- 0 11328 11323"/>
                  <a:gd name="T19" fmla="*/ 11328 h 22"/>
                  <a:gd name="T20" fmla="+- 0 3818 3772"/>
                  <a:gd name="T21" fmla="*/ T20 w 48"/>
                  <a:gd name="T22" fmla="+- 0 11328 11323"/>
                  <a:gd name="T23" fmla="*/ 11328 h 22"/>
                  <a:gd name="T24" fmla="+- 0 3818 3772"/>
                  <a:gd name="T25" fmla="*/ T24 w 48"/>
                  <a:gd name="T26" fmla="+- 0 11330 11323"/>
                  <a:gd name="T27" fmla="*/ 11330 h 22"/>
                  <a:gd name="T28" fmla="+- 0 3818 3772"/>
                  <a:gd name="T29" fmla="*/ T28 w 48"/>
                  <a:gd name="T30" fmla="+- 0 11333 11323"/>
                  <a:gd name="T31" fmla="*/ 11333 h 22"/>
                  <a:gd name="T32" fmla="+- 0 3820 3772"/>
                  <a:gd name="T33" fmla="*/ T32 w 48"/>
                  <a:gd name="T34" fmla="+- 0 11333 11323"/>
                  <a:gd name="T35" fmla="*/ 11333 h 22"/>
                  <a:gd name="T36" fmla="+- 0 3820 3772"/>
                  <a:gd name="T37" fmla="*/ T36 w 48"/>
                  <a:gd name="T38" fmla="+- 0 11335 11323"/>
                  <a:gd name="T39" fmla="*/ 11335 h 22"/>
                  <a:gd name="T40" fmla="+- 0 3818 3772"/>
                  <a:gd name="T41" fmla="*/ T40 w 48"/>
                  <a:gd name="T42" fmla="+- 0 11335 11323"/>
                  <a:gd name="T43" fmla="*/ 11335 h 22"/>
                  <a:gd name="T44" fmla="+- 0 3818 3772"/>
                  <a:gd name="T45" fmla="*/ T44 w 48"/>
                  <a:gd name="T46" fmla="+- 0 11338 11323"/>
                  <a:gd name="T47" fmla="*/ 11338 h 22"/>
                  <a:gd name="T48" fmla="+- 0 3818 3772"/>
                  <a:gd name="T49" fmla="*/ T48 w 48"/>
                  <a:gd name="T50" fmla="+- 0 11340 11323"/>
                  <a:gd name="T51" fmla="*/ 11340 h 22"/>
                  <a:gd name="T52" fmla="+- 0 3815 3772"/>
                  <a:gd name="T53" fmla="*/ T52 w 48"/>
                  <a:gd name="T54" fmla="+- 0 11340 11323"/>
                  <a:gd name="T55" fmla="*/ 11340 h 22"/>
                  <a:gd name="T56" fmla="+- 0 3813 3772"/>
                  <a:gd name="T57" fmla="*/ T56 w 48"/>
                  <a:gd name="T58" fmla="+- 0 11342 11323"/>
                  <a:gd name="T59" fmla="*/ 11342 h 22"/>
                  <a:gd name="T60" fmla="+- 0 3810 3772"/>
                  <a:gd name="T61" fmla="*/ T60 w 48"/>
                  <a:gd name="T62" fmla="+- 0 11342 11323"/>
                  <a:gd name="T63" fmla="*/ 11342 h 22"/>
                  <a:gd name="T64" fmla="+- 0 3808 3772"/>
                  <a:gd name="T65" fmla="*/ T64 w 48"/>
                  <a:gd name="T66" fmla="+- 0 11345 11323"/>
                  <a:gd name="T67" fmla="*/ 11345 h 22"/>
                  <a:gd name="T68" fmla="+- 0 3806 3772"/>
                  <a:gd name="T69" fmla="*/ T68 w 48"/>
                  <a:gd name="T70" fmla="+- 0 11345 11323"/>
                  <a:gd name="T71" fmla="*/ 11345 h 22"/>
                  <a:gd name="T72" fmla="+- 0 3803 3772"/>
                  <a:gd name="T73" fmla="*/ T72 w 48"/>
                  <a:gd name="T74" fmla="+- 0 11345 11323"/>
                  <a:gd name="T75" fmla="*/ 11345 h 22"/>
                  <a:gd name="T76" fmla="+- 0 3782 3772"/>
                  <a:gd name="T77" fmla="*/ T76 w 48"/>
                  <a:gd name="T78" fmla="+- 0 11345 11323"/>
                  <a:gd name="T79" fmla="*/ 11345 h 22"/>
                  <a:gd name="T80" fmla="+- 0 3782 3772"/>
                  <a:gd name="T81" fmla="*/ T80 w 48"/>
                  <a:gd name="T82" fmla="+- 0 11342 11323"/>
                  <a:gd name="T83" fmla="*/ 11342 h 22"/>
                  <a:gd name="T84" fmla="+- 0 3779 3772"/>
                  <a:gd name="T85" fmla="*/ T84 w 48"/>
                  <a:gd name="T86" fmla="+- 0 11342 11323"/>
                  <a:gd name="T87" fmla="*/ 11342 h 22"/>
                  <a:gd name="T88" fmla="+- 0 3777 3772"/>
                  <a:gd name="T89" fmla="*/ T88 w 48"/>
                  <a:gd name="T90" fmla="+- 0 11342 11323"/>
                  <a:gd name="T91" fmla="*/ 11342 h 22"/>
                  <a:gd name="T92" fmla="+- 0 3777 3772"/>
                  <a:gd name="T93" fmla="*/ T92 w 48"/>
                  <a:gd name="T94" fmla="+- 0 11340 11323"/>
                  <a:gd name="T95" fmla="*/ 11340 h 22"/>
                  <a:gd name="T96" fmla="+- 0 3774 3772"/>
                  <a:gd name="T97" fmla="*/ T96 w 48"/>
                  <a:gd name="T98" fmla="+- 0 11340 11323"/>
                  <a:gd name="T99" fmla="*/ 11340 h 22"/>
                  <a:gd name="T100" fmla="+- 0 3774 3772"/>
                  <a:gd name="T101" fmla="*/ T100 w 48"/>
                  <a:gd name="T102" fmla="+- 0 11338 11323"/>
                  <a:gd name="T103" fmla="*/ 11338 h 22"/>
                  <a:gd name="T104" fmla="+- 0 3772 3772"/>
                  <a:gd name="T105" fmla="*/ T104 w 48"/>
                  <a:gd name="T106" fmla="+- 0 11338 11323"/>
                  <a:gd name="T107" fmla="*/ 11338 h 22"/>
                  <a:gd name="T108" fmla="+- 0 3772 3772"/>
                  <a:gd name="T109" fmla="*/ T108 w 48"/>
                  <a:gd name="T110" fmla="+- 0 11335 11323"/>
                  <a:gd name="T111" fmla="*/ 11335 h 22"/>
                  <a:gd name="T112" fmla="+- 0 3772 3772"/>
                  <a:gd name="T113" fmla="*/ T112 w 48"/>
                  <a:gd name="T114" fmla="+- 0 11333 11323"/>
                  <a:gd name="T115" fmla="*/ 11333 h 22"/>
                  <a:gd name="T116" fmla="+- 0 3772 3772"/>
                  <a:gd name="T117" fmla="*/ T116 w 48"/>
                  <a:gd name="T118" fmla="+- 0 11330 11323"/>
                  <a:gd name="T119" fmla="*/ 11330 h 22"/>
                  <a:gd name="T120" fmla="+- 0 3774 3772"/>
                  <a:gd name="T121" fmla="*/ T120 w 48"/>
                  <a:gd name="T122" fmla="+- 0 11328 11323"/>
                  <a:gd name="T123" fmla="*/ 11328 h 22"/>
                  <a:gd name="T124" fmla="+- 0 3777 3772"/>
                  <a:gd name="T125" fmla="*/ T124 w 48"/>
                  <a:gd name="T126" fmla="+- 0 11328 11323"/>
                  <a:gd name="T127" fmla="*/ 11328 h 22"/>
                  <a:gd name="T128" fmla="+- 0 3777 3772"/>
                  <a:gd name="T129" fmla="*/ T128 w 48"/>
                  <a:gd name="T130" fmla="+- 0 11326 11323"/>
                  <a:gd name="T131" fmla="*/ 11326 h 22"/>
                  <a:gd name="T132" fmla="+- 0 3779 3772"/>
                  <a:gd name="T133" fmla="*/ T132 w 48"/>
                  <a:gd name="T134" fmla="+- 0 11326 11323"/>
                  <a:gd name="T135" fmla="*/ 11326 h 22"/>
                  <a:gd name="T136" fmla="+- 0 3782 3772"/>
                  <a:gd name="T137" fmla="*/ T136 w 48"/>
                  <a:gd name="T138" fmla="+- 0 11323 11323"/>
                  <a:gd name="T139" fmla="*/ 11323 h 22"/>
                  <a:gd name="T140" fmla="+- 0 3784 3772"/>
                  <a:gd name="T141" fmla="*/ T140 w 48"/>
                  <a:gd name="T142" fmla="+- 0 11323 11323"/>
                  <a:gd name="T143" fmla="*/ 11323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22">
                    <a:moveTo>
                      <a:pt x="34" y="0"/>
                    </a:moveTo>
                    <a:lnTo>
                      <a:pt x="36" y="0"/>
                    </a:lnTo>
                    <a:lnTo>
                      <a:pt x="38" y="3"/>
                    </a:lnTo>
                    <a:lnTo>
                      <a:pt x="41" y="3"/>
                    </a:lnTo>
                    <a:lnTo>
                      <a:pt x="43" y="5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6" y="10"/>
                    </a:lnTo>
                    <a:lnTo>
                      <a:pt x="48" y="10"/>
                    </a:lnTo>
                    <a:lnTo>
                      <a:pt x="48" y="12"/>
                    </a:lnTo>
                    <a:lnTo>
                      <a:pt x="46" y="12"/>
                    </a:lnTo>
                    <a:lnTo>
                      <a:pt x="46" y="15"/>
                    </a:lnTo>
                    <a:lnTo>
                      <a:pt x="46" y="17"/>
                    </a:lnTo>
                    <a:lnTo>
                      <a:pt x="43" y="17"/>
                    </a:lnTo>
                    <a:lnTo>
                      <a:pt x="41" y="19"/>
                    </a:lnTo>
                    <a:lnTo>
                      <a:pt x="38" y="19"/>
                    </a:lnTo>
                    <a:lnTo>
                      <a:pt x="36" y="22"/>
                    </a:lnTo>
                    <a:lnTo>
                      <a:pt x="34" y="22"/>
                    </a:lnTo>
                    <a:lnTo>
                      <a:pt x="31" y="22"/>
                    </a:lnTo>
                    <a:lnTo>
                      <a:pt x="10" y="22"/>
                    </a:lnTo>
                    <a:lnTo>
                      <a:pt x="10" y="19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2" y="17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10" y="0"/>
                    </a:lnTo>
                    <a:lnTo>
                      <a:pt x="12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28" name="Group 12851"/>
            <p:cNvGrpSpPr>
              <a:grpSpLocks/>
            </p:cNvGrpSpPr>
            <p:nvPr/>
          </p:nvGrpSpPr>
          <p:grpSpPr bwMode="auto">
            <a:xfrm>
              <a:off x="3782" y="11278"/>
              <a:ext cx="26" cy="46"/>
              <a:chOff x="3782" y="11278"/>
              <a:chExt cx="26" cy="46"/>
            </a:xfrm>
          </p:grpSpPr>
          <p:sp>
            <p:nvSpPr>
              <p:cNvPr id="19627" name="Freeform 12852"/>
              <p:cNvSpPr>
                <a:spLocks/>
              </p:cNvSpPr>
              <p:nvPr/>
            </p:nvSpPr>
            <p:spPr bwMode="auto">
              <a:xfrm>
                <a:off x="3782" y="11278"/>
                <a:ext cx="26" cy="46"/>
              </a:xfrm>
              <a:custGeom>
                <a:avLst/>
                <a:gdLst>
                  <a:gd name="T0" fmla="+- 0 3784 3782"/>
                  <a:gd name="T1" fmla="*/ T0 w 26"/>
                  <a:gd name="T2" fmla="+- 0 11323 11278"/>
                  <a:gd name="T3" fmla="*/ 11323 h 46"/>
                  <a:gd name="T4" fmla="+- 0 3784 3782"/>
                  <a:gd name="T5" fmla="*/ T4 w 26"/>
                  <a:gd name="T6" fmla="+- 0 11321 11278"/>
                  <a:gd name="T7" fmla="*/ 11321 h 46"/>
                  <a:gd name="T8" fmla="+- 0 3784 3782"/>
                  <a:gd name="T9" fmla="*/ T8 w 26"/>
                  <a:gd name="T10" fmla="+- 0 11318 11278"/>
                  <a:gd name="T11" fmla="*/ 11318 h 46"/>
                  <a:gd name="T12" fmla="+- 0 3782 3782"/>
                  <a:gd name="T13" fmla="*/ T12 w 26"/>
                  <a:gd name="T14" fmla="+- 0 11318 11278"/>
                  <a:gd name="T15" fmla="*/ 11318 h 46"/>
                  <a:gd name="T16" fmla="+- 0 3782 3782"/>
                  <a:gd name="T17" fmla="*/ T16 w 26"/>
                  <a:gd name="T18" fmla="+- 0 11306 11278"/>
                  <a:gd name="T19" fmla="*/ 11306 h 46"/>
                  <a:gd name="T20" fmla="+- 0 3784 3782"/>
                  <a:gd name="T21" fmla="*/ T20 w 26"/>
                  <a:gd name="T22" fmla="+- 0 11304 11278"/>
                  <a:gd name="T23" fmla="*/ 11304 h 46"/>
                  <a:gd name="T24" fmla="+- 0 3784 3782"/>
                  <a:gd name="T25" fmla="*/ T24 w 26"/>
                  <a:gd name="T26" fmla="+- 0 11302 11278"/>
                  <a:gd name="T27" fmla="*/ 11302 h 46"/>
                  <a:gd name="T28" fmla="+- 0 3784 3782"/>
                  <a:gd name="T29" fmla="*/ T28 w 26"/>
                  <a:gd name="T30" fmla="+- 0 11299 11278"/>
                  <a:gd name="T31" fmla="*/ 11299 h 46"/>
                  <a:gd name="T32" fmla="+- 0 3786 3782"/>
                  <a:gd name="T33" fmla="*/ T32 w 26"/>
                  <a:gd name="T34" fmla="+- 0 11297 11278"/>
                  <a:gd name="T35" fmla="*/ 11297 h 46"/>
                  <a:gd name="T36" fmla="+- 0 3786 3782"/>
                  <a:gd name="T37" fmla="*/ T36 w 26"/>
                  <a:gd name="T38" fmla="+- 0 11294 11278"/>
                  <a:gd name="T39" fmla="*/ 11294 h 46"/>
                  <a:gd name="T40" fmla="+- 0 3789 3782"/>
                  <a:gd name="T41" fmla="*/ T40 w 26"/>
                  <a:gd name="T42" fmla="+- 0 11292 11278"/>
                  <a:gd name="T43" fmla="*/ 11292 h 46"/>
                  <a:gd name="T44" fmla="+- 0 3791 3782"/>
                  <a:gd name="T45" fmla="*/ T44 w 26"/>
                  <a:gd name="T46" fmla="+- 0 11290 11278"/>
                  <a:gd name="T47" fmla="*/ 11290 h 46"/>
                  <a:gd name="T48" fmla="+- 0 3794 3782"/>
                  <a:gd name="T49" fmla="*/ T48 w 26"/>
                  <a:gd name="T50" fmla="+- 0 11290 11278"/>
                  <a:gd name="T51" fmla="*/ 11290 h 46"/>
                  <a:gd name="T52" fmla="+- 0 3791 3782"/>
                  <a:gd name="T53" fmla="*/ T52 w 26"/>
                  <a:gd name="T54" fmla="+- 0 11287 11278"/>
                  <a:gd name="T55" fmla="*/ 11287 h 46"/>
                  <a:gd name="T56" fmla="+- 0 3791 3782"/>
                  <a:gd name="T57" fmla="*/ T56 w 26"/>
                  <a:gd name="T58" fmla="+- 0 11285 11278"/>
                  <a:gd name="T59" fmla="*/ 11285 h 46"/>
                  <a:gd name="T60" fmla="+- 0 3791 3782"/>
                  <a:gd name="T61" fmla="*/ T60 w 26"/>
                  <a:gd name="T62" fmla="+- 0 11282 11278"/>
                  <a:gd name="T63" fmla="*/ 11282 h 46"/>
                  <a:gd name="T64" fmla="+- 0 3791 3782"/>
                  <a:gd name="T65" fmla="*/ T64 w 26"/>
                  <a:gd name="T66" fmla="+- 0 11280 11278"/>
                  <a:gd name="T67" fmla="*/ 11280 h 46"/>
                  <a:gd name="T68" fmla="+- 0 3794 3782"/>
                  <a:gd name="T69" fmla="*/ T68 w 26"/>
                  <a:gd name="T70" fmla="+- 0 11280 11278"/>
                  <a:gd name="T71" fmla="*/ 11280 h 46"/>
                  <a:gd name="T72" fmla="+- 0 3794 3782"/>
                  <a:gd name="T73" fmla="*/ T72 w 26"/>
                  <a:gd name="T74" fmla="+- 0 11278 11278"/>
                  <a:gd name="T75" fmla="*/ 11278 h 46"/>
                  <a:gd name="T76" fmla="+- 0 3796 3782"/>
                  <a:gd name="T77" fmla="*/ T76 w 26"/>
                  <a:gd name="T78" fmla="+- 0 11278 11278"/>
                  <a:gd name="T79" fmla="*/ 11278 h 46"/>
                  <a:gd name="T80" fmla="+- 0 3798 3782"/>
                  <a:gd name="T81" fmla="*/ T80 w 26"/>
                  <a:gd name="T82" fmla="+- 0 11278 11278"/>
                  <a:gd name="T83" fmla="*/ 11278 h 46"/>
                  <a:gd name="T84" fmla="+- 0 3798 3782"/>
                  <a:gd name="T85" fmla="*/ T84 w 26"/>
                  <a:gd name="T86" fmla="+- 0 11280 11278"/>
                  <a:gd name="T87" fmla="*/ 11280 h 46"/>
                  <a:gd name="T88" fmla="+- 0 3801 3782"/>
                  <a:gd name="T89" fmla="*/ T88 w 26"/>
                  <a:gd name="T90" fmla="+- 0 11280 11278"/>
                  <a:gd name="T91" fmla="*/ 11280 h 46"/>
                  <a:gd name="T92" fmla="+- 0 3801 3782"/>
                  <a:gd name="T93" fmla="*/ T92 w 26"/>
                  <a:gd name="T94" fmla="+- 0 11282 11278"/>
                  <a:gd name="T95" fmla="*/ 11282 h 46"/>
                  <a:gd name="T96" fmla="+- 0 3801 3782"/>
                  <a:gd name="T97" fmla="*/ T96 w 26"/>
                  <a:gd name="T98" fmla="+- 0 11285 11278"/>
                  <a:gd name="T99" fmla="*/ 11285 h 46"/>
                  <a:gd name="T100" fmla="+- 0 3801 3782"/>
                  <a:gd name="T101" fmla="*/ T100 w 26"/>
                  <a:gd name="T102" fmla="+- 0 11287 11278"/>
                  <a:gd name="T103" fmla="*/ 11287 h 46"/>
                  <a:gd name="T104" fmla="+- 0 3798 3782"/>
                  <a:gd name="T105" fmla="*/ T104 w 26"/>
                  <a:gd name="T106" fmla="+- 0 11287 11278"/>
                  <a:gd name="T107" fmla="*/ 11287 h 46"/>
                  <a:gd name="T108" fmla="+- 0 3798 3782"/>
                  <a:gd name="T109" fmla="*/ T108 w 26"/>
                  <a:gd name="T110" fmla="+- 0 11290 11278"/>
                  <a:gd name="T111" fmla="*/ 11290 h 46"/>
                  <a:gd name="T112" fmla="+- 0 3801 3782"/>
                  <a:gd name="T113" fmla="*/ T112 w 26"/>
                  <a:gd name="T114" fmla="+- 0 11290 11278"/>
                  <a:gd name="T115" fmla="*/ 11290 h 46"/>
                  <a:gd name="T116" fmla="+- 0 3801 3782"/>
                  <a:gd name="T117" fmla="*/ T116 w 26"/>
                  <a:gd name="T118" fmla="+- 0 11292 11278"/>
                  <a:gd name="T119" fmla="*/ 11292 h 46"/>
                  <a:gd name="T120" fmla="+- 0 3803 3782"/>
                  <a:gd name="T121" fmla="*/ T120 w 26"/>
                  <a:gd name="T122" fmla="+- 0 11292 11278"/>
                  <a:gd name="T123" fmla="*/ 11292 h 46"/>
                  <a:gd name="T124" fmla="+- 0 3803 3782"/>
                  <a:gd name="T125" fmla="*/ T124 w 26"/>
                  <a:gd name="T126" fmla="+- 0 11294 11278"/>
                  <a:gd name="T127" fmla="*/ 11294 h 46"/>
                  <a:gd name="T128" fmla="+- 0 3806 3782"/>
                  <a:gd name="T129" fmla="*/ T128 w 26"/>
                  <a:gd name="T130" fmla="+- 0 11294 11278"/>
                  <a:gd name="T131" fmla="*/ 11294 h 46"/>
                  <a:gd name="T132" fmla="+- 0 3806 3782"/>
                  <a:gd name="T133" fmla="*/ T132 w 26"/>
                  <a:gd name="T134" fmla="+- 0 11297 11278"/>
                  <a:gd name="T135" fmla="*/ 11297 h 46"/>
                  <a:gd name="T136" fmla="+- 0 3806 3782"/>
                  <a:gd name="T137" fmla="*/ T136 w 26"/>
                  <a:gd name="T138" fmla="+- 0 11299 11278"/>
                  <a:gd name="T139" fmla="*/ 11299 h 46"/>
                  <a:gd name="T140" fmla="+- 0 3808 3782"/>
                  <a:gd name="T141" fmla="*/ T140 w 26"/>
                  <a:gd name="T142" fmla="+- 0 11299 11278"/>
                  <a:gd name="T143" fmla="*/ 11299 h 46"/>
                  <a:gd name="T144" fmla="+- 0 3808 3782"/>
                  <a:gd name="T145" fmla="*/ T144 w 26"/>
                  <a:gd name="T146" fmla="+- 0 11323 11278"/>
                  <a:gd name="T147" fmla="*/ 11323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26" h="46">
                    <a:moveTo>
                      <a:pt x="2" y="45"/>
                    </a:moveTo>
                    <a:lnTo>
                      <a:pt x="2" y="43"/>
                    </a:lnTo>
                    <a:lnTo>
                      <a:pt x="2" y="40"/>
                    </a:lnTo>
                    <a:lnTo>
                      <a:pt x="0" y="40"/>
                    </a:lnTo>
                    <a:lnTo>
                      <a:pt x="0" y="28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2" y="21"/>
                    </a:lnTo>
                    <a:lnTo>
                      <a:pt x="4" y="19"/>
                    </a:lnTo>
                    <a:lnTo>
                      <a:pt x="4" y="16"/>
                    </a:lnTo>
                    <a:lnTo>
                      <a:pt x="7" y="14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6" y="9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1" y="16"/>
                    </a:lnTo>
                    <a:lnTo>
                      <a:pt x="24" y="16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6" y="21"/>
                    </a:lnTo>
                    <a:lnTo>
                      <a:pt x="26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29" name="Group 12853"/>
            <p:cNvGrpSpPr>
              <a:grpSpLocks/>
            </p:cNvGrpSpPr>
            <p:nvPr/>
          </p:nvGrpSpPr>
          <p:grpSpPr bwMode="auto">
            <a:xfrm>
              <a:off x="3796" y="11345"/>
              <a:ext cx="14" cy="14"/>
              <a:chOff x="3796" y="11345"/>
              <a:chExt cx="14" cy="14"/>
            </a:xfrm>
          </p:grpSpPr>
          <p:sp>
            <p:nvSpPr>
              <p:cNvPr id="19626" name="Freeform 12854"/>
              <p:cNvSpPr>
                <a:spLocks/>
              </p:cNvSpPr>
              <p:nvPr/>
            </p:nvSpPr>
            <p:spPr bwMode="auto">
              <a:xfrm>
                <a:off x="3796" y="11345"/>
                <a:ext cx="14" cy="14"/>
              </a:xfrm>
              <a:custGeom>
                <a:avLst/>
                <a:gdLst>
                  <a:gd name="T0" fmla="+- 0 3796 3796"/>
                  <a:gd name="T1" fmla="*/ T0 w 14"/>
                  <a:gd name="T2" fmla="+- 0 11345 11345"/>
                  <a:gd name="T3" fmla="*/ 11345 h 14"/>
                  <a:gd name="T4" fmla="+- 0 3796 3796"/>
                  <a:gd name="T5" fmla="*/ T4 w 14"/>
                  <a:gd name="T6" fmla="+- 0 11359 11345"/>
                  <a:gd name="T7" fmla="*/ 11359 h 14"/>
                  <a:gd name="T8" fmla="+- 0 3810 3796"/>
                  <a:gd name="T9" fmla="*/ T8 w 14"/>
                  <a:gd name="T10" fmla="+- 0 11359 11345"/>
                  <a:gd name="T11" fmla="*/ 11359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4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30" name="Group 12855"/>
            <p:cNvGrpSpPr>
              <a:grpSpLocks/>
            </p:cNvGrpSpPr>
            <p:nvPr/>
          </p:nvGrpSpPr>
          <p:grpSpPr bwMode="auto">
            <a:xfrm>
              <a:off x="7461" y="8609"/>
              <a:ext cx="48" cy="22"/>
              <a:chOff x="7461" y="8609"/>
              <a:chExt cx="48" cy="22"/>
            </a:xfrm>
          </p:grpSpPr>
          <p:sp>
            <p:nvSpPr>
              <p:cNvPr id="19625" name="Freeform 12856"/>
              <p:cNvSpPr>
                <a:spLocks/>
              </p:cNvSpPr>
              <p:nvPr/>
            </p:nvSpPr>
            <p:spPr bwMode="auto">
              <a:xfrm>
                <a:off x="7461" y="8609"/>
                <a:ext cx="48" cy="22"/>
              </a:xfrm>
              <a:custGeom>
                <a:avLst/>
                <a:gdLst>
                  <a:gd name="T0" fmla="+- 0 7494 7461"/>
                  <a:gd name="T1" fmla="*/ T0 w 48"/>
                  <a:gd name="T2" fmla="+- 0 8609 8609"/>
                  <a:gd name="T3" fmla="*/ 8609 h 22"/>
                  <a:gd name="T4" fmla="+- 0 7497 7461"/>
                  <a:gd name="T5" fmla="*/ T4 w 48"/>
                  <a:gd name="T6" fmla="+- 0 8609 8609"/>
                  <a:gd name="T7" fmla="*/ 8609 h 22"/>
                  <a:gd name="T8" fmla="+- 0 7499 7461"/>
                  <a:gd name="T9" fmla="*/ T8 w 48"/>
                  <a:gd name="T10" fmla="+- 0 8609 8609"/>
                  <a:gd name="T11" fmla="*/ 8609 h 22"/>
                  <a:gd name="T12" fmla="+- 0 7502 7461"/>
                  <a:gd name="T13" fmla="*/ T12 w 48"/>
                  <a:gd name="T14" fmla="+- 0 8609 8609"/>
                  <a:gd name="T15" fmla="*/ 8609 h 22"/>
                  <a:gd name="T16" fmla="+- 0 7502 7461"/>
                  <a:gd name="T17" fmla="*/ T16 w 48"/>
                  <a:gd name="T18" fmla="+- 0 8611 8609"/>
                  <a:gd name="T19" fmla="*/ 8611 h 22"/>
                  <a:gd name="T20" fmla="+- 0 7504 7461"/>
                  <a:gd name="T21" fmla="*/ T20 w 48"/>
                  <a:gd name="T22" fmla="+- 0 8611 8609"/>
                  <a:gd name="T23" fmla="*/ 8611 h 22"/>
                  <a:gd name="T24" fmla="+- 0 7506 7461"/>
                  <a:gd name="T25" fmla="*/ T24 w 48"/>
                  <a:gd name="T26" fmla="+- 0 8614 8609"/>
                  <a:gd name="T27" fmla="*/ 8614 h 22"/>
                  <a:gd name="T28" fmla="+- 0 7506 7461"/>
                  <a:gd name="T29" fmla="*/ T28 w 48"/>
                  <a:gd name="T30" fmla="+- 0 8616 8609"/>
                  <a:gd name="T31" fmla="*/ 8616 h 22"/>
                  <a:gd name="T32" fmla="+- 0 7509 7461"/>
                  <a:gd name="T33" fmla="*/ T32 w 48"/>
                  <a:gd name="T34" fmla="+- 0 8616 8609"/>
                  <a:gd name="T35" fmla="*/ 8616 h 22"/>
                  <a:gd name="T36" fmla="+- 0 7509 7461"/>
                  <a:gd name="T37" fmla="*/ T36 w 48"/>
                  <a:gd name="T38" fmla="+- 0 8618 8609"/>
                  <a:gd name="T39" fmla="*/ 8618 h 22"/>
                  <a:gd name="T40" fmla="+- 0 7509 7461"/>
                  <a:gd name="T41" fmla="*/ T40 w 48"/>
                  <a:gd name="T42" fmla="+- 0 8621 8609"/>
                  <a:gd name="T43" fmla="*/ 8621 h 22"/>
                  <a:gd name="T44" fmla="+- 0 7506 7461"/>
                  <a:gd name="T45" fmla="*/ T44 w 48"/>
                  <a:gd name="T46" fmla="+- 0 8621 8609"/>
                  <a:gd name="T47" fmla="*/ 8621 h 22"/>
                  <a:gd name="T48" fmla="+- 0 7506 7461"/>
                  <a:gd name="T49" fmla="*/ T48 w 48"/>
                  <a:gd name="T50" fmla="+- 0 8623 8609"/>
                  <a:gd name="T51" fmla="*/ 8623 h 22"/>
                  <a:gd name="T52" fmla="+- 0 7504 7461"/>
                  <a:gd name="T53" fmla="*/ T52 w 48"/>
                  <a:gd name="T54" fmla="+- 0 8626 8609"/>
                  <a:gd name="T55" fmla="*/ 8626 h 22"/>
                  <a:gd name="T56" fmla="+- 0 7502 7461"/>
                  <a:gd name="T57" fmla="*/ T56 w 48"/>
                  <a:gd name="T58" fmla="+- 0 8626 8609"/>
                  <a:gd name="T59" fmla="*/ 8626 h 22"/>
                  <a:gd name="T60" fmla="+- 0 7502 7461"/>
                  <a:gd name="T61" fmla="*/ T60 w 48"/>
                  <a:gd name="T62" fmla="+- 0 8628 8609"/>
                  <a:gd name="T63" fmla="*/ 8628 h 22"/>
                  <a:gd name="T64" fmla="+- 0 7499 7461"/>
                  <a:gd name="T65" fmla="*/ T64 w 48"/>
                  <a:gd name="T66" fmla="+- 0 8628 8609"/>
                  <a:gd name="T67" fmla="*/ 8628 h 22"/>
                  <a:gd name="T68" fmla="+- 0 7497 7461"/>
                  <a:gd name="T69" fmla="*/ T68 w 48"/>
                  <a:gd name="T70" fmla="+- 0 8628 8609"/>
                  <a:gd name="T71" fmla="*/ 8628 h 22"/>
                  <a:gd name="T72" fmla="+- 0 7494 7461"/>
                  <a:gd name="T73" fmla="*/ T72 w 48"/>
                  <a:gd name="T74" fmla="+- 0 8630 8609"/>
                  <a:gd name="T75" fmla="*/ 8630 h 22"/>
                  <a:gd name="T76" fmla="+- 0 7475 7461"/>
                  <a:gd name="T77" fmla="*/ T76 w 48"/>
                  <a:gd name="T78" fmla="+- 0 8630 8609"/>
                  <a:gd name="T79" fmla="*/ 8630 h 22"/>
                  <a:gd name="T80" fmla="+- 0 7473 7461"/>
                  <a:gd name="T81" fmla="*/ T80 w 48"/>
                  <a:gd name="T82" fmla="+- 0 8628 8609"/>
                  <a:gd name="T83" fmla="*/ 8628 h 22"/>
                  <a:gd name="T84" fmla="+- 0 7470 7461"/>
                  <a:gd name="T85" fmla="*/ T84 w 48"/>
                  <a:gd name="T86" fmla="+- 0 8628 8609"/>
                  <a:gd name="T87" fmla="*/ 8628 h 22"/>
                  <a:gd name="T88" fmla="+- 0 7468 7461"/>
                  <a:gd name="T89" fmla="*/ T88 w 48"/>
                  <a:gd name="T90" fmla="+- 0 8628 8609"/>
                  <a:gd name="T91" fmla="*/ 8628 h 22"/>
                  <a:gd name="T92" fmla="+- 0 7466 7461"/>
                  <a:gd name="T93" fmla="*/ T92 w 48"/>
                  <a:gd name="T94" fmla="+- 0 8626 8609"/>
                  <a:gd name="T95" fmla="*/ 8626 h 22"/>
                  <a:gd name="T96" fmla="+- 0 7463 7461"/>
                  <a:gd name="T97" fmla="*/ T96 w 48"/>
                  <a:gd name="T98" fmla="+- 0 8626 8609"/>
                  <a:gd name="T99" fmla="*/ 8626 h 22"/>
                  <a:gd name="T100" fmla="+- 0 7463 7461"/>
                  <a:gd name="T101" fmla="*/ T100 w 48"/>
                  <a:gd name="T102" fmla="+- 0 8623 8609"/>
                  <a:gd name="T103" fmla="*/ 8623 h 22"/>
                  <a:gd name="T104" fmla="+- 0 7461 7461"/>
                  <a:gd name="T105" fmla="*/ T104 w 48"/>
                  <a:gd name="T106" fmla="+- 0 8621 8609"/>
                  <a:gd name="T107" fmla="*/ 8621 h 22"/>
                  <a:gd name="T108" fmla="+- 0 7461 7461"/>
                  <a:gd name="T109" fmla="*/ T108 w 48"/>
                  <a:gd name="T110" fmla="+- 0 8618 8609"/>
                  <a:gd name="T111" fmla="*/ 8618 h 22"/>
                  <a:gd name="T112" fmla="+- 0 7461 7461"/>
                  <a:gd name="T113" fmla="*/ T112 w 48"/>
                  <a:gd name="T114" fmla="+- 0 8616 8609"/>
                  <a:gd name="T115" fmla="*/ 8616 h 22"/>
                  <a:gd name="T116" fmla="+- 0 7463 7461"/>
                  <a:gd name="T117" fmla="*/ T116 w 48"/>
                  <a:gd name="T118" fmla="+- 0 8616 8609"/>
                  <a:gd name="T119" fmla="*/ 8616 h 22"/>
                  <a:gd name="T120" fmla="+- 0 7463 7461"/>
                  <a:gd name="T121" fmla="*/ T120 w 48"/>
                  <a:gd name="T122" fmla="+- 0 8614 8609"/>
                  <a:gd name="T123" fmla="*/ 8614 h 22"/>
                  <a:gd name="T124" fmla="+- 0 7466 7461"/>
                  <a:gd name="T125" fmla="*/ T124 w 48"/>
                  <a:gd name="T126" fmla="+- 0 8611 8609"/>
                  <a:gd name="T127" fmla="*/ 8611 h 22"/>
                  <a:gd name="T128" fmla="+- 0 7468 7461"/>
                  <a:gd name="T129" fmla="*/ T128 w 48"/>
                  <a:gd name="T130" fmla="+- 0 8611 8609"/>
                  <a:gd name="T131" fmla="*/ 8611 h 22"/>
                  <a:gd name="T132" fmla="+- 0 7468 7461"/>
                  <a:gd name="T133" fmla="*/ T132 w 48"/>
                  <a:gd name="T134" fmla="+- 0 8609 8609"/>
                  <a:gd name="T135" fmla="*/ 8609 h 22"/>
                  <a:gd name="T136" fmla="+- 0 7470 7461"/>
                  <a:gd name="T137" fmla="*/ T136 w 48"/>
                  <a:gd name="T138" fmla="+- 0 8609 8609"/>
                  <a:gd name="T139" fmla="*/ 8609 h 22"/>
                  <a:gd name="T140" fmla="+- 0 7473 7461"/>
                  <a:gd name="T141" fmla="*/ T140 w 48"/>
                  <a:gd name="T142" fmla="+- 0 8609 8609"/>
                  <a:gd name="T143" fmla="*/ 8609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22">
                    <a:moveTo>
                      <a:pt x="33" y="0"/>
                    </a:moveTo>
                    <a:lnTo>
                      <a:pt x="36" y="0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1" y="2"/>
                    </a:lnTo>
                    <a:lnTo>
                      <a:pt x="43" y="2"/>
                    </a:lnTo>
                    <a:lnTo>
                      <a:pt x="45" y="5"/>
                    </a:lnTo>
                    <a:lnTo>
                      <a:pt x="45" y="7"/>
                    </a:lnTo>
                    <a:lnTo>
                      <a:pt x="48" y="7"/>
                    </a:lnTo>
                    <a:lnTo>
                      <a:pt x="48" y="9"/>
                    </a:lnTo>
                    <a:lnTo>
                      <a:pt x="48" y="12"/>
                    </a:lnTo>
                    <a:lnTo>
                      <a:pt x="45" y="12"/>
                    </a:lnTo>
                    <a:lnTo>
                      <a:pt x="45" y="14"/>
                    </a:lnTo>
                    <a:lnTo>
                      <a:pt x="43" y="17"/>
                    </a:lnTo>
                    <a:lnTo>
                      <a:pt x="41" y="17"/>
                    </a:lnTo>
                    <a:lnTo>
                      <a:pt x="41" y="19"/>
                    </a:lnTo>
                    <a:lnTo>
                      <a:pt x="38" y="19"/>
                    </a:lnTo>
                    <a:lnTo>
                      <a:pt x="36" y="19"/>
                    </a:lnTo>
                    <a:lnTo>
                      <a:pt x="33" y="21"/>
                    </a:lnTo>
                    <a:lnTo>
                      <a:pt x="14" y="21"/>
                    </a:lnTo>
                    <a:lnTo>
                      <a:pt x="12" y="19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2" y="17"/>
                    </a:lnTo>
                    <a:lnTo>
                      <a:pt x="2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31" name="Group 12857"/>
            <p:cNvGrpSpPr>
              <a:grpSpLocks/>
            </p:cNvGrpSpPr>
            <p:nvPr/>
          </p:nvGrpSpPr>
          <p:grpSpPr bwMode="auto">
            <a:xfrm>
              <a:off x="7470" y="8561"/>
              <a:ext cx="29" cy="48"/>
              <a:chOff x="7470" y="8561"/>
              <a:chExt cx="29" cy="48"/>
            </a:xfrm>
          </p:grpSpPr>
          <p:sp>
            <p:nvSpPr>
              <p:cNvPr id="19624" name="Freeform 12858"/>
              <p:cNvSpPr>
                <a:spLocks/>
              </p:cNvSpPr>
              <p:nvPr/>
            </p:nvSpPr>
            <p:spPr bwMode="auto">
              <a:xfrm>
                <a:off x="7470" y="8561"/>
                <a:ext cx="29" cy="48"/>
              </a:xfrm>
              <a:custGeom>
                <a:avLst/>
                <a:gdLst>
                  <a:gd name="T0" fmla="+- 0 7497 7470"/>
                  <a:gd name="T1" fmla="*/ T0 w 29"/>
                  <a:gd name="T2" fmla="+- 0 8609 8561"/>
                  <a:gd name="T3" fmla="*/ 8609 h 48"/>
                  <a:gd name="T4" fmla="+- 0 7497 7470"/>
                  <a:gd name="T5" fmla="*/ T4 w 29"/>
                  <a:gd name="T6" fmla="+- 0 8606 8561"/>
                  <a:gd name="T7" fmla="*/ 8606 h 48"/>
                  <a:gd name="T8" fmla="+- 0 7497 7470"/>
                  <a:gd name="T9" fmla="*/ T8 w 29"/>
                  <a:gd name="T10" fmla="+- 0 8604 8561"/>
                  <a:gd name="T11" fmla="*/ 8604 h 48"/>
                  <a:gd name="T12" fmla="+- 0 7497 7470"/>
                  <a:gd name="T13" fmla="*/ T12 w 29"/>
                  <a:gd name="T14" fmla="+- 0 8602 8561"/>
                  <a:gd name="T15" fmla="*/ 8602 h 48"/>
                  <a:gd name="T16" fmla="+- 0 7499 7470"/>
                  <a:gd name="T17" fmla="*/ T16 w 29"/>
                  <a:gd name="T18" fmla="+- 0 8599 8561"/>
                  <a:gd name="T19" fmla="*/ 8599 h 48"/>
                  <a:gd name="T20" fmla="+- 0 7499 7470"/>
                  <a:gd name="T21" fmla="*/ T20 w 29"/>
                  <a:gd name="T22" fmla="+- 0 8597 8561"/>
                  <a:gd name="T23" fmla="*/ 8597 h 48"/>
                  <a:gd name="T24" fmla="+- 0 7499 7470"/>
                  <a:gd name="T25" fmla="*/ T24 w 29"/>
                  <a:gd name="T26" fmla="+- 0 8594 8561"/>
                  <a:gd name="T27" fmla="*/ 8594 h 48"/>
                  <a:gd name="T28" fmla="+- 0 7497 7470"/>
                  <a:gd name="T29" fmla="*/ T28 w 29"/>
                  <a:gd name="T30" fmla="+- 0 8592 8561"/>
                  <a:gd name="T31" fmla="*/ 8592 h 48"/>
                  <a:gd name="T32" fmla="+- 0 7497 7470"/>
                  <a:gd name="T33" fmla="*/ T32 w 29"/>
                  <a:gd name="T34" fmla="+- 0 8590 8561"/>
                  <a:gd name="T35" fmla="*/ 8590 h 48"/>
                  <a:gd name="T36" fmla="+- 0 7497 7470"/>
                  <a:gd name="T37" fmla="*/ T36 w 29"/>
                  <a:gd name="T38" fmla="+- 0 8587 8561"/>
                  <a:gd name="T39" fmla="*/ 8587 h 48"/>
                  <a:gd name="T40" fmla="+- 0 7497 7470"/>
                  <a:gd name="T41" fmla="*/ T40 w 29"/>
                  <a:gd name="T42" fmla="+- 0 8585 8561"/>
                  <a:gd name="T43" fmla="*/ 8585 h 48"/>
                  <a:gd name="T44" fmla="+- 0 7497 7470"/>
                  <a:gd name="T45" fmla="*/ T44 w 29"/>
                  <a:gd name="T46" fmla="+- 0 8582 8561"/>
                  <a:gd name="T47" fmla="*/ 8582 h 48"/>
                  <a:gd name="T48" fmla="+- 0 7494 7470"/>
                  <a:gd name="T49" fmla="*/ T48 w 29"/>
                  <a:gd name="T50" fmla="+- 0 8582 8561"/>
                  <a:gd name="T51" fmla="*/ 8582 h 48"/>
                  <a:gd name="T52" fmla="+- 0 7494 7470"/>
                  <a:gd name="T53" fmla="*/ T52 w 29"/>
                  <a:gd name="T54" fmla="+- 0 8580 8561"/>
                  <a:gd name="T55" fmla="*/ 8580 h 48"/>
                  <a:gd name="T56" fmla="+- 0 7494 7470"/>
                  <a:gd name="T57" fmla="*/ T56 w 29"/>
                  <a:gd name="T58" fmla="+- 0 8578 8561"/>
                  <a:gd name="T59" fmla="*/ 8578 h 48"/>
                  <a:gd name="T60" fmla="+- 0 7492 7470"/>
                  <a:gd name="T61" fmla="*/ T60 w 29"/>
                  <a:gd name="T62" fmla="+- 0 8578 8561"/>
                  <a:gd name="T63" fmla="*/ 8578 h 48"/>
                  <a:gd name="T64" fmla="+- 0 7490 7470"/>
                  <a:gd name="T65" fmla="*/ T64 w 29"/>
                  <a:gd name="T66" fmla="+- 0 8575 8561"/>
                  <a:gd name="T67" fmla="*/ 8575 h 48"/>
                  <a:gd name="T68" fmla="+- 0 7487 7470"/>
                  <a:gd name="T69" fmla="*/ T68 w 29"/>
                  <a:gd name="T70" fmla="+- 0 8573 8561"/>
                  <a:gd name="T71" fmla="*/ 8573 h 48"/>
                  <a:gd name="T72" fmla="+- 0 7490 7470"/>
                  <a:gd name="T73" fmla="*/ T72 w 29"/>
                  <a:gd name="T74" fmla="+- 0 8573 8561"/>
                  <a:gd name="T75" fmla="*/ 8573 h 48"/>
                  <a:gd name="T76" fmla="+- 0 7490 7470"/>
                  <a:gd name="T77" fmla="*/ T76 w 29"/>
                  <a:gd name="T78" fmla="+- 0 8570 8561"/>
                  <a:gd name="T79" fmla="*/ 8570 h 48"/>
                  <a:gd name="T80" fmla="+- 0 7490 7470"/>
                  <a:gd name="T81" fmla="*/ T80 w 29"/>
                  <a:gd name="T82" fmla="+- 0 8568 8561"/>
                  <a:gd name="T83" fmla="*/ 8568 h 48"/>
                  <a:gd name="T84" fmla="+- 0 7490 7470"/>
                  <a:gd name="T85" fmla="*/ T84 w 29"/>
                  <a:gd name="T86" fmla="+- 0 8566 8561"/>
                  <a:gd name="T87" fmla="*/ 8566 h 48"/>
                  <a:gd name="T88" fmla="+- 0 7487 7470"/>
                  <a:gd name="T89" fmla="*/ T88 w 29"/>
                  <a:gd name="T90" fmla="+- 0 8563 8561"/>
                  <a:gd name="T91" fmla="*/ 8563 h 48"/>
                  <a:gd name="T92" fmla="+- 0 7485 7470"/>
                  <a:gd name="T93" fmla="*/ T92 w 29"/>
                  <a:gd name="T94" fmla="+- 0 8561 8561"/>
                  <a:gd name="T95" fmla="*/ 8561 h 48"/>
                  <a:gd name="T96" fmla="+- 0 7482 7470"/>
                  <a:gd name="T97" fmla="*/ T96 w 29"/>
                  <a:gd name="T98" fmla="+- 0 8563 8561"/>
                  <a:gd name="T99" fmla="*/ 8563 h 48"/>
                  <a:gd name="T100" fmla="+- 0 7480 7470"/>
                  <a:gd name="T101" fmla="*/ T100 w 29"/>
                  <a:gd name="T102" fmla="+- 0 8566 8561"/>
                  <a:gd name="T103" fmla="*/ 8566 h 48"/>
                  <a:gd name="T104" fmla="+- 0 7480 7470"/>
                  <a:gd name="T105" fmla="*/ T104 w 29"/>
                  <a:gd name="T106" fmla="+- 0 8568 8561"/>
                  <a:gd name="T107" fmla="*/ 8568 h 48"/>
                  <a:gd name="T108" fmla="+- 0 7480 7470"/>
                  <a:gd name="T109" fmla="*/ T108 w 29"/>
                  <a:gd name="T110" fmla="+- 0 8570 8561"/>
                  <a:gd name="T111" fmla="*/ 8570 h 48"/>
                  <a:gd name="T112" fmla="+- 0 7480 7470"/>
                  <a:gd name="T113" fmla="*/ T112 w 29"/>
                  <a:gd name="T114" fmla="+- 0 8573 8561"/>
                  <a:gd name="T115" fmla="*/ 8573 h 48"/>
                  <a:gd name="T116" fmla="+- 0 7482 7470"/>
                  <a:gd name="T117" fmla="*/ T116 w 29"/>
                  <a:gd name="T118" fmla="+- 0 8573 8561"/>
                  <a:gd name="T119" fmla="*/ 8573 h 48"/>
                  <a:gd name="T120" fmla="+- 0 7480 7470"/>
                  <a:gd name="T121" fmla="*/ T120 w 29"/>
                  <a:gd name="T122" fmla="+- 0 8575 8561"/>
                  <a:gd name="T123" fmla="*/ 8575 h 48"/>
                  <a:gd name="T124" fmla="+- 0 7478 7470"/>
                  <a:gd name="T125" fmla="*/ T124 w 29"/>
                  <a:gd name="T126" fmla="+- 0 8578 8561"/>
                  <a:gd name="T127" fmla="*/ 8578 h 48"/>
                  <a:gd name="T128" fmla="+- 0 7475 7470"/>
                  <a:gd name="T129" fmla="*/ T128 w 29"/>
                  <a:gd name="T130" fmla="+- 0 8578 8561"/>
                  <a:gd name="T131" fmla="*/ 8578 h 48"/>
                  <a:gd name="T132" fmla="+- 0 7475 7470"/>
                  <a:gd name="T133" fmla="*/ T132 w 29"/>
                  <a:gd name="T134" fmla="+- 0 8580 8561"/>
                  <a:gd name="T135" fmla="*/ 8580 h 48"/>
                  <a:gd name="T136" fmla="+- 0 7475 7470"/>
                  <a:gd name="T137" fmla="*/ T136 w 29"/>
                  <a:gd name="T138" fmla="+- 0 8582 8561"/>
                  <a:gd name="T139" fmla="*/ 8582 h 48"/>
                  <a:gd name="T140" fmla="+- 0 7473 7470"/>
                  <a:gd name="T141" fmla="*/ T140 w 29"/>
                  <a:gd name="T142" fmla="+- 0 8582 8561"/>
                  <a:gd name="T143" fmla="*/ 8582 h 48"/>
                  <a:gd name="T144" fmla="+- 0 7473 7470"/>
                  <a:gd name="T145" fmla="*/ T144 w 29"/>
                  <a:gd name="T146" fmla="+- 0 8585 8561"/>
                  <a:gd name="T147" fmla="*/ 8585 h 48"/>
                  <a:gd name="T148" fmla="+- 0 7473 7470"/>
                  <a:gd name="T149" fmla="*/ T148 w 29"/>
                  <a:gd name="T150" fmla="+- 0 8587 8561"/>
                  <a:gd name="T151" fmla="*/ 8587 h 48"/>
                  <a:gd name="T152" fmla="+- 0 7473 7470"/>
                  <a:gd name="T153" fmla="*/ T152 w 29"/>
                  <a:gd name="T154" fmla="+- 0 8590 8561"/>
                  <a:gd name="T155" fmla="*/ 8590 h 48"/>
                  <a:gd name="T156" fmla="+- 0 7473 7470"/>
                  <a:gd name="T157" fmla="*/ T156 w 29"/>
                  <a:gd name="T158" fmla="+- 0 8592 8561"/>
                  <a:gd name="T159" fmla="*/ 8592 h 48"/>
                  <a:gd name="T160" fmla="+- 0 7470 7470"/>
                  <a:gd name="T161" fmla="*/ T160 w 29"/>
                  <a:gd name="T162" fmla="+- 0 8594 8561"/>
                  <a:gd name="T163" fmla="*/ 8594 h 48"/>
                  <a:gd name="T164" fmla="+- 0 7470 7470"/>
                  <a:gd name="T165" fmla="*/ T164 w 29"/>
                  <a:gd name="T166" fmla="+- 0 8597 8561"/>
                  <a:gd name="T167" fmla="*/ 8597 h 48"/>
                  <a:gd name="T168" fmla="+- 0 7470 7470"/>
                  <a:gd name="T169" fmla="*/ T168 w 29"/>
                  <a:gd name="T170" fmla="+- 0 8599 8561"/>
                  <a:gd name="T171" fmla="*/ 8599 h 48"/>
                  <a:gd name="T172" fmla="+- 0 7473 7470"/>
                  <a:gd name="T173" fmla="*/ T172 w 29"/>
                  <a:gd name="T174" fmla="+- 0 8602 8561"/>
                  <a:gd name="T175" fmla="*/ 8602 h 48"/>
                  <a:gd name="T176" fmla="+- 0 7473 7470"/>
                  <a:gd name="T177" fmla="*/ T176 w 29"/>
                  <a:gd name="T178" fmla="+- 0 8604 8561"/>
                  <a:gd name="T179" fmla="*/ 8604 h 48"/>
                  <a:gd name="T180" fmla="+- 0 7473 7470"/>
                  <a:gd name="T181" fmla="*/ T180 w 29"/>
                  <a:gd name="T182" fmla="+- 0 8606 8561"/>
                  <a:gd name="T183" fmla="*/ 8606 h 48"/>
                  <a:gd name="T184" fmla="+- 0 7473 7470"/>
                  <a:gd name="T185" fmla="*/ T184 w 29"/>
                  <a:gd name="T186" fmla="+- 0 8609 8561"/>
                  <a:gd name="T187" fmla="*/ 8609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</a:cxnLst>
                <a:rect l="0" t="0" r="r" b="b"/>
                <a:pathLst>
                  <a:path w="29" h="48">
                    <a:moveTo>
                      <a:pt x="27" y="48"/>
                    </a:moveTo>
                    <a:lnTo>
                      <a:pt x="27" y="45"/>
                    </a:lnTo>
                    <a:lnTo>
                      <a:pt x="27" y="43"/>
                    </a:lnTo>
                    <a:lnTo>
                      <a:pt x="27" y="41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7" y="31"/>
                    </a:lnTo>
                    <a:lnTo>
                      <a:pt x="27" y="29"/>
                    </a:lnTo>
                    <a:lnTo>
                      <a:pt x="27" y="26"/>
                    </a:lnTo>
                    <a:lnTo>
                      <a:pt x="27" y="24"/>
                    </a:lnTo>
                    <a:lnTo>
                      <a:pt x="27" y="21"/>
                    </a:lnTo>
                    <a:lnTo>
                      <a:pt x="24" y="21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20" y="14"/>
                    </a:lnTo>
                    <a:lnTo>
                      <a:pt x="17" y="12"/>
                    </a:lnTo>
                    <a:lnTo>
                      <a:pt x="20" y="12"/>
                    </a:lnTo>
                    <a:lnTo>
                      <a:pt x="20" y="9"/>
                    </a:lnTo>
                    <a:lnTo>
                      <a:pt x="20" y="7"/>
                    </a:lnTo>
                    <a:lnTo>
                      <a:pt x="20" y="5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8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5" y="21"/>
                    </a:lnTo>
                    <a:lnTo>
                      <a:pt x="3" y="21"/>
                    </a:lnTo>
                    <a:lnTo>
                      <a:pt x="3" y="24"/>
                    </a:lnTo>
                    <a:lnTo>
                      <a:pt x="3" y="26"/>
                    </a:lnTo>
                    <a:lnTo>
                      <a:pt x="3" y="29"/>
                    </a:lnTo>
                    <a:lnTo>
                      <a:pt x="3" y="31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3" y="41"/>
                    </a:lnTo>
                    <a:lnTo>
                      <a:pt x="3" y="43"/>
                    </a:lnTo>
                    <a:lnTo>
                      <a:pt x="3" y="45"/>
                    </a:lnTo>
                    <a:lnTo>
                      <a:pt x="3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32" name="Group 12859"/>
            <p:cNvGrpSpPr>
              <a:grpSpLocks/>
            </p:cNvGrpSpPr>
            <p:nvPr/>
          </p:nvGrpSpPr>
          <p:grpSpPr bwMode="auto">
            <a:xfrm>
              <a:off x="7485" y="8630"/>
              <a:ext cx="17" cy="14"/>
              <a:chOff x="7485" y="8630"/>
              <a:chExt cx="17" cy="14"/>
            </a:xfrm>
          </p:grpSpPr>
          <p:sp>
            <p:nvSpPr>
              <p:cNvPr id="19623" name="Freeform 12860"/>
              <p:cNvSpPr>
                <a:spLocks/>
              </p:cNvSpPr>
              <p:nvPr/>
            </p:nvSpPr>
            <p:spPr bwMode="auto">
              <a:xfrm>
                <a:off x="7485" y="8630"/>
                <a:ext cx="17" cy="14"/>
              </a:xfrm>
              <a:custGeom>
                <a:avLst/>
                <a:gdLst>
                  <a:gd name="T0" fmla="+- 0 7485 7485"/>
                  <a:gd name="T1" fmla="*/ T0 w 17"/>
                  <a:gd name="T2" fmla="+- 0 8630 8630"/>
                  <a:gd name="T3" fmla="*/ 8630 h 14"/>
                  <a:gd name="T4" fmla="+- 0 7485 7485"/>
                  <a:gd name="T5" fmla="*/ T4 w 17"/>
                  <a:gd name="T6" fmla="+- 0 8645 8630"/>
                  <a:gd name="T7" fmla="*/ 8645 h 14"/>
                  <a:gd name="T8" fmla="+- 0 7502 7485"/>
                  <a:gd name="T9" fmla="*/ T8 w 17"/>
                  <a:gd name="T10" fmla="+- 0 8645 8630"/>
                  <a:gd name="T11" fmla="*/ 8645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33" name="Group 12861"/>
            <p:cNvGrpSpPr>
              <a:grpSpLocks/>
            </p:cNvGrpSpPr>
            <p:nvPr/>
          </p:nvGrpSpPr>
          <p:grpSpPr bwMode="auto">
            <a:xfrm>
              <a:off x="7050" y="8239"/>
              <a:ext cx="46" cy="67"/>
              <a:chOff x="7050" y="8239"/>
              <a:chExt cx="46" cy="67"/>
            </a:xfrm>
          </p:grpSpPr>
          <p:sp>
            <p:nvSpPr>
              <p:cNvPr id="19622" name="Freeform 12862"/>
              <p:cNvSpPr>
                <a:spLocks/>
              </p:cNvSpPr>
              <p:nvPr/>
            </p:nvSpPr>
            <p:spPr bwMode="auto">
              <a:xfrm>
                <a:off x="7050" y="8239"/>
                <a:ext cx="46" cy="67"/>
              </a:xfrm>
              <a:custGeom>
                <a:avLst/>
                <a:gdLst>
                  <a:gd name="T0" fmla="+- 0 7060 7050"/>
                  <a:gd name="T1" fmla="*/ T0 w 46"/>
                  <a:gd name="T2" fmla="+- 0 8285 8239"/>
                  <a:gd name="T3" fmla="*/ 8285 h 67"/>
                  <a:gd name="T4" fmla="+- 0 7055 7050"/>
                  <a:gd name="T5" fmla="*/ T4 w 46"/>
                  <a:gd name="T6" fmla="+- 0 8287 8239"/>
                  <a:gd name="T7" fmla="*/ 8287 h 67"/>
                  <a:gd name="T8" fmla="+- 0 7050 7050"/>
                  <a:gd name="T9" fmla="*/ T8 w 46"/>
                  <a:gd name="T10" fmla="+- 0 8292 8239"/>
                  <a:gd name="T11" fmla="*/ 8292 h 67"/>
                  <a:gd name="T12" fmla="+- 0 7050 7050"/>
                  <a:gd name="T13" fmla="*/ T12 w 46"/>
                  <a:gd name="T14" fmla="+- 0 8297 8239"/>
                  <a:gd name="T15" fmla="*/ 8297 h 67"/>
                  <a:gd name="T16" fmla="+- 0 7053 7050"/>
                  <a:gd name="T17" fmla="*/ T16 w 46"/>
                  <a:gd name="T18" fmla="+- 0 8302 8239"/>
                  <a:gd name="T19" fmla="*/ 8302 h 67"/>
                  <a:gd name="T20" fmla="+- 0 7055 7050"/>
                  <a:gd name="T21" fmla="*/ T20 w 46"/>
                  <a:gd name="T22" fmla="+- 0 8304 8239"/>
                  <a:gd name="T23" fmla="*/ 8304 h 67"/>
                  <a:gd name="T24" fmla="+- 0 7060 7050"/>
                  <a:gd name="T25" fmla="*/ T24 w 46"/>
                  <a:gd name="T26" fmla="+- 0 8304 8239"/>
                  <a:gd name="T27" fmla="*/ 8304 h 67"/>
                  <a:gd name="T28" fmla="+- 0 7065 7050"/>
                  <a:gd name="T29" fmla="*/ T28 w 46"/>
                  <a:gd name="T30" fmla="+- 0 8306 8239"/>
                  <a:gd name="T31" fmla="*/ 8306 h 67"/>
                  <a:gd name="T32" fmla="+- 0 7086 7050"/>
                  <a:gd name="T33" fmla="*/ T32 w 46"/>
                  <a:gd name="T34" fmla="+- 0 8304 8239"/>
                  <a:gd name="T35" fmla="*/ 8304 h 67"/>
                  <a:gd name="T36" fmla="+- 0 7091 7050"/>
                  <a:gd name="T37" fmla="*/ T36 w 46"/>
                  <a:gd name="T38" fmla="+- 0 8304 8239"/>
                  <a:gd name="T39" fmla="*/ 8304 h 67"/>
                  <a:gd name="T40" fmla="+- 0 7096 7050"/>
                  <a:gd name="T41" fmla="*/ T40 w 46"/>
                  <a:gd name="T42" fmla="+- 0 8299 8239"/>
                  <a:gd name="T43" fmla="*/ 8299 h 67"/>
                  <a:gd name="T44" fmla="+- 0 7096 7050"/>
                  <a:gd name="T45" fmla="*/ T44 w 46"/>
                  <a:gd name="T46" fmla="+- 0 8294 8239"/>
                  <a:gd name="T47" fmla="*/ 8294 h 67"/>
                  <a:gd name="T48" fmla="+- 0 7096 7050"/>
                  <a:gd name="T49" fmla="*/ T48 w 46"/>
                  <a:gd name="T50" fmla="+- 0 8290 8239"/>
                  <a:gd name="T51" fmla="*/ 8290 h 67"/>
                  <a:gd name="T52" fmla="+- 0 7091 7050"/>
                  <a:gd name="T53" fmla="*/ T52 w 46"/>
                  <a:gd name="T54" fmla="+- 0 8287 8239"/>
                  <a:gd name="T55" fmla="*/ 8287 h 67"/>
                  <a:gd name="T56" fmla="+- 0 7089 7050"/>
                  <a:gd name="T57" fmla="*/ T56 w 46"/>
                  <a:gd name="T58" fmla="+- 0 8285 8239"/>
                  <a:gd name="T59" fmla="*/ 8285 h 67"/>
                  <a:gd name="T60" fmla="+- 0 7084 7050"/>
                  <a:gd name="T61" fmla="*/ T60 w 46"/>
                  <a:gd name="T62" fmla="+- 0 8285 8239"/>
                  <a:gd name="T63" fmla="*/ 8285 h 67"/>
                  <a:gd name="T64" fmla="+- 0 7086 7050"/>
                  <a:gd name="T65" fmla="*/ T64 w 46"/>
                  <a:gd name="T66" fmla="+- 0 8261 8239"/>
                  <a:gd name="T67" fmla="*/ 8261 h 67"/>
                  <a:gd name="T68" fmla="+- 0 7084 7050"/>
                  <a:gd name="T69" fmla="*/ T68 w 46"/>
                  <a:gd name="T70" fmla="+- 0 8258 8239"/>
                  <a:gd name="T71" fmla="*/ 8258 h 67"/>
                  <a:gd name="T72" fmla="+- 0 7082 7050"/>
                  <a:gd name="T73" fmla="*/ T72 w 46"/>
                  <a:gd name="T74" fmla="+- 0 8256 8239"/>
                  <a:gd name="T75" fmla="*/ 8256 h 67"/>
                  <a:gd name="T76" fmla="+- 0 7079 7050"/>
                  <a:gd name="T77" fmla="*/ T76 w 46"/>
                  <a:gd name="T78" fmla="+- 0 8251 8239"/>
                  <a:gd name="T79" fmla="*/ 8251 h 67"/>
                  <a:gd name="T80" fmla="+- 0 7077 7050"/>
                  <a:gd name="T81" fmla="*/ T80 w 46"/>
                  <a:gd name="T82" fmla="+- 0 8249 8239"/>
                  <a:gd name="T83" fmla="*/ 8249 h 67"/>
                  <a:gd name="T84" fmla="+- 0 7079 7050"/>
                  <a:gd name="T85" fmla="*/ T84 w 46"/>
                  <a:gd name="T86" fmla="+- 0 8244 8239"/>
                  <a:gd name="T87" fmla="*/ 8244 h 67"/>
                  <a:gd name="T88" fmla="+- 0 7077 7050"/>
                  <a:gd name="T89" fmla="*/ T88 w 46"/>
                  <a:gd name="T90" fmla="+- 0 8242 8239"/>
                  <a:gd name="T91" fmla="*/ 8242 h 67"/>
                  <a:gd name="T92" fmla="+- 0 7074 7050"/>
                  <a:gd name="T93" fmla="*/ T92 w 46"/>
                  <a:gd name="T94" fmla="+- 0 8239 8239"/>
                  <a:gd name="T95" fmla="*/ 8239 h 67"/>
                  <a:gd name="T96" fmla="+- 0 7070 7050"/>
                  <a:gd name="T97" fmla="*/ T96 w 46"/>
                  <a:gd name="T98" fmla="+- 0 8242 8239"/>
                  <a:gd name="T99" fmla="*/ 8242 h 67"/>
                  <a:gd name="T100" fmla="+- 0 7070 7050"/>
                  <a:gd name="T101" fmla="*/ T100 w 46"/>
                  <a:gd name="T102" fmla="+- 0 8246 8239"/>
                  <a:gd name="T103" fmla="*/ 8246 h 67"/>
                  <a:gd name="T104" fmla="+- 0 7072 7050"/>
                  <a:gd name="T105" fmla="*/ T104 w 46"/>
                  <a:gd name="T106" fmla="+- 0 8251 8239"/>
                  <a:gd name="T107" fmla="*/ 8251 h 67"/>
                  <a:gd name="T108" fmla="+- 0 7067 7050"/>
                  <a:gd name="T109" fmla="*/ T108 w 46"/>
                  <a:gd name="T110" fmla="+- 0 8251 8239"/>
                  <a:gd name="T111" fmla="*/ 8251 h 67"/>
                  <a:gd name="T112" fmla="+- 0 7065 7050"/>
                  <a:gd name="T113" fmla="*/ T112 w 46"/>
                  <a:gd name="T114" fmla="+- 0 8256 8239"/>
                  <a:gd name="T115" fmla="*/ 8256 h 67"/>
                  <a:gd name="T116" fmla="+- 0 7062 7050"/>
                  <a:gd name="T117" fmla="*/ T116 w 46"/>
                  <a:gd name="T118" fmla="+- 0 8258 8239"/>
                  <a:gd name="T119" fmla="*/ 8258 h 67"/>
                  <a:gd name="T120" fmla="+- 0 7062 7050"/>
                  <a:gd name="T121" fmla="*/ T120 w 46"/>
                  <a:gd name="T122" fmla="+- 0 8263 8239"/>
                  <a:gd name="T123" fmla="*/ 8263 h 67"/>
                  <a:gd name="T124" fmla="+- 0 7060 7050"/>
                  <a:gd name="T125" fmla="*/ T124 w 46"/>
                  <a:gd name="T126" fmla="+- 0 8266 8239"/>
                  <a:gd name="T127" fmla="*/ 8266 h 67"/>
                  <a:gd name="T128" fmla="+- 0 7062 7050"/>
                  <a:gd name="T129" fmla="*/ T128 w 46"/>
                  <a:gd name="T130" fmla="+- 0 8282 8239"/>
                  <a:gd name="T131" fmla="*/ 8282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6" h="67">
                    <a:moveTo>
                      <a:pt x="12" y="46"/>
                    </a:moveTo>
                    <a:lnTo>
                      <a:pt x="10" y="46"/>
                    </a:lnTo>
                    <a:lnTo>
                      <a:pt x="8" y="48"/>
                    </a:lnTo>
                    <a:lnTo>
                      <a:pt x="5" y="48"/>
                    </a:lnTo>
                    <a:lnTo>
                      <a:pt x="3" y="51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3" y="63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8" y="65"/>
                    </a:lnTo>
                    <a:lnTo>
                      <a:pt x="10" y="65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34" y="67"/>
                    </a:lnTo>
                    <a:lnTo>
                      <a:pt x="36" y="65"/>
                    </a:lnTo>
                    <a:lnTo>
                      <a:pt x="39" y="65"/>
                    </a:lnTo>
                    <a:lnTo>
                      <a:pt x="41" y="65"/>
                    </a:lnTo>
                    <a:lnTo>
                      <a:pt x="44" y="63"/>
                    </a:lnTo>
                    <a:lnTo>
                      <a:pt x="46" y="60"/>
                    </a:lnTo>
                    <a:lnTo>
                      <a:pt x="46" y="58"/>
                    </a:lnTo>
                    <a:lnTo>
                      <a:pt x="46" y="55"/>
                    </a:lnTo>
                    <a:lnTo>
                      <a:pt x="46" y="53"/>
                    </a:lnTo>
                    <a:lnTo>
                      <a:pt x="46" y="51"/>
                    </a:lnTo>
                    <a:lnTo>
                      <a:pt x="44" y="51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9" y="46"/>
                    </a:lnTo>
                    <a:lnTo>
                      <a:pt x="36" y="46"/>
                    </a:lnTo>
                    <a:lnTo>
                      <a:pt x="34" y="46"/>
                    </a:lnTo>
                    <a:lnTo>
                      <a:pt x="36" y="43"/>
                    </a:lnTo>
                    <a:lnTo>
                      <a:pt x="36" y="22"/>
                    </a:lnTo>
                    <a:lnTo>
                      <a:pt x="34" y="22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2" y="17"/>
                    </a:lnTo>
                    <a:lnTo>
                      <a:pt x="32" y="15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7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0" y="10"/>
                    </a:lnTo>
                    <a:lnTo>
                      <a:pt x="22" y="12"/>
                    </a:lnTo>
                    <a:lnTo>
                      <a:pt x="20" y="12"/>
                    </a:lnTo>
                    <a:lnTo>
                      <a:pt x="17" y="12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5" y="19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0" y="27"/>
                    </a:lnTo>
                    <a:lnTo>
                      <a:pt x="10" y="41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34" name="Group 12863"/>
            <p:cNvGrpSpPr>
              <a:grpSpLocks/>
            </p:cNvGrpSpPr>
            <p:nvPr/>
          </p:nvGrpSpPr>
          <p:grpSpPr bwMode="auto">
            <a:xfrm>
              <a:off x="7074" y="8306"/>
              <a:ext cx="14" cy="14"/>
              <a:chOff x="7074" y="8306"/>
              <a:chExt cx="14" cy="14"/>
            </a:xfrm>
          </p:grpSpPr>
          <p:sp>
            <p:nvSpPr>
              <p:cNvPr id="19621" name="Freeform 12864"/>
              <p:cNvSpPr>
                <a:spLocks/>
              </p:cNvSpPr>
              <p:nvPr/>
            </p:nvSpPr>
            <p:spPr bwMode="auto">
              <a:xfrm>
                <a:off x="7074" y="8306"/>
                <a:ext cx="14" cy="14"/>
              </a:xfrm>
              <a:custGeom>
                <a:avLst/>
                <a:gdLst>
                  <a:gd name="T0" fmla="+- 0 7074 7074"/>
                  <a:gd name="T1" fmla="*/ T0 w 14"/>
                  <a:gd name="T2" fmla="+- 0 8306 8306"/>
                  <a:gd name="T3" fmla="*/ 8306 h 14"/>
                  <a:gd name="T4" fmla="+- 0 7074 7074"/>
                  <a:gd name="T5" fmla="*/ T4 w 14"/>
                  <a:gd name="T6" fmla="+- 0 8321 8306"/>
                  <a:gd name="T7" fmla="*/ 8321 h 14"/>
                  <a:gd name="T8" fmla="+- 0 7089 7074"/>
                  <a:gd name="T9" fmla="*/ T8 w 14"/>
                  <a:gd name="T10" fmla="+- 0 8321 8306"/>
                  <a:gd name="T11" fmla="*/ 832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5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35" name="Group 12865"/>
            <p:cNvGrpSpPr>
              <a:grpSpLocks/>
            </p:cNvGrpSpPr>
            <p:nvPr/>
          </p:nvGrpSpPr>
          <p:grpSpPr bwMode="auto">
            <a:xfrm>
              <a:off x="7338" y="8417"/>
              <a:ext cx="48" cy="22"/>
              <a:chOff x="7338" y="8417"/>
              <a:chExt cx="48" cy="22"/>
            </a:xfrm>
          </p:grpSpPr>
          <p:sp>
            <p:nvSpPr>
              <p:cNvPr id="19620" name="Freeform 12866"/>
              <p:cNvSpPr>
                <a:spLocks/>
              </p:cNvSpPr>
              <p:nvPr/>
            </p:nvSpPr>
            <p:spPr bwMode="auto">
              <a:xfrm>
                <a:off x="7338" y="8417"/>
                <a:ext cx="48" cy="22"/>
              </a:xfrm>
              <a:custGeom>
                <a:avLst/>
                <a:gdLst>
                  <a:gd name="T0" fmla="+- 0 7372 7338"/>
                  <a:gd name="T1" fmla="*/ T0 w 48"/>
                  <a:gd name="T2" fmla="+- 0 8417 8417"/>
                  <a:gd name="T3" fmla="*/ 8417 h 22"/>
                  <a:gd name="T4" fmla="+- 0 7374 7338"/>
                  <a:gd name="T5" fmla="*/ T4 w 48"/>
                  <a:gd name="T6" fmla="+- 0 8417 8417"/>
                  <a:gd name="T7" fmla="*/ 8417 h 22"/>
                  <a:gd name="T8" fmla="+- 0 7377 7338"/>
                  <a:gd name="T9" fmla="*/ T8 w 48"/>
                  <a:gd name="T10" fmla="+- 0 8417 8417"/>
                  <a:gd name="T11" fmla="*/ 8417 h 22"/>
                  <a:gd name="T12" fmla="+- 0 7379 7338"/>
                  <a:gd name="T13" fmla="*/ T12 w 48"/>
                  <a:gd name="T14" fmla="+- 0 8417 8417"/>
                  <a:gd name="T15" fmla="*/ 8417 h 22"/>
                  <a:gd name="T16" fmla="+- 0 7379 7338"/>
                  <a:gd name="T17" fmla="*/ T16 w 48"/>
                  <a:gd name="T18" fmla="+- 0 8419 8417"/>
                  <a:gd name="T19" fmla="*/ 8419 h 22"/>
                  <a:gd name="T20" fmla="+- 0 7382 7338"/>
                  <a:gd name="T21" fmla="*/ T20 w 48"/>
                  <a:gd name="T22" fmla="+- 0 8419 8417"/>
                  <a:gd name="T23" fmla="*/ 8419 h 22"/>
                  <a:gd name="T24" fmla="+- 0 7384 7338"/>
                  <a:gd name="T25" fmla="*/ T24 w 48"/>
                  <a:gd name="T26" fmla="+- 0 8422 8417"/>
                  <a:gd name="T27" fmla="*/ 8422 h 22"/>
                  <a:gd name="T28" fmla="+- 0 7384 7338"/>
                  <a:gd name="T29" fmla="*/ T28 w 48"/>
                  <a:gd name="T30" fmla="+- 0 8424 8417"/>
                  <a:gd name="T31" fmla="*/ 8424 h 22"/>
                  <a:gd name="T32" fmla="+- 0 7386 7338"/>
                  <a:gd name="T33" fmla="*/ T32 w 48"/>
                  <a:gd name="T34" fmla="+- 0 8424 8417"/>
                  <a:gd name="T35" fmla="*/ 8424 h 22"/>
                  <a:gd name="T36" fmla="+- 0 7386 7338"/>
                  <a:gd name="T37" fmla="*/ T36 w 48"/>
                  <a:gd name="T38" fmla="+- 0 8426 8417"/>
                  <a:gd name="T39" fmla="*/ 8426 h 22"/>
                  <a:gd name="T40" fmla="+- 0 7386 7338"/>
                  <a:gd name="T41" fmla="*/ T40 w 48"/>
                  <a:gd name="T42" fmla="+- 0 8429 8417"/>
                  <a:gd name="T43" fmla="*/ 8429 h 22"/>
                  <a:gd name="T44" fmla="+- 0 7384 7338"/>
                  <a:gd name="T45" fmla="*/ T44 w 48"/>
                  <a:gd name="T46" fmla="+- 0 8429 8417"/>
                  <a:gd name="T47" fmla="*/ 8429 h 22"/>
                  <a:gd name="T48" fmla="+- 0 7384 7338"/>
                  <a:gd name="T49" fmla="*/ T48 w 48"/>
                  <a:gd name="T50" fmla="+- 0 8431 8417"/>
                  <a:gd name="T51" fmla="*/ 8431 h 22"/>
                  <a:gd name="T52" fmla="+- 0 7382 7338"/>
                  <a:gd name="T53" fmla="*/ T52 w 48"/>
                  <a:gd name="T54" fmla="+- 0 8434 8417"/>
                  <a:gd name="T55" fmla="*/ 8434 h 22"/>
                  <a:gd name="T56" fmla="+- 0 7379 7338"/>
                  <a:gd name="T57" fmla="*/ T56 w 48"/>
                  <a:gd name="T58" fmla="+- 0 8434 8417"/>
                  <a:gd name="T59" fmla="*/ 8434 h 22"/>
                  <a:gd name="T60" fmla="+- 0 7379 7338"/>
                  <a:gd name="T61" fmla="*/ T60 w 48"/>
                  <a:gd name="T62" fmla="+- 0 8436 8417"/>
                  <a:gd name="T63" fmla="*/ 8436 h 22"/>
                  <a:gd name="T64" fmla="+- 0 7377 7338"/>
                  <a:gd name="T65" fmla="*/ T64 w 48"/>
                  <a:gd name="T66" fmla="+- 0 8436 8417"/>
                  <a:gd name="T67" fmla="*/ 8436 h 22"/>
                  <a:gd name="T68" fmla="+- 0 7374 7338"/>
                  <a:gd name="T69" fmla="*/ T68 w 48"/>
                  <a:gd name="T70" fmla="+- 0 8436 8417"/>
                  <a:gd name="T71" fmla="*/ 8436 h 22"/>
                  <a:gd name="T72" fmla="+- 0 7372 7338"/>
                  <a:gd name="T73" fmla="*/ T72 w 48"/>
                  <a:gd name="T74" fmla="+- 0 8436 8417"/>
                  <a:gd name="T75" fmla="*/ 8436 h 22"/>
                  <a:gd name="T76" fmla="+- 0 7370 7338"/>
                  <a:gd name="T77" fmla="*/ T76 w 48"/>
                  <a:gd name="T78" fmla="+- 0 8438 8417"/>
                  <a:gd name="T79" fmla="*/ 8438 h 22"/>
                  <a:gd name="T80" fmla="+- 0 7355 7338"/>
                  <a:gd name="T81" fmla="*/ T80 w 48"/>
                  <a:gd name="T82" fmla="+- 0 8438 8417"/>
                  <a:gd name="T83" fmla="*/ 8438 h 22"/>
                  <a:gd name="T84" fmla="+- 0 7353 7338"/>
                  <a:gd name="T85" fmla="*/ T84 w 48"/>
                  <a:gd name="T86" fmla="+- 0 8436 8417"/>
                  <a:gd name="T87" fmla="*/ 8436 h 22"/>
                  <a:gd name="T88" fmla="+- 0 7350 7338"/>
                  <a:gd name="T89" fmla="*/ T88 w 48"/>
                  <a:gd name="T90" fmla="+- 0 8436 8417"/>
                  <a:gd name="T91" fmla="*/ 8436 h 22"/>
                  <a:gd name="T92" fmla="+- 0 7348 7338"/>
                  <a:gd name="T93" fmla="*/ T92 w 48"/>
                  <a:gd name="T94" fmla="+- 0 8436 8417"/>
                  <a:gd name="T95" fmla="*/ 8436 h 22"/>
                  <a:gd name="T96" fmla="+- 0 7346 7338"/>
                  <a:gd name="T97" fmla="*/ T96 w 48"/>
                  <a:gd name="T98" fmla="+- 0 8436 8417"/>
                  <a:gd name="T99" fmla="*/ 8436 h 22"/>
                  <a:gd name="T100" fmla="+- 0 7343 7338"/>
                  <a:gd name="T101" fmla="*/ T100 w 48"/>
                  <a:gd name="T102" fmla="+- 0 8434 8417"/>
                  <a:gd name="T103" fmla="*/ 8434 h 22"/>
                  <a:gd name="T104" fmla="+- 0 7341 7338"/>
                  <a:gd name="T105" fmla="*/ T104 w 48"/>
                  <a:gd name="T106" fmla="+- 0 8434 8417"/>
                  <a:gd name="T107" fmla="*/ 8434 h 22"/>
                  <a:gd name="T108" fmla="+- 0 7341 7338"/>
                  <a:gd name="T109" fmla="*/ T108 w 48"/>
                  <a:gd name="T110" fmla="+- 0 8431 8417"/>
                  <a:gd name="T111" fmla="*/ 8431 h 22"/>
                  <a:gd name="T112" fmla="+- 0 7338 7338"/>
                  <a:gd name="T113" fmla="*/ T112 w 48"/>
                  <a:gd name="T114" fmla="+- 0 8429 8417"/>
                  <a:gd name="T115" fmla="*/ 8429 h 22"/>
                  <a:gd name="T116" fmla="+- 0 7338 7338"/>
                  <a:gd name="T117" fmla="*/ T116 w 48"/>
                  <a:gd name="T118" fmla="+- 0 8426 8417"/>
                  <a:gd name="T119" fmla="*/ 8426 h 22"/>
                  <a:gd name="T120" fmla="+- 0 7338 7338"/>
                  <a:gd name="T121" fmla="*/ T120 w 48"/>
                  <a:gd name="T122" fmla="+- 0 8424 8417"/>
                  <a:gd name="T123" fmla="*/ 8424 h 22"/>
                  <a:gd name="T124" fmla="+- 0 7341 7338"/>
                  <a:gd name="T125" fmla="*/ T124 w 48"/>
                  <a:gd name="T126" fmla="+- 0 8422 8417"/>
                  <a:gd name="T127" fmla="*/ 8422 h 22"/>
                  <a:gd name="T128" fmla="+- 0 7343 7338"/>
                  <a:gd name="T129" fmla="*/ T128 w 48"/>
                  <a:gd name="T130" fmla="+- 0 8419 8417"/>
                  <a:gd name="T131" fmla="*/ 8419 h 22"/>
                  <a:gd name="T132" fmla="+- 0 7346 7338"/>
                  <a:gd name="T133" fmla="*/ T132 w 48"/>
                  <a:gd name="T134" fmla="+- 0 8419 8417"/>
                  <a:gd name="T135" fmla="*/ 8419 h 22"/>
                  <a:gd name="T136" fmla="+- 0 7346 7338"/>
                  <a:gd name="T137" fmla="*/ T136 w 48"/>
                  <a:gd name="T138" fmla="+- 0 8417 8417"/>
                  <a:gd name="T139" fmla="*/ 8417 h 22"/>
                  <a:gd name="T140" fmla="+- 0 7348 7338"/>
                  <a:gd name="T141" fmla="*/ T140 w 48"/>
                  <a:gd name="T142" fmla="+- 0 8417 8417"/>
                  <a:gd name="T143" fmla="*/ 8417 h 22"/>
                  <a:gd name="T144" fmla="+- 0 7350 7338"/>
                  <a:gd name="T145" fmla="*/ T144 w 48"/>
                  <a:gd name="T146" fmla="+- 0 8417 8417"/>
                  <a:gd name="T147" fmla="*/ 8417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8" h="22">
                    <a:moveTo>
                      <a:pt x="34" y="0"/>
                    </a:moveTo>
                    <a:lnTo>
                      <a:pt x="36" y="0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41" y="2"/>
                    </a:lnTo>
                    <a:lnTo>
                      <a:pt x="44" y="2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48" y="9"/>
                    </a:lnTo>
                    <a:lnTo>
                      <a:pt x="48" y="12"/>
                    </a:lnTo>
                    <a:lnTo>
                      <a:pt x="46" y="12"/>
                    </a:lnTo>
                    <a:lnTo>
                      <a:pt x="46" y="14"/>
                    </a:lnTo>
                    <a:lnTo>
                      <a:pt x="44" y="17"/>
                    </a:lnTo>
                    <a:lnTo>
                      <a:pt x="41" y="17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36" y="19"/>
                    </a:lnTo>
                    <a:lnTo>
                      <a:pt x="34" y="19"/>
                    </a:lnTo>
                    <a:lnTo>
                      <a:pt x="32" y="21"/>
                    </a:lnTo>
                    <a:lnTo>
                      <a:pt x="17" y="21"/>
                    </a:lnTo>
                    <a:lnTo>
                      <a:pt x="15" y="19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3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36" name="Group 12867"/>
            <p:cNvGrpSpPr>
              <a:grpSpLocks/>
            </p:cNvGrpSpPr>
            <p:nvPr/>
          </p:nvGrpSpPr>
          <p:grpSpPr bwMode="auto">
            <a:xfrm>
              <a:off x="7348" y="8369"/>
              <a:ext cx="29" cy="48"/>
              <a:chOff x="7348" y="8369"/>
              <a:chExt cx="29" cy="48"/>
            </a:xfrm>
          </p:grpSpPr>
          <p:sp>
            <p:nvSpPr>
              <p:cNvPr id="19619" name="Freeform 12868"/>
              <p:cNvSpPr>
                <a:spLocks/>
              </p:cNvSpPr>
              <p:nvPr/>
            </p:nvSpPr>
            <p:spPr bwMode="auto">
              <a:xfrm>
                <a:off x="7348" y="8369"/>
                <a:ext cx="29" cy="48"/>
              </a:xfrm>
              <a:custGeom>
                <a:avLst/>
                <a:gdLst>
                  <a:gd name="T0" fmla="+- 0 7374 7348"/>
                  <a:gd name="T1" fmla="*/ T0 w 29"/>
                  <a:gd name="T2" fmla="+- 0 8417 8369"/>
                  <a:gd name="T3" fmla="*/ 8417 h 48"/>
                  <a:gd name="T4" fmla="+- 0 7374 7348"/>
                  <a:gd name="T5" fmla="*/ T4 w 29"/>
                  <a:gd name="T6" fmla="+- 0 8414 8369"/>
                  <a:gd name="T7" fmla="*/ 8414 h 48"/>
                  <a:gd name="T8" fmla="+- 0 7374 7348"/>
                  <a:gd name="T9" fmla="*/ T8 w 29"/>
                  <a:gd name="T10" fmla="+- 0 8412 8369"/>
                  <a:gd name="T11" fmla="*/ 8412 h 48"/>
                  <a:gd name="T12" fmla="+- 0 7374 7348"/>
                  <a:gd name="T13" fmla="*/ T12 w 29"/>
                  <a:gd name="T14" fmla="+- 0 8410 8369"/>
                  <a:gd name="T15" fmla="*/ 8410 h 48"/>
                  <a:gd name="T16" fmla="+- 0 7377 7348"/>
                  <a:gd name="T17" fmla="*/ T16 w 29"/>
                  <a:gd name="T18" fmla="+- 0 8407 8369"/>
                  <a:gd name="T19" fmla="*/ 8407 h 48"/>
                  <a:gd name="T20" fmla="+- 0 7377 7348"/>
                  <a:gd name="T21" fmla="*/ T20 w 29"/>
                  <a:gd name="T22" fmla="+- 0 8405 8369"/>
                  <a:gd name="T23" fmla="*/ 8405 h 48"/>
                  <a:gd name="T24" fmla="+- 0 7377 7348"/>
                  <a:gd name="T25" fmla="*/ T24 w 29"/>
                  <a:gd name="T26" fmla="+- 0 8402 8369"/>
                  <a:gd name="T27" fmla="*/ 8402 h 48"/>
                  <a:gd name="T28" fmla="+- 0 7374 7348"/>
                  <a:gd name="T29" fmla="*/ T28 w 29"/>
                  <a:gd name="T30" fmla="+- 0 8400 8369"/>
                  <a:gd name="T31" fmla="*/ 8400 h 48"/>
                  <a:gd name="T32" fmla="+- 0 7374 7348"/>
                  <a:gd name="T33" fmla="*/ T32 w 29"/>
                  <a:gd name="T34" fmla="+- 0 8398 8369"/>
                  <a:gd name="T35" fmla="*/ 8398 h 48"/>
                  <a:gd name="T36" fmla="+- 0 7374 7348"/>
                  <a:gd name="T37" fmla="*/ T36 w 29"/>
                  <a:gd name="T38" fmla="+- 0 8395 8369"/>
                  <a:gd name="T39" fmla="*/ 8395 h 48"/>
                  <a:gd name="T40" fmla="+- 0 7374 7348"/>
                  <a:gd name="T41" fmla="*/ T40 w 29"/>
                  <a:gd name="T42" fmla="+- 0 8393 8369"/>
                  <a:gd name="T43" fmla="*/ 8393 h 48"/>
                  <a:gd name="T44" fmla="+- 0 7374 7348"/>
                  <a:gd name="T45" fmla="*/ T44 w 29"/>
                  <a:gd name="T46" fmla="+- 0 8390 8369"/>
                  <a:gd name="T47" fmla="*/ 8390 h 48"/>
                  <a:gd name="T48" fmla="+- 0 7372 7348"/>
                  <a:gd name="T49" fmla="*/ T48 w 29"/>
                  <a:gd name="T50" fmla="+- 0 8390 8369"/>
                  <a:gd name="T51" fmla="*/ 8390 h 48"/>
                  <a:gd name="T52" fmla="+- 0 7372 7348"/>
                  <a:gd name="T53" fmla="*/ T52 w 29"/>
                  <a:gd name="T54" fmla="+- 0 8388 8369"/>
                  <a:gd name="T55" fmla="*/ 8388 h 48"/>
                  <a:gd name="T56" fmla="+- 0 7372 7348"/>
                  <a:gd name="T57" fmla="*/ T56 w 29"/>
                  <a:gd name="T58" fmla="+- 0 8386 8369"/>
                  <a:gd name="T59" fmla="*/ 8386 h 48"/>
                  <a:gd name="T60" fmla="+- 0 7370 7348"/>
                  <a:gd name="T61" fmla="*/ T60 w 29"/>
                  <a:gd name="T62" fmla="+- 0 8386 8369"/>
                  <a:gd name="T63" fmla="*/ 8386 h 48"/>
                  <a:gd name="T64" fmla="+- 0 7370 7348"/>
                  <a:gd name="T65" fmla="*/ T64 w 29"/>
                  <a:gd name="T66" fmla="+- 0 8383 8369"/>
                  <a:gd name="T67" fmla="*/ 8383 h 48"/>
                  <a:gd name="T68" fmla="+- 0 7367 7348"/>
                  <a:gd name="T69" fmla="*/ T68 w 29"/>
                  <a:gd name="T70" fmla="+- 0 8383 8369"/>
                  <a:gd name="T71" fmla="*/ 8383 h 48"/>
                  <a:gd name="T72" fmla="+- 0 7365 7348"/>
                  <a:gd name="T73" fmla="*/ T72 w 29"/>
                  <a:gd name="T74" fmla="+- 0 8381 8369"/>
                  <a:gd name="T75" fmla="*/ 8381 h 48"/>
                  <a:gd name="T76" fmla="+- 0 7367 7348"/>
                  <a:gd name="T77" fmla="*/ T76 w 29"/>
                  <a:gd name="T78" fmla="+- 0 8381 8369"/>
                  <a:gd name="T79" fmla="*/ 8381 h 48"/>
                  <a:gd name="T80" fmla="+- 0 7367 7348"/>
                  <a:gd name="T81" fmla="*/ T80 w 29"/>
                  <a:gd name="T82" fmla="+- 0 8378 8369"/>
                  <a:gd name="T83" fmla="*/ 8378 h 48"/>
                  <a:gd name="T84" fmla="+- 0 7367 7348"/>
                  <a:gd name="T85" fmla="*/ T84 w 29"/>
                  <a:gd name="T86" fmla="+- 0 8376 8369"/>
                  <a:gd name="T87" fmla="*/ 8376 h 48"/>
                  <a:gd name="T88" fmla="+- 0 7367 7348"/>
                  <a:gd name="T89" fmla="*/ T88 w 29"/>
                  <a:gd name="T90" fmla="+- 0 8374 8369"/>
                  <a:gd name="T91" fmla="*/ 8374 h 48"/>
                  <a:gd name="T92" fmla="+- 0 7367 7348"/>
                  <a:gd name="T93" fmla="*/ T92 w 29"/>
                  <a:gd name="T94" fmla="+- 0 8371 8369"/>
                  <a:gd name="T95" fmla="*/ 8371 h 48"/>
                  <a:gd name="T96" fmla="+- 0 7365 7348"/>
                  <a:gd name="T97" fmla="*/ T96 w 29"/>
                  <a:gd name="T98" fmla="+- 0 8371 8369"/>
                  <a:gd name="T99" fmla="*/ 8371 h 48"/>
                  <a:gd name="T100" fmla="+- 0 7365 7348"/>
                  <a:gd name="T101" fmla="*/ T100 w 29"/>
                  <a:gd name="T102" fmla="+- 0 8369 8369"/>
                  <a:gd name="T103" fmla="*/ 8369 h 48"/>
                  <a:gd name="T104" fmla="+- 0 7362 7348"/>
                  <a:gd name="T105" fmla="*/ T104 w 29"/>
                  <a:gd name="T106" fmla="+- 0 8369 8369"/>
                  <a:gd name="T107" fmla="*/ 8369 h 48"/>
                  <a:gd name="T108" fmla="+- 0 7360 7348"/>
                  <a:gd name="T109" fmla="*/ T108 w 29"/>
                  <a:gd name="T110" fmla="+- 0 8369 8369"/>
                  <a:gd name="T111" fmla="*/ 8369 h 48"/>
                  <a:gd name="T112" fmla="+- 0 7360 7348"/>
                  <a:gd name="T113" fmla="*/ T112 w 29"/>
                  <a:gd name="T114" fmla="+- 0 8371 8369"/>
                  <a:gd name="T115" fmla="*/ 8371 h 48"/>
                  <a:gd name="T116" fmla="+- 0 7358 7348"/>
                  <a:gd name="T117" fmla="*/ T116 w 29"/>
                  <a:gd name="T118" fmla="+- 0 8371 8369"/>
                  <a:gd name="T119" fmla="*/ 8371 h 48"/>
                  <a:gd name="T120" fmla="+- 0 7358 7348"/>
                  <a:gd name="T121" fmla="*/ T120 w 29"/>
                  <a:gd name="T122" fmla="+- 0 8374 8369"/>
                  <a:gd name="T123" fmla="*/ 8374 h 48"/>
                  <a:gd name="T124" fmla="+- 0 7358 7348"/>
                  <a:gd name="T125" fmla="*/ T124 w 29"/>
                  <a:gd name="T126" fmla="+- 0 8376 8369"/>
                  <a:gd name="T127" fmla="*/ 8376 h 48"/>
                  <a:gd name="T128" fmla="+- 0 7358 7348"/>
                  <a:gd name="T129" fmla="*/ T128 w 29"/>
                  <a:gd name="T130" fmla="+- 0 8378 8369"/>
                  <a:gd name="T131" fmla="*/ 8378 h 48"/>
                  <a:gd name="T132" fmla="+- 0 7358 7348"/>
                  <a:gd name="T133" fmla="*/ T132 w 29"/>
                  <a:gd name="T134" fmla="+- 0 8381 8369"/>
                  <a:gd name="T135" fmla="*/ 8381 h 48"/>
                  <a:gd name="T136" fmla="+- 0 7360 7348"/>
                  <a:gd name="T137" fmla="*/ T136 w 29"/>
                  <a:gd name="T138" fmla="+- 0 8381 8369"/>
                  <a:gd name="T139" fmla="*/ 8381 h 48"/>
                  <a:gd name="T140" fmla="+- 0 7358 7348"/>
                  <a:gd name="T141" fmla="*/ T140 w 29"/>
                  <a:gd name="T142" fmla="+- 0 8383 8369"/>
                  <a:gd name="T143" fmla="*/ 8383 h 48"/>
                  <a:gd name="T144" fmla="+- 0 7355 7348"/>
                  <a:gd name="T145" fmla="*/ T144 w 29"/>
                  <a:gd name="T146" fmla="+- 0 8383 8369"/>
                  <a:gd name="T147" fmla="*/ 8383 h 48"/>
                  <a:gd name="T148" fmla="+- 0 7355 7348"/>
                  <a:gd name="T149" fmla="*/ T148 w 29"/>
                  <a:gd name="T150" fmla="+- 0 8386 8369"/>
                  <a:gd name="T151" fmla="*/ 8386 h 48"/>
                  <a:gd name="T152" fmla="+- 0 7353 7348"/>
                  <a:gd name="T153" fmla="*/ T152 w 29"/>
                  <a:gd name="T154" fmla="+- 0 8386 8369"/>
                  <a:gd name="T155" fmla="*/ 8386 h 48"/>
                  <a:gd name="T156" fmla="+- 0 7353 7348"/>
                  <a:gd name="T157" fmla="*/ T156 w 29"/>
                  <a:gd name="T158" fmla="+- 0 8388 8369"/>
                  <a:gd name="T159" fmla="*/ 8388 h 48"/>
                  <a:gd name="T160" fmla="+- 0 7350 7348"/>
                  <a:gd name="T161" fmla="*/ T160 w 29"/>
                  <a:gd name="T162" fmla="+- 0 8390 8369"/>
                  <a:gd name="T163" fmla="*/ 8390 h 48"/>
                  <a:gd name="T164" fmla="+- 0 7350 7348"/>
                  <a:gd name="T165" fmla="*/ T164 w 29"/>
                  <a:gd name="T166" fmla="+- 0 8393 8369"/>
                  <a:gd name="T167" fmla="*/ 8393 h 48"/>
                  <a:gd name="T168" fmla="+- 0 7350 7348"/>
                  <a:gd name="T169" fmla="*/ T168 w 29"/>
                  <a:gd name="T170" fmla="+- 0 8395 8369"/>
                  <a:gd name="T171" fmla="*/ 8395 h 48"/>
                  <a:gd name="T172" fmla="+- 0 7350 7348"/>
                  <a:gd name="T173" fmla="*/ T172 w 29"/>
                  <a:gd name="T174" fmla="+- 0 8398 8369"/>
                  <a:gd name="T175" fmla="*/ 8398 h 48"/>
                  <a:gd name="T176" fmla="+- 0 7350 7348"/>
                  <a:gd name="T177" fmla="*/ T176 w 29"/>
                  <a:gd name="T178" fmla="+- 0 8400 8369"/>
                  <a:gd name="T179" fmla="*/ 8400 h 48"/>
                  <a:gd name="T180" fmla="+- 0 7348 7348"/>
                  <a:gd name="T181" fmla="*/ T180 w 29"/>
                  <a:gd name="T182" fmla="+- 0 8400 8369"/>
                  <a:gd name="T183" fmla="*/ 8400 h 48"/>
                  <a:gd name="T184" fmla="+- 0 7348 7348"/>
                  <a:gd name="T185" fmla="*/ T184 w 29"/>
                  <a:gd name="T186" fmla="+- 0 8402 8369"/>
                  <a:gd name="T187" fmla="*/ 8402 h 48"/>
                  <a:gd name="T188" fmla="+- 0 7348 7348"/>
                  <a:gd name="T189" fmla="*/ T188 w 29"/>
                  <a:gd name="T190" fmla="+- 0 8405 8369"/>
                  <a:gd name="T191" fmla="*/ 8405 h 48"/>
                  <a:gd name="T192" fmla="+- 0 7348 7348"/>
                  <a:gd name="T193" fmla="*/ T192 w 29"/>
                  <a:gd name="T194" fmla="+- 0 8407 8369"/>
                  <a:gd name="T195" fmla="*/ 8407 h 48"/>
                  <a:gd name="T196" fmla="+- 0 7350 7348"/>
                  <a:gd name="T197" fmla="*/ T196 w 29"/>
                  <a:gd name="T198" fmla="+- 0 8410 8369"/>
                  <a:gd name="T199" fmla="*/ 8410 h 48"/>
                  <a:gd name="T200" fmla="+- 0 7350 7348"/>
                  <a:gd name="T201" fmla="*/ T200 w 29"/>
                  <a:gd name="T202" fmla="+- 0 8412 8369"/>
                  <a:gd name="T203" fmla="*/ 8412 h 48"/>
                  <a:gd name="T204" fmla="+- 0 7350 7348"/>
                  <a:gd name="T205" fmla="*/ T204 w 29"/>
                  <a:gd name="T206" fmla="+- 0 8414 8369"/>
                  <a:gd name="T207" fmla="*/ 8414 h 48"/>
                  <a:gd name="T208" fmla="+- 0 7350 7348"/>
                  <a:gd name="T209" fmla="*/ T208 w 29"/>
                  <a:gd name="T210" fmla="+- 0 8417 8369"/>
                  <a:gd name="T211" fmla="*/ 8417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</a:cxnLst>
                <a:rect l="0" t="0" r="r" b="b"/>
                <a:pathLst>
                  <a:path w="29" h="48">
                    <a:moveTo>
                      <a:pt x="26" y="48"/>
                    </a:moveTo>
                    <a:lnTo>
                      <a:pt x="26" y="45"/>
                    </a:lnTo>
                    <a:lnTo>
                      <a:pt x="26" y="43"/>
                    </a:lnTo>
                    <a:lnTo>
                      <a:pt x="26" y="41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6" y="31"/>
                    </a:lnTo>
                    <a:lnTo>
                      <a:pt x="26" y="29"/>
                    </a:lnTo>
                    <a:lnTo>
                      <a:pt x="26" y="26"/>
                    </a:lnTo>
                    <a:lnTo>
                      <a:pt x="26" y="24"/>
                    </a:lnTo>
                    <a:lnTo>
                      <a:pt x="26" y="21"/>
                    </a:lnTo>
                    <a:lnTo>
                      <a:pt x="24" y="21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22" y="14"/>
                    </a:lnTo>
                    <a:lnTo>
                      <a:pt x="19" y="14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2" y="21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29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2" y="41"/>
                    </a:lnTo>
                    <a:lnTo>
                      <a:pt x="2" y="43"/>
                    </a:lnTo>
                    <a:lnTo>
                      <a:pt x="2" y="45"/>
                    </a:lnTo>
                    <a:lnTo>
                      <a:pt x="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37" name="Group 12869"/>
            <p:cNvGrpSpPr>
              <a:grpSpLocks/>
            </p:cNvGrpSpPr>
            <p:nvPr/>
          </p:nvGrpSpPr>
          <p:grpSpPr bwMode="auto">
            <a:xfrm>
              <a:off x="7362" y="8438"/>
              <a:ext cx="17" cy="12"/>
              <a:chOff x="7362" y="8438"/>
              <a:chExt cx="17" cy="12"/>
            </a:xfrm>
          </p:grpSpPr>
          <p:sp>
            <p:nvSpPr>
              <p:cNvPr id="19618" name="Freeform 12870"/>
              <p:cNvSpPr>
                <a:spLocks/>
              </p:cNvSpPr>
              <p:nvPr/>
            </p:nvSpPr>
            <p:spPr bwMode="auto">
              <a:xfrm>
                <a:off x="7362" y="8438"/>
                <a:ext cx="17" cy="12"/>
              </a:xfrm>
              <a:custGeom>
                <a:avLst/>
                <a:gdLst>
                  <a:gd name="T0" fmla="+- 0 7362 7362"/>
                  <a:gd name="T1" fmla="*/ T0 w 17"/>
                  <a:gd name="T2" fmla="+- 0 8438 8438"/>
                  <a:gd name="T3" fmla="*/ 8438 h 12"/>
                  <a:gd name="T4" fmla="+- 0 7362 7362"/>
                  <a:gd name="T5" fmla="*/ T4 w 17"/>
                  <a:gd name="T6" fmla="+- 0 8450 8438"/>
                  <a:gd name="T7" fmla="*/ 8450 h 12"/>
                  <a:gd name="T8" fmla="+- 0 7379 7362"/>
                  <a:gd name="T9" fmla="*/ T8 w 17"/>
                  <a:gd name="T10" fmla="+- 0 8450 8438"/>
                  <a:gd name="T11" fmla="*/ 8450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38" name="Group 12871"/>
            <p:cNvGrpSpPr>
              <a:grpSpLocks/>
            </p:cNvGrpSpPr>
            <p:nvPr/>
          </p:nvGrpSpPr>
          <p:grpSpPr bwMode="auto">
            <a:xfrm>
              <a:off x="7242" y="7752"/>
              <a:ext cx="48" cy="22"/>
              <a:chOff x="7242" y="7752"/>
              <a:chExt cx="48" cy="22"/>
            </a:xfrm>
          </p:grpSpPr>
          <p:sp>
            <p:nvSpPr>
              <p:cNvPr id="19617" name="Freeform 12872"/>
              <p:cNvSpPr>
                <a:spLocks/>
              </p:cNvSpPr>
              <p:nvPr/>
            </p:nvSpPr>
            <p:spPr bwMode="auto">
              <a:xfrm>
                <a:off x="7242" y="7752"/>
                <a:ext cx="48" cy="22"/>
              </a:xfrm>
              <a:custGeom>
                <a:avLst/>
                <a:gdLst>
                  <a:gd name="T0" fmla="+- 0 7254 7242"/>
                  <a:gd name="T1" fmla="*/ T0 w 48"/>
                  <a:gd name="T2" fmla="+- 0 7752 7752"/>
                  <a:gd name="T3" fmla="*/ 7752 h 22"/>
                  <a:gd name="T4" fmla="+- 0 7252 7242"/>
                  <a:gd name="T5" fmla="*/ T4 w 48"/>
                  <a:gd name="T6" fmla="+- 0 7752 7752"/>
                  <a:gd name="T7" fmla="*/ 7752 h 22"/>
                  <a:gd name="T8" fmla="+- 0 7250 7242"/>
                  <a:gd name="T9" fmla="*/ T8 w 48"/>
                  <a:gd name="T10" fmla="+- 0 7754 7752"/>
                  <a:gd name="T11" fmla="*/ 7754 h 22"/>
                  <a:gd name="T12" fmla="+- 0 7247 7242"/>
                  <a:gd name="T13" fmla="*/ T12 w 48"/>
                  <a:gd name="T14" fmla="+- 0 7754 7752"/>
                  <a:gd name="T15" fmla="*/ 7754 h 22"/>
                  <a:gd name="T16" fmla="+- 0 7247 7242"/>
                  <a:gd name="T17" fmla="*/ T16 w 48"/>
                  <a:gd name="T18" fmla="+- 0 7757 7752"/>
                  <a:gd name="T19" fmla="*/ 7757 h 22"/>
                  <a:gd name="T20" fmla="+- 0 7245 7242"/>
                  <a:gd name="T21" fmla="*/ T20 w 48"/>
                  <a:gd name="T22" fmla="+- 0 7757 7752"/>
                  <a:gd name="T23" fmla="*/ 7757 h 22"/>
                  <a:gd name="T24" fmla="+- 0 7242 7242"/>
                  <a:gd name="T25" fmla="*/ T24 w 48"/>
                  <a:gd name="T26" fmla="+- 0 7759 7752"/>
                  <a:gd name="T27" fmla="*/ 7759 h 22"/>
                  <a:gd name="T28" fmla="+- 0 7242 7242"/>
                  <a:gd name="T29" fmla="*/ T28 w 48"/>
                  <a:gd name="T30" fmla="+- 0 7762 7752"/>
                  <a:gd name="T31" fmla="*/ 7762 h 22"/>
                  <a:gd name="T32" fmla="+- 0 7242 7242"/>
                  <a:gd name="T33" fmla="*/ T32 w 48"/>
                  <a:gd name="T34" fmla="+- 0 7764 7752"/>
                  <a:gd name="T35" fmla="*/ 7764 h 22"/>
                  <a:gd name="T36" fmla="+- 0 7242 7242"/>
                  <a:gd name="T37" fmla="*/ T36 w 48"/>
                  <a:gd name="T38" fmla="+- 0 7766 7752"/>
                  <a:gd name="T39" fmla="*/ 7766 h 22"/>
                  <a:gd name="T40" fmla="+- 0 7245 7242"/>
                  <a:gd name="T41" fmla="*/ T40 w 48"/>
                  <a:gd name="T42" fmla="+- 0 7766 7752"/>
                  <a:gd name="T43" fmla="*/ 7766 h 22"/>
                  <a:gd name="T44" fmla="+- 0 7245 7242"/>
                  <a:gd name="T45" fmla="*/ T44 w 48"/>
                  <a:gd name="T46" fmla="+- 0 7769 7752"/>
                  <a:gd name="T47" fmla="*/ 7769 h 22"/>
                  <a:gd name="T48" fmla="+- 0 7247 7242"/>
                  <a:gd name="T49" fmla="*/ T48 w 48"/>
                  <a:gd name="T50" fmla="+- 0 7769 7752"/>
                  <a:gd name="T51" fmla="*/ 7769 h 22"/>
                  <a:gd name="T52" fmla="+- 0 7247 7242"/>
                  <a:gd name="T53" fmla="*/ T52 w 48"/>
                  <a:gd name="T54" fmla="+- 0 7771 7752"/>
                  <a:gd name="T55" fmla="*/ 7771 h 22"/>
                  <a:gd name="T56" fmla="+- 0 7250 7242"/>
                  <a:gd name="T57" fmla="*/ T56 w 48"/>
                  <a:gd name="T58" fmla="+- 0 7771 7752"/>
                  <a:gd name="T59" fmla="*/ 7771 h 22"/>
                  <a:gd name="T60" fmla="+- 0 7252 7242"/>
                  <a:gd name="T61" fmla="*/ T60 w 48"/>
                  <a:gd name="T62" fmla="+- 0 7771 7752"/>
                  <a:gd name="T63" fmla="*/ 7771 h 22"/>
                  <a:gd name="T64" fmla="+- 0 7254 7242"/>
                  <a:gd name="T65" fmla="*/ T64 w 48"/>
                  <a:gd name="T66" fmla="+- 0 7774 7752"/>
                  <a:gd name="T67" fmla="*/ 7774 h 22"/>
                  <a:gd name="T68" fmla="+- 0 7278 7242"/>
                  <a:gd name="T69" fmla="*/ T68 w 48"/>
                  <a:gd name="T70" fmla="+- 0 7774 7752"/>
                  <a:gd name="T71" fmla="*/ 7774 h 22"/>
                  <a:gd name="T72" fmla="+- 0 7278 7242"/>
                  <a:gd name="T73" fmla="*/ T72 w 48"/>
                  <a:gd name="T74" fmla="+- 0 7771 7752"/>
                  <a:gd name="T75" fmla="*/ 7771 h 22"/>
                  <a:gd name="T76" fmla="+- 0 7281 7242"/>
                  <a:gd name="T77" fmla="*/ T76 w 48"/>
                  <a:gd name="T78" fmla="+- 0 7771 7752"/>
                  <a:gd name="T79" fmla="*/ 7771 h 22"/>
                  <a:gd name="T80" fmla="+- 0 7283 7242"/>
                  <a:gd name="T81" fmla="*/ T80 w 48"/>
                  <a:gd name="T82" fmla="+- 0 7771 7752"/>
                  <a:gd name="T83" fmla="*/ 7771 h 22"/>
                  <a:gd name="T84" fmla="+- 0 7286 7242"/>
                  <a:gd name="T85" fmla="*/ T84 w 48"/>
                  <a:gd name="T86" fmla="+- 0 7769 7752"/>
                  <a:gd name="T87" fmla="*/ 7769 h 22"/>
                  <a:gd name="T88" fmla="+- 0 7288 7242"/>
                  <a:gd name="T89" fmla="*/ T88 w 48"/>
                  <a:gd name="T90" fmla="+- 0 7766 7752"/>
                  <a:gd name="T91" fmla="*/ 7766 h 22"/>
                  <a:gd name="T92" fmla="+- 0 7288 7242"/>
                  <a:gd name="T93" fmla="*/ T92 w 48"/>
                  <a:gd name="T94" fmla="+- 0 7764 7752"/>
                  <a:gd name="T95" fmla="*/ 7764 h 22"/>
                  <a:gd name="T96" fmla="+- 0 7290 7242"/>
                  <a:gd name="T97" fmla="*/ T96 w 48"/>
                  <a:gd name="T98" fmla="+- 0 7764 7752"/>
                  <a:gd name="T99" fmla="*/ 7764 h 22"/>
                  <a:gd name="T100" fmla="+- 0 7290 7242"/>
                  <a:gd name="T101" fmla="*/ T100 w 48"/>
                  <a:gd name="T102" fmla="+- 0 7762 7752"/>
                  <a:gd name="T103" fmla="*/ 7762 h 22"/>
                  <a:gd name="T104" fmla="+- 0 7288 7242"/>
                  <a:gd name="T105" fmla="*/ T104 w 48"/>
                  <a:gd name="T106" fmla="+- 0 7759 7752"/>
                  <a:gd name="T107" fmla="*/ 7759 h 22"/>
                  <a:gd name="T108" fmla="+- 0 7288 7242"/>
                  <a:gd name="T109" fmla="*/ T108 w 48"/>
                  <a:gd name="T110" fmla="+- 0 7757 7752"/>
                  <a:gd name="T111" fmla="*/ 7757 h 22"/>
                  <a:gd name="T112" fmla="+- 0 7286 7242"/>
                  <a:gd name="T113" fmla="*/ T112 w 48"/>
                  <a:gd name="T114" fmla="+- 0 7757 7752"/>
                  <a:gd name="T115" fmla="*/ 7757 h 22"/>
                  <a:gd name="T116" fmla="+- 0 7286 7242"/>
                  <a:gd name="T117" fmla="*/ T116 w 48"/>
                  <a:gd name="T118" fmla="+- 0 7754 7752"/>
                  <a:gd name="T119" fmla="*/ 7754 h 22"/>
                  <a:gd name="T120" fmla="+- 0 7283 7242"/>
                  <a:gd name="T121" fmla="*/ T120 w 48"/>
                  <a:gd name="T122" fmla="+- 0 7754 7752"/>
                  <a:gd name="T123" fmla="*/ 7754 h 22"/>
                  <a:gd name="T124" fmla="+- 0 7281 7242"/>
                  <a:gd name="T125" fmla="*/ T124 w 48"/>
                  <a:gd name="T126" fmla="+- 0 7754 7752"/>
                  <a:gd name="T127" fmla="*/ 7754 h 22"/>
                  <a:gd name="T128" fmla="+- 0 7281 7242"/>
                  <a:gd name="T129" fmla="*/ T128 w 48"/>
                  <a:gd name="T130" fmla="+- 0 7752 7752"/>
                  <a:gd name="T131" fmla="*/ 7752 h 22"/>
                  <a:gd name="T132" fmla="+- 0 7278 7242"/>
                  <a:gd name="T133" fmla="*/ T132 w 48"/>
                  <a:gd name="T134" fmla="+- 0 7752 7752"/>
                  <a:gd name="T135" fmla="*/ 7752 h 22"/>
                  <a:gd name="T136" fmla="+- 0 7276 7242"/>
                  <a:gd name="T137" fmla="*/ T136 w 48"/>
                  <a:gd name="T138" fmla="+- 0 7752 7752"/>
                  <a:gd name="T139" fmla="*/ 775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8" h="22">
                    <a:moveTo>
                      <a:pt x="12" y="0"/>
                    </a:moveTo>
                    <a:lnTo>
                      <a:pt x="10" y="0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2" y="22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44" y="17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4" y="5"/>
                    </a:lnTo>
                    <a:lnTo>
                      <a:pt x="44" y="2"/>
                    </a:lnTo>
                    <a:lnTo>
                      <a:pt x="41" y="2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39" name="Group 12873"/>
            <p:cNvGrpSpPr>
              <a:grpSpLocks/>
            </p:cNvGrpSpPr>
            <p:nvPr/>
          </p:nvGrpSpPr>
          <p:grpSpPr bwMode="auto">
            <a:xfrm>
              <a:off x="7252" y="7706"/>
              <a:ext cx="29" cy="46"/>
              <a:chOff x="7252" y="7706"/>
              <a:chExt cx="29" cy="46"/>
            </a:xfrm>
          </p:grpSpPr>
          <p:sp>
            <p:nvSpPr>
              <p:cNvPr id="19616" name="Freeform 12874"/>
              <p:cNvSpPr>
                <a:spLocks/>
              </p:cNvSpPr>
              <p:nvPr/>
            </p:nvSpPr>
            <p:spPr bwMode="auto">
              <a:xfrm>
                <a:off x="7252" y="7706"/>
                <a:ext cx="29" cy="46"/>
              </a:xfrm>
              <a:custGeom>
                <a:avLst/>
                <a:gdLst>
                  <a:gd name="T0" fmla="+- 0 7278 7252"/>
                  <a:gd name="T1" fmla="*/ T0 w 29"/>
                  <a:gd name="T2" fmla="+- 0 7752 7706"/>
                  <a:gd name="T3" fmla="*/ 7752 h 46"/>
                  <a:gd name="T4" fmla="+- 0 7278 7252"/>
                  <a:gd name="T5" fmla="*/ T4 w 29"/>
                  <a:gd name="T6" fmla="+- 0 7750 7706"/>
                  <a:gd name="T7" fmla="*/ 7750 h 46"/>
                  <a:gd name="T8" fmla="+- 0 7278 7252"/>
                  <a:gd name="T9" fmla="*/ T8 w 29"/>
                  <a:gd name="T10" fmla="+- 0 7747 7706"/>
                  <a:gd name="T11" fmla="*/ 7747 h 46"/>
                  <a:gd name="T12" fmla="+- 0 7278 7252"/>
                  <a:gd name="T13" fmla="*/ T12 w 29"/>
                  <a:gd name="T14" fmla="+- 0 7745 7706"/>
                  <a:gd name="T15" fmla="*/ 7745 h 46"/>
                  <a:gd name="T16" fmla="+- 0 7278 7252"/>
                  <a:gd name="T17" fmla="*/ T16 w 29"/>
                  <a:gd name="T18" fmla="+- 0 7742 7706"/>
                  <a:gd name="T19" fmla="*/ 7742 h 46"/>
                  <a:gd name="T20" fmla="+- 0 7281 7252"/>
                  <a:gd name="T21" fmla="*/ T20 w 29"/>
                  <a:gd name="T22" fmla="+- 0 7740 7706"/>
                  <a:gd name="T23" fmla="*/ 7740 h 46"/>
                  <a:gd name="T24" fmla="+- 0 7278 7252"/>
                  <a:gd name="T25" fmla="*/ T24 w 29"/>
                  <a:gd name="T26" fmla="+- 0 7738 7706"/>
                  <a:gd name="T27" fmla="*/ 7738 h 46"/>
                  <a:gd name="T28" fmla="+- 0 7278 7252"/>
                  <a:gd name="T29" fmla="*/ T28 w 29"/>
                  <a:gd name="T30" fmla="+- 0 7735 7706"/>
                  <a:gd name="T31" fmla="*/ 7735 h 46"/>
                  <a:gd name="T32" fmla="+- 0 7278 7252"/>
                  <a:gd name="T33" fmla="*/ T32 w 29"/>
                  <a:gd name="T34" fmla="+- 0 7733 7706"/>
                  <a:gd name="T35" fmla="*/ 7733 h 46"/>
                  <a:gd name="T36" fmla="+- 0 7278 7252"/>
                  <a:gd name="T37" fmla="*/ T36 w 29"/>
                  <a:gd name="T38" fmla="+- 0 7730 7706"/>
                  <a:gd name="T39" fmla="*/ 7730 h 46"/>
                  <a:gd name="T40" fmla="+- 0 7278 7252"/>
                  <a:gd name="T41" fmla="*/ T40 w 29"/>
                  <a:gd name="T42" fmla="+- 0 7728 7706"/>
                  <a:gd name="T43" fmla="*/ 7728 h 46"/>
                  <a:gd name="T44" fmla="+- 0 7276 7252"/>
                  <a:gd name="T45" fmla="*/ T44 w 29"/>
                  <a:gd name="T46" fmla="+- 0 7726 7706"/>
                  <a:gd name="T47" fmla="*/ 7726 h 46"/>
                  <a:gd name="T48" fmla="+- 0 7276 7252"/>
                  <a:gd name="T49" fmla="*/ T48 w 29"/>
                  <a:gd name="T50" fmla="+- 0 7723 7706"/>
                  <a:gd name="T51" fmla="*/ 7723 h 46"/>
                  <a:gd name="T52" fmla="+- 0 7274 7252"/>
                  <a:gd name="T53" fmla="*/ T52 w 29"/>
                  <a:gd name="T54" fmla="+- 0 7721 7706"/>
                  <a:gd name="T55" fmla="*/ 7721 h 46"/>
                  <a:gd name="T56" fmla="+- 0 7271 7252"/>
                  <a:gd name="T57" fmla="*/ T56 w 29"/>
                  <a:gd name="T58" fmla="+- 0 7718 7706"/>
                  <a:gd name="T59" fmla="*/ 7718 h 46"/>
                  <a:gd name="T60" fmla="+- 0 7269 7252"/>
                  <a:gd name="T61" fmla="*/ T60 w 29"/>
                  <a:gd name="T62" fmla="+- 0 7718 7706"/>
                  <a:gd name="T63" fmla="*/ 7718 h 46"/>
                  <a:gd name="T64" fmla="+- 0 7269 7252"/>
                  <a:gd name="T65" fmla="*/ T64 w 29"/>
                  <a:gd name="T66" fmla="+- 0 7716 7706"/>
                  <a:gd name="T67" fmla="*/ 7716 h 46"/>
                  <a:gd name="T68" fmla="+- 0 7271 7252"/>
                  <a:gd name="T69" fmla="*/ T68 w 29"/>
                  <a:gd name="T70" fmla="+- 0 7716 7706"/>
                  <a:gd name="T71" fmla="*/ 7716 h 46"/>
                  <a:gd name="T72" fmla="+- 0 7271 7252"/>
                  <a:gd name="T73" fmla="*/ T72 w 29"/>
                  <a:gd name="T74" fmla="+- 0 7714 7706"/>
                  <a:gd name="T75" fmla="*/ 7714 h 46"/>
                  <a:gd name="T76" fmla="+- 0 7271 7252"/>
                  <a:gd name="T77" fmla="*/ T76 w 29"/>
                  <a:gd name="T78" fmla="+- 0 7711 7706"/>
                  <a:gd name="T79" fmla="*/ 7711 h 46"/>
                  <a:gd name="T80" fmla="+- 0 7271 7252"/>
                  <a:gd name="T81" fmla="*/ T80 w 29"/>
                  <a:gd name="T82" fmla="+- 0 7709 7706"/>
                  <a:gd name="T83" fmla="*/ 7709 h 46"/>
                  <a:gd name="T84" fmla="+- 0 7269 7252"/>
                  <a:gd name="T85" fmla="*/ T84 w 29"/>
                  <a:gd name="T86" fmla="+- 0 7706 7706"/>
                  <a:gd name="T87" fmla="*/ 7706 h 46"/>
                  <a:gd name="T88" fmla="+- 0 7266 7252"/>
                  <a:gd name="T89" fmla="*/ T88 w 29"/>
                  <a:gd name="T90" fmla="+- 0 7706 7706"/>
                  <a:gd name="T91" fmla="*/ 7706 h 46"/>
                  <a:gd name="T92" fmla="+- 0 7264 7252"/>
                  <a:gd name="T93" fmla="*/ T92 w 29"/>
                  <a:gd name="T94" fmla="+- 0 7706 7706"/>
                  <a:gd name="T95" fmla="*/ 7706 h 46"/>
                  <a:gd name="T96" fmla="+- 0 7262 7252"/>
                  <a:gd name="T97" fmla="*/ T96 w 29"/>
                  <a:gd name="T98" fmla="+- 0 7709 7706"/>
                  <a:gd name="T99" fmla="*/ 7709 h 46"/>
                  <a:gd name="T100" fmla="+- 0 7262 7252"/>
                  <a:gd name="T101" fmla="*/ T100 w 29"/>
                  <a:gd name="T102" fmla="+- 0 7711 7706"/>
                  <a:gd name="T103" fmla="*/ 7711 h 46"/>
                  <a:gd name="T104" fmla="+- 0 7262 7252"/>
                  <a:gd name="T105" fmla="*/ T104 w 29"/>
                  <a:gd name="T106" fmla="+- 0 7714 7706"/>
                  <a:gd name="T107" fmla="*/ 7714 h 46"/>
                  <a:gd name="T108" fmla="+- 0 7262 7252"/>
                  <a:gd name="T109" fmla="*/ T108 w 29"/>
                  <a:gd name="T110" fmla="+- 0 7716 7706"/>
                  <a:gd name="T111" fmla="*/ 7716 h 46"/>
                  <a:gd name="T112" fmla="+- 0 7264 7252"/>
                  <a:gd name="T113" fmla="*/ T112 w 29"/>
                  <a:gd name="T114" fmla="+- 0 7716 7706"/>
                  <a:gd name="T115" fmla="*/ 7716 h 46"/>
                  <a:gd name="T116" fmla="+- 0 7264 7252"/>
                  <a:gd name="T117" fmla="*/ T116 w 29"/>
                  <a:gd name="T118" fmla="+- 0 7718 7706"/>
                  <a:gd name="T119" fmla="*/ 7718 h 46"/>
                  <a:gd name="T120" fmla="+- 0 7262 7252"/>
                  <a:gd name="T121" fmla="*/ T120 w 29"/>
                  <a:gd name="T122" fmla="+- 0 7718 7706"/>
                  <a:gd name="T123" fmla="*/ 7718 h 46"/>
                  <a:gd name="T124" fmla="+- 0 7259 7252"/>
                  <a:gd name="T125" fmla="*/ T124 w 29"/>
                  <a:gd name="T126" fmla="+- 0 7721 7706"/>
                  <a:gd name="T127" fmla="*/ 7721 h 46"/>
                  <a:gd name="T128" fmla="+- 0 7257 7252"/>
                  <a:gd name="T129" fmla="*/ T128 w 29"/>
                  <a:gd name="T130" fmla="+- 0 7723 7706"/>
                  <a:gd name="T131" fmla="*/ 7723 h 46"/>
                  <a:gd name="T132" fmla="+- 0 7257 7252"/>
                  <a:gd name="T133" fmla="*/ T132 w 29"/>
                  <a:gd name="T134" fmla="+- 0 7726 7706"/>
                  <a:gd name="T135" fmla="*/ 7726 h 46"/>
                  <a:gd name="T136" fmla="+- 0 7254 7252"/>
                  <a:gd name="T137" fmla="*/ T136 w 29"/>
                  <a:gd name="T138" fmla="+- 0 7726 7706"/>
                  <a:gd name="T139" fmla="*/ 7726 h 46"/>
                  <a:gd name="T140" fmla="+- 0 7254 7252"/>
                  <a:gd name="T141" fmla="*/ T140 w 29"/>
                  <a:gd name="T142" fmla="+- 0 7728 7706"/>
                  <a:gd name="T143" fmla="*/ 7728 h 46"/>
                  <a:gd name="T144" fmla="+- 0 7254 7252"/>
                  <a:gd name="T145" fmla="*/ T144 w 29"/>
                  <a:gd name="T146" fmla="+- 0 7730 7706"/>
                  <a:gd name="T147" fmla="*/ 7730 h 46"/>
                  <a:gd name="T148" fmla="+- 0 7254 7252"/>
                  <a:gd name="T149" fmla="*/ T148 w 29"/>
                  <a:gd name="T150" fmla="+- 0 7733 7706"/>
                  <a:gd name="T151" fmla="*/ 7733 h 46"/>
                  <a:gd name="T152" fmla="+- 0 7252 7252"/>
                  <a:gd name="T153" fmla="*/ T152 w 29"/>
                  <a:gd name="T154" fmla="+- 0 7735 7706"/>
                  <a:gd name="T155" fmla="*/ 7735 h 46"/>
                  <a:gd name="T156" fmla="+- 0 7252 7252"/>
                  <a:gd name="T157" fmla="*/ T156 w 29"/>
                  <a:gd name="T158" fmla="+- 0 7738 7706"/>
                  <a:gd name="T159" fmla="*/ 7738 h 46"/>
                  <a:gd name="T160" fmla="+- 0 7252 7252"/>
                  <a:gd name="T161" fmla="*/ T160 w 29"/>
                  <a:gd name="T162" fmla="+- 0 7740 7706"/>
                  <a:gd name="T163" fmla="*/ 7740 h 46"/>
                  <a:gd name="T164" fmla="+- 0 7252 7252"/>
                  <a:gd name="T165" fmla="*/ T164 w 29"/>
                  <a:gd name="T166" fmla="+- 0 7742 7706"/>
                  <a:gd name="T167" fmla="*/ 7742 h 46"/>
                  <a:gd name="T168" fmla="+- 0 7252 7252"/>
                  <a:gd name="T169" fmla="*/ T168 w 29"/>
                  <a:gd name="T170" fmla="+- 0 7745 7706"/>
                  <a:gd name="T171" fmla="*/ 7745 h 46"/>
                  <a:gd name="T172" fmla="+- 0 7254 7252"/>
                  <a:gd name="T173" fmla="*/ T172 w 29"/>
                  <a:gd name="T174" fmla="+- 0 7747 7706"/>
                  <a:gd name="T175" fmla="*/ 7747 h 46"/>
                  <a:gd name="T176" fmla="+- 0 7254 7252"/>
                  <a:gd name="T177" fmla="*/ T176 w 29"/>
                  <a:gd name="T178" fmla="+- 0 7750 7706"/>
                  <a:gd name="T179" fmla="*/ 7750 h 46"/>
                  <a:gd name="T180" fmla="+- 0 7254 7252"/>
                  <a:gd name="T181" fmla="*/ T180 w 29"/>
                  <a:gd name="T182" fmla="+- 0 7752 7706"/>
                  <a:gd name="T183" fmla="*/ 775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</a:cxnLst>
                <a:rect l="0" t="0" r="r" b="b"/>
                <a:pathLst>
                  <a:path w="29" h="46">
                    <a:moveTo>
                      <a:pt x="26" y="46"/>
                    </a:moveTo>
                    <a:lnTo>
                      <a:pt x="26" y="44"/>
                    </a:lnTo>
                    <a:lnTo>
                      <a:pt x="26" y="41"/>
                    </a:lnTo>
                    <a:lnTo>
                      <a:pt x="26" y="39"/>
                    </a:lnTo>
                    <a:lnTo>
                      <a:pt x="26" y="36"/>
                    </a:lnTo>
                    <a:lnTo>
                      <a:pt x="29" y="34"/>
                    </a:lnTo>
                    <a:lnTo>
                      <a:pt x="26" y="32"/>
                    </a:lnTo>
                    <a:lnTo>
                      <a:pt x="26" y="29"/>
                    </a:lnTo>
                    <a:lnTo>
                      <a:pt x="26" y="27"/>
                    </a:lnTo>
                    <a:lnTo>
                      <a:pt x="26" y="24"/>
                    </a:lnTo>
                    <a:lnTo>
                      <a:pt x="26" y="22"/>
                    </a:lnTo>
                    <a:lnTo>
                      <a:pt x="24" y="20"/>
                    </a:lnTo>
                    <a:lnTo>
                      <a:pt x="24" y="17"/>
                    </a:lnTo>
                    <a:lnTo>
                      <a:pt x="22" y="15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5" y="17"/>
                    </a:lnTo>
                    <a:lnTo>
                      <a:pt x="5" y="20"/>
                    </a:lnTo>
                    <a:lnTo>
                      <a:pt x="2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7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2" y="44"/>
                    </a:lnTo>
                    <a:lnTo>
                      <a:pt x="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40" name="Group 12875"/>
            <p:cNvGrpSpPr>
              <a:grpSpLocks/>
            </p:cNvGrpSpPr>
            <p:nvPr/>
          </p:nvGrpSpPr>
          <p:grpSpPr bwMode="auto">
            <a:xfrm>
              <a:off x="7266" y="7774"/>
              <a:ext cx="17" cy="14"/>
              <a:chOff x="7266" y="7774"/>
              <a:chExt cx="17" cy="14"/>
            </a:xfrm>
          </p:grpSpPr>
          <p:sp>
            <p:nvSpPr>
              <p:cNvPr id="19615" name="Freeform 12876"/>
              <p:cNvSpPr>
                <a:spLocks/>
              </p:cNvSpPr>
              <p:nvPr/>
            </p:nvSpPr>
            <p:spPr bwMode="auto">
              <a:xfrm>
                <a:off x="7266" y="7774"/>
                <a:ext cx="17" cy="14"/>
              </a:xfrm>
              <a:custGeom>
                <a:avLst/>
                <a:gdLst>
                  <a:gd name="T0" fmla="+- 0 7266 7266"/>
                  <a:gd name="T1" fmla="*/ T0 w 17"/>
                  <a:gd name="T2" fmla="+- 0 7774 7774"/>
                  <a:gd name="T3" fmla="*/ 7774 h 14"/>
                  <a:gd name="T4" fmla="+- 0 7266 7266"/>
                  <a:gd name="T5" fmla="*/ T4 w 17"/>
                  <a:gd name="T6" fmla="+- 0 7788 7774"/>
                  <a:gd name="T7" fmla="*/ 7788 h 14"/>
                  <a:gd name="T8" fmla="+- 0 7283 7266"/>
                  <a:gd name="T9" fmla="*/ T8 w 17"/>
                  <a:gd name="T10" fmla="+- 0 7788 7774"/>
                  <a:gd name="T11" fmla="*/ 778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41" name="Group 12877"/>
            <p:cNvGrpSpPr>
              <a:grpSpLocks/>
            </p:cNvGrpSpPr>
            <p:nvPr/>
          </p:nvGrpSpPr>
          <p:grpSpPr bwMode="auto">
            <a:xfrm>
              <a:off x="7067" y="7469"/>
              <a:ext cx="48" cy="70"/>
              <a:chOff x="7067" y="7469"/>
              <a:chExt cx="48" cy="70"/>
            </a:xfrm>
          </p:grpSpPr>
          <p:sp>
            <p:nvSpPr>
              <p:cNvPr id="19614" name="Freeform 12878"/>
              <p:cNvSpPr>
                <a:spLocks/>
              </p:cNvSpPr>
              <p:nvPr/>
            </p:nvSpPr>
            <p:spPr bwMode="auto">
              <a:xfrm>
                <a:off x="7067" y="7469"/>
                <a:ext cx="48" cy="70"/>
              </a:xfrm>
              <a:custGeom>
                <a:avLst/>
                <a:gdLst>
                  <a:gd name="T0" fmla="+- 0 7079 7067"/>
                  <a:gd name="T1" fmla="*/ T0 w 48"/>
                  <a:gd name="T2" fmla="+- 0 7514 7469"/>
                  <a:gd name="T3" fmla="*/ 7514 h 70"/>
                  <a:gd name="T4" fmla="+- 0 7079 7067"/>
                  <a:gd name="T5" fmla="*/ T4 w 48"/>
                  <a:gd name="T6" fmla="+- 0 7510 7469"/>
                  <a:gd name="T7" fmla="*/ 7510 h 70"/>
                  <a:gd name="T8" fmla="+- 0 7077 7067"/>
                  <a:gd name="T9" fmla="*/ T8 w 48"/>
                  <a:gd name="T10" fmla="+- 0 7505 7469"/>
                  <a:gd name="T11" fmla="*/ 7505 h 70"/>
                  <a:gd name="T12" fmla="+- 0 7079 7067"/>
                  <a:gd name="T13" fmla="*/ T12 w 48"/>
                  <a:gd name="T14" fmla="+- 0 7500 7469"/>
                  <a:gd name="T15" fmla="*/ 7500 h 70"/>
                  <a:gd name="T16" fmla="+- 0 7079 7067"/>
                  <a:gd name="T17" fmla="*/ T16 w 48"/>
                  <a:gd name="T18" fmla="+- 0 7495 7469"/>
                  <a:gd name="T19" fmla="*/ 7495 h 70"/>
                  <a:gd name="T20" fmla="+- 0 7082 7067"/>
                  <a:gd name="T21" fmla="*/ T20 w 48"/>
                  <a:gd name="T22" fmla="+- 0 7490 7469"/>
                  <a:gd name="T23" fmla="*/ 7490 h 70"/>
                  <a:gd name="T24" fmla="+- 0 7082 7067"/>
                  <a:gd name="T25" fmla="*/ T24 w 48"/>
                  <a:gd name="T26" fmla="+- 0 7486 7469"/>
                  <a:gd name="T27" fmla="*/ 7486 h 70"/>
                  <a:gd name="T28" fmla="+- 0 7084 7067"/>
                  <a:gd name="T29" fmla="*/ T28 w 48"/>
                  <a:gd name="T30" fmla="+- 0 7483 7469"/>
                  <a:gd name="T31" fmla="*/ 7483 h 70"/>
                  <a:gd name="T32" fmla="+- 0 7089 7067"/>
                  <a:gd name="T33" fmla="*/ T32 w 48"/>
                  <a:gd name="T34" fmla="+- 0 7483 7469"/>
                  <a:gd name="T35" fmla="*/ 7483 h 70"/>
                  <a:gd name="T36" fmla="+- 0 7086 7067"/>
                  <a:gd name="T37" fmla="*/ T36 w 48"/>
                  <a:gd name="T38" fmla="+- 0 7478 7469"/>
                  <a:gd name="T39" fmla="*/ 7478 h 70"/>
                  <a:gd name="T40" fmla="+- 0 7086 7067"/>
                  <a:gd name="T41" fmla="*/ T40 w 48"/>
                  <a:gd name="T42" fmla="+- 0 7474 7469"/>
                  <a:gd name="T43" fmla="*/ 7474 h 70"/>
                  <a:gd name="T44" fmla="+- 0 7089 7067"/>
                  <a:gd name="T45" fmla="*/ T44 w 48"/>
                  <a:gd name="T46" fmla="+- 0 7471 7469"/>
                  <a:gd name="T47" fmla="*/ 7471 h 70"/>
                  <a:gd name="T48" fmla="+- 0 7091 7067"/>
                  <a:gd name="T49" fmla="*/ T48 w 48"/>
                  <a:gd name="T50" fmla="+- 0 7469 7469"/>
                  <a:gd name="T51" fmla="*/ 7469 h 70"/>
                  <a:gd name="T52" fmla="+- 0 7094 7067"/>
                  <a:gd name="T53" fmla="*/ T52 w 48"/>
                  <a:gd name="T54" fmla="+- 0 7471 7469"/>
                  <a:gd name="T55" fmla="*/ 7471 h 70"/>
                  <a:gd name="T56" fmla="+- 0 7096 7067"/>
                  <a:gd name="T57" fmla="*/ T56 w 48"/>
                  <a:gd name="T58" fmla="+- 0 7474 7469"/>
                  <a:gd name="T59" fmla="*/ 7474 h 70"/>
                  <a:gd name="T60" fmla="+- 0 7096 7067"/>
                  <a:gd name="T61" fmla="*/ T60 w 48"/>
                  <a:gd name="T62" fmla="+- 0 7478 7469"/>
                  <a:gd name="T63" fmla="*/ 7478 h 70"/>
                  <a:gd name="T64" fmla="+- 0 7094 7067"/>
                  <a:gd name="T65" fmla="*/ T64 w 48"/>
                  <a:gd name="T66" fmla="+- 0 7481 7469"/>
                  <a:gd name="T67" fmla="*/ 7481 h 70"/>
                  <a:gd name="T68" fmla="+- 0 7098 7067"/>
                  <a:gd name="T69" fmla="*/ T68 w 48"/>
                  <a:gd name="T70" fmla="+- 0 7483 7469"/>
                  <a:gd name="T71" fmla="*/ 7483 h 70"/>
                  <a:gd name="T72" fmla="+- 0 7101 7067"/>
                  <a:gd name="T73" fmla="*/ T72 w 48"/>
                  <a:gd name="T74" fmla="+- 0 7486 7469"/>
                  <a:gd name="T75" fmla="*/ 7486 h 70"/>
                  <a:gd name="T76" fmla="+- 0 7103 7067"/>
                  <a:gd name="T77" fmla="*/ T76 w 48"/>
                  <a:gd name="T78" fmla="+- 0 7490 7469"/>
                  <a:gd name="T79" fmla="*/ 7490 h 70"/>
                  <a:gd name="T80" fmla="+- 0 7103 7067"/>
                  <a:gd name="T81" fmla="*/ T80 w 48"/>
                  <a:gd name="T82" fmla="+- 0 7495 7469"/>
                  <a:gd name="T83" fmla="*/ 7495 h 70"/>
                  <a:gd name="T84" fmla="+- 0 7106 7067"/>
                  <a:gd name="T85" fmla="*/ T84 w 48"/>
                  <a:gd name="T86" fmla="+- 0 7500 7469"/>
                  <a:gd name="T87" fmla="*/ 7500 h 70"/>
                  <a:gd name="T88" fmla="+- 0 7106 7067"/>
                  <a:gd name="T89" fmla="*/ T88 w 48"/>
                  <a:gd name="T90" fmla="+- 0 7505 7469"/>
                  <a:gd name="T91" fmla="*/ 7505 h 70"/>
                  <a:gd name="T92" fmla="+- 0 7106 7067"/>
                  <a:gd name="T93" fmla="*/ T92 w 48"/>
                  <a:gd name="T94" fmla="+- 0 7510 7469"/>
                  <a:gd name="T95" fmla="*/ 7510 h 70"/>
                  <a:gd name="T96" fmla="+- 0 7103 7067"/>
                  <a:gd name="T97" fmla="*/ T96 w 48"/>
                  <a:gd name="T98" fmla="+- 0 7512 7469"/>
                  <a:gd name="T99" fmla="*/ 7512 h 70"/>
                  <a:gd name="T100" fmla="+- 0 7103 7067"/>
                  <a:gd name="T101" fmla="*/ T100 w 48"/>
                  <a:gd name="T102" fmla="+- 0 7517 7469"/>
                  <a:gd name="T103" fmla="*/ 7517 h 70"/>
                  <a:gd name="T104" fmla="+- 0 7108 7067"/>
                  <a:gd name="T105" fmla="*/ T104 w 48"/>
                  <a:gd name="T106" fmla="+- 0 7517 7469"/>
                  <a:gd name="T107" fmla="*/ 7517 h 70"/>
                  <a:gd name="T108" fmla="+- 0 7110 7067"/>
                  <a:gd name="T109" fmla="*/ T108 w 48"/>
                  <a:gd name="T110" fmla="+- 0 7519 7469"/>
                  <a:gd name="T111" fmla="*/ 7519 h 70"/>
                  <a:gd name="T112" fmla="+- 0 7115 7067"/>
                  <a:gd name="T113" fmla="*/ T112 w 48"/>
                  <a:gd name="T114" fmla="+- 0 7524 7469"/>
                  <a:gd name="T115" fmla="*/ 7524 h 70"/>
                  <a:gd name="T116" fmla="+- 0 7115 7067"/>
                  <a:gd name="T117" fmla="*/ T116 w 48"/>
                  <a:gd name="T118" fmla="+- 0 7529 7469"/>
                  <a:gd name="T119" fmla="*/ 7529 h 70"/>
                  <a:gd name="T120" fmla="+- 0 7113 7067"/>
                  <a:gd name="T121" fmla="*/ T120 w 48"/>
                  <a:gd name="T122" fmla="+- 0 7531 7469"/>
                  <a:gd name="T123" fmla="*/ 7531 h 70"/>
                  <a:gd name="T124" fmla="+- 0 7108 7067"/>
                  <a:gd name="T125" fmla="*/ T124 w 48"/>
                  <a:gd name="T126" fmla="+- 0 7534 7469"/>
                  <a:gd name="T127" fmla="*/ 7534 h 70"/>
                  <a:gd name="T128" fmla="+- 0 7106 7067"/>
                  <a:gd name="T129" fmla="*/ T128 w 48"/>
                  <a:gd name="T130" fmla="+- 0 7536 7469"/>
                  <a:gd name="T131" fmla="*/ 7536 h 70"/>
                  <a:gd name="T132" fmla="+- 0 7101 7067"/>
                  <a:gd name="T133" fmla="*/ T132 w 48"/>
                  <a:gd name="T134" fmla="+- 0 7536 7469"/>
                  <a:gd name="T135" fmla="*/ 7536 h 70"/>
                  <a:gd name="T136" fmla="+- 0 7084 7067"/>
                  <a:gd name="T137" fmla="*/ T136 w 48"/>
                  <a:gd name="T138" fmla="+- 0 7538 7469"/>
                  <a:gd name="T139" fmla="*/ 7538 h 70"/>
                  <a:gd name="T140" fmla="+- 0 7079 7067"/>
                  <a:gd name="T141" fmla="*/ T140 w 48"/>
                  <a:gd name="T142" fmla="+- 0 7536 7469"/>
                  <a:gd name="T143" fmla="*/ 7536 h 70"/>
                  <a:gd name="T144" fmla="+- 0 7074 7067"/>
                  <a:gd name="T145" fmla="*/ T144 w 48"/>
                  <a:gd name="T146" fmla="+- 0 7536 7469"/>
                  <a:gd name="T147" fmla="*/ 7536 h 70"/>
                  <a:gd name="T148" fmla="+- 0 7070 7067"/>
                  <a:gd name="T149" fmla="*/ T148 w 48"/>
                  <a:gd name="T150" fmla="+- 0 7531 7469"/>
                  <a:gd name="T151" fmla="*/ 7531 h 70"/>
                  <a:gd name="T152" fmla="+- 0 7067 7067"/>
                  <a:gd name="T153" fmla="*/ T152 w 48"/>
                  <a:gd name="T154" fmla="+- 0 7526 7469"/>
                  <a:gd name="T155" fmla="*/ 7526 h 70"/>
                  <a:gd name="T156" fmla="+- 0 7070 7067"/>
                  <a:gd name="T157" fmla="*/ T156 w 48"/>
                  <a:gd name="T158" fmla="+- 0 7522 7469"/>
                  <a:gd name="T159" fmla="*/ 7522 h 70"/>
                  <a:gd name="T160" fmla="+- 0 7074 7067"/>
                  <a:gd name="T161" fmla="*/ T160 w 48"/>
                  <a:gd name="T162" fmla="+- 0 7519 7469"/>
                  <a:gd name="T163" fmla="*/ 7519 h 70"/>
                  <a:gd name="T164" fmla="+- 0 7077 7067"/>
                  <a:gd name="T165" fmla="*/ T164 w 48"/>
                  <a:gd name="T166" fmla="+- 0 7517 7469"/>
                  <a:gd name="T167" fmla="*/ 751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</a:cxnLst>
                <a:rect l="0" t="0" r="r" b="b"/>
                <a:pathLst>
                  <a:path w="48" h="70">
                    <a:moveTo>
                      <a:pt x="12" y="48"/>
                    </a:moveTo>
                    <a:lnTo>
                      <a:pt x="12" y="45"/>
                    </a:lnTo>
                    <a:lnTo>
                      <a:pt x="12" y="43"/>
                    </a:lnTo>
                    <a:lnTo>
                      <a:pt x="12" y="41"/>
                    </a:lnTo>
                    <a:lnTo>
                      <a:pt x="12" y="38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34" y="17"/>
                    </a:lnTo>
                    <a:lnTo>
                      <a:pt x="34" y="19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6" y="29"/>
                    </a:lnTo>
                    <a:lnTo>
                      <a:pt x="39" y="31"/>
                    </a:lnTo>
                    <a:lnTo>
                      <a:pt x="39" y="33"/>
                    </a:lnTo>
                    <a:lnTo>
                      <a:pt x="39" y="36"/>
                    </a:lnTo>
                    <a:lnTo>
                      <a:pt x="39" y="38"/>
                    </a:lnTo>
                    <a:lnTo>
                      <a:pt x="39" y="41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5"/>
                    </a:lnTo>
                    <a:lnTo>
                      <a:pt x="36" y="48"/>
                    </a:lnTo>
                    <a:lnTo>
                      <a:pt x="39" y="48"/>
                    </a:lnTo>
                    <a:lnTo>
                      <a:pt x="41" y="48"/>
                    </a:lnTo>
                    <a:lnTo>
                      <a:pt x="41" y="50"/>
                    </a:lnTo>
                    <a:lnTo>
                      <a:pt x="43" y="50"/>
                    </a:lnTo>
                    <a:lnTo>
                      <a:pt x="46" y="53"/>
                    </a:lnTo>
                    <a:lnTo>
                      <a:pt x="48" y="55"/>
                    </a:lnTo>
                    <a:lnTo>
                      <a:pt x="48" y="57"/>
                    </a:lnTo>
                    <a:lnTo>
                      <a:pt x="48" y="60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3" y="65"/>
                    </a:lnTo>
                    <a:lnTo>
                      <a:pt x="41" y="65"/>
                    </a:lnTo>
                    <a:lnTo>
                      <a:pt x="41" y="67"/>
                    </a:lnTo>
                    <a:lnTo>
                      <a:pt x="39" y="67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1" y="69"/>
                    </a:lnTo>
                    <a:lnTo>
                      <a:pt x="17" y="69"/>
                    </a:lnTo>
                    <a:lnTo>
                      <a:pt x="15" y="67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7" y="67"/>
                    </a:lnTo>
                    <a:lnTo>
                      <a:pt x="5" y="65"/>
                    </a:lnTo>
                    <a:lnTo>
                      <a:pt x="3" y="62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3" y="53"/>
                    </a:lnTo>
                    <a:lnTo>
                      <a:pt x="5" y="50"/>
                    </a:lnTo>
                    <a:lnTo>
                      <a:pt x="7" y="50"/>
                    </a:lnTo>
                    <a:lnTo>
                      <a:pt x="7" y="48"/>
                    </a:lnTo>
                    <a:lnTo>
                      <a:pt x="10" y="48"/>
                    </a:lnTo>
                    <a:lnTo>
                      <a:pt x="1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42" name="Group 12879"/>
            <p:cNvGrpSpPr>
              <a:grpSpLocks/>
            </p:cNvGrpSpPr>
            <p:nvPr/>
          </p:nvGrpSpPr>
          <p:grpSpPr bwMode="auto">
            <a:xfrm>
              <a:off x="7091" y="7538"/>
              <a:ext cx="17" cy="12"/>
              <a:chOff x="7091" y="7538"/>
              <a:chExt cx="17" cy="12"/>
            </a:xfrm>
          </p:grpSpPr>
          <p:sp>
            <p:nvSpPr>
              <p:cNvPr id="19613" name="Freeform 12880"/>
              <p:cNvSpPr>
                <a:spLocks/>
              </p:cNvSpPr>
              <p:nvPr/>
            </p:nvSpPr>
            <p:spPr bwMode="auto">
              <a:xfrm>
                <a:off x="7091" y="7538"/>
                <a:ext cx="17" cy="12"/>
              </a:xfrm>
              <a:custGeom>
                <a:avLst/>
                <a:gdLst>
                  <a:gd name="T0" fmla="+- 0 7091 7091"/>
                  <a:gd name="T1" fmla="*/ T0 w 17"/>
                  <a:gd name="T2" fmla="+- 0 7538 7538"/>
                  <a:gd name="T3" fmla="*/ 7538 h 12"/>
                  <a:gd name="T4" fmla="+- 0 7091 7091"/>
                  <a:gd name="T5" fmla="*/ T4 w 17"/>
                  <a:gd name="T6" fmla="+- 0 7550 7538"/>
                  <a:gd name="T7" fmla="*/ 7550 h 12"/>
                  <a:gd name="T8" fmla="+- 0 7108 7091"/>
                  <a:gd name="T9" fmla="*/ T8 w 17"/>
                  <a:gd name="T10" fmla="+- 0 7550 7538"/>
                  <a:gd name="T11" fmla="*/ 7550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43" name="Group 12881"/>
            <p:cNvGrpSpPr>
              <a:grpSpLocks/>
            </p:cNvGrpSpPr>
            <p:nvPr/>
          </p:nvGrpSpPr>
          <p:grpSpPr bwMode="auto">
            <a:xfrm>
              <a:off x="7487" y="7183"/>
              <a:ext cx="48" cy="24"/>
              <a:chOff x="7487" y="7183"/>
              <a:chExt cx="48" cy="24"/>
            </a:xfrm>
          </p:grpSpPr>
          <p:sp>
            <p:nvSpPr>
              <p:cNvPr id="19612" name="Freeform 12882"/>
              <p:cNvSpPr>
                <a:spLocks/>
              </p:cNvSpPr>
              <p:nvPr/>
            </p:nvSpPr>
            <p:spPr bwMode="auto">
              <a:xfrm>
                <a:off x="7487" y="7183"/>
                <a:ext cx="48" cy="24"/>
              </a:xfrm>
              <a:custGeom>
                <a:avLst/>
                <a:gdLst>
                  <a:gd name="T0" fmla="+- 0 7499 7487"/>
                  <a:gd name="T1" fmla="*/ T0 w 48"/>
                  <a:gd name="T2" fmla="+- 0 7183 7183"/>
                  <a:gd name="T3" fmla="*/ 7183 h 24"/>
                  <a:gd name="T4" fmla="+- 0 7497 7487"/>
                  <a:gd name="T5" fmla="*/ T4 w 48"/>
                  <a:gd name="T6" fmla="+- 0 7183 7183"/>
                  <a:gd name="T7" fmla="*/ 7183 h 24"/>
                  <a:gd name="T8" fmla="+- 0 7497 7487"/>
                  <a:gd name="T9" fmla="*/ T8 w 48"/>
                  <a:gd name="T10" fmla="+- 0 7186 7183"/>
                  <a:gd name="T11" fmla="*/ 7186 h 24"/>
                  <a:gd name="T12" fmla="+- 0 7494 7487"/>
                  <a:gd name="T13" fmla="*/ T12 w 48"/>
                  <a:gd name="T14" fmla="+- 0 7186 7183"/>
                  <a:gd name="T15" fmla="*/ 7186 h 24"/>
                  <a:gd name="T16" fmla="+- 0 7492 7487"/>
                  <a:gd name="T17" fmla="*/ T16 w 48"/>
                  <a:gd name="T18" fmla="+- 0 7188 7183"/>
                  <a:gd name="T19" fmla="*/ 7188 h 24"/>
                  <a:gd name="T20" fmla="+- 0 7490 7487"/>
                  <a:gd name="T21" fmla="*/ T20 w 48"/>
                  <a:gd name="T22" fmla="+- 0 7188 7183"/>
                  <a:gd name="T23" fmla="*/ 7188 h 24"/>
                  <a:gd name="T24" fmla="+- 0 7490 7487"/>
                  <a:gd name="T25" fmla="*/ T24 w 48"/>
                  <a:gd name="T26" fmla="+- 0 7190 7183"/>
                  <a:gd name="T27" fmla="*/ 7190 h 24"/>
                  <a:gd name="T28" fmla="+- 0 7487 7487"/>
                  <a:gd name="T29" fmla="*/ T28 w 48"/>
                  <a:gd name="T30" fmla="+- 0 7190 7183"/>
                  <a:gd name="T31" fmla="*/ 7190 h 24"/>
                  <a:gd name="T32" fmla="+- 0 7487 7487"/>
                  <a:gd name="T33" fmla="*/ T32 w 48"/>
                  <a:gd name="T34" fmla="+- 0 7193 7183"/>
                  <a:gd name="T35" fmla="*/ 7193 h 24"/>
                  <a:gd name="T36" fmla="+- 0 7487 7487"/>
                  <a:gd name="T37" fmla="*/ T36 w 48"/>
                  <a:gd name="T38" fmla="+- 0 7195 7183"/>
                  <a:gd name="T39" fmla="*/ 7195 h 24"/>
                  <a:gd name="T40" fmla="+- 0 7487 7487"/>
                  <a:gd name="T41" fmla="*/ T40 w 48"/>
                  <a:gd name="T42" fmla="+- 0 7198 7183"/>
                  <a:gd name="T43" fmla="*/ 7198 h 24"/>
                  <a:gd name="T44" fmla="+- 0 7490 7487"/>
                  <a:gd name="T45" fmla="*/ T44 w 48"/>
                  <a:gd name="T46" fmla="+- 0 7198 7183"/>
                  <a:gd name="T47" fmla="*/ 7198 h 24"/>
                  <a:gd name="T48" fmla="+- 0 7490 7487"/>
                  <a:gd name="T49" fmla="*/ T48 w 48"/>
                  <a:gd name="T50" fmla="+- 0 7200 7183"/>
                  <a:gd name="T51" fmla="*/ 7200 h 24"/>
                  <a:gd name="T52" fmla="+- 0 7492 7487"/>
                  <a:gd name="T53" fmla="*/ T52 w 48"/>
                  <a:gd name="T54" fmla="+- 0 7202 7183"/>
                  <a:gd name="T55" fmla="*/ 7202 h 24"/>
                  <a:gd name="T56" fmla="+- 0 7494 7487"/>
                  <a:gd name="T57" fmla="*/ T56 w 48"/>
                  <a:gd name="T58" fmla="+- 0 7202 7183"/>
                  <a:gd name="T59" fmla="*/ 7202 h 24"/>
                  <a:gd name="T60" fmla="+- 0 7497 7487"/>
                  <a:gd name="T61" fmla="*/ T60 w 48"/>
                  <a:gd name="T62" fmla="+- 0 7202 7183"/>
                  <a:gd name="T63" fmla="*/ 7202 h 24"/>
                  <a:gd name="T64" fmla="+- 0 7497 7487"/>
                  <a:gd name="T65" fmla="*/ T64 w 48"/>
                  <a:gd name="T66" fmla="+- 0 7205 7183"/>
                  <a:gd name="T67" fmla="*/ 7205 h 24"/>
                  <a:gd name="T68" fmla="+- 0 7499 7487"/>
                  <a:gd name="T69" fmla="*/ T68 w 48"/>
                  <a:gd name="T70" fmla="+- 0 7205 7183"/>
                  <a:gd name="T71" fmla="*/ 7205 h 24"/>
                  <a:gd name="T72" fmla="+- 0 7502 7487"/>
                  <a:gd name="T73" fmla="*/ T72 w 48"/>
                  <a:gd name="T74" fmla="+- 0 7205 7183"/>
                  <a:gd name="T75" fmla="*/ 7205 h 24"/>
                  <a:gd name="T76" fmla="+- 0 7504 7487"/>
                  <a:gd name="T77" fmla="*/ T76 w 48"/>
                  <a:gd name="T78" fmla="+- 0 7205 7183"/>
                  <a:gd name="T79" fmla="*/ 7205 h 24"/>
                  <a:gd name="T80" fmla="+- 0 7506 7487"/>
                  <a:gd name="T81" fmla="*/ T80 w 48"/>
                  <a:gd name="T82" fmla="+- 0 7207 7183"/>
                  <a:gd name="T83" fmla="*/ 7207 h 24"/>
                  <a:gd name="T84" fmla="+- 0 7509 7487"/>
                  <a:gd name="T85" fmla="*/ T84 w 48"/>
                  <a:gd name="T86" fmla="+- 0 7207 7183"/>
                  <a:gd name="T87" fmla="*/ 7207 h 24"/>
                  <a:gd name="T88" fmla="+- 0 7511 7487"/>
                  <a:gd name="T89" fmla="*/ T88 w 48"/>
                  <a:gd name="T90" fmla="+- 0 7207 7183"/>
                  <a:gd name="T91" fmla="*/ 7207 h 24"/>
                  <a:gd name="T92" fmla="+- 0 7514 7487"/>
                  <a:gd name="T93" fmla="*/ T92 w 48"/>
                  <a:gd name="T94" fmla="+- 0 7207 7183"/>
                  <a:gd name="T95" fmla="*/ 7207 h 24"/>
                  <a:gd name="T96" fmla="+- 0 7516 7487"/>
                  <a:gd name="T97" fmla="*/ T96 w 48"/>
                  <a:gd name="T98" fmla="+- 0 7205 7183"/>
                  <a:gd name="T99" fmla="*/ 7205 h 24"/>
                  <a:gd name="T100" fmla="+- 0 7518 7487"/>
                  <a:gd name="T101" fmla="*/ T100 w 48"/>
                  <a:gd name="T102" fmla="+- 0 7205 7183"/>
                  <a:gd name="T103" fmla="*/ 7205 h 24"/>
                  <a:gd name="T104" fmla="+- 0 7521 7487"/>
                  <a:gd name="T105" fmla="*/ T104 w 48"/>
                  <a:gd name="T106" fmla="+- 0 7205 7183"/>
                  <a:gd name="T107" fmla="*/ 7205 h 24"/>
                  <a:gd name="T108" fmla="+- 0 7523 7487"/>
                  <a:gd name="T109" fmla="*/ T108 w 48"/>
                  <a:gd name="T110" fmla="+- 0 7205 7183"/>
                  <a:gd name="T111" fmla="*/ 7205 h 24"/>
                  <a:gd name="T112" fmla="+- 0 7526 7487"/>
                  <a:gd name="T113" fmla="*/ T112 w 48"/>
                  <a:gd name="T114" fmla="+- 0 7202 7183"/>
                  <a:gd name="T115" fmla="*/ 7202 h 24"/>
                  <a:gd name="T116" fmla="+- 0 7528 7487"/>
                  <a:gd name="T117" fmla="*/ T116 w 48"/>
                  <a:gd name="T118" fmla="+- 0 7202 7183"/>
                  <a:gd name="T119" fmla="*/ 7202 h 24"/>
                  <a:gd name="T120" fmla="+- 0 7530 7487"/>
                  <a:gd name="T121" fmla="*/ T120 w 48"/>
                  <a:gd name="T122" fmla="+- 0 7202 7183"/>
                  <a:gd name="T123" fmla="*/ 7202 h 24"/>
                  <a:gd name="T124" fmla="+- 0 7530 7487"/>
                  <a:gd name="T125" fmla="*/ T124 w 48"/>
                  <a:gd name="T126" fmla="+- 0 7200 7183"/>
                  <a:gd name="T127" fmla="*/ 7200 h 24"/>
                  <a:gd name="T128" fmla="+- 0 7533 7487"/>
                  <a:gd name="T129" fmla="*/ T128 w 48"/>
                  <a:gd name="T130" fmla="+- 0 7200 7183"/>
                  <a:gd name="T131" fmla="*/ 7200 h 24"/>
                  <a:gd name="T132" fmla="+- 0 7533 7487"/>
                  <a:gd name="T133" fmla="*/ T132 w 48"/>
                  <a:gd name="T134" fmla="+- 0 7198 7183"/>
                  <a:gd name="T135" fmla="*/ 7198 h 24"/>
                  <a:gd name="T136" fmla="+- 0 7535 7487"/>
                  <a:gd name="T137" fmla="*/ T136 w 48"/>
                  <a:gd name="T138" fmla="+- 0 7195 7183"/>
                  <a:gd name="T139" fmla="*/ 7195 h 24"/>
                  <a:gd name="T140" fmla="+- 0 7535 7487"/>
                  <a:gd name="T141" fmla="*/ T140 w 48"/>
                  <a:gd name="T142" fmla="+- 0 7193 7183"/>
                  <a:gd name="T143" fmla="*/ 7193 h 24"/>
                  <a:gd name="T144" fmla="+- 0 7533 7487"/>
                  <a:gd name="T145" fmla="*/ T144 w 48"/>
                  <a:gd name="T146" fmla="+- 0 7190 7183"/>
                  <a:gd name="T147" fmla="*/ 7190 h 24"/>
                  <a:gd name="T148" fmla="+- 0 7533 7487"/>
                  <a:gd name="T149" fmla="*/ T148 w 48"/>
                  <a:gd name="T150" fmla="+- 0 7188 7183"/>
                  <a:gd name="T151" fmla="*/ 7188 h 24"/>
                  <a:gd name="T152" fmla="+- 0 7530 7487"/>
                  <a:gd name="T153" fmla="*/ T152 w 48"/>
                  <a:gd name="T154" fmla="+- 0 7188 7183"/>
                  <a:gd name="T155" fmla="*/ 7188 h 24"/>
                  <a:gd name="T156" fmla="+- 0 7528 7487"/>
                  <a:gd name="T157" fmla="*/ T156 w 48"/>
                  <a:gd name="T158" fmla="+- 0 7186 7183"/>
                  <a:gd name="T159" fmla="*/ 7186 h 24"/>
                  <a:gd name="T160" fmla="+- 0 7526 7487"/>
                  <a:gd name="T161" fmla="*/ T160 w 48"/>
                  <a:gd name="T162" fmla="+- 0 7186 7183"/>
                  <a:gd name="T163" fmla="*/ 7186 h 24"/>
                  <a:gd name="T164" fmla="+- 0 7523 7487"/>
                  <a:gd name="T165" fmla="*/ T164 w 48"/>
                  <a:gd name="T166" fmla="+- 0 7183 7183"/>
                  <a:gd name="T167" fmla="*/ 7183 h 24"/>
                  <a:gd name="T168" fmla="+- 0 7521 7487"/>
                  <a:gd name="T169" fmla="*/ T168 w 48"/>
                  <a:gd name="T170" fmla="+- 0 7183 7183"/>
                  <a:gd name="T171" fmla="*/ 7183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</a:cxnLst>
                <a:rect l="0" t="0" r="r" b="b"/>
                <a:pathLst>
                  <a:path w="48" h="24">
                    <a:moveTo>
                      <a:pt x="12" y="0"/>
                    </a:moveTo>
                    <a:lnTo>
                      <a:pt x="10" y="0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3" y="15"/>
                    </a:lnTo>
                    <a:lnTo>
                      <a:pt x="3" y="17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10" y="19"/>
                    </a:lnTo>
                    <a:lnTo>
                      <a:pt x="10" y="22"/>
                    </a:lnTo>
                    <a:lnTo>
                      <a:pt x="12" y="22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19" y="24"/>
                    </a:lnTo>
                    <a:lnTo>
                      <a:pt x="22" y="24"/>
                    </a:lnTo>
                    <a:lnTo>
                      <a:pt x="24" y="24"/>
                    </a:lnTo>
                    <a:lnTo>
                      <a:pt x="27" y="24"/>
                    </a:lnTo>
                    <a:lnTo>
                      <a:pt x="29" y="22"/>
                    </a:lnTo>
                    <a:lnTo>
                      <a:pt x="31" y="22"/>
                    </a:lnTo>
                    <a:lnTo>
                      <a:pt x="34" y="22"/>
                    </a:lnTo>
                    <a:lnTo>
                      <a:pt x="36" y="22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3" y="17"/>
                    </a:lnTo>
                    <a:lnTo>
                      <a:pt x="46" y="17"/>
                    </a:lnTo>
                    <a:lnTo>
                      <a:pt x="46" y="15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39" y="3"/>
                    </a:lnTo>
                    <a:lnTo>
                      <a:pt x="36" y="0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44" name="Group 12883"/>
            <p:cNvGrpSpPr>
              <a:grpSpLocks/>
            </p:cNvGrpSpPr>
            <p:nvPr/>
          </p:nvGrpSpPr>
          <p:grpSpPr bwMode="auto">
            <a:xfrm>
              <a:off x="7497" y="7138"/>
              <a:ext cx="29" cy="46"/>
              <a:chOff x="7497" y="7138"/>
              <a:chExt cx="29" cy="46"/>
            </a:xfrm>
          </p:grpSpPr>
          <p:sp>
            <p:nvSpPr>
              <p:cNvPr id="19611" name="Freeform 12884"/>
              <p:cNvSpPr>
                <a:spLocks/>
              </p:cNvSpPr>
              <p:nvPr/>
            </p:nvSpPr>
            <p:spPr bwMode="auto">
              <a:xfrm>
                <a:off x="7497" y="7138"/>
                <a:ext cx="29" cy="46"/>
              </a:xfrm>
              <a:custGeom>
                <a:avLst/>
                <a:gdLst>
                  <a:gd name="T0" fmla="+- 0 7499 7497"/>
                  <a:gd name="T1" fmla="*/ T0 w 29"/>
                  <a:gd name="T2" fmla="+- 0 7183 7138"/>
                  <a:gd name="T3" fmla="*/ 7183 h 46"/>
                  <a:gd name="T4" fmla="+- 0 7499 7497"/>
                  <a:gd name="T5" fmla="*/ T4 w 29"/>
                  <a:gd name="T6" fmla="+- 0 7181 7138"/>
                  <a:gd name="T7" fmla="*/ 7181 h 46"/>
                  <a:gd name="T8" fmla="+- 0 7499 7497"/>
                  <a:gd name="T9" fmla="*/ T8 w 29"/>
                  <a:gd name="T10" fmla="+- 0 7178 7138"/>
                  <a:gd name="T11" fmla="*/ 7178 h 46"/>
                  <a:gd name="T12" fmla="+- 0 7497 7497"/>
                  <a:gd name="T13" fmla="*/ T12 w 29"/>
                  <a:gd name="T14" fmla="+- 0 7176 7138"/>
                  <a:gd name="T15" fmla="*/ 7176 h 46"/>
                  <a:gd name="T16" fmla="+- 0 7497 7497"/>
                  <a:gd name="T17" fmla="*/ T16 w 29"/>
                  <a:gd name="T18" fmla="+- 0 7174 7138"/>
                  <a:gd name="T19" fmla="*/ 7174 h 46"/>
                  <a:gd name="T20" fmla="+- 0 7497 7497"/>
                  <a:gd name="T21" fmla="*/ T20 w 29"/>
                  <a:gd name="T22" fmla="+- 0 7171 7138"/>
                  <a:gd name="T23" fmla="*/ 7171 h 46"/>
                  <a:gd name="T24" fmla="+- 0 7497 7497"/>
                  <a:gd name="T25" fmla="*/ T24 w 29"/>
                  <a:gd name="T26" fmla="+- 0 7169 7138"/>
                  <a:gd name="T27" fmla="*/ 7169 h 46"/>
                  <a:gd name="T28" fmla="+- 0 7497 7497"/>
                  <a:gd name="T29" fmla="*/ T28 w 29"/>
                  <a:gd name="T30" fmla="+- 0 7166 7138"/>
                  <a:gd name="T31" fmla="*/ 7166 h 46"/>
                  <a:gd name="T32" fmla="+- 0 7499 7497"/>
                  <a:gd name="T33" fmla="*/ T32 w 29"/>
                  <a:gd name="T34" fmla="+- 0 7166 7138"/>
                  <a:gd name="T35" fmla="*/ 7166 h 46"/>
                  <a:gd name="T36" fmla="+- 0 7499 7497"/>
                  <a:gd name="T37" fmla="*/ T36 w 29"/>
                  <a:gd name="T38" fmla="+- 0 7164 7138"/>
                  <a:gd name="T39" fmla="*/ 7164 h 46"/>
                  <a:gd name="T40" fmla="+- 0 7499 7497"/>
                  <a:gd name="T41" fmla="*/ T40 w 29"/>
                  <a:gd name="T42" fmla="+- 0 7162 7138"/>
                  <a:gd name="T43" fmla="*/ 7162 h 46"/>
                  <a:gd name="T44" fmla="+- 0 7499 7497"/>
                  <a:gd name="T45" fmla="*/ T44 w 29"/>
                  <a:gd name="T46" fmla="+- 0 7159 7138"/>
                  <a:gd name="T47" fmla="*/ 7159 h 46"/>
                  <a:gd name="T48" fmla="+- 0 7502 7497"/>
                  <a:gd name="T49" fmla="*/ T48 w 29"/>
                  <a:gd name="T50" fmla="+- 0 7157 7138"/>
                  <a:gd name="T51" fmla="*/ 7157 h 46"/>
                  <a:gd name="T52" fmla="+- 0 7502 7497"/>
                  <a:gd name="T53" fmla="*/ T52 w 29"/>
                  <a:gd name="T54" fmla="+- 0 7154 7138"/>
                  <a:gd name="T55" fmla="*/ 7154 h 46"/>
                  <a:gd name="T56" fmla="+- 0 7504 7497"/>
                  <a:gd name="T57" fmla="*/ T56 w 29"/>
                  <a:gd name="T58" fmla="+- 0 7154 7138"/>
                  <a:gd name="T59" fmla="*/ 7154 h 46"/>
                  <a:gd name="T60" fmla="+- 0 7504 7497"/>
                  <a:gd name="T61" fmla="*/ T60 w 29"/>
                  <a:gd name="T62" fmla="+- 0 7152 7138"/>
                  <a:gd name="T63" fmla="*/ 7152 h 46"/>
                  <a:gd name="T64" fmla="+- 0 7506 7497"/>
                  <a:gd name="T65" fmla="*/ T64 w 29"/>
                  <a:gd name="T66" fmla="+- 0 7152 7138"/>
                  <a:gd name="T67" fmla="*/ 7152 h 46"/>
                  <a:gd name="T68" fmla="+- 0 7506 7497"/>
                  <a:gd name="T69" fmla="*/ T68 w 29"/>
                  <a:gd name="T70" fmla="+- 0 7150 7138"/>
                  <a:gd name="T71" fmla="*/ 7150 h 46"/>
                  <a:gd name="T72" fmla="+- 0 7509 7497"/>
                  <a:gd name="T73" fmla="*/ T72 w 29"/>
                  <a:gd name="T74" fmla="+- 0 7150 7138"/>
                  <a:gd name="T75" fmla="*/ 7150 h 46"/>
                  <a:gd name="T76" fmla="+- 0 7506 7497"/>
                  <a:gd name="T77" fmla="*/ T76 w 29"/>
                  <a:gd name="T78" fmla="+- 0 7147 7138"/>
                  <a:gd name="T79" fmla="*/ 7147 h 46"/>
                  <a:gd name="T80" fmla="+- 0 7506 7497"/>
                  <a:gd name="T81" fmla="*/ T80 w 29"/>
                  <a:gd name="T82" fmla="+- 0 7145 7138"/>
                  <a:gd name="T83" fmla="*/ 7145 h 46"/>
                  <a:gd name="T84" fmla="+- 0 7506 7497"/>
                  <a:gd name="T85" fmla="*/ T84 w 29"/>
                  <a:gd name="T86" fmla="+- 0 7142 7138"/>
                  <a:gd name="T87" fmla="*/ 7142 h 46"/>
                  <a:gd name="T88" fmla="+- 0 7506 7497"/>
                  <a:gd name="T89" fmla="*/ T88 w 29"/>
                  <a:gd name="T90" fmla="+- 0 7140 7138"/>
                  <a:gd name="T91" fmla="*/ 7140 h 46"/>
                  <a:gd name="T92" fmla="+- 0 7509 7497"/>
                  <a:gd name="T93" fmla="*/ T92 w 29"/>
                  <a:gd name="T94" fmla="+- 0 7140 7138"/>
                  <a:gd name="T95" fmla="*/ 7140 h 46"/>
                  <a:gd name="T96" fmla="+- 0 7509 7497"/>
                  <a:gd name="T97" fmla="*/ T96 w 29"/>
                  <a:gd name="T98" fmla="+- 0 7138 7138"/>
                  <a:gd name="T99" fmla="*/ 7138 h 46"/>
                  <a:gd name="T100" fmla="+- 0 7511 7497"/>
                  <a:gd name="T101" fmla="*/ T100 w 29"/>
                  <a:gd name="T102" fmla="+- 0 7138 7138"/>
                  <a:gd name="T103" fmla="*/ 7138 h 46"/>
                  <a:gd name="T104" fmla="+- 0 7514 7497"/>
                  <a:gd name="T105" fmla="*/ T104 w 29"/>
                  <a:gd name="T106" fmla="+- 0 7138 7138"/>
                  <a:gd name="T107" fmla="*/ 7138 h 46"/>
                  <a:gd name="T108" fmla="+- 0 7514 7497"/>
                  <a:gd name="T109" fmla="*/ T108 w 29"/>
                  <a:gd name="T110" fmla="+- 0 7140 7138"/>
                  <a:gd name="T111" fmla="*/ 7140 h 46"/>
                  <a:gd name="T112" fmla="+- 0 7516 7497"/>
                  <a:gd name="T113" fmla="*/ T112 w 29"/>
                  <a:gd name="T114" fmla="+- 0 7140 7138"/>
                  <a:gd name="T115" fmla="*/ 7140 h 46"/>
                  <a:gd name="T116" fmla="+- 0 7516 7497"/>
                  <a:gd name="T117" fmla="*/ T116 w 29"/>
                  <a:gd name="T118" fmla="+- 0 7142 7138"/>
                  <a:gd name="T119" fmla="*/ 7142 h 46"/>
                  <a:gd name="T120" fmla="+- 0 7516 7497"/>
                  <a:gd name="T121" fmla="*/ T120 w 29"/>
                  <a:gd name="T122" fmla="+- 0 7145 7138"/>
                  <a:gd name="T123" fmla="*/ 7145 h 46"/>
                  <a:gd name="T124" fmla="+- 0 7516 7497"/>
                  <a:gd name="T125" fmla="*/ T124 w 29"/>
                  <a:gd name="T126" fmla="+- 0 7147 7138"/>
                  <a:gd name="T127" fmla="*/ 7147 h 46"/>
                  <a:gd name="T128" fmla="+- 0 7514 7497"/>
                  <a:gd name="T129" fmla="*/ T128 w 29"/>
                  <a:gd name="T130" fmla="+- 0 7147 7138"/>
                  <a:gd name="T131" fmla="*/ 7147 h 46"/>
                  <a:gd name="T132" fmla="+- 0 7514 7497"/>
                  <a:gd name="T133" fmla="*/ T132 w 29"/>
                  <a:gd name="T134" fmla="+- 0 7150 7138"/>
                  <a:gd name="T135" fmla="*/ 7150 h 46"/>
                  <a:gd name="T136" fmla="+- 0 7516 7497"/>
                  <a:gd name="T137" fmla="*/ T136 w 29"/>
                  <a:gd name="T138" fmla="+- 0 7150 7138"/>
                  <a:gd name="T139" fmla="*/ 7150 h 46"/>
                  <a:gd name="T140" fmla="+- 0 7516 7497"/>
                  <a:gd name="T141" fmla="*/ T140 w 29"/>
                  <a:gd name="T142" fmla="+- 0 7152 7138"/>
                  <a:gd name="T143" fmla="*/ 7152 h 46"/>
                  <a:gd name="T144" fmla="+- 0 7518 7497"/>
                  <a:gd name="T145" fmla="*/ T144 w 29"/>
                  <a:gd name="T146" fmla="+- 0 7152 7138"/>
                  <a:gd name="T147" fmla="*/ 7152 h 46"/>
                  <a:gd name="T148" fmla="+- 0 7518 7497"/>
                  <a:gd name="T149" fmla="*/ T148 w 29"/>
                  <a:gd name="T150" fmla="+- 0 7154 7138"/>
                  <a:gd name="T151" fmla="*/ 7154 h 46"/>
                  <a:gd name="T152" fmla="+- 0 7521 7497"/>
                  <a:gd name="T153" fmla="*/ T152 w 29"/>
                  <a:gd name="T154" fmla="+- 0 7154 7138"/>
                  <a:gd name="T155" fmla="*/ 7154 h 46"/>
                  <a:gd name="T156" fmla="+- 0 7521 7497"/>
                  <a:gd name="T157" fmla="*/ T156 w 29"/>
                  <a:gd name="T158" fmla="+- 0 7157 7138"/>
                  <a:gd name="T159" fmla="*/ 7157 h 46"/>
                  <a:gd name="T160" fmla="+- 0 7521 7497"/>
                  <a:gd name="T161" fmla="*/ T160 w 29"/>
                  <a:gd name="T162" fmla="+- 0 7159 7138"/>
                  <a:gd name="T163" fmla="*/ 7159 h 46"/>
                  <a:gd name="T164" fmla="+- 0 7523 7497"/>
                  <a:gd name="T165" fmla="*/ T164 w 29"/>
                  <a:gd name="T166" fmla="+- 0 7159 7138"/>
                  <a:gd name="T167" fmla="*/ 7159 h 46"/>
                  <a:gd name="T168" fmla="+- 0 7523 7497"/>
                  <a:gd name="T169" fmla="*/ T168 w 29"/>
                  <a:gd name="T170" fmla="+- 0 7162 7138"/>
                  <a:gd name="T171" fmla="*/ 7162 h 46"/>
                  <a:gd name="T172" fmla="+- 0 7523 7497"/>
                  <a:gd name="T173" fmla="*/ T172 w 29"/>
                  <a:gd name="T174" fmla="+- 0 7164 7138"/>
                  <a:gd name="T175" fmla="*/ 7164 h 46"/>
                  <a:gd name="T176" fmla="+- 0 7523 7497"/>
                  <a:gd name="T177" fmla="*/ T176 w 29"/>
                  <a:gd name="T178" fmla="+- 0 7166 7138"/>
                  <a:gd name="T179" fmla="*/ 7166 h 46"/>
                  <a:gd name="T180" fmla="+- 0 7523 7497"/>
                  <a:gd name="T181" fmla="*/ T180 w 29"/>
                  <a:gd name="T182" fmla="+- 0 7169 7138"/>
                  <a:gd name="T183" fmla="*/ 7169 h 46"/>
                  <a:gd name="T184" fmla="+- 0 7526 7497"/>
                  <a:gd name="T185" fmla="*/ T184 w 29"/>
                  <a:gd name="T186" fmla="+- 0 7171 7138"/>
                  <a:gd name="T187" fmla="*/ 7171 h 46"/>
                  <a:gd name="T188" fmla="+- 0 7526 7497"/>
                  <a:gd name="T189" fmla="*/ T188 w 29"/>
                  <a:gd name="T190" fmla="+- 0 7174 7138"/>
                  <a:gd name="T191" fmla="*/ 7174 h 46"/>
                  <a:gd name="T192" fmla="+- 0 7523 7497"/>
                  <a:gd name="T193" fmla="*/ T192 w 29"/>
                  <a:gd name="T194" fmla="+- 0 7176 7138"/>
                  <a:gd name="T195" fmla="*/ 7176 h 46"/>
                  <a:gd name="T196" fmla="+- 0 7523 7497"/>
                  <a:gd name="T197" fmla="*/ T196 w 29"/>
                  <a:gd name="T198" fmla="+- 0 7178 7138"/>
                  <a:gd name="T199" fmla="*/ 7178 h 46"/>
                  <a:gd name="T200" fmla="+- 0 7523 7497"/>
                  <a:gd name="T201" fmla="*/ T200 w 29"/>
                  <a:gd name="T202" fmla="+- 0 7181 7138"/>
                  <a:gd name="T203" fmla="*/ 7181 h 46"/>
                  <a:gd name="T204" fmla="+- 0 7523 7497"/>
                  <a:gd name="T205" fmla="*/ T204 w 29"/>
                  <a:gd name="T206" fmla="+- 0 7183 7138"/>
                  <a:gd name="T207" fmla="*/ 7183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</a:cxnLst>
                <a:rect l="0" t="0" r="r" b="b"/>
                <a:pathLst>
                  <a:path w="29" h="46">
                    <a:moveTo>
                      <a:pt x="2" y="45"/>
                    </a:moveTo>
                    <a:lnTo>
                      <a:pt x="2" y="43"/>
                    </a:lnTo>
                    <a:lnTo>
                      <a:pt x="2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2" y="21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7" y="9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1" y="16"/>
                    </a:lnTo>
                    <a:lnTo>
                      <a:pt x="24" y="16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6" y="21"/>
                    </a:lnTo>
                    <a:lnTo>
                      <a:pt x="26" y="24"/>
                    </a:lnTo>
                    <a:lnTo>
                      <a:pt x="26" y="26"/>
                    </a:lnTo>
                    <a:lnTo>
                      <a:pt x="26" y="28"/>
                    </a:lnTo>
                    <a:lnTo>
                      <a:pt x="26" y="31"/>
                    </a:lnTo>
                    <a:lnTo>
                      <a:pt x="29" y="33"/>
                    </a:lnTo>
                    <a:lnTo>
                      <a:pt x="29" y="36"/>
                    </a:lnTo>
                    <a:lnTo>
                      <a:pt x="26" y="38"/>
                    </a:lnTo>
                    <a:lnTo>
                      <a:pt x="26" y="40"/>
                    </a:lnTo>
                    <a:lnTo>
                      <a:pt x="26" y="43"/>
                    </a:lnTo>
                    <a:lnTo>
                      <a:pt x="26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45" name="Group 12885"/>
            <p:cNvGrpSpPr>
              <a:grpSpLocks/>
            </p:cNvGrpSpPr>
            <p:nvPr/>
          </p:nvGrpSpPr>
          <p:grpSpPr bwMode="auto">
            <a:xfrm>
              <a:off x="7511" y="7207"/>
              <a:ext cx="17" cy="12"/>
              <a:chOff x="7511" y="7207"/>
              <a:chExt cx="17" cy="12"/>
            </a:xfrm>
          </p:grpSpPr>
          <p:sp>
            <p:nvSpPr>
              <p:cNvPr id="19610" name="Freeform 12886"/>
              <p:cNvSpPr>
                <a:spLocks/>
              </p:cNvSpPr>
              <p:nvPr/>
            </p:nvSpPr>
            <p:spPr bwMode="auto">
              <a:xfrm>
                <a:off x="7511" y="7207"/>
                <a:ext cx="17" cy="12"/>
              </a:xfrm>
              <a:custGeom>
                <a:avLst/>
                <a:gdLst>
                  <a:gd name="T0" fmla="+- 0 7511 7511"/>
                  <a:gd name="T1" fmla="*/ T0 w 17"/>
                  <a:gd name="T2" fmla="+- 0 7207 7207"/>
                  <a:gd name="T3" fmla="*/ 7207 h 12"/>
                  <a:gd name="T4" fmla="+- 0 7511 7511"/>
                  <a:gd name="T5" fmla="*/ T4 w 17"/>
                  <a:gd name="T6" fmla="+- 0 7219 7207"/>
                  <a:gd name="T7" fmla="*/ 7219 h 12"/>
                  <a:gd name="T8" fmla="+- 0 7528 7511"/>
                  <a:gd name="T9" fmla="*/ T8 w 17"/>
                  <a:gd name="T10" fmla="+- 0 7219 7207"/>
                  <a:gd name="T11" fmla="*/ 7219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46" name="Group 12887"/>
            <p:cNvGrpSpPr>
              <a:grpSpLocks/>
            </p:cNvGrpSpPr>
            <p:nvPr/>
          </p:nvGrpSpPr>
          <p:grpSpPr bwMode="auto">
            <a:xfrm>
              <a:off x="7593" y="6446"/>
              <a:ext cx="46" cy="70"/>
              <a:chOff x="7593" y="6446"/>
              <a:chExt cx="46" cy="70"/>
            </a:xfrm>
          </p:grpSpPr>
          <p:sp>
            <p:nvSpPr>
              <p:cNvPr id="19609" name="Freeform 12888"/>
              <p:cNvSpPr>
                <a:spLocks/>
              </p:cNvSpPr>
              <p:nvPr/>
            </p:nvSpPr>
            <p:spPr bwMode="auto">
              <a:xfrm>
                <a:off x="7593" y="6446"/>
                <a:ext cx="46" cy="70"/>
              </a:xfrm>
              <a:custGeom>
                <a:avLst/>
                <a:gdLst>
                  <a:gd name="T0" fmla="+- 0 7602 7593"/>
                  <a:gd name="T1" fmla="*/ T0 w 46"/>
                  <a:gd name="T2" fmla="+- 0 6494 6446"/>
                  <a:gd name="T3" fmla="*/ 6494 h 70"/>
                  <a:gd name="T4" fmla="+- 0 7598 7593"/>
                  <a:gd name="T5" fmla="*/ T4 w 46"/>
                  <a:gd name="T6" fmla="+- 0 6497 6446"/>
                  <a:gd name="T7" fmla="*/ 6497 h 70"/>
                  <a:gd name="T8" fmla="+- 0 7595 7593"/>
                  <a:gd name="T9" fmla="*/ T8 w 46"/>
                  <a:gd name="T10" fmla="+- 0 6499 6446"/>
                  <a:gd name="T11" fmla="*/ 6499 h 70"/>
                  <a:gd name="T12" fmla="+- 0 7593 7593"/>
                  <a:gd name="T13" fmla="*/ T12 w 46"/>
                  <a:gd name="T14" fmla="+- 0 6502 6446"/>
                  <a:gd name="T15" fmla="*/ 6502 h 70"/>
                  <a:gd name="T16" fmla="+- 0 7593 7593"/>
                  <a:gd name="T17" fmla="*/ T16 w 46"/>
                  <a:gd name="T18" fmla="+- 0 6506 6446"/>
                  <a:gd name="T19" fmla="*/ 6506 h 70"/>
                  <a:gd name="T20" fmla="+- 0 7595 7593"/>
                  <a:gd name="T21" fmla="*/ T20 w 46"/>
                  <a:gd name="T22" fmla="+- 0 6509 6446"/>
                  <a:gd name="T23" fmla="*/ 6509 h 70"/>
                  <a:gd name="T24" fmla="+- 0 7598 7593"/>
                  <a:gd name="T25" fmla="*/ T24 w 46"/>
                  <a:gd name="T26" fmla="+- 0 6511 6446"/>
                  <a:gd name="T27" fmla="*/ 6511 h 70"/>
                  <a:gd name="T28" fmla="+- 0 7602 7593"/>
                  <a:gd name="T29" fmla="*/ T28 w 46"/>
                  <a:gd name="T30" fmla="+- 0 6514 6446"/>
                  <a:gd name="T31" fmla="*/ 6514 h 70"/>
                  <a:gd name="T32" fmla="+- 0 7607 7593"/>
                  <a:gd name="T33" fmla="*/ T32 w 46"/>
                  <a:gd name="T34" fmla="+- 0 6516 6446"/>
                  <a:gd name="T35" fmla="*/ 6516 h 70"/>
                  <a:gd name="T36" fmla="+- 0 7626 7593"/>
                  <a:gd name="T37" fmla="*/ T36 w 46"/>
                  <a:gd name="T38" fmla="+- 0 6514 6446"/>
                  <a:gd name="T39" fmla="*/ 6514 h 70"/>
                  <a:gd name="T40" fmla="+- 0 7631 7593"/>
                  <a:gd name="T41" fmla="*/ T40 w 46"/>
                  <a:gd name="T42" fmla="+- 0 6514 6446"/>
                  <a:gd name="T43" fmla="*/ 6514 h 70"/>
                  <a:gd name="T44" fmla="+- 0 7636 7593"/>
                  <a:gd name="T45" fmla="*/ T44 w 46"/>
                  <a:gd name="T46" fmla="+- 0 6511 6446"/>
                  <a:gd name="T47" fmla="*/ 6511 h 70"/>
                  <a:gd name="T48" fmla="+- 0 7638 7593"/>
                  <a:gd name="T49" fmla="*/ T48 w 46"/>
                  <a:gd name="T50" fmla="+- 0 6509 6446"/>
                  <a:gd name="T51" fmla="*/ 6509 h 70"/>
                  <a:gd name="T52" fmla="+- 0 7638 7593"/>
                  <a:gd name="T53" fmla="*/ T52 w 46"/>
                  <a:gd name="T54" fmla="+- 0 6504 6446"/>
                  <a:gd name="T55" fmla="*/ 6504 h 70"/>
                  <a:gd name="T56" fmla="+- 0 7638 7593"/>
                  <a:gd name="T57" fmla="*/ T56 w 46"/>
                  <a:gd name="T58" fmla="+- 0 6499 6446"/>
                  <a:gd name="T59" fmla="*/ 6499 h 70"/>
                  <a:gd name="T60" fmla="+- 0 7636 7593"/>
                  <a:gd name="T61" fmla="*/ T60 w 46"/>
                  <a:gd name="T62" fmla="+- 0 6497 6446"/>
                  <a:gd name="T63" fmla="*/ 6497 h 70"/>
                  <a:gd name="T64" fmla="+- 0 7631 7593"/>
                  <a:gd name="T65" fmla="*/ T64 w 46"/>
                  <a:gd name="T66" fmla="+- 0 6494 6446"/>
                  <a:gd name="T67" fmla="*/ 6494 h 70"/>
                  <a:gd name="T68" fmla="+- 0 7626 7593"/>
                  <a:gd name="T69" fmla="*/ T68 w 46"/>
                  <a:gd name="T70" fmla="+- 0 6494 6446"/>
                  <a:gd name="T71" fmla="*/ 6494 h 70"/>
                  <a:gd name="T72" fmla="+- 0 7629 7593"/>
                  <a:gd name="T73" fmla="*/ T72 w 46"/>
                  <a:gd name="T74" fmla="+- 0 6473 6446"/>
                  <a:gd name="T75" fmla="*/ 6473 h 70"/>
                  <a:gd name="T76" fmla="+- 0 7626 7593"/>
                  <a:gd name="T77" fmla="*/ T76 w 46"/>
                  <a:gd name="T78" fmla="+- 0 6468 6446"/>
                  <a:gd name="T79" fmla="*/ 6468 h 70"/>
                  <a:gd name="T80" fmla="+- 0 7624 7593"/>
                  <a:gd name="T81" fmla="*/ T80 w 46"/>
                  <a:gd name="T82" fmla="+- 0 6463 6446"/>
                  <a:gd name="T83" fmla="*/ 6463 h 70"/>
                  <a:gd name="T84" fmla="+- 0 7619 7593"/>
                  <a:gd name="T85" fmla="*/ T84 w 46"/>
                  <a:gd name="T86" fmla="+- 0 6461 6446"/>
                  <a:gd name="T87" fmla="*/ 6461 h 70"/>
                  <a:gd name="T88" fmla="+- 0 7619 7593"/>
                  <a:gd name="T89" fmla="*/ T88 w 46"/>
                  <a:gd name="T90" fmla="+- 0 6456 6446"/>
                  <a:gd name="T91" fmla="*/ 6456 h 70"/>
                  <a:gd name="T92" fmla="+- 0 7622 7593"/>
                  <a:gd name="T93" fmla="*/ T92 w 46"/>
                  <a:gd name="T94" fmla="+- 0 6454 6446"/>
                  <a:gd name="T95" fmla="*/ 6454 h 70"/>
                  <a:gd name="T96" fmla="+- 0 7619 7593"/>
                  <a:gd name="T97" fmla="*/ T96 w 46"/>
                  <a:gd name="T98" fmla="+- 0 6451 6446"/>
                  <a:gd name="T99" fmla="*/ 6451 h 70"/>
                  <a:gd name="T100" fmla="+- 0 7617 7593"/>
                  <a:gd name="T101" fmla="*/ T100 w 46"/>
                  <a:gd name="T102" fmla="+- 0 6446 6446"/>
                  <a:gd name="T103" fmla="*/ 6446 h 70"/>
                  <a:gd name="T104" fmla="+- 0 7614 7593"/>
                  <a:gd name="T105" fmla="*/ T104 w 46"/>
                  <a:gd name="T106" fmla="+- 0 6449 6446"/>
                  <a:gd name="T107" fmla="*/ 6449 h 70"/>
                  <a:gd name="T108" fmla="+- 0 7612 7593"/>
                  <a:gd name="T109" fmla="*/ T108 w 46"/>
                  <a:gd name="T110" fmla="+- 0 6451 6446"/>
                  <a:gd name="T111" fmla="*/ 6451 h 70"/>
                  <a:gd name="T112" fmla="+- 0 7612 7593"/>
                  <a:gd name="T113" fmla="*/ T112 w 46"/>
                  <a:gd name="T114" fmla="+- 0 6456 6446"/>
                  <a:gd name="T115" fmla="*/ 6456 h 70"/>
                  <a:gd name="T116" fmla="+- 0 7614 7593"/>
                  <a:gd name="T117" fmla="*/ T116 w 46"/>
                  <a:gd name="T118" fmla="+- 0 6458 6446"/>
                  <a:gd name="T119" fmla="*/ 6458 h 70"/>
                  <a:gd name="T120" fmla="+- 0 7610 7593"/>
                  <a:gd name="T121" fmla="*/ T120 w 46"/>
                  <a:gd name="T122" fmla="+- 0 6461 6446"/>
                  <a:gd name="T123" fmla="*/ 6461 h 70"/>
                  <a:gd name="T124" fmla="+- 0 7607 7593"/>
                  <a:gd name="T125" fmla="*/ T124 w 46"/>
                  <a:gd name="T126" fmla="+- 0 6466 6446"/>
                  <a:gd name="T127" fmla="*/ 6466 h 70"/>
                  <a:gd name="T128" fmla="+- 0 7605 7593"/>
                  <a:gd name="T129" fmla="*/ T128 w 46"/>
                  <a:gd name="T130" fmla="+- 0 6468 6446"/>
                  <a:gd name="T131" fmla="*/ 6468 h 70"/>
                  <a:gd name="T132" fmla="+- 0 7602 7593"/>
                  <a:gd name="T133" fmla="*/ T132 w 46"/>
                  <a:gd name="T134" fmla="+- 0 6473 6446"/>
                  <a:gd name="T135" fmla="*/ 6473 h 70"/>
                  <a:gd name="T136" fmla="+- 0 7602 7593"/>
                  <a:gd name="T137" fmla="*/ T136 w 46"/>
                  <a:gd name="T138" fmla="+- 0 6490 6446"/>
                  <a:gd name="T139" fmla="*/ 6490 h 70"/>
                  <a:gd name="T140" fmla="+- 0 7605 7593"/>
                  <a:gd name="T141" fmla="*/ T140 w 46"/>
                  <a:gd name="T142" fmla="+- 0 6494 6446"/>
                  <a:gd name="T143" fmla="*/ 649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6" h="70">
                    <a:moveTo>
                      <a:pt x="12" y="48"/>
                    </a:moveTo>
                    <a:lnTo>
                      <a:pt x="9" y="48"/>
                    </a:lnTo>
                    <a:lnTo>
                      <a:pt x="7" y="48"/>
                    </a:lnTo>
                    <a:lnTo>
                      <a:pt x="5" y="51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2" y="63"/>
                    </a:lnTo>
                    <a:lnTo>
                      <a:pt x="2" y="65"/>
                    </a:lnTo>
                    <a:lnTo>
                      <a:pt x="5" y="65"/>
                    </a:lnTo>
                    <a:lnTo>
                      <a:pt x="7" y="68"/>
                    </a:lnTo>
                    <a:lnTo>
                      <a:pt x="9" y="68"/>
                    </a:lnTo>
                    <a:lnTo>
                      <a:pt x="12" y="68"/>
                    </a:lnTo>
                    <a:lnTo>
                      <a:pt x="14" y="70"/>
                    </a:lnTo>
                    <a:lnTo>
                      <a:pt x="31" y="70"/>
                    </a:lnTo>
                    <a:lnTo>
                      <a:pt x="33" y="68"/>
                    </a:lnTo>
                    <a:lnTo>
                      <a:pt x="36" y="68"/>
                    </a:lnTo>
                    <a:lnTo>
                      <a:pt x="38" y="68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3" y="63"/>
                    </a:lnTo>
                    <a:lnTo>
                      <a:pt x="45" y="63"/>
                    </a:lnTo>
                    <a:lnTo>
                      <a:pt x="45" y="60"/>
                    </a:lnTo>
                    <a:lnTo>
                      <a:pt x="45" y="58"/>
                    </a:lnTo>
                    <a:lnTo>
                      <a:pt x="45" y="56"/>
                    </a:lnTo>
                    <a:lnTo>
                      <a:pt x="45" y="53"/>
                    </a:lnTo>
                    <a:lnTo>
                      <a:pt x="43" y="53"/>
                    </a:lnTo>
                    <a:lnTo>
                      <a:pt x="43" y="51"/>
                    </a:lnTo>
                    <a:lnTo>
                      <a:pt x="41" y="51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3" y="48"/>
                    </a:lnTo>
                    <a:lnTo>
                      <a:pt x="36" y="46"/>
                    </a:lnTo>
                    <a:lnTo>
                      <a:pt x="36" y="27"/>
                    </a:lnTo>
                    <a:lnTo>
                      <a:pt x="33" y="24"/>
                    </a:lnTo>
                    <a:lnTo>
                      <a:pt x="33" y="22"/>
                    </a:lnTo>
                    <a:lnTo>
                      <a:pt x="33" y="20"/>
                    </a:lnTo>
                    <a:lnTo>
                      <a:pt x="31" y="17"/>
                    </a:lnTo>
                    <a:lnTo>
                      <a:pt x="29" y="15"/>
                    </a:lnTo>
                    <a:lnTo>
                      <a:pt x="26" y="15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9" y="10"/>
                    </a:lnTo>
                    <a:lnTo>
                      <a:pt x="29" y="8"/>
                    </a:lnTo>
                    <a:lnTo>
                      <a:pt x="29" y="5"/>
                    </a:lnTo>
                    <a:lnTo>
                      <a:pt x="26" y="5"/>
                    </a:lnTo>
                    <a:lnTo>
                      <a:pt x="26" y="3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4" y="17"/>
                    </a:lnTo>
                    <a:lnTo>
                      <a:pt x="14" y="20"/>
                    </a:lnTo>
                    <a:lnTo>
                      <a:pt x="12" y="20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9" y="27"/>
                    </a:lnTo>
                    <a:lnTo>
                      <a:pt x="9" y="29"/>
                    </a:lnTo>
                    <a:lnTo>
                      <a:pt x="9" y="44"/>
                    </a:lnTo>
                    <a:lnTo>
                      <a:pt x="12" y="46"/>
                    </a:lnTo>
                    <a:lnTo>
                      <a:pt x="1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47" name="Group 12889"/>
            <p:cNvGrpSpPr>
              <a:grpSpLocks/>
            </p:cNvGrpSpPr>
            <p:nvPr/>
          </p:nvGrpSpPr>
          <p:grpSpPr bwMode="auto">
            <a:xfrm>
              <a:off x="7617" y="6516"/>
              <a:ext cx="14" cy="12"/>
              <a:chOff x="7617" y="6516"/>
              <a:chExt cx="14" cy="12"/>
            </a:xfrm>
          </p:grpSpPr>
          <p:sp>
            <p:nvSpPr>
              <p:cNvPr id="19608" name="Freeform 12890"/>
              <p:cNvSpPr>
                <a:spLocks/>
              </p:cNvSpPr>
              <p:nvPr/>
            </p:nvSpPr>
            <p:spPr bwMode="auto">
              <a:xfrm>
                <a:off x="7617" y="6516"/>
                <a:ext cx="14" cy="12"/>
              </a:xfrm>
              <a:custGeom>
                <a:avLst/>
                <a:gdLst>
                  <a:gd name="T0" fmla="+- 0 7617 7617"/>
                  <a:gd name="T1" fmla="*/ T0 w 14"/>
                  <a:gd name="T2" fmla="+- 0 6516 6516"/>
                  <a:gd name="T3" fmla="*/ 6516 h 12"/>
                  <a:gd name="T4" fmla="+- 0 7617 7617"/>
                  <a:gd name="T5" fmla="*/ T4 w 14"/>
                  <a:gd name="T6" fmla="+- 0 6528 6516"/>
                  <a:gd name="T7" fmla="*/ 6528 h 12"/>
                  <a:gd name="T8" fmla="+- 0 7631 7617"/>
                  <a:gd name="T9" fmla="*/ T8 w 14"/>
                  <a:gd name="T10" fmla="+- 0 6528 6516"/>
                  <a:gd name="T11" fmla="*/ 6528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4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48" name="Group 12891"/>
            <p:cNvGrpSpPr>
              <a:grpSpLocks/>
            </p:cNvGrpSpPr>
            <p:nvPr/>
          </p:nvGrpSpPr>
          <p:grpSpPr bwMode="auto">
            <a:xfrm>
              <a:off x="7696" y="6770"/>
              <a:ext cx="48" cy="70"/>
              <a:chOff x="7696" y="6770"/>
              <a:chExt cx="48" cy="70"/>
            </a:xfrm>
          </p:grpSpPr>
          <p:sp>
            <p:nvSpPr>
              <p:cNvPr id="19607" name="Freeform 12892"/>
              <p:cNvSpPr>
                <a:spLocks/>
              </p:cNvSpPr>
              <p:nvPr/>
            </p:nvSpPr>
            <p:spPr bwMode="auto">
              <a:xfrm>
                <a:off x="7696" y="6770"/>
                <a:ext cx="48" cy="70"/>
              </a:xfrm>
              <a:custGeom>
                <a:avLst/>
                <a:gdLst>
                  <a:gd name="T0" fmla="+- 0 7708 7696"/>
                  <a:gd name="T1" fmla="*/ T0 w 48"/>
                  <a:gd name="T2" fmla="+- 0 6816 6770"/>
                  <a:gd name="T3" fmla="*/ 6816 h 70"/>
                  <a:gd name="T4" fmla="+- 0 7703 7696"/>
                  <a:gd name="T5" fmla="*/ T4 w 48"/>
                  <a:gd name="T6" fmla="+- 0 6818 6770"/>
                  <a:gd name="T7" fmla="*/ 6818 h 70"/>
                  <a:gd name="T8" fmla="+- 0 7698 7696"/>
                  <a:gd name="T9" fmla="*/ T8 w 48"/>
                  <a:gd name="T10" fmla="+- 0 6823 6770"/>
                  <a:gd name="T11" fmla="*/ 6823 h 70"/>
                  <a:gd name="T12" fmla="+- 0 7696 7696"/>
                  <a:gd name="T13" fmla="*/ T12 w 48"/>
                  <a:gd name="T14" fmla="+- 0 6826 6770"/>
                  <a:gd name="T15" fmla="*/ 6826 h 70"/>
                  <a:gd name="T16" fmla="+- 0 7698 7696"/>
                  <a:gd name="T17" fmla="*/ T16 w 48"/>
                  <a:gd name="T18" fmla="+- 0 6830 6770"/>
                  <a:gd name="T19" fmla="*/ 6830 h 70"/>
                  <a:gd name="T20" fmla="+- 0 7701 7696"/>
                  <a:gd name="T21" fmla="*/ T20 w 48"/>
                  <a:gd name="T22" fmla="+- 0 6833 6770"/>
                  <a:gd name="T23" fmla="*/ 6833 h 70"/>
                  <a:gd name="T24" fmla="+- 0 7703 7696"/>
                  <a:gd name="T25" fmla="*/ T24 w 48"/>
                  <a:gd name="T26" fmla="+- 0 6835 6770"/>
                  <a:gd name="T27" fmla="*/ 6835 h 70"/>
                  <a:gd name="T28" fmla="+- 0 7708 7696"/>
                  <a:gd name="T29" fmla="*/ T28 w 48"/>
                  <a:gd name="T30" fmla="+- 0 6838 6770"/>
                  <a:gd name="T31" fmla="*/ 6838 h 70"/>
                  <a:gd name="T32" fmla="+- 0 7713 7696"/>
                  <a:gd name="T33" fmla="*/ T32 w 48"/>
                  <a:gd name="T34" fmla="+- 0 6838 6770"/>
                  <a:gd name="T35" fmla="*/ 6838 h 70"/>
                  <a:gd name="T36" fmla="+- 0 7718 7696"/>
                  <a:gd name="T37" fmla="*/ T36 w 48"/>
                  <a:gd name="T38" fmla="+- 0 6840 6770"/>
                  <a:gd name="T39" fmla="*/ 6840 h 70"/>
                  <a:gd name="T40" fmla="+- 0 7722 7696"/>
                  <a:gd name="T41" fmla="*/ T40 w 48"/>
                  <a:gd name="T42" fmla="+- 0 6840 6770"/>
                  <a:gd name="T43" fmla="*/ 6840 h 70"/>
                  <a:gd name="T44" fmla="+- 0 7727 7696"/>
                  <a:gd name="T45" fmla="*/ T44 w 48"/>
                  <a:gd name="T46" fmla="+- 0 6838 6770"/>
                  <a:gd name="T47" fmla="*/ 6838 h 70"/>
                  <a:gd name="T48" fmla="+- 0 7732 7696"/>
                  <a:gd name="T49" fmla="*/ T48 w 48"/>
                  <a:gd name="T50" fmla="+- 0 6838 6770"/>
                  <a:gd name="T51" fmla="*/ 6838 h 70"/>
                  <a:gd name="T52" fmla="+- 0 7737 7696"/>
                  <a:gd name="T53" fmla="*/ T52 w 48"/>
                  <a:gd name="T54" fmla="+- 0 6835 6770"/>
                  <a:gd name="T55" fmla="*/ 6835 h 70"/>
                  <a:gd name="T56" fmla="+- 0 7742 7696"/>
                  <a:gd name="T57" fmla="*/ T56 w 48"/>
                  <a:gd name="T58" fmla="+- 0 6833 6770"/>
                  <a:gd name="T59" fmla="*/ 6833 h 70"/>
                  <a:gd name="T60" fmla="+- 0 7744 7696"/>
                  <a:gd name="T61" fmla="*/ T60 w 48"/>
                  <a:gd name="T62" fmla="+- 0 6830 6770"/>
                  <a:gd name="T63" fmla="*/ 6830 h 70"/>
                  <a:gd name="T64" fmla="+- 0 7744 7696"/>
                  <a:gd name="T65" fmla="*/ T64 w 48"/>
                  <a:gd name="T66" fmla="+- 0 6826 6770"/>
                  <a:gd name="T67" fmla="*/ 6826 h 70"/>
                  <a:gd name="T68" fmla="+- 0 7742 7696"/>
                  <a:gd name="T69" fmla="*/ T68 w 48"/>
                  <a:gd name="T70" fmla="+- 0 6823 6770"/>
                  <a:gd name="T71" fmla="*/ 6823 h 70"/>
                  <a:gd name="T72" fmla="+- 0 7739 7696"/>
                  <a:gd name="T73" fmla="*/ T72 w 48"/>
                  <a:gd name="T74" fmla="+- 0 6821 6770"/>
                  <a:gd name="T75" fmla="*/ 6821 h 70"/>
                  <a:gd name="T76" fmla="+- 0 7737 7696"/>
                  <a:gd name="T77" fmla="*/ T76 w 48"/>
                  <a:gd name="T78" fmla="+- 0 6818 6770"/>
                  <a:gd name="T79" fmla="*/ 6818 h 70"/>
                  <a:gd name="T80" fmla="+- 0 7734 7696"/>
                  <a:gd name="T81" fmla="*/ T80 w 48"/>
                  <a:gd name="T82" fmla="+- 0 6816 6770"/>
                  <a:gd name="T83" fmla="*/ 6816 h 70"/>
                  <a:gd name="T84" fmla="+- 0 7734 7696"/>
                  <a:gd name="T85" fmla="*/ T84 w 48"/>
                  <a:gd name="T86" fmla="+- 0 6814 6770"/>
                  <a:gd name="T87" fmla="*/ 6814 h 70"/>
                  <a:gd name="T88" fmla="+- 0 7734 7696"/>
                  <a:gd name="T89" fmla="*/ T88 w 48"/>
                  <a:gd name="T90" fmla="+- 0 6797 6770"/>
                  <a:gd name="T91" fmla="*/ 6797 h 70"/>
                  <a:gd name="T92" fmla="+- 0 7732 7696"/>
                  <a:gd name="T93" fmla="*/ T92 w 48"/>
                  <a:gd name="T94" fmla="+- 0 6792 6770"/>
                  <a:gd name="T95" fmla="*/ 6792 h 70"/>
                  <a:gd name="T96" fmla="+- 0 7730 7696"/>
                  <a:gd name="T97" fmla="*/ T96 w 48"/>
                  <a:gd name="T98" fmla="+- 0 6790 6770"/>
                  <a:gd name="T99" fmla="*/ 6790 h 70"/>
                  <a:gd name="T100" fmla="+- 0 7727 7696"/>
                  <a:gd name="T101" fmla="*/ T100 w 48"/>
                  <a:gd name="T102" fmla="+- 0 6785 6770"/>
                  <a:gd name="T103" fmla="*/ 6785 h 70"/>
                  <a:gd name="T104" fmla="+- 0 7725 7696"/>
                  <a:gd name="T105" fmla="*/ T104 w 48"/>
                  <a:gd name="T106" fmla="+- 0 6782 6770"/>
                  <a:gd name="T107" fmla="*/ 6782 h 70"/>
                  <a:gd name="T108" fmla="+- 0 7725 7696"/>
                  <a:gd name="T109" fmla="*/ T108 w 48"/>
                  <a:gd name="T110" fmla="+- 0 6782 6770"/>
                  <a:gd name="T111" fmla="*/ 6782 h 70"/>
                  <a:gd name="T112" fmla="+- 0 7725 7696"/>
                  <a:gd name="T113" fmla="*/ T112 w 48"/>
                  <a:gd name="T114" fmla="+- 0 6778 6770"/>
                  <a:gd name="T115" fmla="*/ 6778 h 70"/>
                  <a:gd name="T116" fmla="+- 0 7725 7696"/>
                  <a:gd name="T117" fmla="*/ T116 w 48"/>
                  <a:gd name="T118" fmla="+- 0 6773 6770"/>
                  <a:gd name="T119" fmla="*/ 6773 h 70"/>
                  <a:gd name="T120" fmla="+- 0 7720 7696"/>
                  <a:gd name="T121" fmla="*/ T120 w 48"/>
                  <a:gd name="T122" fmla="+- 0 6770 6770"/>
                  <a:gd name="T123" fmla="*/ 6770 h 70"/>
                  <a:gd name="T124" fmla="+- 0 7718 7696"/>
                  <a:gd name="T125" fmla="*/ T124 w 48"/>
                  <a:gd name="T126" fmla="+- 0 6773 6770"/>
                  <a:gd name="T127" fmla="*/ 6773 h 70"/>
                  <a:gd name="T128" fmla="+- 0 7715 7696"/>
                  <a:gd name="T129" fmla="*/ T128 w 48"/>
                  <a:gd name="T130" fmla="+- 0 6775 6770"/>
                  <a:gd name="T131" fmla="*/ 6775 h 70"/>
                  <a:gd name="T132" fmla="+- 0 7718 7696"/>
                  <a:gd name="T133" fmla="*/ T132 w 48"/>
                  <a:gd name="T134" fmla="+- 0 6780 6770"/>
                  <a:gd name="T135" fmla="*/ 6780 h 70"/>
                  <a:gd name="T136" fmla="+- 0 7715 7696"/>
                  <a:gd name="T137" fmla="*/ T136 w 48"/>
                  <a:gd name="T138" fmla="+- 0 6785 6770"/>
                  <a:gd name="T139" fmla="*/ 6785 h 70"/>
                  <a:gd name="T140" fmla="+- 0 7710 7696"/>
                  <a:gd name="T141" fmla="*/ T140 w 48"/>
                  <a:gd name="T142" fmla="+- 0 6790 6770"/>
                  <a:gd name="T143" fmla="*/ 6790 h 70"/>
                  <a:gd name="T144" fmla="+- 0 7708 7696"/>
                  <a:gd name="T145" fmla="*/ T144 w 48"/>
                  <a:gd name="T146" fmla="+- 0 6794 6770"/>
                  <a:gd name="T147" fmla="*/ 6794 h 70"/>
                  <a:gd name="T148" fmla="+- 0 7708 7696"/>
                  <a:gd name="T149" fmla="*/ T148 w 48"/>
                  <a:gd name="T150" fmla="+- 0 6799 6770"/>
                  <a:gd name="T151" fmla="*/ 6799 h 70"/>
                  <a:gd name="T152" fmla="+- 0 7710 7696"/>
                  <a:gd name="T153" fmla="*/ T152 w 48"/>
                  <a:gd name="T154" fmla="+- 0 6816 6770"/>
                  <a:gd name="T155" fmla="*/ 6816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</a:cxnLst>
                <a:rect l="0" t="0" r="r" b="b"/>
                <a:pathLst>
                  <a:path w="48" h="70">
                    <a:moveTo>
                      <a:pt x="14" y="46"/>
                    </a:moveTo>
                    <a:lnTo>
                      <a:pt x="12" y="46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5" y="51"/>
                    </a:lnTo>
                    <a:lnTo>
                      <a:pt x="2" y="53"/>
                    </a:lnTo>
                    <a:lnTo>
                      <a:pt x="2" y="56"/>
                    </a:lnTo>
                    <a:lnTo>
                      <a:pt x="0" y="56"/>
                    </a:lnTo>
                    <a:lnTo>
                      <a:pt x="0" y="58"/>
                    </a:lnTo>
                    <a:lnTo>
                      <a:pt x="2" y="60"/>
                    </a:lnTo>
                    <a:lnTo>
                      <a:pt x="2" y="63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10" y="68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17" y="68"/>
                    </a:lnTo>
                    <a:lnTo>
                      <a:pt x="19" y="68"/>
                    </a:lnTo>
                    <a:lnTo>
                      <a:pt x="22" y="70"/>
                    </a:lnTo>
                    <a:lnTo>
                      <a:pt x="24" y="70"/>
                    </a:lnTo>
                    <a:lnTo>
                      <a:pt x="26" y="70"/>
                    </a:lnTo>
                    <a:lnTo>
                      <a:pt x="29" y="70"/>
                    </a:lnTo>
                    <a:lnTo>
                      <a:pt x="31" y="68"/>
                    </a:lnTo>
                    <a:lnTo>
                      <a:pt x="34" y="68"/>
                    </a:lnTo>
                    <a:lnTo>
                      <a:pt x="36" y="68"/>
                    </a:lnTo>
                    <a:lnTo>
                      <a:pt x="38" y="68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6" y="63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6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6" y="51"/>
                    </a:lnTo>
                    <a:lnTo>
                      <a:pt x="43" y="51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8" y="44"/>
                    </a:lnTo>
                    <a:lnTo>
                      <a:pt x="38" y="41"/>
                    </a:lnTo>
                    <a:lnTo>
                      <a:pt x="38" y="27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20"/>
                    </a:lnTo>
                    <a:lnTo>
                      <a:pt x="34" y="20"/>
                    </a:lnTo>
                    <a:lnTo>
                      <a:pt x="34" y="17"/>
                    </a:lnTo>
                    <a:lnTo>
                      <a:pt x="31" y="1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8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3"/>
                    </a:lnTo>
                    <a:lnTo>
                      <a:pt x="22" y="5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19" y="15"/>
                    </a:lnTo>
                    <a:lnTo>
                      <a:pt x="17" y="17"/>
                    </a:lnTo>
                    <a:lnTo>
                      <a:pt x="14" y="20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2" y="29"/>
                    </a:lnTo>
                    <a:lnTo>
                      <a:pt x="12" y="46"/>
                    </a:lnTo>
                    <a:lnTo>
                      <a:pt x="14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49" name="Group 12893"/>
            <p:cNvGrpSpPr>
              <a:grpSpLocks/>
            </p:cNvGrpSpPr>
            <p:nvPr/>
          </p:nvGrpSpPr>
          <p:grpSpPr bwMode="auto">
            <a:xfrm>
              <a:off x="7720" y="6840"/>
              <a:ext cx="17" cy="12"/>
              <a:chOff x="7720" y="6840"/>
              <a:chExt cx="17" cy="12"/>
            </a:xfrm>
          </p:grpSpPr>
          <p:sp>
            <p:nvSpPr>
              <p:cNvPr id="19606" name="Freeform 12894"/>
              <p:cNvSpPr>
                <a:spLocks/>
              </p:cNvSpPr>
              <p:nvPr/>
            </p:nvSpPr>
            <p:spPr bwMode="auto">
              <a:xfrm>
                <a:off x="7720" y="6840"/>
                <a:ext cx="17" cy="12"/>
              </a:xfrm>
              <a:custGeom>
                <a:avLst/>
                <a:gdLst>
                  <a:gd name="T0" fmla="+- 0 7720 7720"/>
                  <a:gd name="T1" fmla="*/ T0 w 17"/>
                  <a:gd name="T2" fmla="+- 0 6840 6840"/>
                  <a:gd name="T3" fmla="*/ 6840 h 12"/>
                  <a:gd name="T4" fmla="+- 0 7720 7720"/>
                  <a:gd name="T5" fmla="*/ T4 w 17"/>
                  <a:gd name="T6" fmla="+- 0 6852 6840"/>
                  <a:gd name="T7" fmla="*/ 6852 h 12"/>
                  <a:gd name="T8" fmla="+- 0 7737 7720"/>
                  <a:gd name="T9" fmla="*/ T8 w 17"/>
                  <a:gd name="T10" fmla="+- 0 6852 6840"/>
                  <a:gd name="T11" fmla="*/ 6852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50" name="Group 12895"/>
            <p:cNvGrpSpPr>
              <a:grpSpLocks/>
            </p:cNvGrpSpPr>
            <p:nvPr/>
          </p:nvGrpSpPr>
          <p:grpSpPr bwMode="auto">
            <a:xfrm>
              <a:off x="7382" y="6840"/>
              <a:ext cx="48" cy="70"/>
              <a:chOff x="7382" y="6840"/>
              <a:chExt cx="48" cy="70"/>
            </a:xfrm>
          </p:grpSpPr>
          <p:sp>
            <p:nvSpPr>
              <p:cNvPr id="19605" name="Freeform 12896"/>
              <p:cNvSpPr>
                <a:spLocks/>
              </p:cNvSpPr>
              <p:nvPr/>
            </p:nvSpPr>
            <p:spPr bwMode="auto">
              <a:xfrm>
                <a:off x="7382" y="6840"/>
                <a:ext cx="48" cy="70"/>
              </a:xfrm>
              <a:custGeom>
                <a:avLst/>
                <a:gdLst>
                  <a:gd name="T0" fmla="+- 0 7394 7382"/>
                  <a:gd name="T1" fmla="*/ T0 w 48"/>
                  <a:gd name="T2" fmla="+- 0 6888 6840"/>
                  <a:gd name="T3" fmla="*/ 6888 h 70"/>
                  <a:gd name="T4" fmla="+- 0 7389 7382"/>
                  <a:gd name="T5" fmla="*/ T4 w 48"/>
                  <a:gd name="T6" fmla="+- 0 6888 6840"/>
                  <a:gd name="T7" fmla="*/ 6888 h 70"/>
                  <a:gd name="T8" fmla="+- 0 7384 7382"/>
                  <a:gd name="T9" fmla="*/ T8 w 48"/>
                  <a:gd name="T10" fmla="+- 0 6890 6840"/>
                  <a:gd name="T11" fmla="*/ 6890 h 70"/>
                  <a:gd name="T12" fmla="+- 0 7384 7382"/>
                  <a:gd name="T13" fmla="*/ T12 w 48"/>
                  <a:gd name="T14" fmla="+- 0 6895 6840"/>
                  <a:gd name="T15" fmla="*/ 6895 h 70"/>
                  <a:gd name="T16" fmla="+- 0 7382 7382"/>
                  <a:gd name="T17" fmla="*/ T16 w 48"/>
                  <a:gd name="T18" fmla="+- 0 6898 6840"/>
                  <a:gd name="T19" fmla="*/ 6898 h 70"/>
                  <a:gd name="T20" fmla="+- 0 7384 7382"/>
                  <a:gd name="T21" fmla="*/ T20 w 48"/>
                  <a:gd name="T22" fmla="+- 0 6900 6840"/>
                  <a:gd name="T23" fmla="*/ 6900 h 70"/>
                  <a:gd name="T24" fmla="+- 0 7386 7382"/>
                  <a:gd name="T25" fmla="*/ T24 w 48"/>
                  <a:gd name="T26" fmla="+- 0 6902 6840"/>
                  <a:gd name="T27" fmla="*/ 6902 h 70"/>
                  <a:gd name="T28" fmla="+- 0 7389 7382"/>
                  <a:gd name="T29" fmla="*/ T28 w 48"/>
                  <a:gd name="T30" fmla="+- 0 6905 6840"/>
                  <a:gd name="T31" fmla="*/ 6905 h 70"/>
                  <a:gd name="T32" fmla="+- 0 7394 7382"/>
                  <a:gd name="T33" fmla="*/ T32 w 48"/>
                  <a:gd name="T34" fmla="+- 0 6907 6840"/>
                  <a:gd name="T35" fmla="*/ 6907 h 70"/>
                  <a:gd name="T36" fmla="+- 0 7398 7382"/>
                  <a:gd name="T37" fmla="*/ T36 w 48"/>
                  <a:gd name="T38" fmla="+- 0 6907 6840"/>
                  <a:gd name="T39" fmla="*/ 6907 h 70"/>
                  <a:gd name="T40" fmla="+- 0 7403 7382"/>
                  <a:gd name="T41" fmla="*/ T40 w 48"/>
                  <a:gd name="T42" fmla="+- 0 6910 6840"/>
                  <a:gd name="T43" fmla="*/ 6910 h 70"/>
                  <a:gd name="T44" fmla="+- 0 7408 7382"/>
                  <a:gd name="T45" fmla="*/ T44 w 48"/>
                  <a:gd name="T46" fmla="+- 0 6910 6840"/>
                  <a:gd name="T47" fmla="*/ 6910 h 70"/>
                  <a:gd name="T48" fmla="+- 0 7413 7382"/>
                  <a:gd name="T49" fmla="*/ T48 w 48"/>
                  <a:gd name="T50" fmla="+- 0 6910 6840"/>
                  <a:gd name="T51" fmla="*/ 6910 h 70"/>
                  <a:gd name="T52" fmla="+- 0 7415 7382"/>
                  <a:gd name="T53" fmla="*/ T52 w 48"/>
                  <a:gd name="T54" fmla="+- 0 6907 6840"/>
                  <a:gd name="T55" fmla="*/ 6907 h 70"/>
                  <a:gd name="T56" fmla="+- 0 7420 7382"/>
                  <a:gd name="T57" fmla="*/ T56 w 48"/>
                  <a:gd name="T58" fmla="+- 0 6907 6840"/>
                  <a:gd name="T59" fmla="*/ 6907 h 70"/>
                  <a:gd name="T60" fmla="+- 0 7425 7382"/>
                  <a:gd name="T61" fmla="*/ T60 w 48"/>
                  <a:gd name="T62" fmla="+- 0 6905 6840"/>
                  <a:gd name="T63" fmla="*/ 6905 h 70"/>
                  <a:gd name="T64" fmla="+- 0 7430 7382"/>
                  <a:gd name="T65" fmla="*/ T64 w 48"/>
                  <a:gd name="T66" fmla="+- 0 6900 6840"/>
                  <a:gd name="T67" fmla="*/ 6900 h 70"/>
                  <a:gd name="T68" fmla="+- 0 7430 7382"/>
                  <a:gd name="T69" fmla="*/ T68 w 48"/>
                  <a:gd name="T70" fmla="+- 0 6895 6840"/>
                  <a:gd name="T71" fmla="*/ 6895 h 70"/>
                  <a:gd name="T72" fmla="+- 0 7427 7382"/>
                  <a:gd name="T73" fmla="*/ T72 w 48"/>
                  <a:gd name="T74" fmla="+- 0 6890 6840"/>
                  <a:gd name="T75" fmla="*/ 6890 h 70"/>
                  <a:gd name="T76" fmla="+- 0 7422 7382"/>
                  <a:gd name="T77" fmla="*/ T76 w 48"/>
                  <a:gd name="T78" fmla="+- 0 6888 6840"/>
                  <a:gd name="T79" fmla="*/ 6888 h 70"/>
                  <a:gd name="T80" fmla="+- 0 7418 7382"/>
                  <a:gd name="T81" fmla="*/ T80 w 48"/>
                  <a:gd name="T82" fmla="+- 0 6888 6840"/>
                  <a:gd name="T83" fmla="*/ 6888 h 70"/>
                  <a:gd name="T84" fmla="+- 0 7418 7382"/>
                  <a:gd name="T85" fmla="*/ T84 w 48"/>
                  <a:gd name="T86" fmla="+- 0 6883 6840"/>
                  <a:gd name="T87" fmla="*/ 6883 h 70"/>
                  <a:gd name="T88" fmla="+- 0 7420 7382"/>
                  <a:gd name="T89" fmla="*/ T88 w 48"/>
                  <a:gd name="T90" fmla="+- 0 6869 6840"/>
                  <a:gd name="T91" fmla="*/ 6869 h 70"/>
                  <a:gd name="T92" fmla="+- 0 7418 7382"/>
                  <a:gd name="T93" fmla="*/ T92 w 48"/>
                  <a:gd name="T94" fmla="+- 0 6864 6840"/>
                  <a:gd name="T95" fmla="*/ 6864 h 70"/>
                  <a:gd name="T96" fmla="+- 0 7415 7382"/>
                  <a:gd name="T97" fmla="*/ T96 w 48"/>
                  <a:gd name="T98" fmla="+- 0 6859 6840"/>
                  <a:gd name="T99" fmla="*/ 6859 h 70"/>
                  <a:gd name="T100" fmla="+- 0 7413 7382"/>
                  <a:gd name="T101" fmla="*/ T100 w 48"/>
                  <a:gd name="T102" fmla="+- 0 6857 6840"/>
                  <a:gd name="T103" fmla="*/ 6857 h 70"/>
                  <a:gd name="T104" fmla="+- 0 7410 7382"/>
                  <a:gd name="T105" fmla="*/ T104 w 48"/>
                  <a:gd name="T106" fmla="+- 0 6854 6840"/>
                  <a:gd name="T107" fmla="*/ 6854 h 70"/>
                  <a:gd name="T108" fmla="+- 0 7408 7382"/>
                  <a:gd name="T109" fmla="*/ T108 w 48"/>
                  <a:gd name="T110" fmla="+- 0 6852 6840"/>
                  <a:gd name="T111" fmla="*/ 6852 h 70"/>
                  <a:gd name="T112" fmla="+- 0 7410 7382"/>
                  <a:gd name="T113" fmla="*/ T112 w 48"/>
                  <a:gd name="T114" fmla="+- 0 6850 6840"/>
                  <a:gd name="T115" fmla="*/ 6850 h 70"/>
                  <a:gd name="T116" fmla="+- 0 7410 7382"/>
                  <a:gd name="T117" fmla="*/ T116 w 48"/>
                  <a:gd name="T118" fmla="+- 0 6845 6840"/>
                  <a:gd name="T119" fmla="*/ 6845 h 70"/>
                  <a:gd name="T120" fmla="+- 0 7408 7382"/>
                  <a:gd name="T121" fmla="*/ T120 w 48"/>
                  <a:gd name="T122" fmla="+- 0 6842 6840"/>
                  <a:gd name="T123" fmla="*/ 6842 h 70"/>
                  <a:gd name="T124" fmla="+- 0 7406 7382"/>
                  <a:gd name="T125" fmla="*/ T124 w 48"/>
                  <a:gd name="T126" fmla="+- 0 6840 6840"/>
                  <a:gd name="T127" fmla="*/ 6840 h 70"/>
                  <a:gd name="T128" fmla="+- 0 7403 7382"/>
                  <a:gd name="T129" fmla="*/ T128 w 48"/>
                  <a:gd name="T130" fmla="+- 0 6842 6840"/>
                  <a:gd name="T131" fmla="*/ 6842 h 70"/>
                  <a:gd name="T132" fmla="+- 0 7401 7382"/>
                  <a:gd name="T133" fmla="*/ T132 w 48"/>
                  <a:gd name="T134" fmla="+- 0 6847 6840"/>
                  <a:gd name="T135" fmla="*/ 6847 h 70"/>
                  <a:gd name="T136" fmla="+- 0 7403 7382"/>
                  <a:gd name="T137" fmla="*/ T136 w 48"/>
                  <a:gd name="T138" fmla="+- 0 6850 6840"/>
                  <a:gd name="T139" fmla="*/ 6850 h 70"/>
                  <a:gd name="T140" fmla="+- 0 7401 7382"/>
                  <a:gd name="T141" fmla="*/ T140 w 48"/>
                  <a:gd name="T142" fmla="+- 0 6854 6840"/>
                  <a:gd name="T143" fmla="*/ 6854 h 70"/>
                  <a:gd name="T144" fmla="+- 0 7398 7382"/>
                  <a:gd name="T145" fmla="*/ T144 w 48"/>
                  <a:gd name="T146" fmla="+- 0 6857 6840"/>
                  <a:gd name="T147" fmla="*/ 6857 h 70"/>
                  <a:gd name="T148" fmla="+- 0 7396 7382"/>
                  <a:gd name="T149" fmla="*/ T148 w 48"/>
                  <a:gd name="T150" fmla="+- 0 6862 6840"/>
                  <a:gd name="T151" fmla="*/ 6862 h 70"/>
                  <a:gd name="T152" fmla="+- 0 7394 7382"/>
                  <a:gd name="T153" fmla="*/ T152 w 48"/>
                  <a:gd name="T154" fmla="+- 0 6866 6840"/>
                  <a:gd name="T155" fmla="*/ 6866 h 70"/>
                  <a:gd name="T156" fmla="+- 0 7394 7382"/>
                  <a:gd name="T157" fmla="*/ T156 w 48"/>
                  <a:gd name="T158" fmla="+- 0 6883 6840"/>
                  <a:gd name="T159" fmla="*/ 6883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48" h="70">
                    <a:moveTo>
                      <a:pt x="12" y="46"/>
                    </a:moveTo>
                    <a:lnTo>
                      <a:pt x="12" y="48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4" y="50"/>
                    </a:lnTo>
                    <a:lnTo>
                      <a:pt x="2" y="50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4" y="62"/>
                    </a:lnTo>
                    <a:lnTo>
                      <a:pt x="4" y="65"/>
                    </a:lnTo>
                    <a:lnTo>
                      <a:pt x="7" y="65"/>
                    </a:lnTo>
                    <a:lnTo>
                      <a:pt x="9" y="67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6" y="67"/>
                    </a:lnTo>
                    <a:lnTo>
                      <a:pt x="19" y="70"/>
                    </a:lnTo>
                    <a:lnTo>
                      <a:pt x="21" y="70"/>
                    </a:lnTo>
                    <a:lnTo>
                      <a:pt x="24" y="70"/>
                    </a:lnTo>
                    <a:lnTo>
                      <a:pt x="26" y="70"/>
                    </a:lnTo>
                    <a:lnTo>
                      <a:pt x="28" y="70"/>
                    </a:lnTo>
                    <a:lnTo>
                      <a:pt x="31" y="70"/>
                    </a:lnTo>
                    <a:lnTo>
                      <a:pt x="31" y="67"/>
                    </a:lnTo>
                    <a:lnTo>
                      <a:pt x="33" y="67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0" y="65"/>
                    </a:lnTo>
                    <a:lnTo>
                      <a:pt x="43" y="65"/>
                    </a:lnTo>
                    <a:lnTo>
                      <a:pt x="45" y="62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5" y="53"/>
                    </a:lnTo>
                    <a:lnTo>
                      <a:pt x="45" y="50"/>
                    </a:lnTo>
                    <a:lnTo>
                      <a:pt x="43" y="50"/>
                    </a:lnTo>
                    <a:lnTo>
                      <a:pt x="40" y="48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8" y="41"/>
                    </a:lnTo>
                    <a:lnTo>
                      <a:pt x="38" y="29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28" y="10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21" y="10"/>
                    </a:lnTo>
                    <a:lnTo>
                      <a:pt x="21" y="12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6" y="17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29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51" name="Group 12897"/>
            <p:cNvGrpSpPr>
              <a:grpSpLocks/>
            </p:cNvGrpSpPr>
            <p:nvPr/>
          </p:nvGrpSpPr>
          <p:grpSpPr bwMode="auto">
            <a:xfrm>
              <a:off x="7406" y="6910"/>
              <a:ext cx="17" cy="12"/>
              <a:chOff x="7406" y="6910"/>
              <a:chExt cx="17" cy="12"/>
            </a:xfrm>
          </p:grpSpPr>
          <p:sp>
            <p:nvSpPr>
              <p:cNvPr id="19604" name="Freeform 12898"/>
              <p:cNvSpPr>
                <a:spLocks/>
              </p:cNvSpPr>
              <p:nvPr/>
            </p:nvSpPr>
            <p:spPr bwMode="auto">
              <a:xfrm>
                <a:off x="7406" y="6910"/>
                <a:ext cx="17" cy="12"/>
              </a:xfrm>
              <a:custGeom>
                <a:avLst/>
                <a:gdLst>
                  <a:gd name="T0" fmla="+- 0 7406 7406"/>
                  <a:gd name="T1" fmla="*/ T0 w 17"/>
                  <a:gd name="T2" fmla="+- 0 6910 6910"/>
                  <a:gd name="T3" fmla="*/ 6910 h 12"/>
                  <a:gd name="T4" fmla="+- 0 7406 7406"/>
                  <a:gd name="T5" fmla="*/ T4 w 17"/>
                  <a:gd name="T6" fmla="+- 0 6922 6910"/>
                  <a:gd name="T7" fmla="*/ 6922 h 12"/>
                  <a:gd name="T8" fmla="+- 0 7422 7406"/>
                  <a:gd name="T9" fmla="*/ T8 w 17"/>
                  <a:gd name="T10" fmla="+- 0 6922 6910"/>
                  <a:gd name="T11" fmla="*/ 6922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6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52" name="Group 12899"/>
            <p:cNvGrpSpPr>
              <a:grpSpLocks/>
            </p:cNvGrpSpPr>
            <p:nvPr/>
          </p:nvGrpSpPr>
          <p:grpSpPr bwMode="auto">
            <a:xfrm>
              <a:off x="7278" y="7294"/>
              <a:ext cx="46" cy="70"/>
              <a:chOff x="7278" y="7294"/>
              <a:chExt cx="46" cy="70"/>
            </a:xfrm>
          </p:grpSpPr>
          <p:sp>
            <p:nvSpPr>
              <p:cNvPr id="19603" name="Freeform 12900"/>
              <p:cNvSpPr>
                <a:spLocks/>
              </p:cNvSpPr>
              <p:nvPr/>
            </p:nvSpPr>
            <p:spPr bwMode="auto">
              <a:xfrm>
                <a:off x="7278" y="7294"/>
                <a:ext cx="46" cy="70"/>
              </a:xfrm>
              <a:custGeom>
                <a:avLst/>
                <a:gdLst>
                  <a:gd name="T0" fmla="+- 0 7288 7278"/>
                  <a:gd name="T1" fmla="*/ T0 w 46"/>
                  <a:gd name="T2" fmla="+- 0 7342 7294"/>
                  <a:gd name="T3" fmla="*/ 7342 h 70"/>
                  <a:gd name="T4" fmla="+- 0 7283 7278"/>
                  <a:gd name="T5" fmla="*/ T4 w 46"/>
                  <a:gd name="T6" fmla="+- 0 7344 7294"/>
                  <a:gd name="T7" fmla="*/ 7344 h 70"/>
                  <a:gd name="T8" fmla="+- 0 7281 7278"/>
                  <a:gd name="T9" fmla="*/ T8 w 46"/>
                  <a:gd name="T10" fmla="+- 0 7346 7294"/>
                  <a:gd name="T11" fmla="*/ 7346 h 70"/>
                  <a:gd name="T12" fmla="+- 0 7278 7278"/>
                  <a:gd name="T13" fmla="*/ T12 w 46"/>
                  <a:gd name="T14" fmla="+- 0 7349 7294"/>
                  <a:gd name="T15" fmla="*/ 7349 h 70"/>
                  <a:gd name="T16" fmla="+- 0 7278 7278"/>
                  <a:gd name="T17" fmla="*/ T16 w 46"/>
                  <a:gd name="T18" fmla="+- 0 7354 7294"/>
                  <a:gd name="T19" fmla="*/ 7354 h 70"/>
                  <a:gd name="T20" fmla="+- 0 7281 7278"/>
                  <a:gd name="T21" fmla="*/ T20 w 46"/>
                  <a:gd name="T22" fmla="+- 0 7356 7294"/>
                  <a:gd name="T23" fmla="*/ 7356 h 70"/>
                  <a:gd name="T24" fmla="+- 0 7283 7278"/>
                  <a:gd name="T25" fmla="*/ T24 w 46"/>
                  <a:gd name="T26" fmla="+- 0 7358 7294"/>
                  <a:gd name="T27" fmla="*/ 7358 h 70"/>
                  <a:gd name="T28" fmla="+- 0 7288 7278"/>
                  <a:gd name="T29" fmla="*/ T28 w 46"/>
                  <a:gd name="T30" fmla="+- 0 7361 7294"/>
                  <a:gd name="T31" fmla="*/ 7361 h 70"/>
                  <a:gd name="T32" fmla="+- 0 7290 7278"/>
                  <a:gd name="T33" fmla="*/ T32 w 46"/>
                  <a:gd name="T34" fmla="+- 0 7363 7294"/>
                  <a:gd name="T35" fmla="*/ 7363 h 70"/>
                  <a:gd name="T36" fmla="+- 0 7312 7278"/>
                  <a:gd name="T37" fmla="*/ T36 w 46"/>
                  <a:gd name="T38" fmla="+- 0 7361 7294"/>
                  <a:gd name="T39" fmla="*/ 7361 h 70"/>
                  <a:gd name="T40" fmla="+- 0 7317 7278"/>
                  <a:gd name="T41" fmla="*/ T40 w 46"/>
                  <a:gd name="T42" fmla="+- 0 7361 7294"/>
                  <a:gd name="T43" fmla="*/ 7361 h 70"/>
                  <a:gd name="T44" fmla="+- 0 7322 7278"/>
                  <a:gd name="T45" fmla="*/ T44 w 46"/>
                  <a:gd name="T46" fmla="+- 0 7358 7294"/>
                  <a:gd name="T47" fmla="*/ 7358 h 70"/>
                  <a:gd name="T48" fmla="+- 0 7324 7278"/>
                  <a:gd name="T49" fmla="*/ T48 w 46"/>
                  <a:gd name="T50" fmla="+- 0 7356 7294"/>
                  <a:gd name="T51" fmla="*/ 7356 h 70"/>
                  <a:gd name="T52" fmla="+- 0 7324 7278"/>
                  <a:gd name="T53" fmla="*/ T52 w 46"/>
                  <a:gd name="T54" fmla="+- 0 7351 7294"/>
                  <a:gd name="T55" fmla="*/ 7351 h 70"/>
                  <a:gd name="T56" fmla="+- 0 7322 7278"/>
                  <a:gd name="T57" fmla="*/ T56 w 46"/>
                  <a:gd name="T58" fmla="+- 0 7346 7294"/>
                  <a:gd name="T59" fmla="*/ 7346 h 70"/>
                  <a:gd name="T60" fmla="+- 0 7319 7278"/>
                  <a:gd name="T61" fmla="*/ T60 w 46"/>
                  <a:gd name="T62" fmla="+- 0 7344 7294"/>
                  <a:gd name="T63" fmla="*/ 7344 h 70"/>
                  <a:gd name="T64" fmla="+- 0 7314 7278"/>
                  <a:gd name="T65" fmla="*/ T64 w 46"/>
                  <a:gd name="T66" fmla="+- 0 7342 7294"/>
                  <a:gd name="T67" fmla="*/ 7342 h 70"/>
                  <a:gd name="T68" fmla="+- 0 7312 7278"/>
                  <a:gd name="T69" fmla="*/ T68 w 46"/>
                  <a:gd name="T70" fmla="+- 0 7339 7294"/>
                  <a:gd name="T71" fmla="*/ 7339 h 70"/>
                  <a:gd name="T72" fmla="+- 0 7314 7278"/>
                  <a:gd name="T73" fmla="*/ T72 w 46"/>
                  <a:gd name="T74" fmla="+- 0 7334 7294"/>
                  <a:gd name="T75" fmla="*/ 7334 h 70"/>
                  <a:gd name="T76" fmla="+- 0 7314 7278"/>
                  <a:gd name="T77" fmla="*/ T76 w 46"/>
                  <a:gd name="T78" fmla="+- 0 7320 7294"/>
                  <a:gd name="T79" fmla="*/ 7320 h 70"/>
                  <a:gd name="T80" fmla="+- 0 7312 7278"/>
                  <a:gd name="T81" fmla="*/ T80 w 46"/>
                  <a:gd name="T82" fmla="+- 0 7315 7294"/>
                  <a:gd name="T83" fmla="*/ 7315 h 70"/>
                  <a:gd name="T84" fmla="+- 0 7310 7278"/>
                  <a:gd name="T85" fmla="*/ T84 w 46"/>
                  <a:gd name="T86" fmla="+- 0 7310 7294"/>
                  <a:gd name="T87" fmla="*/ 7310 h 70"/>
                  <a:gd name="T88" fmla="+- 0 7307 7278"/>
                  <a:gd name="T89" fmla="*/ T88 w 46"/>
                  <a:gd name="T90" fmla="+- 0 7308 7294"/>
                  <a:gd name="T91" fmla="*/ 7308 h 70"/>
                  <a:gd name="T92" fmla="+- 0 7305 7278"/>
                  <a:gd name="T93" fmla="*/ T92 w 46"/>
                  <a:gd name="T94" fmla="+- 0 7296 7294"/>
                  <a:gd name="T95" fmla="*/ 7296 h 70"/>
                  <a:gd name="T96" fmla="+- 0 7302 7278"/>
                  <a:gd name="T97" fmla="*/ T96 w 46"/>
                  <a:gd name="T98" fmla="+- 0 7294 7294"/>
                  <a:gd name="T99" fmla="*/ 7294 h 70"/>
                  <a:gd name="T100" fmla="+- 0 7298 7278"/>
                  <a:gd name="T101" fmla="*/ T100 w 46"/>
                  <a:gd name="T102" fmla="+- 0 7296 7294"/>
                  <a:gd name="T103" fmla="*/ 7296 h 70"/>
                  <a:gd name="T104" fmla="+- 0 7298 7278"/>
                  <a:gd name="T105" fmla="*/ T104 w 46"/>
                  <a:gd name="T106" fmla="+- 0 7301 7294"/>
                  <a:gd name="T107" fmla="*/ 7301 h 70"/>
                  <a:gd name="T108" fmla="+- 0 7298 7278"/>
                  <a:gd name="T109" fmla="*/ T108 w 46"/>
                  <a:gd name="T110" fmla="+- 0 7306 7294"/>
                  <a:gd name="T111" fmla="*/ 7306 h 70"/>
                  <a:gd name="T112" fmla="+- 0 7295 7278"/>
                  <a:gd name="T113" fmla="*/ T112 w 46"/>
                  <a:gd name="T114" fmla="+- 0 7308 7294"/>
                  <a:gd name="T115" fmla="*/ 7308 h 70"/>
                  <a:gd name="T116" fmla="+- 0 7293 7278"/>
                  <a:gd name="T117" fmla="*/ T116 w 46"/>
                  <a:gd name="T118" fmla="+- 0 7310 7294"/>
                  <a:gd name="T119" fmla="*/ 7310 h 70"/>
                  <a:gd name="T120" fmla="+- 0 7290 7278"/>
                  <a:gd name="T121" fmla="*/ T120 w 46"/>
                  <a:gd name="T122" fmla="+- 0 7315 7294"/>
                  <a:gd name="T123" fmla="*/ 7315 h 70"/>
                  <a:gd name="T124" fmla="+- 0 7288 7278"/>
                  <a:gd name="T125" fmla="*/ T124 w 46"/>
                  <a:gd name="T126" fmla="+- 0 7320 7294"/>
                  <a:gd name="T127" fmla="*/ 7320 h 70"/>
                  <a:gd name="T128" fmla="+- 0 7288 7278"/>
                  <a:gd name="T129" fmla="*/ T128 w 46"/>
                  <a:gd name="T130" fmla="+- 0 7337 7294"/>
                  <a:gd name="T131" fmla="*/ 7337 h 70"/>
                  <a:gd name="T132" fmla="+- 0 7290 7278"/>
                  <a:gd name="T133" fmla="*/ T132 w 46"/>
                  <a:gd name="T134" fmla="+- 0 7342 7294"/>
                  <a:gd name="T135" fmla="*/ 7342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46" h="70">
                    <a:moveTo>
                      <a:pt x="12" y="48"/>
                    </a:moveTo>
                    <a:lnTo>
                      <a:pt x="10" y="48"/>
                    </a:lnTo>
                    <a:lnTo>
                      <a:pt x="8" y="48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3" y="52"/>
                    </a:lnTo>
                    <a:lnTo>
                      <a:pt x="0" y="52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3" y="62"/>
                    </a:lnTo>
                    <a:lnTo>
                      <a:pt x="3" y="64"/>
                    </a:lnTo>
                    <a:lnTo>
                      <a:pt x="5" y="64"/>
                    </a:lnTo>
                    <a:lnTo>
                      <a:pt x="8" y="67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2" y="69"/>
                    </a:lnTo>
                    <a:lnTo>
                      <a:pt x="32" y="69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41" y="64"/>
                    </a:lnTo>
                    <a:lnTo>
                      <a:pt x="44" y="64"/>
                    </a:lnTo>
                    <a:lnTo>
                      <a:pt x="44" y="62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6" y="57"/>
                    </a:lnTo>
                    <a:lnTo>
                      <a:pt x="46" y="55"/>
                    </a:lnTo>
                    <a:lnTo>
                      <a:pt x="44" y="52"/>
                    </a:lnTo>
                    <a:lnTo>
                      <a:pt x="44" y="50"/>
                    </a:lnTo>
                    <a:lnTo>
                      <a:pt x="41" y="50"/>
                    </a:lnTo>
                    <a:lnTo>
                      <a:pt x="39" y="48"/>
                    </a:lnTo>
                    <a:lnTo>
                      <a:pt x="36" y="48"/>
                    </a:lnTo>
                    <a:lnTo>
                      <a:pt x="34" y="48"/>
                    </a:lnTo>
                    <a:lnTo>
                      <a:pt x="34" y="45"/>
                    </a:lnTo>
                    <a:lnTo>
                      <a:pt x="36" y="43"/>
                    </a:lnTo>
                    <a:lnTo>
                      <a:pt x="36" y="40"/>
                    </a:lnTo>
                    <a:lnTo>
                      <a:pt x="36" y="38"/>
                    </a:lnTo>
                    <a:lnTo>
                      <a:pt x="36" y="26"/>
                    </a:lnTo>
                    <a:lnTo>
                      <a:pt x="34" y="24"/>
                    </a:lnTo>
                    <a:lnTo>
                      <a:pt x="34" y="21"/>
                    </a:lnTo>
                    <a:lnTo>
                      <a:pt x="32" y="19"/>
                    </a:lnTo>
                    <a:lnTo>
                      <a:pt x="32" y="16"/>
                    </a:lnTo>
                    <a:lnTo>
                      <a:pt x="29" y="16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7" y="2"/>
                    </a:lnTo>
                    <a:lnTo>
                      <a:pt x="24" y="2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20" y="4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17" y="14"/>
                    </a:lnTo>
                    <a:lnTo>
                      <a:pt x="17" y="16"/>
                    </a:lnTo>
                    <a:lnTo>
                      <a:pt x="15" y="16"/>
                    </a:lnTo>
                    <a:lnTo>
                      <a:pt x="15" y="19"/>
                    </a:lnTo>
                    <a:lnTo>
                      <a:pt x="12" y="21"/>
                    </a:lnTo>
                    <a:lnTo>
                      <a:pt x="12" y="24"/>
                    </a:lnTo>
                    <a:lnTo>
                      <a:pt x="10" y="26"/>
                    </a:lnTo>
                    <a:lnTo>
                      <a:pt x="10" y="28"/>
                    </a:lnTo>
                    <a:lnTo>
                      <a:pt x="10" y="43"/>
                    </a:lnTo>
                    <a:lnTo>
                      <a:pt x="12" y="45"/>
                    </a:lnTo>
                    <a:lnTo>
                      <a:pt x="1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53" name="Group 12901"/>
            <p:cNvGrpSpPr>
              <a:grpSpLocks/>
            </p:cNvGrpSpPr>
            <p:nvPr/>
          </p:nvGrpSpPr>
          <p:grpSpPr bwMode="auto">
            <a:xfrm>
              <a:off x="7302" y="7363"/>
              <a:ext cx="14" cy="14"/>
              <a:chOff x="7302" y="7363"/>
              <a:chExt cx="14" cy="14"/>
            </a:xfrm>
          </p:grpSpPr>
          <p:sp>
            <p:nvSpPr>
              <p:cNvPr id="19602" name="Freeform 12902"/>
              <p:cNvSpPr>
                <a:spLocks/>
              </p:cNvSpPr>
              <p:nvPr/>
            </p:nvSpPr>
            <p:spPr bwMode="auto">
              <a:xfrm>
                <a:off x="7302" y="7363"/>
                <a:ext cx="14" cy="14"/>
              </a:xfrm>
              <a:custGeom>
                <a:avLst/>
                <a:gdLst>
                  <a:gd name="T0" fmla="+- 0 7302 7302"/>
                  <a:gd name="T1" fmla="*/ T0 w 14"/>
                  <a:gd name="T2" fmla="+- 0 7363 7363"/>
                  <a:gd name="T3" fmla="*/ 7363 h 14"/>
                  <a:gd name="T4" fmla="+- 0 7302 7302"/>
                  <a:gd name="T5" fmla="*/ T4 w 14"/>
                  <a:gd name="T6" fmla="+- 0 7378 7363"/>
                  <a:gd name="T7" fmla="*/ 7378 h 14"/>
                  <a:gd name="T8" fmla="+- 0 7317 7302"/>
                  <a:gd name="T9" fmla="*/ T8 w 14"/>
                  <a:gd name="T10" fmla="+- 0 7378 7363"/>
                  <a:gd name="T11" fmla="*/ 737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5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54" name="Group 12903"/>
            <p:cNvGrpSpPr>
              <a:grpSpLocks/>
            </p:cNvGrpSpPr>
            <p:nvPr/>
          </p:nvGrpSpPr>
          <p:grpSpPr bwMode="auto">
            <a:xfrm>
              <a:off x="7934" y="6386"/>
              <a:ext cx="46" cy="67"/>
              <a:chOff x="7934" y="6386"/>
              <a:chExt cx="46" cy="67"/>
            </a:xfrm>
          </p:grpSpPr>
          <p:sp>
            <p:nvSpPr>
              <p:cNvPr id="19601" name="Freeform 12904"/>
              <p:cNvSpPr>
                <a:spLocks/>
              </p:cNvSpPr>
              <p:nvPr/>
            </p:nvSpPr>
            <p:spPr bwMode="auto">
              <a:xfrm>
                <a:off x="7934" y="6386"/>
                <a:ext cx="46" cy="67"/>
              </a:xfrm>
              <a:custGeom>
                <a:avLst/>
                <a:gdLst>
                  <a:gd name="T0" fmla="+- 0 7943 7934"/>
                  <a:gd name="T1" fmla="*/ T0 w 46"/>
                  <a:gd name="T2" fmla="+- 0 6432 6386"/>
                  <a:gd name="T3" fmla="*/ 6432 h 67"/>
                  <a:gd name="T4" fmla="+- 0 7941 7934"/>
                  <a:gd name="T5" fmla="*/ T4 w 46"/>
                  <a:gd name="T6" fmla="+- 0 6434 6386"/>
                  <a:gd name="T7" fmla="*/ 6434 h 67"/>
                  <a:gd name="T8" fmla="+- 0 7936 7934"/>
                  <a:gd name="T9" fmla="*/ T8 w 46"/>
                  <a:gd name="T10" fmla="+- 0 6437 6386"/>
                  <a:gd name="T11" fmla="*/ 6437 h 67"/>
                  <a:gd name="T12" fmla="+- 0 7934 7934"/>
                  <a:gd name="T13" fmla="*/ T12 w 46"/>
                  <a:gd name="T14" fmla="+- 0 6439 6386"/>
                  <a:gd name="T15" fmla="*/ 6439 h 67"/>
                  <a:gd name="T16" fmla="+- 0 7934 7934"/>
                  <a:gd name="T17" fmla="*/ T16 w 46"/>
                  <a:gd name="T18" fmla="+- 0 6444 6386"/>
                  <a:gd name="T19" fmla="*/ 6444 h 67"/>
                  <a:gd name="T20" fmla="+- 0 7936 7934"/>
                  <a:gd name="T21" fmla="*/ T20 w 46"/>
                  <a:gd name="T22" fmla="+- 0 6449 6386"/>
                  <a:gd name="T23" fmla="*/ 6449 h 67"/>
                  <a:gd name="T24" fmla="+- 0 7938 7934"/>
                  <a:gd name="T25" fmla="*/ T24 w 46"/>
                  <a:gd name="T26" fmla="+- 0 6451 6386"/>
                  <a:gd name="T27" fmla="*/ 6451 h 67"/>
                  <a:gd name="T28" fmla="+- 0 7943 7934"/>
                  <a:gd name="T29" fmla="*/ T28 w 46"/>
                  <a:gd name="T30" fmla="+- 0 6454 6386"/>
                  <a:gd name="T31" fmla="*/ 6454 h 67"/>
                  <a:gd name="T32" fmla="+- 0 7948 7934"/>
                  <a:gd name="T33" fmla="*/ T32 w 46"/>
                  <a:gd name="T34" fmla="+- 0 6454 6386"/>
                  <a:gd name="T35" fmla="*/ 6454 h 67"/>
                  <a:gd name="T36" fmla="+- 0 7972 7934"/>
                  <a:gd name="T37" fmla="*/ T36 w 46"/>
                  <a:gd name="T38" fmla="+- 0 6451 6386"/>
                  <a:gd name="T39" fmla="*/ 6451 h 67"/>
                  <a:gd name="T40" fmla="+- 0 7977 7934"/>
                  <a:gd name="T41" fmla="*/ T40 w 46"/>
                  <a:gd name="T42" fmla="+- 0 6449 6386"/>
                  <a:gd name="T43" fmla="*/ 6449 h 67"/>
                  <a:gd name="T44" fmla="+- 0 7979 7934"/>
                  <a:gd name="T45" fmla="*/ T44 w 46"/>
                  <a:gd name="T46" fmla="+- 0 6444 6386"/>
                  <a:gd name="T47" fmla="*/ 6444 h 67"/>
                  <a:gd name="T48" fmla="+- 0 7979 7934"/>
                  <a:gd name="T49" fmla="*/ T48 w 46"/>
                  <a:gd name="T50" fmla="+- 0 6439 6386"/>
                  <a:gd name="T51" fmla="*/ 6439 h 67"/>
                  <a:gd name="T52" fmla="+- 0 7974 7934"/>
                  <a:gd name="T53" fmla="*/ T52 w 46"/>
                  <a:gd name="T54" fmla="+- 0 6434 6386"/>
                  <a:gd name="T55" fmla="*/ 6434 h 67"/>
                  <a:gd name="T56" fmla="+- 0 7970 7934"/>
                  <a:gd name="T57" fmla="*/ T56 w 46"/>
                  <a:gd name="T58" fmla="+- 0 6432 6386"/>
                  <a:gd name="T59" fmla="*/ 6432 h 67"/>
                  <a:gd name="T60" fmla="+- 0 7970 7934"/>
                  <a:gd name="T61" fmla="*/ T60 w 46"/>
                  <a:gd name="T62" fmla="+- 0 6430 6386"/>
                  <a:gd name="T63" fmla="*/ 6430 h 67"/>
                  <a:gd name="T64" fmla="+- 0 7970 7934"/>
                  <a:gd name="T65" fmla="*/ T64 w 46"/>
                  <a:gd name="T66" fmla="+- 0 6408 6386"/>
                  <a:gd name="T67" fmla="*/ 6408 h 67"/>
                  <a:gd name="T68" fmla="+- 0 7967 7934"/>
                  <a:gd name="T69" fmla="*/ T68 w 46"/>
                  <a:gd name="T70" fmla="+- 0 6406 6386"/>
                  <a:gd name="T71" fmla="*/ 6406 h 67"/>
                  <a:gd name="T72" fmla="+- 0 7965 7934"/>
                  <a:gd name="T73" fmla="*/ T72 w 46"/>
                  <a:gd name="T74" fmla="+- 0 6403 6386"/>
                  <a:gd name="T75" fmla="*/ 6403 h 67"/>
                  <a:gd name="T76" fmla="+- 0 7962 7934"/>
                  <a:gd name="T77" fmla="*/ T76 w 46"/>
                  <a:gd name="T78" fmla="+- 0 6401 6386"/>
                  <a:gd name="T79" fmla="*/ 6401 h 67"/>
                  <a:gd name="T80" fmla="+- 0 7960 7934"/>
                  <a:gd name="T81" fmla="*/ T80 w 46"/>
                  <a:gd name="T82" fmla="+- 0 6398 6386"/>
                  <a:gd name="T83" fmla="*/ 6398 h 67"/>
                  <a:gd name="T84" fmla="+- 0 7962 7934"/>
                  <a:gd name="T85" fmla="*/ T84 w 46"/>
                  <a:gd name="T86" fmla="+- 0 6396 6386"/>
                  <a:gd name="T87" fmla="*/ 6396 h 67"/>
                  <a:gd name="T88" fmla="+- 0 7962 7934"/>
                  <a:gd name="T89" fmla="*/ T88 w 46"/>
                  <a:gd name="T90" fmla="+- 0 6391 6386"/>
                  <a:gd name="T91" fmla="*/ 6391 h 67"/>
                  <a:gd name="T92" fmla="+- 0 7960 7934"/>
                  <a:gd name="T93" fmla="*/ T92 w 46"/>
                  <a:gd name="T94" fmla="+- 0 6386 6386"/>
                  <a:gd name="T95" fmla="*/ 6386 h 67"/>
                  <a:gd name="T96" fmla="+- 0 7955 7934"/>
                  <a:gd name="T97" fmla="*/ T96 w 46"/>
                  <a:gd name="T98" fmla="+- 0 6386 6386"/>
                  <a:gd name="T99" fmla="*/ 6386 h 67"/>
                  <a:gd name="T100" fmla="+- 0 7953 7934"/>
                  <a:gd name="T101" fmla="*/ T100 w 46"/>
                  <a:gd name="T102" fmla="+- 0 6391 6386"/>
                  <a:gd name="T103" fmla="*/ 6391 h 67"/>
                  <a:gd name="T104" fmla="+- 0 7953 7934"/>
                  <a:gd name="T105" fmla="*/ T104 w 46"/>
                  <a:gd name="T106" fmla="+- 0 6396 6386"/>
                  <a:gd name="T107" fmla="*/ 6396 h 67"/>
                  <a:gd name="T108" fmla="+- 0 7955 7934"/>
                  <a:gd name="T109" fmla="*/ T108 w 46"/>
                  <a:gd name="T110" fmla="+- 0 6398 6386"/>
                  <a:gd name="T111" fmla="*/ 6398 h 67"/>
                  <a:gd name="T112" fmla="+- 0 7950 7934"/>
                  <a:gd name="T113" fmla="*/ T112 w 46"/>
                  <a:gd name="T114" fmla="+- 0 6401 6386"/>
                  <a:gd name="T115" fmla="*/ 6401 h 67"/>
                  <a:gd name="T116" fmla="+- 0 7946 7934"/>
                  <a:gd name="T117" fmla="*/ T116 w 46"/>
                  <a:gd name="T118" fmla="+- 0 6406 6386"/>
                  <a:gd name="T119" fmla="*/ 6406 h 67"/>
                  <a:gd name="T120" fmla="+- 0 7946 7934"/>
                  <a:gd name="T121" fmla="*/ T120 w 46"/>
                  <a:gd name="T122" fmla="+- 0 6410 6386"/>
                  <a:gd name="T123" fmla="*/ 6410 h 67"/>
                  <a:gd name="T124" fmla="+- 0 7943 7934"/>
                  <a:gd name="T125" fmla="*/ T124 w 46"/>
                  <a:gd name="T126" fmla="+- 0 6413 6386"/>
                  <a:gd name="T127" fmla="*/ 6413 h 67"/>
                  <a:gd name="T128" fmla="+- 0 7943 7934"/>
                  <a:gd name="T129" fmla="*/ T128 w 46"/>
                  <a:gd name="T130" fmla="+- 0 6427 6386"/>
                  <a:gd name="T131" fmla="*/ 6427 h 67"/>
                  <a:gd name="T132" fmla="+- 0 7946 7934"/>
                  <a:gd name="T133" fmla="*/ T132 w 46"/>
                  <a:gd name="T134" fmla="+- 0 6432 6386"/>
                  <a:gd name="T135" fmla="*/ 6432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46" h="67">
                    <a:moveTo>
                      <a:pt x="12" y="46"/>
                    </a:moveTo>
                    <a:lnTo>
                      <a:pt x="9" y="46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4" y="48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3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7" y="65"/>
                    </a:lnTo>
                    <a:lnTo>
                      <a:pt x="9" y="68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36" y="68"/>
                    </a:lnTo>
                    <a:lnTo>
                      <a:pt x="38" y="65"/>
                    </a:lnTo>
                    <a:lnTo>
                      <a:pt x="40" y="65"/>
                    </a:lnTo>
                    <a:lnTo>
                      <a:pt x="43" y="63"/>
                    </a:lnTo>
                    <a:lnTo>
                      <a:pt x="45" y="60"/>
                    </a:lnTo>
                    <a:lnTo>
                      <a:pt x="45" y="58"/>
                    </a:lnTo>
                    <a:lnTo>
                      <a:pt x="45" y="56"/>
                    </a:lnTo>
                    <a:lnTo>
                      <a:pt x="45" y="53"/>
                    </a:lnTo>
                    <a:lnTo>
                      <a:pt x="43" y="51"/>
                    </a:lnTo>
                    <a:lnTo>
                      <a:pt x="40" y="48"/>
                    </a:lnTo>
                    <a:lnTo>
                      <a:pt x="38" y="48"/>
                    </a:lnTo>
                    <a:lnTo>
                      <a:pt x="36" y="46"/>
                    </a:lnTo>
                    <a:lnTo>
                      <a:pt x="33" y="46"/>
                    </a:lnTo>
                    <a:lnTo>
                      <a:pt x="36" y="44"/>
                    </a:lnTo>
                    <a:lnTo>
                      <a:pt x="36" y="41"/>
                    </a:lnTo>
                    <a:lnTo>
                      <a:pt x="36" y="22"/>
                    </a:lnTo>
                    <a:lnTo>
                      <a:pt x="33" y="22"/>
                    </a:lnTo>
                    <a:lnTo>
                      <a:pt x="33" y="20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8" y="10"/>
                    </a:lnTo>
                    <a:lnTo>
                      <a:pt x="28" y="8"/>
                    </a:lnTo>
                    <a:lnTo>
                      <a:pt x="28" y="5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6" y="15"/>
                    </a:lnTo>
                    <a:lnTo>
                      <a:pt x="14" y="17"/>
                    </a:lnTo>
                    <a:lnTo>
                      <a:pt x="12" y="20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9" y="27"/>
                    </a:lnTo>
                    <a:lnTo>
                      <a:pt x="9" y="29"/>
                    </a:lnTo>
                    <a:lnTo>
                      <a:pt x="9" y="41"/>
                    </a:lnTo>
                    <a:lnTo>
                      <a:pt x="12" y="44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55" name="Group 12905"/>
            <p:cNvGrpSpPr>
              <a:grpSpLocks/>
            </p:cNvGrpSpPr>
            <p:nvPr/>
          </p:nvGrpSpPr>
          <p:grpSpPr bwMode="auto">
            <a:xfrm>
              <a:off x="7958" y="6454"/>
              <a:ext cx="14" cy="14"/>
              <a:chOff x="7958" y="6454"/>
              <a:chExt cx="14" cy="14"/>
            </a:xfrm>
          </p:grpSpPr>
          <p:sp>
            <p:nvSpPr>
              <p:cNvPr id="19600" name="Freeform 12906"/>
              <p:cNvSpPr>
                <a:spLocks/>
              </p:cNvSpPr>
              <p:nvPr/>
            </p:nvSpPr>
            <p:spPr bwMode="auto">
              <a:xfrm>
                <a:off x="7958" y="6454"/>
                <a:ext cx="14" cy="14"/>
              </a:xfrm>
              <a:custGeom>
                <a:avLst/>
                <a:gdLst>
                  <a:gd name="T0" fmla="+- 0 7958 7958"/>
                  <a:gd name="T1" fmla="*/ T0 w 14"/>
                  <a:gd name="T2" fmla="+- 0 6454 6454"/>
                  <a:gd name="T3" fmla="*/ 6454 h 14"/>
                  <a:gd name="T4" fmla="+- 0 7958 7958"/>
                  <a:gd name="T5" fmla="*/ T4 w 14"/>
                  <a:gd name="T6" fmla="+- 0 6468 6454"/>
                  <a:gd name="T7" fmla="*/ 6468 h 14"/>
                  <a:gd name="T8" fmla="+- 0 7972 7958"/>
                  <a:gd name="T9" fmla="*/ T8 w 14"/>
                  <a:gd name="T10" fmla="+- 0 6468 6454"/>
                  <a:gd name="T11" fmla="*/ 646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4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56" name="Group 12907"/>
            <p:cNvGrpSpPr>
              <a:grpSpLocks/>
            </p:cNvGrpSpPr>
            <p:nvPr/>
          </p:nvGrpSpPr>
          <p:grpSpPr bwMode="auto">
            <a:xfrm>
              <a:off x="7941" y="6168"/>
              <a:ext cx="48" cy="67"/>
              <a:chOff x="7941" y="6168"/>
              <a:chExt cx="48" cy="67"/>
            </a:xfrm>
          </p:grpSpPr>
          <p:sp>
            <p:nvSpPr>
              <p:cNvPr id="19599" name="Freeform 12908"/>
              <p:cNvSpPr>
                <a:spLocks/>
              </p:cNvSpPr>
              <p:nvPr/>
            </p:nvSpPr>
            <p:spPr bwMode="auto">
              <a:xfrm>
                <a:off x="7941" y="6168"/>
                <a:ext cx="48" cy="67"/>
              </a:xfrm>
              <a:custGeom>
                <a:avLst/>
                <a:gdLst>
                  <a:gd name="T0" fmla="+- 0 7953 7941"/>
                  <a:gd name="T1" fmla="*/ T0 w 48"/>
                  <a:gd name="T2" fmla="+- 0 6214 6168"/>
                  <a:gd name="T3" fmla="*/ 6214 h 67"/>
                  <a:gd name="T4" fmla="+- 0 7948 7941"/>
                  <a:gd name="T5" fmla="*/ T4 w 48"/>
                  <a:gd name="T6" fmla="+- 0 6216 6168"/>
                  <a:gd name="T7" fmla="*/ 6216 h 67"/>
                  <a:gd name="T8" fmla="+- 0 7946 7941"/>
                  <a:gd name="T9" fmla="*/ T8 w 48"/>
                  <a:gd name="T10" fmla="+- 0 6218 6168"/>
                  <a:gd name="T11" fmla="*/ 6218 h 67"/>
                  <a:gd name="T12" fmla="+- 0 7943 7941"/>
                  <a:gd name="T13" fmla="*/ T12 w 48"/>
                  <a:gd name="T14" fmla="+- 0 6223 6168"/>
                  <a:gd name="T15" fmla="*/ 6223 h 67"/>
                  <a:gd name="T16" fmla="+- 0 7941 7941"/>
                  <a:gd name="T17" fmla="*/ T16 w 48"/>
                  <a:gd name="T18" fmla="+- 0 6226 6168"/>
                  <a:gd name="T19" fmla="*/ 6226 h 67"/>
                  <a:gd name="T20" fmla="+- 0 7943 7941"/>
                  <a:gd name="T21" fmla="*/ T20 w 48"/>
                  <a:gd name="T22" fmla="+- 0 6228 6168"/>
                  <a:gd name="T23" fmla="*/ 6228 h 67"/>
                  <a:gd name="T24" fmla="+- 0 7946 7941"/>
                  <a:gd name="T25" fmla="*/ T24 w 48"/>
                  <a:gd name="T26" fmla="+- 0 6230 6168"/>
                  <a:gd name="T27" fmla="*/ 6230 h 67"/>
                  <a:gd name="T28" fmla="+- 0 7950 7941"/>
                  <a:gd name="T29" fmla="*/ T28 w 48"/>
                  <a:gd name="T30" fmla="+- 0 6233 6168"/>
                  <a:gd name="T31" fmla="*/ 6233 h 67"/>
                  <a:gd name="T32" fmla="+- 0 7955 7941"/>
                  <a:gd name="T33" fmla="*/ T32 w 48"/>
                  <a:gd name="T34" fmla="+- 0 6235 6168"/>
                  <a:gd name="T35" fmla="*/ 6235 h 67"/>
                  <a:gd name="T36" fmla="+- 0 7979 7941"/>
                  <a:gd name="T37" fmla="*/ T36 w 48"/>
                  <a:gd name="T38" fmla="+- 0 6235 6168"/>
                  <a:gd name="T39" fmla="*/ 6235 h 67"/>
                  <a:gd name="T40" fmla="+- 0 7982 7941"/>
                  <a:gd name="T41" fmla="*/ T40 w 48"/>
                  <a:gd name="T42" fmla="+- 0 6233 6168"/>
                  <a:gd name="T43" fmla="*/ 6233 h 67"/>
                  <a:gd name="T44" fmla="+- 0 7984 7941"/>
                  <a:gd name="T45" fmla="*/ T44 w 48"/>
                  <a:gd name="T46" fmla="+- 0 6230 6168"/>
                  <a:gd name="T47" fmla="*/ 6230 h 67"/>
                  <a:gd name="T48" fmla="+- 0 7986 7941"/>
                  <a:gd name="T49" fmla="*/ T48 w 48"/>
                  <a:gd name="T50" fmla="+- 0 6228 6168"/>
                  <a:gd name="T51" fmla="*/ 6228 h 67"/>
                  <a:gd name="T52" fmla="+- 0 7989 7941"/>
                  <a:gd name="T53" fmla="*/ T52 w 48"/>
                  <a:gd name="T54" fmla="+- 0 6226 6168"/>
                  <a:gd name="T55" fmla="*/ 6226 h 67"/>
                  <a:gd name="T56" fmla="+- 0 7989 7941"/>
                  <a:gd name="T57" fmla="*/ T56 w 48"/>
                  <a:gd name="T58" fmla="+- 0 6221 6168"/>
                  <a:gd name="T59" fmla="*/ 6221 h 67"/>
                  <a:gd name="T60" fmla="+- 0 7986 7941"/>
                  <a:gd name="T61" fmla="*/ T60 w 48"/>
                  <a:gd name="T62" fmla="+- 0 6218 6168"/>
                  <a:gd name="T63" fmla="*/ 6218 h 67"/>
                  <a:gd name="T64" fmla="+- 0 7982 7941"/>
                  <a:gd name="T65" fmla="*/ T64 w 48"/>
                  <a:gd name="T66" fmla="+- 0 6216 6168"/>
                  <a:gd name="T67" fmla="*/ 6216 h 67"/>
                  <a:gd name="T68" fmla="+- 0 7979 7941"/>
                  <a:gd name="T69" fmla="*/ T68 w 48"/>
                  <a:gd name="T70" fmla="+- 0 6214 6168"/>
                  <a:gd name="T71" fmla="*/ 6214 h 67"/>
                  <a:gd name="T72" fmla="+- 0 7977 7941"/>
                  <a:gd name="T73" fmla="*/ T72 w 48"/>
                  <a:gd name="T74" fmla="+- 0 6211 6168"/>
                  <a:gd name="T75" fmla="*/ 6211 h 67"/>
                  <a:gd name="T76" fmla="+- 0 7979 7941"/>
                  <a:gd name="T77" fmla="*/ T76 w 48"/>
                  <a:gd name="T78" fmla="+- 0 6209 6168"/>
                  <a:gd name="T79" fmla="*/ 6209 h 67"/>
                  <a:gd name="T80" fmla="+- 0 7979 7941"/>
                  <a:gd name="T81" fmla="*/ T80 w 48"/>
                  <a:gd name="T82" fmla="+- 0 6194 6168"/>
                  <a:gd name="T83" fmla="*/ 6194 h 67"/>
                  <a:gd name="T84" fmla="+- 0 7977 7941"/>
                  <a:gd name="T85" fmla="*/ T84 w 48"/>
                  <a:gd name="T86" fmla="+- 0 6190 6168"/>
                  <a:gd name="T87" fmla="*/ 6190 h 67"/>
                  <a:gd name="T88" fmla="+- 0 7974 7941"/>
                  <a:gd name="T89" fmla="*/ T88 w 48"/>
                  <a:gd name="T90" fmla="+- 0 6185 6168"/>
                  <a:gd name="T91" fmla="*/ 6185 h 67"/>
                  <a:gd name="T92" fmla="+- 0 7972 7941"/>
                  <a:gd name="T93" fmla="*/ T92 w 48"/>
                  <a:gd name="T94" fmla="+- 0 6182 6168"/>
                  <a:gd name="T95" fmla="*/ 6182 h 67"/>
                  <a:gd name="T96" fmla="+- 0 7967 7941"/>
                  <a:gd name="T97" fmla="*/ T96 w 48"/>
                  <a:gd name="T98" fmla="+- 0 6180 6168"/>
                  <a:gd name="T99" fmla="*/ 6180 h 67"/>
                  <a:gd name="T100" fmla="+- 0 7970 7941"/>
                  <a:gd name="T101" fmla="*/ T100 w 48"/>
                  <a:gd name="T102" fmla="+- 0 6178 6168"/>
                  <a:gd name="T103" fmla="*/ 6178 h 67"/>
                  <a:gd name="T104" fmla="+- 0 7970 7941"/>
                  <a:gd name="T105" fmla="*/ T104 w 48"/>
                  <a:gd name="T106" fmla="+- 0 6173 6168"/>
                  <a:gd name="T107" fmla="*/ 6173 h 67"/>
                  <a:gd name="T108" fmla="+- 0 7970 7941"/>
                  <a:gd name="T109" fmla="*/ T108 w 48"/>
                  <a:gd name="T110" fmla="+- 0 6168 6168"/>
                  <a:gd name="T111" fmla="*/ 6168 h 67"/>
                  <a:gd name="T112" fmla="+- 0 7965 7941"/>
                  <a:gd name="T113" fmla="*/ T112 w 48"/>
                  <a:gd name="T114" fmla="+- 0 6168 6168"/>
                  <a:gd name="T115" fmla="*/ 6168 h 67"/>
                  <a:gd name="T116" fmla="+- 0 7962 7941"/>
                  <a:gd name="T117" fmla="*/ T116 w 48"/>
                  <a:gd name="T118" fmla="+- 0 6170 6168"/>
                  <a:gd name="T119" fmla="*/ 6170 h 67"/>
                  <a:gd name="T120" fmla="+- 0 7960 7941"/>
                  <a:gd name="T121" fmla="*/ T120 w 48"/>
                  <a:gd name="T122" fmla="+- 0 6173 6168"/>
                  <a:gd name="T123" fmla="*/ 6173 h 67"/>
                  <a:gd name="T124" fmla="+- 0 7962 7941"/>
                  <a:gd name="T125" fmla="*/ T124 w 48"/>
                  <a:gd name="T126" fmla="+- 0 6178 6168"/>
                  <a:gd name="T127" fmla="*/ 6178 h 67"/>
                  <a:gd name="T128" fmla="+- 0 7960 7941"/>
                  <a:gd name="T129" fmla="*/ T128 w 48"/>
                  <a:gd name="T130" fmla="+- 0 6180 6168"/>
                  <a:gd name="T131" fmla="*/ 6180 h 67"/>
                  <a:gd name="T132" fmla="+- 0 7958 7941"/>
                  <a:gd name="T133" fmla="*/ T132 w 48"/>
                  <a:gd name="T134" fmla="+- 0 6182 6168"/>
                  <a:gd name="T135" fmla="*/ 6182 h 67"/>
                  <a:gd name="T136" fmla="+- 0 7955 7941"/>
                  <a:gd name="T137" fmla="*/ T136 w 48"/>
                  <a:gd name="T138" fmla="+- 0 6185 6168"/>
                  <a:gd name="T139" fmla="*/ 6185 h 67"/>
                  <a:gd name="T140" fmla="+- 0 7955 7941"/>
                  <a:gd name="T141" fmla="*/ T140 w 48"/>
                  <a:gd name="T142" fmla="+- 0 6190 6168"/>
                  <a:gd name="T143" fmla="*/ 6190 h 67"/>
                  <a:gd name="T144" fmla="+- 0 7953 7941"/>
                  <a:gd name="T145" fmla="*/ T144 w 48"/>
                  <a:gd name="T146" fmla="+- 0 6194 6168"/>
                  <a:gd name="T147" fmla="*/ 6194 h 67"/>
                  <a:gd name="T148" fmla="+- 0 7955 7941"/>
                  <a:gd name="T149" fmla="*/ T148 w 48"/>
                  <a:gd name="T150" fmla="+- 0 6214 6168"/>
                  <a:gd name="T151" fmla="*/ 6214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8" h="67">
                    <a:moveTo>
                      <a:pt x="14" y="46"/>
                    </a:moveTo>
                    <a:lnTo>
                      <a:pt x="12" y="46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5" y="50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2" y="58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5" y="62"/>
                    </a:lnTo>
                    <a:lnTo>
                      <a:pt x="7" y="65"/>
                    </a:lnTo>
                    <a:lnTo>
                      <a:pt x="9" y="65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7" y="67"/>
                    </a:lnTo>
                    <a:lnTo>
                      <a:pt x="38" y="67"/>
                    </a:lnTo>
                    <a:lnTo>
                      <a:pt x="38" y="65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3" y="62"/>
                    </a:lnTo>
                    <a:lnTo>
                      <a:pt x="45" y="62"/>
                    </a:lnTo>
                    <a:lnTo>
                      <a:pt x="45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5" y="53"/>
                    </a:lnTo>
                    <a:lnTo>
                      <a:pt x="45" y="50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8" y="43"/>
                    </a:lnTo>
                    <a:lnTo>
                      <a:pt x="38" y="41"/>
                    </a:lnTo>
                    <a:lnTo>
                      <a:pt x="38" y="38"/>
                    </a:lnTo>
                    <a:lnTo>
                      <a:pt x="38" y="26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3" y="17"/>
                    </a:lnTo>
                    <a:lnTo>
                      <a:pt x="33" y="14"/>
                    </a:lnTo>
                    <a:lnTo>
                      <a:pt x="31" y="14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21" y="10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7"/>
                    </a:lnTo>
                    <a:lnTo>
                      <a:pt x="14" y="17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43"/>
                    </a:lnTo>
                    <a:lnTo>
                      <a:pt x="14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57" name="Group 12909"/>
            <p:cNvGrpSpPr>
              <a:grpSpLocks/>
            </p:cNvGrpSpPr>
            <p:nvPr/>
          </p:nvGrpSpPr>
          <p:grpSpPr bwMode="auto">
            <a:xfrm>
              <a:off x="7965" y="6235"/>
              <a:ext cx="17" cy="14"/>
              <a:chOff x="7965" y="6235"/>
              <a:chExt cx="17" cy="14"/>
            </a:xfrm>
          </p:grpSpPr>
          <p:sp>
            <p:nvSpPr>
              <p:cNvPr id="19598" name="Freeform 12910"/>
              <p:cNvSpPr>
                <a:spLocks/>
              </p:cNvSpPr>
              <p:nvPr/>
            </p:nvSpPr>
            <p:spPr bwMode="auto">
              <a:xfrm>
                <a:off x="7965" y="6235"/>
                <a:ext cx="17" cy="14"/>
              </a:xfrm>
              <a:custGeom>
                <a:avLst/>
                <a:gdLst>
                  <a:gd name="T0" fmla="+- 0 7965 7965"/>
                  <a:gd name="T1" fmla="*/ T0 w 17"/>
                  <a:gd name="T2" fmla="+- 0 6235 6235"/>
                  <a:gd name="T3" fmla="*/ 6235 h 14"/>
                  <a:gd name="T4" fmla="+- 0 7965 7965"/>
                  <a:gd name="T5" fmla="*/ T4 w 17"/>
                  <a:gd name="T6" fmla="+- 0 6250 6235"/>
                  <a:gd name="T7" fmla="*/ 6250 h 14"/>
                  <a:gd name="T8" fmla="+- 0 7982 7965"/>
                  <a:gd name="T9" fmla="*/ T8 w 17"/>
                  <a:gd name="T10" fmla="+- 0 6250 6235"/>
                  <a:gd name="T11" fmla="*/ 6250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58" name="Group 12911"/>
            <p:cNvGrpSpPr>
              <a:grpSpLocks/>
            </p:cNvGrpSpPr>
            <p:nvPr/>
          </p:nvGrpSpPr>
          <p:grpSpPr bwMode="auto">
            <a:xfrm>
              <a:off x="8536" y="6125"/>
              <a:ext cx="48" cy="67"/>
              <a:chOff x="8536" y="6125"/>
              <a:chExt cx="48" cy="67"/>
            </a:xfrm>
          </p:grpSpPr>
          <p:sp>
            <p:nvSpPr>
              <p:cNvPr id="19597" name="Freeform 12912"/>
              <p:cNvSpPr>
                <a:spLocks/>
              </p:cNvSpPr>
              <p:nvPr/>
            </p:nvSpPr>
            <p:spPr bwMode="auto">
              <a:xfrm>
                <a:off x="8536" y="6125"/>
                <a:ext cx="48" cy="67"/>
              </a:xfrm>
              <a:custGeom>
                <a:avLst/>
                <a:gdLst>
                  <a:gd name="T0" fmla="+- 0 8548 8536"/>
                  <a:gd name="T1" fmla="*/ T0 w 48"/>
                  <a:gd name="T2" fmla="+- 0 6170 6125"/>
                  <a:gd name="T3" fmla="*/ 6170 h 67"/>
                  <a:gd name="T4" fmla="+- 0 8550 8536"/>
                  <a:gd name="T5" fmla="*/ T4 w 48"/>
                  <a:gd name="T6" fmla="+- 0 6144 6125"/>
                  <a:gd name="T7" fmla="*/ 6144 h 67"/>
                  <a:gd name="T8" fmla="+- 0 8553 8536"/>
                  <a:gd name="T9" fmla="*/ T8 w 48"/>
                  <a:gd name="T10" fmla="+- 0 6142 6125"/>
                  <a:gd name="T11" fmla="*/ 6142 h 67"/>
                  <a:gd name="T12" fmla="+- 0 8555 8536"/>
                  <a:gd name="T13" fmla="*/ T12 w 48"/>
                  <a:gd name="T14" fmla="+- 0 6137 6125"/>
                  <a:gd name="T15" fmla="*/ 6137 h 67"/>
                  <a:gd name="T16" fmla="+- 0 8558 8536"/>
                  <a:gd name="T17" fmla="*/ T16 w 48"/>
                  <a:gd name="T18" fmla="+- 0 6134 6125"/>
                  <a:gd name="T19" fmla="*/ 6134 h 67"/>
                  <a:gd name="T20" fmla="+- 0 8555 8536"/>
                  <a:gd name="T21" fmla="*/ T20 w 48"/>
                  <a:gd name="T22" fmla="+- 0 6132 6125"/>
                  <a:gd name="T23" fmla="*/ 6132 h 67"/>
                  <a:gd name="T24" fmla="+- 0 8555 8536"/>
                  <a:gd name="T25" fmla="*/ T24 w 48"/>
                  <a:gd name="T26" fmla="+- 0 6127 6125"/>
                  <a:gd name="T27" fmla="*/ 6127 h 67"/>
                  <a:gd name="T28" fmla="+- 0 8558 8536"/>
                  <a:gd name="T29" fmla="*/ T28 w 48"/>
                  <a:gd name="T30" fmla="+- 0 6125 6125"/>
                  <a:gd name="T31" fmla="*/ 6125 h 67"/>
                  <a:gd name="T32" fmla="+- 0 8562 8536"/>
                  <a:gd name="T33" fmla="*/ T32 w 48"/>
                  <a:gd name="T34" fmla="+- 0 6125 6125"/>
                  <a:gd name="T35" fmla="*/ 6125 h 67"/>
                  <a:gd name="T36" fmla="+- 0 8565 8536"/>
                  <a:gd name="T37" fmla="*/ T36 w 48"/>
                  <a:gd name="T38" fmla="+- 0 6127 6125"/>
                  <a:gd name="T39" fmla="*/ 6127 h 67"/>
                  <a:gd name="T40" fmla="+- 0 8565 8536"/>
                  <a:gd name="T41" fmla="*/ T40 w 48"/>
                  <a:gd name="T42" fmla="+- 0 6132 6125"/>
                  <a:gd name="T43" fmla="*/ 6132 h 67"/>
                  <a:gd name="T44" fmla="+- 0 8562 8536"/>
                  <a:gd name="T45" fmla="*/ T44 w 48"/>
                  <a:gd name="T46" fmla="+- 0 6134 6125"/>
                  <a:gd name="T47" fmla="*/ 6134 h 67"/>
                  <a:gd name="T48" fmla="+- 0 8565 8536"/>
                  <a:gd name="T49" fmla="*/ T48 w 48"/>
                  <a:gd name="T50" fmla="+- 0 6137 6125"/>
                  <a:gd name="T51" fmla="*/ 6137 h 67"/>
                  <a:gd name="T52" fmla="+- 0 8567 8536"/>
                  <a:gd name="T53" fmla="*/ T52 w 48"/>
                  <a:gd name="T54" fmla="+- 0 6139 6125"/>
                  <a:gd name="T55" fmla="*/ 6139 h 67"/>
                  <a:gd name="T56" fmla="+- 0 8570 8536"/>
                  <a:gd name="T57" fmla="*/ T56 w 48"/>
                  <a:gd name="T58" fmla="+- 0 6144 6125"/>
                  <a:gd name="T59" fmla="*/ 6144 h 67"/>
                  <a:gd name="T60" fmla="+- 0 8572 8536"/>
                  <a:gd name="T61" fmla="*/ T60 w 48"/>
                  <a:gd name="T62" fmla="+- 0 6146 6125"/>
                  <a:gd name="T63" fmla="*/ 6146 h 67"/>
                  <a:gd name="T64" fmla="+- 0 8572 8536"/>
                  <a:gd name="T65" fmla="*/ T64 w 48"/>
                  <a:gd name="T66" fmla="+- 0 6151 6125"/>
                  <a:gd name="T67" fmla="*/ 6151 h 67"/>
                  <a:gd name="T68" fmla="+- 0 8574 8536"/>
                  <a:gd name="T69" fmla="*/ T68 w 48"/>
                  <a:gd name="T70" fmla="+- 0 6156 6125"/>
                  <a:gd name="T71" fmla="*/ 6156 h 67"/>
                  <a:gd name="T72" fmla="+- 0 8574 8536"/>
                  <a:gd name="T73" fmla="*/ T72 w 48"/>
                  <a:gd name="T74" fmla="+- 0 6161 6125"/>
                  <a:gd name="T75" fmla="*/ 6161 h 67"/>
                  <a:gd name="T76" fmla="+- 0 8572 8536"/>
                  <a:gd name="T77" fmla="*/ T76 w 48"/>
                  <a:gd name="T78" fmla="+- 0 6166 6125"/>
                  <a:gd name="T79" fmla="*/ 6166 h 67"/>
                  <a:gd name="T80" fmla="+- 0 8572 8536"/>
                  <a:gd name="T81" fmla="*/ T80 w 48"/>
                  <a:gd name="T82" fmla="+- 0 6170 6125"/>
                  <a:gd name="T83" fmla="*/ 6170 h 67"/>
                  <a:gd name="T84" fmla="+- 0 8577 8536"/>
                  <a:gd name="T85" fmla="*/ T84 w 48"/>
                  <a:gd name="T86" fmla="+- 0 6173 6125"/>
                  <a:gd name="T87" fmla="*/ 6173 h 67"/>
                  <a:gd name="T88" fmla="+- 0 8579 8536"/>
                  <a:gd name="T89" fmla="*/ T88 w 48"/>
                  <a:gd name="T90" fmla="+- 0 6175 6125"/>
                  <a:gd name="T91" fmla="*/ 6175 h 67"/>
                  <a:gd name="T92" fmla="+- 0 8582 8536"/>
                  <a:gd name="T93" fmla="*/ T92 w 48"/>
                  <a:gd name="T94" fmla="+- 0 6178 6125"/>
                  <a:gd name="T95" fmla="*/ 6178 h 67"/>
                  <a:gd name="T96" fmla="+- 0 8584 8536"/>
                  <a:gd name="T97" fmla="*/ T96 w 48"/>
                  <a:gd name="T98" fmla="+- 0 6180 6125"/>
                  <a:gd name="T99" fmla="*/ 6180 h 67"/>
                  <a:gd name="T100" fmla="+- 0 8582 8536"/>
                  <a:gd name="T101" fmla="*/ T100 w 48"/>
                  <a:gd name="T102" fmla="+- 0 6185 6125"/>
                  <a:gd name="T103" fmla="*/ 6185 h 67"/>
                  <a:gd name="T104" fmla="+- 0 8577 8536"/>
                  <a:gd name="T105" fmla="*/ T104 w 48"/>
                  <a:gd name="T106" fmla="+- 0 6190 6125"/>
                  <a:gd name="T107" fmla="*/ 6190 h 67"/>
                  <a:gd name="T108" fmla="+- 0 8572 8536"/>
                  <a:gd name="T109" fmla="*/ T108 w 48"/>
                  <a:gd name="T110" fmla="+- 0 6192 6125"/>
                  <a:gd name="T111" fmla="*/ 6192 h 67"/>
                  <a:gd name="T112" fmla="+- 0 8567 8536"/>
                  <a:gd name="T113" fmla="*/ T112 w 48"/>
                  <a:gd name="T114" fmla="+- 0 6192 6125"/>
                  <a:gd name="T115" fmla="*/ 6192 h 67"/>
                  <a:gd name="T116" fmla="+- 0 8546 8536"/>
                  <a:gd name="T117" fmla="*/ T116 w 48"/>
                  <a:gd name="T118" fmla="+- 0 6190 6125"/>
                  <a:gd name="T119" fmla="*/ 6190 h 67"/>
                  <a:gd name="T120" fmla="+- 0 8541 8536"/>
                  <a:gd name="T121" fmla="*/ T120 w 48"/>
                  <a:gd name="T122" fmla="+- 0 6187 6125"/>
                  <a:gd name="T123" fmla="*/ 6187 h 67"/>
                  <a:gd name="T124" fmla="+- 0 8536 8536"/>
                  <a:gd name="T125" fmla="*/ T124 w 48"/>
                  <a:gd name="T126" fmla="+- 0 6182 6125"/>
                  <a:gd name="T127" fmla="*/ 6182 h 67"/>
                  <a:gd name="T128" fmla="+- 0 8536 8536"/>
                  <a:gd name="T129" fmla="*/ T128 w 48"/>
                  <a:gd name="T130" fmla="+- 0 6178 6125"/>
                  <a:gd name="T131" fmla="*/ 6178 h 67"/>
                  <a:gd name="T132" fmla="+- 0 8538 8536"/>
                  <a:gd name="T133" fmla="*/ T132 w 48"/>
                  <a:gd name="T134" fmla="+- 0 6175 6125"/>
                  <a:gd name="T135" fmla="*/ 6175 h 67"/>
                  <a:gd name="T136" fmla="+- 0 8541 8536"/>
                  <a:gd name="T137" fmla="*/ T136 w 48"/>
                  <a:gd name="T138" fmla="+- 0 6173 6125"/>
                  <a:gd name="T139" fmla="*/ 6173 h 67"/>
                  <a:gd name="T140" fmla="+- 0 8546 8536"/>
                  <a:gd name="T141" fmla="*/ T140 w 48"/>
                  <a:gd name="T142" fmla="+- 0 6170 6125"/>
                  <a:gd name="T143" fmla="*/ 6170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67">
                    <a:moveTo>
                      <a:pt x="12" y="45"/>
                    </a:moveTo>
                    <a:lnTo>
                      <a:pt x="12" y="45"/>
                    </a:lnTo>
                    <a:lnTo>
                      <a:pt x="12" y="21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9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26" y="9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31" y="12"/>
                    </a:lnTo>
                    <a:lnTo>
                      <a:pt x="31" y="14"/>
                    </a:lnTo>
                    <a:lnTo>
                      <a:pt x="34" y="17"/>
                    </a:lnTo>
                    <a:lnTo>
                      <a:pt x="34" y="19"/>
                    </a:lnTo>
                    <a:lnTo>
                      <a:pt x="36" y="19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8" y="29"/>
                    </a:lnTo>
                    <a:lnTo>
                      <a:pt x="38" y="31"/>
                    </a:lnTo>
                    <a:lnTo>
                      <a:pt x="38" y="33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5"/>
                    </a:lnTo>
                    <a:lnTo>
                      <a:pt x="38" y="45"/>
                    </a:lnTo>
                    <a:lnTo>
                      <a:pt x="41" y="48"/>
                    </a:lnTo>
                    <a:lnTo>
                      <a:pt x="43" y="48"/>
                    </a:lnTo>
                    <a:lnTo>
                      <a:pt x="43" y="50"/>
                    </a:lnTo>
                    <a:lnTo>
                      <a:pt x="46" y="50"/>
                    </a:lnTo>
                    <a:lnTo>
                      <a:pt x="46" y="53"/>
                    </a:lnTo>
                    <a:lnTo>
                      <a:pt x="48" y="53"/>
                    </a:lnTo>
                    <a:lnTo>
                      <a:pt x="48" y="55"/>
                    </a:lnTo>
                    <a:lnTo>
                      <a:pt x="48" y="57"/>
                    </a:lnTo>
                    <a:lnTo>
                      <a:pt x="46" y="60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38" y="65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1" y="67"/>
                    </a:lnTo>
                    <a:lnTo>
                      <a:pt x="12" y="67"/>
                    </a:lnTo>
                    <a:lnTo>
                      <a:pt x="10" y="65"/>
                    </a:lnTo>
                    <a:lnTo>
                      <a:pt x="7" y="65"/>
                    </a:lnTo>
                    <a:lnTo>
                      <a:pt x="5" y="62"/>
                    </a:lnTo>
                    <a:lnTo>
                      <a:pt x="2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2" y="53"/>
                    </a:lnTo>
                    <a:lnTo>
                      <a:pt x="2" y="50"/>
                    </a:lnTo>
                    <a:lnTo>
                      <a:pt x="5" y="50"/>
                    </a:lnTo>
                    <a:lnTo>
                      <a:pt x="5" y="48"/>
                    </a:lnTo>
                    <a:lnTo>
                      <a:pt x="7" y="48"/>
                    </a:lnTo>
                    <a:lnTo>
                      <a:pt x="10" y="45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59" name="Group 12913"/>
            <p:cNvGrpSpPr>
              <a:grpSpLocks/>
            </p:cNvGrpSpPr>
            <p:nvPr/>
          </p:nvGrpSpPr>
          <p:grpSpPr bwMode="auto">
            <a:xfrm>
              <a:off x="8560" y="6192"/>
              <a:ext cx="17" cy="14"/>
              <a:chOff x="8560" y="6192"/>
              <a:chExt cx="17" cy="14"/>
            </a:xfrm>
          </p:grpSpPr>
          <p:sp>
            <p:nvSpPr>
              <p:cNvPr id="19596" name="Freeform 12914"/>
              <p:cNvSpPr>
                <a:spLocks/>
              </p:cNvSpPr>
              <p:nvPr/>
            </p:nvSpPr>
            <p:spPr bwMode="auto">
              <a:xfrm>
                <a:off x="8560" y="6192"/>
                <a:ext cx="17" cy="14"/>
              </a:xfrm>
              <a:custGeom>
                <a:avLst/>
                <a:gdLst>
                  <a:gd name="T0" fmla="+- 0 8560 8560"/>
                  <a:gd name="T1" fmla="*/ T0 w 17"/>
                  <a:gd name="T2" fmla="+- 0 6192 6192"/>
                  <a:gd name="T3" fmla="*/ 6192 h 14"/>
                  <a:gd name="T4" fmla="+- 0 8560 8560"/>
                  <a:gd name="T5" fmla="*/ T4 w 17"/>
                  <a:gd name="T6" fmla="+- 0 6206 6192"/>
                  <a:gd name="T7" fmla="*/ 6206 h 14"/>
                  <a:gd name="T8" fmla="+- 0 8577 8560"/>
                  <a:gd name="T9" fmla="*/ T8 w 17"/>
                  <a:gd name="T10" fmla="+- 0 6206 6192"/>
                  <a:gd name="T11" fmla="*/ 620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60" name="Group 12915"/>
            <p:cNvGrpSpPr>
              <a:grpSpLocks/>
            </p:cNvGrpSpPr>
            <p:nvPr/>
          </p:nvGrpSpPr>
          <p:grpSpPr bwMode="auto">
            <a:xfrm>
              <a:off x="8596" y="6334"/>
              <a:ext cx="48" cy="22"/>
              <a:chOff x="8596" y="6334"/>
              <a:chExt cx="48" cy="22"/>
            </a:xfrm>
          </p:grpSpPr>
          <p:sp>
            <p:nvSpPr>
              <p:cNvPr id="19595" name="Freeform 12916"/>
              <p:cNvSpPr>
                <a:spLocks/>
              </p:cNvSpPr>
              <p:nvPr/>
            </p:nvSpPr>
            <p:spPr bwMode="auto">
              <a:xfrm>
                <a:off x="8596" y="6334"/>
                <a:ext cx="48" cy="22"/>
              </a:xfrm>
              <a:custGeom>
                <a:avLst/>
                <a:gdLst>
                  <a:gd name="T0" fmla="+- 0 8608 8596"/>
                  <a:gd name="T1" fmla="*/ T0 w 48"/>
                  <a:gd name="T2" fmla="+- 0 6334 6334"/>
                  <a:gd name="T3" fmla="*/ 6334 h 22"/>
                  <a:gd name="T4" fmla="+- 0 8606 8596"/>
                  <a:gd name="T5" fmla="*/ T4 w 48"/>
                  <a:gd name="T6" fmla="+- 0 6334 6334"/>
                  <a:gd name="T7" fmla="*/ 6334 h 22"/>
                  <a:gd name="T8" fmla="+- 0 8603 8596"/>
                  <a:gd name="T9" fmla="*/ T8 w 48"/>
                  <a:gd name="T10" fmla="+- 0 6336 6334"/>
                  <a:gd name="T11" fmla="*/ 6336 h 22"/>
                  <a:gd name="T12" fmla="+- 0 8601 8596"/>
                  <a:gd name="T13" fmla="*/ T12 w 48"/>
                  <a:gd name="T14" fmla="+- 0 6336 6334"/>
                  <a:gd name="T15" fmla="*/ 6336 h 22"/>
                  <a:gd name="T16" fmla="+- 0 8598 8596"/>
                  <a:gd name="T17" fmla="*/ T16 w 48"/>
                  <a:gd name="T18" fmla="+- 0 6338 6334"/>
                  <a:gd name="T19" fmla="*/ 6338 h 22"/>
                  <a:gd name="T20" fmla="+- 0 8596 8596"/>
                  <a:gd name="T21" fmla="*/ T20 w 48"/>
                  <a:gd name="T22" fmla="+- 0 6341 6334"/>
                  <a:gd name="T23" fmla="*/ 6341 h 22"/>
                  <a:gd name="T24" fmla="+- 0 8596 8596"/>
                  <a:gd name="T25" fmla="*/ T24 w 48"/>
                  <a:gd name="T26" fmla="+- 0 6343 6334"/>
                  <a:gd name="T27" fmla="*/ 6343 h 22"/>
                  <a:gd name="T28" fmla="+- 0 8596 8596"/>
                  <a:gd name="T29" fmla="*/ T28 w 48"/>
                  <a:gd name="T30" fmla="+- 0 6346 6334"/>
                  <a:gd name="T31" fmla="*/ 6346 h 22"/>
                  <a:gd name="T32" fmla="+- 0 8596 8596"/>
                  <a:gd name="T33" fmla="*/ T32 w 48"/>
                  <a:gd name="T34" fmla="+- 0 6348 6334"/>
                  <a:gd name="T35" fmla="*/ 6348 h 22"/>
                  <a:gd name="T36" fmla="+- 0 8598 8596"/>
                  <a:gd name="T37" fmla="*/ T36 w 48"/>
                  <a:gd name="T38" fmla="+- 0 6348 6334"/>
                  <a:gd name="T39" fmla="*/ 6348 h 22"/>
                  <a:gd name="T40" fmla="+- 0 8598 8596"/>
                  <a:gd name="T41" fmla="*/ T40 w 48"/>
                  <a:gd name="T42" fmla="+- 0 6350 6334"/>
                  <a:gd name="T43" fmla="*/ 6350 h 22"/>
                  <a:gd name="T44" fmla="+- 0 8601 8596"/>
                  <a:gd name="T45" fmla="*/ T44 w 48"/>
                  <a:gd name="T46" fmla="+- 0 6350 6334"/>
                  <a:gd name="T47" fmla="*/ 6350 h 22"/>
                  <a:gd name="T48" fmla="+- 0 8601 8596"/>
                  <a:gd name="T49" fmla="*/ T48 w 48"/>
                  <a:gd name="T50" fmla="+- 0 6353 6334"/>
                  <a:gd name="T51" fmla="*/ 6353 h 22"/>
                  <a:gd name="T52" fmla="+- 0 8603 8596"/>
                  <a:gd name="T53" fmla="*/ T52 w 48"/>
                  <a:gd name="T54" fmla="+- 0 6353 6334"/>
                  <a:gd name="T55" fmla="*/ 6353 h 22"/>
                  <a:gd name="T56" fmla="+- 0 8606 8596"/>
                  <a:gd name="T57" fmla="*/ T56 w 48"/>
                  <a:gd name="T58" fmla="+- 0 6353 6334"/>
                  <a:gd name="T59" fmla="*/ 6353 h 22"/>
                  <a:gd name="T60" fmla="+- 0 8608 8596"/>
                  <a:gd name="T61" fmla="*/ T60 w 48"/>
                  <a:gd name="T62" fmla="+- 0 6355 6334"/>
                  <a:gd name="T63" fmla="*/ 6355 h 22"/>
                  <a:gd name="T64" fmla="+- 0 8632 8596"/>
                  <a:gd name="T65" fmla="*/ T64 w 48"/>
                  <a:gd name="T66" fmla="+- 0 6355 6334"/>
                  <a:gd name="T67" fmla="*/ 6355 h 22"/>
                  <a:gd name="T68" fmla="+- 0 8632 8596"/>
                  <a:gd name="T69" fmla="*/ T68 w 48"/>
                  <a:gd name="T70" fmla="+- 0 6353 6334"/>
                  <a:gd name="T71" fmla="*/ 6353 h 22"/>
                  <a:gd name="T72" fmla="+- 0 8634 8596"/>
                  <a:gd name="T73" fmla="*/ T72 w 48"/>
                  <a:gd name="T74" fmla="+- 0 6353 6334"/>
                  <a:gd name="T75" fmla="*/ 6353 h 22"/>
                  <a:gd name="T76" fmla="+- 0 8637 8596"/>
                  <a:gd name="T77" fmla="*/ T76 w 48"/>
                  <a:gd name="T78" fmla="+- 0 6353 6334"/>
                  <a:gd name="T79" fmla="*/ 6353 h 22"/>
                  <a:gd name="T80" fmla="+- 0 8639 8596"/>
                  <a:gd name="T81" fmla="*/ T80 w 48"/>
                  <a:gd name="T82" fmla="+- 0 6350 6334"/>
                  <a:gd name="T83" fmla="*/ 6350 h 22"/>
                  <a:gd name="T84" fmla="+- 0 8642 8596"/>
                  <a:gd name="T85" fmla="*/ T84 w 48"/>
                  <a:gd name="T86" fmla="+- 0 6350 6334"/>
                  <a:gd name="T87" fmla="*/ 6350 h 22"/>
                  <a:gd name="T88" fmla="+- 0 8642 8596"/>
                  <a:gd name="T89" fmla="*/ T88 w 48"/>
                  <a:gd name="T90" fmla="+- 0 6348 6334"/>
                  <a:gd name="T91" fmla="*/ 6348 h 22"/>
                  <a:gd name="T92" fmla="+- 0 8642 8596"/>
                  <a:gd name="T93" fmla="*/ T92 w 48"/>
                  <a:gd name="T94" fmla="+- 0 6346 6334"/>
                  <a:gd name="T95" fmla="*/ 6346 h 22"/>
                  <a:gd name="T96" fmla="+- 0 8644 8596"/>
                  <a:gd name="T97" fmla="*/ T96 w 48"/>
                  <a:gd name="T98" fmla="+- 0 6346 6334"/>
                  <a:gd name="T99" fmla="*/ 6346 h 22"/>
                  <a:gd name="T100" fmla="+- 0 8644 8596"/>
                  <a:gd name="T101" fmla="*/ T100 w 48"/>
                  <a:gd name="T102" fmla="+- 0 6343 6334"/>
                  <a:gd name="T103" fmla="*/ 6343 h 22"/>
                  <a:gd name="T104" fmla="+- 0 8642 8596"/>
                  <a:gd name="T105" fmla="*/ T104 w 48"/>
                  <a:gd name="T106" fmla="+- 0 6341 6334"/>
                  <a:gd name="T107" fmla="*/ 6341 h 22"/>
                  <a:gd name="T108" fmla="+- 0 8642 8596"/>
                  <a:gd name="T109" fmla="*/ T108 w 48"/>
                  <a:gd name="T110" fmla="+- 0 6338 6334"/>
                  <a:gd name="T111" fmla="*/ 6338 h 22"/>
                  <a:gd name="T112" fmla="+- 0 8639 8596"/>
                  <a:gd name="T113" fmla="*/ T112 w 48"/>
                  <a:gd name="T114" fmla="+- 0 6338 6334"/>
                  <a:gd name="T115" fmla="*/ 6338 h 22"/>
                  <a:gd name="T116" fmla="+- 0 8639 8596"/>
                  <a:gd name="T117" fmla="*/ T116 w 48"/>
                  <a:gd name="T118" fmla="+- 0 6336 6334"/>
                  <a:gd name="T119" fmla="*/ 6336 h 22"/>
                  <a:gd name="T120" fmla="+- 0 8637 8596"/>
                  <a:gd name="T121" fmla="*/ T120 w 48"/>
                  <a:gd name="T122" fmla="+- 0 6336 6334"/>
                  <a:gd name="T123" fmla="*/ 6336 h 22"/>
                  <a:gd name="T124" fmla="+- 0 8634 8596"/>
                  <a:gd name="T125" fmla="*/ T124 w 48"/>
                  <a:gd name="T126" fmla="+- 0 6336 6334"/>
                  <a:gd name="T127" fmla="*/ 6336 h 22"/>
                  <a:gd name="T128" fmla="+- 0 8634 8596"/>
                  <a:gd name="T129" fmla="*/ T128 w 48"/>
                  <a:gd name="T130" fmla="+- 0 6334 6334"/>
                  <a:gd name="T131" fmla="*/ 6334 h 22"/>
                  <a:gd name="T132" fmla="+- 0 8632 8596"/>
                  <a:gd name="T133" fmla="*/ T132 w 48"/>
                  <a:gd name="T134" fmla="+- 0 6334 6334"/>
                  <a:gd name="T135" fmla="*/ 6334 h 22"/>
                  <a:gd name="T136" fmla="+- 0 8630 8596"/>
                  <a:gd name="T137" fmla="*/ T136 w 48"/>
                  <a:gd name="T138" fmla="+- 0 6334 6334"/>
                  <a:gd name="T139" fmla="*/ 633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8" h="22">
                    <a:moveTo>
                      <a:pt x="12" y="0"/>
                    </a:moveTo>
                    <a:lnTo>
                      <a:pt x="10" y="0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5" y="16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10" y="19"/>
                    </a:lnTo>
                    <a:lnTo>
                      <a:pt x="12" y="21"/>
                    </a:lnTo>
                    <a:lnTo>
                      <a:pt x="36" y="21"/>
                    </a:lnTo>
                    <a:lnTo>
                      <a:pt x="36" y="19"/>
                    </a:lnTo>
                    <a:lnTo>
                      <a:pt x="38" y="19"/>
                    </a:lnTo>
                    <a:lnTo>
                      <a:pt x="41" y="19"/>
                    </a:lnTo>
                    <a:lnTo>
                      <a:pt x="43" y="16"/>
                    </a:lnTo>
                    <a:lnTo>
                      <a:pt x="46" y="16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8" y="9"/>
                    </a:lnTo>
                    <a:lnTo>
                      <a:pt x="46" y="7"/>
                    </a:lnTo>
                    <a:lnTo>
                      <a:pt x="46" y="4"/>
                    </a:lnTo>
                    <a:lnTo>
                      <a:pt x="43" y="4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8" y="2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61" name="Group 12917"/>
            <p:cNvGrpSpPr>
              <a:grpSpLocks/>
            </p:cNvGrpSpPr>
            <p:nvPr/>
          </p:nvGrpSpPr>
          <p:grpSpPr bwMode="auto">
            <a:xfrm>
              <a:off x="8606" y="6288"/>
              <a:ext cx="26" cy="46"/>
              <a:chOff x="8606" y="6288"/>
              <a:chExt cx="26" cy="46"/>
            </a:xfrm>
          </p:grpSpPr>
          <p:sp>
            <p:nvSpPr>
              <p:cNvPr id="19594" name="Freeform 12918"/>
              <p:cNvSpPr>
                <a:spLocks/>
              </p:cNvSpPr>
              <p:nvPr/>
            </p:nvSpPr>
            <p:spPr bwMode="auto">
              <a:xfrm>
                <a:off x="8606" y="6288"/>
                <a:ext cx="26" cy="46"/>
              </a:xfrm>
              <a:custGeom>
                <a:avLst/>
                <a:gdLst>
                  <a:gd name="T0" fmla="+- 0 8632 8606"/>
                  <a:gd name="T1" fmla="*/ T0 w 26"/>
                  <a:gd name="T2" fmla="+- 0 6334 6288"/>
                  <a:gd name="T3" fmla="*/ 6334 h 46"/>
                  <a:gd name="T4" fmla="+- 0 8632 8606"/>
                  <a:gd name="T5" fmla="*/ T4 w 26"/>
                  <a:gd name="T6" fmla="+- 0 6334 6288"/>
                  <a:gd name="T7" fmla="*/ 6334 h 46"/>
                  <a:gd name="T8" fmla="+- 0 8632 8606"/>
                  <a:gd name="T9" fmla="*/ T8 w 26"/>
                  <a:gd name="T10" fmla="+- 0 6310 6288"/>
                  <a:gd name="T11" fmla="*/ 6310 h 46"/>
                  <a:gd name="T12" fmla="+- 0 8630 8606"/>
                  <a:gd name="T13" fmla="*/ T12 w 26"/>
                  <a:gd name="T14" fmla="+- 0 6310 6288"/>
                  <a:gd name="T15" fmla="*/ 6310 h 46"/>
                  <a:gd name="T16" fmla="+- 0 8630 8606"/>
                  <a:gd name="T17" fmla="*/ T16 w 26"/>
                  <a:gd name="T18" fmla="+- 0 6307 6288"/>
                  <a:gd name="T19" fmla="*/ 6307 h 46"/>
                  <a:gd name="T20" fmla="+- 0 8630 8606"/>
                  <a:gd name="T21" fmla="*/ T20 w 26"/>
                  <a:gd name="T22" fmla="+- 0 6305 6288"/>
                  <a:gd name="T23" fmla="*/ 6305 h 46"/>
                  <a:gd name="T24" fmla="+- 0 8627 8606"/>
                  <a:gd name="T25" fmla="*/ T24 w 26"/>
                  <a:gd name="T26" fmla="+- 0 6302 6288"/>
                  <a:gd name="T27" fmla="*/ 6302 h 46"/>
                  <a:gd name="T28" fmla="+- 0 8625 8606"/>
                  <a:gd name="T29" fmla="*/ T28 w 26"/>
                  <a:gd name="T30" fmla="+- 0 6302 6288"/>
                  <a:gd name="T31" fmla="*/ 6302 h 46"/>
                  <a:gd name="T32" fmla="+- 0 8625 8606"/>
                  <a:gd name="T33" fmla="*/ T32 w 26"/>
                  <a:gd name="T34" fmla="+- 0 6300 6288"/>
                  <a:gd name="T35" fmla="*/ 6300 h 46"/>
                  <a:gd name="T36" fmla="+- 0 8622 8606"/>
                  <a:gd name="T37" fmla="*/ T36 w 26"/>
                  <a:gd name="T38" fmla="+- 0 6300 6288"/>
                  <a:gd name="T39" fmla="*/ 6300 h 46"/>
                  <a:gd name="T40" fmla="+- 0 8622 8606"/>
                  <a:gd name="T41" fmla="*/ T40 w 26"/>
                  <a:gd name="T42" fmla="+- 0 6298 6288"/>
                  <a:gd name="T43" fmla="*/ 6298 h 46"/>
                  <a:gd name="T44" fmla="+- 0 8625 8606"/>
                  <a:gd name="T45" fmla="*/ T44 w 26"/>
                  <a:gd name="T46" fmla="+- 0 6298 6288"/>
                  <a:gd name="T47" fmla="*/ 6298 h 46"/>
                  <a:gd name="T48" fmla="+- 0 8625 8606"/>
                  <a:gd name="T49" fmla="*/ T48 w 26"/>
                  <a:gd name="T50" fmla="+- 0 6295 6288"/>
                  <a:gd name="T51" fmla="*/ 6295 h 46"/>
                  <a:gd name="T52" fmla="+- 0 8625 8606"/>
                  <a:gd name="T53" fmla="*/ T52 w 26"/>
                  <a:gd name="T54" fmla="+- 0 6293 6288"/>
                  <a:gd name="T55" fmla="*/ 6293 h 46"/>
                  <a:gd name="T56" fmla="+- 0 8625 8606"/>
                  <a:gd name="T57" fmla="*/ T56 w 26"/>
                  <a:gd name="T58" fmla="+- 0 6290 6288"/>
                  <a:gd name="T59" fmla="*/ 6290 h 46"/>
                  <a:gd name="T60" fmla="+- 0 8622 8606"/>
                  <a:gd name="T61" fmla="*/ T60 w 26"/>
                  <a:gd name="T62" fmla="+- 0 6290 6288"/>
                  <a:gd name="T63" fmla="*/ 6290 h 46"/>
                  <a:gd name="T64" fmla="+- 0 8622 8606"/>
                  <a:gd name="T65" fmla="*/ T64 w 26"/>
                  <a:gd name="T66" fmla="+- 0 6288 6288"/>
                  <a:gd name="T67" fmla="*/ 6288 h 46"/>
                  <a:gd name="T68" fmla="+- 0 8620 8606"/>
                  <a:gd name="T69" fmla="*/ T68 w 26"/>
                  <a:gd name="T70" fmla="+- 0 6288 6288"/>
                  <a:gd name="T71" fmla="*/ 6288 h 46"/>
                  <a:gd name="T72" fmla="+- 0 8618 8606"/>
                  <a:gd name="T73" fmla="*/ T72 w 26"/>
                  <a:gd name="T74" fmla="+- 0 6288 6288"/>
                  <a:gd name="T75" fmla="*/ 6288 h 46"/>
                  <a:gd name="T76" fmla="+- 0 8618 8606"/>
                  <a:gd name="T77" fmla="*/ T76 w 26"/>
                  <a:gd name="T78" fmla="+- 0 6290 6288"/>
                  <a:gd name="T79" fmla="*/ 6290 h 46"/>
                  <a:gd name="T80" fmla="+- 0 8615 8606"/>
                  <a:gd name="T81" fmla="*/ T80 w 26"/>
                  <a:gd name="T82" fmla="+- 0 6290 6288"/>
                  <a:gd name="T83" fmla="*/ 6290 h 46"/>
                  <a:gd name="T84" fmla="+- 0 8615 8606"/>
                  <a:gd name="T85" fmla="*/ T84 w 26"/>
                  <a:gd name="T86" fmla="+- 0 6293 6288"/>
                  <a:gd name="T87" fmla="*/ 6293 h 46"/>
                  <a:gd name="T88" fmla="+- 0 8615 8606"/>
                  <a:gd name="T89" fmla="*/ T88 w 26"/>
                  <a:gd name="T90" fmla="+- 0 6295 6288"/>
                  <a:gd name="T91" fmla="*/ 6295 h 46"/>
                  <a:gd name="T92" fmla="+- 0 8615 8606"/>
                  <a:gd name="T93" fmla="*/ T92 w 26"/>
                  <a:gd name="T94" fmla="+- 0 6298 6288"/>
                  <a:gd name="T95" fmla="*/ 6298 h 46"/>
                  <a:gd name="T96" fmla="+- 0 8618 8606"/>
                  <a:gd name="T97" fmla="*/ T96 w 26"/>
                  <a:gd name="T98" fmla="+- 0 6298 6288"/>
                  <a:gd name="T99" fmla="*/ 6298 h 46"/>
                  <a:gd name="T100" fmla="+- 0 8618 8606"/>
                  <a:gd name="T101" fmla="*/ T100 w 26"/>
                  <a:gd name="T102" fmla="+- 0 6300 6288"/>
                  <a:gd name="T103" fmla="*/ 6300 h 46"/>
                  <a:gd name="T104" fmla="+- 0 8615 8606"/>
                  <a:gd name="T105" fmla="*/ T104 w 26"/>
                  <a:gd name="T106" fmla="+- 0 6300 6288"/>
                  <a:gd name="T107" fmla="*/ 6300 h 46"/>
                  <a:gd name="T108" fmla="+- 0 8615 8606"/>
                  <a:gd name="T109" fmla="*/ T108 w 26"/>
                  <a:gd name="T110" fmla="+- 0 6302 6288"/>
                  <a:gd name="T111" fmla="*/ 6302 h 46"/>
                  <a:gd name="T112" fmla="+- 0 8613 8606"/>
                  <a:gd name="T113" fmla="*/ T112 w 26"/>
                  <a:gd name="T114" fmla="+- 0 6302 6288"/>
                  <a:gd name="T115" fmla="*/ 6302 h 46"/>
                  <a:gd name="T116" fmla="+- 0 8610 8606"/>
                  <a:gd name="T117" fmla="*/ T116 w 26"/>
                  <a:gd name="T118" fmla="+- 0 6305 6288"/>
                  <a:gd name="T119" fmla="*/ 6305 h 46"/>
                  <a:gd name="T120" fmla="+- 0 8610 8606"/>
                  <a:gd name="T121" fmla="*/ T120 w 26"/>
                  <a:gd name="T122" fmla="+- 0 6307 6288"/>
                  <a:gd name="T123" fmla="*/ 6307 h 46"/>
                  <a:gd name="T124" fmla="+- 0 8608 8606"/>
                  <a:gd name="T125" fmla="*/ T124 w 26"/>
                  <a:gd name="T126" fmla="+- 0 6310 6288"/>
                  <a:gd name="T127" fmla="*/ 6310 h 46"/>
                  <a:gd name="T128" fmla="+- 0 8608 8606"/>
                  <a:gd name="T129" fmla="*/ T128 w 26"/>
                  <a:gd name="T130" fmla="+- 0 6312 6288"/>
                  <a:gd name="T131" fmla="*/ 6312 h 46"/>
                  <a:gd name="T132" fmla="+- 0 8608 8606"/>
                  <a:gd name="T133" fmla="*/ T132 w 26"/>
                  <a:gd name="T134" fmla="+- 0 6314 6288"/>
                  <a:gd name="T135" fmla="*/ 6314 h 46"/>
                  <a:gd name="T136" fmla="+- 0 8606 8606"/>
                  <a:gd name="T137" fmla="*/ T136 w 26"/>
                  <a:gd name="T138" fmla="+- 0 6317 6288"/>
                  <a:gd name="T139" fmla="*/ 6317 h 46"/>
                  <a:gd name="T140" fmla="+- 0 8606 8606"/>
                  <a:gd name="T141" fmla="*/ T140 w 26"/>
                  <a:gd name="T142" fmla="+- 0 6319 6288"/>
                  <a:gd name="T143" fmla="*/ 6319 h 46"/>
                  <a:gd name="T144" fmla="+- 0 8606 8606"/>
                  <a:gd name="T145" fmla="*/ T144 w 26"/>
                  <a:gd name="T146" fmla="+- 0 6322 6288"/>
                  <a:gd name="T147" fmla="*/ 6322 h 46"/>
                  <a:gd name="T148" fmla="+- 0 8606 8606"/>
                  <a:gd name="T149" fmla="*/ T148 w 26"/>
                  <a:gd name="T150" fmla="+- 0 6324 6288"/>
                  <a:gd name="T151" fmla="*/ 6324 h 46"/>
                  <a:gd name="T152" fmla="+- 0 8606 8606"/>
                  <a:gd name="T153" fmla="*/ T152 w 26"/>
                  <a:gd name="T154" fmla="+- 0 6326 6288"/>
                  <a:gd name="T155" fmla="*/ 6326 h 46"/>
                  <a:gd name="T156" fmla="+- 0 8608 8606"/>
                  <a:gd name="T157" fmla="*/ T156 w 26"/>
                  <a:gd name="T158" fmla="+- 0 6329 6288"/>
                  <a:gd name="T159" fmla="*/ 6329 h 46"/>
                  <a:gd name="T160" fmla="+- 0 8608 8606"/>
                  <a:gd name="T161" fmla="*/ T160 w 26"/>
                  <a:gd name="T162" fmla="+- 0 6331 6288"/>
                  <a:gd name="T163" fmla="*/ 6331 h 46"/>
                  <a:gd name="T164" fmla="+- 0 8608 8606"/>
                  <a:gd name="T165" fmla="*/ T164 w 26"/>
                  <a:gd name="T166" fmla="+- 0 6334 6288"/>
                  <a:gd name="T167" fmla="*/ 6334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</a:cxnLst>
                <a:rect l="0" t="0" r="r" b="b"/>
                <a:pathLst>
                  <a:path w="26" h="46">
                    <a:moveTo>
                      <a:pt x="26" y="46"/>
                    </a:moveTo>
                    <a:lnTo>
                      <a:pt x="26" y="46"/>
                    </a:lnTo>
                    <a:lnTo>
                      <a:pt x="26" y="22"/>
                    </a:lnTo>
                    <a:lnTo>
                      <a:pt x="24" y="22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2" y="41"/>
                    </a:lnTo>
                    <a:lnTo>
                      <a:pt x="2" y="43"/>
                    </a:lnTo>
                    <a:lnTo>
                      <a:pt x="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62" name="Group 12919"/>
            <p:cNvGrpSpPr>
              <a:grpSpLocks/>
            </p:cNvGrpSpPr>
            <p:nvPr/>
          </p:nvGrpSpPr>
          <p:grpSpPr bwMode="auto">
            <a:xfrm>
              <a:off x="8620" y="6355"/>
              <a:ext cx="17" cy="14"/>
              <a:chOff x="8620" y="6355"/>
              <a:chExt cx="17" cy="14"/>
            </a:xfrm>
          </p:grpSpPr>
          <p:sp>
            <p:nvSpPr>
              <p:cNvPr id="19593" name="Freeform 12920"/>
              <p:cNvSpPr>
                <a:spLocks/>
              </p:cNvSpPr>
              <p:nvPr/>
            </p:nvSpPr>
            <p:spPr bwMode="auto">
              <a:xfrm>
                <a:off x="8620" y="6355"/>
                <a:ext cx="17" cy="14"/>
              </a:xfrm>
              <a:custGeom>
                <a:avLst/>
                <a:gdLst>
                  <a:gd name="T0" fmla="+- 0 8620 8620"/>
                  <a:gd name="T1" fmla="*/ T0 w 17"/>
                  <a:gd name="T2" fmla="+- 0 6355 6355"/>
                  <a:gd name="T3" fmla="*/ 6355 h 14"/>
                  <a:gd name="T4" fmla="+- 0 8620 8620"/>
                  <a:gd name="T5" fmla="*/ T4 w 17"/>
                  <a:gd name="T6" fmla="+- 0 6370 6355"/>
                  <a:gd name="T7" fmla="*/ 6370 h 14"/>
                  <a:gd name="T8" fmla="+- 0 8637 8620"/>
                  <a:gd name="T9" fmla="*/ T8 w 17"/>
                  <a:gd name="T10" fmla="+- 0 6370 6355"/>
                  <a:gd name="T11" fmla="*/ 6370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63" name="Group 12921"/>
            <p:cNvGrpSpPr>
              <a:grpSpLocks/>
            </p:cNvGrpSpPr>
            <p:nvPr/>
          </p:nvGrpSpPr>
          <p:grpSpPr bwMode="auto">
            <a:xfrm>
              <a:off x="8992" y="6264"/>
              <a:ext cx="46" cy="67"/>
              <a:chOff x="8992" y="6264"/>
              <a:chExt cx="46" cy="67"/>
            </a:xfrm>
          </p:grpSpPr>
          <p:sp>
            <p:nvSpPr>
              <p:cNvPr id="19592" name="Freeform 12922"/>
              <p:cNvSpPr>
                <a:spLocks/>
              </p:cNvSpPr>
              <p:nvPr/>
            </p:nvSpPr>
            <p:spPr bwMode="auto">
              <a:xfrm>
                <a:off x="8992" y="6264"/>
                <a:ext cx="46" cy="67"/>
              </a:xfrm>
              <a:custGeom>
                <a:avLst/>
                <a:gdLst>
                  <a:gd name="T0" fmla="+- 0 9002 8992"/>
                  <a:gd name="T1" fmla="*/ T0 w 46"/>
                  <a:gd name="T2" fmla="+- 0 6310 6264"/>
                  <a:gd name="T3" fmla="*/ 6310 h 67"/>
                  <a:gd name="T4" fmla="+- 0 8997 8992"/>
                  <a:gd name="T5" fmla="*/ T4 w 46"/>
                  <a:gd name="T6" fmla="+- 0 6312 6264"/>
                  <a:gd name="T7" fmla="*/ 6312 h 67"/>
                  <a:gd name="T8" fmla="+- 0 8992 8992"/>
                  <a:gd name="T9" fmla="*/ T8 w 46"/>
                  <a:gd name="T10" fmla="+- 0 6317 6264"/>
                  <a:gd name="T11" fmla="*/ 6317 h 67"/>
                  <a:gd name="T12" fmla="+- 0 8992 8992"/>
                  <a:gd name="T13" fmla="*/ T12 w 46"/>
                  <a:gd name="T14" fmla="+- 0 6322 6264"/>
                  <a:gd name="T15" fmla="*/ 6322 h 67"/>
                  <a:gd name="T16" fmla="+- 0 8994 8992"/>
                  <a:gd name="T17" fmla="*/ T16 w 46"/>
                  <a:gd name="T18" fmla="+- 0 6326 6264"/>
                  <a:gd name="T19" fmla="*/ 6326 h 67"/>
                  <a:gd name="T20" fmla="+- 0 8999 8992"/>
                  <a:gd name="T21" fmla="*/ T20 w 46"/>
                  <a:gd name="T22" fmla="+- 0 6329 6264"/>
                  <a:gd name="T23" fmla="*/ 6329 h 67"/>
                  <a:gd name="T24" fmla="+- 0 9028 8992"/>
                  <a:gd name="T25" fmla="*/ T24 w 46"/>
                  <a:gd name="T26" fmla="+- 0 6331 6264"/>
                  <a:gd name="T27" fmla="*/ 6331 h 67"/>
                  <a:gd name="T28" fmla="+- 0 9033 8992"/>
                  <a:gd name="T29" fmla="*/ T28 w 46"/>
                  <a:gd name="T30" fmla="+- 0 6329 6264"/>
                  <a:gd name="T31" fmla="*/ 6329 h 67"/>
                  <a:gd name="T32" fmla="+- 0 9035 8992"/>
                  <a:gd name="T33" fmla="*/ T32 w 46"/>
                  <a:gd name="T34" fmla="+- 0 6326 6264"/>
                  <a:gd name="T35" fmla="*/ 6326 h 67"/>
                  <a:gd name="T36" fmla="+- 0 9038 8992"/>
                  <a:gd name="T37" fmla="*/ T36 w 46"/>
                  <a:gd name="T38" fmla="+- 0 6322 6264"/>
                  <a:gd name="T39" fmla="*/ 6322 h 67"/>
                  <a:gd name="T40" fmla="+- 0 9038 8992"/>
                  <a:gd name="T41" fmla="*/ T40 w 46"/>
                  <a:gd name="T42" fmla="+- 0 6317 6264"/>
                  <a:gd name="T43" fmla="*/ 6317 h 67"/>
                  <a:gd name="T44" fmla="+- 0 9033 8992"/>
                  <a:gd name="T45" fmla="*/ T44 w 46"/>
                  <a:gd name="T46" fmla="+- 0 6312 6264"/>
                  <a:gd name="T47" fmla="*/ 6312 h 67"/>
                  <a:gd name="T48" fmla="+- 0 9028 8992"/>
                  <a:gd name="T49" fmla="*/ T48 w 46"/>
                  <a:gd name="T50" fmla="+- 0 6312 6264"/>
                  <a:gd name="T51" fmla="*/ 6312 h 67"/>
                  <a:gd name="T52" fmla="+- 0 9026 8992"/>
                  <a:gd name="T53" fmla="*/ T52 w 46"/>
                  <a:gd name="T54" fmla="+- 0 6310 6264"/>
                  <a:gd name="T55" fmla="*/ 6310 h 67"/>
                  <a:gd name="T56" fmla="+- 0 9028 8992"/>
                  <a:gd name="T57" fmla="*/ T56 w 46"/>
                  <a:gd name="T58" fmla="+- 0 6305 6264"/>
                  <a:gd name="T59" fmla="*/ 6305 h 67"/>
                  <a:gd name="T60" fmla="+- 0 9026 8992"/>
                  <a:gd name="T61" fmla="*/ T60 w 46"/>
                  <a:gd name="T62" fmla="+- 0 6286 6264"/>
                  <a:gd name="T63" fmla="*/ 6286 h 67"/>
                  <a:gd name="T64" fmla="+- 0 9026 8992"/>
                  <a:gd name="T65" fmla="*/ T64 w 46"/>
                  <a:gd name="T66" fmla="+- 0 6281 6264"/>
                  <a:gd name="T67" fmla="*/ 6281 h 67"/>
                  <a:gd name="T68" fmla="+- 0 9023 8992"/>
                  <a:gd name="T69" fmla="*/ T68 w 46"/>
                  <a:gd name="T70" fmla="+- 0 6278 6264"/>
                  <a:gd name="T71" fmla="*/ 6278 h 67"/>
                  <a:gd name="T72" fmla="+- 0 9021 8992"/>
                  <a:gd name="T73" fmla="*/ T72 w 46"/>
                  <a:gd name="T74" fmla="+- 0 6276 6264"/>
                  <a:gd name="T75" fmla="*/ 6276 h 67"/>
                  <a:gd name="T76" fmla="+- 0 9018 8992"/>
                  <a:gd name="T77" fmla="*/ T76 w 46"/>
                  <a:gd name="T78" fmla="+- 0 6274 6264"/>
                  <a:gd name="T79" fmla="*/ 6274 h 67"/>
                  <a:gd name="T80" fmla="+- 0 9018 8992"/>
                  <a:gd name="T81" fmla="*/ T80 w 46"/>
                  <a:gd name="T82" fmla="+- 0 6269 6264"/>
                  <a:gd name="T83" fmla="*/ 6269 h 67"/>
                  <a:gd name="T84" fmla="+- 0 9018 8992"/>
                  <a:gd name="T85" fmla="*/ T84 w 46"/>
                  <a:gd name="T86" fmla="+- 0 6264 6264"/>
                  <a:gd name="T87" fmla="*/ 6264 h 67"/>
                  <a:gd name="T88" fmla="+- 0 9014 8992"/>
                  <a:gd name="T89" fmla="*/ T88 w 46"/>
                  <a:gd name="T90" fmla="+- 0 6264 6264"/>
                  <a:gd name="T91" fmla="*/ 6264 h 67"/>
                  <a:gd name="T92" fmla="+- 0 9011 8992"/>
                  <a:gd name="T93" fmla="*/ T92 w 46"/>
                  <a:gd name="T94" fmla="+- 0 6266 6264"/>
                  <a:gd name="T95" fmla="*/ 6266 h 67"/>
                  <a:gd name="T96" fmla="+- 0 9011 8992"/>
                  <a:gd name="T97" fmla="*/ T96 w 46"/>
                  <a:gd name="T98" fmla="+- 0 6271 6264"/>
                  <a:gd name="T99" fmla="*/ 6271 h 67"/>
                  <a:gd name="T100" fmla="+- 0 9011 8992"/>
                  <a:gd name="T101" fmla="*/ T100 w 46"/>
                  <a:gd name="T102" fmla="+- 0 6276 6264"/>
                  <a:gd name="T103" fmla="*/ 6276 h 67"/>
                  <a:gd name="T104" fmla="+- 0 9011 8992"/>
                  <a:gd name="T105" fmla="*/ T104 w 46"/>
                  <a:gd name="T106" fmla="+- 0 6276 6264"/>
                  <a:gd name="T107" fmla="*/ 6276 h 67"/>
                  <a:gd name="T108" fmla="+- 0 9006 8992"/>
                  <a:gd name="T109" fmla="*/ T108 w 46"/>
                  <a:gd name="T110" fmla="+- 0 6278 6264"/>
                  <a:gd name="T111" fmla="*/ 6278 h 67"/>
                  <a:gd name="T112" fmla="+- 0 9004 8992"/>
                  <a:gd name="T113" fmla="*/ T112 w 46"/>
                  <a:gd name="T114" fmla="+- 0 6283 6264"/>
                  <a:gd name="T115" fmla="*/ 6283 h 67"/>
                  <a:gd name="T116" fmla="+- 0 9004 8992"/>
                  <a:gd name="T117" fmla="*/ T116 w 46"/>
                  <a:gd name="T118" fmla="+- 0 6288 6264"/>
                  <a:gd name="T119" fmla="*/ 6288 h 67"/>
                  <a:gd name="T120" fmla="+- 0 9002 8992"/>
                  <a:gd name="T121" fmla="*/ T120 w 46"/>
                  <a:gd name="T122" fmla="+- 0 6293 6264"/>
                  <a:gd name="T123" fmla="*/ 6293 h 67"/>
                  <a:gd name="T124" fmla="+- 0 9004 8992"/>
                  <a:gd name="T125" fmla="*/ T124 w 46"/>
                  <a:gd name="T126" fmla="+- 0 6307 6264"/>
                  <a:gd name="T127" fmla="*/ 6307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</a:cxnLst>
                <a:rect l="0" t="0" r="r" b="b"/>
                <a:pathLst>
                  <a:path w="46" h="67">
                    <a:moveTo>
                      <a:pt x="12" y="46"/>
                    </a:moveTo>
                    <a:lnTo>
                      <a:pt x="10" y="46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2" y="50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2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36" y="67"/>
                    </a:lnTo>
                    <a:lnTo>
                      <a:pt x="38" y="65"/>
                    </a:lnTo>
                    <a:lnTo>
                      <a:pt x="41" y="65"/>
                    </a:lnTo>
                    <a:lnTo>
                      <a:pt x="41" y="62"/>
                    </a:lnTo>
                    <a:lnTo>
                      <a:pt x="43" y="62"/>
                    </a:lnTo>
                    <a:lnTo>
                      <a:pt x="46" y="60"/>
                    </a:lnTo>
                    <a:lnTo>
                      <a:pt x="46" y="58"/>
                    </a:lnTo>
                    <a:lnTo>
                      <a:pt x="46" y="55"/>
                    </a:lnTo>
                    <a:lnTo>
                      <a:pt x="46" y="53"/>
                    </a:lnTo>
                    <a:lnTo>
                      <a:pt x="43" y="50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4" y="46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6" y="24"/>
                    </a:lnTo>
                    <a:lnTo>
                      <a:pt x="34" y="22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1" y="17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7" y="14"/>
                    </a:lnTo>
                    <a:lnTo>
                      <a:pt x="14" y="14"/>
                    </a:lnTo>
                    <a:lnTo>
                      <a:pt x="14" y="17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0" y="26"/>
                    </a:lnTo>
                    <a:lnTo>
                      <a:pt x="10" y="29"/>
                    </a:lnTo>
                    <a:lnTo>
                      <a:pt x="10" y="43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64" name="Group 12923"/>
            <p:cNvGrpSpPr>
              <a:grpSpLocks/>
            </p:cNvGrpSpPr>
            <p:nvPr/>
          </p:nvGrpSpPr>
          <p:grpSpPr bwMode="auto">
            <a:xfrm>
              <a:off x="9016" y="6331"/>
              <a:ext cx="14" cy="14"/>
              <a:chOff x="9016" y="6331"/>
              <a:chExt cx="14" cy="14"/>
            </a:xfrm>
          </p:grpSpPr>
          <p:sp>
            <p:nvSpPr>
              <p:cNvPr id="19591" name="Freeform 12924"/>
              <p:cNvSpPr>
                <a:spLocks/>
              </p:cNvSpPr>
              <p:nvPr/>
            </p:nvSpPr>
            <p:spPr bwMode="auto">
              <a:xfrm>
                <a:off x="9016" y="6331"/>
                <a:ext cx="14" cy="14"/>
              </a:xfrm>
              <a:custGeom>
                <a:avLst/>
                <a:gdLst>
                  <a:gd name="T0" fmla="+- 0 9016 9016"/>
                  <a:gd name="T1" fmla="*/ T0 w 14"/>
                  <a:gd name="T2" fmla="+- 0 6331 6331"/>
                  <a:gd name="T3" fmla="*/ 6331 h 14"/>
                  <a:gd name="T4" fmla="+- 0 9016 9016"/>
                  <a:gd name="T5" fmla="*/ T4 w 14"/>
                  <a:gd name="T6" fmla="+- 0 6346 6331"/>
                  <a:gd name="T7" fmla="*/ 6346 h 14"/>
                  <a:gd name="T8" fmla="+- 0 9030 9016"/>
                  <a:gd name="T9" fmla="*/ T8 w 14"/>
                  <a:gd name="T10" fmla="+- 0 6346 6331"/>
                  <a:gd name="T11" fmla="*/ 634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4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65" name="Group 12925"/>
            <p:cNvGrpSpPr>
              <a:grpSpLocks/>
            </p:cNvGrpSpPr>
            <p:nvPr/>
          </p:nvGrpSpPr>
          <p:grpSpPr bwMode="auto">
            <a:xfrm>
              <a:off x="9131" y="6058"/>
              <a:ext cx="48" cy="22"/>
              <a:chOff x="9131" y="6058"/>
              <a:chExt cx="48" cy="22"/>
            </a:xfrm>
          </p:grpSpPr>
          <p:sp>
            <p:nvSpPr>
              <p:cNvPr id="19590" name="Freeform 12926"/>
              <p:cNvSpPr>
                <a:spLocks/>
              </p:cNvSpPr>
              <p:nvPr/>
            </p:nvSpPr>
            <p:spPr bwMode="auto">
              <a:xfrm>
                <a:off x="9131" y="6058"/>
                <a:ext cx="48" cy="22"/>
              </a:xfrm>
              <a:custGeom>
                <a:avLst/>
                <a:gdLst>
                  <a:gd name="T0" fmla="+- 0 9143 9131"/>
                  <a:gd name="T1" fmla="*/ T0 w 48"/>
                  <a:gd name="T2" fmla="+- 0 6058 6058"/>
                  <a:gd name="T3" fmla="*/ 6058 h 22"/>
                  <a:gd name="T4" fmla="+- 0 9141 9131"/>
                  <a:gd name="T5" fmla="*/ T4 w 48"/>
                  <a:gd name="T6" fmla="+- 0 6058 6058"/>
                  <a:gd name="T7" fmla="*/ 6058 h 22"/>
                  <a:gd name="T8" fmla="+- 0 9138 9131"/>
                  <a:gd name="T9" fmla="*/ T8 w 48"/>
                  <a:gd name="T10" fmla="+- 0 6058 6058"/>
                  <a:gd name="T11" fmla="*/ 6058 h 22"/>
                  <a:gd name="T12" fmla="+- 0 9136 9131"/>
                  <a:gd name="T13" fmla="*/ T12 w 48"/>
                  <a:gd name="T14" fmla="+- 0 6060 6058"/>
                  <a:gd name="T15" fmla="*/ 6060 h 22"/>
                  <a:gd name="T16" fmla="+- 0 9134 9131"/>
                  <a:gd name="T17" fmla="*/ T16 w 48"/>
                  <a:gd name="T18" fmla="+- 0 6060 6058"/>
                  <a:gd name="T19" fmla="*/ 6060 h 22"/>
                  <a:gd name="T20" fmla="+- 0 9134 9131"/>
                  <a:gd name="T21" fmla="*/ T20 w 48"/>
                  <a:gd name="T22" fmla="+- 0 6062 6058"/>
                  <a:gd name="T23" fmla="*/ 6062 h 22"/>
                  <a:gd name="T24" fmla="+- 0 9131 9131"/>
                  <a:gd name="T25" fmla="*/ T24 w 48"/>
                  <a:gd name="T26" fmla="+- 0 6062 6058"/>
                  <a:gd name="T27" fmla="*/ 6062 h 22"/>
                  <a:gd name="T28" fmla="+- 0 9131 9131"/>
                  <a:gd name="T29" fmla="*/ T28 w 48"/>
                  <a:gd name="T30" fmla="+- 0 6065 6058"/>
                  <a:gd name="T31" fmla="*/ 6065 h 22"/>
                  <a:gd name="T32" fmla="+- 0 9131 9131"/>
                  <a:gd name="T33" fmla="*/ T32 w 48"/>
                  <a:gd name="T34" fmla="+- 0 6067 6058"/>
                  <a:gd name="T35" fmla="*/ 6067 h 22"/>
                  <a:gd name="T36" fmla="+- 0 9131 9131"/>
                  <a:gd name="T37" fmla="*/ T36 w 48"/>
                  <a:gd name="T38" fmla="+- 0 6070 6058"/>
                  <a:gd name="T39" fmla="*/ 6070 h 22"/>
                  <a:gd name="T40" fmla="+- 0 9134 9131"/>
                  <a:gd name="T41" fmla="*/ T40 w 48"/>
                  <a:gd name="T42" fmla="+- 0 6072 6058"/>
                  <a:gd name="T43" fmla="*/ 6072 h 22"/>
                  <a:gd name="T44" fmla="+- 0 9136 9131"/>
                  <a:gd name="T45" fmla="*/ T44 w 48"/>
                  <a:gd name="T46" fmla="+- 0 6074 6058"/>
                  <a:gd name="T47" fmla="*/ 6074 h 22"/>
                  <a:gd name="T48" fmla="+- 0 9138 9131"/>
                  <a:gd name="T49" fmla="*/ T48 w 48"/>
                  <a:gd name="T50" fmla="+- 0 6074 6058"/>
                  <a:gd name="T51" fmla="*/ 6074 h 22"/>
                  <a:gd name="T52" fmla="+- 0 9138 9131"/>
                  <a:gd name="T53" fmla="*/ T52 w 48"/>
                  <a:gd name="T54" fmla="+- 0 6077 6058"/>
                  <a:gd name="T55" fmla="*/ 6077 h 22"/>
                  <a:gd name="T56" fmla="+- 0 9141 9131"/>
                  <a:gd name="T57" fmla="*/ T56 w 48"/>
                  <a:gd name="T58" fmla="+- 0 6077 6058"/>
                  <a:gd name="T59" fmla="*/ 6077 h 22"/>
                  <a:gd name="T60" fmla="+- 0 9143 9131"/>
                  <a:gd name="T61" fmla="*/ T60 w 48"/>
                  <a:gd name="T62" fmla="+- 0 6077 6058"/>
                  <a:gd name="T63" fmla="*/ 6077 h 22"/>
                  <a:gd name="T64" fmla="+- 0 9146 9131"/>
                  <a:gd name="T65" fmla="*/ T64 w 48"/>
                  <a:gd name="T66" fmla="+- 0 6077 6058"/>
                  <a:gd name="T67" fmla="*/ 6077 h 22"/>
                  <a:gd name="T68" fmla="+- 0 9146 9131"/>
                  <a:gd name="T69" fmla="*/ T68 w 48"/>
                  <a:gd name="T70" fmla="+- 0 6079 6058"/>
                  <a:gd name="T71" fmla="*/ 6079 h 22"/>
                  <a:gd name="T72" fmla="+- 0 9162 9131"/>
                  <a:gd name="T73" fmla="*/ T72 w 48"/>
                  <a:gd name="T74" fmla="+- 0 6079 6058"/>
                  <a:gd name="T75" fmla="*/ 6079 h 22"/>
                  <a:gd name="T76" fmla="+- 0 9165 9131"/>
                  <a:gd name="T77" fmla="*/ T76 w 48"/>
                  <a:gd name="T78" fmla="+- 0 6077 6058"/>
                  <a:gd name="T79" fmla="*/ 6077 h 22"/>
                  <a:gd name="T80" fmla="+- 0 9167 9131"/>
                  <a:gd name="T81" fmla="*/ T80 w 48"/>
                  <a:gd name="T82" fmla="+- 0 6077 6058"/>
                  <a:gd name="T83" fmla="*/ 6077 h 22"/>
                  <a:gd name="T84" fmla="+- 0 9170 9131"/>
                  <a:gd name="T85" fmla="*/ T84 w 48"/>
                  <a:gd name="T86" fmla="+- 0 6077 6058"/>
                  <a:gd name="T87" fmla="*/ 6077 h 22"/>
                  <a:gd name="T88" fmla="+- 0 9172 9131"/>
                  <a:gd name="T89" fmla="*/ T88 w 48"/>
                  <a:gd name="T90" fmla="+- 0 6074 6058"/>
                  <a:gd name="T91" fmla="*/ 6074 h 22"/>
                  <a:gd name="T92" fmla="+- 0 9174 9131"/>
                  <a:gd name="T93" fmla="*/ T92 w 48"/>
                  <a:gd name="T94" fmla="+- 0 6074 6058"/>
                  <a:gd name="T95" fmla="*/ 6074 h 22"/>
                  <a:gd name="T96" fmla="+- 0 9174 9131"/>
                  <a:gd name="T97" fmla="*/ T96 w 48"/>
                  <a:gd name="T98" fmla="+- 0 6072 6058"/>
                  <a:gd name="T99" fmla="*/ 6072 h 22"/>
                  <a:gd name="T100" fmla="+- 0 9177 9131"/>
                  <a:gd name="T101" fmla="*/ T100 w 48"/>
                  <a:gd name="T102" fmla="+- 0 6072 6058"/>
                  <a:gd name="T103" fmla="*/ 6072 h 22"/>
                  <a:gd name="T104" fmla="+- 0 9177 9131"/>
                  <a:gd name="T105" fmla="*/ T104 w 48"/>
                  <a:gd name="T106" fmla="+- 0 6070 6058"/>
                  <a:gd name="T107" fmla="*/ 6070 h 22"/>
                  <a:gd name="T108" fmla="+- 0 9179 9131"/>
                  <a:gd name="T109" fmla="*/ T108 w 48"/>
                  <a:gd name="T110" fmla="+- 0 6067 6058"/>
                  <a:gd name="T111" fmla="*/ 6067 h 22"/>
                  <a:gd name="T112" fmla="+- 0 9177 9131"/>
                  <a:gd name="T113" fmla="*/ T112 w 48"/>
                  <a:gd name="T114" fmla="+- 0 6065 6058"/>
                  <a:gd name="T115" fmla="*/ 6065 h 22"/>
                  <a:gd name="T116" fmla="+- 0 9177 9131"/>
                  <a:gd name="T117" fmla="*/ T116 w 48"/>
                  <a:gd name="T118" fmla="+- 0 6062 6058"/>
                  <a:gd name="T119" fmla="*/ 6062 h 22"/>
                  <a:gd name="T120" fmla="+- 0 9174 9131"/>
                  <a:gd name="T121" fmla="*/ T120 w 48"/>
                  <a:gd name="T122" fmla="+- 0 6062 6058"/>
                  <a:gd name="T123" fmla="*/ 6062 h 22"/>
                  <a:gd name="T124" fmla="+- 0 9174 9131"/>
                  <a:gd name="T125" fmla="*/ T124 w 48"/>
                  <a:gd name="T126" fmla="+- 0 6060 6058"/>
                  <a:gd name="T127" fmla="*/ 6060 h 22"/>
                  <a:gd name="T128" fmla="+- 0 9172 9131"/>
                  <a:gd name="T129" fmla="*/ T128 w 48"/>
                  <a:gd name="T130" fmla="+- 0 6060 6058"/>
                  <a:gd name="T131" fmla="*/ 6060 h 22"/>
                  <a:gd name="T132" fmla="+- 0 9170 9131"/>
                  <a:gd name="T133" fmla="*/ T132 w 48"/>
                  <a:gd name="T134" fmla="+- 0 6058 6058"/>
                  <a:gd name="T135" fmla="*/ 6058 h 22"/>
                  <a:gd name="T136" fmla="+- 0 9167 9131"/>
                  <a:gd name="T137" fmla="*/ T136 w 48"/>
                  <a:gd name="T138" fmla="+- 0 6058 6058"/>
                  <a:gd name="T139" fmla="*/ 6058 h 22"/>
                  <a:gd name="T140" fmla="+- 0 9165 9131"/>
                  <a:gd name="T141" fmla="*/ T140 w 48"/>
                  <a:gd name="T142" fmla="+- 0 6058 6058"/>
                  <a:gd name="T143" fmla="*/ 6058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22">
                    <a:moveTo>
                      <a:pt x="12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4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7" y="19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5" y="19"/>
                    </a:lnTo>
                    <a:lnTo>
                      <a:pt x="15" y="21"/>
                    </a:lnTo>
                    <a:lnTo>
                      <a:pt x="31" y="21"/>
                    </a:lnTo>
                    <a:lnTo>
                      <a:pt x="34" y="19"/>
                    </a:lnTo>
                    <a:lnTo>
                      <a:pt x="36" y="19"/>
                    </a:lnTo>
                    <a:lnTo>
                      <a:pt x="39" y="19"/>
                    </a:lnTo>
                    <a:lnTo>
                      <a:pt x="41" y="16"/>
                    </a:lnTo>
                    <a:lnTo>
                      <a:pt x="43" y="16"/>
                    </a:lnTo>
                    <a:lnTo>
                      <a:pt x="43" y="14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8" y="9"/>
                    </a:lnTo>
                    <a:lnTo>
                      <a:pt x="46" y="7"/>
                    </a:lnTo>
                    <a:lnTo>
                      <a:pt x="46" y="4"/>
                    </a:lnTo>
                    <a:lnTo>
                      <a:pt x="43" y="4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66" name="Group 12927"/>
            <p:cNvGrpSpPr>
              <a:grpSpLocks/>
            </p:cNvGrpSpPr>
            <p:nvPr/>
          </p:nvGrpSpPr>
          <p:grpSpPr bwMode="auto">
            <a:xfrm>
              <a:off x="9141" y="6010"/>
              <a:ext cx="26" cy="48"/>
              <a:chOff x="9141" y="6010"/>
              <a:chExt cx="26" cy="48"/>
            </a:xfrm>
          </p:grpSpPr>
          <p:sp>
            <p:nvSpPr>
              <p:cNvPr id="19589" name="Freeform 12928"/>
              <p:cNvSpPr>
                <a:spLocks/>
              </p:cNvSpPr>
              <p:nvPr/>
            </p:nvSpPr>
            <p:spPr bwMode="auto">
              <a:xfrm>
                <a:off x="9141" y="6010"/>
                <a:ext cx="26" cy="48"/>
              </a:xfrm>
              <a:custGeom>
                <a:avLst/>
                <a:gdLst>
                  <a:gd name="T0" fmla="+- 0 9167 9141"/>
                  <a:gd name="T1" fmla="*/ T0 w 26"/>
                  <a:gd name="T2" fmla="+- 0 6058 6010"/>
                  <a:gd name="T3" fmla="*/ 6058 h 48"/>
                  <a:gd name="T4" fmla="+- 0 9167 9141"/>
                  <a:gd name="T5" fmla="*/ T4 w 26"/>
                  <a:gd name="T6" fmla="+- 0 6058 6010"/>
                  <a:gd name="T7" fmla="*/ 6058 h 48"/>
                  <a:gd name="T8" fmla="+- 0 9167 9141"/>
                  <a:gd name="T9" fmla="*/ T8 w 26"/>
                  <a:gd name="T10" fmla="+- 0 6034 6010"/>
                  <a:gd name="T11" fmla="*/ 6034 h 48"/>
                  <a:gd name="T12" fmla="+- 0 9165 9141"/>
                  <a:gd name="T13" fmla="*/ T12 w 26"/>
                  <a:gd name="T14" fmla="+- 0 6031 6010"/>
                  <a:gd name="T15" fmla="*/ 6031 h 48"/>
                  <a:gd name="T16" fmla="+- 0 9165 9141"/>
                  <a:gd name="T17" fmla="*/ T16 w 26"/>
                  <a:gd name="T18" fmla="+- 0 6029 6010"/>
                  <a:gd name="T19" fmla="*/ 6029 h 48"/>
                  <a:gd name="T20" fmla="+- 0 9162 9141"/>
                  <a:gd name="T21" fmla="*/ T20 w 26"/>
                  <a:gd name="T22" fmla="+- 0 6026 6010"/>
                  <a:gd name="T23" fmla="*/ 6026 h 48"/>
                  <a:gd name="T24" fmla="+- 0 9162 9141"/>
                  <a:gd name="T25" fmla="*/ T24 w 26"/>
                  <a:gd name="T26" fmla="+- 0 6024 6010"/>
                  <a:gd name="T27" fmla="*/ 6024 h 48"/>
                  <a:gd name="T28" fmla="+- 0 9160 9141"/>
                  <a:gd name="T29" fmla="*/ T28 w 26"/>
                  <a:gd name="T30" fmla="+- 0 6024 6010"/>
                  <a:gd name="T31" fmla="*/ 6024 h 48"/>
                  <a:gd name="T32" fmla="+- 0 9158 9141"/>
                  <a:gd name="T33" fmla="*/ T32 w 26"/>
                  <a:gd name="T34" fmla="+- 0 6024 6010"/>
                  <a:gd name="T35" fmla="*/ 6024 h 48"/>
                  <a:gd name="T36" fmla="+- 0 9158 9141"/>
                  <a:gd name="T37" fmla="*/ T36 w 26"/>
                  <a:gd name="T38" fmla="+- 0 6022 6010"/>
                  <a:gd name="T39" fmla="*/ 6022 h 48"/>
                  <a:gd name="T40" fmla="+- 0 9160 9141"/>
                  <a:gd name="T41" fmla="*/ T40 w 26"/>
                  <a:gd name="T42" fmla="+- 0 6019 6010"/>
                  <a:gd name="T43" fmla="*/ 6019 h 48"/>
                  <a:gd name="T44" fmla="+- 0 9160 9141"/>
                  <a:gd name="T45" fmla="*/ T44 w 26"/>
                  <a:gd name="T46" fmla="+- 0 6017 6010"/>
                  <a:gd name="T47" fmla="*/ 6017 h 48"/>
                  <a:gd name="T48" fmla="+- 0 9160 9141"/>
                  <a:gd name="T49" fmla="*/ T48 w 26"/>
                  <a:gd name="T50" fmla="+- 0 6014 6010"/>
                  <a:gd name="T51" fmla="*/ 6014 h 48"/>
                  <a:gd name="T52" fmla="+- 0 9158 9141"/>
                  <a:gd name="T53" fmla="*/ T52 w 26"/>
                  <a:gd name="T54" fmla="+- 0 6012 6010"/>
                  <a:gd name="T55" fmla="*/ 6012 h 48"/>
                  <a:gd name="T56" fmla="+- 0 9155 9141"/>
                  <a:gd name="T57" fmla="*/ T56 w 26"/>
                  <a:gd name="T58" fmla="+- 0 6010 6010"/>
                  <a:gd name="T59" fmla="*/ 6010 h 48"/>
                  <a:gd name="T60" fmla="+- 0 9153 9141"/>
                  <a:gd name="T61" fmla="*/ T60 w 26"/>
                  <a:gd name="T62" fmla="+- 0 6010 6010"/>
                  <a:gd name="T63" fmla="*/ 6010 h 48"/>
                  <a:gd name="T64" fmla="+- 0 9153 9141"/>
                  <a:gd name="T65" fmla="*/ T64 w 26"/>
                  <a:gd name="T66" fmla="+- 0 6012 6010"/>
                  <a:gd name="T67" fmla="*/ 6012 h 48"/>
                  <a:gd name="T68" fmla="+- 0 9150 9141"/>
                  <a:gd name="T69" fmla="*/ T68 w 26"/>
                  <a:gd name="T70" fmla="+- 0 6012 6010"/>
                  <a:gd name="T71" fmla="*/ 6012 h 48"/>
                  <a:gd name="T72" fmla="+- 0 9150 9141"/>
                  <a:gd name="T73" fmla="*/ T72 w 26"/>
                  <a:gd name="T74" fmla="+- 0 6014 6010"/>
                  <a:gd name="T75" fmla="*/ 6014 h 48"/>
                  <a:gd name="T76" fmla="+- 0 9150 9141"/>
                  <a:gd name="T77" fmla="*/ T76 w 26"/>
                  <a:gd name="T78" fmla="+- 0 6017 6010"/>
                  <a:gd name="T79" fmla="*/ 6017 h 48"/>
                  <a:gd name="T80" fmla="+- 0 9150 9141"/>
                  <a:gd name="T81" fmla="*/ T80 w 26"/>
                  <a:gd name="T82" fmla="+- 0 6019 6010"/>
                  <a:gd name="T83" fmla="*/ 6019 h 48"/>
                  <a:gd name="T84" fmla="+- 0 9150 9141"/>
                  <a:gd name="T85" fmla="*/ T84 w 26"/>
                  <a:gd name="T86" fmla="+- 0 6022 6010"/>
                  <a:gd name="T87" fmla="*/ 6022 h 48"/>
                  <a:gd name="T88" fmla="+- 0 9153 9141"/>
                  <a:gd name="T89" fmla="*/ T88 w 26"/>
                  <a:gd name="T90" fmla="+- 0 6022 6010"/>
                  <a:gd name="T91" fmla="*/ 6022 h 48"/>
                  <a:gd name="T92" fmla="+- 0 9150 9141"/>
                  <a:gd name="T93" fmla="*/ T92 w 26"/>
                  <a:gd name="T94" fmla="+- 0 6024 6010"/>
                  <a:gd name="T95" fmla="*/ 6024 h 48"/>
                  <a:gd name="T96" fmla="+- 0 9148 9141"/>
                  <a:gd name="T97" fmla="*/ T96 w 26"/>
                  <a:gd name="T98" fmla="+- 0 6024 6010"/>
                  <a:gd name="T99" fmla="*/ 6024 h 48"/>
                  <a:gd name="T100" fmla="+- 0 9148 9141"/>
                  <a:gd name="T101" fmla="*/ T100 w 26"/>
                  <a:gd name="T102" fmla="+- 0 6026 6010"/>
                  <a:gd name="T103" fmla="*/ 6026 h 48"/>
                  <a:gd name="T104" fmla="+- 0 9146 9141"/>
                  <a:gd name="T105" fmla="*/ T104 w 26"/>
                  <a:gd name="T106" fmla="+- 0 6026 6010"/>
                  <a:gd name="T107" fmla="*/ 6026 h 48"/>
                  <a:gd name="T108" fmla="+- 0 9146 9141"/>
                  <a:gd name="T109" fmla="*/ T108 w 26"/>
                  <a:gd name="T110" fmla="+- 0 6029 6010"/>
                  <a:gd name="T111" fmla="*/ 6029 h 48"/>
                  <a:gd name="T112" fmla="+- 0 9143 9141"/>
                  <a:gd name="T113" fmla="*/ T112 w 26"/>
                  <a:gd name="T114" fmla="+- 0 6031 6010"/>
                  <a:gd name="T115" fmla="*/ 6031 h 48"/>
                  <a:gd name="T116" fmla="+- 0 9143 9141"/>
                  <a:gd name="T117" fmla="*/ T116 w 26"/>
                  <a:gd name="T118" fmla="+- 0 6034 6010"/>
                  <a:gd name="T119" fmla="*/ 6034 h 48"/>
                  <a:gd name="T120" fmla="+- 0 9143 9141"/>
                  <a:gd name="T121" fmla="*/ T120 w 26"/>
                  <a:gd name="T122" fmla="+- 0 6036 6010"/>
                  <a:gd name="T123" fmla="*/ 6036 h 48"/>
                  <a:gd name="T124" fmla="+- 0 9141 9141"/>
                  <a:gd name="T125" fmla="*/ T124 w 26"/>
                  <a:gd name="T126" fmla="+- 0 6038 6010"/>
                  <a:gd name="T127" fmla="*/ 6038 h 48"/>
                  <a:gd name="T128" fmla="+- 0 9141 9141"/>
                  <a:gd name="T129" fmla="*/ T128 w 26"/>
                  <a:gd name="T130" fmla="+- 0 6050 6010"/>
                  <a:gd name="T131" fmla="*/ 6050 h 48"/>
                  <a:gd name="T132" fmla="+- 0 9143 9141"/>
                  <a:gd name="T133" fmla="*/ T132 w 26"/>
                  <a:gd name="T134" fmla="+- 0 6050 6010"/>
                  <a:gd name="T135" fmla="*/ 6050 h 48"/>
                  <a:gd name="T136" fmla="+- 0 9143 9141"/>
                  <a:gd name="T137" fmla="*/ T136 w 26"/>
                  <a:gd name="T138" fmla="+- 0 6053 6010"/>
                  <a:gd name="T139" fmla="*/ 6053 h 48"/>
                  <a:gd name="T140" fmla="+- 0 9143 9141"/>
                  <a:gd name="T141" fmla="*/ T140 w 26"/>
                  <a:gd name="T142" fmla="+- 0 6055 6010"/>
                  <a:gd name="T143" fmla="*/ 6055 h 48"/>
                  <a:gd name="T144" fmla="+- 0 9143 9141"/>
                  <a:gd name="T145" fmla="*/ T144 w 26"/>
                  <a:gd name="T146" fmla="+- 0 6058 6010"/>
                  <a:gd name="T147" fmla="*/ 6058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26" h="48">
                    <a:moveTo>
                      <a:pt x="26" y="48"/>
                    </a:moveTo>
                    <a:lnTo>
                      <a:pt x="26" y="48"/>
                    </a:lnTo>
                    <a:lnTo>
                      <a:pt x="26" y="24"/>
                    </a:lnTo>
                    <a:lnTo>
                      <a:pt x="24" y="21"/>
                    </a:lnTo>
                    <a:lnTo>
                      <a:pt x="24" y="19"/>
                    </a:lnTo>
                    <a:lnTo>
                      <a:pt x="21" y="16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19"/>
                    </a:lnTo>
                    <a:lnTo>
                      <a:pt x="2" y="21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2" y="43"/>
                    </a:lnTo>
                    <a:lnTo>
                      <a:pt x="2" y="45"/>
                    </a:lnTo>
                    <a:lnTo>
                      <a:pt x="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67" name="Group 12929"/>
            <p:cNvGrpSpPr>
              <a:grpSpLocks/>
            </p:cNvGrpSpPr>
            <p:nvPr/>
          </p:nvGrpSpPr>
          <p:grpSpPr bwMode="auto">
            <a:xfrm>
              <a:off x="9155" y="6079"/>
              <a:ext cx="14" cy="12"/>
              <a:chOff x="9155" y="6079"/>
              <a:chExt cx="14" cy="12"/>
            </a:xfrm>
          </p:grpSpPr>
          <p:sp>
            <p:nvSpPr>
              <p:cNvPr id="19588" name="Freeform 12930"/>
              <p:cNvSpPr>
                <a:spLocks/>
              </p:cNvSpPr>
              <p:nvPr/>
            </p:nvSpPr>
            <p:spPr bwMode="auto">
              <a:xfrm>
                <a:off x="9155" y="6079"/>
                <a:ext cx="14" cy="12"/>
              </a:xfrm>
              <a:custGeom>
                <a:avLst/>
                <a:gdLst>
                  <a:gd name="T0" fmla="+- 0 9155 9155"/>
                  <a:gd name="T1" fmla="*/ T0 w 14"/>
                  <a:gd name="T2" fmla="+- 0 6079 6079"/>
                  <a:gd name="T3" fmla="*/ 6079 h 12"/>
                  <a:gd name="T4" fmla="+- 0 9155 9155"/>
                  <a:gd name="T5" fmla="*/ T4 w 14"/>
                  <a:gd name="T6" fmla="+- 0 6091 6079"/>
                  <a:gd name="T7" fmla="*/ 6091 h 12"/>
                  <a:gd name="T8" fmla="+- 0 9170 9155"/>
                  <a:gd name="T9" fmla="*/ T8 w 14"/>
                  <a:gd name="T10" fmla="+- 0 6091 6079"/>
                  <a:gd name="T11" fmla="*/ 6091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5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68" name="Group 12931"/>
            <p:cNvGrpSpPr>
              <a:grpSpLocks/>
            </p:cNvGrpSpPr>
            <p:nvPr/>
          </p:nvGrpSpPr>
          <p:grpSpPr bwMode="auto">
            <a:xfrm>
              <a:off x="9393" y="5861"/>
              <a:ext cx="48" cy="70"/>
              <a:chOff x="9393" y="5861"/>
              <a:chExt cx="48" cy="70"/>
            </a:xfrm>
          </p:grpSpPr>
          <p:sp>
            <p:nvSpPr>
              <p:cNvPr id="19587" name="Freeform 12932"/>
              <p:cNvSpPr>
                <a:spLocks/>
              </p:cNvSpPr>
              <p:nvPr/>
            </p:nvSpPr>
            <p:spPr bwMode="auto">
              <a:xfrm>
                <a:off x="9393" y="5861"/>
                <a:ext cx="48" cy="70"/>
              </a:xfrm>
              <a:custGeom>
                <a:avLst/>
                <a:gdLst>
                  <a:gd name="T0" fmla="+- 0 9405 9393"/>
                  <a:gd name="T1" fmla="*/ T0 w 48"/>
                  <a:gd name="T2" fmla="+- 0 5909 5861"/>
                  <a:gd name="T3" fmla="*/ 5909 h 70"/>
                  <a:gd name="T4" fmla="+- 0 9407 9393"/>
                  <a:gd name="T5" fmla="*/ T4 w 48"/>
                  <a:gd name="T6" fmla="+- 0 5882 5861"/>
                  <a:gd name="T7" fmla="*/ 5882 h 70"/>
                  <a:gd name="T8" fmla="+- 0 9410 9393"/>
                  <a:gd name="T9" fmla="*/ T8 w 48"/>
                  <a:gd name="T10" fmla="+- 0 5878 5861"/>
                  <a:gd name="T11" fmla="*/ 5878 h 70"/>
                  <a:gd name="T12" fmla="+- 0 9414 9393"/>
                  <a:gd name="T13" fmla="*/ T12 w 48"/>
                  <a:gd name="T14" fmla="+- 0 5875 5861"/>
                  <a:gd name="T15" fmla="*/ 5875 h 70"/>
                  <a:gd name="T16" fmla="+- 0 9412 9393"/>
                  <a:gd name="T17" fmla="*/ T16 w 48"/>
                  <a:gd name="T18" fmla="+- 0 5870 5861"/>
                  <a:gd name="T19" fmla="*/ 5870 h 70"/>
                  <a:gd name="T20" fmla="+- 0 9412 9393"/>
                  <a:gd name="T21" fmla="*/ T20 w 48"/>
                  <a:gd name="T22" fmla="+- 0 5866 5861"/>
                  <a:gd name="T23" fmla="*/ 5866 h 70"/>
                  <a:gd name="T24" fmla="+- 0 9414 9393"/>
                  <a:gd name="T25" fmla="*/ T24 w 48"/>
                  <a:gd name="T26" fmla="+- 0 5863 5861"/>
                  <a:gd name="T27" fmla="*/ 5863 h 70"/>
                  <a:gd name="T28" fmla="+- 0 9417 9393"/>
                  <a:gd name="T29" fmla="*/ T28 w 48"/>
                  <a:gd name="T30" fmla="+- 0 5861 5861"/>
                  <a:gd name="T31" fmla="*/ 5861 h 70"/>
                  <a:gd name="T32" fmla="+- 0 9422 9393"/>
                  <a:gd name="T33" fmla="*/ T32 w 48"/>
                  <a:gd name="T34" fmla="+- 0 5863 5861"/>
                  <a:gd name="T35" fmla="*/ 5863 h 70"/>
                  <a:gd name="T36" fmla="+- 0 9422 9393"/>
                  <a:gd name="T37" fmla="*/ T36 w 48"/>
                  <a:gd name="T38" fmla="+- 0 5868 5861"/>
                  <a:gd name="T39" fmla="*/ 5868 h 70"/>
                  <a:gd name="T40" fmla="+- 0 9422 9393"/>
                  <a:gd name="T41" fmla="*/ T40 w 48"/>
                  <a:gd name="T42" fmla="+- 0 5873 5861"/>
                  <a:gd name="T43" fmla="*/ 5873 h 70"/>
                  <a:gd name="T44" fmla="+- 0 9422 9393"/>
                  <a:gd name="T45" fmla="*/ T44 w 48"/>
                  <a:gd name="T46" fmla="+- 0 5875 5861"/>
                  <a:gd name="T47" fmla="*/ 5875 h 70"/>
                  <a:gd name="T48" fmla="+- 0 9424 9393"/>
                  <a:gd name="T49" fmla="*/ T48 w 48"/>
                  <a:gd name="T50" fmla="+- 0 5878 5861"/>
                  <a:gd name="T51" fmla="*/ 5878 h 70"/>
                  <a:gd name="T52" fmla="+- 0 9426 9393"/>
                  <a:gd name="T53" fmla="*/ T52 w 48"/>
                  <a:gd name="T54" fmla="+- 0 5880 5861"/>
                  <a:gd name="T55" fmla="*/ 5880 h 70"/>
                  <a:gd name="T56" fmla="+- 0 9429 9393"/>
                  <a:gd name="T57" fmla="*/ T56 w 48"/>
                  <a:gd name="T58" fmla="+- 0 5882 5861"/>
                  <a:gd name="T59" fmla="*/ 5882 h 70"/>
                  <a:gd name="T60" fmla="+- 0 9429 9393"/>
                  <a:gd name="T61" fmla="*/ T60 w 48"/>
                  <a:gd name="T62" fmla="+- 0 5887 5861"/>
                  <a:gd name="T63" fmla="*/ 5887 h 70"/>
                  <a:gd name="T64" fmla="+- 0 9431 9393"/>
                  <a:gd name="T65" fmla="*/ T64 w 48"/>
                  <a:gd name="T66" fmla="+- 0 5892 5861"/>
                  <a:gd name="T67" fmla="*/ 5892 h 70"/>
                  <a:gd name="T68" fmla="+- 0 9431 9393"/>
                  <a:gd name="T69" fmla="*/ T68 w 48"/>
                  <a:gd name="T70" fmla="+- 0 5897 5861"/>
                  <a:gd name="T71" fmla="*/ 5897 h 70"/>
                  <a:gd name="T72" fmla="+- 0 9431 9393"/>
                  <a:gd name="T73" fmla="*/ T72 w 48"/>
                  <a:gd name="T74" fmla="+- 0 5902 5861"/>
                  <a:gd name="T75" fmla="*/ 5902 h 70"/>
                  <a:gd name="T76" fmla="+- 0 9429 9393"/>
                  <a:gd name="T77" fmla="*/ T76 w 48"/>
                  <a:gd name="T78" fmla="+- 0 5906 5861"/>
                  <a:gd name="T79" fmla="*/ 5906 h 70"/>
                  <a:gd name="T80" fmla="+- 0 9431 9393"/>
                  <a:gd name="T81" fmla="*/ T80 w 48"/>
                  <a:gd name="T82" fmla="+- 0 5909 5861"/>
                  <a:gd name="T83" fmla="*/ 5909 h 70"/>
                  <a:gd name="T84" fmla="+- 0 9434 9393"/>
                  <a:gd name="T85" fmla="*/ T84 w 48"/>
                  <a:gd name="T86" fmla="+- 0 5911 5861"/>
                  <a:gd name="T87" fmla="*/ 5911 h 70"/>
                  <a:gd name="T88" fmla="+- 0 9438 9393"/>
                  <a:gd name="T89" fmla="*/ T88 w 48"/>
                  <a:gd name="T90" fmla="+- 0 5914 5861"/>
                  <a:gd name="T91" fmla="*/ 5914 h 70"/>
                  <a:gd name="T92" fmla="+- 0 9441 9393"/>
                  <a:gd name="T93" fmla="*/ T92 w 48"/>
                  <a:gd name="T94" fmla="+- 0 5918 5861"/>
                  <a:gd name="T95" fmla="*/ 5918 h 70"/>
                  <a:gd name="T96" fmla="+- 0 9438 9393"/>
                  <a:gd name="T97" fmla="*/ T96 w 48"/>
                  <a:gd name="T98" fmla="+- 0 5921 5861"/>
                  <a:gd name="T99" fmla="*/ 5921 h 70"/>
                  <a:gd name="T100" fmla="+- 0 9436 9393"/>
                  <a:gd name="T101" fmla="*/ T100 w 48"/>
                  <a:gd name="T102" fmla="+- 0 5926 5861"/>
                  <a:gd name="T103" fmla="*/ 5926 h 70"/>
                  <a:gd name="T104" fmla="+- 0 9434 9393"/>
                  <a:gd name="T105" fmla="*/ T104 w 48"/>
                  <a:gd name="T106" fmla="+- 0 5928 5861"/>
                  <a:gd name="T107" fmla="*/ 5928 h 70"/>
                  <a:gd name="T108" fmla="+- 0 9429 9393"/>
                  <a:gd name="T109" fmla="*/ T108 w 48"/>
                  <a:gd name="T110" fmla="+- 0 5928 5861"/>
                  <a:gd name="T111" fmla="*/ 5928 h 70"/>
                  <a:gd name="T112" fmla="+- 0 9407 9393"/>
                  <a:gd name="T113" fmla="*/ T112 w 48"/>
                  <a:gd name="T114" fmla="+- 0 5930 5861"/>
                  <a:gd name="T115" fmla="*/ 5930 h 70"/>
                  <a:gd name="T116" fmla="+- 0 9402 9393"/>
                  <a:gd name="T117" fmla="*/ T116 w 48"/>
                  <a:gd name="T118" fmla="+- 0 5928 5861"/>
                  <a:gd name="T119" fmla="*/ 5928 h 70"/>
                  <a:gd name="T120" fmla="+- 0 9400 9393"/>
                  <a:gd name="T121" fmla="*/ T120 w 48"/>
                  <a:gd name="T122" fmla="+- 0 5926 5861"/>
                  <a:gd name="T123" fmla="*/ 5926 h 70"/>
                  <a:gd name="T124" fmla="+- 0 9395 9393"/>
                  <a:gd name="T125" fmla="*/ T124 w 48"/>
                  <a:gd name="T126" fmla="+- 0 5923 5861"/>
                  <a:gd name="T127" fmla="*/ 5923 h 70"/>
                  <a:gd name="T128" fmla="+- 0 9393 9393"/>
                  <a:gd name="T129" fmla="*/ T128 w 48"/>
                  <a:gd name="T130" fmla="+- 0 5921 5861"/>
                  <a:gd name="T131" fmla="*/ 5921 h 70"/>
                  <a:gd name="T132" fmla="+- 0 9393 9393"/>
                  <a:gd name="T133" fmla="*/ T132 w 48"/>
                  <a:gd name="T134" fmla="+- 0 5916 5861"/>
                  <a:gd name="T135" fmla="*/ 5916 h 70"/>
                  <a:gd name="T136" fmla="+- 0 9398 9393"/>
                  <a:gd name="T137" fmla="*/ T136 w 48"/>
                  <a:gd name="T138" fmla="+- 0 5911 5861"/>
                  <a:gd name="T139" fmla="*/ 5911 h 70"/>
                  <a:gd name="T140" fmla="+- 0 9400 9393"/>
                  <a:gd name="T141" fmla="*/ T140 w 48"/>
                  <a:gd name="T142" fmla="+- 0 5909 5861"/>
                  <a:gd name="T143" fmla="*/ 5909 h 70"/>
                  <a:gd name="T144" fmla="+- 0 9405 9393"/>
                  <a:gd name="T145" fmla="*/ T144 w 48"/>
                  <a:gd name="T146" fmla="+- 0 5909 5861"/>
                  <a:gd name="T147" fmla="*/ 5909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8" h="70">
                    <a:moveTo>
                      <a:pt x="12" y="48"/>
                    </a:moveTo>
                    <a:lnTo>
                      <a:pt x="12" y="48"/>
                    </a:lnTo>
                    <a:lnTo>
                      <a:pt x="12" y="24"/>
                    </a:lnTo>
                    <a:lnTo>
                      <a:pt x="14" y="21"/>
                    </a:lnTo>
                    <a:lnTo>
                      <a:pt x="14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1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4" y="0"/>
                    </a:lnTo>
                    <a:lnTo>
                      <a:pt x="26" y="2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33" y="17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8" y="29"/>
                    </a:lnTo>
                    <a:lnTo>
                      <a:pt x="38" y="31"/>
                    </a:lnTo>
                    <a:lnTo>
                      <a:pt x="38" y="33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8" y="41"/>
                    </a:lnTo>
                    <a:lnTo>
                      <a:pt x="36" y="43"/>
                    </a:lnTo>
                    <a:lnTo>
                      <a:pt x="36" y="45"/>
                    </a:lnTo>
                    <a:lnTo>
                      <a:pt x="36" y="48"/>
                    </a:lnTo>
                    <a:lnTo>
                      <a:pt x="38" y="48"/>
                    </a:lnTo>
                    <a:lnTo>
                      <a:pt x="41" y="48"/>
                    </a:lnTo>
                    <a:lnTo>
                      <a:pt x="41" y="50"/>
                    </a:lnTo>
                    <a:lnTo>
                      <a:pt x="43" y="50"/>
                    </a:lnTo>
                    <a:lnTo>
                      <a:pt x="45" y="53"/>
                    </a:lnTo>
                    <a:lnTo>
                      <a:pt x="48" y="55"/>
                    </a:lnTo>
                    <a:lnTo>
                      <a:pt x="48" y="57"/>
                    </a:lnTo>
                    <a:lnTo>
                      <a:pt x="48" y="60"/>
                    </a:lnTo>
                    <a:lnTo>
                      <a:pt x="45" y="60"/>
                    </a:lnTo>
                    <a:lnTo>
                      <a:pt x="45" y="62"/>
                    </a:lnTo>
                    <a:lnTo>
                      <a:pt x="43" y="65"/>
                    </a:lnTo>
                    <a:lnTo>
                      <a:pt x="41" y="65"/>
                    </a:lnTo>
                    <a:lnTo>
                      <a:pt x="41" y="67"/>
                    </a:lnTo>
                    <a:lnTo>
                      <a:pt x="38" y="67"/>
                    </a:lnTo>
                    <a:lnTo>
                      <a:pt x="36" y="67"/>
                    </a:lnTo>
                    <a:lnTo>
                      <a:pt x="33" y="69"/>
                    </a:lnTo>
                    <a:lnTo>
                      <a:pt x="14" y="69"/>
                    </a:lnTo>
                    <a:lnTo>
                      <a:pt x="12" y="67"/>
                    </a:lnTo>
                    <a:lnTo>
                      <a:pt x="9" y="67"/>
                    </a:lnTo>
                    <a:lnTo>
                      <a:pt x="7" y="67"/>
                    </a:lnTo>
                    <a:lnTo>
                      <a:pt x="7" y="65"/>
                    </a:lnTo>
                    <a:lnTo>
                      <a:pt x="5" y="65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2" y="53"/>
                    </a:lnTo>
                    <a:lnTo>
                      <a:pt x="5" y="50"/>
                    </a:lnTo>
                    <a:lnTo>
                      <a:pt x="7" y="50"/>
                    </a:lnTo>
                    <a:lnTo>
                      <a:pt x="7" y="48"/>
                    </a:lnTo>
                    <a:lnTo>
                      <a:pt x="9" y="48"/>
                    </a:lnTo>
                    <a:lnTo>
                      <a:pt x="1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69" name="Group 12933"/>
            <p:cNvGrpSpPr>
              <a:grpSpLocks/>
            </p:cNvGrpSpPr>
            <p:nvPr/>
          </p:nvGrpSpPr>
          <p:grpSpPr bwMode="auto">
            <a:xfrm>
              <a:off x="9417" y="5930"/>
              <a:ext cx="17" cy="14"/>
              <a:chOff x="9417" y="5930"/>
              <a:chExt cx="17" cy="14"/>
            </a:xfrm>
          </p:grpSpPr>
          <p:sp>
            <p:nvSpPr>
              <p:cNvPr id="19586" name="Freeform 12934"/>
              <p:cNvSpPr>
                <a:spLocks/>
              </p:cNvSpPr>
              <p:nvPr/>
            </p:nvSpPr>
            <p:spPr bwMode="auto">
              <a:xfrm>
                <a:off x="9417" y="5930"/>
                <a:ext cx="17" cy="14"/>
              </a:xfrm>
              <a:custGeom>
                <a:avLst/>
                <a:gdLst>
                  <a:gd name="T0" fmla="+- 0 9417 9417"/>
                  <a:gd name="T1" fmla="*/ T0 w 17"/>
                  <a:gd name="T2" fmla="+- 0 5930 5930"/>
                  <a:gd name="T3" fmla="*/ 5930 h 14"/>
                  <a:gd name="T4" fmla="+- 0 9417 9417"/>
                  <a:gd name="T5" fmla="*/ T4 w 17"/>
                  <a:gd name="T6" fmla="+- 0 5945 5930"/>
                  <a:gd name="T7" fmla="*/ 5945 h 14"/>
                  <a:gd name="T8" fmla="+- 0 9434 9417"/>
                  <a:gd name="T9" fmla="*/ T8 w 17"/>
                  <a:gd name="T10" fmla="+- 0 5945 5930"/>
                  <a:gd name="T11" fmla="*/ 5945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70" name="Group 12935"/>
            <p:cNvGrpSpPr>
              <a:grpSpLocks/>
            </p:cNvGrpSpPr>
            <p:nvPr/>
          </p:nvGrpSpPr>
          <p:grpSpPr bwMode="auto">
            <a:xfrm>
              <a:off x="9170" y="5842"/>
              <a:ext cx="48" cy="70"/>
              <a:chOff x="9170" y="5842"/>
              <a:chExt cx="48" cy="70"/>
            </a:xfrm>
          </p:grpSpPr>
          <p:sp>
            <p:nvSpPr>
              <p:cNvPr id="19585" name="Freeform 12936"/>
              <p:cNvSpPr>
                <a:spLocks/>
              </p:cNvSpPr>
              <p:nvPr/>
            </p:nvSpPr>
            <p:spPr bwMode="auto">
              <a:xfrm>
                <a:off x="9170" y="5842"/>
                <a:ext cx="48" cy="70"/>
              </a:xfrm>
              <a:custGeom>
                <a:avLst/>
                <a:gdLst>
                  <a:gd name="T0" fmla="+- 0 9182 9170"/>
                  <a:gd name="T1" fmla="*/ T0 w 48"/>
                  <a:gd name="T2" fmla="+- 0 5890 5842"/>
                  <a:gd name="T3" fmla="*/ 5890 h 70"/>
                  <a:gd name="T4" fmla="+- 0 9177 9170"/>
                  <a:gd name="T5" fmla="*/ T4 w 48"/>
                  <a:gd name="T6" fmla="+- 0 5890 5842"/>
                  <a:gd name="T7" fmla="*/ 5890 h 70"/>
                  <a:gd name="T8" fmla="+- 0 9172 9170"/>
                  <a:gd name="T9" fmla="*/ T8 w 48"/>
                  <a:gd name="T10" fmla="+- 0 5892 5842"/>
                  <a:gd name="T11" fmla="*/ 5892 h 70"/>
                  <a:gd name="T12" fmla="+- 0 9170 9170"/>
                  <a:gd name="T13" fmla="*/ T12 w 48"/>
                  <a:gd name="T14" fmla="+- 0 5897 5842"/>
                  <a:gd name="T15" fmla="*/ 5897 h 70"/>
                  <a:gd name="T16" fmla="+- 0 9170 9170"/>
                  <a:gd name="T17" fmla="*/ T16 w 48"/>
                  <a:gd name="T18" fmla="+- 0 5902 5842"/>
                  <a:gd name="T19" fmla="*/ 5902 h 70"/>
                  <a:gd name="T20" fmla="+- 0 9172 9170"/>
                  <a:gd name="T21" fmla="*/ T20 w 48"/>
                  <a:gd name="T22" fmla="+- 0 5904 5842"/>
                  <a:gd name="T23" fmla="*/ 5904 h 70"/>
                  <a:gd name="T24" fmla="+- 0 9174 9170"/>
                  <a:gd name="T25" fmla="*/ T24 w 48"/>
                  <a:gd name="T26" fmla="+- 0 5906 5842"/>
                  <a:gd name="T27" fmla="*/ 5906 h 70"/>
                  <a:gd name="T28" fmla="+- 0 9179 9170"/>
                  <a:gd name="T29" fmla="*/ T28 w 48"/>
                  <a:gd name="T30" fmla="+- 0 5909 5842"/>
                  <a:gd name="T31" fmla="*/ 5909 h 70"/>
                  <a:gd name="T32" fmla="+- 0 9184 9170"/>
                  <a:gd name="T33" fmla="*/ T32 w 48"/>
                  <a:gd name="T34" fmla="+- 0 5909 5842"/>
                  <a:gd name="T35" fmla="*/ 5909 h 70"/>
                  <a:gd name="T36" fmla="+- 0 9189 9170"/>
                  <a:gd name="T37" fmla="*/ T36 w 48"/>
                  <a:gd name="T38" fmla="+- 0 5911 5842"/>
                  <a:gd name="T39" fmla="*/ 5911 h 70"/>
                  <a:gd name="T40" fmla="+- 0 9201 9170"/>
                  <a:gd name="T41" fmla="*/ T40 w 48"/>
                  <a:gd name="T42" fmla="+- 0 5909 5842"/>
                  <a:gd name="T43" fmla="*/ 5909 h 70"/>
                  <a:gd name="T44" fmla="+- 0 9206 9170"/>
                  <a:gd name="T45" fmla="*/ T44 w 48"/>
                  <a:gd name="T46" fmla="+- 0 5909 5842"/>
                  <a:gd name="T47" fmla="*/ 5909 h 70"/>
                  <a:gd name="T48" fmla="+- 0 9210 9170"/>
                  <a:gd name="T49" fmla="*/ T48 w 48"/>
                  <a:gd name="T50" fmla="+- 0 5906 5842"/>
                  <a:gd name="T51" fmla="*/ 5906 h 70"/>
                  <a:gd name="T52" fmla="+- 0 9213 9170"/>
                  <a:gd name="T53" fmla="*/ T52 w 48"/>
                  <a:gd name="T54" fmla="+- 0 5904 5842"/>
                  <a:gd name="T55" fmla="*/ 5904 h 70"/>
                  <a:gd name="T56" fmla="+- 0 9215 9170"/>
                  <a:gd name="T57" fmla="*/ T56 w 48"/>
                  <a:gd name="T58" fmla="+- 0 5902 5842"/>
                  <a:gd name="T59" fmla="*/ 5902 h 70"/>
                  <a:gd name="T60" fmla="+- 0 9218 9170"/>
                  <a:gd name="T61" fmla="*/ T60 w 48"/>
                  <a:gd name="T62" fmla="+- 0 5899 5842"/>
                  <a:gd name="T63" fmla="*/ 5899 h 70"/>
                  <a:gd name="T64" fmla="+- 0 9215 9170"/>
                  <a:gd name="T65" fmla="*/ T64 w 48"/>
                  <a:gd name="T66" fmla="+- 0 5894 5842"/>
                  <a:gd name="T67" fmla="*/ 5894 h 70"/>
                  <a:gd name="T68" fmla="+- 0 9213 9170"/>
                  <a:gd name="T69" fmla="*/ T68 w 48"/>
                  <a:gd name="T70" fmla="+- 0 5892 5842"/>
                  <a:gd name="T71" fmla="*/ 5892 h 70"/>
                  <a:gd name="T72" fmla="+- 0 9208 9170"/>
                  <a:gd name="T73" fmla="*/ T72 w 48"/>
                  <a:gd name="T74" fmla="+- 0 5890 5842"/>
                  <a:gd name="T75" fmla="*/ 5890 h 70"/>
                  <a:gd name="T76" fmla="+- 0 9206 9170"/>
                  <a:gd name="T77" fmla="*/ T76 w 48"/>
                  <a:gd name="T78" fmla="+- 0 5887 5842"/>
                  <a:gd name="T79" fmla="*/ 5887 h 70"/>
                  <a:gd name="T80" fmla="+- 0 9206 9170"/>
                  <a:gd name="T81" fmla="*/ T80 w 48"/>
                  <a:gd name="T82" fmla="+- 0 5882 5842"/>
                  <a:gd name="T83" fmla="*/ 5882 h 70"/>
                  <a:gd name="T84" fmla="+- 0 9208 9170"/>
                  <a:gd name="T85" fmla="*/ T84 w 48"/>
                  <a:gd name="T86" fmla="+- 0 5878 5842"/>
                  <a:gd name="T87" fmla="*/ 5878 h 70"/>
                  <a:gd name="T88" fmla="+- 0 9208 9170"/>
                  <a:gd name="T89" fmla="*/ T88 w 48"/>
                  <a:gd name="T90" fmla="+- 0 5873 5842"/>
                  <a:gd name="T91" fmla="*/ 5873 h 70"/>
                  <a:gd name="T92" fmla="+- 0 9206 9170"/>
                  <a:gd name="T93" fmla="*/ T92 w 48"/>
                  <a:gd name="T94" fmla="+- 0 5868 5842"/>
                  <a:gd name="T95" fmla="*/ 5868 h 70"/>
                  <a:gd name="T96" fmla="+- 0 9206 9170"/>
                  <a:gd name="T97" fmla="*/ T96 w 48"/>
                  <a:gd name="T98" fmla="+- 0 5863 5842"/>
                  <a:gd name="T99" fmla="*/ 5863 h 70"/>
                  <a:gd name="T100" fmla="+- 0 9203 9170"/>
                  <a:gd name="T101" fmla="*/ T100 w 48"/>
                  <a:gd name="T102" fmla="+- 0 5858 5842"/>
                  <a:gd name="T103" fmla="*/ 5858 h 70"/>
                  <a:gd name="T104" fmla="+- 0 9201 9170"/>
                  <a:gd name="T105" fmla="*/ T104 w 48"/>
                  <a:gd name="T106" fmla="+- 0 5856 5842"/>
                  <a:gd name="T107" fmla="*/ 5856 h 70"/>
                  <a:gd name="T108" fmla="+- 0 9198 9170"/>
                  <a:gd name="T109" fmla="*/ T108 w 48"/>
                  <a:gd name="T110" fmla="+- 0 5854 5842"/>
                  <a:gd name="T111" fmla="*/ 5854 h 70"/>
                  <a:gd name="T112" fmla="+- 0 9198 9170"/>
                  <a:gd name="T113" fmla="*/ T112 w 48"/>
                  <a:gd name="T114" fmla="+- 0 5854 5842"/>
                  <a:gd name="T115" fmla="*/ 5854 h 70"/>
                  <a:gd name="T116" fmla="+- 0 9198 9170"/>
                  <a:gd name="T117" fmla="*/ T116 w 48"/>
                  <a:gd name="T118" fmla="+- 0 5849 5842"/>
                  <a:gd name="T119" fmla="*/ 5849 h 70"/>
                  <a:gd name="T120" fmla="+- 0 9198 9170"/>
                  <a:gd name="T121" fmla="*/ T120 w 48"/>
                  <a:gd name="T122" fmla="+- 0 5844 5842"/>
                  <a:gd name="T123" fmla="*/ 5844 h 70"/>
                  <a:gd name="T124" fmla="+- 0 9196 9170"/>
                  <a:gd name="T125" fmla="*/ T124 w 48"/>
                  <a:gd name="T126" fmla="+- 0 5842 5842"/>
                  <a:gd name="T127" fmla="*/ 5842 h 70"/>
                  <a:gd name="T128" fmla="+- 0 9191 9170"/>
                  <a:gd name="T129" fmla="*/ T128 w 48"/>
                  <a:gd name="T130" fmla="+- 0 5842 5842"/>
                  <a:gd name="T131" fmla="*/ 5842 h 70"/>
                  <a:gd name="T132" fmla="+- 0 9189 9170"/>
                  <a:gd name="T133" fmla="*/ T132 w 48"/>
                  <a:gd name="T134" fmla="+- 0 5846 5842"/>
                  <a:gd name="T135" fmla="*/ 5846 h 70"/>
                  <a:gd name="T136" fmla="+- 0 9189 9170"/>
                  <a:gd name="T137" fmla="*/ T136 w 48"/>
                  <a:gd name="T138" fmla="+- 0 5851 5842"/>
                  <a:gd name="T139" fmla="*/ 5851 h 70"/>
                  <a:gd name="T140" fmla="+- 0 9189 9170"/>
                  <a:gd name="T141" fmla="*/ T140 w 48"/>
                  <a:gd name="T142" fmla="+- 0 5856 5842"/>
                  <a:gd name="T143" fmla="*/ 5856 h 70"/>
                  <a:gd name="T144" fmla="+- 0 9186 9170"/>
                  <a:gd name="T145" fmla="*/ T144 w 48"/>
                  <a:gd name="T146" fmla="+- 0 5858 5842"/>
                  <a:gd name="T147" fmla="*/ 5858 h 70"/>
                  <a:gd name="T148" fmla="+- 0 9184 9170"/>
                  <a:gd name="T149" fmla="*/ T148 w 48"/>
                  <a:gd name="T150" fmla="+- 0 5863 5842"/>
                  <a:gd name="T151" fmla="*/ 5863 h 70"/>
                  <a:gd name="T152" fmla="+- 0 9182 9170"/>
                  <a:gd name="T153" fmla="*/ T152 w 48"/>
                  <a:gd name="T154" fmla="+- 0 5885 5842"/>
                  <a:gd name="T155" fmla="*/ 588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</a:cxnLst>
                <a:rect l="0" t="0" r="r" b="b"/>
                <a:pathLst>
                  <a:path w="48" h="70">
                    <a:moveTo>
                      <a:pt x="12" y="45"/>
                    </a:moveTo>
                    <a:lnTo>
                      <a:pt x="12" y="48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4" y="50"/>
                    </a:lnTo>
                    <a:lnTo>
                      <a:pt x="2" y="50"/>
                    </a:lnTo>
                    <a:lnTo>
                      <a:pt x="2" y="52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4" y="62"/>
                    </a:lnTo>
                    <a:lnTo>
                      <a:pt x="4" y="64"/>
                    </a:lnTo>
                    <a:lnTo>
                      <a:pt x="7" y="64"/>
                    </a:lnTo>
                    <a:lnTo>
                      <a:pt x="9" y="67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6" y="67"/>
                    </a:lnTo>
                    <a:lnTo>
                      <a:pt x="19" y="69"/>
                    </a:lnTo>
                    <a:lnTo>
                      <a:pt x="31" y="69"/>
                    </a:lnTo>
                    <a:lnTo>
                      <a:pt x="31" y="67"/>
                    </a:lnTo>
                    <a:lnTo>
                      <a:pt x="33" y="67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0" y="64"/>
                    </a:lnTo>
                    <a:lnTo>
                      <a:pt x="43" y="64"/>
                    </a:lnTo>
                    <a:lnTo>
                      <a:pt x="43" y="62"/>
                    </a:lnTo>
                    <a:lnTo>
                      <a:pt x="45" y="62"/>
                    </a:lnTo>
                    <a:lnTo>
                      <a:pt x="45" y="60"/>
                    </a:lnTo>
                    <a:lnTo>
                      <a:pt x="48" y="60"/>
                    </a:lnTo>
                    <a:lnTo>
                      <a:pt x="48" y="57"/>
                    </a:lnTo>
                    <a:lnTo>
                      <a:pt x="48" y="55"/>
                    </a:lnTo>
                    <a:lnTo>
                      <a:pt x="45" y="52"/>
                    </a:lnTo>
                    <a:lnTo>
                      <a:pt x="45" y="50"/>
                    </a:lnTo>
                    <a:lnTo>
                      <a:pt x="43" y="50"/>
                    </a:lnTo>
                    <a:lnTo>
                      <a:pt x="40" y="48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6" y="40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8" y="33"/>
                    </a:lnTo>
                    <a:lnTo>
                      <a:pt x="38" y="31"/>
                    </a:lnTo>
                    <a:lnTo>
                      <a:pt x="38" y="28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6" y="21"/>
                    </a:lnTo>
                    <a:lnTo>
                      <a:pt x="33" y="19"/>
                    </a:lnTo>
                    <a:lnTo>
                      <a:pt x="33" y="16"/>
                    </a:lnTo>
                    <a:lnTo>
                      <a:pt x="31" y="16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28" y="9"/>
                    </a:lnTo>
                    <a:lnTo>
                      <a:pt x="28" y="7"/>
                    </a:lnTo>
                    <a:lnTo>
                      <a:pt x="28" y="4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1" y="12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6" y="16"/>
                    </a:lnTo>
                    <a:lnTo>
                      <a:pt x="14" y="19"/>
                    </a:lnTo>
                    <a:lnTo>
                      <a:pt x="14" y="21"/>
                    </a:lnTo>
                    <a:lnTo>
                      <a:pt x="12" y="24"/>
                    </a:lnTo>
                    <a:lnTo>
                      <a:pt x="12" y="43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71" name="Group 12937"/>
            <p:cNvGrpSpPr>
              <a:grpSpLocks/>
            </p:cNvGrpSpPr>
            <p:nvPr/>
          </p:nvGrpSpPr>
          <p:grpSpPr bwMode="auto">
            <a:xfrm>
              <a:off x="9194" y="5911"/>
              <a:ext cx="17" cy="12"/>
              <a:chOff x="9194" y="5911"/>
              <a:chExt cx="17" cy="12"/>
            </a:xfrm>
          </p:grpSpPr>
          <p:sp>
            <p:nvSpPr>
              <p:cNvPr id="19584" name="Freeform 12938"/>
              <p:cNvSpPr>
                <a:spLocks/>
              </p:cNvSpPr>
              <p:nvPr/>
            </p:nvSpPr>
            <p:spPr bwMode="auto">
              <a:xfrm>
                <a:off x="9194" y="5911"/>
                <a:ext cx="17" cy="12"/>
              </a:xfrm>
              <a:custGeom>
                <a:avLst/>
                <a:gdLst>
                  <a:gd name="T0" fmla="+- 0 9194 9194"/>
                  <a:gd name="T1" fmla="*/ T0 w 17"/>
                  <a:gd name="T2" fmla="+- 0 5911 5911"/>
                  <a:gd name="T3" fmla="*/ 5911 h 12"/>
                  <a:gd name="T4" fmla="+- 0 9194 9194"/>
                  <a:gd name="T5" fmla="*/ T4 w 17"/>
                  <a:gd name="T6" fmla="+- 0 5923 5911"/>
                  <a:gd name="T7" fmla="*/ 5923 h 12"/>
                  <a:gd name="T8" fmla="+- 0 9210 9194"/>
                  <a:gd name="T9" fmla="*/ T8 w 17"/>
                  <a:gd name="T10" fmla="+- 0 5923 5911"/>
                  <a:gd name="T11" fmla="*/ 5923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6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72" name="Group 12939"/>
            <p:cNvGrpSpPr>
              <a:grpSpLocks/>
            </p:cNvGrpSpPr>
            <p:nvPr/>
          </p:nvGrpSpPr>
          <p:grpSpPr bwMode="auto">
            <a:xfrm>
              <a:off x="8807" y="5695"/>
              <a:ext cx="48" cy="70"/>
              <a:chOff x="8807" y="5695"/>
              <a:chExt cx="48" cy="70"/>
            </a:xfrm>
          </p:grpSpPr>
          <p:sp>
            <p:nvSpPr>
              <p:cNvPr id="19583" name="Freeform 12940"/>
              <p:cNvSpPr>
                <a:spLocks/>
              </p:cNvSpPr>
              <p:nvPr/>
            </p:nvSpPr>
            <p:spPr bwMode="auto">
              <a:xfrm>
                <a:off x="8807" y="5695"/>
                <a:ext cx="48" cy="70"/>
              </a:xfrm>
              <a:custGeom>
                <a:avLst/>
                <a:gdLst>
                  <a:gd name="T0" fmla="+- 0 8819 8807"/>
                  <a:gd name="T1" fmla="*/ T0 w 48"/>
                  <a:gd name="T2" fmla="+- 0 5743 5695"/>
                  <a:gd name="T3" fmla="*/ 5743 h 70"/>
                  <a:gd name="T4" fmla="+- 0 8814 8807"/>
                  <a:gd name="T5" fmla="*/ T4 w 48"/>
                  <a:gd name="T6" fmla="+- 0 5743 5695"/>
                  <a:gd name="T7" fmla="*/ 5743 h 70"/>
                  <a:gd name="T8" fmla="+- 0 8810 8807"/>
                  <a:gd name="T9" fmla="*/ T8 w 48"/>
                  <a:gd name="T10" fmla="+- 0 5748 5695"/>
                  <a:gd name="T11" fmla="*/ 5748 h 70"/>
                  <a:gd name="T12" fmla="+- 0 8807 8807"/>
                  <a:gd name="T13" fmla="*/ T12 w 48"/>
                  <a:gd name="T14" fmla="+- 0 5753 5695"/>
                  <a:gd name="T15" fmla="*/ 5753 h 70"/>
                  <a:gd name="T16" fmla="+- 0 8810 8807"/>
                  <a:gd name="T17" fmla="*/ T16 w 48"/>
                  <a:gd name="T18" fmla="+- 0 5758 5695"/>
                  <a:gd name="T19" fmla="*/ 5758 h 70"/>
                  <a:gd name="T20" fmla="+- 0 8812 8807"/>
                  <a:gd name="T21" fmla="*/ T20 w 48"/>
                  <a:gd name="T22" fmla="+- 0 5760 5695"/>
                  <a:gd name="T23" fmla="*/ 5760 h 70"/>
                  <a:gd name="T24" fmla="+- 0 8817 8807"/>
                  <a:gd name="T25" fmla="*/ T24 w 48"/>
                  <a:gd name="T26" fmla="+- 0 5762 5695"/>
                  <a:gd name="T27" fmla="*/ 5762 h 70"/>
                  <a:gd name="T28" fmla="+- 0 8822 8807"/>
                  <a:gd name="T29" fmla="*/ T28 w 48"/>
                  <a:gd name="T30" fmla="+- 0 5762 5695"/>
                  <a:gd name="T31" fmla="*/ 5762 h 70"/>
                  <a:gd name="T32" fmla="+- 0 8826 8807"/>
                  <a:gd name="T33" fmla="*/ T32 w 48"/>
                  <a:gd name="T34" fmla="+- 0 5765 5695"/>
                  <a:gd name="T35" fmla="*/ 5765 h 70"/>
                  <a:gd name="T36" fmla="+- 0 8841 8807"/>
                  <a:gd name="T37" fmla="*/ T36 w 48"/>
                  <a:gd name="T38" fmla="+- 0 5762 5695"/>
                  <a:gd name="T39" fmla="*/ 5762 h 70"/>
                  <a:gd name="T40" fmla="+- 0 8846 8807"/>
                  <a:gd name="T41" fmla="*/ T40 w 48"/>
                  <a:gd name="T42" fmla="+- 0 5762 5695"/>
                  <a:gd name="T43" fmla="*/ 5762 h 70"/>
                  <a:gd name="T44" fmla="+- 0 8850 8807"/>
                  <a:gd name="T45" fmla="*/ T44 w 48"/>
                  <a:gd name="T46" fmla="+- 0 5760 5695"/>
                  <a:gd name="T47" fmla="*/ 5760 h 70"/>
                  <a:gd name="T48" fmla="+- 0 8853 8807"/>
                  <a:gd name="T49" fmla="*/ T48 w 48"/>
                  <a:gd name="T50" fmla="+- 0 5758 5695"/>
                  <a:gd name="T51" fmla="*/ 5758 h 70"/>
                  <a:gd name="T52" fmla="+- 0 8855 8807"/>
                  <a:gd name="T53" fmla="*/ T52 w 48"/>
                  <a:gd name="T54" fmla="+- 0 5755 5695"/>
                  <a:gd name="T55" fmla="*/ 5755 h 70"/>
                  <a:gd name="T56" fmla="+- 0 8855 8807"/>
                  <a:gd name="T57" fmla="*/ T56 w 48"/>
                  <a:gd name="T58" fmla="+- 0 5750 5695"/>
                  <a:gd name="T59" fmla="*/ 5750 h 70"/>
                  <a:gd name="T60" fmla="+- 0 8850 8807"/>
                  <a:gd name="T61" fmla="*/ T60 w 48"/>
                  <a:gd name="T62" fmla="+- 0 5746 5695"/>
                  <a:gd name="T63" fmla="*/ 5746 h 70"/>
                  <a:gd name="T64" fmla="+- 0 8846 8807"/>
                  <a:gd name="T65" fmla="*/ T64 w 48"/>
                  <a:gd name="T66" fmla="+- 0 5743 5695"/>
                  <a:gd name="T67" fmla="*/ 5743 h 70"/>
                  <a:gd name="T68" fmla="+- 0 8843 8807"/>
                  <a:gd name="T69" fmla="*/ T68 w 48"/>
                  <a:gd name="T70" fmla="+- 0 5741 5695"/>
                  <a:gd name="T71" fmla="*/ 5741 h 70"/>
                  <a:gd name="T72" fmla="+- 0 8843 8807"/>
                  <a:gd name="T73" fmla="*/ T72 w 48"/>
                  <a:gd name="T74" fmla="+- 0 5736 5695"/>
                  <a:gd name="T75" fmla="*/ 5736 h 70"/>
                  <a:gd name="T76" fmla="+- 0 8846 8807"/>
                  <a:gd name="T77" fmla="*/ T76 w 48"/>
                  <a:gd name="T78" fmla="+- 0 5734 5695"/>
                  <a:gd name="T79" fmla="*/ 5734 h 70"/>
                  <a:gd name="T80" fmla="+- 0 8846 8807"/>
                  <a:gd name="T81" fmla="*/ T80 w 48"/>
                  <a:gd name="T82" fmla="+- 0 5729 5695"/>
                  <a:gd name="T83" fmla="*/ 5729 h 70"/>
                  <a:gd name="T84" fmla="+- 0 8843 8807"/>
                  <a:gd name="T85" fmla="*/ T84 w 48"/>
                  <a:gd name="T86" fmla="+- 0 5724 5695"/>
                  <a:gd name="T87" fmla="*/ 5724 h 70"/>
                  <a:gd name="T88" fmla="+- 0 8843 8807"/>
                  <a:gd name="T89" fmla="*/ T88 w 48"/>
                  <a:gd name="T90" fmla="+- 0 5719 5695"/>
                  <a:gd name="T91" fmla="*/ 5719 h 70"/>
                  <a:gd name="T92" fmla="+- 0 8841 8807"/>
                  <a:gd name="T93" fmla="*/ T92 w 48"/>
                  <a:gd name="T94" fmla="+- 0 5714 5695"/>
                  <a:gd name="T95" fmla="*/ 5714 h 70"/>
                  <a:gd name="T96" fmla="+- 0 8838 8807"/>
                  <a:gd name="T97" fmla="*/ T96 w 48"/>
                  <a:gd name="T98" fmla="+- 0 5712 5695"/>
                  <a:gd name="T99" fmla="*/ 5712 h 70"/>
                  <a:gd name="T100" fmla="+- 0 8836 8807"/>
                  <a:gd name="T101" fmla="*/ T100 w 48"/>
                  <a:gd name="T102" fmla="+- 0 5710 5695"/>
                  <a:gd name="T103" fmla="*/ 5710 h 70"/>
                  <a:gd name="T104" fmla="+- 0 8834 8807"/>
                  <a:gd name="T105" fmla="*/ T104 w 48"/>
                  <a:gd name="T106" fmla="+- 0 5707 5695"/>
                  <a:gd name="T107" fmla="*/ 5707 h 70"/>
                  <a:gd name="T108" fmla="+- 0 8836 8807"/>
                  <a:gd name="T109" fmla="*/ T108 w 48"/>
                  <a:gd name="T110" fmla="+- 0 5705 5695"/>
                  <a:gd name="T111" fmla="*/ 5705 h 70"/>
                  <a:gd name="T112" fmla="+- 0 8836 8807"/>
                  <a:gd name="T113" fmla="*/ T112 w 48"/>
                  <a:gd name="T114" fmla="+- 0 5700 5695"/>
                  <a:gd name="T115" fmla="*/ 5700 h 70"/>
                  <a:gd name="T116" fmla="+- 0 8834 8807"/>
                  <a:gd name="T117" fmla="*/ T116 w 48"/>
                  <a:gd name="T118" fmla="+- 0 5698 5695"/>
                  <a:gd name="T119" fmla="*/ 5698 h 70"/>
                  <a:gd name="T120" fmla="+- 0 8831 8807"/>
                  <a:gd name="T121" fmla="*/ T120 w 48"/>
                  <a:gd name="T122" fmla="+- 0 5695 5695"/>
                  <a:gd name="T123" fmla="*/ 5695 h 70"/>
                  <a:gd name="T124" fmla="+- 0 8829 8807"/>
                  <a:gd name="T125" fmla="*/ T124 w 48"/>
                  <a:gd name="T126" fmla="+- 0 5698 5695"/>
                  <a:gd name="T127" fmla="*/ 5698 h 70"/>
                  <a:gd name="T128" fmla="+- 0 8826 8807"/>
                  <a:gd name="T129" fmla="*/ T128 w 48"/>
                  <a:gd name="T130" fmla="+- 0 5700 5695"/>
                  <a:gd name="T131" fmla="*/ 5700 h 70"/>
                  <a:gd name="T132" fmla="+- 0 8826 8807"/>
                  <a:gd name="T133" fmla="*/ T132 w 48"/>
                  <a:gd name="T134" fmla="+- 0 5705 5695"/>
                  <a:gd name="T135" fmla="*/ 5705 h 70"/>
                  <a:gd name="T136" fmla="+- 0 8826 8807"/>
                  <a:gd name="T137" fmla="*/ T136 w 48"/>
                  <a:gd name="T138" fmla="+- 0 5710 5695"/>
                  <a:gd name="T139" fmla="*/ 5710 h 70"/>
                  <a:gd name="T140" fmla="+- 0 8824 8807"/>
                  <a:gd name="T141" fmla="*/ T140 w 48"/>
                  <a:gd name="T142" fmla="+- 0 5712 5695"/>
                  <a:gd name="T143" fmla="*/ 5712 h 70"/>
                  <a:gd name="T144" fmla="+- 0 8822 8807"/>
                  <a:gd name="T145" fmla="*/ T144 w 48"/>
                  <a:gd name="T146" fmla="+- 0 5714 5695"/>
                  <a:gd name="T147" fmla="*/ 5714 h 70"/>
                  <a:gd name="T148" fmla="+- 0 8819 8807"/>
                  <a:gd name="T149" fmla="*/ T148 w 48"/>
                  <a:gd name="T150" fmla="+- 0 5719 5695"/>
                  <a:gd name="T151" fmla="*/ 5719 h 70"/>
                  <a:gd name="T152" fmla="+- 0 8819 8807"/>
                  <a:gd name="T153" fmla="*/ T152 w 48"/>
                  <a:gd name="T154" fmla="+- 0 5724 5695"/>
                  <a:gd name="T155" fmla="*/ 5724 h 70"/>
                  <a:gd name="T156" fmla="+- 0 8817 8807"/>
                  <a:gd name="T157" fmla="*/ T156 w 48"/>
                  <a:gd name="T158" fmla="+- 0 5729 5695"/>
                  <a:gd name="T159" fmla="*/ 5729 h 70"/>
                  <a:gd name="T160" fmla="+- 0 8819 8807"/>
                  <a:gd name="T161" fmla="*/ T160 w 48"/>
                  <a:gd name="T162" fmla="+- 0 5734 5695"/>
                  <a:gd name="T163" fmla="*/ 5734 h 70"/>
                  <a:gd name="T164" fmla="+- 0 8819 8807"/>
                  <a:gd name="T165" fmla="*/ T164 w 48"/>
                  <a:gd name="T166" fmla="+- 0 5738 5695"/>
                  <a:gd name="T167" fmla="*/ 5738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</a:cxnLst>
                <a:rect l="0" t="0" r="r" b="b"/>
                <a:pathLst>
                  <a:path w="48" h="70">
                    <a:moveTo>
                      <a:pt x="12" y="46"/>
                    </a:moveTo>
                    <a:lnTo>
                      <a:pt x="12" y="48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5" y="51"/>
                    </a:lnTo>
                    <a:lnTo>
                      <a:pt x="3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3" y="63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70"/>
                    </a:lnTo>
                    <a:lnTo>
                      <a:pt x="19" y="70"/>
                    </a:lnTo>
                    <a:lnTo>
                      <a:pt x="31" y="70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3" y="63"/>
                    </a:lnTo>
                    <a:lnTo>
                      <a:pt x="46" y="63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6" y="53"/>
                    </a:lnTo>
                    <a:lnTo>
                      <a:pt x="43" y="51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9" y="41"/>
                    </a:lnTo>
                    <a:lnTo>
                      <a:pt x="39" y="39"/>
                    </a:lnTo>
                    <a:lnTo>
                      <a:pt x="39" y="36"/>
                    </a:lnTo>
                    <a:lnTo>
                      <a:pt x="39" y="34"/>
                    </a:lnTo>
                    <a:lnTo>
                      <a:pt x="39" y="31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7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22" y="12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5" y="17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2" y="29"/>
                    </a:lnTo>
                    <a:lnTo>
                      <a:pt x="12" y="31"/>
                    </a:lnTo>
                    <a:lnTo>
                      <a:pt x="10" y="34"/>
                    </a:lnTo>
                    <a:lnTo>
                      <a:pt x="10" y="36"/>
                    </a:lnTo>
                    <a:lnTo>
                      <a:pt x="12" y="39"/>
                    </a:lnTo>
                    <a:lnTo>
                      <a:pt x="12" y="41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73" name="Group 12941"/>
            <p:cNvGrpSpPr>
              <a:grpSpLocks/>
            </p:cNvGrpSpPr>
            <p:nvPr/>
          </p:nvGrpSpPr>
          <p:grpSpPr bwMode="auto">
            <a:xfrm>
              <a:off x="8831" y="5765"/>
              <a:ext cx="17" cy="12"/>
              <a:chOff x="8831" y="5765"/>
              <a:chExt cx="17" cy="12"/>
            </a:xfrm>
          </p:grpSpPr>
          <p:sp>
            <p:nvSpPr>
              <p:cNvPr id="19582" name="Freeform 12942"/>
              <p:cNvSpPr>
                <a:spLocks/>
              </p:cNvSpPr>
              <p:nvPr/>
            </p:nvSpPr>
            <p:spPr bwMode="auto">
              <a:xfrm>
                <a:off x="8831" y="5765"/>
                <a:ext cx="17" cy="12"/>
              </a:xfrm>
              <a:custGeom>
                <a:avLst/>
                <a:gdLst>
                  <a:gd name="T0" fmla="+- 0 8831 8831"/>
                  <a:gd name="T1" fmla="*/ T0 w 17"/>
                  <a:gd name="T2" fmla="+- 0 5765 5765"/>
                  <a:gd name="T3" fmla="*/ 5765 h 12"/>
                  <a:gd name="T4" fmla="+- 0 8831 8831"/>
                  <a:gd name="T5" fmla="*/ T4 w 17"/>
                  <a:gd name="T6" fmla="+- 0 5777 5765"/>
                  <a:gd name="T7" fmla="*/ 5777 h 12"/>
                  <a:gd name="T8" fmla="+- 0 8848 8831"/>
                  <a:gd name="T9" fmla="*/ T8 w 17"/>
                  <a:gd name="T10" fmla="+- 0 5777 5765"/>
                  <a:gd name="T11" fmla="*/ 5777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74" name="Group 12943"/>
            <p:cNvGrpSpPr>
              <a:grpSpLocks/>
            </p:cNvGrpSpPr>
            <p:nvPr/>
          </p:nvGrpSpPr>
          <p:grpSpPr bwMode="auto">
            <a:xfrm>
              <a:off x="9491" y="5738"/>
              <a:ext cx="48" cy="67"/>
              <a:chOff x="9491" y="5738"/>
              <a:chExt cx="48" cy="67"/>
            </a:xfrm>
          </p:grpSpPr>
          <p:sp>
            <p:nvSpPr>
              <p:cNvPr id="19581" name="Freeform 12944"/>
              <p:cNvSpPr>
                <a:spLocks/>
              </p:cNvSpPr>
              <p:nvPr/>
            </p:nvSpPr>
            <p:spPr bwMode="auto">
              <a:xfrm>
                <a:off x="9491" y="5738"/>
                <a:ext cx="48" cy="67"/>
              </a:xfrm>
              <a:custGeom>
                <a:avLst/>
                <a:gdLst>
                  <a:gd name="T0" fmla="+- 0 9503 9491"/>
                  <a:gd name="T1" fmla="*/ T0 w 48"/>
                  <a:gd name="T2" fmla="+- 0 5784 5738"/>
                  <a:gd name="T3" fmla="*/ 5784 h 67"/>
                  <a:gd name="T4" fmla="+- 0 9501 9491"/>
                  <a:gd name="T5" fmla="*/ T4 w 48"/>
                  <a:gd name="T6" fmla="+- 0 5786 5738"/>
                  <a:gd name="T7" fmla="*/ 5786 h 67"/>
                  <a:gd name="T8" fmla="+- 0 9496 9491"/>
                  <a:gd name="T9" fmla="*/ T8 w 48"/>
                  <a:gd name="T10" fmla="+- 0 5786 5738"/>
                  <a:gd name="T11" fmla="*/ 5786 h 67"/>
                  <a:gd name="T12" fmla="+- 0 9494 9491"/>
                  <a:gd name="T13" fmla="*/ T12 w 48"/>
                  <a:gd name="T14" fmla="+- 0 5789 5738"/>
                  <a:gd name="T15" fmla="*/ 5789 h 67"/>
                  <a:gd name="T16" fmla="+- 0 9494 9491"/>
                  <a:gd name="T17" fmla="*/ T16 w 48"/>
                  <a:gd name="T18" fmla="+- 0 5794 5738"/>
                  <a:gd name="T19" fmla="*/ 5794 h 67"/>
                  <a:gd name="T20" fmla="+- 0 9491 9491"/>
                  <a:gd name="T21" fmla="*/ T20 w 48"/>
                  <a:gd name="T22" fmla="+- 0 5796 5738"/>
                  <a:gd name="T23" fmla="*/ 5796 h 67"/>
                  <a:gd name="T24" fmla="+- 0 9494 9491"/>
                  <a:gd name="T25" fmla="*/ T24 w 48"/>
                  <a:gd name="T26" fmla="+- 0 5798 5738"/>
                  <a:gd name="T27" fmla="*/ 5798 h 67"/>
                  <a:gd name="T28" fmla="+- 0 9498 9491"/>
                  <a:gd name="T29" fmla="*/ T28 w 48"/>
                  <a:gd name="T30" fmla="+- 0 5801 5738"/>
                  <a:gd name="T31" fmla="*/ 5801 h 67"/>
                  <a:gd name="T32" fmla="+- 0 9501 9491"/>
                  <a:gd name="T33" fmla="*/ T32 w 48"/>
                  <a:gd name="T34" fmla="+- 0 5803 5738"/>
                  <a:gd name="T35" fmla="*/ 5803 h 67"/>
                  <a:gd name="T36" fmla="+- 0 9503 9491"/>
                  <a:gd name="T37" fmla="*/ T36 w 48"/>
                  <a:gd name="T38" fmla="+- 0 5806 5738"/>
                  <a:gd name="T39" fmla="*/ 5806 h 67"/>
                  <a:gd name="T40" fmla="+- 0 9530 9491"/>
                  <a:gd name="T41" fmla="*/ T40 w 48"/>
                  <a:gd name="T42" fmla="+- 0 5803 5738"/>
                  <a:gd name="T43" fmla="*/ 5803 h 67"/>
                  <a:gd name="T44" fmla="+- 0 9534 9491"/>
                  <a:gd name="T45" fmla="*/ T44 w 48"/>
                  <a:gd name="T46" fmla="+- 0 5801 5738"/>
                  <a:gd name="T47" fmla="*/ 5801 h 67"/>
                  <a:gd name="T48" fmla="+- 0 9537 9491"/>
                  <a:gd name="T49" fmla="*/ T48 w 48"/>
                  <a:gd name="T50" fmla="+- 0 5798 5738"/>
                  <a:gd name="T51" fmla="*/ 5798 h 67"/>
                  <a:gd name="T52" fmla="+- 0 9539 9491"/>
                  <a:gd name="T53" fmla="*/ T52 w 48"/>
                  <a:gd name="T54" fmla="+- 0 5796 5738"/>
                  <a:gd name="T55" fmla="*/ 5796 h 67"/>
                  <a:gd name="T56" fmla="+- 0 9539 9491"/>
                  <a:gd name="T57" fmla="*/ T56 w 48"/>
                  <a:gd name="T58" fmla="+- 0 5791 5738"/>
                  <a:gd name="T59" fmla="*/ 5791 h 67"/>
                  <a:gd name="T60" fmla="+- 0 9534 9491"/>
                  <a:gd name="T61" fmla="*/ T60 w 48"/>
                  <a:gd name="T62" fmla="+- 0 5786 5738"/>
                  <a:gd name="T63" fmla="*/ 5786 h 67"/>
                  <a:gd name="T64" fmla="+- 0 9532 9491"/>
                  <a:gd name="T65" fmla="*/ T64 w 48"/>
                  <a:gd name="T66" fmla="+- 0 5784 5738"/>
                  <a:gd name="T67" fmla="*/ 5784 h 67"/>
                  <a:gd name="T68" fmla="+- 0 9527 9491"/>
                  <a:gd name="T69" fmla="*/ T68 w 48"/>
                  <a:gd name="T70" fmla="+- 0 5784 5738"/>
                  <a:gd name="T71" fmla="*/ 5784 h 67"/>
                  <a:gd name="T72" fmla="+- 0 9530 9491"/>
                  <a:gd name="T73" fmla="*/ T72 w 48"/>
                  <a:gd name="T74" fmla="+- 0 5782 5738"/>
                  <a:gd name="T75" fmla="*/ 5782 h 67"/>
                  <a:gd name="T76" fmla="+- 0 9530 9491"/>
                  <a:gd name="T77" fmla="*/ T76 w 48"/>
                  <a:gd name="T78" fmla="+- 0 5777 5738"/>
                  <a:gd name="T79" fmla="*/ 5777 h 67"/>
                  <a:gd name="T80" fmla="+- 0 9527 9491"/>
                  <a:gd name="T81" fmla="*/ T80 w 48"/>
                  <a:gd name="T82" fmla="+- 0 5762 5738"/>
                  <a:gd name="T83" fmla="*/ 5762 h 67"/>
                  <a:gd name="T84" fmla="+- 0 9527 9491"/>
                  <a:gd name="T85" fmla="*/ T84 w 48"/>
                  <a:gd name="T86" fmla="+- 0 5758 5738"/>
                  <a:gd name="T87" fmla="*/ 5758 h 67"/>
                  <a:gd name="T88" fmla="+- 0 9525 9491"/>
                  <a:gd name="T89" fmla="*/ T88 w 48"/>
                  <a:gd name="T90" fmla="+- 0 5753 5738"/>
                  <a:gd name="T91" fmla="*/ 5753 h 67"/>
                  <a:gd name="T92" fmla="+- 0 9522 9491"/>
                  <a:gd name="T93" fmla="*/ T92 w 48"/>
                  <a:gd name="T94" fmla="+- 0 5750 5738"/>
                  <a:gd name="T95" fmla="*/ 5750 h 67"/>
                  <a:gd name="T96" fmla="+- 0 9518 9491"/>
                  <a:gd name="T97" fmla="*/ T96 w 48"/>
                  <a:gd name="T98" fmla="+- 0 5750 5738"/>
                  <a:gd name="T99" fmla="*/ 5750 h 67"/>
                  <a:gd name="T100" fmla="+- 0 9520 9491"/>
                  <a:gd name="T101" fmla="*/ T100 w 48"/>
                  <a:gd name="T102" fmla="+- 0 5746 5738"/>
                  <a:gd name="T103" fmla="*/ 5746 h 67"/>
                  <a:gd name="T104" fmla="+- 0 9520 9491"/>
                  <a:gd name="T105" fmla="*/ T104 w 48"/>
                  <a:gd name="T106" fmla="+- 0 5741 5738"/>
                  <a:gd name="T107" fmla="*/ 5741 h 67"/>
                  <a:gd name="T108" fmla="+- 0 9518 9491"/>
                  <a:gd name="T109" fmla="*/ T108 w 48"/>
                  <a:gd name="T110" fmla="+- 0 5738 5738"/>
                  <a:gd name="T111" fmla="*/ 5738 h 67"/>
                  <a:gd name="T112" fmla="+- 0 9513 9491"/>
                  <a:gd name="T113" fmla="*/ T112 w 48"/>
                  <a:gd name="T114" fmla="+- 0 5738 5738"/>
                  <a:gd name="T115" fmla="*/ 5738 h 67"/>
                  <a:gd name="T116" fmla="+- 0 9513 9491"/>
                  <a:gd name="T117" fmla="*/ T116 w 48"/>
                  <a:gd name="T118" fmla="+- 0 5743 5738"/>
                  <a:gd name="T119" fmla="*/ 5743 h 67"/>
                  <a:gd name="T120" fmla="+- 0 9510 9491"/>
                  <a:gd name="T121" fmla="*/ T120 w 48"/>
                  <a:gd name="T122" fmla="+- 0 5746 5738"/>
                  <a:gd name="T123" fmla="*/ 5746 h 67"/>
                  <a:gd name="T124" fmla="+- 0 9513 9491"/>
                  <a:gd name="T125" fmla="*/ T124 w 48"/>
                  <a:gd name="T126" fmla="+- 0 5748 5738"/>
                  <a:gd name="T127" fmla="*/ 5748 h 67"/>
                  <a:gd name="T128" fmla="+- 0 9510 9491"/>
                  <a:gd name="T129" fmla="*/ T128 w 48"/>
                  <a:gd name="T130" fmla="+- 0 5750 5738"/>
                  <a:gd name="T131" fmla="*/ 5750 h 67"/>
                  <a:gd name="T132" fmla="+- 0 9508 9491"/>
                  <a:gd name="T133" fmla="*/ T132 w 48"/>
                  <a:gd name="T134" fmla="+- 0 5753 5738"/>
                  <a:gd name="T135" fmla="*/ 5753 h 67"/>
                  <a:gd name="T136" fmla="+- 0 9506 9491"/>
                  <a:gd name="T137" fmla="*/ T136 w 48"/>
                  <a:gd name="T138" fmla="+- 0 5755 5738"/>
                  <a:gd name="T139" fmla="*/ 5755 h 67"/>
                  <a:gd name="T140" fmla="+- 0 9506 9491"/>
                  <a:gd name="T141" fmla="*/ T140 w 48"/>
                  <a:gd name="T142" fmla="+- 0 5760 5738"/>
                  <a:gd name="T143" fmla="*/ 5760 h 67"/>
                  <a:gd name="T144" fmla="+- 0 9503 9491"/>
                  <a:gd name="T145" fmla="*/ T144 w 48"/>
                  <a:gd name="T146" fmla="+- 0 5782 5738"/>
                  <a:gd name="T147" fmla="*/ 5782 h 67"/>
                  <a:gd name="T148" fmla="+- 0 9506 9491"/>
                  <a:gd name="T149" fmla="*/ T148 w 48"/>
                  <a:gd name="T150" fmla="+- 0 5784 5738"/>
                  <a:gd name="T151" fmla="*/ 5784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8" h="67">
                    <a:moveTo>
                      <a:pt x="15" y="46"/>
                    </a:moveTo>
                    <a:lnTo>
                      <a:pt x="12" y="46"/>
                    </a:lnTo>
                    <a:lnTo>
                      <a:pt x="10" y="46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53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58"/>
                    </a:lnTo>
                    <a:lnTo>
                      <a:pt x="3" y="58"/>
                    </a:lnTo>
                    <a:lnTo>
                      <a:pt x="3" y="60"/>
                    </a:lnTo>
                    <a:lnTo>
                      <a:pt x="5" y="63"/>
                    </a:lnTo>
                    <a:lnTo>
                      <a:pt x="7" y="63"/>
                    </a:lnTo>
                    <a:lnTo>
                      <a:pt x="7" y="65"/>
                    </a:lnTo>
                    <a:lnTo>
                      <a:pt x="10" y="65"/>
                    </a:lnTo>
                    <a:lnTo>
                      <a:pt x="12" y="65"/>
                    </a:lnTo>
                    <a:lnTo>
                      <a:pt x="12" y="68"/>
                    </a:lnTo>
                    <a:lnTo>
                      <a:pt x="36" y="68"/>
                    </a:lnTo>
                    <a:lnTo>
                      <a:pt x="39" y="65"/>
                    </a:lnTo>
                    <a:lnTo>
                      <a:pt x="41" y="65"/>
                    </a:lnTo>
                    <a:lnTo>
                      <a:pt x="43" y="63"/>
                    </a:lnTo>
                    <a:lnTo>
                      <a:pt x="46" y="63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6"/>
                    </a:lnTo>
                    <a:lnTo>
                      <a:pt x="48" y="53"/>
                    </a:lnTo>
                    <a:lnTo>
                      <a:pt x="46" y="51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41" y="46"/>
                    </a:lnTo>
                    <a:lnTo>
                      <a:pt x="39" y="46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9" y="44"/>
                    </a:lnTo>
                    <a:lnTo>
                      <a:pt x="39" y="41"/>
                    </a:lnTo>
                    <a:lnTo>
                      <a:pt x="39" y="39"/>
                    </a:lnTo>
                    <a:lnTo>
                      <a:pt x="39" y="24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20"/>
                    </a:lnTo>
                    <a:lnTo>
                      <a:pt x="34" y="17"/>
                    </a:lnTo>
                    <a:lnTo>
                      <a:pt x="34" y="15"/>
                    </a:lnTo>
                    <a:lnTo>
                      <a:pt x="31" y="15"/>
                    </a:lnTo>
                    <a:lnTo>
                      <a:pt x="31" y="12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0"/>
                    </a:lnTo>
                    <a:lnTo>
                      <a:pt x="29" y="8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3"/>
                    </a:lnTo>
                    <a:lnTo>
                      <a:pt x="22" y="5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5" y="17"/>
                    </a:lnTo>
                    <a:lnTo>
                      <a:pt x="15" y="20"/>
                    </a:lnTo>
                    <a:lnTo>
                      <a:pt x="15" y="22"/>
                    </a:lnTo>
                    <a:lnTo>
                      <a:pt x="12" y="24"/>
                    </a:lnTo>
                    <a:lnTo>
                      <a:pt x="12" y="44"/>
                    </a:lnTo>
                    <a:lnTo>
                      <a:pt x="15" y="44"/>
                    </a:lnTo>
                    <a:lnTo>
                      <a:pt x="15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75" name="Group 12945"/>
            <p:cNvGrpSpPr>
              <a:grpSpLocks/>
            </p:cNvGrpSpPr>
            <p:nvPr/>
          </p:nvGrpSpPr>
          <p:grpSpPr bwMode="auto">
            <a:xfrm>
              <a:off x="9515" y="5806"/>
              <a:ext cx="17" cy="14"/>
              <a:chOff x="9515" y="5806"/>
              <a:chExt cx="17" cy="14"/>
            </a:xfrm>
          </p:grpSpPr>
          <p:sp>
            <p:nvSpPr>
              <p:cNvPr id="19580" name="Freeform 12946"/>
              <p:cNvSpPr>
                <a:spLocks/>
              </p:cNvSpPr>
              <p:nvPr/>
            </p:nvSpPr>
            <p:spPr bwMode="auto">
              <a:xfrm>
                <a:off x="9515" y="5806"/>
                <a:ext cx="17" cy="14"/>
              </a:xfrm>
              <a:custGeom>
                <a:avLst/>
                <a:gdLst>
                  <a:gd name="T0" fmla="+- 0 9515 9515"/>
                  <a:gd name="T1" fmla="*/ T0 w 17"/>
                  <a:gd name="T2" fmla="+- 0 5806 5806"/>
                  <a:gd name="T3" fmla="*/ 5806 h 14"/>
                  <a:gd name="T4" fmla="+- 0 9515 9515"/>
                  <a:gd name="T5" fmla="*/ T4 w 17"/>
                  <a:gd name="T6" fmla="+- 0 5820 5806"/>
                  <a:gd name="T7" fmla="*/ 5820 h 14"/>
                  <a:gd name="T8" fmla="+- 0 9532 9515"/>
                  <a:gd name="T9" fmla="*/ T8 w 17"/>
                  <a:gd name="T10" fmla="+- 0 5820 5806"/>
                  <a:gd name="T11" fmla="*/ 5820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76" name="Group 12947"/>
            <p:cNvGrpSpPr>
              <a:grpSpLocks/>
            </p:cNvGrpSpPr>
            <p:nvPr/>
          </p:nvGrpSpPr>
          <p:grpSpPr bwMode="auto">
            <a:xfrm>
              <a:off x="9597" y="5542"/>
              <a:ext cx="48" cy="24"/>
              <a:chOff x="9597" y="5542"/>
              <a:chExt cx="48" cy="24"/>
            </a:xfrm>
          </p:grpSpPr>
          <p:sp>
            <p:nvSpPr>
              <p:cNvPr id="19579" name="Freeform 12948"/>
              <p:cNvSpPr>
                <a:spLocks/>
              </p:cNvSpPr>
              <p:nvPr/>
            </p:nvSpPr>
            <p:spPr bwMode="auto">
              <a:xfrm>
                <a:off x="9597" y="5542"/>
                <a:ext cx="48" cy="24"/>
              </a:xfrm>
              <a:custGeom>
                <a:avLst/>
                <a:gdLst>
                  <a:gd name="T0" fmla="+- 0 9609 9597"/>
                  <a:gd name="T1" fmla="*/ T0 w 48"/>
                  <a:gd name="T2" fmla="+- 0 5542 5542"/>
                  <a:gd name="T3" fmla="*/ 5542 h 24"/>
                  <a:gd name="T4" fmla="+- 0 9609 9597"/>
                  <a:gd name="T5" fmla="*/ T4 w 48"/>
                  <a:gd name="T6" fmla="+- 0 5544 5542"/>
                  <a:gd name="T7" fmla="*/ 5544 h 24"/>
                  <a:gd name="T8" fmla="+- 0 9606 9597"/>
                  <a:gd name="T9" fmla="*/ T8 w 48"/>
                  <a:gd name="T10" fmla="+- 0 5544 5542"/>
                  <a:gd name="T11" fmla="*/ 5544 h 24"/>
                  <a:gd name="T12" fmla="+- 0 9604 9597"/>
                  <a:gd name="T13" fmla="*/ T12 w 48"/>
                  <a:gd name="T14" fmla="+- 0 5544 5542"/>
                  <a:gd name="T15" fmla="*/ 5544 h 24"/>
                  <a:gd name="T16" fmla="+- 0 9602 9597"/>
                  <a:gd name="T17" fmla="*/ T16 w 48"/>
                  <a:gd name="T18" fmla="+- 0 5544 5542"/>
                  <a:gd name="T19" fmla="*/ 5544 h 24"/>
                  <a:gd name="T20" fmla="+- 0 9602 9597"/>
                  <a:gd name="T21" fmla="*/ T20 w 48"/>
                  <a:gd name="T22" fmla="+- 0 5546 5542"/>
                  <a:gd name="T23" fmla="*/ 5546 h 24"/>
                  <a:gd name="T24" fmla="+- 0 9599 9597"/>
                  <a:gd name="T25" fmla="*/ T24 w 48"/>
                  <a:gd name="T26" fmla="+- 0 5546 5542"/>
                  <a:gd name="T27" fmla="*/ 5546 h 24"/>
                  <a:gd name="T28" fmla="+- 0 9599 9597"/>
                  <a:gd name="T29" fmla="*/ T28 w 48"/>
                  <a:gd name="T30" fmla="+- 0 5549 5542"/>
                  <a:gd name="T31" fmla="*/ 5549 h 24"/>
                  <a:gd name="T32" fmla="+- 0 9597 9597"/>
                  <a:gd name="T33" fmla="*/ T32 w 48"/>
                  <a:gd name="T34" fmla="+- 0 5549 5542"/>
                  <a:gd name="T35" fmla="*/ 5549 h 24"/>
                  <a:gd name="T36" fmla="+- 0 9597 9597"/>
                  <a:gd name="T37" fmla="*/ T36 w 48"/>
                  <a:gd name="T38" fmla="+- 0 5551 5542"/>
                  <a:gd name="T39" fmla="*/ 5551 h 24"/>
                  <a:gd name="T40" fmla="+- 0 9597 9597"/>
                  <a:gd name="T41" fmla="*/ T40 w 48"/>
                  <a:gd name="T42" fmla="+- 0 5554 5542"/>
                  <a:gd name="T43" fmla="*/ 5554 h 24"/>
                  <a:gd name="T44" fmla="+- 0 9597 9597"/>
                  <a:gd name="T45" fmla="*/ T44 w 48"/>
                  <a:gd name="T46" fmla="+- 0 5556 5542"/>
                  <a:gd name="T47" fmla="*/ 5556 h 24"/>
                  <a:gd name="T48" fmla="+- 0 9597 9597"/>
                  <a:gd name="T49" fmla="*/ T48 w 48"/>
                  <a:gd name="T50" fmla="+- 0 5558 5542"/>
                  <a:gd name="T51" fmla="*/ 5558 h 24"/>
                  <a:gd name="T52" fmla="+- 0 9599 9597"/>
                  <a:gd name="T53" fmla="*/ T52 w 48"/>
                  <a:gd name="T54" fmla="+- 0 5558 5542"/>
                  <a:gd name="T55" fmla="*/ 5558 h 24"/>
                  <a:gd name="T56" fmla="+- 0 9602 9597"/>
                  <a:gd name="T57" fmla="*/ T56 w 48"/>
                  <a:gd name="T58" fmla="+- 0 5561 5542"/>
                  <a:gd name="T59" fmla="*/ 5561 h 24"/>
                  <a:gd name="T60" fmla="+- 0 9604 9597"/>
                  <a:gd name="T61" fmla="*/ T60 w 48"/>
                  <a:gd name="T62" fmla="+- 0 5561 5542"/>
                  <a:gd name="T63" fmla="*/ 5561 h 24"/>
                  <a:gd name="T64" fmla="+- 0 9604 9597"/>
                  <a:gd name="T65" fmla="*/ T64 w 48"/>
                  <a:gd name="T66" fmla="+- 0 5563 5542"/>
                  <a:gd name="T67" fmla="*/ 5563 h 24"/>
                  <a:gd name="T68" fmla="+- 0 9606 9597"/>
                  <a:gd name="T69" fmla="*/ T68 w 48"/>
                  <a:gd name="T70" fmla="+- 0 5563 5542"/>
                  <a:gd name="T71" fmla="*/ 5563 h 24"/>
                  <a:gd name="T72" fmla="+- 0 9609 9597"/>
                  <a:gd name="T73" fmla="*/ T72 w 48"/>
                  <a:gd name="T74" fmla="+- 0 5563 5542"/>
                  <a:gd name="T75" fmla="*/ 5563 h 24"/>
                  <a:gd name="T76" fmla="+- 0 9611 9597"/>
                  <a:gd name="T77" fmla="*/ T76 w 48"/>
                  <a:gd name="T78" fmla="+- 0 5563 5542"/>
                  <a:gd name="T79" fmla="*/ 5563 h 24"/>
                  <a:gd name="T80" fmla="+- 0 9611 9597"/>
                  <a:gd name="T81" fmla="*/ T80 w 48"/>
                  <a:gd name="T82" fmla="+- 0 5566 5542"/>
                  <a:gd name="T83" fmla="*/ 5566 h 24"/>
                  <a:gd name="T84" fmla="+- 0 9628 9597"/>
                  <a:gd name="T85" fmla="*/ T84 w 48"/>
                  <a:gd name="T86" fmla="+- 0 5566 5542"/>
                  <a:gd name="T87" fmla="*/ 5566 h 24"/>
                  <a:gd name="T88" fmla="+- 0 9630 9597"/>
                  <a:gd name="T89" fmla="*/ T88 w 48"/>
                  <a:gd name="T90" fmla="+- 0 5563 5542"/>
                  <a:gd name="T91" fmla="*/ 5563 h 24"/>
                  <a:gd name="T92" fmla="+- 0 9633 9597"/>
                  <a:gd name="T93" fmla="*/ T92 w 48"/>
                  <a:gd name="T94" fmla="+- 0 5563 5542"/>
                  <a:gd name="T95" fmla="*/ 5563 h 24"/>
                  <a:gd name="T96" fmla="+- 0 9635 9597"/>
                  <a:gd name="T97" fmla="*/ T96 w 48"/>
                  <a:gd name="T98" fmla="+- 0 5563 5542"/>
                  <a:gd name="T99" fmla="*/ 5563 h 24"/>
                  <a:gd name="T100" fmla="+- 0 9635 9597"/>
                  <a:gd name="T101" fmla="*/ T100 w 48"/>
                  <a:gd name="T102" fmla="+- 0 5561 5542"/>
                  <a:gd name="T103" fmla="*/ 5561 h 24"/>
                  <a:gd name="T104" fmla="+- 0 9638 9597"/>
                  <a:gd name="T105" fmla="*/ T104 w 48"/>
                  <a:gd name="T106" fmla="+- 0 5561 5542"/>
                  <a:gd name="T107" fmla="*/ 5561 h 24"/>
                  <a:gd name="T108" fmla="+- 0 9640 9597"/>
                  <a:gd name="T109" fmla="*/ T108 w 48"/>
                  <a:gd name="T110" fmla="+- 0 5561 5542"/>
                  <a:gd name="T111" fmla="*/ 5561 h 24"/>
                  <a:gd name="T112" fmla="+- 0 9640 9597"/>
                  <a:gd name="T113" fmla="*/ T112 w 48"/>
                  <a:gd name="T114" fmla="+- 0 5558 5542"/>
                  <a:gd name="T115" fmla="*/ 5558 h 24"/>
                  <a:gd name="T116" fmla="+- 0 9642 9597"/>
                  <a:gd name="T117" fmla="*/ T116 w 48"/>
                  <a:gd name="T118" fmla="+- 0 5558 5542"/>
                  <a:gd name="T119" fmla="*/ 5558 h 24"/>
                  <a:gd name="T120" fmla="+- 0 9642 9597"/>
                  <a:gd name="T121" fmla="*/ T120 w 48"/>
                  <a:gd name="T122" fmla="+- 0 5556 5542"/>
                  <a:gd name="T123" fmla="*/ 5556 h 24"/>
                  <a:gd name="T124" fmla="+- 0 9645 9597"/>
                  <a:gd name="T125" fmla="*/ T124 w 48"/>
                  <a:gd name="T126" fmla="+- 0 5554 5542"/>
                  <a:gd name="T127" fmla="*/ 5554 h 24"/>
                  <a:gd name="T128" fmla="+- 0 9642 9597"/>
                  <a:gd name="T129" fmla="*/ T128 w 48"/>
                  <a:gd name="T130" fmla="+- 0 5551 5542"/>
                  <a:gd name="T131" fmla="*/ 5551 h 24"/>
                  <a:gd name="T132" fmla="+- 0 9642 9597"/>
                  <a:gd name="T133" fmla="*/ T132 w 48"/>
                  <a:gd name="T134" fmla="+- 0 5549 5542"/>
                  <a:gd name="T135" fmla="*/ 5549 h 24"/>
                  <a:gd name="T136" fmla="+- 0 9640 9597"/>
                  <a:gd name="T137" fmla="*/ T136 w 48"/>
                  <a:gd name="T138" fmla="+- 0 5549 5542"/>
                  <a:gd name="T139" fmla="*/ 5549 h 24"/>
                  <a:gd name="T140" fmla="+- 0 9640 9597"/>
                  <a:gd name="T141" fmla="*/ T140 w 48"/>
                  <a:gd name="T142" fmla="+- 0 5546 5542"/>
                  <a:gd name="T143" fmla="*/ 5546 h 24"/>
                  <a:gd name="T144" fmla="+- 0 9638 9597"/>
                  <a:gd name="T145" fmla="*/ T144 w 48"/>
                  <a:gd name="T146" fmla="+- 0 5546 5542"/>
                  <a:gd name="T147" fmla="*/ 5546 h 24"/>
                  <a:gd name="T148" fmla="+- 0 9638 9597"/>
                  <a:gd name="T149" fmla="*/ T148 w 48"/>
                  <a:gd name="T150" fmla="+- 0 5544 5542"/>
                  <a:gd name="T151" fmla="*/ 5544 h 24"/>
                  <a:gd name="T152" fmla="+- 0 9635 9597"/>
                  <a:gd name="T153" fmla="*/ T152 w 48"/>
                  <a:gd name="T154" fmla="+- 0 5544 5542"/>
                  <a:gd name="T155" fmla="*/ 5544 h 24"/>
                  <a:gd name="T156" fmla="+- 0 9633 9597"/>
                  <a:gd name="T157" fmla="*/ T156 w 48"/>
                  <a:gd name="T158" fmla="+- 0 5544 5542"/>
                  <a:gd name="T159" fmla="*/ 5544 h 24"/>
                  <a:gd name="T160" fmla="+- 0 9630 9597"/>
                  <a:gd name="T161" fmla="*/ T160 w 48"/>
                  <a:gd name="T162" fmla="+- 0 5542 5542"/>
                  <a:gd name="T163" fmla="*/ 554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48" h="24">
                    <a:moveTo>
                      <a:pt x="12" y="0"/>
                    </a:moveTo>
                    <a:lnTo>
                      <a:pt x="12" y="2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9" y="21"/>
                    </a:lnTo>
                    <a:lnTo>
                      <a:pt x="12" y="21"/>
                    </a:lnTo>
                    <a:lnTo>
                      <a:pt x="14" y="21"/>
                    </a:lnTo>
                    <a:lnTo>
                      <a:pt x="14" y="24"/>
                    </a:lnTo>
                    <a:lnTo>
                      <a:pt x="31" y="24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8" y="19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3" y="16"/>
                    </a:lnTo>
                    <a:lnTo>
                      <a:pt x="45" y="16"/>
                    </a:lnTo>
                    <a:lnTo>
                      <a:pt x="45" y="14"/>
                    </a:lnTo>
                    <a:lnTo>
                      <a:pt x="48" y="12"/>
                    </a:lnTo>
                    <a:lnTo>
                      <a:pt x="45" y="9"/>
                    </a:lnTo>
                    <a:lnTo>
                      <a:pt x="45" y="7"/>
                    </a:lnTo>
                    <a:lnTo>
                      <a:pt x="43" y="7"/>
                    </a:lnTo>
                    <a:lnTo>
                      <a:pt x="43" y="4"/>
                    </a:lnTo>
                    <a:lnTo>
                      <a:pt x="41" y="4"/>
                    </a:lnTo>
                    <a:lnTo>
                      <a:pt x="41" y="2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3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77" name="Group 12949"/>
            <p:cNvGrpSpPr>
              <a:grpSpLocks/>
            </p:cNvGrpSpPr>
            <p:nvPr/>
          </p:nvGrpSpPr>
          <p:grpSpPr bwMode="auto">
            <a:xfrm>
              <a:off x="9606" y="5496"/>
              <a:ext cx="26" cy="46"/>
              <a:chOff x="9606" y="5496"/>
              <a:chExt cx="26" cy="46"/>
            </a:xfrm>
          </p:grpSpPr>
          <p:sp>
            <p:nvSpPr>
              <p:cNvPr id="19578" name="Freeform 12950"/>
              <p:cNvSpPr>
                <a:spLocks/>
              </p:cNvSpPr>
              <p:nvPr/>
            </p:nvSpPr>
            <p:spPr bwMode="auto">
              <a:xfrm>
                <a:off x="9606" y="5496"/>
                <a:ext cx="26" cy="46"/>
              </a:xfrm>
              <a:custGeom>
                <a:avLst/>
                <a:gdLst>
                  <a:gd name="T0" fmla="+- 0 9609 9606"/>
                  <a:gd name="T1" fmla="*/ T0 w 26"/>
                  <a:gd name="T2" fmla="+- 0 5542 5496"/>
                  <a:gd name="T3" fmla="*/ 5542 h 46"/>
                  <a:gd name="T4" fmla="+- 0 9609 9606"/>
                  <a:gd name="T5" fmla="*/ T4 w 26"/>
                  <a:gd name="T6" fmla="+- 0 5539 5496"/>
                  <a:gd name="T7" fmla="*/ 5539 h 46"/>
                  <a:gd name="T8" fmla="+- 0 9606 9606"/>
                  <a:gd name="T9" fmla="*/ T8 w 26"/>
                  <a:gd name="T10" fmla="+- 0 5537 5496"/>
                  <a:gd name="T11" fmla="*/ 5537 h 46"/>
                  <a:gd name="T12" fmla="+- 0 9606 9606"/>
                  <a:gd name="T13" fmla="*/ T12 w 26"/>
                  <a:gd name="T14" fmla="+- 0 5534 5496"/>
                  <a:gd name="T15" fmla="*/ 5534 h 46"/>
                  <a:gd name="T16" fmla="+- 0 9606 9606"/>
                  <a:gd name="T17" fmla="*/ T16 w 26"/>
                  <a:gd name="T18" fmla="+- 0 5532 5496"/>
                  <a:gd name="T19" fmla="*/ 5532 h 46"/>
                  <a:gd name="T20" fmla="+- 0 9606 9606"/>
                  <a:gd name="T21" fmla="*/ T20 w 26"/>
                  <a:gd name="T22" fmla="+- 0 5530 5496"/>
                  <a:gd name="T23" fmla="*/ 5530 h 46"/>
                  <a:gd name="T24" fmla="+- 0 9606 9606"/>
                  <a:gd name="T25" fmla="*/ T24 w 26"/>
                  <a:gd name="T26" fmla="+- 0 5527 5496"/>
                  <a:gd name="T27" fmla="*/ 5527 h 46"/>
                  <a:gd name="T28" fmla="+- 0 9606 9606"/>
                  <a:gd name="T29" fmla="*/ T28 w 26"/>
                  <a:gd name="T30" fmla="+- 0 5525 5496"/>
                  <a:gd name="T31" fmla="*/ 5525 h 46"/>
                  <a:gd name="T32" fmla="+- 0 9609 9606"/>
                  <a:gd name="T33" fmla="*/ T32 w 26"/>
                  <a:gd name="T34" fmla="+- 0 5522 5496"/>
                  <a:gd name="T35" fmla="*/ 5522 h 46"/>
                  <a:gd name="T36" fmla="+- 0 9609 9606"/>
                  <a:gd name="T37" fmla="*/ T36 w 26"/>
                  <a:gd name="T38" fmla="+- 0 5520 5496"/>
                  <a:gd name="T39" fmla="*/ 5520 h 46"/>
                  <a:gd name="T40" fmla="+- 0 9609 9606"/>
                  <a:gd name="T41" fmla="*/ T40 w 26"/>
                  <a:gd name="T42" fmla="+- 0 5518 5496"/>
                  <a:gd name="T43" fmla="*/ 5518 h 46"/>
                  <a:gd name="T44" fmla="+- 0 9611 9606"/>
                  <a:gd name="T45" fmla="*/ T44 w 26"/>
                  <a:gd name="T46" fmla="+- 0 5515 5496"/>
                  <a:gd name="T47" fmla="*/ 5515 h 46"/>
                  <a:gd name="T48" fmla="+- 0 9611 9606"/>
                  <a:gd name="T49" fmla="*/ T48 w 26"/>
                  <a:gd name="T50" fmla="+- 0 5513 5496"/>
                  <a:gd name="T51" fmla="*/ 5513 h 46"/>
                  <a:gd name="T52" fmla="+- 0 9614 9606"/>
                  <a:gd name="T53" fmla="*/ T52 w 26"/>
                  <a:gd name="T54" fmla="+- 0 5513 5496"/>
                  <a:gd name="T55" fmla="*/ 5513 h 46"/>
                  <a:gd name="T56" fmla="+- 0 9614 9606"/>
                  <a:gd name="T57" fmla="*/ T56 w 26"/>
                  <a:gd name="T58" fmla="+- 0 5510 5496"/>
                  <a:gd name="T59" fmla="*/ 5510 h 46"/>
                  <a:gd name="T60" fmla="+- 0 9616 9606"/>
                  <a:gd name="T61" fmla="*/ T60 w 26"/>
                  <a:gd name="T62" fmla="+- 0 5510 5496"/>
                  <a:gd name="T63" fmla="*/ 5510 h 46"/>
                  <a:gd name="T64" fmla="+- 0 9616 9606"/>
                  <a:gd name="T65" fmla="*/ T64 w 26"/>
                  <a:gd name="T66" fmla="+- 0 5508 5496"/>
                  <a:gd name="T67" fmla="*/ 5508 h 46"/>
                  <a:gd name="T68" fmla="+- 0 9618 9606"/>
                  <a:gd name="T69" fmla="*/ T68 w 26"/>
                  <a:gd name="T70" fmla="+- 0 5508 5496"/>
                  <a:gd name="T71" fmla="*/ 5508 h 46"/>
                  <a:gd name="T72" fmla="+- 0 9616 9606"/>
                  <a:gd name="T73" fmla="*/ T72 w 26"/>
                  <a:gd name="T74" fmla="+- 0 5508 5496"/>
                  <a:gd name="T75" fmla="*/ 5508 h 46"/>
                  <a:gd name="T76" fmla="+- 0 9616 9606"/>
                  <a:gd name="T77" fmla="*/ T76 w 26"/>
                  <a:gd name="T78" fmla="+- 0 5506 5496"/>
                  <a:gd name="T79" fmla="*/ 5506 h 46"/>
                  <a:gd name="T80" fmla="+- 0 9616 9606"/>
                  <a:gd name="T81" fmla="*/ T80 w 26"/>
                  <a:gd name="T82" fmla="+- 0 5503 5496"/>
                  <a:gd name="T83" fmla="*/ 5503 h 46"/>
                  <a:gd name="T84" fmla="+- 0 9616 9606"/>
                  <a:gd name="T85" fmla="*/ T84 w 26"/>
                  <a:gd name="T86" fmla="+- 0 5501 5496"/>
                  <a:gd name="T87" fmla="*/ 5501 h 46"/>
                  <a:gd name="T88" fmla="+- 0 9616 9606"/>
                  <a:gd name="T89" fmla="*/ T88 w 26"/>
                  <a:gd name="T90" fmla="+- 0 5498 5496"/>
                  <a:gd name="T91" fmla="*/ 5498 h 46"/>
                  <a:gd name="T92" fmla="+- 0 9618 9606"/>
                  <a:gd name="T93" fmla="*/ T92 w 26"/>
                  <a:gd name="T94" fmla="+- 0 5498 5496"/>
                  <a:gd name="T95" fmla="*/ 5498 h 46"/>
                  <a:gd name="T96" fmla="+- 0 9618 9606"/>
                  <a:gd name="T97" fmla="*/ T96 w 26"/>
                  <a:gd name="T98" fmla="+- 0 5496 5496"/>
                  <a:gd name="T99" fmla="*/ 5496 h 46"/>
                  <a:gd name="T100" fmla="+- 0 9621 9606"/>
                  <a:gd name="T101" fmla="*/ T100 w 26"/>
                  <a:gd name="T102" fmla="+- 0 5496 5496"/>
                  <a:gd name="T103" fmla="*/ 5496 h 46"/>
                  <a:gd name="T104" fmla="+- 0 9623 9606"/>
                  <a:gd name="T105" fmla="*/ T104 w 26"/>
                  <a:gd name="T106" fmla="+- 0 5496 5496"/>
                  <a:gd name="T107" fmla="*/ 5496 h 46"/>
                  <a:gd name="T108" fmla="+- 0 9623 9606"/>
                  <a:gd name="T109" fmla="*/ T108 w 26"/>
                  <a:gd name="T110" fmla="+- 0 5498 5496"/>
                  <a:gd name="T111" fmla="*/ 5498 h 46"/>
                  <a:gd name="T112" fmla="+- 0 9623 9606"/>
                  <a:gd name="T113" fmla="*/ T112 w 26"/>
                  <a:gd name="T114" fmla="+- 0 5501 5496"/>
                  <a:gd name="T115" fmla="*/ 5501 h 46"/>
                  <a:gd name="T116" fmla="+- 0 9626 9606"/>
                  <a:gd name="T117" fmla="*/ T116 w 26"/>
                  <a:gd name="T118" fmla="+- 0 5501 5496"/>
                  <a:gd name="T119" fmla="*/ 5501 h 46"/>
                  <a:gd name="T120" fmla="+- 0 9626 9606"/>
                  <a:gd name="T121" fmla="*/ T120 w 26"/>
                  <a:gd name="T122" fmla="+- 0 5503 5496"/>
                  <a:gd name="T123" fmla="*/ 5503 h 46"/>
                  <a:gd name="T124" fmla="+- 0 9626 9606"/>
                  <a:gd name="T125" fmla="*/ T124 w 26"/>
                  <a:gd name="T126" fmla="+- 0 5506 5496"/>
                  <a:gd name="T127" fmla="*/ 5506 h 46"/>
                  <a:gd name="T128" fmla="+- 0 9623 9606"/>
                  <a:gd name="T129" fmla="*/ T128 w 26"/>
                  <a:gd name="T130" fmla="+- 0 5508 5496"/>
                  <a:gd name="T131" fmla="*/ 5508 h 46"/>
                  <a:gd name="T132" fmla="+- 0 9626 9606"/>
                  <a:gd name="T133" fmla="*/ T132 w 26"/>
                  <a:gd name="T134" fmla="+- 0 5510 5496"/>
                  <a:gd name="T135" fmla="*/ 5510 h 46"/>
                  <a:gd name="T136" fmla="+- 0 9628 9606"/>
                  <a:gd name="T137" fmla="*/ T136 w 26"/>
                  <a:gd name="T138" fmla="+- 0 5510 5496"/>
                  <a:gd name="T139" fmla="*/ 5510 h 46"/>
                  <a:gd name="T140" fmla="+- 0 9628 9606"/>
                  <a:gd name="T141" fmla="*/ T140 w 26"/>
                  <a:gd name="T142" fmla="+- 0 5513 5496"/>
                  <a:gd name="T143" fmla="*/ 5513 h 46"/>
                  <a:gd name="T144" fmla="+- 0 9630 9606"/>
                  <a:gd name="T145" fmla="*/ T144 w 26"/>
                  <a:gd name="T146" fmla="+- 0 5515 5496"/>
                  <a:gd name="T147" fmla="*/ 5515 h 46"/>
                  <a:gd name="T148" fmla="+- 0 9630 9606"/>
                  <a:gd name="T149" fmla="*/ T148 w 26"/>
                  <a:gd name="T150" fmla="+- 0 5518 5496"/>
                  <a:gd name="T151" fmla="*/ 5518 h 46"/>
                  <a:gd name="T152" fmla="+- 0 9633 9606"/>
                  <a:gd name="T153" fmla="*/ T152 w 26"/>
                  <a:gd name="T154" fmla="+- 0 5520 5496"/>
                  <a:gd name="T155" fmla="*/ 5520 h 46"/>
                  <a:gd name="T156" fmla="+- 0 9633 9606"/>
                  <a:gd name="T157" fmla="*/ T156 w 26"/>
                  <a:gd name="T158" fmla="+- 0 5522 5496"/>
                  <a:gd name="T159" fmla="*/ 5522 h 46"/>
                  <a:gd name="T160" fmla="+- 0 9633 9606"/>
                  <a:gd name="T161" fmla="*/ T160 w 26"/>
                  <a:gd name="T162" fmla="+- 0 5525 5496"/>
                  <a:gd name="T163" fmla="*/ 5525 h 46"/>
                  <a:gd name="T164" fmla="+- 0 9633 9606"/>
                  <a:gd name="T165" fmla="*/ T164 w 26"/>
                  <a:gd name="T166" fmla="+- 0 5542 5496"/>
                  <a:gd name="T167" fmla="*/ 554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</a:cxnLst>
                <a:rect l="0" t="0" r="r" b="b"/>
                <a:pathLst>
                  <a:path w="26" h="46">
                    <a:moveTo>
                      <a:pt x="3" y="46"/>
                    </a:moveTo>
                    <a:lnTo>
                      <a:pt x="3" y="43"/>
                    </a:lnTo>
                    <a:lnTo>
                      <a:pt x="0" y="41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3" y="26"/>
                    </a:lnTo>
                    <a:lnTo>
                      <a:pt x="3" y="24"/>
                    </a:lnTo>
                    <a:lnTo>
                      <a:pt x="3" y="22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8" y="17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5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0" y="10"/>
                    </a:lnTo>
                    <a:lnTo>
                      <a:pt x="17" y="12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2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7" y="29"/>
                    </a:lnTo>
                    <a:lnTo>
                      <a:pt x="27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78" name="Group 12951"/>
            <p:cNvGrpSpPr>
              <a:grpSpLocks/>
            </p:cNvGrpSpPr>
            <p:nvPr/>
          </p:nvGrpSpPr>
          <p:grpSpPr bwMode="auto">
            <a:xfrm>
              <a:off x="9621" y="5566"/>
              <a:ext cx="14" cy="12"/>
              <a:chOff x="9621" y="5566"/>
              <a:chExt cx="14" cy="12"/>
            </a:xfrm>
          </p:grpSpPr>
          <p:sp>
            <p:nvSpPr>
              <p:cNvPr id="19577" name="Freeform 12952"/>
              <p:cNvSpPr>
                <a:spLocks/>
              </p:cNvSpPr>
              <p:nvPr/>
            </p:nvSpPr>
            <p:spPr bwMode="auto">
              <a:xfrm>
                <a:off x="9621" y="5566"/>
                <a:ext cx="14" cy="12"/>
              </a:xfrm>
              <a:custGeom>
                <a:avLst/>
                <a:gdLst>
                  <a:gd name="T0" fmla="+- 0 9621 9621"/>
                  <a:gd name="T1" fmla="*/ T0 w 14"/>
                  <a:gd name="T2" fmla="+- 0 5566 5566"/>
                  <a:gd name="T3" fmla="*/ 5566 h 12"/>
                  <a:gd name="T4" fmla="+- 0 9621 9621"/>
                  <a:gd name="T5" fmla="*/ T4 w 14"/>
                  <a:gd name="T6" fmla="+- 0 5578 5566"/>
                  <a:gd name="T7" fmla="*/ 5578 h 12"/>
                  <a:gd name="T8" fmla="+- 0 9635 9621"/>
                  <a:gd name="T9" fmla="*/ T8 w 14"/>
                  <a:gd name="T10" fmla="+- 0 5578 5566"/>
                  <a:gd name="T11" fmla="*/ 5578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4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79" name="Group 12953"/>
            <p:cNvGrpSpPr>
              <a:grpSpLocks/>
            </p:cNvGrpSpPr>
            <p:nvPr/>
          </p:nvGrpSpPr>
          <p:grpSpPr bwMode="auto">
            <a:xfrm>
              <a:off x="9750" y="5551"/>
              <a:ext cx="48" cy="70"/>
              <a:chOff x="9750" y="5551"/>
              <a:chExt cx="48" cy="70"/>
            </a:xfrm>
          </p:grpSpPr>
          <p:sp>
            <p:nvSpPr>
              <p:cNvPr id="19576" name="Freeform 12954"/>
              <p:cNvSpPr>
                <a:spLocks/>
              </p:cNvSpPr>
              <p:nvPr/>
            </p:nvSpPr>
            <p:spPr bwMode="auto">
              <a:xfrm>
                <a:off x="9750" y="5551"/>
                <a:ext cx="48" cy="70"/>
              </a:xfrm>
              <a:custGeom>
                <a:avLst/>
                <a:gdLst>
                  <a:gd name="T0" fmla="+- 0 9760 9750"/>
                  <a:gd name="T1" fmla="*/ T0 w 48"/>
                  <a:gd name="T2" fmla="+- 0 5597 5551"/>
                  <a:gd name="T3" fmla="*/ 5597 h 70"/>
                  <a:gd name="T4" fmla="+- 0 9758 9750"/>
                  <a:gd name="T5" fmla="*/ T4 w 48"/>
                  <a:gd name="T6" fmla="+- 0 5599 5551"/>
                  <a:gd name="T7" fmla="*/ 5599 h 70"/>
                  <a:gd name="T8" fmla="+- 0 9755 9750"/>
                  <a:gd name="T9" fmla="*/ T8 w 48"/>
                  <a:gd name="T10" fmla="+- 0 5602 5551"/>
                  <a:gd name="T11" fmla="*/ 5602 h 70"/>
                  <a:gd name="T12" fmla="+- 0 9753 9750"/>
                  <a:gd name="T13" fmla="*/ T12 w 48"/>
                  <a:gd name="T14" fmla="+- 0 5604 5551"/>
                  <a:gd name="T15" fmla="*/ 5604 h 70"/>
                  <a:gd name="T16" fmla="+- 0 9750 9750"/>
                  <a:gd name="T17" fmla="*/ T16 w 48"/>
                  <a:gd name="T18" fmla="+- 0 5606 5551"/>
                  <a:gd name="T19" fmla="*/ 5606 h 70"/>
                  <a:gd name="T20" fmla="+- 0 9750 9750"/>
                  <a:gd name="T21" fmla="*/ T20 w 48"/>
                  <a:gd name="T22" fmla="+- 0 5611 5551"/>
                  <a:gd name="T23" fmla="*/ 5611 h 70"/>
                  <a:gd name="T24" fmla="+- 0 9755 9750"/>
                  <a:gd name="T25" fmla="*/ T24 w 48"/>
                  <a:gd name="T26" fmla="+- 0 5616 5551"/>
                  <a:gd name="T27" fmla="*/ 5616 h 70"/>
                  <a:gd name="T28" fmla="+- 0 9758 9750"/>
                  <a:gd name="T29" fmla="*/ T28 w 48"/>
                  <a:gd name="T30" fmla="+- 0 5618 5551"/>
                  <a:gd name="T31" fmla="*/ 5618 h 70"/>
                  <a:gd name="T32" fmla="+- 0 9762 9750"/>
                  <a:gd name="T33" fmla="*/ T32 w 48"/>
                  <a:gd name="T34" fmla="+- 0 5618 5551"/>
                  <a:gd name="T35" fmla="*/ 5618 h 70"/>
                  <a:gd name="T36" fmla="+- 0 9767 9750"/>
                  <a:gd name="T37" fmla="*/ T36 w 48"/>
                  <a:gd name="T38" fmla="+- 0 5618 5551"/>
                  <a:gd name="T39" fmla="*/ 5618 h 70"/>
                  <a:gd name="T40" fmla="+- 0 9772 9750"/>
                  <a:gd name="T41" fmla="*/ T40 w 48"/>
                  <a:gd name="T42" fmla="+- 0 5621 5551"/>
                  <a:gd name="T43" fmla="*/ 5621 h 70"/>
                  <a:gd name="T44" fmla="+- 0 9777 9750"/>
                  <a:gd name="T45" fmla="*/ T44 w 48"/>
                  <a:gd name="T46" fmla="+- 0 5621 5551"/>
                  <a:gd name="T47" fmla="*/ 5621 h 70"/>
                  <a:gd name="T48" fmla="+- 0 9779 9750"/>
                  <a:gd name="T49" fmla="*/ T48 w 48"/>
                  <a:gd name="T50" fmla="+- 0 5618 5551"/>
                  <a:gd name="T51" fmla="*/ 5618 h 70"/>
                  <a:gd name="T52" fmla="+- 0 9784 9750"/>
                  <a:gd name="T53" fmla="*/ T52 w 48"/>
                  <a:gd name="T54" fmla="+- 0 5618 5551"/>
                  <a:gd name="T55" fmla="*/ 5618 h 70"/>
                  <a:gd name="T56" fmla="+- 0 9789 9750"/>
                  <a:gd name="T57" fmla="*/ T56 w 48"/>
                  <a:gd name="T58" fmla="+- 0 5618 5551"/>
                  <a:gd name="T59" fmla="*/ 5618 h 70"/>
                  <a:gd name="T60" fmla="+- 0 9791 9750"/>
                  <a:gd name="T61" fmla="*/ T60 w 48"/>
                  <a:gd name="T62" fmla="+- 0 5616 5551"/>
                  <a:gd name="T63" fmla="*/ 5616 h 70"/>
                  <a:gd name="T64" fmla="+- 0 9794 9750"/>
                  <a:gd name="T65" fmla="*/ T64 w 48"/>
                  <a:gd name="T66" fmla="+- 0 5614 5551"/>
                  <a:gd name="T67" fmla="*/ 5614 h 70"/>
                  <a:gd name="T68" fmla="+- 0 9796 9750"/>
                  <a:gd name="T69" fmla="*/ T68 w 48"/>
                  <a:gd name="T70" fmla="+- 0 5611 5551"/>
                  <a:gd name="T71" fmla="*/ 5611 h 70"/>
                  <a:gd name="T72" fmla="+- 0 9798 9750"/>
                  <a:gd name="T73" fmla="*/ T72 w 48"/>
                  <a:gd name="T74" fmla="+- 0 5609 5551"/>
                  <a:gd name="T75" fmla="*/ 5609 h 70"/>
                  <a:gd name="T76" fmla="+- 0 9796 9750"/>
                  <a:gd name="T77" fmla="*/ T76 w 48"/>
                  <a:gd name="T78" fmla="+- 0 5604 5551"/>
                  <a:gd name="T79" fmla="*/ 5604 h 70"/>
                  <a:gd name="T80" fmla="+- 0 9791 9750"/>
                  <a:gd name="T81" fmla="*/ T80 w 48"/>
                  <a:gd name="T82" fmla="+- 0 5602 5551"/>
                  <a:gd name="T83" fmla="*/ 5602 h 70"/>
                  <a:gd name="T84" fmla="+- 0 9789 9750"/>
                  <a:gd name="T85" fmla="*/ T84 w 48"/>
                  <a:gd name="T86" fmla="+- 0 5599 5551"/>
                  <a:gd name="T87" fmla="*/ 5599 h 70"/>
                  <a:gd name="T88" fmla="+- 0 9786 9750"/>
                  <a:gd name="T89" fmla="*/ T88 w 48"/>
                  <a:gd name="T90" fmla="+- 0 5597 5551"/>
                  <a:gd name="T91" fmla="*/ 5597 h 70"/>
                  <a:gd name="T92" fmla="+- 0 9786 9750"/>
                  <a:gd name="T93" fmla="*/ T92 w 48"/>
                  <a:gd name="T94" fmla="+- 0 5597 5551"/>
                  <a:gd name="T95" fmla="*/ 5597 h 70"/>
                  <a:gd name="T96" fmla="+- 0 9786 9750"/>
                  <a:gd name="T97" fmla="*/ T96 w 48"/>
                  <a:gd name="T98" fmla="+- 0 5573 5551"/>
                  <a:gd name="T99" fmla="*/ 5573 h 70"/>
                  <a:gd name="T100" fmla="+- 0 9784 9750"/>
                  <a:gd name="T101" fmla="*/ T100 w 48"/>
                  <a:gd name="T102" fmla="+- 0 5570 5551"/>
                  <a:gd name="T103" fmla="*/ 5570 h 70"/>
                  <a:gd name="T104" fmla="+- 0 9782 9750"/>
                  <a:gd name="T105" fmla="*/ T104 w 48"/>
                  <a:gd name="T106" fmla="+- 0 5568 5551"/>
                  <a:gd name="T107" fmla="*/ 5568 h 70"/>
                  <a:gd name="T108" fmla="+- 0 9779 9750"/>
                  <a:gd name="T109" fmla="*/ T108 w 48"/>
                  <a:gd name="T110" fmla="+- 0 5566 5551"/>
                  <a:gd name="T111" fmla="*/ 5566 h 70"/>
                  <a:gd name="T112" fmla="+- 0 9777 9750"/>
                  <a:gd name="T113" fmla="*/ T112 w 48"/>
                  <a:gd name="T114" fmla="+- 0 5563 5551"/>
                  <a:gd name="T115" fmla="*/ 5563 h 70"/>
                  <a:gd name="T116" fmla="+- 0 9779 9750"/>
                  <a:gd name="T117" fmla="*/ T116 w 48"/>
                  <a:gd name="T118" fmla="+- 0 5561 5551"/>
                  <a:gd name="T119" fmla="*/ 5561 h 70"/>
                  <a:gd name="T120" fmla="+- 0 9779 9750"/>
                  <a:gd name="T121" fmla="*/ T120 w 48"/>
                  <a:gd name="T122" fmla="+- 0 5556 5551"/>
                  <a:gd name="T123" fmla="*/ 5556 h 70"/>
                  <a:gd name="T124" fmla="+- 0 9777 9750"/>
                  <a:gd name="T125" fmla="*/ T124 w 48"/>
                  <a:gd name="T126" fmla="+- 0 5551 5551"/>
                  <a:gd name="T127" fmla="*/ 5551 h 70"/>
                  <a:gd name="T128" fmla="+- 0 9772 9750"/>
                  <a:gd name="T129" fmla="*/ T128 w 48"/>
                  <a:gd name="T130" fmla="+- 0 5551 5551"/>
                  <a:gd name="T131" fmla="*/ 5551 h 70"/>
                  <a:gd name="T132" fmla="+- 0 9770 9750"/>
                  <a:gd name="T133" fmla="*/ T132 w 48"/>
                  <a:gd name="T134" fmla="+- 0 5554 5551"/>
                  <a:gd name="T135" fmla="*/ 5554 h 70"/>
                  <a:gd name="T136" fmla="+- 0 9770 9750"/>
                  <a:gd name="T137" fmla="*/ T136 w 48"/>
                  <a:gd name="T138" fmla="+- 0 5558 5551"/>
                  <a:gd name="T139" fmla="*/ 5558 h 70"/>
                  <a:gd name="T140" fmla="+- 0 9770 9750"/>
                  <a:gd name="T141" fmla="*/ T140 w 48"/>
                  <a:gd name="T142" fmla="+- 0 5563 5551"/>
                  <a:gd name="T143" fmla="*/ 5563 h 70"/>
                  <a:gd name="T144" fmla="+- 0 9770 9750"/>
                  <a:gd name="T145" fmla="*/ T144 w 48"/>
                  <a:gd name="T146" fmla="+- 0 5563 5551"/>
                  <a:gd name="T147" fmla="*/ 5563 h 70"/>
                  <a:gd name="T148" fmla="+- 0 9767 9750"/>
                  <a:gd name="T149" fmla="*/ T148 w 48"/>
                  <a:gd name="T150" fmla="+- 0 5566 5551"/>
                  <a:gd name="T151" fmla="*/ 5566 h 70"/>
                  <a:gd name="T152" fmla="+- 0 9765 9750"/>
                  <a:gd name="T153" fmla="*/ T152 w 48"/>
                  <a:gd name="T154" fmla="+- 0 5568 5551"/>
                  <a:gd name="T155" fmla="*/ 5568 h 70"/>
                  <a:gd name="T156" fmla="+- 0 9762 9750"/>
                  <a:gd name="T157" fmla="*/ T156 w 48"/>
                  <a:gd name="T158" fmla="+- 0 5570 5551"/>
                  <a:gd name="T159" fmla="*/ 5570 h 70"/>
                  <a:gd name="T160" fmla="+- 0 9762 9750"/>
                  <a:gd name="T161" fmla="*/ T160 w 48"/>
                  <a:gd name="T162" fmla="+- 0 5575 5551"/>
                  <a:gd name="T163" fmla="*/ 5575 h 70"/>
                  <a:gd name="T164" fmla="+- 0 9760 9750"/>
                  <a:gd name="T165" fmla="*/ T164 w 48"/>
                  <a:gd name="T166" fmla="+- 0 5580 5551"/>
                  <a:gd name="T167" fmla="*/ 5580 h 70"/>
                  <a:gd name="T168" fmla="+- 0 9760 9750"/>
                  <a:gd name="T169" fmla="*/ T168 w 48"/>
                  <a:gd name="T170" fmla="+- 0 5585 5551"/>
                  <a:gd name="T171" fmla="*/ 5585 h 70"/>
                  <a:gd name="T172" fmla="+- 0 9760 9750"/>
                  <a:gd name="T173" fmla="*/ T172 w 48"/>
                  <a:gd name="T174" fmla="+- 0 5590 5551"/>
                  <a:gd name="T175" fmla="*/ 5590 h 70"/>
                  <a:gd name="T176" fmla="+- 0 9762 9750"/>
                  <a:gd name="T177" fmla="*/ T176 w 48"/>
                  <a:gd name="T178" fmla="+- 0 5594 5551"/>
                  <a:gd name="T179" fmla="*/ 559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</a:cxnLst>
                <a:rect l="0" t="0" r="r" b="b"/>
                <a:pathLst>
                  <a:path w="48" h="70">
                    <a:moveTo>
                      <a:pt x="12" y="46"/>
                    </a:moveTo>
                    <a:lnTo>
                      <a:pt x="10" y="46"/>
                    </a:lnTo>
                    <a:lnTo>
                      <a:pt x="10" y="48"/>
                    </a:lnTo>
                    <a:lnTo>
                      <a:pt x="8" y="48"/>
                    </a:lnTo>
                    <a:lnTo>
                      <a:pt x="5" y="48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3" y="63"/>
                    </a:lnTo>
                    <a:lnTo>
                      <a:pt x="5" y="65"/>
                    </a:lnTo>
                    <a:lnTo>
                      <a:pt x="8" y="65"/>
                    </a:lnTo>
                    <a:lnTo>
                      <a:pt x="8" y="67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20" y="70"/>
                    </a:lnTo>
                    <a:lnTo>
                      <a:pt x="22" y="70"/>
                    </a:lnTo>
                    <a:lnTo>
                      <a:pt x="24" y="70"/>
                    </a:lnTo>
                    <a:lnTo>
                      <a:pt x="27" y="70"/>
                    </a:lnTo>
                    <a:lnTo>
                      <a:pt x="29" y="70"/>
                    </a:lnTo>
                    <a:lnTo>
                      <a:pt x="29" y="67"/>
                    </a:lnTo>
                    <a:lnTo>
                      <a:pt x="32" y="67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39" y="65"/>
                    </a:lnTo>
                    <a:lnTo>
                      <a:pt x="41" y="65"/>
                    </a:lnTo>
                    <a:lnTo>
                      <a:pt x="44" y="65"/>
                    </a:lnTo>
                    <a:lnTo>
                      <a:pt x="44" y="63"/>
                    </a:lnTo>
                    <a:lnTo>
                      <a:pt x="46" y="63"/>
                    </a:lnTo>
                    <a:lnTo>
                      <a:pt x="46" y="60"/>
                    </a:lnTo>
                    <a:lnTo>
                      <a:pt x="46" y="58"/>
                    </a:lnTo>
                    <a:lnTo>
                      <a:pt x="48" y="58"/>
                    </a:lnTo>
                    <a:lnTo>
                      <a:pt x="46" y="55"/>
                    </a:lnTo>
                    <a:lnTo>
                      <a:pt x="46" y="53"/>
                    </a:lnTo>
                    <a:lnTo>
                      <a:pt x="44" y="51"/>
                    </a:lnTo>
                    <a:lnTo>
                      <a:pt x="41" y="51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4" y="46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6" y="22"/>
                    </a:lnTo>
                    <a:lnTo>
                      <a:pt x="34" y="22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2" y="17"/>
                    </a:lnTo>
                    <a:lnTo>
                      <a:pt x="32" y="1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7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3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0" y="10"/>
                    </a:lnTo>
                    <a:lnTo>
                      <a:pt x="20" y="12"/>
                    </a:lnTo>
                    <a:lnTo>
                      <a:pt x="22" y="12"/>
                    </a:lnTo>
                    <a:lnTo>
                      <a:pt x="20" y="12"/>
                    </a:lnTo>
                    <a:lnTo>
                      <a:pt x="20" y="15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5" y="17"/>
                    </a:lnTo>
                    <a:lnTo>
                      <a:pt x="15" y="19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0" y="29"/>
                    </a:lnTo>
                    <a:lnTo>
                      <a:pt x="10" y="31"/>
                    </a:lnTo>
                    <a:lnTo>
                      <a:pt x="10" y="34"/>
                    </a:lnTo>
                    <a:lnTo>
                      <a:pt x="10" y="36"/>
                    </a:lnTo>
                    <a:lnTo>
                      <a:pt x="10" y="39"/>
                    </a:lnTo>
                    <a:lnTo>
                      <a:pt x="10" y="41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80" name="Group 12955"/>
            <p:cNvGrpSpPr>
              <a:grpSpLocks/>
            </p:cNvGrpSpPr>
            <p:nvPr/>
          </p:nvGrpSpPr>
          <p:grpSpPr bwMode="auto">
            <a:xfrm>
              <a:off x="9774" y="5621"/>
              <a:ext cx="14" cy="12"/>
              <a:chOff x="9774" y="5621"/>
              <a:chExt cx="14" cy="12"/>
            </a:xfrm>
          </p:grpSpPr>
          <p:sp>
            <p:nvSpPr>
              <p:cNvPr id="19575" name="Freeform 12956"/>
              <p:cNvSpPr>
                <a:spLocks/>
              </p:cNvSpPr>
              <p:nvPr/>
            </p:nvSpPr>
            <p:spPr bwMode="auto">
              <a:xfrm>
                <a:off x="9774" y="5621"/>
                <a:ext cx="14" cy="12"/>
              </a:xfrm>
              <a:custGeom>
                <a:avLst/>
                <a:gdLst>
                  <a:gd name="T0" fmla="+- 0 9774 9774"/>
                  <a:gd name="T1" fmla="*/ T0 w 14"/>
                  <a:gd name="T2" fmla="+- 0 5621 5621"/>
                  <a:gd name="T3" fmla="*/ 5621 h 12"/>
                  <a:gd name="T4" fmla="+- 0 9774 9774"/>
                  <a:gd name="T5" fmla="*/ T4 w 14"/>
                  <a:gd name="T6" fmla="+- 0 5633 5621"/>
                  <a:gd name="T7" fmla="*/ 5633 h 12"/>
                  <a:gd name="T8" fmla="+- 0 9789 9774"/>
                  <a:gd name="T9" fmla="*/ T8 w 14"/>
                  <a:gd name="T10" fmla="+- 0 5633 5621"/>
                  <a:gd name="T11" fmla="*/ 5633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5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81" name="Group 12957"/>
            <p:cNvGrpSpPr>
              <a:grpSpLocks/>
            </p:cNvGrpSpPr>
            <p:nvPr/>
          </p:nvGrpSpPr>
          <p:grpSpPr bwMode="auto">
            <a:xfrm>
              <a:off x="10002" y="5532"/>
              <a:ext cx="48" cy="22"/>
              <a:chOff x="10002" y="5532"/>
              <a:chExt cx="48" cy="22"/>
            </a:xfrm>
          </p:grpSpPr>
          <p:sp>
            <p:nvSpPr>
              <p:cNvPr id="19574" name="Freeform 12958"/>
              <p:cNvSpPr>
                <a:spLocks/>
              </p:cNvSpPr>
              <p:nvPr/>
            </p:nvSpPr>
            <p:spPr bwMode="auto">
              <a:xfrm>
                <a:off x="10002" y="5532"/>
                <a:ext cx="48" cy="22"/>
              </a:xfrm>
              <a:custGeom>
                <a:avLst/>
                <a:gdLst>
                  <a:gd name="T0" fmla="+- 0 10036 10002"/>
                  <a:gd name="T1" fmla="*/ T0 w 48"/>
                  <a:gd name="T2" fmla="+- 0 5532 5532"/>
                  <a:gd name="T3" fmla="*/ 5532 h 22"/>
                  <a:gd name="T4" fmla="+- 0 10038 10002"/>
                  <a:gd name="T5" fmla="*/ T4 w 48"/>
                  <a:gd name="T6" fmla="+- 0 5532 5532"/>
                  <a:gd name="T7" fmla="*/ 5532 h 22"/>
                  <a:gd name="T8" fmla="+- 0 10041 10002"/>
                  <a:gd name="T9" fmla="*/ T8 w 48"/>
                  <a:gd name="T10" fmla="+- 0 5532 5532"/>
                  <a:gd name="T11" fmla="*/ 5532 h 22"/>
                  <a:gd name="T12" fmla="+- 0 10043 10002"/>
                  <a:gd name="T13" fmla="*/ T12 w 48"/>
                  <a:gd name="T14" fmla="+- 0 5534 5532"/>
                  <a:gd name="T15" fmla="*/ 5534 h 22"/>
                  <a:gd name="T16" fmla="+- 0 10046 10002"/>
                  <a:gd name="T17" fmla="*/ T16 w 48"/>
                  <a:gd name="T18" fmla="+- 0 5534 5532"/>
                  <a:gd name="T19" fmla="*/ 5534 h 22"/>
                  <a:gd name="T20" fmla="+- 0 10046 10002"/>
                  <a:gd name="T21" fmla="*/ T20 w 48"/>
                  <a:gd name="T22" fmla="+- 0 5537 5532"/>
                  <a:gd name="T23" fmla="*/ 5537 h 22"/>
                  <a:gd name="T24" fmla="+- 0 10048 10002"/>
                  <a:gd name="T25" fmla="*/ T24 w 48"/>
                  <a:gd name="T26" fmla="+- 0 5537 5532"/>
                  <a:gd name="T27" fmla="*/ 5537 h 22"/>
                  <a:gd name="T28" fmla="+- 0 10048 10002"/>
                  <a:gd name="T29" fmla="*/ T28 w 48"/>
                  <a:gd name="T30" fmla="+- 0 5539 5532"/>
                  <a:gd name="T31" fmla="*/ 5539 h 22"/>
                  <a:gd name="T32" fmla="+- 0 10048 10002"/>
                  <a:gd name="T33" fmla="*/ T32 w 48"/>
                  <a:gd name="T34" fmla="+- 0 5542 5532"/>
                  <a:gd name="T35" fmla="*/ 5542 h 22"/>
                  <a:gd name="T36" fmla="+- 0 10050 10002"/>
                  <a:gd name="T37" fmla="*/ T36 w 48"/>
                  <a:gd name="T38" fmla="+- 0 5542 5532"/>
                  <a:gd name="T39" fmla="*/ 5542 h 22"/>
                  <a:gd name="T40" fmla="+- 0 10050 10002"/>
                  <a:gd name="T41" fmla="*/ T40 w 48"/>
                  <a:gd name="T42" fmla="+- 0 5544 5532"/>
                  <a:gd name="T43" fmla="*/ 5544 h 22"/>
                  <a:gd name="T44" fmla="+- 0 10048 10002"/>
                  <a:gd name="T45" fmla="*/ T44 w 48"/>
                  <a:gd name="T46" fmla="+- 0 5544 5532"/>
                  <a:gd name="T47" fmla="*/ 5544 h 22"/>
                  <a:gd name="T48" fmla="+- 0 10048 10002"/>
                  <a:gd name="T49" fmla="*/ T48 w 48"/>
                  <a:gd name="T50" fmla="+- 0 5546 5532"/>
                  <a:gd name="T51" fmla="*/ 5546 h 22"/>
                  <a:gd name="T52" fmla="+- 0 10046 10002"/>
                  <a:gd name="T53" fmla="*/ T52 w 48"/>
                  <a:gd name="T54" fmla="+- 0 5549 5532"/>
                  <a:gd name="T55" fmla="*/ 5549 h 22"/>
                  <a:gd name="T56" fmla="+- 0 10043 10002"/>
                  <a:gd name="T57" fmla="*/ T56 w 48"/>
                  <a:gd name="T58" fmla="+- 0 5549 5532"/>
                  <a:gd name="T59" fmla="*/ 5549 h 22"/>
                  <a:gd name="T60" fmla="+- 0 10043 10002"/>
                  <a:gd name="T61" fmla="*/ T60 w 48"/>
                  <a:gd name="T62" fmla="+- 0 5551 5532"/>
                  <a:gd name="T63" fmla="*/ 5551 h 22"/>
                  <a:gd name="T64" fmla="+- 0 10041 10002"/>
                  <a:gd name="T65" fmla="*/ T64 w 48"/>
                  <a:gd name="T66" fmla="+- 0 5551 5532"/>
                  <a:gd name="T67" fmla="*/ 5551 h 22"/>
                  <a:gd name="T68" fmla="+- 0 10038 10002"/>
                  <a:gd name="T69" fmla="*/ T68 w 48"/>
                  <a:gd name="T70" fmla="+- 0 5551 5532"/>
                  <a:gd name="T71" fmla="*/ 5551 h 22"/>
                  <a:gd name="T72" fmla="+- 0 10038 10002"/>
                  <a:gd name="T73" fmla="*/ T72 w 48"/>
                  <a:gd name="T74" fmla="+- 0 5554 5532"/>
                  <a:gd name="T75" fmla="*/ 5554 h 22"/>
                  <a:gd name="T76" fmla="+- 0 10014 10002"/>
                  <a:gd name="T77" fmla="*/ T76 w 48"/>
                  <a:gd name="T78" fmla="+- 0 5554 5532"/>
                  <a:gd name="T79" fmla="*/ 5554 h 22"/>
                  <a:gd name="T80" fmla="+- 0 10012 10002"/>
                  <a:gd name="T81" fmla="*/ T80 w 48"/>
                  <a:gd name="T82" fmla="+- 0 5551 5532"/>
                  <a:gd name="T83" fmla="*/ 5551 h 22"/>
                  <a:gd name="T84" fmla="+- 0 10010 10002"/>
                  <a:gd name="T85" fmla="*/ T84 w 48"/>
                  <a:gd name="T86" fmla="+- 0 5551 5532"/>
                  <a:gd name="T87" fmla="*/ 5551 h 22"/>
                  <a:gd name="T88" fmla="+- 0 10007 10002"/>
                  <a:gd name="T89" fmla="*/ T88 w 48"/>
                  <a:gd name="T90" fmla="+- 0 5549 5532"/>
                  <a:gd name="T91" fmla="*/ 5549 h 22"/>
                  <a:gd name="T92" fmla="+- 0 10005 10002"/>
                  <a:gd name="T93" fmla="*/ T92 w 48"/>
                  <a:gd name="T94" fmla="+- 0 5549 5532"/>
                  <a:gd name="T95" fmla="*/ 5549 h 22"/>
                  <a:gd name="T96" fmla="+- 0 10005 10002"/>
                  <a:gd name="T97" fmla="*/ T96 w 48"/>
                  <a:gd name="T98" fmla="+- 0 5546 5532"/>
                  <a:gd name="T99" fmla="*/ 5546 h 22"/>
                  <a:gd name="T100" fmla="+- 0 10002 10002"/>
                  <a:gd name="T101" fmla="*/ T100 w 48"/>
                  <a:gd name="T102" fmla="+- 0 5546 5532"/>
                  <a:gd name="T103" fmla="*/ 5546 h 22"/>
                  <a:gd name="T104" fmla="+- 0 10002 10002"/>
                  <a:gd name="T105" fmla="*/ T104 w 48"/>
                  <a:gd name="T106" fmla="+- 0 5544 5532"/>
                  <a:gd name="T107" fmla="*/ 5544 h 22"/>
                  <a:gd name="T108" fmla="+- 0 10002 10002"/>
                  <a:gd name="T109" fmla="*/ T108 w 48"/>
                  <a:gd name="T110" fmla="+- 0 5542 5532"/>
                  <a:gd name="T111" fmla="*/ 5542 h 22"/>
                  <a:gd name="T112" fmla="+- 0 10002 10002"/>
                  <a:gd name="T113" fmla="*/ T112 w 48"/>
                  <a:gd name="T114" fmla="+- 0 5539 5532"/>
                  <a:gd name="T115" fmla="*/ 5539 h 22"/>
                  <a:gd name="T116" fmla="+- 0 10005 10002"/>
                  <a:gd name="T117" fmla="*/ T116 w 48"/>
                  <a:gd name="T118" fmla="+- 0 5537 5532"/>
                  <a:gd name="T119" fmla="*/ 5537 h 22"/>
                  <a:gd name="T120" fmla="+- 0 10007 10002"/>
                  <a:gd name="T121" fmla="*/ T120 w 48"/>
                  <a:gd name="T122" fmla="+- 0 5534 5532"/>
                  <a:gd name="T123" fmla="*/ 5534 h 22"/>
                  <a:gd name="T124" fmla="+- 0 10010 10002"/>
                  <a:gd name="T125" fmla="*/ T124 w 48"/>
                  <a:gd name="T126" fmla="+- 0 5534 5532"/>
                  <a:gd name="T127" fmla="*/ 5534 h 22"/>
                  <a:gd name="T128" fmla="+- 0 10010 10002"/>
                  <a:gd name="T129" fmla="*/ T128 w 48"/>
                  <a:gd name="T130" fmla="+- 0 5532 5532"/>
                  <a:gd name="T131" fmla="*/ 5532 h 22"/>
                  <a:gd name="T132" fmla="+- 0 10012 10002"/>
                  <a:gd name="T133" fmla="*/ T132 w 48"/>
                  <a:gd name="T134" fmla="+- 0 5532 5532"/>
                  <a:gd name="T135" fmla="*/ 5532 h 22"/>
                  <a:gd name="T136" fmla="+- 0 10014 10002"/>
                  <a:gd name="T137" fmla="*/ T136 w 48"/>
                  <a:gd name="T138" fmla="+- 0 5532 5532"/>
                  <a:gd name="T139" fmla="*/ 553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8" h="22">
                    <a:moveTo>
                      <a:pt x="34" y="0"/>
                    </a:moveTo>
                    <a:lnTo>
                      <a:pt x="36" y="0"/>
                    </a:lnTo>
                    <a:lnTo>
                      <a:pt x="39" y="0"/>
                    </a:lnTo>
                    <a:lnTo>
                      <a:pt x="41" y="2"/>
                    </a:lnTo>
                    <a:lnTo>
                      <a:pt x="44" y="2"/>
                    </a:lnTo>
                    <a:lnTo>
                      <a:pt x="44" y="5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6" y="10"/>
                    </a:lnTo>
                    <a:lnTo>
                      <a:pt x="48" y="10"/>
                    </a:lnTo>
                    <a:lnTo>
                      <a:pt x="48" y="12"/>
                    </a:lnTo>
                    <a:lnTo>
                      <a:pt x="46" y="12"/>
                    </a:lnTo>
                    <a:lnTo>
                      <a:pt x="46" y="14"/>
                    </a:lnTo>
                    <a:lnTo>
                      <a:pt x="44" y="17"/>
                    </a:lnTo>
                    <a:lnTo>
                      <a:pt x="41" y="17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36" y="19"/>
                    </a:lnTo>
                    <a:lnTo>
                      <a:pt x="36" y="22"/>
                    </a:lnTo>
                    <a:lnTo>
                      <a:pt x="12" y="22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82" name="Group 12959"/>
            <p:cNvGrpSpPr>
              <a:grpSpLocks/>
            </p:cNvGrpSpPr>
            <p:nvPr/>
          </p:nvGrpSpPr>
          <p:grpSpPr bwMode="auto">
            <a:xfrm>
              <a:off x="10012" y="5486"/>
              <a:ext cx="26" cy="46"/>
              <a:chOff x="10012" y="5486"/>
              <a:chExt cx="26" cy="46"/>
            </a:xfrm>
          </p:grpSpPr>
          <p:sp>
            <p:nvSpPr>
              <p:cNvPr id="19573" name="Freeform 12960"/>
              <p:cNvSpPr>
                <a:spLocks/>
              </p:cNvSpPr>
              <p:nvPr/>
            </p:nvSpPr>
            <p:spPr bwMode="auto">
              <a:xfrm>
                <a:off x="10012" y="5486"/>
                <a:ext cx="26" cy="46"/>
              </a:xfrm>
              <a:custGeom>
                <a:avLst/>
                <a:gdLst>
                  <a:gd name="T0" fmla="+- 0 10038 10012"/>
                  <a:gd name="T1" fmla="*/ T0 w 26"/>
                  <a:gd name="T2" fmla="+- 0 5532 5486"/>
                  <a:gd name="T3" fmla="*/ 5532 h 46"/>
                  <a:gd name="T4" fmla="+- 0 10038 10012"/>
                  <a:gd name="T5" fmla="*/ T4 w 26"/>
                  <a:gd name="T6" fmla="+- 0 5532 5486"/>
                  <a:gd name="T7" fmla="*/ 5532 h 46"/>
                  <a:gd name="T8" fmla="+- 0 10038 10012"/>
                  <a:gd name="T9" fmla="*/ T8 w 26"/>
                  <a:gd name="T10" fmla="+- 0 5508 5486"/>
                  <a:gd name="T11" fmla="*/ 5508 h 46"/>
                  <a:gd name="T12" fmla="+- 0 10036 10012"/>
                  <a:gd name="T13" fmla="*/ T12 w 26"/>
                  <a:gd name="T14" fmla="+- 0 5506 5486"/>
                  <a:gd name="T15" fmla="*/ 5506 h 46"/>
                  <a:gd name="T16" fmla="+- 0 10036 10012"/>
                  <a:gd name="T17" fmla="*/ T16 w 26"/>
                  <a:gd name="T18" fmla="+- 0 5503 5486"/>
                  <a:gd name="T19" fmla="*/ 5503 h 46"/>
                  <a:gd name="T20" fmla="+- 0 10034 10012"/>
                  <a:gd name="T21" fmla="*/ T20 w 26"/>
                  <a:gd name="T22" fmla="+- 0 5503 5486"/>
                  <a:gd name="T23" fmla="*/ 5503 h 46"/>
                  <a:gd name="T24" fmla="+- 0 10034 10012"/>
                  <a:gd name="T25" fmla="*/ T24 w 26"/>
                  <a:gd name="T26" fmla="+- 0 5501 5486"/>
                  <a:gd name="T27" fmla="*/ 5501 h 46"/>
                  <a:gd name="T28" fmla="+- 0 10031 10012"/>
                  <a:gd name="T29" fmla="*/ T28 w 26"/>
                  <a:gd name="T30" fmla="+- 0 5501 5486"/>
                  <a:gd name="T31" fmla="*/ 5501 h 46"/>
                  <a:gd name="T32" fmla="+- 0 10031 10012"/>
                  <a:gd name="T33" fmla="*/ T32 w 26"/>
                  <a:gd name="T34" fmla="+- 0 5498 5486"/>
                  <a:gd name="T35" fmla="*/ 5498 h 46"/>
                  <a:gd name="T36" fmla="+- 0 10029 10012"/>
                  <a:gd name="T37" fmla="*/ T36 w 26"/>
                  <a:gd name="T38" fmla="+- 0 5498 5486"/>
                  <a:gd name="T39" fmla="*/ 5498 h 46"/>
                  <a:gd name="T40" fmla="+- 0 10029 10012"/>
                  <a:gd name="T41" fmla="*/ T40 w 26"/>
                  <a:gd name="T42" fmla="+- 0 5496 5486"/>
                  <a:gd name="T43" fmla="*/ 5496 h 46"/>
                  <a:gd name="T44" fmla="+- 0 10031 10012"/>
                  <a:gd name="T45" fmla="*/ T44 w 26"/>
                  <a:gd name="T46" fmla="+- 0 5496 5486"/>
                  <a:gd name="T47" fmla="*/ 5496 h 46"/>
                  <a:gd name="T48" fmla="+- 0 10031 10012"/>
                  <a:gd name="T49" fmla="*/ T48 w 26"/>
                  <a:gd name="T50" fmla="+- 0 5494 5486"/>
                  <a:gd name="T51" fmla="*/ 5494 h 46"/>
                  <a:gd name="T52" fmla="+- 0 10031 10012"/>
                  <a:gd name="T53" fmla="*/ T52 w 26"/>
                  <a:gd name="T54" fmla="+- 0 5491 5486"/>
                  <a:gd name="T55" fmla="*/ 5491 h 46"/>
                  <a:gd name="T56" fmla="+- 0 10031 10012"/>
                  <a:gd name="T57" fmla="*/ T56 w 26"/>
                  <a:gd name="T58" fmla="+- 0 5489 5486"/>
                  <a:gd name="T59" fmla="*/ 5489 h 46"/>
                  <a:gd name="T60" fmla="+- 0 10029 10012"/>
                  <a:gd name="T61" fmla="*/ T60 w 26"/>
                  <a:gd name="T62" fmla="+- 0 5489 5486"/>
                  <a:gd name="T63" fmla="*/ 5489 h 46"/>
                  <a:gd name="T64" fmla="+- 0 10029 10012"/>
                  <a:gd name="T65" fmla="*/ T64 w 26"/>
                  <a:gd name="T66" fmla="+- 0 5486 5486"/>
                  <a:gd name="T67" fmla="*/ 5486 h 46"/>
                  <a:gd name="T68" fmla="+- 0 10026 10012"/>
                  <a:gd name="T69" fmla="*/ T68 w 26"/>
                  <a:gd name="T70" fmla="+- 0 5486 5486"/>
                  <a:gd name="T71" fmla="*/ 5486 h 46"/>
                  <a:gd name="T72" fmla="+- 0 10024 10012"/>
                  <a:gd name="T73" fmla="*/ T72 w 26"/>
                  <a:gd name="T74" fmla="+- 0 5486 5486"/>
                  <a:gd name="T75" fmla="*/ 5486 h 46"/>
                  <a:gd name="T76" fmla="+- 0 10022 10012"/>
                  <a:gd name="T77" fmla="*/ T76 w 26"/>
                  <a:gd name="T78" fmla="+- 0 5489 5486"/>
                  <a:gd name="T79" fmla="*/ 5489 h 46"/>
                  <a:gd name="T80" fmla="+- 0 10022 10012"/>
                  <a:gd name="T81" fmla="*/ T80 w 26"/>
                  <a:gd name="T82" fmla="+- 0 5491 5486"/>
                  <a:gd name="T83" fmla="*/ 5491 h 46"/>
                  <a:gd name="T84" fmla="+- 0 10022 10012"/>
                  <a:gd name="T85" fmla="*/ T84 w 26"/>
                  <a:gd name="T86" fmla="+- 0 5494 5486"/>
                  <a:gd name="T87" fmla="*/ 5494 h 46"/>
                  <a:gd name="T88" fmla="+- 0 10022 10012"/>
                  <a:gd name="T89" fmla="*/ T88 w 26"/>
                  <a:gd name="T90" fmla="+- 0 5496 5486"/>
                  <a:gd name="T91" fmla="*/ 5496 h 46"/>
                  <a:gd name="T92" fmla="+- 0 10024 10012"/>
                  <a:gd name="T93" fmla="*/ T92 w 26"/>
                  <a:gd name="T94" fmla="+- 0 5496 5486"/>
                  <a:gd name="T95" fmla="*/ 5496 h 46"/>
                  <a:gd name="T96" fmla="+- 0 10024 10012"/>
                  <a:gd name="T97" fmla="*/ T96 w 26"/>
                  <a:gd name="T98" fmla="+- 0 5498 5486"/>
                  <a:gd name="T99" fmla="*/ 5498 h 46"/>
                  <a:gd name="T100" fmla="+- 0 10022 10012"/>
                  <a:gd name="T101" fmla="*/ T100 w 26"/>
                  <a:gd name="T102" fmla="+- 0 5498 5486"/>
                  <a:gd name="T103" fmla="*/ 5498 h 46"/>
                  <a:gd name="T104" fmla="+- 0 10019 10012"/>
                  <a:gd name="T105" fmla="*/ T104 w 26"/>
                  <a:gd name="T106" fmla="+- 0 5501 5486"/>
                  <a:gd name="T107" fmla="*/ 5501 h 46"/>
                  <a:gd name="T108" fmla="+- 0 10017 10012"/>
                  <a:gd name="T109" fmla="*/ T108 w 26"/>
                  <a:gd name="T110" fmla="+- 0 5503 5486"/>
                  <a:gd name="T111" fmla="*/ 5503 h 46"/>
                  <a:gd name="T112" fmla="+- 0 10017 10012"/>
                  <a:gd name="T113" fmla="*/ T112 w 26"/>
                  <a:gd name="T114" fmla="+- 0 5506 5486"/>
                  <a:gd name="T115" fmla="*/ 5506 h 46"/>
                  <a:gd name="T116" fmla="+- 0 10014 10012"/>
                  <a:gd name="T117" fmla="*/ T116 w 26"/>
                  <a:gd name="T118" fmla="+- 0 5506 5486"/>
                  <a:gd name="T119" fmla="*/ 5506 h 46"/>
                  <a:gd name="T120" fmla="+- 0 10014 10012"/>
                  <a:gd name="T121" fmla="*/ T120 w 26"/>
                  <a:gd name="T122" fmla="+- 0 5508 5486"/>
                  <a:gd name="T123" fmla="*/ 5508 h 46"/>
                  <a:gd name="T124" fmla="+- 0 10014 10012"/>
                  <a:gd name="T125" fmla="*/ T124 w 26"/>
                  <a:gd name="T126" fmla="+- 0 5510 5486"/>
                  <a:gd name="T127" fmla="*/ 5510 h 46"/>
                  <a:gd name="T128" fmla="+- 0 10014 10012"/>
                  <a:gd name="T129" fmla="*/ T128 w 26"/>
                  <a:gd name="T130" fmla="+- 0 5513 5486"/>
                  <a:gd name="T131" fmla="*/ 5513 h 46"/>
                  <a:gd name="T132" fmla="+- 0 10012 10012"/>
                  <a:gd name="T133" fmla="*/ T132 w 26"/>
                  <a:gd name="T134" fmla="+- 0 5513 5486"/>
                  <a:gd name="T135" fmla="*/ 5513 h 46"/>
                  <a:gd name="T136" fmla="+- 0 10012 10012"/>
                  <a:gd name="T137" fmla="*/ T136 w 26"/>
                  <a:gd name="T138" fmla="+- 0 5525 5486"/>
                  <a:gd name="T139" fmla="*/ 5525 h 46"/>
                  <a:gd name="T140" fmla="+- 0 10014 10012"/>
                  <a:gd name="T141" fmla="*/ T140 w 26"/>
                  <a:gd name="T142" fmla="+- 0 5527 5486"/>
                  <a:gd name="T143" fmla="*/ 5527 h 46"/>
                  <a:gd name="T144" fmla="+- 0 10014 10012"/>
                  <a:gd name="T145" fmla="*/ T144 w 26"/>
                  <a:gd name="T146" fmla="+- 0 5530 5486"/>
                  <a:gd name="T147" fmla="*/ 5530 h 46"/>
                  <a:gd name="T148" fmla="+- 0 10014 10012"/>
                  <a:gd name="T149" fmla="*/ T148 w 26"/>
                  <a:gd name="T150" fmla="+- 0 5532 5486"/>
                  <a:gd name="T151" fmla="*/ 553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26" h="46">
                    <a:moveTo>
                      <a:pt x="26" y="46"/>
                    </a:moveTo>
                    <a:lnTo>
                      <a:pt x="26" y="46"/>
                    </a:lnTo>
                    <a:lnTo>
                      <a:pt x="26" y="22"/>
                    </a:lnTo>
                    <a:lnTo>
                      <a:pt x="24" y="20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22" y="15"/>
                    </a:lnTo>
                    <a:lnTo>
                      <a:pt x="19" y="15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7" y="3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5" y="17"/>
                    </a:lnTo>
                    <a:lnTo>
                      <a:pt x="5" y="20"/>
                    </a:lnTo>
                    <a:lnTo>
                      <a:pt x="2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7"/>
                    </a:lnTo>
                    <a:lnTo>
                      <a:pt x="0" y="27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2" y="44"/>
                    </a:lnTo>
                    <a:lnTo>
                      <a:pt x="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83" name="Group 12961"/>
            <p:cNvGrpSpPr>
              <a:grpSpLocks/>
            </p:cNvGrpSpPr>
            <p:nvPr/>
          </p:nvGrpSpPr>
          <p:grpSpPr bwMode="auto">
            <a:xfrm>
              <a:off x="10026" y="5554"/>
              <a:ext cx="14" cy="14"/>
              <a:chOff x="10026" y="5554"/>
              <a:chExt cx="14" cy="14"/>
            </a:xfrm>
          </p:grpSpPr>
          <p:sp>
            <p:nvSpPr>
              <p:cNvPr id="19572" name="Freeform 12962"/>
              <p:cNvSpPr>
                <a:spLocks/>
              </p:cNvSpPr>
              <p:nvPr/>
            </p:nvSpPr>
            <p:spPr bwMode="auto">
              <a:xfrm>
                <a:off x="10026" y="5554"/>
                <a:ext cx="14" cy="14"/>
              </a:xfrm>
              <a:custGeom>
                <a:avLst/>
                <a:gdLst>
                  <a:gd name="T0" fmla="+- 0 10026 10026"/>
                  <a:gd name="T1" fmla="*/ T0 w 14"/>
                  <a:gd name="T2" fmla="+- 0 5554 5554"/>
                  <a:gd name="T3" fmla="*/ 5554 h 14"/>
                  <a:gd name="T4" fmla="+- 0 10026 10026"/>
                  <a:gd name="T5" fmla="*/ T4 w 14"/>
                  <a:gd name="T6" fmla="+- 0 5568 5554"/>
                  <a:gd name="T7" fmla="*/ 5568 h 14"/>
                  <a:gd name="T8" fmla="+- 0 10041 10026"/>
                  <a:gd name="T9" fmla="*/ T8 w 14"/>
                  <a:gd name="T10" fmla="+- 0 5568 5554"/>
                  <a:gd name="T11" fmla="*/ 556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5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84" name="Group 12963"/>
            <p:cNvGrpSpPr>
              <a:grpSpLocks/>
            </p:cNvGrpSpPr>
            <p:nvPr/>
          </p:nvGrpSpPr>
          <p:grpSpPr bwMode="auto">
            <a:xfrm>
              <a:off x="10127" y="5299"/>
              <a:ext cx="48" cy="70"/>
              <a:chOff x="10127" y="5299"/>
              <a:chExt cx="48" cy="70"/>
            </a:xfrm>
          </p:grpSpPr>
          <p:sp>
            <p:nvSpPr>
              <p:cNvPr id="19571" name="Freeform 12964"/>
              <p:cNvSpPr>
                <a:spLocks/>
              </p:cNvSpPr>
              <p:nvPr/>
            </p:nvSpPr>
            <p:spPr bwMode="auto">
              <a:xfrm>
                <a:off x="10127" y="5299"/>
                <a:ext cx="48" cy="70"/>
              </a:xfrm>
              <a:custGeom>
                <a:avLst/>
                <a:gdLst>
                  <a:gd name="T0" fmla="+- 0 10139 10127"/>
                  <a:gd name="T1" fmla="*/ T0 w 48"/>
                  <a:gd name="T2" fmla="+- 0 5345 5299"/>
                  <a:gd name="T3" fmla="*/ 5345 h 70"/>
                  <a:gd name="T4" fmla="+- 0 10137 10127"/>
                  <a:gd name="T5" fmla="*/ T4 w 48"/>
                  <a:gd name="T6" fmla="+- 0 5347 5299"/>
                  <a:gd name="T7" fmla="*/ 5347 h 70"/>
                  <a:gd name="T8" fmla="+- 0 10134 10127"/>
                  <a:gd name="T9" fmla="*/ T8 w 48"/>
                  <a:gd name="T10" fmla="+- 0 5350 5299"/>
                  <a:gd name="T11" fmla="*/ 5350 h 70"/>
                  <a:gd name="T12" fmla="+- 0 10130 10127"/>
                  <a:gd name="T13" fmla="*/ T12 w 48"/>
                  <a:gd name="T14" fmla="+- 0 5350 5299"/>
                  <a:gd name="T15" fmla="*/ 5350 h 70"/>
                  <a:gd name="T16" fmla="+- 0 10130 10127"/>
                  <a:gd name="T17" fmla="*/ T16 w 48"/>
                  <a:gd name="T18" fmla="+- 0 5354 5299"/>
                  <a:gd name="T19" fmla="*/ 5354 h 70"/>
                  <a:gd name="T20" fmla="+- 0 10127 10127"/>
                  <a:gd name="T21" fmla="*/ T20 w 48"/>
                  <a:gd name="T22" fmla="+- 0 5357 5299"/>
                  <a:gd name="T23" fmla="*/ 5357 h 70"/>
                  <a:gd name="T24" fmla="+- 0 10130 10127"/>
                  <a:gd name="T25" fmla="*/ T24 w 48"/>
                  <a:gd name="T26" fmla="+- 0 5359 5299"/>
                  <a:gd name="T27" fmla="*/ 5359 h 70"/>
                  <a:gd name="T28" fmla="+- 0 10132 10127"/>
                  <a:gd name="T29" fmla="*/ T28 w 48"/>
                  <a:gd name="T30" fmla="+- 0 5362 5299"/>
                  <a:gd name="T31" fmla="*/ 5362 h 70"/>
                  <a:gd name="T32" fmla="+- 0 10134 10127"/>
                  <a:gd name="T33" fmla="*/ T32 w 48"/>
                  <a:gd name="T34" fmla="+- 0 5364 5299"/>
                  <a:gd name="T35" fmla="*/ 5364 h 70"/>
                  <a:gd name="T36" fmla="+- 0 10137 10127"/>
                  <a:gd name="T37" fmla="*/ T36 w 48"/>
                  <a:gd name="T38" fmla="+- 0 5366 5299"/>
                  <a:gd name="T39" fmla="*/ 5366 h 70"/>
                  <a:gd name="T40" fmla="+- 0 10142 10127"/>
                  <a:gd name="T41" fmla="*/ T40 w 48"/>
                  <a:gd name="T42" fmla="+- 0 5366 5299"/>
                  <a:gd name="T43" fmla="*/ 5366 h 70"/>
                  <a:gd name="T44" fmla="+- 0 10146 10127"/>
                  <a:gd name="T45" fmla="*/ T44 w 48"/>
                  <a:gd name="T46" fmla="+- 0 5366 5299"/>
                  <a:gd name="T47" fmla="*/ 5366 h 70"/>
                  <a:gd name="T48" fmla="+- 0 10149 10127"/>
                  <a:gd name="T49" fmla="*/ T48 w 48"/>
                  <a:gd name="T50" fmla="+- 0 5369 5299"/>
                  <a:gd name="T51" fmla="*/ 5369 h 70"/>
                  <a:gd name="T52" fmla="+- 0 10154 10127"/>
                  <a:gd name="T53" fmla="*/ T52 w 48"/>
                  <a:gd name="T54" fmla="+- 0 5369 5299"/>
                  <a:gd name="T55" fmla="*/ 5369 h 70"/>
                  <a:gd name="T56" fmla="+- 0 10158 10127"/>
                  <a:gd name="T57" fmla="*/ T56 w 48"/>
                  <a:gd name="T58" fmla="+- 0 5366 5299"/>
                  <a:gd name="T59" fmla="*/ 5366 h 70"/>
                  <a:gd name="T60" fmla="+- 0 10163 10127"/>
                  <a:gd name="T61" fmla="*/ T60 w 48"/>
                  <a:gd name="T62" fmla="+- 0 5366 5299"/>
                  <a:gd name="T63" fmla="*/ 5366 h 70"/>
                  <a:gd name="T64" fmla="+- 0 10168 10127"/>
                  <a:gd name="T65" fmla="*/ T64 w 48"/>
                  <a:gd name="T66" fmla="+- 0 5364 5299"/>
                  <a:gd name="T67" fmla="*/ 5364 h 70"/>
                  <a:gd name="T68" fmla="+- 0 10173 10127"/>
                  <a:gd name="T69" fmla="*/ T68 w 48"/>
                  <a:gd name="T70" fmla="+- 0 5362 5299"/>
                  <a:gd name="T71" fmla="*/ 5362 h 70"/>
                  <a:gd name="T72" fmla="+- 0 10175 10127"/>
                  <a:gd name="T73" fmla="*/ T72 w 48"/>
                  <a:gd name="T74" fmla="+- 0 5357 5299"/>
                  <a:gd name="T75" fmla="*/ 5357 h 70"/>
                  <a:gd name="T76" fmla="+- 0 10175 10127"/>
                  <a:gd name="T77" fmla="*/ T76 w 48"/>
                  <a:gd name="T78" fmla="+- 0 5352 5299"/>
                  <a:gd name="T79" fmla="*/ 5352 h 70"/>
                  <a:gd name="T80" fmla="+- 0 10173 10127"/>
                  <a:gd name="T81" fmla="*/ T80 w 48"/>
                  <a:gd name="T82" fmla="+- 0 5350 5299"/>
                  <a:gd name="T83" fmla="*/ 5350 h 70"/>
                  <a:gd name="T84" fmla="+- 0 10170 10127"/>
                  <a:gd name="T85" fmla="*/ T84 w 48"/>
                  <a:gd name="T86" fmla="+- 0 5347 5299"/>
                  <a:gd name="T87" fmla="*/ 5347 h 70"/>
                  <a:gd name="T88" fmla="+- 0 10166 10127"/>
                  <a:gd name="T89" fmla="*/ T88 w 48"/>
                  <a:gd name="T90" fmla="+- 0 5347 5299"/>
                  <a:gd name="T91" fmla="*/ 5347 h 70"/>
                  <a:gd name="T92" fmla="+- 0 10163 10127"/>
                  <a:gd name="T93" fmla="*/ T92 w 48"/>
                  <a:gd name="T94" fmla="+- 0 5342 5299"/>
                  <a:gd name="T95" fmla="*/ 5342 h 70"/>
                  <a:gd name="T96" fmla="+- 0 10166 10127"/>
                  <a:gd name="T97" fmla="*/ T96 w 48"/>
                  <a:gd name="T98" fmla="+- 0 5326 5299"/>
                  <a:gd name="T99" fmla="*/ 5326 h 70"/>
                  <a:gd name="T100" fmla="+- 0 10163 10127"/>
                  <a:gd name="T101" fmla="*/ T100 w 48"/>
                  <a:gd name="T102" fmla="+- 0 5321 5299"/>
                  <a:gd name="T103" fmla="*/ 5321 h 70"/>
                  <a:gd name="T104" fmla="+- 0 10161 10127"/>
                  <a:gd name="T105" fmla="*/ T104 w 48"/>
                  <a:gd name="T106" fmla="+- 0 5318 5299"/>
                  <a:gd name="T107" fmla="*/ 5318 h 70"/>
                  <a:gd name="T108" fmla="+- 0 10158 10127"/>
                  <a:gd name="T109" fmla="*/ T108 w 48"/>
                  <a:gd name="T110" fmla="+- 0 5314 5299"/>
                  <a:gd name="T111" fmla="*/ 5314 h 70"/>
                  <a:gd name="T112" fmla="+- 0 10154 10127"/>
                  <a:gd name="T113" fmla="*/ T112 w 48"/>
                  <a:gd name="T114" fmla="+- 0 5311 5299"/>
                  <a:gd name="T115" fmla="*/ 5311 h 70"/>
                  <a:gd name="T116" fmla="+- 0 10156 10127"/>
                  <a:gd name="T117" fmla="*/ T116 w 48"/>
                  <a:gd name="T118" fmla="+- 0 5309 5299"/>
                  <a:gd name="T119" fmla="*/ 5309 h 70"/>
                  <a:gd name="T120" fmla="+- 0 10156 10127"/>
                  <a:gd name="T121" fmla="*/ T120 w 48"/>
                  <a:gd name="T122" fmla="+- 0 5304 5299"/>
                  <a:gd name="T123" fmla="*/ 5304 h 70"/>
                  <a:gd name="T124" fmla="+- 0 10154 10127"/>
                  <a:gd name="T125" fmla="*/ T124 w 48"/>
                  <a:gd name="T126" fmla="+- 0 5299 5299"/>
                  <a:gd name="T127" fmla="*/ 5299 h 70"/>
                  <a:gd name="T128" fmla="+- 0 10149 10127"/>
                  <a:gd name="T129" fmla="*/ T128 w 48"/>
                  <a:gd name="T130" fmla="+- 0 5299 5299"/>
                  <a:gd name="T131" fmla="*/ 5299 h 70"/>
                  <a:gd name="T132" fmla="+- 0 10149 10127"/>
                  <a:gd name="T133" fmla="*/ T132 w 48"/>
                  <a:gd name="T134" fmla="+- 0 5304 5299"/>
                  <a:gd name="T135" fmla="*/ 5304 h 70"/>
                  <a:gd name="T136" fmla="+- 0 10146 10127"/>
                  <a:gd name="T137" fmla="*/ T136 w 48"/>
                  <a:gd name="T138" fmla="+- 0 5306 5299"/>
                  <a:gd name="T139" fmla="*/ 5306 h 70"/>
                  <a:gd name="T140" fmla="+- 0 10149 10127"/>
                  <a:gd name="T141" fmla="*/ T140 w 48"/>
                  <a:gd name="T142" fmla="+- 0 5309 5299"/>
                  <a:gd name="T143" fmla="*/ 5309 h 70"/>
                  <a:gd name="T144" fmla="+- 0 10146 10127"/>
                  <a:gd name="T145" fmla="*/ T144 w 48"/>
                  <a:gd name="T146" fmla="+- 0 5314 5299"/>
                  <a:gd name="T147" fmla="*/ 5314 h 70"/>
                  <a:gd name="T148" fmla="+- 0 10142 10127"/>
                  <a:gd name="T149" fmla="*/ T148 w 48"/>
                  <a:gd name="T150" fmla="+- 0 5318 5299"/>
                  <a:gd name="T151" fmla="*/ 5318 h 70"/>
                  <a:gd name="T152" fmla="+- 0 10139 10127"/>
                  <a:gd name="T153" fmla="*/ T152 w 48"/>
                  <a:gd name="T154" fmla="+- 0 5323 5299"/>
                  <a:gd name="T155" fmla="*/ 5323 h 70"/>
                  <a:gd name="T156" fmla="+- 0 10139 10127"/>
                  <a:gd name="T157" fmla="*/ T156 w 48"/>
                  <a:gd name="T158" fmla="+- 0 5328 5299"/>
                  <a:gd name="T159" fmla="*/ 5328 h 70"/>
                  <a:gd name="T160" fmla="+- 0 10142 10127"/>
                  <a:gd name="T161" fmla="*/ T160 w 48"/>
                  <a:gd name="T162" fmla="+- 0 5345 5299"/>
                  <a:gd name="T163" fmla="*/ 534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48" h="70">
                    <a:moveTo>
                      <a:pt x="15" y="46"/>
                    </a:moveTo>
                    <a:lnTo>
                      <a:pt x="12" y="46"/>
                    </a:lnTo>
                    <a:lnTo>
                      <a:pt x="12" y="48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7" y="51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53"/>
                    </a:lnTo>
                    <a:lnTo>
                      <a:pt x="3" y="55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3" y="58"/>
                    </a:lnTo>
                    <a:lnTo>
                      <a:pt x="3" y="60"/>
                    </a:lnTo>
                    <a:lnTo>
                      <a:pt x="3" y="63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10" y="65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9" y="67"/>
                    </a:lnTo>
                    <a:lnTo>
                      <a:pt x="19" y="70"/>
                    </a:lnTo>
                    <a:lnTo>
                      <a:pt x="22" y="70"/>
                    </a:lnTo>
                    <a:lnTo>
                      <a:pt x="24" y="70"/>
                    </a:lnTo>
                    <a:lnTo>
                      <a:pt x="27" y="70"/>
                    </a:lnTo>
                    <a:lnTo>
                      <a:pt x="29" y="70"/>
                    </a:lnTo>
                    <a:lnTo>
                      <a:pt x="31" y="67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6" y="63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6" y="51"/>
                    </a:lnTo>
                    <a:lnTo>
                      <a:pt x="43" y="51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9" y="43"/>
                    </a:lnTo>
                    <a:lnTo>
                      <a:pt x="39" y="27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1" y="15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3"/>
                    </a:lnTo>
                    <a:lnTo>
                      <a:pt x="22" y="5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2" y="29"/>
                    </a:lnTo>
                    <a:lnTo>
                      <a:pt x="12" y="46"/>
                    </a:lnTo>
                    <a:lnTo>
                      <a:pt x="15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85" name="Group 12965"/>
            <p:cNvGrpSpPr>
              <a:grpSpLocks/>
            </p:cNvGrpSpPr>
            <p:nvPr/>
          </p:nvGrpSpPr>
          <p:grpSpPr bwMode="auto">
            <a:xfrm>
              <a:off x="10151" y="5369"/>
              <a:ext cx="17" cy="12"/>
              <a:chOff x="10151" y="5369"/>
              <a:chExt cx="17" cy="12"/>
            </a:xfrm>
          </p:grpSpPr>
          <p:sp>
            <p:nvSpPr>
              <p:cNvPr id="19570" name="Freeform 12966"/>
              <p:cNvSpPr>
                <a:spLocks/>
              </p:cNvSpPr>
              <p:nvPr/>
            </p:nvSpPr>
            <p:spPr bwMode="auto">
              <a:xfrm>
                <a:off x="10151" y="5369"/>
                <a:ext cx="17" cy="12"/>
              </a:xfrm>
              <a:custGeom>
                <a:avLst/>
                <a:gdLst>
                  <a:gd name="T0" fmla="+- 0 10151 10151"/>
                  <a:gd name="T1" fmla="*/ T0 w 17"/>
                  <a:gd name="T2" fmla="+- 0 5369 5369"/>
                  <a:gd name="T3" fmla="*/ 5369 h 12"/>
                  <a:gd name="T4" fmla="+- 0 10151 10151"/>
                  <a:gd name="T5" fmla="*/ T4 w 17"/>
                  <a:gd name="T6" fmla="+- 0 5381 5369"/>
                  <a:gd name="T7" fmla="*/ 5381 h 12"/>
                  <a:gd name="T8" fmla="+- 0 10168 10151"/>
                  <a:gd name="T9" fmla="*/ T8 w 17"/>
                  <a:gd name="T10" fmla="+- 0 5381 5369"/>
                  <a:gd name="T11" fmla="*/ 5381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86" name="Group 12967"/>
            <p:cNvGrpSpPr>
              <a:grpSpLocks/>
            </p:cNvGrpSpPr>
            <p:nvPr/>
          </p:nvGrpSpPr>
          <p:grpSpPr bwMode="auto">
            <a:xfrm>
              <a:off x="10233" y="5136"/>
              <a:ext cx="48" cy="67"/>
              <a:chOff x="10233" y="5136"/>
              <a:chExt cx="48" cy="67"/>
            </a:xfrm>
          </p:grpSpPr>
          <p:sp>
            <p:nvSpPr>
              <p:cNvPr id="19569" name="Freeform 12968"/>
              <p:cNvSpPr>
                <a:spLocks/>
              </p:cNvSpPr>
              <p:nvPr/>
            </p:nvSpPr>
            <p:spPr bwMode="auto">
              <a:xfrm>
                <a:off x="10233" y="5136"/>
                <a:ext cx="48" cy="67"/>
              </a:xfrm>
              <a:custGeom>
                <a:avLst/>
                <a:gdLst>
                  <a:gd name="T0" fmla="+- 0 10242 10233"/>
                  <a:gd name="T1" fmla="*/ T0 w 48"/>
                  <a:gd name="T2" fmla="+- 0 5182 5136"/>
                  <a:gd name="T3" fmla="*/ 5182 h 67"/>
                  <a:gd name="T4" fmla="+- 0 10240 10233"/>
                  <a:gd name="T5" fmla="*/ T4 w 48"/>
                  <a:gd name="T6" fmla="+- 0 5184 5136"/>
                  <a:gd name="T7" fmla="*/ 5184 h 67"/>
                  <a:gd name="T8" fmla="+- 0 10235 10233"/>
                  <a:gd name="T9" fmla="*/ T8 w 48"/>
                  <a:gd name="T10" fmla="+- 0 5186 5136"/>
                  <a:gd name="T11" fmla="*/ 5186 h 67"/>
                  <a:gd name="T12" fmla="+- 0 10233 10233"/>
                  <a:gd name="T13" fmla="*/ T12 w 48"/>
                  <a:gd name="T14" fmla="+- 0 5191 5136"/>
                  <a:gd name="T15" fmla="*/ 5191 h 67"/>
                  <a:gd name="T16" fmla="+- 0 10233 10233"/>
                  <a:gd name="T17" fmla="*/ T16 w 48"/>
                  <a:gd name="T18" fmla="+- 0 5196 5136"/>
                  <a:gd name="T19" fmla="*/ 5196 h 67"/>
                  <a:gd name="T20" fmla="+- 0 10235 10233"/>
                  <a:gd name="T21" fmla="*/ T20 w 48"/>
                  <a:gd name="T22" fmla="+- 0 5198 5136"/>
                  <a:gd name="T23" fmla="*/ 5198 h 67"/>
                  <a:gd name="T24" fmla="+- 0 10238 10233"/>
                  <a:gd name="T25" fmla="*/ T24 w 48"/>
                  <a:gd name="T26" fmla="+- 0 5201 5136"/>
                  <a:gd name="T27" fmla="*/ 5201 h 67"/>
                  <a:gd name="T28" fmla="+- 0 10242 10233"/>
                  <a:gd name="T29" fmla="*/ T28 w 48"/>
                  <a:gd name="T30" fmla="+- 0 5201 5136"/>
                  <a:gd name="T31" fmla="*/ 5201 h 67"/>
                  <a:gd name="T32" fmla="+- 0 10245 10233"/>
                  <a:gd name="T33" fmla="*/ T32 w 48"/>
                  <a:gd name="T34" fmla="+- 0 5203 5136"/>
                  <a:gd name="T35" fmla="*/ 5203 h 67"/>
                  <a:gd name="T36" fmla="+- 0 10269 10233"/>
                  <a:gd name="T37" fmla="*/ T36 w 48"/>
                  <a:gd name="T38" fmla="+- 0 5201 5136"/>
                  <a:gd name="T39" fmla="*/ 5201 h 67"/>
                  <a:gd name="T40" fmla="+- 0 10274 10233"/>
                  <a:gd name="T41" fmla="*/ T40 w 48"/>
                  <a:gd name="T42" fmla="+- 0 5201 5136"/>
                  <a:gd name="T43" fmla="*/ 5201 h 67"/>
                  <a:gd name="T44" fmla="+- 0 10276 10233"/>
                  <a:gd name="T45" fmla="*/ T44 w 48"/>
                  <a:gd name="T46" fmla="+- 0 5198 5136"/>
                  <a:gd name="T47" fmla="*/ 5198 h 67"/>
                  <a:gd name="T48" fmla="+- 0 10278 10233"/>
                  <a:gd name="T49" fmla="*/ T48 w 48"/>
                  <a:gd name="T50" fmla="+- 0 5196 5136"/>
                  <a:gd name="T51" fmla="*/ 5196 h 67"/>
                  <a:gd name="T52" fmla="+- 0 10281 10233"/>
                  <a:gd name="T53" fmla="*/ T52 w 48"/>
                  <a:gd name="T54" fmla="+- 0 5191 5136"/>
                  <a:gd name="T55" fmla="*/ 5191 h 67"/>
                  <a:gd name="T56" fmla="+- 0 10278 10233"/>
                  <a:gd name="T57" fmla="*/ T56 w 48"/>
                  <a:gd name="T58" fmla="+- 0 5189 5136"/>
                  <a:gd name="T59" fmla="*/ 5189 h 67"/>
                  <a:gd name="T60" fmla="+- 0 10276 10233"/>
                  <a:gd name="T61" fmla="*/ T60 w 48"/>
                  <a:gd name="T62" fmla="+- 0 5186 5136"/>
                  <a:gd name="T63" fmla="*/ 5186 h 67"/>
                  <a:gd name="T64" fmla="+- 0 10274 10233"/>
                  <a:gd name="T65" fmla="*/ T64 w 48"/>
                  <a:gd name="T66" fmla="+- 0 5184 5136"/>
                  <a:gd name="T67" fmla="*/ 5184 h 67"/>
                  <a:gd name="T68" fmla="+- 0 10271 10233"/>
                  <a:gd name="T69" fmla="*/ T68 w 48"/>
                  <a:gd name="T70" fmla="+- 0 5182 5136"/>
                  <a:gd name="T71" fmla="*/ 5182 h 67"/>
                  <a:gd name="T72" fmla="+- 0 10266 10233"/>
                  <a:gd name="T73" fmla="*/ T72 w 48"/>
                  <a:gd name="T74" fmla="+- 0 5182 5136"/>
                  <a:gd name="T75" fmla="*/ 5182 h 67"/>
                  <a:gd name="T76" fmla="+- 0 10269 10233"/>
                  <a:gd name="T77" fmla="*/ T76 w 48"/>
                  <a:gd name="T78" fmla="+- 0 5177 5136"/>
                  <a:gd name="T79" fmla="*/ 5177 h 67"/>
                  <a:gd name="T80" fmla="+- 0 10269 10233"/>
                  <a:gd name="T81" fmla="*/ T80 w 48"/>
                  <a:gd name="T82" fmla="+- 0 5158 5136"/>
                  <a:gd name="T83" fmla="*/ 5158 h 67"/>
                  <a:gd name="T84" fmla="+- 0 10266 10233"/>
                  <a:gd name="T85" fmla="*/ T84 w 48"/>
                  <a:gd name="T86" fmla="+- 0 5153 5136"/>
                  <a:gd name="T87" fmla="*/ 5153 h 67"/>
                  <a:gd name="T88" fmla="+- 0 10262 10233"/>
                  <a:gd name="T89" fmla="*/ T88 w 48"/>
                  <a:gd name="T90" fmla="+- 0 5148 5136"/>
                  <a:gd name="T91" fmla="*/ 5148 h 67"/>
                  <a:gd name="T92" fmla="+- 0 10259 10233"/>
                  <a:gd name="T93" fmla="*/ T92 w 48"/>
                  <a:gd name="T94" fmla="+- 0 5146 5136"/>
                  <a:gd name="T95" fmla="*/ 5146 h 67"/>
                  <a:gd name="T96" fmla="+- 0 10262 10233"/>
                  <a:gd name="T97" fmla="*/ T96 w 48"/>
                  <a:gd name="T98" fmla="+- 0 5143 5136"/>
                  <a:gd name="T99" fmla="*/ 5143 h 67"/>
                  <a:gd name="T100" fmla="+- 0 10262 10233"/>
                  <a:gd name="T101" fmla="*/ T100 w 48"/>
                  <a:gd name="T102" fmla="+- 0 5138 5136"/>
                  <a:gd name="T103" fmla="*/ 5138 h 67"/>
                  <a:gd name="T104" fmla="+- 0 10259 10233"/>
                  <a:gd name="T105" fmla="*/ T104 w 48"/>
                  <a:gd name="T106" fmla="+- 0 5136 5136"/>
                  <a:gd name="T107" fmla="*/ 5136 h 67"/>
                  <a:gd name="T108" fmla="+- 0 10254 10233"/>
                  <a:gd name="T109" fmla="*/ T108 w 48"/>
                  <a:gd name="T110" fmla="+- 0 5136 5136"/>
                  <a:gd name="T111" fmla="*/ 5136 h 67"/>
                  <a:gd name="T112" fmla="+- 0 10252 10233"/>
                  <a:gd name="T113" fmla="*/ T112 w 48"/>
                  <a:gd name="T114" fmla="+- 0 5138 5136"/>
                  <a:gd name="T115" fmla="*/ 5138 h 67"/>
                  <a:gd name="T116" fmla="+- 0 10252 10233"/>
                  <a:gd name="T117" fmla="*/ T116 w 48"/>
                  <a:gd name="T118" fmla="+- 0 5143 5136"/>
                  <a:gd name="T119" fmla="*/ 5143 h 67"/>
                  <a:gd name="T120" fmla="+- 0 10254 10233"/>
                  <a:gd name="T121" fmla="*/ T120 w 48"/>
                  <a:gd name="T122" fmla="+- 0 5146 5136"/>
                  <a:gd name="T123" fmla="*/ 5146 h 67"/>
                  <a:gd name="T124" fmla="+- 0 10252 10233"/>
                  <a:gd name="T125" fmla="*/ T124 w 48"/>
                  <a:gd name="T126" fmla="+- 0 5148 5136"/>
                  <a:gd name="T127" fmla="*/ 5148 h 67"/>
                  <a:gd name="T128" fmla="+- 0 10250 10233"/>
                  <a:gd name="T129" fmla="*/ T128 w 48"/>
                  <a:gd name="T130" fmla="+- 0 5150 5136"/>
                  <a:gd name="T131" fmla="*/ 5150 h 67"/>
                  <a:gd name="T132" fmla="+- 0 10247 10233"/>
                  <a:gd name="T133" fmla="*/ T132 w 48"/>
                  <a:gd name="T134" fmla="+- 0 5153 5136"/>
                  <a:gd name="T135" fmla="*/ 5153 h 67"/>
                  <a:gd name="T136" fmla="+- 0 10245 10233"/>
                  <a:gd name="T137" fmla="*/ T136 w 48"/>
                  <a:gd name="T138" fmla="+- 0 5158 5136"/>
                  <a:gd name="T139" fmla="*/ 5158 h 67"/>
                  <a:gd name="T140" fmla="+- 0 10245 10233"/>
                  <a:gd name="T141" fmla="*/ T140 w 48"/>
                  <a:gd name="T142" fmla="+- 0 5162 5136"/>
                  <a:gd name="T143" fmla="*/ 5162 h 67"/>
                  <a:gd name="T144" fmla="+- 0 10242 10233"/>
                  <a:gd name="T145" fmla="*/ T144 w 48"/>
                  <a:gd name="T146" fmla="+- 0 5165 5136"/>
                  <a:gd name="T147" fmla="*/ 5165 h 67"/>
                  <a:gd name="T148" fmla="+- 0 10242 10233"/>
                  <a:gd name="T149" fmla="*/ T148 w 48"/>
                  <a:gd name="T150" fmla="+- 0 5170 5136"/>
                  <a:gd name="T151" fmla="*/ 5170 h 67"/>
                  <a:gd name="T152" fmla="+- 0 10242 10233"/>
                  <a:gd name="T153" fmla="*/ T152 w 48"/>
                  <a:gd name="T154" fmla="+- 0 5174 5136"/>
                  <a:gd name="T155" fmla="*/ 5174 h 67"/>
                  <a:gd name="T156" fmla="+- 0 10245 10233"/>
                  <a:gd name="T157" fmla="*/ T156 w 48"/>
                  <a:gd name="T158" fmla="+- 0 5179 5136"/>
                  <a:gd name="T159" fmla="*/ 5179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48" h="67">
                    <a:moveTo>
                      <a:pt x="12" y="46"/>
                    </a:moveTo>
                    <a:lnTo>
                      <a:pt x="9" y="46"/>
                    </a:lnTo>
                    <a:lnTo>
                      <a:pt x="7" y="46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2" y="50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5" y="62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9" y="65"/>
                    </a:lnTo>
                    <a:lnTo>
                      <a:pt x="12" y="65"/>
                    </a:lnTo>
                    <a:lnTo>
                      <a:pt x="12" y="67"/>
                    </a:lnTo>
                    <a:lnTo>
                      <a:pt x="33" y="67"/>
                    </a:lnTo>
                    <a:lnTo>
                      <a:pt x="36" y="65"/>
                    </a:lnTo>
                    <a:lnTo>
                      <a:pt x="38" y="65"/>
                    </a:lnTo>
                    <a:lnTo>
                      <a:pt x="41" y="65"/>
                    </a:lnTo>
                    <a:lnTo>
                      <a:pt x="41" y="62"/>
                    </a:lnTo>
                    <a:lnTo>
                      <a:pt x="43" y="62"/>
                    </a:lnTo>
                    <a:lnTo>
                      <a:pt x="43" y="60"/>
                    </a:lnTo>
                    <a:lnTo>
                      <a:pt x="45" y="60"/>
                    </a:lnTo>
                    <a:lnTo>
                      <a:pt x="45" y="58"/>
                    </a:lnTo>
                    <a:lnTo>
                      <a:pt x="48" y="55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5" y="50"/>
                    </a:lnTo>
                    <a:lnTo>
                      <a:pt x="43" y="50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3" y="46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6" y="38"/>
                    </a:lnTo>
                    <a:lnTo>
                      <a:pt x="36" y="22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1" y="14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21" y="10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4" y="14"/>
                    </a:lnTo>
                    <a:lnTo>
                      <a:pt x="14" y="17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9" y="26"/>
                    </a:lnTo>
                    <a:lnTo>
                      <a:pt x="9" y="29"/>
                    </a:lnTo>
                    <a:lnTo>
                      <a:pt x="9" y="31"/>
                    </a:lnTo>
                    <a:lnTo>
                      <a:pt x="9" y="34"/>
                    </a:lnTo>
                    <a:lnTo>
                      <a:pt x="9" y="36"/>
                    </a:lnTo>
                    <a:lnTo>
                      <a:pt x="9" y="38"/>
                    </a:lnTo>
                    <a:lnTo>
                      <a:pt x="12" y="41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87" name="Group 12969"/>
            <p:cNvGrpSpPr>
              <a:grpSpLocks/>
            </p:cNvGrpSpPr>
            <p:nvPr/>
          </p:nvGrpSpPr>
          <p:grpSpPr bwMode="auto">
            <a:xfrm>
              <a:off x="10257" y="5203"/>
              <a:ext cx="14" cy="14"/>
              <a:chOff x="10257" y="5203"/>
              <a:chExt cx="14" cy="14"/>
            </a:xfrm>
          </p:grpSpPr>
          <p:sp>
            <p:nvSpPr>
              <p:cNvPr id="19568" name="Freeform 12970"/>
              <p:cNvSpPr>
                <a:spLocks/>
              </p:cNvSpPr>
              <p:nvPr/>
            </p:nvSpPr>
            <p:spPr bwMode="auto">
              <a:xfrm>
                <a:off x="10257" y="5203"/>
                <a:ext cx="14" cy="14"/>
              </a:xfrm>
              <a:custGeom>
                <a:avLst/>
                <a:gdLst>
                  <a:gd name="T0" fmla="+- 0 10257 10257"/>
                  <a:gd name="T1" fmla="*/ T0 w 14"/>
                  <a:gd name="T2" fmla="+- 0 5203 5203"/>
                  <a:gd name="T3" fmla="*/ 5203 h 14"/>
                  <a:gd name="T4" fmla="+- 0 10257 10257"/>
                  <a:gd name="T5" fmla="*/ T4 w 14"/>
                  <a:gd name="T6" fmla="+- 0 5218 5203"/>
                  <a:gd name="T7" fmla="*/ 5218 h 14"/>
                  <a:gd name="T8" fmla="+- 0 10271 10257"/>
                  <a:gd name="T9" fmla="*/ T8 w 14"/>
                  <a:gd name="T10" fmla="+- 0 5218 5203"/>
                  <a:gd name="T11" fmla="*/ 521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4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88" name="Group 12971"/>
            <p:cNvGrpSpPr>
              <a:grpSpLocks/>
            </p:cNvGrpSpPr>
            <p:nvPr/>
          </p:nvGrpSpPr>
          <p:grpSpPr bwMode="auto">
            <a:xfrm>
              <a:off x="10002" y="5110"/>
              <a:ext cx="48" cy="22"/>
              <a:chOff x="10002" y="5110"/>
              <a:chExt cx="48" cy="22"/>
            </a:xfrm>
          </p:grpSpPr>
          <p:sp>
            <p:nvSpPr>
              <p:cNvPr id="19567" name="Freeform 12972"/>
              <p:cNvSpPr>
                <a:spLocks/>
              </p:cNvSpPr>
              <p:nvPr/>
            </p:nvSpPr>
            <p:spPr bwMode="auto">
              <a:xfrm>
                <a:off x="10002" y="5110"/>
                <a:ext cx="48" cy="22"/>
              </a:xfrm>
              <a:custGeom>
                <a:avLst/>
                <a:gdLst>
                  <a:gd name="T0" fmla="+- 0 10036 10002"/>
                  <a:gd name="T1" fmla="*/ T0 w 48"/>
                  <a:gd name="T2" fmla="+- 0 5110 5110"/>
                  <a:gd name="T3" fmla="*/ 5110 h 22"/>
                  <a:gd name="T4" fmla="+- 0 10038 10002"/>
                  <a:gd name="T5" fmla="*/ T4 w 48"/>
                  <a:gd name="T6" fmla="+- 0 5110 5110"/>
                  <a:gd name="T7" fmla="*/ 5110 h 22"/>
                  <a:gd name="T8" fmla="+- 0 10041 10002"/>
                  <a:gd name="T9" fmla="*/ T8 w 48"/>
                  <a:gd name="T10" fmla="+- 0 5112 5110"/>
                  <a:gd name="T11" fmla="*/ 5112 h 22"/>
                  <a:gd name="T12" fmla="+- 0 10043 10002"/>
                  <a:gd name="T13" fmla="*/ T12 w 48"/>
                  <a:gd name="T14" fmla="+- 0 5112 5110"/>
                  <a:gd name="T15" fmla="*/ 5112 h 22"/>
                  <a:gd name="T16" fmla="+- 0 10046 10002"/>
                  <a:gd name="T17" fmla="*/ T16 w 48"/>
                  <a:gd name="T18" fmla="+- 0 5114 5110"/>
                  <a:gd name="T19" fmla="*/ 5114 h 22"/>
                  <a:gd name="T20" fmla="+- 0 10048 10002"/>
                  <a:gd name="T21" fmla="*/ T20 w 48"/>
                  <a:gd name="T22" fmla="+- 0 5117 5110"/>
                  <a:gd name="T23" fmla="*/ 5117 h 22"/>
                  <a:gd name="T24" fmla="+- 0 10048 10002"/>
                  <a:gd name="T25" fmla="*/ T24 w 48"/>
                  <a:gd name="T26" fmla="+- 0 5119 5110"/>
                  <a:gd name="T27" fmla="*/ 5119 h 22"/>
                  <a:gd name="T28" fmla="+- 0 10050 10002"/>
                  <a:gd name="T29" fmla="*/ T28 w 48"/>
                  <a:gd name="T30" fmla="+- 0 5119 5110"/>
                  <a:gd name="T31" fmla="*/ 5119 h 22"/>
                  <a:gd name="T32" fmla="+- 0 10050 10002"/>
                  <a:gd name="T33" fmla="*/ T32 w 48"/>
                  <a:gd name="T34" fmla="+- 0 5122 5110"/>
                  <a:gd name="T35" fmla="*/ 5122 h 22"/>
                  <a:gd name="T36" fmla="+- 0 10048 10002"/>
                  <a:gd name="T37" fmla="*/ T36 w 48"/>
                  <a:gd name="T38" fmla="+- 0 5122 5110"/>
                  <a:gd name="T39" fmla="*/ 5122 h 22"/>
                  <a:gd name="T40" fmla="+- 0 10048 10002"/>
                  <a:gd name="T41" fmla="*/ T40 w 48"/>
                  <a:gd name="T42" fmla="+- 0 5124 5110"/>
                  <a:gd name="T43" fmla="*/ 5124 h 22"/>
                  <a:gd name="T44" fmla="+- 0 10046 10002"/>
                  <a:gd name="T45" fmla="*/ T44 w 48"/>
                  <a:gd name="T46" fmla="+- 0 5126 5110"/>
                  <a:gd name="T47" fmla="*/ 5126 h 22"/>
                  <a:gd name="T48" fmla="+- 0 10043 10002"/>
                  <a:gd name="T49" fmla="*/ T48 w 48"/>
                  <a:gd name="T50" fmla="+- 0 5129 5110"/>
                  <a:gd name="T51" fmla="*/ 5129 h 22"/>
                  <a:gd name="T52" fmla="+- 0 10041 10002"/>
                  <a:gd name="T53" fmla="*/ T52 w 48"/>
                  <a:gd name="T54" fmla="+- 0 5129 5110"/>
                  <a:gd name="T55" fmla="*/ 5129 h 22"/>
                  <a:gd name="T56" fmla="+- 0 10038 10002"/>
                  <a:gd name="T57" fmla="*/ T56 w 48"/>
                  <a:gd name="T58" fmla="+- 0 5131 5110"/>
                  <a:gd name="T59" fmla="*/ 5131 h 22"/>
                  <a:gd name="T60" fmla="+- 0 10036 10002"/>
                  <a:gd name="T61" fmla="*/ T60 w 48"/>
                  <a:gd name="T62" fmla="+- 0 5131 5110"/>
                  <a:gd name="T63" fmla="*/ 5131 h 22"/>
                  <a:gd name="T64" fmla="+- 0 10034 10002"/>
                  <a:gd name="T65" fmla="*/ T64 w 48"/>
                  <a:gd name="T66" fmla="+- 0 5131 5110"/>
                  <a:gd name="T67" fmla="*/ 5131 h 22"/>
                  <a:gd name="T68" fmla="+- 0 10012 10002"/>
                  <a:gd name="T69" fmla="*/ T68 w 48"/>
                  <a:gd name="T70" fmla="+- 0 5131 5110"/>
                  <a:gd name="T71" fmla="*/ 5131 h 22"/>
                  <a:gd name="T72" fmla="+- 0 10012 10002"/>
                  <a:gd name="T73" fmla="*/ T72 w 48"/>
                  <a:gd name="T74" fmla="+- 0 5129 5110"/>
                  <a:gd name="T75" fmla="*/ 5129 h 22"/>
                  <a:gd name="T76" fmla="+- 0 10010 10002"/>
                  <a:gd name="T77" fmla="*/ T76 w 48"/>
                  <a:gd name="T78" fmla="+- 0 5129 5110"/>
                  <a:gd name="T79" fmla="*/ 5129 h 22"/>
                  <a:gd name="T80" fmla="+- 0 10007 10002"/>
                  <a:gd name="T81" fmla="*/ T80 w 48"/>
                  <a:gd name="T82" fmla="+- 0 5129 5110"/>
                  <a:gd name="T83" fmla="*/ 5129 h 22"/>
                  <a:gd name="T84" fmla="+- 0 10007 10002"/>
                  <a:gd name="T85" fmla="*/ T84 w 48"/>
                  <a:gd name="T86" fmla="+- 0 5126 5110"/>
                  <a:gd name="T87" fmla="*/ 5126 h 22"/>
                  <a:gd name="T88" fmla="+- 0 10005 10002"/>
                  <a:gd name="T89" fmla="*/ T88 w 48"/>
                  <a:gd name="T90" fmla="+- 0 5126 5110"/>
                  <a:gd name="T91" fmla="*/ 5126 h 22"/>
                  <a:gd name="T92" fmla="+- 0 10005 10002"/>
                  <a:gd name="T93" fmla="*/ T92 w 48"/>
                  <a:gd name="T94" fmla="+- 0 5124 5110"/>
                  <a:gd name="T95" fmla="*/ 5124 h 22"/>
                  <a:gd name="T96" fmla="+- 0 10002 10002"/>
                  <a:gd name="T97" fmla="*/ T96 w 48"/>
                  <a:gd name="T98" fmla="+- 0 5124 5110"/>
                  <a:gd name="T99" fmla="*/ 5124 h 22"/>
                  <a:gd name="T100" fmla="+- 0 10002 10002"/>
                  <a:gd name="T101" fmla="*/ T100 w 48"/>
                  <a:gd name="T102" fmla="+- 0 5122 5110"/>
                  <a:gd name="T103" fmla="*/ 5122 h 22"/>
                  <a:gd name="T104" fmla="+- 0 10002 10002"/>
                  <a:gd name="T105" fmla="*/ T104 w 48"/>
                  <a:gd name="T106" fmla="+- 0 5119 5110"/>
                  <a:gd name="T107" fmla="*/ 5119 h 22"/>
                  <a:gd name="T108" fmla="+- 0 10002 10002"/>
                  <a:gd name="T109" fmla="*/ T108 w 48"/>
                  <a:gd name="T110" fmla="+- 0 5117 5110"/>
                  <a:gd name="T111" fmla="*/ 5117 h 22"/>
                  <a:gd name="T112" fmla="+- 0 10005 10002"/>
                  <a:gd name="T113" fmla="*/ T112 w 48"/>
                  <a:gd name="T114" fmla="+- 0 5117 5110"/>
                  <a:gd name="T115" fmla="*/ 5117 h 22"/>
                  <a:gd name="T116" fmla="+- 0 10005 10002"/>
                  <a:gd name="T117" fmla="*/ T116 w 48"/>
                  <a:gd name="T118" fmla="+- 0 5114 5110"/>
                  <a:gd name="T119" fmla="*/ 5114 h 22"/>
                  <a:gd name="T120" fmla="+- 0 10007 10002"/>
                  <a:gd name="T121" fmla="*/ T120 w 48"/>
                  <a:gd name="T122" fmla="+- 0 5114 5110"/>
                  <a:gd name="T123" fmla="*/ 5114 h 22"/>
                  <a:gd name="T124" fmla="+- 0 10007 10002"/>
                  <a:gd name="T125" fmla="*/ T124 w 48"/>
                  <a:gd name="T126" fmla="+- 0 5112 5110"/>
                  <a:gd name="T127" fmla="*/ 5112 h 22"/>
                  <a:gd name="T128" fmla="+- 0 10010 10002"/>
                  <a:gd name="T129" fmla="*/ T128 w 48"/>
                  <a:gd name="T130" fmla="+- 0 5112 5110"/>
                  <a:gd name="T131" fmla="*/ 5112 h 22"/>
                  <a:gd name="T132" fmla="+- 0 10012 10002"/>
                  <a:gd name="T133" fmla="*/ T132 w 48"/>
                  <a:gd name="T134" fmla="+- 0 5110 5110"/>
                  <a:gd name="T135" fmla="*/ 5110 h 22"/>
                  <a:gd name="T136" fmla="+- 0 10014 10002"/>
                  <a:gd name="T137" fmla="*/ T136 w 48"/>
                  <a:gd name="T138" fmla="+- 0 5110 5110"/>
                  <a:gd name="T139" fmla="*/ 511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8" h="22">
                    <a:moveTo>
                      <a:pt x="34" y="0"/>
                    </a:moveTo>
                    <a:lnTo>
                      <a:pt x="36" y="0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4" y="4"/>
                    </a:lnTo>
                    <a:lnTo>
                      <a:pt x="46" y="7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48" y="12"/>
                    </a:lnTo>
                    <a:lnTo>
                      <a:pt x="46" y="12"/>
                    </a:lnTo>
                    <a:lnTo>
                      <a:pt x="46" y="14"/>
                    </a:lnTo>
                    <a:lnTo>
                      <a:pt x="44" y="16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36" y="21"/>
                    </a:lnTo>
                    <a:lnTo>
                      <a:pt x="34" y="21"/>
                    </a:lnTo>
                    <a:lnTo>
                      <a:pt x="32" y="21"/>
                    </a:lnTo>
                    <a:lnTo>
                      <a:pt x="10" y="21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2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89" name="Group 12973"/>
            <p:cNvGrpSpPr>
              <a:grpSpLocks/>
            </p:cNvGrpSpPr>
            <p:nvPr/>
          </p:nvGrpSpPr>
          <p:grpSpPr bwMode="auto">
            <a:xfrm>
              <a:off x="10012" y="5064"/>
              <a:ext cx="26" cy="46"/>
              <a:chOff x="10012" y="5064"/>
              <a:chExt cx="26" cy="46"/>
            </a:xfrm>
          </p:grpSpPr>
          <p:sp>
            <p:nvSpPr>
              <p:cNvPr id="19566" name="Freeform 12974"/>
              <p:cNvSpPr>
                <a:spLocks/>
              </p:cNvSpPr>
              <p:nvPr/>
            </p:nvSpPr>
            <p:spPr bwMode="auto">
              <a:xfrm>
                <a:off x="10012" y="5064"/>
                <a:ext cx="26" cy="46"/>
              </a:xfrm>
              <a:custGeom>
                <a:avLst/>
                <a:gdLst>
                  <a:gd name="T0" fmla="+- 0 10014 10012"/>
                  <a:gd name="T1" fmla="*/ T0 w 26"/>
                  <a:gd name="T2" fmla="+- 0 5110 5064"/>
                  <a:gd name="T3" fmla="*/ 5110 h 46"/>
                  <a:gd name="T4" fmla="+- 0 10014 10012"/>
                  <a:gd name="T5" fmla="*/ T4 w 26"/>
                  <a:gd name="T6" fmla="+- 0 5107 5064"/>
                  <a:gd name="T7" fmla="*/ 5107 h 46"/>
                  <a:gd name="T8" fmla="+- 0 10014 10012"/>
                  <a:gd name="T9" fmla="*/ T8 w 26"/>
                  <a:gd name="T10" fmla="+- 0 5105 5064"/>
                  <a:gd name="T11" fmla="*/ 5105 h 46"/>
                  <a:gd name="T12" fmla="+- 0 10012 10012"/>
                  <a:gd name="T13" fmla="*/ T12 w 26"/>
                  <a:gd name="T14" fmla="+- 0 5105 5064"/>
                  <a:gd name="T15" fmla="*/ 5105 h 46"/>
                  <a:gd name="T16" fmla="+- 0 10012 10012"/>
                  <a:gd name="T17" fmla="*/ T16 w 26"/>
                  <a:gd name="T18" fmla="+- 0 5093 5064"/>
                  <a:gd name="T19" fmla="*/ 5093 h 46"/>
                  <a:gd name="T20" fmla="+- 0 10014 10012"/>
                  <a:gd name="T21" fmla="*/ T20 w 26"/>
                  <a:gd name="T22" fmla="+- 0 5090 5064"/>
                  <a:gd name="T23" fmla="*/ 5090 h 46"/>
                  <a:gd name="T24" fmla="+- 0 10014 10012"/>
                  <a:gd name="T25" fmla="*/ T24 w 26"/>
                  <a:gd name="T26" fmla="+- 0 5088 5064"/>
                  <a:gd name="T27" fmla="*/ 5088 h 46"/>
                  <a:gd name="T28" fmla="+- 0 10014 10012"/>
                  <a:gd name="T29" fmla="*/ T28 w 26"/>
                  <a:gd name="T30" fmla="+- 0 5086 5064"/>
                  <a:gd name="T31" fmla="*/ 5086 h 46"/>
                  <a:gd name="T32" fmla="+- 0 10017 10012"/>
                  <a:gd name="T33" fmla="*/ T32 w 26"/>
                  <a:gd name="T34" fmla="+- 0 5083 5064"/>
                  <a:gd name="T35" fmla="*/ 5083 h 46"/>
                  <a:gd name="T36" fmla="+- 0 10017 10012"/>
                  <a:gd name="T37" fmla="*/ T36 w 26"/>
                  <a:gd name="T38" fmla="+- 0 5081 5064"/>
                  <a:gd name="T39" fmla="*/ 5081 h 46"/>
                  <a:gd name="T40" fmla="+- 0 10019 10012"/>
                  <a:gd name="T41" fmla="*/ T40 w 26"/>
                  <a:gd name="T42" fmla="+- 0 5078 5064"/>
                  <a:gd name="T43" fmla="*/ 5078 h 46"/>
                  <a:gd name="T44" fmla="+- 0 10022 10012"/>
                  <a:gd name="T45" fmla="*/ T44 w 26"/>
                  <a:gd name="T46" fmla="+- 0 5076 5064"/>
                  <a:gd name="T47" fmla="*/ 5076 h 46"/>
                  <a:gd name="T48" fmla="+- 0 10024 10012"/>
                  <a:gd name="T49" fmla="*/ T48 w 26"/>
                  <a:gd name="T50" fmla="+- 0 5076 5064"/>
                  <a:gd name="T51" fmla="*/ 5076 h 46"/>
                  <a:gd name="T52" fmla="+- 0 10022 10012"/>
                  <a:gd name="T53" fmla="*/ T52 w 26"/>
                  <a:gd name="T54" fmla="+- 0 5074 5064"/>
                  <a:gd name="T55" fmla="*/ 5074 h 46"/>
                  <a:gd name="T56" fmla="+- 0 10022 10012"/>
                  <a:gd name="T57" fmla="*/ T56 w 26"/>
                  <a:gd name="T58" fmla="+- 0 5071 5064"/>
                  <a:gd name="T59" fmla="*/ 5071 h 46"/>
                  <a:gd name="T60" fmla="+- 0 10022 10012"/>
                  <a:gd name="T61" fmla="*/ T60 w 26"/>
                  <a:gd name="T62" fmla="+- 0 5069 5064"/>
                  <a:gd name="T63" fmla="*/ 5069 h 46"/>
                  <a:gd name="T64" fmla="+- 0 10022 10012"/>
                  <a:gd name="T65" fmla="*/ T64 w 26"/>
                  <a:gd name="T66" fmla="+- 0 5066 5064"/>
                  <a:gd name="T67" fmla="*/ 5066 h 46"/>
                  <a:gd name="T68" fmla="+- 0 10024 10012"/>
                  <a:gd name="T69" fmla="*/ T68 w 26"/>
                  <a:gd name="T70" fmla="+- 0 5066 5064"/>
                  <a:gd name="T71" fmla="*/ 5066 h 46"/>
                  <a:gd name="T72" fmla="+- 0 10024 10012"/>
                  <a:gd name="T73" fmla="*/ T72 w 26"/>
                  <a:gd name="T74" fmla="+- 0 5064 5064"/>
                  <a:gd name="T75" fmla="*/ 5064 h 46"/>
                  <a:gd name="T76" fmla="+- 0 10026 10012"/>
                  <a:gd name="T77" fmla="*/ T76 w 26"/>
                  <a:gd name="T78" fmla="+- 0 5064 5064"/>
                  <a:gd name="T79" fmla="*/ 5064 h 46"/>
                  <a:gd name="T80" fmla="+- 0 10029 10012"/>
                  <a:gd name="T81" fmla="*/ T80 w 26"/>
                  <a:gd name="T82" fmla="+- 0 5064 5064"/>
                  <a:gd name="T83" fmla="*/ 5064 h 46"/>
                  <a:gd name="T84" fmla="+- 0 10029 10012"/>
                  <a:gd name="T85" fmla="*/ T84 w 26"/>
                  <a:gd name="T86" fmla="+- 0 5066 5064"/>
                  <a:gd name="T87" fmla="*/ 5066 h 46"/>
                  <a:gd name="T88" fmla="+- 0 10031 10012"/>
                  <a:gd name="T89" fmla="*/ T88 w 26"/>
                  <a:gd name="T90" fmla="+- 0 5066 5064"/>
                  <a:gd name="T91" fmla="*/ 5066 h 46"/>
                  <a:gd name="T92" fmla="+- 0 10031 10012"/>
                  <a:gd name="T93" fmla="*/ T92 w 26"/>
                  <a:gd name="T94" fmla="+- 0 5069 5064"/>
                  <a:gd name="T95" fmla="*/ 5069 h 46"/>
                  <a:gd name="T96" fmla="+- 0 10031 10012"/>
                  <a:gd name="T97" fmla="*/ T96 w 26"/>
                  <a:gd name="T98" fmla="+- 0 5071 5064"/>
                  <a:gd name="T99" fmla="*/ 5071 h 46"/>
                  <a:gd name="T100" fmla="+- 0 10031 10012"/>
                  <a:gd name="T101" fmla="*/ T100 w 26"/>
                  <a:gd name="T102" fmla="+- 0 5074 5064"/>
                  <a:gd name="T103" fmla="*/ 5074 h 46"/>
                  <a:gd name="T104" fmla="+- 0 10029 10012"/>
                  <a:gd name="T105" fmla="*/ T104 w 26"/>
                  <a:gd name="T106" fmla="+- 0 5074 5064"/>
                  <a:gd name="T107" fmla="*/ 5074 h 46"/>
                  <a:gd name="T108" fmla="+- 0 10029 10012"/>
                  <a:gd name="T109" fmla="*/ T108 w 26"/>
                  <a:gd name="T110" fmla="+- 0 5076 5064"/>
                  <a:gd name="T111" fmla="*/ 5076 h 46"/>
                  <a:gd name="T112" fmla="+- 0 10031 10012"/>
                  <a:gd name="T113" fmla="*/ T112 w 26"/>
                  <a:gd name="T114" fmla="+- 0 5076 5064"/>
                  <a:gd name="T115" fmla="*/ 5076 h 46"/>
                  <a:gd name="T116" fmla="+- 0 10031 10012"/>
                  <a:gd name="T117" fmla="*/ T116 w 26"/>
                  <a:gd name="T118" fmla="+- 0 5078 5064"/>
                  <a:gd name="T119" fmla="*/ 5078 h 46"/>
                  <a:gd name="T120" fmla="+- 0 10034 10012"/>
                  <a:gd name="T121" fmla="*/ T120 w 26"/>
                  <a:gd name="T122" fmla="+- 0 5078 5064"/>
                  <a:gd name="T123" fmla="*/ 5078 h 46"/>
                  <a:gd name="T124" fmla="+- 0 10034 10012"/>
                  <a:gd name="T125" fmla="*/ T124 w 26"/>
                  <a:gd name="T126" fmla="+- 0 5081 5064"/>
                  <a:gd name="T127" fmla="*/ 5081 h 46"/>
                  <a:gd name="T128" fmla="+- 0 10036 10012"/>
                  <a:gd name="T129" fmla="*/ T128 w 26"/>
                  <a:gd name="T130" fmla="+- 0 5081 5064"/>
                  <a:gd name="T131" fmla="*/ 5081 h 46"/>
                  <a:gd name="T132" fmla="+- 0 10036 10012"/>
                  <a:gd name="T133" fmla="*/ T132 w 26"/>
                  <a:gd name="T134" fmla="+- 0 5083 5064"/>
                  <a:gd name="T135" fmla="*/ 5083 h 46"/>
                  <a:gd name="T136" fmla="+- 0 10036 10012"/>
                  <a:gd name="T137" fmla="*/ T136 w 26"/>
                  <a:gd name="T138" fmla="+- 0 5086 5064"/>
                  <a:gd name="T139" fmla="*/ 5086 h 46"/>
                  <a:gd name="T140" fmla="+- 0 10038 10012"/>
                  <a:gd name="T141" fmla="*/ T140 w 26"/>
                  <a:gd name="T142" fmla="+- 0 5086 5064"/>
                  <a:gd name="T143" fmla="*/ 5086 h 46"/>
                  <a:gd name="T144" fmla="+- 0 10038 10012"/>
                  <a:gd name="T145" fmla="*/ T144 w 26"/>
                  <a:gd name="T146" fmla="+- 0 5110 5064"/>
                  <a:gd name="T147" fmla="*/ 5110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26" h="46">
                    <a:moveTo>
                      <a:pt x="2" y="46"/>
                    </a:moveTo>
                    <a:lnTo>
                      <a:pt x="2" y="43"/>
                    </a:lnTo>
                    <a:lnTo>
                      <a:pt x="2" y="41"/>
                    </a:lnTo>
                    <a:lnTo>
                      <a:pt x="0" y="41"/>
                    </a:lnTo>
                    <a:lnTo>
                      <a:pt x="0" y="29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7" y="14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22" y="14"/>
                    </a:lnTo>
                    <a:lnTo>
                      <a:pt x="22" y="17"/>
                    </a:lnTo>
                    <a:lnTo>
                      <a:pt x="24" y="17"/>
                    </a:lnTo>
                    <a:lnTo>
                      <a:pt x="24" y="19"/>
                    </a:lnTo>
                    <a:lnTo>
                      <a:pt x="24" y="22"/>
                    </a:lnTo>
                    <a:lnTo>
                      <a:pt x="26" y="22"/>
                    </a:lnTo>
                    <a:lnTo>
                      <a:pt x="26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90" name="Group 12975"/>
            <p:cNvGrpSpPr>
              <a:grpSpLocks/>
            </p:cNvGrpSpPr>
            <p:nvPr/>
          </p:nvGrpSpPr>
          <p:grpSpPr bwMode="auto">
            <a:xfrm>
              <a:off x="10026" y="5131"/>
              <a:ext cx="14" cy="14"/>
              <a:chOff x="10026" y="5131"/>
              <a:chExt cx="14" cy="14"/>
            </a:xfrm>
          </p:grpSpPr>
          <p:sp>
            <p:nvSpPr>
              <p:cNvPr id="19565" name="Freeform 12976"/>
              <p:cNvSpPr>
                <a:spLocks/>
              </p:cNvSpPr>
              <p:nvPr/>
            </p:nvSpPr>
            <p:spPr bwMode="auto">
              <a:xfrm>
                <a:off x="10026" y="5131"/>
                <a:ext cx="14" cy="14"/>
              </a:xfrm>
              <a:custGeom>
                <a:avLst/>
                <a:gdLst>
                  <a:gd name="T0" fmla="+- 0 10026 10026"/>
                  <a:gd name="T1" fmla="*/ T0 w 14"/>
                  <a:gd name="T2" fmla="+- 0 5131 5131"/>
                  <a:gd name="T3" fmla="*/ 5131 h 14"/>
                  <a:gd name="T4" fmla="+- 0 10026 10026"/>
                  <a:gd name="T5" fmla="*/ T4 w 14"/>
                  <a:gd name="T6" fmla="+- 0 5146 5131"/>
                  <a:gd name="T7" fmla="*/ 5146 h 14"/>
                  <a:gd name="T8" fmla="+- 0 10041 10026"/>
                  <a:gd name="T9" fmla="*/ T8 w 14"/>
                  <a:gd name="T10" fmla="+- 0 5146 5131"/>
                  <a:gd name="T11" fmla="*/ 514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5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91" name="Group 12977"/>
            <p:cNvGrpSpPr>
              <a:grpSpLocks/>
            </p:cNvGrpSpPr>
            <p:nvPr/>
          </p:nvGrpSpPr>
          <p:grpSpPr bwMode="auto">
            <a:xfrm>
              <a:off x="9897" y="5256"/>
              <a:ext cx="48" cy="67"/>
              <a:chOff x="9897" y="5256"/>
              <a:chExt cx="48" cy="67"/>
            </a:xfrm>
          </p:grpSpPr>
          <p:sp>
            <p:nvSpPr>
              <p:cNvPr id="19564" name="Freeform 12978"/>
              <p:cNvSpPr>
                <a:spLocks/>
              </p:cNvSpPr>
              <p:nvPr/>
            </p:nvSpPr>
            <p:spPr bwMode="auto">
              <a:xfrm>
                <a:off x="9897" y="5256"/>
                <a:ext cx="48" cy="67"/>
              </a:xfrm>
              <a:custGeom>
                <a:avLst/>
                <a:gdLst>
                  <a:gd name="T0" fmla="+- 0 9909 9897"/>
                  <a:gd name="T1" fmla="*/ T0 w 48"/>
                  <a:gd name="T2" fmla="+- 0 5302 5256"/>
                  <a:gd name="T3" fmla="*/ 5302 h 67"/>
                  <a:gd name="T4" fmla="+- 0 9904 9897"/>
                  <a:gd name="T5" fmla="*/ T4 w 48"/>
                  <a:gd name="T6" fmla="+- 0 5304 5256"/>
                  <a:gd name="T7" fmla="*/ 5304 h 67"/>
                  <a:gd name="T8" fmla="+- 0 9899 9897"/>
                  <a:gd name="T9" fmla="*/ T8 w 48"/>
                  <a:gd name="T10" fmla="+- 0 5306 5256"/>
                  <a:gd name="T11" fmla="*/ 5306 h 67"/>
                  <a:gd name="T12" fmla="+- 0 9899 9897"/>
                  <a:gd name="T13" fmla="*/ T12 w 48"/>
                  <a:gd name="T14" fmla="+- 0 5311 5256"/>
                  <a:gd name="T15" fmla="*/ 5311 h 67"/>
                  <a:gd name="T16" fmla="+- 0 9899 9897"/>
                  <a:gd name="T17" fmla="*/ T16 w 48"/>
                  <a:gd name="T18" fmla="+- 0 5314 5256"/>
                  <a:gd name="T19" fmla="*/ 5314 h 67"/>
                  <a:gd name="T20" fmla="+- 0 9902 9897"/>
                  <a:gd name="T21" fmla="*/ T20 w 48"/>
                  <a:gd name="T22" fmla="+- 0 5318 5256"/>
                  <a:gd name="T23" fmla="*/ 5318 h 67"/>
                  <a:gd name="T24" fmla="+- 0 9906 9897"/>
                  <a:gd name="T25" fmla="*/ T24 w 48"/>
                  <a:gd name="T26" fmla="+- 0 5321 5256"/>
                  <a:gd name="T27" fmla="*/ 5321 h 67"/>
                  <a:gd name="T28" fmla="+- 0 9909 9897"/>
                  <a:gd name="T29" fmla="*/ T28 w 48"/>
                  <a:gd name="T30" fmla="+- 0 5323 5256"/>
                  <a:gd name="T31" fmla="*/ 5323 h 67"/>
                  <a:gd name="T32" fmla="+- 0 9935 9897"/>
                  <a:gd name="T33" fmla="*/ T32 w 48"/>
                  <a:gd name="T34" fmla="+- 0 5321 5256"/>
                  <a:gd name="T35" fmla="*/ 5321 h 67"/>
                  <a:gd name="T36" fmla="+- 0 9940 9897"/>
                  <a:gd name="T37" fmla="*/ T36 w 48"/>
                  <a:gd name="T38" fmla="+- 0 5321 5256"/>
                  <a:gd name="T39" fmla="*/ 5321 h 67"/>
                  <a:gd name="T40" fmla="+- 0 9942 9897"/>
                  <a:gd name="T41" fmla="*/ T40 w 48"/>
                  <a:gd name="T42" fmla="+- 0 5318 5256"/>
                  <a:gd name="T43" fmla="*/ 5318 h 67"/>
                  <a:gd name="T44" fmla="+- 0 9945 9897"/>
                  <a:gd name="T45" fmla="*/ T44 w 48"/>
                  <a:gd name="T46" fmla="+- 0 5316 5256"/>
                  <a:gd name="T47" fmla="*/ 5316 h 67"/>
                  <a:gd name="T48" fmla="+- 0 9945 9897"/>
                  <a:gd name="T49" fmla="*/ T48 w 48"/>
                  <a:gd name="T50" fmla="+- 0 5311 5256"/>
                  <a:gd name="T51" fmla="*/ 5311 h 67"/>
                  <a:gd name="T52" fmla="+- 0 9942 9897"/>
                  <a:gd name="T53" fmla="*/ T52 w 48"/>
                  <a:gd name="T54" fmla="+- 0 5306 5256"/>
                  <a:gd name="T55" fmla="*/ 5306 h 67"/>
                  <a:gd name="T56" fmla="+- 0 9940 9897"/>
                  <a:gd name="T57" fmla="*/ T56 w 48"/>
                  <a:gd name="T58" fmla="+- 0 5304 5256"/>
                  <a:gd name="T59" fmla="*/ 5304 h 67"/>
                  <a:gd name="T60" fmla="+- 0 9935 9897"/>
                  <a:gd name="T61" fmla="*/ T60 w 48"/>
                  <a:gd name="T62" fmla="+- 0 5302 5256"/>
                  <a:gd name="T63" fmla="*/ 5302 h 67"/>
                  <a:gd name="T64" fmla="+- 0 9933 9897"/>
                  <a:gd name="T65" fmla="*/ T64 w 48"/>
                  <a:gd name="T66" fmla="+- 0 5299 5256"/>
                  <a:gd name="T67" fmla="*/ 5299 h 67"/>
                  <a:gd name="T68" fmla="+- 0 9935 9897"/>
                  <a:gd name="T69" fmla="*/ T68 w 48"/>
                  <a:gd name="T70" fmla="+- 0 5297 5256"/>
                  <a:gd name="T71" fmla="*/ 5297 h 67"/>
                  <a:gd name="T72" fmla="+- 0 9935 9897"/>
                  <a:gd name="T73" fmla="*/ T72 w 48"/>
                  <a:gd name="T74" fmla="+- 0 5280 5256"/>
                  <a:gd name="T75" fmla="*/ 5280 h 67"/>
                  <a:gd name="T76" fmla="+- 0 9933 9897"/>
                  <a:gd name="T77" fmla="*/ T76 w 48"/>
                  <a:gd name="T78" fmla="+- 0 5278 5256"/>
                  <a:gd name="T79" fmla="*/ 5278 h 67"/>
                  <a:gd name="T80" fmla="+- 0 9930 9897"/>
                  <a:gd name="T81" fmla="*/ T80 w 48"/>
                  <a:gd name="T82" fmla="+- 0 5273 5256"/>
                  <a:gd name="T83" fmla="*/ 5273 h 67"/>
                  <a:gd name="T84" fmla="+- 0 9928 9897"/>
                  <a:gd name="T85" fmla="*/ T84 w 48"/>
                  <a:gd name="T86" fmla="+- 0 5270 5256"/>
                  <a:gd name="T87" fmla="*/ 5270 h 67"/>
                  <a:gd name="T88" fmla="+- 0 9926 9897"/>
                  <a:gd name="T89" fmla="*/ T88 w 48"/>
                  <a:gd name="T90" fmla="+- 0 5268 5256"/>
                  <a:gd name="T91" fmla="*/ 5268 h 67"/>
                  <a:gd name="T92" fmla="+- 0 9926 9897"/>
                  <a:gd name="T93" fmla="*/ T92 w 48"/>
                  <a:gd name="T94" fmla="+- 0 5263 5256"/>
                  <a:gd name="T95" fmla="*/ 5263 h 67"/>
                  <a:gd name="T96" fmla="+- 0 9926 9897"/>
                  <a:gd name="T97" fmla="*/ T96 w 48"/>
                  <a:gd name="T98" fmla="+- 0 5258 5256"/>
                  <a:gd name="T99" fmla="*/ 5258 h 67"/>
                  <a:gd name="T100" fmla="+- 0 9923 9897"/>
                  <a:gd name="T101" fmla="*/ T100 w 48"/>
                  <a:gd name="T102" fmla="+- 0 5256 5256"/>
                  <a:gd name="T103" fmla="*/ 5256 h 67"/>
                  <a:gd name="T104" fmla="+- 0 9918 9897"/>
                  <a:gd name="T105" fmla="*/ T104 w 48"/>
                  <a:gd name="T106" fmla="+- 0 5256 5256"/>
                  <a:gd name="T107" fmla="*/ 5256 h 67"/>
                  <a:gd name="T108" fmla="+- 0 9918 9897"/>
                  <a:gd name="T109" fmla="*/ T108 w 48"/>
                  <a:gd name="T110" fmla="+- 0 5261 5256"/>
                  <a:gd name="T111" fmla="*/ 5261 h 67"/>
                  <a:gd name="T112" fmla="+- 0 9918 9897"/>
                  <a:gd name="T113" fmla="*/ T112 w 48"/>
                  <a:gd name="T114" fmla="+- 0 5266 5256"/>
                  <a:gd name="T115" fmla="*/ 5266 h 67"/>
                  <a:gd name="T116" fmla="+- 0 9916 9897"/>
                  <a:gd name="T117" fmla="*/ T116 w 48"/>
                  <a:gd name="T118" fmla="+- 0 5268 5256"/>
                  <a:gd name="T119" fmla="*/ 5268 h 67"/>
                  <a:gd name="T120" fmla="+- 0 9914 9897"/>
                  <a:gd name="T121" fmla="*/ T120 w 48"/>
                  <a:gd name="T122" fmla="+- 0 5270 5256"/>
                  <a:gd name="T123" fmla="*/ 5270 h 67"/>
                  <a:gd name="T124" fmla="+- 0 9911 9897"/>
                  <a:gd name="T125" fmla="*/ T124 w 48"/>
                  <a:gd name="T126" fmla="+- 0 5275 5256"/>
                  <a:gd name="T127" fmla="*/ 5275 h 67"/>
                  <a:gd name="T128" fmla="+- 0 9909 9897"/>
                  <a:gd name="T129" fmla="*/ T128 w 48"/>
                  <a:gd name="T130" fmla="+- 0 5280 5256"/>
                  <a:gd name="T131" fmla="*/ 5280 h 67"/>
                  <a:gd name="T132" fmla="+- 0 9909 9897"/>
                  <a:gd name="T133" fmla="*/ T132 w 48"/>
                  <a:gd name="T134" fmla="+- 0 5299 5256"/>
                  <a:gd name="T135" fmla="*/ 5299 h 67"/>
                  <a:gd name="T136" fmla="+- 0 9911 9897"/>
                  <a:gd name="T137" fmla="*/ T136 w 48"/>
                  <a:gd name="T138" fmla="+- 0 5302 5256"/>
                  <a:gd name="T139" fmla="*/ 5302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8" h="67">
                    <a:moveTo>
                      <a:pt x="14" y="46"/>
                    </a:moveTo>
                    <a:lnTo>
                      <a:pt x="12" y="46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5" y="50"/>
                    </a:lnTo>
                    <a:lnTo>
                      <a:pt x="2" y="50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5"/>
                    </a:lnTo>
                    <a:lnTo>
                      <a:pt x="2" y="58"/>
                    </a:lnTo>
                    <a:lnTo>
                      <a:pt x="2" y="60"/>
                    </a:lnTo>
                    <a:lnTo>
                      <a:pt x="5" y="62"/>
                    </a:lnTo>
                    <a:lnTo>
                      <a:pt x="7" y="65"/>
                    </a:lnTo>
                    <a:lnTo>
                      <a:pt x="9" y="65"/>
                    </a:lnTo>
                    <a:lnTo>
                      <a:pt x="12" y="65"/>
                    </a:lnTo>
                    <a:lnTo>
                      <a:pt x="12" y="67"/>
                    </a:lnTo>
                    <a:lnTo>
                      <a:pt x="36" y="67"/>
                    </a:lnTo>
                    <a:lnTo>
                      <a:pt x="38" y="65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3" y="62"/>
                    </a:lnTo>
                    <a:lnTo>
                      <a:pt x="45" y="62"/>
                    </a:lnTo>
                    <a:lnTo>
                      <a:pt x="45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5" y="50"/>
                    </a:lnTo>
                    <a:lnTo>
                      <a:pt x="43" y="50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8" y="43"/>
                    </a:lnTo>
                    <a:lnTo>
                      <a:pt x="38" y="41"/>
                    </a:lnTo>
                    <a:lnTo>
                      <a:pt x="38" y="38"/>
                    </a:lnTo>
                    <a:lnTo>
                      <a:pt x="38" y="24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3" y="17"/>
                    </a:lnTo>
                    <a:lnTo>
                      <a:pt x="33" y="14"/>
                    </a:lnTo>
                    <a:lnTo>
                      <a:pt x="31" y="14"/>
                    </a:lnTo>
                    <a:lnTo>
                      <a:pt x="31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5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7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43"/>
                    </a:lnTo>
                    <a:lnTo>
                      <a:pt x="14" y="43"/>
                    </a:lnTo>
                    <a:lnTo>
                      <a:pt x="14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92" name="Group 12979"/>
            <p:cNvGrpSpPr>
              <a:grpSpLocks/>
            </p:cNvGrpSpPr>
            <p:nvPr/>
          </p:nvGrpSpPr>
          <p:grpSpPr bwMode="auto">
            <a:xfrm>
              <a:off x="9921" y="5323"/>
              <a:ext cx="17" cy="14"/>
              <a:chOff x="9921" y="5323"/>
              <a:chExt cx="17" cy="14"/>
            </a:xfrm>
          </p:grpSpPr>
          <p:sp>
            <p:nvSpPr>
              <p:cNvPr id="19563" name="Freeform 12980"/>
              <p:cNvSpPr>
                <a:spLocks/>
              </p:cNvSpPr>
              <p:nvPr/>
            </p:nvSpPr>
            <p:spPr bwMode="auto">
              <a:xfrm>
                <a:off x="9921" y="5323"/>
                <a:ext cx="17" cy="14"/>
              </a:xfrm>
              <a:custGeom>
                <a:avLst/>
                <a:gdLst>
                  <a:gd name="T0" fmla="+- 0 9921 9921"/>
                  <a:gd name="T1" fmla="*/ T0 w 17"/>
                  <a:gd name="T2" fmla="+- 0 5323 5323"/>
                  <a:gd name="T3" fmla="*/ 5323 h 14"/>
                  <a:gd name="T4" fmla="+- 0 9921 9921"/>
                  <a:gd name="T5" fmla="*/ T4 w 17"/>
                  <a:gd name="T6" fmla="+- 0 5338 5323"/>
                  <a:gd name="T7" fmla="*/ 5338 h 14"/>
                  <a:gd name="T8" fmla="+- 0 9938 9921"/>
                  <a:gd name="T9" fmla="*/ T8 w 17"/>
                  <a:gd name="T10" fmla="+- 0 5338 5323"/>
                  <a:gd name="T11" fmla="*/ 533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93" name="Group 12981"/>
            <p:cNvGrpSpPr>
              <a:grpSpLocks/>
            </p:cNvGrpSpPr>
            <p:nvPr/>
          </p:nvGrpSpPr>
          <p:grpSpPr bwMode="auto">
            <a:xfrm>
              <a:off x="9585" y="5249"/>
              <a:ext cx="48" cy="70"/>
              <a:chOff x="9585" y="5249"/>
              <a:chExt cx="48" cy="70"/>
            </a:xfrm>
          </p:grpSpPr>
          <p:sp>
            <p:nvSpPr>
              <p:cNvPr id="19562" name="Freeform 12982"/>
              <p:cNvSpPr>
                <a:spLocks/>
              </p:cNvSpPr>
              <p:nvPr/>
            </p:nvSpPr>
            <p:spPr bwMode="auto">
              <a:xfrm>
                <a:off x="9585" y="5249"/>
                <a:ext cx="48" cy="70"/>
              </a:xfrm>
              <a:custGeom>
                <a:avLst/>
                <a:gdLst>
                  <a:gd name="T0" fmla="+- 0 9597 9585"/>
                  <a:gd name="T1" fmla="*/ T0 w 48"/>
                  <a:gd name="T2" fmla="+- 0 5297 5249"/>
                  <a:gd name="T3" fmla="*/ 5297 h 70"/>
                  <a:gd name="T4" fmla="+- 0 9592 9585"/>
                  <a:gd name="T5" fmla="*/ T4 w 48"/>
                  <a:gd name="T6" fmla="+- 0 5297 5249"/>
                  <a:gd name="T7" fmla="*/ 5297 h 70"/>
                  <a:gd name="T8" fmla="+- 0 9587 9585"/>
                  <a:gd name="T9" fmla="*/ T8 w 48"/>
                  <a:gd name="T10" fmla="+- 0 5299 5249"/>
                  <a:gd name="T11" fmla="*/ 5299 h 70"/>
                  <a:gd name="T12" fmla="+- 0 9585 9585"/>
                  <a:gd name="T13" fmla="*/ T12 w 48"/>
                  <a:gd name="T14" fmla="+- 0 5302 5249"/>
                  <a:gd name="T15" fmla="*/ 5302 h 70"/>
                  <a:gd name="T16" fmla="+- 0 9585 9585"/>
                  <a:gd name="T17" fmla="*/ T16 w 48"/>
                  <a:gd name="T18" fmla="+- 0 5306 5249"/>
                  <a:gd name="T19" fmla="*/ 5306 h 70"/>
                  <a:gd name="T20" fmla="+- 0 9587 9585"/>
                  <a:gd name="T21" fmla="*/ T20 w 48"/>
                  <a:gd name="T22" fmla="+- 0 5309 5249"/>
                  <a:gd name="T23" fmla="*/ 5309 h 70"/>
                  <a:gd name="T24" fmla="+- 0 9590 9585"/>
                  <a:gd name="T25" fmla="*/ T24 w 48"/>
                  <a:gd name="T26" fmla="+- 0 5311 5249"/>
                  <a:gd name="T27" fmla="*/ 5311 h 70"/>
                  <a:gd name="T28" fmla="+- 0 9592 9585"/>
                  <a:gd name="T29" fmla="*/ T28 w 48"/>
                  <a:gd name="T30" fmla="+- 0 5314 5249"/>
                  <a:gd name="T31" fmla="*/ 5314 h 70"/>
                  <a:gd name="T32" fmla="+- 0 9597 9585"/>
                  <a:gd name="T33" fmla="*/ T32 w 48"/>
                  <a:gd name="T34" fmla="+- 0 5316 5249"/>
                  <a:gd name="T35" fmla="*/ 5316 h 70"/>
                  <a:gd name="T36" fmla="+- 0 9602 9585"/>
                  <a:gd name="T37" fmla="*/ T36 w 48"/>
                  <a:gd name="T38" fmla="+- 0 5316 5249"/>
                  <a:gd name="T39" fmla="*/ 5316 h 70"/>
                  <a:gd name="T40" fmla="+- 0 9604 9585"/>
                  <a:gd name="T41" fmla="*/ T40 w 48"/>
                  <a:gd name="T42" fmla="+- 0 5318 5249"/>
                  <a:gd name="T43" fmla="*/ 5318 h 70"/>
                  <a:gd name="T44" fmla="+- 0 9616 9585"/>
                  <a:gd name="T45" fmla="*/ T44 w 48"/>
                  <a:gd name="T46" fmla="+- 0 5316 5249"/>
                  <a:gd name="T47" fmla="*/ 5316 h 70"/>
                  <a:gd name="T48" fmla="+- 0 9621 9585"/>
                  <a:gd name="T49" fmla="*/ T48 w 48"/>
                  <a:gd name="T50" fmla="+- 0 5316 5249"/>
                  <a:gd name="T51" fmla="*/ 5316 h 70"/>
                  <a:gd name="T52" fmla="+- 0 9626 9585"/>
                  <a:gd name="T53" fmla="*/ T52 w 48"/>
                  <a:gd name="T54" fmla="+- 0 5314 5249"/>
                  <a:gd name="T55" fmla="*/ 5314 h 70"/>
                  <a:gd name="T56" fmla="+- 0 9628 9585"/>
                  <a:gd name="T57" fmla="*/ T56 w 48"/>
                  <a:gd name="T58" fmla="+- 0 5311 5249"/>
                  <a:gd name="T59" fmla="*/ 5311 h 70"/>
                  <a:gd name="T60" fmla="+- 0 9630 9585"/>
                  <a:gd name="T61" fmla="*/ T60 w 48"/>
                  <a:gd name="T62" fmla="+- 0 5309 5249"/>
                  <a:gd name="T63" fmla="*/ 5309 h 70"/>
                  <a:gd name="T64" fmla="+- 0 9633 9585"/>
                  <a:gd name="T65" fmla="*/ T64 w 48"/>
                  <a:gd name="T66" fmla="+- 0 5306 5249"/>
                  <a:gd name="T67" fmla="*/ 5306 h 70"/>
                  <a:gd name="T68" fmla="+- 0 9630 9585"/>
                  <a:gd name="T69" fmla="*/ T68 w 48"/>
                  <a:gd name="T70" fmla="+- 0 5302 5249"/>
                  <a:gd name="T71" fmla="*/ 5302 h 70"/>
                  <a:gd name="T72" fmla="+- 0 9628 9585"/>
                  <a:gd name="T73" fmla="*/ T72 w 48"/>
                  <a:gd name="T74" fmla="+- 0 5299 5249"/>
                  <a:gd name="T75" fmla="*/ 5299 h 70"/>
                  <a:gd name="T76" fmla="+- 0 9623 9585"/>
                  <a:gd name="T77" fmla="*/ T76 w 48"/>
                  <a:gd name="T78" fmla="+- 0 5297 5249"/>
                  <a:gd name="T79" fmla="*/ 5297 h 70"/>
                  <a:gd name="T80" fmla="+- 0 9621 9585"/>
                  <a:gd name="T81" fmla="*/ T80 w 48"/>
                  <a:gd name="T82" fmla="+- 0 5294 5249"/>
                  <a:gd name="T83" fmla="*/ 5294 h 70"/>
                  <a:gd name="T84" fmla="+- 0 9621 9585"/>
                  <a:gd name="T85" fmla="*/ T84 w 48"/>
                  <a:gd name="T86" fmla="+- 0 5290 5249"/>
                  <a:gd name="T87" fmla="*/ 5290 h 70"/>
                  <a:gd name="T88" fmla="+- 0 9623 9585"/>
                  <a:gd name="T89" fmla="*/ T88 w 48"/>
                  <a:gd name="T90" fmla="+- 0 5285 5249"/>
                  <a:gd name="T91" fmla="*/ 5285 h 70"/>
                  <a:gd name="T92" fmla="+- 0 9623 9585"/>
                  <a:gd name="T93" fmla="*/ T92 w 48"/>
                  <a:gd name="T94" fmla="+- 0 5280 5249"/>
                  <a:gd name="T95" fmla="*/ 5280 h 70"/>
                  <a:gd name="T96" fmla="+- 0 9621 9585"/>
                  <a:gd name="T97" fmla="*/ T96 w 48"/>
                  <a:gd name="T98" fmla="+- 0 5275 5249"/>
                  <a:gd name="T99" fmla="*/ 5275 h 70"/>
                  <a:gd name="T100" fmla="+- 0 9621 9585"/>
                  <a:gd name="T101" fmla="*/ T100 w 48"/>
                  <a:gd name="T102" fmla="+- 0 5270 5249"/>
                  <a:gd name="T103" fmla="*/ 5270 h 70"/>
                  <a:gd name="T104" fmla="+- 0 9618 9585"/>
                  <a:gd name="T105" fmla="*/ T104 w 48"/>
                  <a:gd name="T106" fmla="+- 0 5266 5249"/>
                  <a:gd name="T107" fmla="*/ 5266 h 70"/>
                  <a:gd name="T108" fmla="+- 0 9616 9585"/>
                  <a:gd name="T109" fmla="*/ T108 w 48"/>
                  <a:gd name="T110" fmla="+- 0 5263 5249"/>
                  <a:gd name="T111" fmla="*/ 5263 h 70"/>
                  <a:gd name="T112" fmla="+- 0 9614 9585"/>
                  <a:gd name="T113" fmla="*/ T112 w 48"/>
                  <a:gd name="T114" fmla="+- 0 5261 5249"/>
                  <a:gd name="T115" fmla="*/ 5261 h 70"/>
                  <a:gd name="T116" fmla="+- 0 9614 9585"/>
                  <a:gd name="T117" fmla="*/ T116 w 48"/>
                  <a:gd name="T118" fmla="+- 0 5261 5249"/>
                  <a:gd name="T119" fmla="*/ 5261 h 70"/>
                  <a:gd name="T120" fmla="+- 0 9614 9585"/>
                  <a:gd name="T121" fmla="*/ T120 w 48"/>
                  <a:gd name="T122" fmla="+- 0 5256 5249"/>
                  <a:gd name="T123" fmla="*/ 5256 h 70"/>
                  <a:gd name="T124" fmla="+- 0 9614 9585"/>
                  <a:gd name="T125" fmla="*/ T124 w 48"/>
                  <a:gd name="T126" fmla="+- 0 5251 5249"/>
                  <a:gd name="T127" fmla="*/ 5251 h 70"/>
                  <a:gd name="T128" fmla="+- 0 9611 9585"/>
                  <a:gd name="T129" fmla="*/ T128 w 48"/>
                  <a:gd name="T130" fmla="+- 0 5249 5249"/>
                  <a:gd name="T131" fmla="*/ 5249 h 70"/>
                  <a:gd name="T132" fmla="+- 0 9606 9585"/>
                  <a:gd name="T133" fmla="*/ T132 w 48"/>
                  <a:gd name="T134" fmla="+- 0 5249 5249"/>
                  <a:gd name="T135" fmla="*/ 5249 h 70"/>
                  <a:gd name="T136" fmla="+- 0 9604 9585"/>
                  <a:gd name="T137" fmla="*/ T136 w 48"/>
                  <a:gd name="T138" fmla="+- 0 5251 5249"/>
                  <a:gd name="T139" fmla="*/ 5251 h 70"/>
                  <a:gd name="T140" fmla="+- 0 9604 9585"/>
                  <a:gd name="T141" fmla="*/ T140 w 48"/>
                  <a:gd name="T142" fmla="+- 0 5256 5249"/>
                  <a:gd name="T143" fmla="*/ 5256 h 70"/>
                  <a:gd name="T144" fmla="+- 0 9606 9585"/>
                  <a:gd name="T145" fmla="*/ T144 w 48"/>
                  <a:gd name="T146" fmla="+- 0 5258 5249"/>
                  <a:gd name="T147" fmla="*/ 5258 h 70"/>
                  <a:gd name="T148" fmla="+- 0 9604 9585"/>
                  <a:gd name="T149" fmla="*/ T148 w 48"/>
                  <a:gd name="T150" fmla="+- 0 5261 5249"/>
                  <a:gd name="T151" fmla="*/ 5261 h 70"/>
                  <a:gd name="T152" fmla="+- 0 9602 9585"/>
                  <a:gd name="T153" fmla="*/ T152 w 48"/>
                  <a:gd name="T154" fmla="+- 0 5263 5249"/>
                  <a:gd name="T155" fmla="*/ 5263 h 70"/>
                  <a:gd name="T156" fmla="+- 0 9599 9585"/>
                  <a:gd name="T157" fmla="*/ T156 w 48"/>
                  <a:gd name="T158" fmla="+- 0 5266 5249"/>
                  <a:gd name="T159" fmla="*/ 5266 h 70"/>
                  <a:gd name="T160" fmla="+- 0 9599 9585"/>
                  <a:gd name="T161" fmla="*/ T160 w 48"/>
                  <a:gd name="T162" fmla="+- 0 5270 5249"/>
                  <a:gd name="T163" fmla="*/ 5270 h 70"/>
                  <a:gd name="T164" fmla="+- 0 9597 9585"/>
                  <a:gd name="T165" fmla="*/ T164 w 48"/>
                  <a:gd name="T166" fmla="+- 0 5282 5249"/>
                  <a:gd name="T167" fmla="*/ 5282 h 70"/>
                  <a:gd name="T168" fmla="+- 0 9597 9585"/>
                  <a:gd name="T169" fmla="*/ T168 w 48"/>
                  <a:gd name="T170" fmla="+- 0 5285 5249"/>
                  <a:gd name="T171" fmla="*/ 5285 h 70"/>
                  <a:gd name="T172" fmla="+- 0 9597 9585"/>
                  <a:gd name="T173" fmla="*/ T172 w 48"/>
                  <a:gd name="T174" fmla="+- 0 5290 5249"/>
                  <a:gd name="T175" fmla="*/ 5290 h 70"/>
                  <a:gd name="T176" fmla="+- 0 9597 9585"/>
                  <a:gd name="T177" fmla="*/ T176 w 48"/>
                  <a:gd name="T178" fmla="+- 0 5294 5249"/>
                  <a:gd name="T179" fmla="*/ 529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</a:cxnLst>
                <a:rect l="0" t="0" r="r" b="b"/>
                <a:pathLst>
                  <a:path w="48" h="70">
                    <a:moveTo>
                      <a:pt x="12" y="45"/>
                    </a:moveTo>
                    <a:lnTo>
                      <a:pt x="12" y="48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5" y="50"/>
                    </a:lnTo>
                    <a:lnTo>
                      <a:pt x="2" y="50"/>
                    </a:lnTo>
                    <a:lnTo>
                      <a:pt x="2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5" y="62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9" y="67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7" y="67"/>
                    </a:lnTo>
                    <a:lnTo>
                      <a:pt x="17" y="69"/>
                    </a:lnTo>
                    <a:lnTo>
                      <a:pt x="19" y="69"/>
                    </a:lnTo>
                    <a:lnTo>
                      <a:pt x="31" y="69"/>
                    </a:lnTo>
                    <a:lnTo>
                      <a:pt x="31" y="67"/>
                    </a:lnTo>
                    <a:lnTo>
                      <a:pt x="33" y="67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3" y="62"/>
                    </a:lnTo>
                    <a:lnTo>
                      <a:pt x="45" y="62"/>
                    </a:lnTo>
                    <a:lnTo>
                      <a:pt x="45" y="60"/>
                    </a:lnTo>
                    <a:lnTo>
                      <a:pt x="48" y="60"/>
                    </a:lnTo>
                    <a:lnTo>
                      <a:pt x="48" y="57"/>
                    </a:lnTo>
                    <a:lnTo>
                      <a:pt x="48" y="55"/>
                    </a:lnTo>
                    <a:lnTo>
                      <a:pt x="45" y="53"/>
                    </a:lnTo>
                    <a:lnTo>
                      <a:pt x="45" y="50"/>
                    </a:lnTo>
                    <a:lnTo>
                      <a:pt x="43" y="50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8" y="33"/>
                    </a:lnTo>
                    <a:lnTo>
                      <a:pt x="38" y="31"/>
                    </a:lnTo>
                    <a:lnTo>
                      <a:pt x="36" y="29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6" y="21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19" y="2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7"/>
                    </a:lnTo>
                    <a:lnTo>
                      <a:pt x="14" y="17"/>
                    </a:lnTo>
                    <a:lnTo>
                      <a:pt x="14" y="19"/>
                    </a:lnTo>
                    <a:lnTo>
                      <a:pt x="14" y="21"/>
                    </a:lnTo>
                    <a:lnTo>
                      <a:pt x="12" y="21"/>
                    </a:lnTo>
                    <a:lnTo>
                      <a:pt x="12" y="33"/>
                    </a:lnTo>
                    <a:lnTo>
                      <a:pt x="9" y="33"/>
                    </a:lnTo>
                    <a:lnTo>
                      <a:pt x="12" y="36"/>
                    </a:lnTo>
                    <a:lnTo>
                      <a:pt x="12" y="38"/>
                    </a:lnTo>
                    <a:lnTo>
                      <a:pt x="12" y="41"/>
                    </a:lnTo>
                    <a:lnTo>
                      <a:pt x="12" y="43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94" name="Group 12983"/>
            <p:cNvGrpSpPr>
              <a:grpSpLocks/>
            </p:cNvGrpSpPr>
            <p:nvPr/>
          </p:nvGrpSpPr>
          <p:grpSpPr bwMode="auto">
            <a:xfrm>
              <a:off x="9609" y="5318"/>
              <a:ext cx="17" cy="12"/>
              <a:chOff x="9609" y="5318"/>
              <a:chExt cx="17" cy="12"/>
            </a:xfrm>
          </p:grpSpPr>
          <p:sp>
            <p:nvSpPr>
              <p:cNvPr id="19561" name="Freeform 12984"/>
              <p:cNvSpPr>
                <a:spLocks/>
              </p:cNvSpPr>
              <p:nvPr/>
            </p:nvSpPr>
            <p:spPr bwMode="auto">
              <a:xfrm>
                <a:off x="9609" y="5318"/>
                <a:ext cx="17" cy="12"/>
              </a:xfrm>
              <a:custGeom>
                <a:avLst/>
                <a:gdLst>
                  <a:gd name="T0" fmla="+- 0 9609 9609"/>
                  <a:gd name="T1" fmla="*/ T0 w 17"/>
                  <a:gd name="T2" fmla="+- 0 5318 5318"/>
                  <a:gd name="T3" fmla="*/ 5318 h 12"/>
                  <a:gd name="T4" fmla="+- 0 9609 9609"/>
                  <a:gd name="T5" fmla="*/ T4 w 17"/>
                  <a:gd name="T6" fmla="+- 0 5330 5318"/>
                  <a:gd name="T7" fmla="*/ 5330 h 12"/>
                  <a:gd name="T8" fmla="+- 0 9626 9609"/>
                  <a:gd name="T9" fmla="*/ T8 w 17"/>
                  <a:gd name="T10" fmla="+- 0 5330 5318"/>
                  <a:gd name="T11" fmla="*/ 5330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95" name="Group 12985"/>
            <p:cNvGrpSpPr>
              <a:grpSpLocks/>
            </p:cNvGrpSpPr>
            <p:nvPr/>
          </p:nvGrpSpPr>
          <p:grpSpPr bwMode="auto">
            <a:xfrm>
              <a:off x="9729" y="5333"/>
              <a:ext cx="48" cy="24"/>
              <a:chOff x="9729" y="5333"/>
              <a:chExt cx="48" cy="24"/>
            </a:xfrm>
          </p:grpSpPr>
          <p:sp>
            <p:nvSpPr>
              <p:cNvPr id="19560" name="Freeform 12986"/>
              <p:cNvSpPr>
                <a:spLocks/>
              </p:cNvSpPr>
              <p:nvPr/>
            </p:nvSpPr>
            <p:spPr bwMode="auto">
              <a:xfrm>
                <a:off x="9729" y="5333"/>
                <a:ext cx="48" cy="24"/>
              </a:xfrm>
              <a:custGeom>
                <a:avLst/>
                <a:gdLst>
                  <a:gd name="T0" fmla="+- 0 9743 9729"/>
                  <a:gd name="T1" fmla="*/ T0 w 48"/>
                  <a:gd name="T2" fmla="+- 0 5333 5333"/>
                  <a:gd name="T3" fmla="*/ 5333 h 24"/>
                  <a:gd name="T4" fmla="+- 0 9741 9729"/>
                  <a:gd name="T5" fmla="*/ T4 w 48"/>
                  <a:gd name="T6" fmla="+- 0 5335 5333"/>
                  <a:gd name="T7" fmla="*/ 5335 h 24"/>
                  <a:gd name="T8" fmla="+- 0 9738 9729"/>
                  <a:gd name="T9" fmla="*/ T8 w 48"/>
                  <a:gd name="T10" fmla="+- 0 5335 5333"/>
                  <a:gd name="T11" fmla="*/ 5335 h 24"/>
                  <a:gd name="T12" fmla="+- 0 9736 9729"/>
                  <a:gd name="T13" fmla="*/ T12 w 48"/>
                  <a:gd name="T14" fmla="+- 0 5335 5333"/>
                  <a:gd name="T15" fmla="*/ 5335 h 24"/>
                  <a:gd name="T16" fmla="+- 0 9736 9729"/>
                  <a:gd name="T17" fmla="*/ T16 w 48"/>
                  <a:gd name="T18" fmla="+- 0 5338 5333"/>
                  <a:gd name="T19" fmla="*/ 5338 h 24"/>
                  <a:gd name="T20" fmla="+- 0 9734 9729"/>
                  <a:gd name="T21" fmla="*/ T20 w 48"/>
                  <a:gd name="T22" fmla="+- 0 5338 5333"/>
                  <a:gd name="T23" fmla="*/ 5338 h 24"/>
                  <a:gd name="T24" fmla="+- 0 9731 9729"/>
                  <a:gd name="T25" fmla="*/ T24 w 48"/>
                  <a:gd name="T26" fmla="+- 0 5340 5333"/>
                  <a:gd name="T27" fmla="*/ 5340 h 24"/>
                  <a:gd name="T28" fmla="+- 0 9731 9729"/>
                  <a:gd name="T29" fmla="*/ T28 w 48"/>
                  <a:gd name="T30" fmla="+- 0 5342 5333"/>
                  <a:gd name="T31" fmla="*/ 5342 h 24"/>
                  <a:gd name="T32" fmla="+- 0 9729 9729"/>
                  <a:gd name="T33" fmla="*/ T32 w 48"/>
                  <a:gd name="T34" fmla="+- 0 5342 5333"/>
                  <a:gd name="T35" fmla="*/ 5342 h 24"/>
                  <a:gd name="T36" fmla="+- 0 9729 9729"/>
                  <a:gd name="T37" fmla="*/ T36 w 48"/>
                  <a:gd name="T38" fmla="+- 0 5345 5333"/>
                  <a:gd name="T39" fmla="*/ 5345 h 24"/>
                  <a:gd name="T40" fmla="+- 0 9729 9729"/>
                  <a:gd name="T41" fmla="*/ T40 w 48"/>
                  <a:gd name="T42" fmla="+- 0 5347 5333"/>
                  <a:gd name="T43" fmla="*/ 5347 h 24"/>
                  <a:gd name="T44" fmla="+- 0 9731 9729"/>
                  <a:gd name="T45" fmla="*/ T44 w 48"/>
                  <a:gd name="T46" fmla="+- 0 5347 5333"/>
                  <a:gd name="T47" fmla="*/ 5347 h 24"/>
                  <a:gd name="T48" fmla="+- 0 9731 9729"/>
                  <a:gd name="T49" fmla="*/ T48 w 48"/>
                  <a:gd name="T50" fmla="+- 0 5350 5333"/>
                  <a:gd name="T51" fmla="*/ 5350 h 24"/>
                  <a:gd name="T52" fmla="+- 0 9734 9729"/>
                  <a:gd name="T53" fmla="*/ T52 w 48"/>
                  <a:gd name="T54" fmla="+- 0 5350 5333"/>
                  <a:gd name="T55" fmla="*/ 5350 h 24"/>
                  <a:gd name="T56" fmla="+- 0 9734 9729"/>
                  <a:gd name="T57" fmla="*/ T56 w 48"/>
                  <a:gd name="T58" fmla="+- 0 5352 5333"/>
                  <a:gd name="T59" fmla="*/ 5352 h 24"/>
                  <a:gd name="T60" fmla="+- 0 9736 9729"/>
                  <a:gd name="T61" fmla="*/ T60 w 48"/>
                  <a:gd name="T62" fmla="+- 0 5352 5333"/>
                  <a:gd name="T63" fmla="*/ 5352 h 24"/>
                  <a:gd name="T64" fmla="+- 0 9736 9729"/>
                  <a:gd name="T65" fmla="*/ T64 w 48"/>
                  <a:gd name="T66" fmla="+- 0 5354 5333"/>
                  <a:gd name="T67" fmla="*/ 5354 h 24"/>
                  <a:gd name="T68" fmla="+- 0 9738 9729"/>
                  <a:gd name="T69" fmla="*/ T68 w 48"/>
                  <a:gd name="T70" fmla="+- 0 5354 5333"/>
                  <a:gd name="T71" fmla="*/ 5354 h 24"/>
                  <a:gd name="T72" fmla="+- 0 9741 9729"/>
                  <a:gd name="T73" fmla="*/ T72 w 48"/>
                  <a:gd name="T74" fmla="+- 0 5354 5333"/>
                  <a:gd name="T75" fmla="*/ 5354 h 24"/>
                  <a:gd name="T76" fmla="+- 0 9743 9729"/>
                  <a:gd name="T77" fmla="*/ T76 w 48"/>
                  <a:gd name="T78" fmla="+- 0 5354 5333"/>
                  <a:gd name="T79" fmla="*/ 5354 h 24"/>
                  <a:gd name="T80" fmla="+- 0 9746 9729"/>
                  <a:gd name="T81" fmla="*/ T80 w 48"/>
                  <a:gd name="T82" fmla="+- 0 5357 5333"/>
                  <a:gd name="T83" fmla="*/ 5357 h 24"/>
                  <a:gd name="T84" fmla="+- 0 9748 9729"/>
                  <a:gd name="T85" fmla="*/ T84 w 48"/>
                  <a:gd name="T86" fmla="+- 0 5357 5333"/>
                  <a:gd name="T87" fmla="*/ 5357 h 24"/>
                  <a:gd name="T88" fmla="+- 0 9760 9729"/>
                  <a:gd name="T89" fmla="*/ T88 w 48"/>
                  <a:gd name="T90" fmla="+- 0 5357 5333"/>
                  <a:gd name="T91" fmla="*/ 5357 h 24"/>
                  <a:gd name="T92" fmla="+- 0 9762 9729"/>
                  <a:gd name="T93" fmla="*/ T92 w 48"/>
                  <a:gd name="T94" fmla="+- 0 5354 5333"/>
                  <a:gd name="T95" fmla="*/ 5354 h 24"/>
                  <a:gd name="T96" fmla="+- 0 9765 9729"/>
                  <a:gd name="T97" fmla="*/ T96 w 48"/>
                  <a:gd name="T98" fmla="+- 0 5354 5333"/>
                  <a:gd name="T99" fmla="*/ 5354 h 24"/>
                  <a:gd name="T100" fmla="+- 0 9767 9729"/>
                  <a:gd name="T101" fmla="*/ T100 w 48"/>
                  <a:gd name="T102" fmla="+- 0 5354 5333"/>
                  <a:gd name="T103" fmla="*/ 5354 h 24"/>
                  <a:gd name="T104" fmla="+- 0 9770 9729"/>
                  <a:gd name="T105" fmla="*/ T104 w 48"/>
                  <a:gd name="T106" fmla="+- 0 5354 5333"/>
                  <a:gd name="T107" fmla="*/ 5354 h 24"/>
                  <a:gd name="T108" fmla="+- 0 9770 9729"/>
                  <a:gd name="T109" fmla="*/ T108 w 48"/>
                  <a:gd name="T110" fmla="+- 0 5352 5333"/>
                  <a:gd name="T111" fmla="*/ 5352 h 24"/>
                  <a:gd name="T112" fmla="+- 0 9772 9729"/>
                  <a:gd name="T113" fmla="*/ T112 w 48"/>
                  <a:gd name="T114" fmla="+- 0 5352 5333"/>
                  <a:gd name="T115" fmla="*/ 5352 h 24"/>
                  <a:gd name="T116" fmla="+- 0 9774 9729"/>
                  <a:gd name="T117" fmla="*/ T116 w 48"/>
                  <a:gd name="T118" fmla="+- 0 5350 5333"/>
                  <a:gd name="T119" fmla="*/ 5350 h 24"/>
                  <a:gd name="T120" fmla="+- 0 9777 9729"/>
                  <a:gd name="T121" fmla="*/ T120 w 48"/>
                  <a:gd name="T122" fmla="+- 0 5347 5333"/>
                  <a:gd name="T123" fmla="*/ 5347 h 24"/>
                  <a:gd name="T124" fmla="+- 0 9777 9729"/>
                  <a:gd name="T125" fmla="*/ T124 w 48"/>
                  <a:gd name="T126" fmla="+- 0 5345 5333"/>
                  <a:gd name="T127" fmla="*/ 5345 h 24"/>
                  <a:gd name="T128" fmla="+- 0 9777 9729"/>
                  <a:gd name="T129" fmla="*/ T128 w 48"/>
                  <a:gd name="T130" fmla="+- 0 5342 5333"/>
                  <a:gd name="T131" fmla="*/ 5342 h 24"/>
                  <a:gd name="T132" fmla="+- 0 9774 9729"/>
                  <a:gd name="T133" fmla="*/ T132 w 48"/>
                  <a:gd name="T134" fmla="+- 0 5340 5333"/>
                  <a:gd name="T135" fmla="*/ 5340 h 24"/>
                  <a:gd name="T136" fmla="+- 0 9774 9729"/>
                  <a:gd name="T137" fmla="*/ T136 w 48"/>
                  <a:gd name="T138" fmla="+- 0 5338 5333"/>
                  <a:gd name="T139" fmla="*/ 5338 h 24"/>
                  <a:gd name="T140" fmla="+- 0 9772 9729"/>
                  <a:gd name="T141" fmla="*/ T140 w 48"/>
                  <a:gd name="T142" fmla="+- 0 5338 5333"/>
                  <a:gd name="T143" fmla="*/ 5338 h 24"/>
                  <a:gd name="T144" fmla="+- 0 9770 9729"/>
                  <a:gd name="T145" fmla="*/ T144 w 48"/>
                  <a:gd name="T146" fmla="+- 0 5338 5333"/>
                  <a:gd name="T147" fmla="*/ 5338 h 24"/>
                  <a:gd name="T148" fmla="+- 0 9770 9729"/>
                  <a:gd name="T149" fmla="*/ T148 w 48"/>
                  <a:gd name="T150" fmla="+- 0 5335 5333"/>
                  <a:gd name="T151" fmla="*/ 5335 h 24"/>
                  <a:gd name="T152" fmla="+- 0 9767 9729"/>
                  <a:gd name="T153" fmla="*/ T152 w 48"/>
                  <a:gd name="T154" fmla="+- 0 5335 5333"/>
                  <a:gd name="T155" fmla="*/ 5335 h 24"/>
                  <a:gd name="T156" fmla="+- 0 9765 9729"/>
                  <a:gd name="T157" fmla="*/ T156 w 48"/>
                  <a:gd name="T158" fmla="+- 0 5335 5333"/>
                  <a:gd name="T159" fmla="*/ 5335 h 24"/>
                  <a:gd name="T160" fmla="+- 0 9765 9729"/>
                  <a:gd name="T161" fmla="*/ T160 w 48"/>
                  <a:gd name="T162" fmla="+- 0 5333 5333"/>
                  <a:gd name="T163" fmla="*/ 5333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48" h="24">
                    <a:moveTo>
                      <a:pt x="14" y="0"/>
                    </a:moveTo>
                    <a:lnTo>
                      <a:pt x="12" y="2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9" y="21"/>
                    </a:lnTo>
                    <a:lnTo>
                      <a:pt x="12" y="21"/>
                    </a:lnTo>
                    <a:lnTo>
                      <a:pt x="14" y="21"/>
                    </a:lnTo>
                    <a:lnTo>
                      <a:pt x="17" y="24"/>
                    </a:lnTo>
                    <a:lnTo>
                      <a:pt x="19" y="24"/>
                    </a:lnTo>
                    <a:lnTo>
                      <a:pt x="31" y="24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41" y="21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5" y="17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8" y="9"/>
                    </a:lnTo>
                    <a:lnTo>
                      <a:pt x="45" y="7"/>
                    </a:lnTo>
                    <a:lnTo>
                      <a:pt x="45" y="5"/>
                    </a:lnTo>
                    <a:lnTo>
                      <a:pt x="43" y="5"/>
                    </a:lnTo>
                    <a:lnTo>
                      <a:pt x="41" y="5"/>
                    </a:lnTo>
                    <a:lnTo>
                      <a:pt x="41" y="2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6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96" name="Group 12987"/>
            <p:cNvGrpSpPr>
              <a:grpSpLocks/>
            </p:cNvGrpSpPr>
            <p:nvPr/>
          </p:nvGrpSpPr>
          <p:grpSpPr bwMode="auto">
            <a:xfrm>
              <a:off x="9741" y="5287"/>
              <a:ext cx="26" cy="48"/>
              <a:chOff x="9741" y="5287"/>
              <a:chExt cx="26" cy="48"/>
            </a:xfrm>
          </p:grpSpPr>
          <p:sp>
            <p:nvSpPr>
              <p:cNvPr id="19559" name="Freeform 12988"/>
              <p:cNvSpPr>
                <a:spLocks/>
              </p:cNvSpPr>
              <p:nvPr/>
            </p:nvSpPr>
            <p:spPr bwMode="auto">
              <a:xfrm>
                <a:off x="9741" y="5287"/>
                <a:ext cx="26" cy="48"/>
              </a:xfrm>
              <a:custGeom>
                <a:avLst/>
                <a:gdLst>
                  <a:gd name="T0" fmla="+- 0 9765 9741"/>
                  <a:gd name="T1" fmla="*/ T0 w 26"/>
                  <a:gd name="T2" fmla="+- 0 5335 5287"/>
                  <a:gd name="T3" fmla="*/ 5335 h 48"/>
                  <a:gd name="T4" fmla="+- 0 9765 9741"/>
                  <a:gd name="T5" fmla="*/ T4 w 26"/>
                  <a:gd name="T6" fmla="+- 0 5333 5287"/>
                  <a:gd name="T7" fmla="*/ 5333 h 48"/>
                  <a:gd name="T8" fmla="+- 0 9765 9741"/>
                  <a:gd name="T9" fmla="*/ T8 w 26"/>
                  <a:gd name="T10" fmla="+- 0 5330 5287"/>
                  <a:gd name="T11" fmla="*/ 5330 h 48"/>
                  <a:gd name="T12" fmla="+- 0 9767 9741"/>
                  <a:gd name="T13" fmla="*/ T12 w 26"/>
                  <a:gd name="T14" fmla="+- 0 5330 5287"/>
                  <a:gd name="T15" fmla="*/ 5330 h 48"/>
                  <a:gd name="T16" fmla="+- 0 9767 9741"/>
                  <a:gd name="T17" fmla="*/ T16 w 26"/>
                  <a:gd name="T18" fmla="+- 0 5314 5287"/>
                  <a:gd name="T19" fmla="*/ 5314 h 48"/>
                  <a:gd name="T20" fmla="+- 0 9765 9741"/>
                  <a:gd name="T21" fmla="*/ T20 w 26"/>
                  <a:gd name="T22" fmla="+- 0 5314 5287"/>
                  <a:gd name="T23" fmla="*/ 5314 h 48"/>
                  <a:gd name="T24" fmla="+- 0 9765 9741"/>
                  <a:gd name="T25" fmla="*/ T24 w 26"/>
                  <a:gd name="T26" fmla="+- 0 5311 5287"/>
                  <a:gd name="T27" fmla="*/ 5311 h 48"/>
                  <a:gd name="T28" fmla="+- 0 9765 9741"/>
                  <a:gd name="T29" fmla="*/ T28 w 26"/>
                  <a:gd name="T30" fmla="+- 0 5309 5287"/>
                  <a:gd name="T31" fmla="*/ 5309 h 48"/>
                  <a:gd name="T32" fmla="+- 0 9762 9741"/>
                  <a:gd name="T33" fmla="*/ T32 w 26"/>
                  <a:gd name="T34" fmla="+- 0 5306 5287"/>
                  <a:gd name="T35" fmla="*/ 5306 h 48"/>
                  <a:gd name="T36" fmla="+- 0 9762 9741"/>
                  <a:gd name="T37" fmla="*/ T36 w 26"/>
                  <a:gd name="T38" fmla="+- 0 5304 5287"/>
                  <a:gd name="T39" fmla="*/ 5304 h 48"/>
                  <a:gd name="T40" fmla="+- 0 9760 9741"/>
                  <a:gd name="T41" fmla="*/ T40 w 26"/>
                  <a:gd name="T42" fmla="+- 0 5304 5287"/>
                  <a:gd name="T43" fmla="*/ 5304 h 48"/>
                  <a:gd name="T44" fmla="+- 0 9760 9741"/>
                  <a:gd name="T45" fmla="*/ T44 w 26"/>
                  <a:gd name="T46" fmla="+- 0 5302 5287"/>
                  <a:gd name="T47" fmla="*/ 5302 h 48"/>
                  <a:gd name="T48" fmla="+- 0 9758 9741"/>
                  <a:gd name="T49" fmla="*/ T48 w 26"/>
                  <a:gd name="T50" fmla="+- 0 5302 5287"/>
                  <a:gd name="T51" fmla="*/ 5302 h 48"/>
                  <a:gd name="T52" fmla="+- 0 9758 9741"/>
                  <a:gd name="T53" fmla="*/ T52 w 26"/>
                  <a:gd name="T54" fmla="+- 0 5299 5287"/>
                  <a:gd name="T55" fmla="*/ 5299 h 48"/>
                  <a:gd name="T56" fmla="+- 0 9755 9741"/>
                  <a:gd name="T57" fmla="*/ T56 w 26"/>
                  <a:gd name="T58" fmla="+- 0 5299 5287"/>
                  <a:gd name="T59" fmla="*/ 5299 h 48"/>
                  <a:gd name="T60" fmla="+- 0 9758 9741"/>
                  <a:gd name="T61" fmla="*/ T60 w 26"/>
                  <a:gd name="T62" fmla="+- 0 5299 5287"/>
                  <a:gd name="T63" fmla="*/ 5299 h 48"/>
                  <a:gd name="T64" fmla="+- 0 9758 9741"/>
                  <a:gd name="T65" fmla="*/ T64 w 26"/>
                  <a:gd name="T66" fmla="+- 0 5297 5287"/>
                  <a:gd name="T67" fmla="*/ 5297 h 48"/>
                  <a:gd name="T68" fmla="+- 0 9758 9741"/>
                  <a:gd name="T69" fmla="*/ T68 w 26"/>
                  <a:gd name="T70" fmla="+- 0 5294 5287"/>
                  <a:gd name="T71" fmla="*/ 5294 h 48"/>
                  <a:gd name="T72" fmla="+- 0 9758 9741"/>
                  <a:gd name="T73" fmla="*/ T72 w 26"/>
                  <a:gd name="T74" fmla="+- 0 5292 5287"/>
                  <a:gd name="T75" fmla="*/ 5292 h 48"/>
                  <a:gd name="T76" fmla="+- 0 9758 9741"/>
                  <a:gd name="T77" fmla="*/ T76 w 26"/>
                  <a:gd name="T78" fmla="+- 0 5290 5287"/>
                  <a:gd name="T79" fmla="*/ 5290 h 48"/>
                  <a:gd name="T80" fmla="+- 0 9755 9741"/>
                  <a:gd name="T81" fmla="*/ T80 w 26"/>
                  <a:gd name="T82" fmla="+- 0 5290 5287"/>
                  <a:gd name="T83" fmla="*/ 5290 h 48"/>
                  <a:gd name="T84" fmla="+- 0 9755 9741"/>
                  <a:gd name="T85" fmla="*/ T84 w 26"/>
                  <a:gd name="T86" fmla="+- 0 5287 5287"/>
                  <a:gd name="T87" fmla="*/ 5287 h 48"/>
                  <a:gd name="T88" fmla="+- 0 9753 9741"/>
                  <a:gd name="T89" fmla="*/ T88 w 26"/>
                  <a:gd name="T90" fmla="+- 0 5287 5287"/>
                  <a:gd name="T91" fmla="*/ 5287 h 48"/>
                  <a:gd name="T92" fmla="+- 0 9750 9741"/>
                  <a:gd name="T93" fmla="*/ T92 w 26"/>
                  <a:gd name="T94" fmla="+- 0 5290 5287"/>
                  <a:gd name="T95" fmla="*/ 5290 h 48"/>
                  <a:gd name="T96" fmla="+- 0 9750 9741"/>
                  <a:gd name="T97" fmla="*/ T96 w 26"/>
                  <a:gd name="T98" fmla="+- 0 5292 5287"/>
                  <a:gd name="T99" fmla="*/ 5292 h 48"/>
                  <a:gd name="T100" fmla="+- 0 9748 9741"/>
                  <a:gd name="T101" fmla="*/ T100 w 26"/>
                  <a:gd name="T102" fmla="+- 0 5292 5287"/>
                  <a:gd name="T103" fmla="*/ 5292 h 48"/>
                  <a:gd name="T104" fmla="+- 0 9748 9741"/>
                  <a:gd name="T105" fmla="*/ T104 w 26"/>
                  <a:gd name="T106" fmla="+- 0 5294 5287"/>
                  <a:gd name="T107" fmla="*/ 5294 h 48"/>
                  <a:gd name="T108" fmla="+- 0 9748 9741"/>
                  <a:gd name="T109" fmla="*/ T108 w 26"/>
                  <a:gd name="T110" fmla="+- 0 5297 5287"/>
                  <a:gd name="T111" fmla="*/ 5297 h 48"/>
                  <a:gd name="T112" fmla="+- 0 9750 9741"/>
                  <a:gd name="T113" fmla="*/ T112 w 26"/>
                  <a:gd name="T114" fmla="+- 0 5297 5287"/>
                  <a:gd name="T115" fmla="*/ 5297 h 48"/>
                  <a:gd name="T116" fmla="+- 0 9750 9741"/>
                  <a:gd name="T117" fmla="*/ T116 w 26"/>
                  <a:gd name="T118" fmla="+- 0 5299 5287"/>
                  <a:gd name="T119" fmla="*/ 5299 h 48"/>
                  <a:gd name="T120" fmla="+- 0 9750 9741"/>
                  <a:gd name="T121" fmla="*/ T120 w 26"/>
                  <a:gd name="T122" fmla="+- 0 5302 5287"/>
                  <a:gd name="T123" fmla="*/ 5302 h 48"/>
                  <a:gd name="T124" fmla="+- 0 9748 9741"/>
                  <a:gd name="T125" fmla="*/ T124 w 26"/>
                  <a:gd name="T126" fmla="+- 0 5302 5287"/>
                  <a:gd name="T127" fmla="*/ 5302 h 48"/>
                  <a:gd name="T128" fmla="+- 0 9746 9741"/>
                  <a:gd name="T129" fmla="*/ T128 w 26"/>
                  <a:gd name="T130" fmla="+- 0 5302 5287"/>
                  <a:gd name="T131" fmla="*/ 5302 h 48"/>
                  <a:gd name="T132" fmla="+- 0 9746 9741"/>
                  <a:gd name="T133" fmla="*/ T132 w 26"/>
                  <a:gd name="T134" fmla="+- 0 5304 5287"/>
                  <a:gd name="T135" fmla="*/ 5304 h 48"/>
                  <a:gd name="T136" fmla="+- 0 9746 9741"/>
                  <a:gd name="T137" fmla="*/ T136 w 26"/>
                  <a:gd name="T138" fmla="+- 0 5306 5287"/>
                  <a:gd name="T139" fmla="*/ 5306 h 48"/>
                  <a:gd name="T140" fmla="+- 0 9743 9741"/>
                  <a:gd name="T141" fmla="*/ T140 w 26"/>
                  <a:gd name="T142" fmla="+- 0 5306 5287"/>
                  <a:gd name="T143" fmla="*/ 5306 h 48"/>
                  <a:gd name="T144" fmla="+- 0 9743 9741"/>
                  <a:gd name="T145" fmla="*/ T144 w 26"/>
                  <a:gd name="T146" fmla="+- 0 5309 5287"/>
                  <a:gd name="T147" fmla="*/ 5309 h 48"/>
                  <a:gd name="T148" fmla="+- 0 9743 9741"/>
                  <a:gd name="T149" fmla="*/ T148 w 26"/>
                  <a:gd name="T150" fmla="+- 0 5311 5287"/>
                  <a:gd name="T151" fmla="*/ 5311 h 48"/>
                  <a:gd name="T152" fmla="+- 0 9741 9741"/>
                  <a:gd name="T153" fmla="*/ T152 w 26"/>
                  <a:gd name="T154" fmla="+- 0 5311 5287"/>
                  <a:gd name="T155" fmla="*/ 5311 h 48"/>
                  <a:gd name="T156" fmla="+- 0 9741 9741"/>
                  <a:gd name="T157" fmla="*/ T156 w 26"/>
                  <a:gd name="T158" fmla="+- 0 5314 5287"/>
                  <a:gd name="T159" fmla="*/ 5314 h 48"/>
                  <a:gd name="T160" fmla="+- 0 9741 9741"/>
                  <a:gd name="T161" fmla="*/ T160 w 26"/>
                  <a:gd name="T162" fmla="+- 0 5316 5287"/>
                  <a:gd name="T163" fmla="*/ 5316 h 48"/>
                  <a:gd name="T164" fmla="+- 0 9741 9741"/>
                  <a:gd name="T165" fmla="*/ T164 w 26"/>
                  <a:gd name="T166" fmla="+- 0 5333 5287"/>
                  <a:gd name="T167" fmla="*/ 5333 h 48"/>
                  <a:gd name="T168" fmla="+- 0 9743 9741"/>
                  <a:gd name="T169" fmla="*/ T168 w 26"/>
                  <a:gd name="T170" fmla="+- 0 5333 5287"/>
                  <a:gd name="T171" fmla="*/ 5333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</a:cxnLst>
                <a:rect l="0" t="0" r="r" b="b"/>
                <a:pathLst>
                  <a:path w="26" h="48">
                    <a:moveTo>
                      <a:pt x="24" y="48"/>
                    </a:moveTo>
                    <a:lnTo>
                      <a:pt x="24" y="46"/>
                    </a:lnTo>
                    <a:lnTo>
                      <a:pt x="24" y="43"/>
                    </a:lnTo>
                    <a:lnTo>
                      <a:pt x="26" y="43"/>
                    </a:lnTo>
                    <a:lnTo>
                      <a:pt x="26" y="27"/>
                    </a:lnTo>
                    <a:lnTo>
                      <a:pt x="24" y="27"/>
                    </a:lnTo>
                    <a:lnTo>
                      <a:pt x="24" y="24"/>
                    </a:lnTo>
                    <a:lnTo>
                      <a:pt x="24" y="22"/>
                    </a:lnTo>
                    <a:lnTo>
                      <a:pt x="21" y="19"/>
                    </a:lnTo>
                    <a:lnTo>
                      <a:pt x="21" y="17"/>
                    </a:lnTo>
                    <a:lnTo>
                      <a:pt x="19" y="17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7" y="12"/>
                    </a:lnTo>
                    <a:lnTo>
                      <a:pt x="14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2" y="19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46"/>
                    </a:lnTo>
                    <a:lnTo>
                      <a:pt x="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97" name="Group 12989"/>
            <p:cNvGrpSpPr>
              <a:grpSpLocks/>
            </p:cNvGrpSpPr>
            <p:nvPr/>
          </p:nvGrpSpPr>
          <p:grpSpPr bwMode="auto">
            <a:xfrm>
              <a:off x="9753" y="5357"/>
              <a:ext cx="17" cy="12"/>
              <a:chOff x="9753" y="5357"/>
              <a:chExt cx="17" cy="12"/>
            </a:xfrm>
          </p:grpSpPr>
          <p:sp>
            <p:nvSpPr>
              <p:cNvPr id="19558" name="Freeform 12990"/>
              <p:cNvSpPr>
                <a:spLocks/>
              </p:cNvSpPr>
              <p:nvPr/>
            </p:nvSpPr>
            <p:spPr bwMode="auto">
              <a:xfrm>
                <a:off x="9753" y="5357"/>
                <a:ext cx="17" cy="12"/>
              </a:xfrm>
              <a:custGeom>
                <a:avLst/>
                <a:gdLst>
                  <a:gd name="T0" fmla="+- 0 9753 9753"/>
                  <a:gd name="T1" fmla="*/ T0 w 17"/>
                  <a:gd name="T2" fmla="+- 0 5357 5357"/>
                  <a:gd name="T3" fmla="*/ 5357 h 12"/>
                  <a:gd name="T4" fmla="+- 0 9753 9753"/>
                  <a:gd name="T5" fmla="*/ T4 w 17"/>
                  <a:gd name="T6" fmla="+- 0 5369 5357"/>
                  <a:gd name="T7" fmla="*/ 5369 h 12"/>
                  <a:gd name="T8" fmla="+- 0 9770 9753"/>
                  <a:gd name="T9" fmla="*/ T8 w 17"/>
                  <a:gd name="T10" fmla="+- 0 5369 5357"/>
                  <a:gd name="T11" fmla="*/ 5369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98" name="Group 12991"/>
            <p:cNvGrpSpPr>
              <a:grpSpLocks/>
            </p:cNvGrpSpPr>
            <p:nvPr/>
          </p:nvGrpSpPr>
          <p:grpSpPr bwMode="auto">
            <a:xfrm>
              <a:off x="10053" y="3962"/>
              <a:ext cx="46" cy="67"/>
              <a:chOff x="10053" y="3962"/>
              <a:chExt cx="46" cy="67"/>
            </a:xfrm>
          </p:grpSpPr>
          <p:sp>
            <p:nvSpPr>
              <p:cNvPr id="19557" name="Freeform 12992"/>
              <p:cNvSpPr>
                <a:spLocks/>
              </p:cNvSpPr>
              <p:nvPr/>
            </p:nvSpPr>
            <p:spPr bwMode="auto">
              <a:xfrm>
                <a:off x="10053" y="3962"/>
                <a:ext cx="46" cy="67"/>
              </a:xfrm>
              <a:custGeom>
                <a:avLst/>
                <a:gdLst>
                  <a:gd name="T0" fmla="+- 0 10062 10053"/>
                  <a:gd name="T1" fmla="*/ T0 w 46"/>
                  <a:gd name="T2" fmla="+- 0 4008 3962"/>
                  <a:gd name="T3" fmla="*/ 4008 h 67"/>
                  <a:gd name="T4" fmla="+- 0 10060 10053"/>
                  <a:gd name="T5" fmla="*/ T4 w 46"/>
                  <a:gd name="T6" fmla="+- 0 4010 3962"/>
                  <a:gd name="T7" fmla="*/ 4010 h 67"/>
                  <a:gd name="T8" fmla="+- 0 10055 10053"/>
                  <a:gd name="T9" fmla="*/ T8 w 46"/>
                  <a:gd name="T10" fmla="+- 0 4013 3962"/>
                  <a:gd name="T11" fmla="*/ 4013 h 67"/>
                  <a:gd name="T12" fmla="+- 0 10053 10053"/>
                  <a:gd name="T13" fmla="*/ T12 w 46"/>
                  <a:gd name="T14" fmla="+- 0 4018 3962"/>
                  <a:gd name="T15" fmla="*/ 4018 h 67"/>
                  <a:gd name="T16" fmla="+- 0 10053 10053"/>
                  <a:gd name="T17" fmla="*/ T16 w 46"/>
                  <a:gd name="T18" fmla="+- 0 4022 3962"/>
                  <a:gd name="T19" fmla="*/ 4022 h 67"/>
                  <a:gd name="T20" fmla="+- 0 10058 10053"/>
                  <a:gd name="T21" fmla="*/ T20 w 46"/>
                  <a:gd name="T22" fmla="+- 0 4025 3962"/>
                  <a:gd name="T23" fmla="*/ 4025 h 67"/>
                  <a:gd name="T24" fmla="+- 0 10060 10053"/>
                  <a:gd name="T25" fmla="*/ T24 w 46"/>
                  <a:gd name="T26" fmla="+- 0 4027 3962"/>
                  <a:gd name="T27" fmla="*/ 4027 h 67"/>
                  <a:gd name="T28" fmla="+- 0 10065 10053"/>
                  <a:gd name="T29" fmla="*/ T28 w 46"/>
                  <a:gd name="T30" fmla="+- 0 4030 3962"/>
                  <a:gd name="T31" fmla="*/ 4030 h 67"/>
                  <a:gd name="T32" fmla="+- 0 10089 10053"/>
                  <a:gd name="T33" fmla="*/ T32 w 46"/>
                  <a:gd name="T34" fmla="+- 0 4030 3962"/>
                  <a:gd name="T35" fmla="*/ 4030 h 67"/>
                  <a:gd name="T36" fmla="+- 0 10094 10053"/>
                  <a:gd name="T37" fmla="*/ T36 w 46"/>
                  <a:gd name="T38" fmla="+- 0 4027 3962"/>
                  <a:gd name="T39" fmla="*/ 4027 h 67"/>
                  <a:gd name="T40" fmla="+- 0 10098 10053"/>
                  <a:gd name="T41" fmla="*/ T40 w 46"/>
                  <a:gd name="T42" fmla="+- 0 4022 3962"/>
                  <a:gd name="T43" fmla="*/ 4022 h 67"/>
                  <a:gd name="T44" fmla="+- 0 10098 10053"/>
                  <a:gd name="T45" fmla="*/ T44 w 46"/>
                  <a:gd name="T46" fmla="+- 0 4018 3962"/>
                  <a:gd name="T47" fmla="*/ 4018 h 67"/>
                  <a:gd name="T48" fmla="+- 0 10096 10053"/>
                  <a:gd name="T49" fmla="*/ T48 w 46"/>
                  <a:gd name="T50" fmla="+- 0 4013 3962"/>
                  <a:gd name="T51" fmla="*/ 4013 h 67"/>
                  <a:gd name="T52" fmla="+- 0 10091 10053"/>
                  <a:gd name="T53" fmla="*/ T52 w 46"/>
                  <a:gd name="T54" fmla="+- 0 4010 3962"/>
                  <a:gd name="T55" fmla="*/ 4010 h 67"/>
                  <a:gd name="T56" fmla="+- 0 10086 10053"/>
                  <a:gd name="T57" fmla="*/ T56 w 46"/>
                  <a:gd name="T58" fmla="+- 0 4008 3962"/>
                  <a:gd name="T59" fmla="*/ 4008 h 67"/>
                  <a:gd name="T60" fmla="+- 0 10089 10053"/>
                  <a:gd name="T61" fmla="*/ T60 w 46"/>
                  <a:gd name="T62" fmla="+- 0 4003 3962"/>
                  <a:gd name="T63" fmla="*/ 4003 h 67"/>
                  <a:gd name="T64" fmla="+- 0 10086 10053"/>
                  <a:gd name="T65" fmla="*/ T64 w 46"/>
                  <a:gd name="T66" fmla="+- 0 3984 3962"/>
                  <a:gd name="T67" fmla="*/ 3984 h 67"/>
                  <a:gd name="T68" fmla="+- 0 10086 10053"/>
                  <a:gd name="T69" fmla="*/ T68 w 46"/>
                  <a:gd name="T70" fmla="+- 0 3979 3962"/>
                  <a:gd name="T71" fmla="*/ 3979 h 67"/>
                  <a:gd name="T72" fmla="+- 0 10084 10053"/>
                  <a:gd name="T73" fmla="*/ T72 w 46"/>
                  <a:gd name="T74" fmla="+- 0 3977 3962"/>
                  <a:gd name="T75" fmla="*/ 3977 h 67"/>
                  <a:gd name="T76" fmla="+- 0 10082 10053"/>
                  <a:gd name="T77" fmla="*/ T76 w 46"/>
                  <a:gd name="T78" fmla="+- 0 3974 3962"/>
                  <a:gd name="T79" fmla="*/ 3974 h 67"/>
                  <a:gd name="T80" fmla="+- 0 10079 10053"/>
                  <a:gd name="T81" fmla="*/ T80 w 46"/>
                  <a:gd name="T82" fmla="+- 0 3972 3962"/>
                  <a:gd name="T83" fmla="*/ 3972 h 67"/>
                  <a:gd name="T84" fmla="+- 0 10082 10053"/>
                  <a:gd name="T85" fmla="*/ T84 w 46"/>
                  <a:gd name="T86" fmla="+- 0 3967 3962"/>
                  <a:gd name="T87" fmla="*/ 3967 h 67"/>
                  <a:gd name="T88" fmla="+- 0 10079 10053"/>
                  <a:gd name="T89" fmla="*/ T88 w 46"/>
                  <a:gd name="T90" fmla="+- 0 3962 3962"/>
                  <a:gd name="T91" fmla="*/ 3962 h 67"/>
                  <a:gd name="T92" fmla="+- 0 10074 10053"/>
                  <a:gd name="T93" fmla="*/ T92 w 46"/>
                  <a:gd name="T94" fmla="+- 0 3962 3962"/>
                  <a:gd name="T95" fmla="*/ 3962 h 67"/>
                  <a:gd name="T96" fmla="+- 0 10072 10053"/>
                  <a:gd name="T97" fmla="*/ T96 w 46"/>
                  <a:gd name="T98" fmla="+- 0 3967 3962"/>
                  <a:gd name="T99" fmla="*/ 3967 h 67"/>
                  <a:gd name="T100" fmla="+- 0 10072 10053"/>
                  <a:gd name="T101" fmla="*/ T100 w 46"/>
                  <a:gd name="T102" fmla="+- 0 3972 3962"/>
                  <a:gd name="T103" fmla="*/ 3972 h 67"/>
                  <a:gd name="T104" fmla="+- 0 10074 10053"/>
                  <a:gd name="T105" fmla="*/ T104 w 46"/>
                  <a:gd name="T106" fmla="+- 0 3974 3962"/>
                  <a:gd name="T107" fmla="*/ 3974 h 67"/>
                  <a:gd name="T108" fmla="+- 0 10070 10053"/>
                  <a:gd name="T109" fmla="*/ T108 w 46"/>
                  <a:gd name="T110" fmla="+- 0 3977 3962"/>
                  <a:gd name="T111" fmla="*/ 3977 h 67"/>
                  <a:gd name="T112" fmla="+- 0 10067 10053"/>
                  <a:gd name="T113" fmla="*/ T112 w 46"/>
                  <a:gd name="T114" fmla="+- 0 3982 3962"/>
                  <a:gd name="T115" fmla="*/ 3982 h 67"/>
                  <a:gd name="T116" fmla="+- 0 10065 10053"/>
                  <a:gd name="T117" fmla="*/ T116 w 46"/>
                  <a:gd name="T118" fmla="+- 0 3984 3962"/>
                  <a:gd name="T119" fmla="*/ 3984 h 67"/>
                  <a:gd name="T120" fmla="+- 0 10062 10053"/>
                  <a:gd name="T121" fmla="*/ T120 w 46"/>
                  <a:gd name="T122" fmla="+- 0 3989 3962"/>
                  <a:gd name="T123" fmla="*/ 3989 h 67"/>
                  <a:gd name="T124" fmla="+- 0 10062 10053"/>
                  <a:gd name="T125" fmla="*/ T124 w 46"/>
                  <a:gd name="T126" fmla="+- 0 4006 3962"/>
                  <a:gd name="T127" fmla="*/ 4006 h 67"/>
                  <a:gd name="T128" fmla="+- 0 10065 10053"/>
                  <a:gd name="T129" fmla="*/ T128 w 46"/>
                  <a:gd name="T130" fmla="+- 0 4008 3962"/>
                  <a:gd name="T131" fmla="*/ 4008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6" h="67">
                    <a:moveTo>
                      <a:pt x="12" y="46"/>
                    </a:moveTo>
                    <a:lnTo>
                      <a:pt x="9" y="46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3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9" y="68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36" y="68"/>
                    </a:lnTo>
                    <a:lnTo>
                      <a:pt x="38" y="65"/>
                    </a:lnTo>
                    <a:lnTo>
                      <a:pt x="41" y="65"/>
                    </a:lnTo>
                    <a:lnTo>
                      <a:pt x="43" y="63"/>
                    </a:lnTo>
                    <a:lnTo>
                      <a:pt x="45" y="60"/>
                    </a:lnTo>
                    <a:lnTo>
                      <a:pt x="45" y="58"/>
                    </a:lnTo>
                    <a:lnTo>
                      <a:pt x="45" y="56"/>
                    </a:lnTo>
                    <a:lnTo>
                      <a:pt x="45" y="53"/>
                    </a:lnTo>
                    <a:lnTo>
                      <a:pt x="43" y="51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6"/>
                    </a:lnTo>
                    <a:lnTo>
                      <a:pt x="33" y="46"/>
                    </a:lnTo>
                    <a:lnTo>
                      <a:pt x="36" y="44"/>
                    </a:lnTo>
                    <a:lnTo>
                      <a:pt x="36" y="41"/>
                    </a:lnTo>
                    <a:lnTo>
                      <a:pt x="36" y="24"/>
                    </a:lnTo>
                    <a:lnTo>
                      <a:pt x="33" y="22"/>
                    </a:lnTo>
                    <a:lnTo>
                      <a:pt x="33" y="20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9" y="8"/>
                    </a:lnTo>
                    <a:lnTo>
                      <a:pt x="29" y="5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7" y="15"/>
                    </a:lnTo>
                    <a:lnTo>
                      <a:pt x="14" y="17"/>
                    </a:lnTo>
                    <a:lnTo>
                      <a:pt x="14" y="20"/>
                    </a:lnTo>
                    <a:lnTo>
                      <a:pt x="12" y="20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9" y="27"/>
                    </a:lnTo>
                    <a:lnTo>
                      <a:pt x="9" y="29"/>
                    </a:lnTo>
                    <a:lnTo>
                      <a:pt x="9" y="44"/>
                    </a:lnTo>
                    <a:lnTo>
                      <a:pt x="12" y="44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299" name="Group 12993"/>
            <p:cNvGrpSpPr>
              <a:grpSpLocks/>
            </p:cNvGrpSpPr>
            <p:nvPr/>
          </p:nvGrpSpPr>
          <p:grpSpPr bwMode="auto">
            <a:xfrm>
              <a:off x="10077" y="4030"/>
              <a:ext cx="14" cy="14"/>
              <a:chOff x="10077" y="4030"/>
              <a:chExt cx="14" cy="14"/>
            </a:xfrm>
          </p:grpSpPr>
          <p:sp>
            <p:nvSpPr>
              <p:cNvPr id="19556" name="Freeform 12994"/>
              <p:cNvSpPr>
                <a:spLocks/>
              </p:cNvSpPr>
              <p:nvPr/>
            </p:nvSpPr>
            <p:spPr bwMode="auto">
              <a:xfrm>
                <a:off x="10077" y="4030"/>
                <a:ext cx="14" cy="14"/>
              </a:xfrm>
              <a:custGeom>
                <a:avLst/>
                <a:gdLst>
                  <a:gd name="T0" fmla="+- 0 10077 10077"/>
                  <a:gd name="T1" fmla="*/ T0 w 14"/>
                  <a:gd name="T2" fmla="+- 0 4030 4030"/>
                  <a:gd name="T3" fmla="*/ 4030 h 14"/>
                  <a:gd name="T4" fmla="+- 0 10077 10077"/>
                  <a:gd name="T5" fmla="*/ T4 w 14"/>
                  <a:gd name="T6" fmla="+- 0 4044 4030"/>
                  <a:gd name="T7" fmla="*/ 4044 h 14"/>
                  <a:gd name="T8" fmla="+- 0 10091 10077"/>
                  <a:gd name="T9" fmla="*/ T8 w 14"/>
                  <a:gd name="T10" fmla="+- 0 4044 4030"/>
                  <a:gd name="T11" fmla="*/ 404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4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00" name="Group 12995"/>
            <p:cNvGrpSpPr>
              <a:grpSpLocks/>
            </p:cNvGrpSpPr>
            <p:nvPr/>
          </p:nvGrpSpPr>
          <p:grpSpPr bwMode="auto">
            <a:xfrm>
              <a:off x="10139" y="3655"/>
              <a:ext cx="48" cy="67"/>
              <a:chOff x="10139" y="3655"/>
              <a:chExt cx="48" cy="67"/>
            </a:xfrm>
          </p:grpSpPr>
          <p:sp>
            <p:nvSpPr>
              <p:cNvPr id="19555" name="Freeform 12996"/>
              <p:cNvSpPr>
                <a:spLocks/>
              </p:cNvSpPr>
              <p:nvPr/>
            </p:nvSpPr>
            <p:spPr bwMode="auto">
              <a:xfrm>
                <a:off x="10139" y="3655"/>
                <a:ext cx="48" cy="67"/>
              </a:xfrm>
              <a:custGeom>
                <a:avLst/>
                <a:gdLst>
                  <a:gd name="T0" fmla="+- 0 10151 10139"/>
                  <a:gd name="T1" fmla="*/ T0 w 48"/>
                  <a:gd name="T2" fmla="+- 0 3701 3655"/>
                  <a:gd name="T3" fmla="*/ 3701 h 67"/>
                  <a:gd name="T4" fmla="+- 0 10146 10139"/>
                  <a:gd name="T5" fmla="*/ T4 w 48"/>
                  <a:gd name="T6" fmla="+- 0 3703 3655"/>
                  <a:gd name="T7" fmla="*/ 3703 h 67"/>
                  <a:gd name="T8" fmla="+- 0 10144 10139"/>
                  <a:gd name="T9" fmla="*/ T8 w 48"/>
                  <a:gd name="T10" fmla="+- 0 3706 3655"/>
                  <a:gd name="T11" fmla="*/ 3706 h 67"/>
                  <a:gd name="T12" fmla="+- 0 10142 10139"/>
                  <a:gd name="T13" fmla="*/ T12 w 48"/>
                  <a:gd name="T14" fmla="+- 0 3708 3655"/>
                  <a:gd name="T15" fmla="*/ 3708 h 67"/>
                  <a:gd name="T16" fmla="+- 0 10139 10139"/>
                  <a:gd name="T17" fmla="*/ T16 w 48"/>
                  <a:gd name="T18" fmla="+- 0 3713 3655"/>
                  <a:gd name="T19" fmla="*/ 3713 h 67"/>
                  <a:gd name="T20" fmla="+- 0 10142 10139"/>
                  <a:gd name="T21" fmla="*/ T20 w 48"/>
                  <a:gd name="T22" fmla="+- 0 3718 3655"/>
                  <a:gd name="T23" fmla="*/ 3718 h 67"/>
                  <a:gd name="T24" fmla="+- 0 10146 10139"/>
                  <a:gd name="T25" fmla="*/ T24 w 48"/>
                  <a:gd name="T26" fmla="+- 0 3720 3655"/>
                  <a:gd name="T27" fmla="*/ 3720 h 67"/>
                  <a:gd name="T28" fmla="+- 0 10151 10139"/>
                  <a:gd name="T29" fmla="*/ T28 w 48"/>
                  <a:gd name="T30" fmla="+- 0 3722 3655"/>
                  <a:gd name="T31" fmla="*/ 3722 h 67"/>
                  <a:gd name="T32" fmla="+- 0 10178 10139"/>
                  <a:gd name="T33" fmla="*/ T32 w 48"/>
                  <a:gd name="T34" fmla="+- 0 3720 3655"/>
                  <a:gd name="T35" fmla="*/ 3720 h 67"/>
                  <a:gd name="T36" fmla="+- 0 10182 10139"/>
                  <a:gd name="T37" fmla="*/ T36 w 48"/>
                  <a:gd name="T38" fmla="+- 0 3720 3655"/>
                  <a:gd name="T39" fmla="*/ 3720 h 67"/>
                  <a:gd name="T40" fmla="+- 0 10185 10139"/>
                  <a:gd name="T41" fmla="*/ T40 w 48"/>
                  <a:gd name="T42" fmla="+- 0 3718 3655"/>
                  <a:gd name="T43" fmla="*/ 3718 h 67"/>
                  <a:gd name="T44" fmla="+- 0 10187 10139"/>
                  <a:gd name="T45" fmla="*/ T44 w 48"/>
                  <a:gd name="T46" fmla="+- 0 3715 3655"/>
                  <a:gd name="T47" fmla="*/ 3715 h 67"/>
                  <a:gd name="T48" fmla="+- 0 10187 10139"/>
                  <a:gd name="T49" fmla="*/ T48 w 48"/>
                  <a:gd name="T50" fmla="+- 0 3710 3655"/>
                  <a:gd name="T51" fmla="*/ 3710 h 67"/>
                  <a:gd name="T52" fmla="+- 0 10185 10139"/>
                  <a:gd name="T53" fmla="*/ T52 w 48"/>
                  <a:gd name="T54" fmla="+- 0 3708 3655"/>
                  <a:gd name="T55" fmla="*/ 3708 h 67"/>
                  <a:gd name="T56" fmla="+- 0 10182 10139"/>
                  <a:gd name="T57" fmla="*/ T56 w 48"/>
                  <a:gd name="T58" fmla="+- 0 3706 3655"/>
                  <a:gd name="T59" fmla="*/ 3706 h 67"/>
                  <a:gd name="T60" fmla="+- 0 10180 10139"/>
                  <a:gd name="T61" fmla="*/ T60 w 48"/>
                  <a:gd name="T62" fmla="+- 0 3703 3655"/>
                  <a:gd name="T63" fmla="*/ 3703 h 67"/>
                  <a:gd name="T64" fmla="+- 0 10175 10139"/>
                  <a:gd name="T65" fmla="*/ T64 w 48"/>
                  <a:gd name="T66" fmla="+- 0 3701 3655"/>
                  <a:gd name="T67" fmla="*/ 3701 h 67"/>
                  <a:gd name="T68" fmla="+- 0 10178 10139"/>
                  <a:gd name="T69" fmla="*/ T68 w 48"/>
                  <a:gd name="T70" fmla="+- 0 3696 3655"/>
                  <a:gd name="T71" fmla="*/ 3696 h 67"/>
                  <a:gd name="T72" fmla="+- 0 10178 10139"/>
                  <a:gd name="T73" fmla="*/ T72 w 48"/>
                  <a:gd name="T74" fmla="+- 0 3691 3655"/>
                  <a:gd name="T75" fmla="*/ 3691 h 67"/>
                  <a:gd name="T76" fmla="+- 0 10178 10139"/>
                  <a:gd name="T77" fmla="*/ T76 w 48"/>
                  <a:gd name="T78" fmla="+- 0 3686 3655"/>
                  <a:gd name="T79" fmla="*/ 3686 h 67"/>
                  <a:gd name="T80" fmla="+- 0 10175 10139"/>
                  <a:gd name="T81" fmla="*/ T80 w 48"/>
                  <a:gd name="T82" fmla="+- 0 3682 3655"/>
                  <a:gd name="T83" fmla="*/ 3682 h 67"/>
                  <a:gd name="T84" fmla="+- 0 10175 10139"/>
                  <a:gd name="T85" fmla="*/ T84 w 48"/>
                  <a:gd name="T86" fmla="+- 0 3677 3655"/>
                  <a:gd name="T87" fmla="*/ 3677 h 67"/>
                  <a:gd name="T88" fmla="+- 0 10173 10139"/>
                  <a:gd name="T89" fmla="*/ T88 w 48"/>
                  <a:gd name="T90" fmla="+- 0 3672 3655"/>
                  <a:gd name="T91" fmla="*/ 3672 h 67"/>
                  <a:gd name="T92" fmla="+- 0 10168 10139"/>
                  <a:gd name="T93" fmla="*/ T92 w 48"/>
                  <a:gd name="T94" fmla="+- 0 3667 3655"/>
                  <a:gd name="T95" fmla="*/ 3667 h 67"/>
                  <a:gd name="T96" fmla="+- 0 10168 10139"/>
                  <a:gd name="T97" fmla="*/ T96 w 48"/>
                  <a:gd name="T98" fmla="+- 0 3667 3655"/>
                  <a:gd name="T99" fmla="*/ 3667 h 67"/>
                  <a:gd name="T100" fmla="+- 0 10168 10139"/>
                  <a:gd name="T101" fmla="*/ T100 w 48"/>
                  <a:gd name="T102" fmla="+- 0 3662 3655"/>
                  <a:gd name="T103" fmla="*/ 3662 h 67"/>
                  <a:gd name="T104" fmla="+- 0 10168 10139"/>
                  <a:gd name="T105" fmla="*/ T104 w 48"/>
                  <a:gd name="T106" fmla="+- 0 3658 3655"/>
                  <a:gd name="T107" fmla="*/ 3658 h 67"/>
                  <a:gd name="T108" fmla="+- 0 10163 10139"/>
                  <a:gd name="T109" fmla="*/ T108 w 48"/>
                  <a:gd name="T110" fmla="+- 0 3655 3655"/>
                  <a:gd name="T111" fmla="*/ 3655 h 67"/>
                  <a:gd name="T112" fmla="+- 0 10161 10139"/>
                  <a:gd name="T113" fmla="*/ T112 w 48"/>
                  <a:gd name="T114" fmla="+- 0 3658 3655"/>
                  <a:gd name="T115" fmla="*/ 3658 h 67"/>
                  <a:gd name="T116" fmla="+- 0 10158 10139"/>
                  <a:gd name="T117" fmla="*/ T116 w 48"/>
                  <a:gd name="T118" fmla="+- 0 3662 3655"/>
                  <a:gd name="T119" fmla="*/ 3662 h 67"/>
                  <a:gd name="T120" fmla="+- 0 10161 10139"/>
                  <a:gd name="T121" fmla="*/ T120 w 48"/>
                  <a:gd name="T122" fmla="+- 0 3665 3655"/>
                  <a:gd name="T123" fmla="*/ 3665 h 67"/>
                  <a:gd name="T124" fmla="+- 0 10158 10139"/>
                  <a:gd name="T125" fmla="*/ T124 w 48"/>
                  <a:gd name="T126" fmla="+- 0 3667 3655"/>
                  <a:gd name="T127" fmla="*/ 3667 h 67"/>
                  <a:gd name="T128" fmla="+- 0 10156 10139"/>
                  <a:gd name="T129" fmla="*/ T128 w 48"/>
                  <a:gd name="T130" fmla="+- 0 3670 3655"/>
                  <a:gd name="T131" fmla="*/ 3670 h 67"/>
                  <a:gd name="T132" fmla="+- 0 10154 10139"/>
                  <a:gd name="T133" fmla="*/ T132 w 48"/>
                  <a:gd name="T134" fmla="+- 0 3674 3655"/>
                  <a:gd name="T135" fmla="*/ 3674 h 67"/>
                  <a:gd name="T136" fmla="+- 0 10151 10139"/>
                  <a:gd name="T137" fmla="*/ T136 w 48"/>
                  <a:gd name="T138" fmla="+- 0 3679 3655"/>
                  <a:gd name="T139" fmla="*/ 3679 h 67"/>
                  <a:gd name="T140" fmla="+- 0 10151 10139"/>
                  <a:gd name="T141" fmla="*/ T140 w 48"/>
                  <a:gd name="T142" fmla="+- 0 3684 3655"/>
                  <a:gd name="T143" fmla="*/ 3684 h 67"/>
                  <a:gd name="T144" fmla="+- 0 10154 10139"/>
                  <a:gd name="T145" fmla="*/ T144 w 48"/>
                  <a:gd name="T146" fmla="+- 0 3701 3655"/>
                  <a:gd name="T147" fmla="*/ 3701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8" h="67">
                    <a:moveTo>
                      <a:pt x="15" y="46"/>
                    </a:moveTo>
                    <a:lnTo>
                      <a:pt x="12" y="46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3" y="60"/>
                    </a:lnTo>
                    <a:lnTo>
                      <a:pt x="3" y="63"/>
                    </a:lnTo>
                    <a:lnTo>
                      <a:pt x="5" y="63"/>
                    </a:lnTo>
                    <a:lnTo>
                      <a:pt x="7" y="65"/>
                    </a:lnTo>
                    <a:lnTo>
                      <a:pt x="10" y="65"/>
                    </a:lnTo>
                    <a:lnTo>
                      <a:pt x="12" y="67"/>
                    </a:lnTo>
                    <a:lnTo>
                      <a:pt x="39" y="67"/>
                    </a:lnTo>
                    <a:lnTo>
                      <a:pt x="39" y="65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3" y="63"/>
                    </a:lnTo>
                    <a:lnTo>
                      <a:pt x="46" y="63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6" y="51"/>
                    </a:lnTo>
                    <a:lnTo>
                      <a:pt x="43" y="51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9" y="41"/>
                    </a:lnTo>
                    <a:lnTo>
                      <a:pt x="39" y="39"/>
                    </a:lnTo>
                    <a:lnTo>
                      <a:pt x="39" y="36"/>
                    </a:lnTo>
                    <a:lnTo>
                      <a:pt x="39" y="34"/>
                    </a:lnTo>
                    <a:lnTo>
                      <a:pt x="39" y="31"/>
                    </a:lnTo>
                    <a:lnTo>
                      <a:pt x="39" y="29"/>
                    </a:lnTo>
                    <a:lnTo>
                      <a:pt x="36" y="27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4" y="17"/>
                    </a:lnTo>
                    <a:lnTo>
                      <a:pt x="31" y="15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3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2" y="29"/>
                    </a:lnTo>
                    <a:lnTo>
                      <a:pt x="12" y="43"/>
                    </a:lnTo>
                    <a:lnTo>
                      <a:pt x="15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01" name="Group 12997"/>
            <p:cNvGrpSpPr>
              <a:grpSpLocks/>
            </p:cNvGrpSpPr>
            <p:nvPr/>
          </p:nvGrpSpPr>
          <p:grpSpPr bwMode="auto">
            <a:xfrm>
              <a:off x="10163" y="3722"/>
              <a:ext cx="17" cy="14"/>
              <a:chOff x="10163" y="3722"/>
              <a:chExt cx="17" cy="14"/>
            </a:xfrm>
          </p:grpSpPr>
          <p:sp>
            <p:nvSpPr>
              <p:cNvPr id="19554" name="Freeform 12998"/>
              <p:cNvSpPr>
                <a:spLocks/>
              </p:cNvSpPr>
              <p:nvPr/>
            </p:nvSpPr>
            <p:spPr bwMode="auto">
              <a:xfrm>
                <a:off x="10163" y="3722"/>
                <a:ext cx="17" cy="14"/>
              </a:xfrm>
              <a:custGeom>
                <a:avLst/>
                <a:gdLst>
                  <a:gd name="T0" fmla="+- 0 10163 10163"/>
                  <a:gd name="T1" fmla="*/ T0 w 17"/>
                  <a:gd name="T2" fmla="+- 0 3722 3722"/>
                  <a:gd name="T3" fmla="*/ 3722 h 14"/>
                  <a:gd name="T4" fmla="+- 0 10163 10163"/>
                  <a:gd name="T5" fmla="*/ T4 w 17"/>
                  <a:gd name="T6" fmla="+- 0 3737 3722"/>
                  <a:gd name="T7" fmla="*/ 3737 h 14"/>
                  <a:gd name="T8" fmla="+- 0 10180 10163"/>
                  <a:gd name="T9" fmla="*/ T8 w 17"/>
                  <a:gd name="T10" fmla="+- 0 3737 3722"/>
                  <a:gd name="T11" fmla="*/ 3737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02" name="Group 12999"/>
            <p:cNvGrpSpPr>
              <a:grpSpLocks/>
            </p:cNvGrpSpPr>
            <p:nvPr/>
          </p:nvGrpSpPr>
          <p:grpSpPr bwMode="auto">
            <a:xfrm>
              <a:off x="10228" y="3456"/>
              <a:ext cx="48" cy="22"/>
              <a:chOff x="10228" y="3456"/>
              <a:chExt cx="48" cy="22"/>
            </a:xfrm>
          </p:grpSpPr>
          <p:sp>
            <p:nvSpPr>
              <p:cNvPr id="19553" name="Freeform 13000"/>
              <p:cNvSpPr>
                <a:spLocks/>
              </p:cNvSpPr>
              <p:nvPr/>
            </p:nvSpPr>
            <p:spPr bwMode="auto">
              <a:xfrm>
                <a:off x="10228" y="3456"/>
                <a:ext cx="48" cy="22"/>
              </a:xfrm>
              <a:custGeom>
                <a:avLst/>
                <a:gdLst>
                  <a:gd name="T0" fmla="+- 0 10240 10228"/>
                  <a:gd name="T1" fmla="*/ T0 w 48"/>
                  <a:gd name="T2" fmla="+- 0 3456 3456"/>
                  <a:gd name="T3" fmla="*/ 3456 h 22"/>
                  <a:gd name="T4" fmla="+- 0 10238 10228"/>
                  <a:gd name="T5" fmla="*/ T4 w 48"/>
                  <a:gd name="T6" fmla="+- 0 3456 3456"/>
                  <a:gd name="T7" fmla="*/ 3456 h 22"/>
                  <a:gd name="T8" fmla="+- 0 10235 10228"/>
                  <a:gd name="T9" fmla="*/ T8 w 48"/>
                  <a:gd name="T10" fmla="+- 0 3456 3456"/>
                  <a:gd name="T11" fmla="*/ 3456 h 22"/>
                  <a:gd name="T12" fmla="+- 0 10233 10228"/>
                  <a:gd name="T13" fmla="*/ T12 w 48"/>
                  <a:gd name="T14" fmla="+- 0 3458 3456"/>
                  <a:gd name="T15" fmla="*/ 3458 h 22"/>
                  <a:gd name="T16" fmla="+- 0 10230 10228"/>
                  <a:gd name="T17" fmla="*/ T16 w 48"/>
                  <a:gd name="T18" fmla="+- 0 3458 3456"/>
                  <a:gd name="T19" fmla="*/ 3458 h 22"/>
                  <a:gd name="T20" fmla="+- 0 10230 10228"/>
                  <a:gd name="T21" fmla="*/ T20 w 48"/>
                  <a:gd name="T22" fmla="+- 0 3461 3456"/>
                  <a:gd name="T23" fmla="*/ 3461 h 22"/>
                  <a:gd name="T24" fmla="+- 0 10228 10228"/>
                  <a:gd name="T25" fmla="*/ T24 w 48"/>
                  <a:gd name="T26" fmla="+- 0 3463 3456"/>
                  <a:gd name="T27" fmla="*/ 3463 h 22"/>
                  <a:gd name="T28" fmla="+- 0 10228 10228"/>
                  <a:gd name="T29" fmla="*/ T28 w 48"/>
                  <a:gd name="T30" fmla="+- 0 3466 3456"/>
                  <a:gd name="T31" fmla="*/ 3466 h 22"/>
                  <a:gd name="T32" fmla="+- 0 10228 10228"/>
                  <a:gd name="T33" fmla="*/ T32 w 48"/>
                  <a:gd name="T34" fmla="+- 0 3468 3456"/>
                  <a:gd name="T35" fmla="*/ 3468 h 22"/>
                  <a:gd name="T36" fmla="+- 0 10228 10228"/>
                  <a:gd name="T37" fmla="*/ T36 w 48"/>
                  <a:gd name="T38" fmla="+- 0 3470 3456"/>
                  <a:gd name="T39" fmla="*/ 3470 h 22"/>
                  <a:gd name="T40" fmla="+- 0 10230 10228"/>
                  <a:gd name="T41" fmla="*/ T40 w 48"/>
                  <a:gd name="T42" fmla="+- 0 3470 3456"/>
                  <a:gd name="T43" fmla="*/ 3470 h 22"/>
                  <a:gd name="T44" fmla="+- 0 10230 10228"/>
                  <a:gd name="T45" fmla="*/ T44 w 48"/>
                  <a:gd name="T46" fmla="+- 0 3473 3456"/>
                  <a:gd name="T47" fmla="*/ 3473 h 22"/>
                  <a:gd name="T48" fmla="+- 0 10233 10228"/>
                  <a:gd name="T49" fmla="*/ T48 w 48"/>
                  <a:gd name="T50" fmla="+- 0 3473 3456"/>
                  <a:gd name="T51" fmla="*/ 3473 h 22"/>
                  <a:gd name="T52" fmla="+- 0 10235 10228"/>
                  <a:gd name="T53" fmla="*/ T52 w 48"/>
                  <a:gd name="T54" fmla="+- 0 3475 3456"/>
                  <a:gd name="T55" fmla="*/ 3475 h 22"/>
                  <a:gd name="T56" fmla="+- 0 10238 10228"/>
                  <a:gd name="T57" fmla="*/ T56 w 48"/>
                  <a:gd name="T58" fmla="+- 0 3475 3456"/>
                  <a:gd name="T59" fmla="*/ 3475 h 22"/>
                  <a:gd name="T60" fmla="+- 0 10240 10228"/>
                  <a:gd name="T61" fmla="*/ T60 w 48"/>
                  <a:gd name="T62" fmla="+- 0 3475 3456"/>
                  <a:gd name="T63" fmla="*/ 3475 h 22"/>
                  <a:gd name="T64" fmla="+- 0 10242 10228"/>
                  <a:gd name="T65" fmla="*/ T64 w 48"/>
                  <a:gd name="T66" fmla="+- 0 3478 3456"/>
                  <a:gd name="T67" fmla="*/ 3478 h 22"/>
                  <a:gd name="T68" fmla="+- 0 10262 10228"/>
                  <a:gd name="T69" fmla="*/ T68 w 48"/>
                  <a:gd name="T70" fmla="+- 0 3478 3456"/>
                  <a:gd name="T71" fmla="*/ 3478 h 22"/>
                  <a:gd name="T72" fmla="+- 0 10264 10228"/>
                  <a:gd name="T73" fmla="*/ T72 w 48"/>
                  <a:gd name="T74" fmla="+- 0 3475 3456"/>
                  <a:gd name="T75" fmla="*/ 3475 h 22"/>
                  <a:gd name="T76" fmla="+- 0 10266 10228"/>
                  <a:gd name="T77" fmla="*/ T76 w 48"/>
                  <a:gd name="T78" fmla="+- 0 3475 3456"/>
                  <a:gd name="T79" fmla="*/ 3475 h 22"/>
                  <a:gd name="T80" fmla="+- 0 10269 10228"/>
                  <a:gd name="T81" fmla="*/ T80 w 48"/>
                  <a:gd name="T82" fmla="+- 0 3475 3456"/>
                  <a:gd name="T83" fmla="*/ 3475 h 22"/>
                  <a:gd name="T84" fmla="+- 0 10269 10228"/>
                  <a:gd name="T85" fmla="*/ T84 w 48"/>
                  <a:gd name="T86" fmla="+- 0 3473 3456"/>
                  <a:gd name="T87" fmla="*/ 3473 h 22"/>
                  <a:gd name="T88" fmla="+- 0 10271 10228"/>
                  <a:gd name="T89" fmla="*/ T88 w 48"/>
                  <a:gd name="T90" fmla="+- 0 3473 3456"/>
                  <a:gd name="T91" fmla="*/ 3473 h 22"/>
                  <a:gd name="T92" fmla="+- 0 10274 10228"/>
                  <a:gd name="T93" fmla="*/ T92 w 48"/>
                  <a:gd name="T94" fmla="+- 0 3470 3456"/>
                  <a:gd name="T95" fmla="*/ 3470 h 22"/>
                  <a:gd name="T96" fmla="+- 0 10274 10228"/>
                  <a:gd name="T97" fmla="*/ T96 w 48"/>
                  <a:gd name="T98" fmla="+- 0 3468 3456"/>
                  <a:gd name="T99" fmla="*/ 3468 h 22"/>
                  <a:gd name="T100" fmla="+- 0 10276 10228"/>
                  <a:gd name="T101" fmla="*/ T100 w 48"/>
                  <a:gd name="T102" fmla="+- 0 3468 3456"/>
                  <a:gd name="T103" fmla="*/ 3468 h 22"/>
                  <a:gd name="T104" fmla="+- 0 10276 10228"/>
                  <a:gd name="T105" fmla="*/ T104 w 48"/>
                  <a:gd name="T106" fmla="+- 0 3466 3456"/>
                  <a:gd name="T107" fmla="*/ 3466 h 22"/>
                  <a:gd name="T108" fmla="+- 0 10274 10228"/>
                  <a:gd name="T109" fmla="*/ T108 w 48"/>
                  <a:gd name="T110" fmla="+- 0 3463 3456"/>
                  <a:gd name="T111" fmla="*/ 3463 h 22"/>
                  <a:gd name="T112" fmla="+- 0 10274 10228"/>
                  <a:gd name="T113" fmla="*/ T112 w 48"/>
                  <a:gd name="T114" fmla="+- 0 3461 3456"/>
                  <a:gd name="T115" fmla="*/ 3461 h 22"/>
                  <a:gd name="T116" fmla="+- 0 10271 10228"/>
                  <a:gd name="T117" fmla="*/ T116 w 48"/>
                  <a:gd name="T118" fmla="+- 0 3461 3456"/>
                  <a:gd name="T119" fmla="*/ 3461 h 22"/>
                  <a:gd name="T120" fmla="+- 0 10271 10228"/>
                  <a:gd name="T121" fmla="*/ T120 w 48"/>
                  <a:gd name="T122" fmla="+- 0 3458 3456"/>
                  <a:gd name="T123" fmla="*/ 3458 h 22"/>
                  <a:gd name="T124" fmla="+- 0 10269 10228"/>
                  <a:gd name="T125" fmla="*/ T124 w 48"/>
                  <a:gd name="T126" fmla="+- 0 3458 3456"/>
                  <a:gd name="T127" fmla="*/ 3458 h 22"/>
                  <a:gd name="T128" fmla="+- 0 10266 10228"/>
                  <a:gd name="T129" fmla="*/ T128 w 48"/>
                  <a:gd name="T130" fmla="+- 0 3456 3456"/>
                  <a:gd name="T131" fmla="*/ 3456 h 22"/>
                  <a:gd name="T132" fmla="+- 0 10264 10228"/>
                  <a:gd name="T133" fmla="*/ T132 w 48"/>
                  <a:gd name="T134" fmla="+- 0 3456 3456"/>
                  <a:gd name="T135" fmla="*/ 3456 h 22"/>
                  <a:gd name="T136" fmla="+- 0 10262 10228"/>
                  <a:gd name="T137" fmla="*/ T136 w 48"/>
                  <a:gd name="T138" fmla="+- 0 3456 3456"/>
                  <a:gd name="T139" fmla="*/ 345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8" h="22">
                    <a:moveTo>
                      <a:pt x="12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5" y="17"/>
                    </a:lnTo>
                    <a:lnTo>
                      <a:pt x="7" y="19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22"/>
                    </a:lnTo>
                    <a:lnTo>
                      <a:pt x="34" y="22"/>
                    </a:lnTo>
                    <a:lnTo>
                      <a:pt x="36" y="19"/>
                    </a:lnTo>
                    <a:lnTo>
                      <a:pt x="38" y="19"/>
                    </a:lnTo>
                    <a:lnTo>
                      <a:pt x="41" y="19"/>
                    </a:lnTo>
                    <a:lnTo>
                      <a:pt x="41" y="17"/>
                    </a:lnTo>
                    <a:lnTo>
                      <a:pt x="43" y="17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3" y="5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03" name="Group 13001"/>
            <p:cNvGrpSpPr>
              <a:grpSpLocks/>
            </p:cNvGrpSpPr>
            <p:nvPr/>
          </p:nvGrpSpPr>
          <p:grpSpPr bwMode="auto">
            <a:xfrm>
              <a:off x="10238" y="3408"/>
              <a:ext cx="26" cy="48"/>
              <a:chOff x="10238" y="3408"/>
              <a:chExt cx="26" cy="48"/>
            </a:xfrm>
          </p:grpSpPr>
          <p:sp>
            <p:nvSpPr>
              <p:cNvPr id="19552" name="Freeform 13002"/>
              <p:cNvSpPr>
                <a:spLocks/>
              </p:cNvSpPr>
              <p:nvPr/>
            </p:nvSpPr>
            <p:spPr bwMode="auto">
              <a:xfrm>
                <a:off x="10238" y="3408"/>
                <a:ext cx="26" cy="48"/>
              </a:xfrm>
              <a:custGeom>
                <a:avLst/>
                <a:gdLst>
                  <a:gd name="T0" fmla="+- 0 10264 10238"/>
                  <a:gd name="T1" fmla="*/ T0 w 26"/>
                  <a:gd name="T2" fmla="+- 0 3456 3408"/>
                  <a:gd name="T3" fmla="*/ 3456 h 48"/>
                  <a:gd name="T4" fmla="+- 0 10264 10238"/>
                  <a:gd name="T5" fmla="*/ T4 w 26"/>
                  <a:gd name="T6" fmla="+- 0 3456 3408"/>
                  <a:gd name="T7" fmla="*/ 3456 h 48"/>
                  <a:gd name="T8" fmla="+- 0 10264 10238"/>
                  <a:gd name="T9" fmla="*/ T8 w 26"/>
                  <a:gd name="T10" fmla="+- 0 3432 3408"/>
                  <a:gd name="T11" fmla="*/ 3432 h 48"/>
                  <a:gd name="T12" fmla="+- 0 10262 10238"/>
                  <a:gd name="T13" fmla="*/ T12 w 26"/>
                  <a:gd name="T14" fmla="+- 0 3430 3408"/>
                  <a:gd name="T15" fmla="*/ 3430 h 48"/>
                  <a:gd name="T16" fmla="+- 0 10262 10238"/>
                  <a:gd name="T17" fmla="*/ T16 w 26"/>
                  <a:gd name="T18" fmla="+- 0 3427 3408"/>
                  <a:gd name="T19" fmla="*/ 3427 h 48"/>
                  <a:gd name="T20" fmla="+- 0 10259 10238"/>
                  <a:gd name="T21" fmla="*/ T20 w 26"/>
                  <a:gd name="T22" fmla="+- 0 3427 3408"/>
                  <a:gd name="T23" fmla="*/ 3427 h 48"/>
                  <a:gd name="T24" fmla="+- 0 10259 10238"/>
                  <a:gd name="T25" fmla="*/ T24 w 26"/>
                  <a:gd name="T26" fmla="+- 0 3425 3408"/>
                  <a:gd name="T27" fmla="*/ 3425 h 48"/>
                  <a:gd name="T28" fmla="+- 0 10257 10238"/>
                  <a:gd name="T29" fmla="*/ T28 w 26"/>
                  <a:gd name="T30" fmla="+- 0 3422 3408"/>
                  <a:gd name="T31" fmla="*/ 3422 h 48"/>
                  <a:gd name="T32" fmla="+- 0 10254 10238"/>
                  <a:gd name="T33" fmla="*/ T32 w 26"/>
                  <a:gd name="T34" fmla="+- 0 3422 3408"/>
                  <a:gd name="T35" fmla="*/ 3422 h 48"/>
                  <a:gd name="T36" fmla="+- 0 10254 10238"/>
                  <a:gd name="T37" fmla="*/ T36 w 26"/>
                  <a:gd name="T38" fmla="+- 0 3420 3408"/>
                  <a:gd name="T39" fmla="*/ 3420 h 48"/>
                  <a:gd name="T40" fmla="+- 0 10257 10238"/>
                  <a:gd name="T41" fmla="*/ T40 w 26"/>
                  <a:gd name="T42" fmla="+- 0 3420 3408"/>
                  <a:gd name="T43" fmla="*/ 3420 h 48"/>
                  <a:gd name="T44" fmla="+- 0 10257 10238"/>
                  <a:gd name="T45" fmla="*/ T44 w 26"/>
                  <a:gd name="T46" fmla="+- 0 3418 3408"/>
                  <a:gd name="T47" fmla="*/ 3418 h 48"/>
                  <a:gd name="T48" fmla="+- 0 10257 10238"/>
                  <a:gd name="T49" fmla="*/ T48 w 26"/>
                  <a:gd name="T50" fmla="+- 0 3415 3408"/>
                  <a:gd name="T51" fmla="*/ 3415 h 48"/>
                  <a:gd name="T52" fmla="+- 0 10257 10238"/>
                  <a:gd name="T53" fmla="*/ T52 w 26"/>
                  <a:gd name="T54" fmla="+- 0 3413 3408"/>
                  <a:gd name="T55" fmla="*/ 3413 h 48"/>
                  <a:gd name="T56" fmla="+- 0 10254 10238"/>
                  <a:gd name="T57" fmla="*/ T56 w 26"/>
                  <a:gd name="T58" fmla="+- 0 3413 3408"/>
                  <a:gd name="T59" fmla="*/ 3413 h 48"/>
                  <a:gd name="T60" fmla="+- 0 10254 10238"/>
                  <a:gd name="T61" fmla="*/ T60 w 26"/>
                  <a:gd name="T62" fmla="+- 0 3410 3408"/>
                  <a:gd name="T63" fmla="*/ 3410 h 48"/>
                  <a:gd name="T64" fmla="+- 0 10252 10238"/>
                  <a:gd name="T65" fmla="*/ T64 w 26"/>
                  <a:gd name="T66" fmla="+- 0 3410 3408"/>
                  <a:gd name="T67" fmla="*/ 3410 h 48"/>
                  <a:gd name="T68" fmla="+- 0 10252 10238"/>
                  <a:gd name="T69" fmla="*/ T68 w 26"/>
                  <a:gd name="T70" fmla="+- 0 3408 3408"/>
                  <a:gd name="T71" fmla="*/ 3408 h 48"/>
                  <a:gd name="T72" fmla="+- 0 10250 10238"/>
                  <a:gd name="T73" fmla="*/ T72 w 26"/>
                  <a:gd name="T74" fmla="+- 0 3410 3408"/>
                  <a:gd name="T75" fmla="*/ 3410 h 48"/>
                  <a:gd name="T76" fmla="+- 0 10247 10238"/>
                  <a:gd name="T77" fmla="*/ T76 w 26"/>
                  <a:gd name="T78" fmla="+- 0 3410 3408"/>
                  <a:gd name="T79" fmla="*/ 3410 h 48"/>
                  <a:gd name="T80" fmla="+- 0 10247 10238"/>
                  <a:gd name="T81" fmla="*/ T80 w 26"/>
                  <a:gd name="T82" fmla="+- 0 3413 3408"/>
                  <a:gd name="T83" fmla="*/ 3413 h 48"/>
                  <a:gd name="T84" fmla="+- 0 10247 10238"/>
                  <a:gd name="T85" fmla="*/ T84 w 26"/>
                  <a:gd name="T86" fmla="+- 0 3415 3408"/>
                  <a:gd name="T87" fmla="*/ 3415 h 48"/>
                  <a:gd name="T88" fmla="+- 0 10247 10238"/>
                  <a:gd name="T89" fmla="*/ T88 w 26"/>
                  <a:gd name="T90" fmla="+- 0 3418 3408"/>
                  <a:gd name="T91" fmla="*/ 3418 h 48"/>
                  <a:gd name="T92" fmla="+- 0 10247 10238"/>
                  <a:gd name="T93" fmla="*/ T92 w 26"/>
                  <a:gd name="T94" fmla="+- 0 3420 3408"/>
                  <a:gd name="T95" fmla="*/ 3420 h 48"/>
                  <a:gd name="T96" fmla="+- 0 10250 10238"/>
                  <a:gd name="T97" fmla="*/ T96 w 26"/>
                  <a:gd name="T98" fmla="+- 0 3420 3408"/>
                  <a:gd name="T99" fmla="*/ 3420 h 48"/>
                  <a:gd name="T100" fmla="+- 0 10250 10238"/>
                  <a:gd name="T101" fmla="*/ T100 w 26"/>
                  <a:gd name="T102" fmla="+- 0 3422 3408"/>
                  <a:gd name="T103" fmla="*/ 3422 h 48"/>
                  <a:gd name="T104" fmla="+- 0 10247 10238"/>
                  <a:gd name="T105" fmla="*/ T104 w 26"/>
                  <a:gd name="T106" fmla="+- 0 3422 3408"/>
                  <a:gd name="T107" fmla="*/ 3422 h 48"/>
                  <a:gd name="T108" fmla="+- 0 10245 10238"/>
                  <a:gd name="T109" fmla="*/ T108 w 26"/>
                  <a:gd name="T110" fmla="+- 0 3422 3408"/>
                  <a:gd name="T111" fmla="*/ 3422 h 48"/>
                  <a:gd name="T112" fmla="+- 0 10245 10238"/>
                  <a:gd name="T113" fmla="*/ T112 w 26"/>
                  <a:gd name="T114" fmla="+- 0 3425 3408"/>
                  <a:gd name="T115" fmla="*/ 3425 h 48"/>
                  <a:gd name="T116" fmla="+- 0 10242 10238"/>
                  <a:gd name="T117" fmla="*/ T116 w 26"/>
                  <a:gd name="T118" fmla="+- 0 3427 3408"/>
                  <a:gd name="T119" fmla="*/ 3427 h 48"/>
                  <a:gd name="T120" fmla="+- 0 10240 10238"/>
                  <a:gd name="T121" fmla="*/ T120 w 26"/>
                  <a:gd name="T122" fmla="+- 0 3430 3408"/>
                  <a:gd name="T123" fmla="*/ 3430 h 48"/>
                  <a:gd name="T124" fmla="+- 0 10240 10238"/>
                  <a:gd name="T125" fmla="*/ T124 w 26"/>
                  <a:gd name="T126" fmla="+- 0 3432 3408"/>
                  <a:gd name="T127" fmla="*/ 3432 h 48"/>
                  <a:gd name="T128" fmla="+- 0 10240 10238"/>
                  <a:gd name="T129" fmla="*/ T128 w 26"/>
                  <a:gd name="T130" fmla="+- 0 3434 3408"/>
                  <a:gd name="T131" fmla="*/ 3434 h 48"/>
                  <a:gd name="T132" fmla="+- 0 10240 10238"/>
                  <a:gd name="T133" fmla="*/ T132 w 26"/>
                  <a:gd name="T134" fmla="+- 0 3437 3408"/>
                  <a:gd name="T135" fmla="*/ 3437 h 48"/>
                  <a:gd name="T136" fmla="+- 0 10238 10238"/>
                  <a:gd name="T137" fmla="*/ T136 w 26"/>
                  <a:gd name="T138" fmla="+- 0 3439 3408"/>
                  <a:gd name="T139" fmla="*/ 3439 h 48"/>
                  <a:gd name="T140" fmla="+- 0 10238 10238"/>
                  <a:gd name="T141" fmla="*/ T140 w 26"/>
                  <a:gd name="T142" fmla="+- 0 3442 3408"/>
                  <a:gd name="T143" fmla="*/ 3442 h 48"/>
                  <a:gd name="T144" fmla="+- 0 10238 10238"/>
                  <a:gd name="T145" fmla="*/ T144 w 26"/>
                  <a:gd name="T146" fmla="+- 0 3444 3408"/>
                  <a:gd name="T147" fmla="*/ 3444 h 48"/>
                  <a:gd name="T148" fmla="+- 0 10238 10238"/>
                  <a:gd name="T149" fmla="*/ T148 w 26"/>
                  <a:gd name="T150" fmla="+- 0 3446 3408"/>
                  <a:gd name="T151" fmla="*/ 3446 h 48"/>
                  <a:gd name="T152" fmla="+- 0 10238 10238"/>
                  <a:gd name="T153" fmla="*/ T152 w 26"/>
                  <a:gd name="T154" fmla="+- 0 3449 3408"/>
                  <a:gd name="T155" fmla="*/ 3449 h 48"/>
                  <a:gd name="T156" fmla="+- 0 10240 10238"/>
                  <a:gd name="T157" fmla="*/ T156 w 26"/>
                  <a:gd name="T158" fmla="+- 0 3449 3408"/>
                  <a:gd name="T159" fmla="*/ 3449 h 48"/>
                  <a:gd name="T160" fmla="+- 0 10240 10238"/>
                  <a:gd name="T161" fmla="*/ T160 w 26"/>
                  <a:gd name="T162" fmla="+- 0 3451 3408"/>
                  <a:gd name="T163" fmla="*/ 3451 h 48"/>
                  <a:gd name="T164" fmla="+- 0 10240 10238"/>
                  <a:gd name="T165" fmla="*/ T164 w 26"/>
                  <a:gd name="T166" fmla="+- 0 3454 3408"/>
                  <a:gd name="T167" fmla="*/ 3454 h 48"/>
                  <a:gd name="T168" fmla="+- 0 10240 10238"/>
                  <a:gd name="T169" fmla="*/ T168 w 26"/>
                  <a:gd name="T170" fmla="+- 0 3456 3408"/>
                  <a:gd name="T171" fmla="*/ 3456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</a:cxnLst>
                <a:rect l="0" t="0" r="r" b="b"/>
                <a:pathLst>
                  <a:path w="26" h="48">
                    <a:moveTo>
                      <a:pt x="26" y="48"/>
                    </a:moveTo>
                    <a:lnTo>
                      <a:pt x="26" y="48"/>
                    </a:lnTo>
                    <a:lnTo>
                      <a:pt x="26" y="24"/>
                    </a:lnTo>
                    <a:lnTo>
                      <a:pt x="24" y="22"/>
                    </a:lnTo>
                    <a:lnTo>
                      <a:pt x="24" y="19"/>
                    </a:lnTo>
                    <a:lnTo>
                      <a:pt x="21" y="19"/>
                    </a:lnTo>
                    <a:lnTo>
                      <a:pt x="21" y="17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2" y="41"/>
                    </a:lnTo>
                    <a:lnTo>
                      <a:pt x="2" y="43"/>
                    </a:lnTo>
                    <a:lnTo>
                      <a:pt x="2" y="46"/>
                    </a:lnTo>
                    <a:lnTo>
                      <a:pt x="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04" name="Group 13003"/>
            <p:cNvGrpSpPr>
              <a:grpSpLocks/>
            </p:cNvGrpSpPr>
            <p:nvPr/>
          </p:nvGrpSpPr>
          <p:grpSpPr bwMode="auto">
            <a:xfrm>
              <a:off x="10252" y="3478"/>
              <a:ext cx="14" cy="14"/>
              <a:chOff x="10252" y="3478"/>
              <a:chExt cx="14" cy="14"/>
            </a:xfrm>
          </p:grpSpPr>
          <p:sp>
            <p:nvSpPr>
              <p:cNvPr id="19551" name="Freeform 13004"/>
              <p:cNvSpPr>
                <a:spLocks/>
              </p:cNvSpPr>
              <p:nvPr/>
            </p:nvSpPr>
            <p:spPr bwMode="auto">
              <a:xfrm>
                <a:off x="10252" y="3478"/>
                <a:ext cx="14" cy="14"/>
              </a:xfrm>
              <a:custGeom>
                <a:avLst/>
                <a:gdLst>
                  <a:gd name="T0" fmla="+- 0 10252 10252"/>
                  <a:gd name="T1" fmla="*/ T0 w 14"/>
                  <a:gd name="T2" fmla="+- 0 3478 3478"/>
                  <a:gd name="T3" fmla="*/ 3478 h 14"/>
                  <a:gd name="T4" fmla="+- 0 10252 10252"/>
                  <a:gd name="T5" fmla="*/ T4 w 14"/>
                  <a:gd name="T6" fmla="+- 0 3492 3478"/>
                  <a:gd name="T7" fmla="*/ 3492 h 14"/>
                  <a:gd name="T8" fmla="+- 0 10266 10252"/>
                  <a:gd name="T9" fmla="*/ T8 w 14"/>
                  <a:gd name="T10" fmla="+- 0 3492 3478"/>
                  <a:gd name="T11" fmla="*/ 349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4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05" name="Group 13005"/>
            <p:cNvGrpSpPr>
              <a:grpSpLocks/>
            </p:cNvGrpSpPr>
            <p:nvPr/>
          </p:nvGrpSpPr>
          <p:grpSpPr bwMode="auto">
            <a:xfrm>
              <a:off x="10403" y="3233"/>
              <a:ext cx="48" cy="70"/>
              <a:chOff x="10403" y="3233"/>
              <a:chExt cx="48" cy="70"/>
            </a:xfrm>
          </p:grpSpPr>
          <p:sp>
            <p:nvSpPr>
              <p:cNvPr id="19550" name="Freeform 13006"/>
              <p:cNvSpPr>
                <a:spLocks/>
              </p:cNvSpPr>
              <p:nvPr/>
            </p:nvSpPr>
            <p:spPr bwMode="auto">
              <a:xfrm>
                <a:off x="10403" y="3233"/>
                <a:ext cx="48" cy="70"/>
              </a:xfrm>
              <a:custGeom>
                <a:avLst/>
                <a:gdLst>
                  <a:gd name="T0" fmla="+- 0 10415 10403"/>
                  <a:gd name="T1" fmla="*/ T0 w 48"/>
                  <a:gd name="T2" fmla="+- 0 3278 3233"/>
                  <a:gd name="T3" fmla="*/ 3278 h 70"/>
                  <a:gd name="T4" fmla="+- 0 10415 10403"/>
                  <a:gd name="T5" fmla="*/ T4 w 48"/>
                  <a:gd name="T6" fmla="+- 0 3274 3233"/>
                  <a:gd name="T7" fmla="*/ 3274 h 70"/>
                  <a:gd name="T8" fmla="+- 0 10413 10403"/>
                  <a:gd name="T9" fmla="*/ T8 w 48"/>
                  <a:gd name="T10" fmla="+- 0 3271 3233"/>
                  <a:gd name="T11" fmla="*/ 3271 h 70"/>
                  <a:gd name="T12" fmla="+- 0 10413 10403"/>
                  <a:gd name="T13" fmla="*/ T12 w 48"/>
                  <a:gd name="T14" fmla="+- 0 3266 3233"/>
                  <a:gd name="T15" fmla="*/ 3266 h 70"/>
                  <a:gd name="T16" fmla="+- 0 10415 10403"/>
                  <a:gd name="T17" fmla="*/ T16 w 48"/>
                  <a:gd name="T18" fmla="+- 0 3262 3233"/>
                  <a:gd name="T19" fmla="*/ 3262 h 70"/>
                  <a:gd name="T20" fmla="+- 0 10415 10403"/>
                  <a:gd name="T21" fmla="*/ T20 w 48"/>
                  <a:gd name="T22" fmla="+- 0 3257 3233"/>
                  <a:gd name="T23" fmla="*/ 3257 h 70"/>
                  <a:gd name="T24" fmla="+- 0 10418 10403"/>
                  <a:gd name="T25" fmla="*/ T24 w 48"/>
                  <a:gd name="T26" fmla="+- 0 3254 3233"/>
                  <a:gd name="T27" fmla="*/ 3254 h 70"/>
                  <a:gd name="T28" fmla="+- 0 10420 10403"/>
                  <a:gd name="T29" fmla="*/ T28 w 48"/>
                  <a:gd name="T30" fmla="+- 0 3250 3233"/>
                  <a:gd name="T31" fmla="*/ 3250 h 70"/>
                  <a:gd name="T32" fmla="+- 0 10425 10403"/>
                  <a:gd name="T33" fmla="*/ T32 w 48"/>
                  <a:gd name="T34" fmla="+- 0 3247 3233"/>
                  <a:gd name="T35" fmla="*/ 3247 h 70"/>
                  <a:gd name="T36" fmla="+- 0 10422 10403"/>
                  <a:gd name="T37" fmla="*/ T36 w 48"/>
                  <a:gd name="T38" fmla="+- 0 3242 3233"/>
                  <a:gd name="T39" fmla="*/ 3242 h 70"/>
                  <a:gd name="T40" fmla="+- 0 10422 10403"/>
                  <a:gd name="T41" fmla="*/ T40 w 48"/>
                  <a:gd name="T42" fmla="+- 0 3238 3233"/>
                  <a:gd name="T43" fmla="*/ 3238 h 70"/>
                  <a:gd name="T44" fmla="+- 0 10425 10403"/>
                  <a:gd name="T45" fmla="*/ T44 w 48"/>
                  <a:gd name="T46" fmla="+- 0 3235 3233"/>
                  <a:gd name="T47" fmla="*/ 3235 h 70"/>
                  <a:gd name="T48" fmla="+- 0 10427 10403"/>
                  <a:gd name="T49" fmla="*/ T48 w 48"/>
                  <a:gd name="T50" fmla="+- 0 3233 3233"/>
                  <a:gd name="T51" fmla="*/ 3233 h 70"/>
                  <a:gd name="T52" fmla="+- 0 10430 10403"/>
                  <a:gd name="T53" fmla="*/ T52 w 48"/>
                  <a:gd name="T54" fmla="+- 0 3235 3233"/>
                  <a:gd name="T55" fmla="*/ 3235 h 70"/>
                  <a:gd name="T56" fmla="+- 0 10432 10403"/>
                  <a:gd name="T57" fmla="*/ T56 w 48"/>
                  <a:gd name="T58" fmla="+- 0 3238 3233"/>
                  <a:gd name="T59" fmla="*/ 3238 h 70"/>
                  <a:gd name="T60" fmla="+- 0 10432 10403"/>
                  <a:gd name="T61" fmla="*/ T60 w 48"/>
                  <a:gd name="T62" fmla="+- 0 3242 3233"/>
                  <a:gd name="T63" fmla="*/ 3242 h 70"/>
                  <a:gd name="T64" fmla="+- 0 10430 10403"/>
                  <a:gd name="T65" fmla="*/ T64 w 48"/>
                  <a:gd name="T66" fmla="+- 0 3245 3233"/>
                  <a:gd name="T67" fmla="*/ 3245 h 70"/>
                  <a:gd name="T68" fmla="+- 0 10434 10403"/>
                  <a:gd name="T69" fmla="*/ T68 w 48"/>
                  <a:gd name="T70" fmla="+- 0 3247 3233"/>
                  <a:gd name="T71" fmla="*/ 3247 h 70"/>
                  <a:gd name="T72" fmla="+- 0 10437 10403"/>
                  <a:gd name="T73" fmla="*/ T72 w 48"/>
                  <a:gd name="T74" fmla="+- 0 3250 3233"/>
                  <a:gd name="T75" fmla="*/ 3250 h 70"/>
                  <a:gd name="T76" fmla="+- 0 10437 10403"/>
                  <a:gd name="T77" fmla="*/ T76 w 48"/>
                  <a:gd name="T78" fmla="+- 0 3254 3233"/>
                  <a:gd name="T79" fmla="*/ 3254 h 70"/>
                  <a:gd name="T80" fmla="+- 0 10439 10403"/>
                  <a:gd name="T81" fmla="*/ T80 w 48"/>
                  <a:gd name="T82" fmla="+- 0 3257 3233"/>
                  <a:gd name="T83" fmla="*/ 3257 h 70"/>
                  <a:gd name="T84" fmla="+- 0 10439 10403"/>
                  <a:gd name="T85" fmla="*/ T84 w 48"/>
                  <a:gd name="T86" fmla="+- 0 3262 3233"/>
                  <a:gd name="T87" fmla="*/ 3262 h 70"/>
                  <a:gd name="T88" fmla="+- 0 10442 10403"/>
                  <a:gd name="T89" fmla="*/ T88 w 48"/>
                  <a:gd name="T90" fmla="+- 0 3266 3233"/>
                  <a:gd name="T91" fmla="*/ 3266 h 70"/>
                  <a:gd name="T92" fmla="+- 0 10442 10403"/>
                  <a:gd name="T93" fmla="*/ T92 w 48"/>
                  <a:gd name="T94" fmla="+- 0 3271 3233"/>
                  <a:gd name="T95" fmla="*/ 3271 h 70"/>
                  <a:gd name="T96" fmla="+- 0 10439 10403"/>
                  <a:gd name="T97" fmla="*/ T96 w 48"/>
                  <a:gd name="T98" fmla="+- 0 3276 3233"/>
                  <a:gd name="T99" fmla="*/ 3276 h 70"/>
                  <a:gd name="T100" fmla="+- 0 10439 10403"/>
                  <a:gd name="T101" fmla="*/ T100 w 48"/>
                  <a:gd name="T102" fmla="+- 0 3281 3233"/>
                  <a:gd name="T103" fmla="*/ 3281 h 70"/>
                  <a:gd name="T104" fmla="+- 0 10444 10403"/>
                  <a:gd name="T105" fmla="*/ T104 w 48"/>
                  <a:gd name="T106" fmla="+- 0 3281 3233"/>
                  <a:gd name="T107" fmla="*/ 3281 h 70"/>
                  <a:gd name="T108" fmla="+- 0 10446 10403"/>
                  <a:gd name="T109" fmla="*/ T108 w 48"/>
                  <a:gd name="T110" fmla="+- 0 3283 3233"/>
                  <a:gd name="T111" fmla="*/ 3283 h 70"/>
                  <a:gd name="T112" fmla="+- 0 10451 10403"/>
                  <a:gd name="T113" fmla="*/ T112 w 48"/>
                  <a:gd name="T114" fmla="+- 0 3288 3233"/>
                  <a:gd name="T115" fmla="*/ 3288 h 70"/>
                  <a:gd name="T116" fmla="+- 0 10451 10403"/>
                  <a:gd name="T117" fmla="*/ T116 w 48"/>
                  <a:gd name="T118" fmla="+- 0 3293 3233"/>
                  <a:gd name="T119" fmla="*/ 3293 h 70"/>
                  <a:gd name="T120" fmla="+- 0 10449 10403"/>
                  <a:gd name="T121" fmla="*/ T120 w 48"/>
                  <a:gd name="T122" fmla="+- 0 3295 3233"/>
                  <a:gd name="T123" fmla="*/ 3295 h 70"/>
                  <a:gd name="T124" fmla="+- 0 10444 10403"/>
                  <a:gd name="T125" fmla="*/ T124 w 48"/>
                  <a:gd name="T126" fmla="+- 0 3298 3233"/>
                  <a:gd name="T127" fmla="*/ 3298 h 70"/>
                  <a:gd name="T128" fmla="+- 0 10442 10403"/>
                  <a:gd name="T129" fmla="*/ T128 w 48"/>
                  <a:gd name="T130" fmla="+- 0 3300 3233"/>
                  <a:gd name="T131" fmla="*/ 3300 h 70"/>
                  <a:gd name="T132" fmla="+- 0 10437 10403"/>
                  <a:gd name="T133" fmla="*/ T132 w 48"/>
                  <a:gd name="T134" fmla="+- 0 3300 3233"/>
                  <a:gd name="T135" fmla="*/ 3300 h 70"/>
                  <a:gd name="T136" fmla="+- 0 10420 10403"/>
                  <a:gd name="T137" fmla="*/ T136 w 48"/>
                  <a:gd name="T138" fmla="+- 0 3302 3233"/>
                  <a:gd name="T139" fmla="*/ 3302 h 70"/>
                  <a:gd name="T140" fmla="+- 0 10415 10403"/>
                  <a:gd name="T141" fmla="*/ T140 w 48"/>
                  <a:gd name="T142" fmla="+- 0 3300 3233"/>
                  <a:gd name="T143" fmla="*/ 3300 h 70"/>
                  <a:gd name="T144" fmla="+- 0 10410 10403"/>
                  <a:gd name="T145" fmla="*/ T144 w 48"/>
                  <a:gd name="T146" fmla="+- 0 3300 3233"/>
                  <a:gd name="T147" fmla="*/ 3300 h 70"/>
                  <a:gd name="T148" fmla="+- 0 10406 10403"/>
                  <a:gd name="T149" fmla="*/ T148 w 48"/>
                  <a:gd name="T150" fmla="+- 0 3298 3233"/>
                  <a:gd name="T151" fmla="*/ 3298 h 70"/>
                  <a:gd name="T152" fmla="+- 0 10403 10403"/>
                  <a:gd name="T153" fmla="*/ T152 w 48"/>
                  <a:gd name="T154" fmla="+- 0 3293 3233"/>
                  <a:gd name="T155" fmla="*/ 3293 h 70"/>
                  <a:gd name="T156" fmla="+- 0 10403 10403"/>
                  <a:gd name="T157" fmla="*/ T156 w 48"/>
                  <a:gd name="T158" fmla="+- 0 3288 3233"/>
                  <a:gd name="T159" fmla="*/ 3288 h 70"/>
                  <a:gd name="T160" fmla="+- 0 10408 10403"/>
                  <a:gd name="T161" fmla="*/ T160 w 48"/>
                  <a:gd name="T162" fmla="+- 0 3283 3233"/>
                  <a:gd name="T163" fmla="*/ 3283 h 70"/>
                  <a:gd name="T164" fmla="+- 0 10410 10403"/>
                  <a:gd name="T165" fmla="*/ T164 w 48"/>
                  <a:gd name="T166" fmla="+- 0 3281 3233"/>
                  <a:gd name="T167" fmla="*/ 3281 h 70"/>
                  <a:gd name="T168" fmla="+- 0 10415 10403"/>
                  <a:gd name="T169" fmla="*/ T168 w 48"/>
                  <a:gd name="T170" fmla="+- 0 3281 3233"/>
                  <a:gd name="T171" fmla="*/ 3281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</a:cxnLst>
                <a:rect l="0" t="0" r="r" b="b"/>
                <a:pathLst>
                  <a:path w="48" h="70">
                    <a:moveTo>
                      <a:pt x="12" y="48"/>
                    </a:moveTo>
                    <a:lnTo>
                      <a:pt x="12" y="45"/>
                    </a:lnTo>
                    <a:lnTo>
                      <a:pt x="12" y="43"/>
                    </a:lnTo>
                    <a:lnTo>
                      <a:pt x="12" y="41"/>
                    </a:lnTo>
                    <a:lnTo>
                      <a:pt x="12" y="38"/>
                    </a:lnTo>
                    <a:lnTo>
                      <a:pt x="10" y="38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2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34" y="17"/>
                    </a:lnTo>
                    <a:lnTo>
                      <a:pt x="34" y="19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6" y="29"/>
                    </a:lnTo>
                    <a:lnTo>
                      <a:pt x="39" y="31"/>
                    </a:lnTo>
                    <a:lnTo>
                      <a:pt x="39" y="33"/>
                    </a:lnTo>
                    <a:lnTo>
                      <a:pt x="39" y="36"/>
                    </a:lnTo>
                    <a:lnTo>
                      <a:pt x="39" y="38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5"/>
                    </a:lnTo>
                    <a:lnTo>
                      <a:pt x="36" y="48"/>
                    </a:lnTo>
                    <a:lnTo>
                      <a:pt x="39" y="48"/>
                    </a:lnTo>
                    <a:lnTo>
                      <a:pt x="41" y="48"/>
                    </a:lnTo>
                    <a:lnTo>
                      <a:pt x="41" y="50"/>
                    </a:lnTo>
                    <a:lnTo>
                      <a:pt x="43" y="50"/>
                    </a:lnTo>
                    <a:lnTo>
                      <a:pt x="46" y="53"/>
                    </a:lnTo>
                    <a:lnTo>
                      <a:pt x="48" y="55"/>
                    </a:lnTo>
                    <a:lnTo>
                      <a:pt x="48" y="57"/>
                    </a:lnTo>
                    <a:lnTo>
                      <a:pt x="48" y="60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3" y="65"/>
                    </a:lnTo>
                    <a:lnTo>
                      <a:pt x="41" y="65"/>
                    </a:lnTo>
                    <a:lnTo>
                      <a:pt x="41" y="67"/>
                    </a:lnTo>
                    <a:lnTo>
                      <a:pt x="39" y="67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1" y="69"/>
                    </a:lnTo>
                    <a:lnTo>
                      <a:pt x="17" y="69"/>
                    </a:lnTo>
                    <a:lnTo>
                      <a:pt x="15" y="67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7" y="67"/>
                    </a:lnTo>
                    <a:lnTo>
                      <a:pt x="5" y="65"/>
                    </a:lnTo>
                    <a:lnTo>
                      <a:pt x="3" y="65"/>
                    </a:lnTo>
                    <a:lnTo>
                      <a:pt x="3" y="62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3" y="53"/>
                    </a:lnTo>
                    <a:lnTo>
                      <a:pt x="5" y="50"/>
                    </a:lnTo>
                    <a:lnTo>
                      <a:pt x="7" y="50"/>
                    </a:lnTo>
                    <a:lnTo>
                      <a:pt x="7" y="48"/>
                    </a:lnTo>
                    <a:lnTo>
                      <a:pt x="10" y="48"/>
                    </a:lnTo>
                    <a:lnTo>
                      <a:pt x="1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06" name="Group 13007"/>
            <p:cNvGrpSpPr>
              <a:grpSpLocks/>
            </p:cNvGrpSpPr>
            <p:nvPr/>
          </p:nvGrpSpPr>
          <p:grpSpPr bwMode="auto">
            <a:xfrm>
              <a:off x="10427" y="3302"/>
              <a:ext cx="17" cy="12"/>
              <a:chOff x="10427" y="3302"/>
              <a:chExt cx="17" cy="12"/>
            </a:xfrm>
          </p:grpSpPr>
          <p:sp>
            <p:nvSpPr>
              <p:cNvPr id="19549" name="Freeform 13008"/>
              <p:cNvSpPr>
                <a:spLocks/>
              </p:cNvSpPr>
              <p:nvPr/>
            </p:nvSpPr>
            <p:spPr bwMode="auto">
              <a:xfrm>
                <a:off x="10427" y="3302"/>
                <a:ext cx="17" cy="12"/>
              </a:xfrm>
              <a:custGeom>
                <a:avLst/>
                <a:gdLst>
                  <a:gd name="T0" fmla="+- 0 10427 10427"/>
                  <a:gd name="T1" fmla="*/ T0 w 17"/>
                  <a:gd name="T2" fmla="+- 0 3302 3302"/>
                  <a:gd name="T3" fmla="*/ 3302 h 12"/>
                  <a:gd name="T4" fmla="+- 0 10427 10427"/>
                  <a:gd name="T5" fmla="*/ T4 w 17"/>
                  <a:gd name="T6" fmla="+- 0 3314 3302"/>
                  <a:gd name="T7" fmla="*/ 3314 h 12"/>
                  <a:gd name="T8" fmla="+- 0 10444 10427"/>
                  <a:gd name="T9" fmla="*/ T8 w 17"/>
                  <a:gd name="T10" fmla="+- 0 3314 3302"/>
                  <a:gd name="T11" fmla="*/ 3314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07" name="Group 13009"/>
            <p:cNvGrpSpPr>
              <a:grpSpLocks/>
            </p:cNvGrpSpPr>
            <p:nvPr/>
          </p:nvGrpSpPr>
          <p:grpSpPr bwMode="auto">
            <a:xfrm>
              <a:off x="10240" y="2952"/>
              <a:ext cx="48" cy="70"/>
              <a:chOff x="10240" y="2952"/>
              <a:chExt cx="48" cy="70"/>
            </a:xfrm>
          </p:grpSpPr>
          <p:sp>
            <p:nvSpPr>
              <p:cNvPr id="19548" name="Freeform 13010"/>
              <p:cNvSpPr>
                <a:spLocks/>
              </p:cNvSpPr>
              <p:nvPr/>
            </p:nvSpPr>
            <p:spPr bwMode="auto">
              <a:xfrm>
                <a:off x="10240" y="2952"/>
                <a:ext cx="48" cy="70"/>
              </a:xfrm>
              <a:custGeom>
                <a:avLst/>
                <a:gdLst>
                  <a:gd name="T0" fmla="+- 0 10252 10240"/>
                  <a:gd name="T1" fmla="*/ T0 w 48"/>
                  <a:gd name="T2" fmla="+- 0 3000 2952"/>
                  <a:gd name="T3" fmla="*/ 3000 h 70"/>
                  <a:gd name="T4" fmla="+- 0 10247 10240"/>
                  <a:gd name="T5" fmla="*/ T4 w 48"/>
                  <a:gd name="T6" fmla="+- 0 3000 2952"/>
                  <a:gd name="T7" fmla="*/ 3000 h 70"/>
                  <a:gd name="T8" fmla="+- 0 10242 10240"/>
                  <a:gd name="T9" fmla="*/ T8 w 48"/>
                  <a:gd name="T10" fmla="+- 0 3005 2952"/>
                  <a:gd name="T11" fmla="*/ 3005 h 70"/>
                  <a:gd name="T12" fmla="+- 0 10240 10240"/>
                  <a:gd name="T13" fmla="*/ T12 w 48"/>
                  <a:gd name="T14" fmla="+- 0 3010 2952"/>
                  <a:gd name="T15" fmla="*/ 3010 h 70"/>
                  <a:gd name="T16" fmla="+- 0 10242 10240"/>
                  <a:gd name="T17" fmla="*/ T16 w 48"/>
                  <a:gd name="T18" fmla="+- 0 3012 2952"/>
                  <a:gd name="T19" fmla="*/ 3012 h 70"/>
                  <a:gd name="T20" fmla="+- 0 10245 10240"/>
                  <a:gd name="T21" fmla="*/ T20 w 48"/>
                  <a:gd name="T22" fmla="+- 0 3014 2952"/>
                  <a:gd name="T23" fmla="*/ 3014 h 70"/>
                  <a:gd name="T24" fmla="+- 0 10247 10240"/>
                  <a:gd name="T25" fmla="*/ T24 w 48"/>
                  <a:gd name="T26" fmla="+- 0 3017 2952"/>
                  <a:gd name="T27" fmla="*/ 3017 h 70"/>
                  <a:gd name="T28" fmla="+- 0 10252 10240"/>
                  <a:gd name="T29" fmla="*/ T28 w 48"/>
                  <a:gd name="T30" fmla="+- 0 3019 2952"/>
                  <a:gd name="T31" fmla="*/ 3019 h 70"/>
                  <a:gd name="T32" fmla="+- 0 10257 10240"/>
                  <a:gd name="T33" fmla="*/ T32 w 48"/>
                  <a:gd name="T34" fmla="+- 0 3022 2952"/>
                  <a:gd name="T35" fmla="*/ 3022 h 70"/>
                  <a:gd name="T36" fmla="+- 0 10274 10240"/>
                  <a:gd name="T37" fmla="*/ T36 w 48"/>
                  <a:gd name="T38" fmla="+- 0 3022 2952"/>
                  <a:gd name="T39" fmla="*/ 3022 h 70"/>
                  <a:gd name="T40" fmla="+- 0 10276 10240"/>
                  <a:gd name="T41" fmla="*/ T40 w 48"/>
                  <a:gd name="T42" fmla="+- 0 3019 2952"/>
                  <a:gd name="T43" fmla="*/ 3019 h 70"/>
                  <a:gd name="T44" fmla="+- 0 10281 10240"/>
                  <a:gd name="T45" fmla="*/ T44 w 48"/>
                  <a:gd name="T46" fmla="+- 0 3019 2952"/>
                  <a:gd name="T47" fmla="*/ 3019 h 70"/>
                  <a:gd name="T48" fmla="+- 0 10283 10240"/>
                  <a:gd name="T49" fmla="*/ T48 w 48"/>
                  <a:gd name="T50" fmla="+- 0 3017 2952"/>
                  <a:gd name="T51" fmla="*/ 3017 h 70"/>
                  <a:gd name="T52" fmla="+- 0 10288 10240"/>
                  <a:gd name="T53" fmla="*/ T52 w 48"/>
                  <a:gd name="T54" fmla="+- 0 3012 2952"/>
                  <a:gd name="T55" fmla="*/ 3012 h 70"/>
                  <a:gd name="T56" fmla="+- 0 10288 10240"/>
                  <a:gd name="T57" fmla="*/ T56 w 48"/>
                  <a:gd name="T58" fmla="+- 0 3007 2952"/>
                  <a:gd name="T59" fmla="*/ 3007 h 70"/>
                  <a:gd name="T60" fmla="+- 0 10286 10240"/>
                  <a:gd name="T61" fmla="*/ T60 w 48"/>
                  <a:gd name="T62" fmla="+- 0 3005 2952"/>
                  <a:gd name="T63" fmla="*/ 3005 h 70"/>
                  <a:gd name="T64" fmla="+- 0 10283 10240"/>
                  <a:gd name="T65" fmla="*/ T64 w 48"/>
                  <a:gd name="T66" fmla="+- 0 3002 2952"/>
                  <a:gd name="T67" fmla="*/ 3002 h 70"/>
                  <a:gd name="T68" fmla="+- 0 10281 10240"/>
                  <a:gd name="T69" fmla="*/ T68 w 48"/>
                  <a:gd name="T70" fmla="+- 0 3000 2952"/>
                  <a:gd name="T71" fmla="*/ 3000 h 70"/>
                  <a:gd name="T72" fmla="+- 0 10276 10240"/>
                  <a:gd name="T73" fmla="*/ T72 w 48"/>
                  <a:gd name="T74" fmla="+- 0 2998 2952"/>
                  <a:gd name="T75" fmla="*/ 2998 h 70"/>
                  <a:gd name="T76" fmla="+- 0 10278 10240"/>
                  <a:gd name="T77" fmla="*/ T76 w 48"/>
                  <a:gd name="T78" fmla="+- 0 2993 2952"/>
                  <a:gd name="T79" fmla="*/ 2993 h 70"/>
                  <a:gd name="T80" fmla="+- 0 10276 10240"/>
                  <a:gd name="T81" fmla="*/ T80 w 48"/>
                  <a:gd name="T82" fmla="+- 0 2976 2952"/>
                  <a:gd name="T83" fmla="*/ 2976 h 70"/>
                  <a:gd name="T84" fmla="+- 0 10276 10240"/>
                  <a:gd name="T85" fmla="*/ T84 w 48"/>
                  <a:gd name="T86" fmla="+- 0 2971 2952"/>
                  <a:gd name="T87" fmla="*/ 2971 h 70"/>
                  <a:gd name="T88" fmla="+- 0 10274 10240"/>
                  <a:gd name="T89" fmla="*/ T88 w 48"/>
                  <a:gd name="T90" fmla="+- 0 2969 2952"/>
                  <a:gd name="T91" fmla="*/ 2969 h 70"/>
                  <a:gd name="T92" fmla="+- 0 10269 10240"/>
                  <a:gd name="T93" fmla="*/ T92 w 48"/>
                  <a:gd name="T94" fmla="+- 0 2966 2952"/>
                  <a:gd name="T95" fmla="*/ 2966 h 70"/>
                  <a:gd name="T96" fmla="+- 0 10266 10240"/>
                  <a:gd name="T97" fmla="*/ T96 w 48"/>
                  <a:gd name="T98" fmla="+- 0 2964 2952"/>
                  <a:gd name="T99" fmla="*/ 2964 h 70"/>
                  <a:gd name="T100" fmla="+- 0 10269 10240"/>
                  <a:gd name="T101" fmla="*/ T100 w 48"/>
                  <a:gd name="T102" fmla="+- 0 2962 2952"/>
                  <a:gd name="T103" fmla="*/ 2962 h 70"/>
                  <a:gd name="T104" fmla="+- 0 10269 10240"/>
                  <a:gd name="T105" fmla="*/ T104 w 48"/>
                  <a:gd name="T106" fmla="+- 0 2957 2952"/>
                  <a:gd name="T107" fmla="*/ 2957 h 70"/>
                  <a:gd name="T108" fmla="+- 0 10266 10240"/>
                  <a:gd name="T109" fmla="*/ T108 w 48"/>
                  <a:gd name="T110" fmla="+- 0 2952 2952"/>
                  <a:gd name="T111" fmla="*/ 2952 h 70"/>
                  <a:gd name="T112" fmla="+- 0 10262 10240"/>
                  <a:gd name="T113" fmla="*/ T112 w 48"/>
                  <a:gd name="T114" fmla="+- 0 2954 2952"/>
                  <a:gd name="T115" fmla="*/ 2954 h 70"/>
                  <a:gd name="T116" fmla="+- 0 10259 10240"/>
                  <a:gd name="T117" fmla="*/ T116 w 48"/>
                  <a:gd name="T118" fmla="+- 0 2959 2952"/>
                  <a:gd name="T119" fmla="*/ 2959 h 70"/>
                  <a:gd name="T120" fmla="+- 0 10262 10240"/>
                  <a:gd name="T121" fmla="*/ T120 w 48"/>
                  <a:gd name="T122" fmla="+- 0 2962 2952"/>
                  <a:gd name="T123" fmla="*/ 2962 h 70"/>
                  <a:gd name="T124" fmla="+- 0 10259 10240"/>
                  <a:gd name="T125" fmla="*/ T124 w 48"/>
                  <a:gd name="T126" fmla="+- 0 2966 2952"/>
                  <a:gd name="T127" fmla="*/ 2966 h 70"/>
                  <a:gd name="T128" fmla="+- 0 10254 10240"/>
                  <a:gd name="T129" fmla="*/ T128 w 48"/>
                  <a:gd name="T130" fmla="+- 0 2971 2952"/>
                  <a:gd name="T131" fmla="*/ 2971 h 70"/>
                  <a:gd name="T132" fmla="+- 0 10252 10240"/>
                  <a:gd name="T133" fmla="*/ T132 w 48"/>
                  <a:gd name="T134" fmla="+- 0 2976 2952"/>
                  <a:gd name="T135" fmla="*/ 2976 h 70"/>
                  <a:gd name="T136" fmla="+- 0 10252 10240"/>
                  <a:gd name="T137" fmla="*/ T136 w 48"/>
                  <a:gd name="T138" fmla="+- 0 2981 2952"/>
                  <a:gd name="T139" fmla="*/ 2981 h 70"/>
                  <a:gd name="T140" fmla="+- 0 10254 10240"/>
                  <a:gd name="T141" fmla="*/ T140 w 48"/>
                  <a:gd name="T142" fmla="+- 0 2998 2952"/>
                  <a:gd name="T143" fmla="*/ 2998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70">
                    <a:moveTo>
                      <a:pt x="14" y="46"/>
                    </a:moveTo>
                    <a:lnTo>
                      <a:pt x="12" y="48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5" y="50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8"/>
                    </a:lnTo>
                    <a:lnTo>
                      <a:pt x="2" y="58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5" y="62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7" y="70"/>
                    </a:lnTo>
                    <a:lnTo>
                      <a:pt x="19" y="70"/>
                    </a:lnTo>
                    <a:lnTo>
                      <a:pt x="34" y="70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1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6" y="62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6" y="50"/>
                    </a:lnTo>
                    <a:lnTo>
                      <a:pt x="43" y="50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6"/>
                    </a:lnTo>
                    <a:lnTo>
                      <a:pt x="38" y="43"/>
                    </a:lnTo>
                    <a:lnTo>
                      <a:pt x="38" y="41"/>
                    </a:lnTo>
                    <a:lnTo>
                      <a:pt x="38" y="26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2" y="5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19" y="14"/>
                    </a:lnTo>
                    <a:lnTo>
                      <a:pt x="17" y="17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29"/>
                    </a:lnTo>
                    <a:lnTo>
                      <a:pt x="12" y="46"/>
                    </a:lnTo>
                    <a:lnTo>
                      <a:pt x="14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08" name="Group 13011"/>
            <p:cNvGrpSpPr>
              <a:grpSpLocks/>
            </p:cNvGrpSpPr>
            <p:nvPr/>
          </p:nvGrpSpPr>
          <p:grpSpPr bwMode="auto">
            <a:xfrm>
              <a:off x="10264" y="3022"/>
              <a:ext cx="17" cy="12"/>
              <a:chOff x="10264" y="3022"/>
              <a:chExt cx="17" cy="12"/>
            </a:xfrm>
          </p:grpSpPr>
          <p:sp>
            <p:nvSpPr>
              <p:cNvPr id="19547" name="Freeform 13012"/>
              <p:cNvSpPr>
                <a:spLocks/>
              </p:cNvSpPr>
              <p:nvPr/>
            </p:nvSpPr>
            <p:spPr bwMode="auto">
              <a:xfrm>
                <a:off x="10264" y="3022"/>
                <a:ext cx="17" cy="12"/>
              </a:xfrm>
              <a:custGeom>
                <a:avLst/>
                <a:gdLst>
                  <a:gd name="T0" fmla="+- 0 10264 10264"/>
                  <a:gd name="T1" fmla="*/ T0 w 17"/>
                  <a:gd name="T2" fmla="+- 0 3022 3022"/>
                  <a:gd name="T3" fmla="*/ 3022 h 12"/>
                  <a:gd name="T4" fmla="+- 0 10264 10264"/>
                  <a:gd name="T5" fmla="*/ T4 w 17"/>
                  <a:gd name="T6" fmla="+- 0 3034 3022"/>
                  <a:gd name="T7" fmla="*/ 3034 h 12"/>
                  <a:gd name="T8" fmla="+- 0 10281 10264"/>
                  <a:gd name="T9" fmla="*/ T8 w 17"/>
                  <a:gd name="T10" fmla="+- 0 3034 3022"/>
                  <a:gd name="T11" fmla="*/ 3034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09" name="Group 13013"/>
            <p:cNvGrpSpPr>
              <a:grpSpLocks/>
            </p:cNvGrpSpPr>
            <p:nvPr/>
          </p:nvGrpSpPr>
          <p:grpSpPr bwMode="auto">
            <a:xfrm>
              <a:off x="10384" y="2690"/>
              <a:ext cx="48" cy="24"/>
              <a:chOff x="10384" y="2690"/>
              <a:chExt cx="48" cy="24"/>
            </a:xfrm>
          </p:grpSpPr>
          <p:sp>
            <p:nvSpPr>
              <p:cNvPr id="19546" name="Freeform 13014"/>
              <p:cNvSpPr>
                <a:spLocks/>
              </p:cNvSpPr>
              <p:nvPr/>
            </p:nvSpPr>
            <p:spPr bwMode="auto">
              <a:xfrm>
                <a:off x="10384" y="2690"/>
                <a:ext cx="48" cy="24"/>
              </a:xfrm>
              <a:custGeom>
                <a:avLst/>
                <a:gdLst>
                  <a:gd name="T0" fmla="+- 0 10396 10384"/>
                  <a:gd name="T1" fmla="*/ T0 w 48"/>
                  <a:gd name="T2" fmla="+- 0 2690 2690"/>
                  <a:gd name="T3" fmla="*/ 2690 h 24"/>
                  <a:gd name="T4" fmla="+- 0 10396 10384"/>
                  <a:gd name="T5" fmla="*/ T4 w 48"/>
                  <a:gd name="T6" fmla="+- 0 2693 2690"/>
                  <a:gd name="T7" fmla="*/ 2693 h 24"/>
                  <a:gd name="T8" fmla="+- 0 10394 10384"/>
                  <a:gd name="T9" fmla="*/ T8 w 48"/>
                  <a:gd name="T10" fmla="+- 0 2693 2690"/>
                  <a:gd name="T11" fmla="*/ 2693 h 24"/>
                  <a:gd name="T12" fmla="+- 0 10391 10384"/>
                  <a:gd name="T13" fmla="*/ T12 w 48"/>
                  <a:gd name="T14" fmla="+- 0 2693 2690"/>
                  <a:gd name="T15" fmla="*/ 2693 h 24"/>
                  <a:gd name="T16" fmla="+- 0 10389 10384"/>
                  <a:gd name="T17" fmla="*/ T16 w 48"/>
                  <a:gd name="T18" fmla="+- 0 2695 2690"/>
                  <a:gd name="T19" fmla="*/ 2695 h 24"/>
                  <a:gd name="T20" fmla="+- 0 10386 10384"/>
                  <a:gd name="T21" fmla="*/ T20 w 48"/>
                  <a:gd name="T22" fmla="+- 0 2698 2690"/>
                  <a:gd name="T23" fmla="*/ 2698 h 24"/>
                  <a:gd name="T24" fmla="+- 0 10384 10384"/>
                  <a:gd name="T25" fmla="*/ T24 w 48"/>
                  <a:gd name="T26" fmla="+- 0 2700 2690"/>
                  <a:gd name="T27" fmla="*/ 2700 h 24"/>
                  <a:gd name="T28" fmla="+- 0 10384 10384"/>
                  <a:gd name="T29" fmla="*/ T28 w 48"/>
                  <a:gd name="T30" fmla="+- 0 2702 2690"/>
                  <a:gd name="T31" fmla="*/ 2702 h 24"/>
                  <a:gd name="T32" fmla="+- 0 10384 10384"/>
                  <a:gd name="T33" fmla="*/ T32 w 48"/>
                  <a:gd name="T34" fmla="+- 0 2705 2690"/>
                  <a:gd name="T35" fmla="*/ 2705 h 24"/>
                  <a:gd name="T36" fmla="+- 0 10386 10384"/>
                  <a:gd name="T37" fmla="*/ T36 w 48"/>
                  <a:gd name="T38" fmla="+- 0 2705 2690"/>
                  <a:gd name="T39" fmla="*/ 2705 h 24"/>
                  <a:gd name="T40" fmla="+- 0 10386 10384"/>
                  <a:gd name="T41" fmla="*/ T40 w 48"/>
                  <a:gd name="T42" fmla="+- 0 2707 2690"/>
                  <a:gd name="T43" fmla="*/ 2707 h 24"/>
                  <a:gd name="T44" fmla="+- 0 10389 10384"/>
                  <a:gd name="T45" fmla="*/ T44 w 48"/>
                  <a:gd name="T46" fmla="+- 0 2707 2690"/>
                  <a:gd name="T47" fmla="*/ 2707 h 24"/>
                  <a:gd name="T48" fmla="+- 0 10389 10384"/>
                  <a:gd name="T49" fmla="*/ T48 w 48"/>
                  <a:gd name="T50" fmla="+- 0 2710 2690"/>
                  <a:gd name="T51" fmla="*/ 2710 h 24"/>
                  <a:gd name="T52" fmla="+- 0 10391 10384"/>
                  <a:gd name="T53" fmla="*/ T52 w 48"/>
                  <a:gd name="T54" fmla="+- 0 2710 2690"/>
                  <a:gd name="T55" fmla="*/ 2710 h 24"/>
                  <a:gd name="T56" fmla="+- 0 10394 10384"/>
                  <a:gd name="T57" fmla="*/ T56 w 48"/>
                  <a:gd name="T58" fmla="+- 0 2712 2690"/>
                  <a:gd name="T59" fmla="*/ 2712 h 24"/>
                  <a:gd name="T60" fmla="+- 0 10396 10384"/>
                  <a:gd name="T61" fmla="*/ T60 w 48"/>
                  <a:gd name="T62" fmla="+- 0 2712 2690"/>
                  <a:gd name="T63" fmla="*/ 2712 h 24"/>
                  <a:gd name="T64" fmla="+- 0 10398 10384"/>
                  <a:gd name="T65" fmla="*/ T64 w 48"/>
                  <a:gd name="T66" fmla="+- 0 2712 2690"/>
                  <a:gd name="T67" fmla="*/ 2712 h 24"/>
                  <a:gd name="T68" fmla="+- 0 10401 10384"/>
                  <a:gd name="T69" fmla="*/ T68 w 48"/>
                  <a:gd name="T70" fmla="+- 0 2714 2690"/>
                  <a:gd name="T71" fmla="*/ 2714 h 24"/>
                  <a:gd name="T72" fmla="+- 0 10403 10384"/>
                  <a:gd name="T73" fmla="*/ T72 w 48"/>
                  <a:gd name="T74" fmla="+- 0 2714 2690"/>
                  <a:gd name="T75" fmla="*/ 2714 h 24"/>
                  <a:gd name="T76" fmla="+- 0 10406 10384"/>
                  <a:gd name="T77" fmla="*/ T76 w 48"/>
                  <a:gd name="T78" fmla="+- 0 2714 2690"/>
                  <a:gd name="T79" fmla="*/ 2714 h 24"/>
                  <a:gd name="T80" fmla="+- 0 10408 10384"/>
                  <a:gd name="T81" fmla="*/ T80 w 48"/>
                  <a:gd name="T82" fmla="+- 0 2714 2690"/>
                  <a:gd name="T83" fmla="*/ 2714 h 24"/>
                  <a:gd name="T84" fmla="+- 0 10410 10384"/>
                  <a:gd name="T85" fmla="*/ T84 w 48"/>
                  <a:gd name="T86" fmla="+- 0 2714 2690"/>
                  <a:gd name="T87" fmla="*/ 2714 h 24"/>
                  <a:gd name="T88" fmla="+- 0 10413 10384"/>
                  <a:gd name="T89" fmla="*/ T88 w 48"/>
                  <a:gd name="T90" fmla="+- 0 2714 2690"/>
                  <a:gd name="T91" fmla="*/ 2714 h 24"/>
                  <a:gd name="T92" fmla="+- 0 10415 10384"/>
                  <a:gd name="T93" fmla="*/ T92 w 48"/>
                  <a:gd name="T94" fmla="+- 0 2714 2690"/>
                  <a:gd name="T95" fmla="*/ 2714 h 24"/>
                  <a:gd name="T96" fmla="+- 0 10418 10384"/>
                  <a:gd name="T97" fmla="*/ T96 w 48"/>
                  <a:gd name="T98" fmla="+- 0 2712 2690"/>
                  <a:gd name="T99" fmla="*/ 2712 h 24"/>
                  <a:gd name="T100" fmla="+- 0 10420 10384"/>
                  <a:gd name="T101" fmla="*/ T100 w 48"/>
                  <a:gd name="T102" fmla="+- 0 2712 2690"/>
                  <a:gd name="T103" fmla="*/ 2712 h 24"/>
                  <a:gd name="T104" fmla="+- 0 10422 10384"/>
                  <a:gd name="T105" fmla="*/ T104 w 48"/>
                  <a:gd name="T106" fmla="+- 0 2712 2690"/>
                  <a:gd name="T107" fmla="*/ 2712 h 24"/>
                  <a:gd name="T108" fmla="+- 0 10425 10384"/>
                  <a:gd name="T109" fmla="*/ T108 w 48"/>
                  <a:gd name="T110" fmla="+- 0 2710 2690"/>
                  <a:gd name="T111" fmla="*/ 2710 h 24"/>
                  <a:gd name="T112" fmla="+- 0 10427 10384"/>
                  <a:gd name="T113" fmla="*/ T112 w 48"/>
                  <a:gd name="T114" fmla="+- 0 2710 2690"/>
                  <a:gd name="T115" fmla="*/ 2710 h 24"/>
                  <a:gd name="T116" fmla="+- 0 10427 10384"/>
                  <a:gd name="T117" fmla="*/ T116 w 48"/>
                  <a:gd name="T118" fmla="+- 0 2707 2690"/>
                  <a:gd name="T119" fmla="*/ 2707 h 24"/>
                  <a:gd name="T120" fmla="+- 0 10430 10384"/>
                  <a:gd name="T121" fmla="*/ T120 w 48"/>
                  <a:gd name="T122" fmla="+- 0 2707 2690"/>
                  <a:gd name="T123" fmla="*/ 2707 h 24"/>
                  <a:gd name="T124" fmla="+- 0 10430 10384"/>
                  <a:gd name="T125" fmla="*/ T124 w 48"/>
                  <a:gd name="T126" fmla="+- 0 2705 2690"/>
                  <a:gd name="T127" fmla="*/ 2705 h 24"/>
                  <a:gd name="T128" fmla="+- 0 10432 10384"/>
                  <a:gd name="T129" fmla="*/ T128 w 48"/>
                  <a:gd name="T130" fmla="+- 0 2705 2690"/>
                  <a:gd name="T131" fmla="*/ 2705 h 24"/>
                  <a:gd name="T132" fmla="+- 0 10432 10384"/>
                  <a:gd name="T133" fmla="*/ T132 w 48"/>
                  <a:gd name="T134" fmla="+- 0 2702 2690"/>
                  <a:gd name="T135" fmla="*/ 2702 h 24"/>
                  <a:gd name="T136" fmla="+- 0 10432 10384"/>
                  <a:gd name="T137" fmla="*/ T136 w 48"/>
                  <a:gd name="T138" fmla="+- 0 2700 2690"/>
                  <a:gd name="T139" fmla="*/ 2700 h 24"/>
                  <a:gd name="T140" fmla="+- 0 10430 10384"/>
                  <a:gd name="T141" fmla="*/ T140 w 48"/>
                  <a:gd name="T142" fmla="+- 0 2698 2690"/>
                  <a:gd name="T143" fmla="*/ 2698 h 24"/>
                  <a:gd name="T144" fmla="+- 0 10427 10384"/>
                  <a:gd name="T145" fmla="*/ T144 w 48"/>
                  <a:gd name="T146" fmla="+- 0 2695 2690"/>
                  <a:gd name="T147" fmla="*/ 2695 h 24"/>
                  <a:gd name="T148" fmla="+- 0 10425 10384"/>
                  <a:gd name="T149" fmla="*/ T148 w 48"/>
                  <a:gd name="T150" fmla="+- 0 2693 2690"/>
                  <a:gd name="T151" fmla="*/ 2693 h 24"/>
                  <a:gd name="T152" fmla="+- 0 10422 10384"/>
                  <a:gd name="T153" fmla="*/ T152 w 48"/>
                  <a:gd name="T154" fmla="+- 0 2693 2690"/>
                  <a:gd name="T155" fmla="*/ 2693 h 24"/>
                  <a:gd name="T156" fmla="+- 0 10420 10384"/>
                  <a:gd name="T157" fmla="*/ T156 w 48"/>
                  <a:gd name="T158" fmla="+- 0 2693 2690"/>
                  <a:gd name="T159" fmla="*/ 2693 h 24"/>
                  <a:gd name="T160" fmla="+- 0 10420 10384"/>
                  <a:gd name="T161" fmla="*/ T160 w 48"/>
                  <a:gd name="T162" fmla="+- 0 2690 2690"/>
                  <a:gd name="T163" fmla="*/ 2690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48" h="24">
                    <a:moveTo>
                      <a:pt x="12" y="0"/>
                    </a:moveTo>
                    <a:lnTo>
                      <a:pt x="12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5" y="17"/>
                    </a:lnTo>
                    <a:lnTo>
                      <a:pt x="5" y="20"/>
                    </a:lnTo>
                    <a:lnTo>
                      <a:pt x="7" y="20"/>
                    </a:lnTo>
                    <a:lnTo>
                      <a:pt x="10" y="22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7" y="24"/>
                    </a:lnTo>
                    <a:lnTo>
                      <a:pt x="19" y="24"/>
                    </a:lnTo>
                    <a:lnTo>
                      <a:pt x="22" y="24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9" y="24"/>
                    </a:lnTo>
                    <a:lnTo>
                      <a:pt x="31" y="24"/>
                    </a:lnTo>
                    <a:lnTo>
                      <a:pt x="34" y="22"/>
                    </a:lnTo>
                    <a:lnTo>
                      <a:pt x="36" y="22"/>
                    </a:lnTo>
                    <a:lnTo>
                      <a:pt x="38" y="22"/>
                    </a:lnTo>
                    <a:lnTo>
                      <a:pt x="41" y="20"/>
                    </a:lnTo>
                    <a:lnTo>
                      <a:pt x="43" y="20"/>
                    </a:lnTo>
                    <a:lnTo>
                      <a:pt x="43" y="17"/>
                    </a:lnTo>
                    <a:lnTo>
                      <a:pt x="46" y="17"/>
                    </a:lnTo>
                    <a:lnTo>
                      <a:pt x="46" y="15"/>
                    </a:lnTo>
                    <a:lnTo>
                      <a:pt x="48" y="15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6" y="8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38" y="3"/>
                    </a:lnTo>
                    <a:lnTo>
                      <a:pt x="36" y="3"/>
                    </a:lnTo>
                    <a:lnTo>
                      <a:pt x="36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10" name="Group 13015"/>
            <p:cNvGrpSpPr>
              <a:grpSpLocks/>
            </p:cNvGrpSpPr>
            <p:nvPr/>
          </p:nvGrpSpPr>
          <p:grpSpPr bwMode="auto">
            <a:xfrm>
              <a:off x="10394" y="2645"/>
              <a:ext cx="29" cy="48"/>
              <a:chOff x="10394" y="2645"/>
              <a:chExt cx="29" cy="48"/>
            </a:xfrm>
          </p:grpSpPr>
          <p:sp>
            <p:nvSpPr>
              <p:cNvPr id="19545" name="Freeform 13016"/>
              <p:cNvSpPr>
                <a:spLocks/>
              </p:cNvSpPr>
              <p:nvPr/>
            </p:nvSpPr>
            <p:spPr bwMode="auto">
              <a:xfrm>
                <a:off x="10394" y="2645"/>
                <a:ext cx="29" cy="48"/>
              </a:xfrm>
              <a:custGeom>
                <a:avLst/>
                <a:gdLst>
                  <a:gd name="T0" fmla="+- 0 10420 10394"/>
                  <a:gd name="T1" fmla="*/ T0 w 29"/>
                  <a:gd name="T2" fmla="+- 0 2693 2645"/>
                  <a:gd name="T3" fmla="*/ 2693 h 48"/>
                  <a:gd name="T4" fmla="+- 0 10420 10394"/>
                  <a:gd name="T5" fmla="*/ T4 w 29"/>
                  <a:gd name="T6" fmla="+- 0 2690 2645"/>
                  <a:gd name="T7" fmla="*/ 2690 h 48"/>
                  <a:gd name="T8" fmla="+- 0 10420 10394"/>
                  <a:gd name="T9" fmla="*/ T8 w 29"/>
                  <a:gd name="T10" fmla="+- 0 2688 2645"/>
                  <a:gd name="T11" fmla="*/ 2688 h 48"/>
                  <a:gd name="T12" fmla="+- 0 10420 10394"/>
                  <a:gd name="T13" fmla="*/ T12 w 29"/>
                  <a:gd name="T14" fmla="+- 0 2686 2645"/>
                  <a:gd name="T15" fmla="*/ 2686 h 48"/>
                  <a:gd name="T16" fmla="+- 0 10422 10394"/>
                  <a:gd name="T17" fmla="*/ T16 w 29"/>
                  <a:gd name="T18" fmla="+- 0 2686 2645"/>
                  <a:gd name="T19" fmla="*/ 2686 h 48"/>
                  <a:gd name="T20" fmla="+- 0 10422 10394"/>
                  <a:gd name="T21" fmla="*/ T20 w 29"/>
                  <a:gd name="T22" fmla="+- 0 2683 2645"/>
                  <a:gd name="T23" fmla="*/ 2683 h 48"/>
                  <a:gd name="T24" fmla="+- 0 10422 10394"/>
                  <a:gd name="T25" fmla="*/ T24 w 29"/>
                  <a:gd name="T26" fmla="+- 0 2681 2645"/>
                  <a:gd name="T27" fmla="*/ 2681 h 48"/>
                  <a:gd name="T28" fmla="+- 0 10422 10394"/>
                  <a:gd name="T29" fmla="*/ T28 w 29"/>
                  <a:gd name="T30" fmla="+- 0 2678 2645"/>
                  <a:gd name="T31" fmla="*/ 2678 h 48"/>
                  <a:gd name="T32" fmla="+- 0 10422 10394"/>
                  <a:gd name="T33" fmla="*/ T32 w 29"/>
                  <a:gd name="T34" fmla="+- 0 2676 2645"/>
                  <a:gd name="T35" fmla="*/ 2676 h 48"/>
                  <a:gd name="T36" fmla="+- 0 10420 10394"/>
                  <a:gd name="T37" fmla="*/ T36 w 29"/>
                  <a:gd name="T38" fmla="+- 0 2674 2645"/>
                  <a:gd name="T39" fmla="*/ 2674 h 48"/>
                  <a:gd name="T40" fmla="+- 0 10420 10394"/>
                  <a:gd name="T41" fmla="*/ T40 w 29"/>
                  <a:gd name="T42" fmla="+- 0 2671 2645"/>
                  <a:gd name="T43" fmla="*/ 2671 h 48"/>
                  <a:gd name="T44" fmla="+- 0 10420 10394"/>
                  <a:gd name="T45" fmla="*/ T44 w 29"/>
                  <a:gd name="T46" fmla="+- 0 2669 2645"/>
                  <a:gd name="T47" fmla="*/ 2669 h 48"/>
                  <a:gd name="T48" fmla="+- 0 10420 10394"/>
                  <a:gd name="T49" fmla="*/ T48 w 29"/>
                  <a:gd name="T50" fmla="+- 0 2666 2645"/>
                  <a:gd name="T51" fmla="*/ 2666 h 48"/>
                  <a:gd name="T52" fmla="+- 0 10418 10394"/>
                  <a:gd name="T53" fmla="*/ T52 w 29"/>
                  <a:gd name="T54" fmla="+- 0 2664 2645"/>
                  <a:gd name="T55" fmla="*/ 2664 h 48"/>
                  <a:gd name="T56" fmla="+- 0 10418 10394"/>
                  <a:gd name="T57" fmla="*/ T56 w 29"/>
                  <a:gd name="T58" fmla="+- 0 2662 2645"/>
                  <a:gd name="T59" fmla="*/ 2662 h 48"/>
                  <a:gd name="T60" fmla="+- 0 10415 10394"/>
                  <a:gd name="T61" fmla="*/ T60 w 29"/>
                  <a:gd name="T62" fmla="+- 0 2662 2645"/>
                  <a:gd name="T63" fmla="*/ 2662 h 48"/>
                  <a:gd name="T64" fmla="+- 0 10415 10394"/>
                  <a:gd name="T65" fmla="*/ T64 w 29"/>
                  <a:gd name="T66" fmla="+- 0 2659 2645"/>
                  <a:gd name="T67" fmla="*/ 2659 h 48"/>
                  <a:gd name="T68" fmla="+- 0 10413 10394"/>
                  <a:gd name="T69" fmla="*/ T68 w 29"/>
                  <a:gd name="T70" fmla="+- 0 2659 2645"/>
                  <a:gd name="T71" fmla="*/ 2659 h 48"/>
                  <a:gd name="T72" fmla="+- 0 10413 10394"/>
                  <a:gd name="T73" fmla="*/ T72 w 29"/>
                  <a:gd name="T74" fmla="+- 0 2657 2645"/>
                  <a:gd name="T75" fmla="*/ 2657 h 48"/>
                  <a:gd name="T76" fmla="+- 0 10410 10394"/>
                  <a:gd name="T77" fmla="*/ T76 w 29"/>
                  <a:gd name="T78" fmla="+- 0 2657 2645"/>
                  <a:gd name="T79" fmla="*/ 2657 h 48"/>
                  <a:gd name="T80" fmla="+- 0 10413 10394"/>
                  <a:gd name="T81" fmla="*/ T80 w 29"/>
                  <a:gd name="T82" fmla="+- 0 2657 2645"/>
                  <a:gd name="T83" fmla="*/ 2657 h 48"/>
                  <a:gd name="T84" fmla="+- 0 10413 10394"/>
                  <a:gd name="T85" fmla="*/ T84 w 29"/>
                  <a:gd name="T86" fmla="+- 0 2654 2645"/>
                  <a:gd name="T87" fmla="*/ 2654 h 48"/>
                  <a:gd name="T88" fmla="+- 0 10413 10394"/>
                  <a:gd name="T89" fmla="*/ T88 w 29"/>
                  <a:gd name="T90" fmla="+- 0 2652 2645"/>
                  <a:gd name="T91" fmla="*/ 2652 h 48"/>
                  <a:gd name="T92" fmla="+- 0 10413 10394"/>
                  <a:gd name="T93" fmla="*/ T92 w 29"/>
                  <a:gd name="T94" fmla="+- 0 2650 2645"/>
                  <a:gd name="T95" fmla="*/ 2650 h 48"/>
                  <a:gd name="T96" fmla="+- 0 10413 10394"/>
                  <a:gd name="T97" fmla="*/ T96 w 29"/>
                  <a:gd name="T98" fmla="+- 0 2647 2645"/>
                  <a:gd name="T99" fmla="*/ 2647 h 48"/>
                  <a:gd name="T100" fmla="+- 0 10410 10394"/>
                  <a:gd name="T101" fmla="*/ T100 w 29"/>
                  <a:gd name="T102" fmla="+- 0 2647 2645"/>
                  <a:gd name="T103" fmla="*/ 2647 h 48"/>
                  <a:gd name="T104" fmla="+- 0 10410 10394"/>
                  <a:gd name="T105" fmla="*/ T104 w 29"/>
                  <a:gd name="T106" fmla="+- 0 2645 2645"/>
                  <a:gd name="T107" fmla="*/ 2645 h 48"/>
                  <a:gd name="T108" fmla="+- 0 10408 10394"/>
                  <a:gd name="T109" fmla="*/ T108 w 29"/>
                  <a:gd name="T110" fmla="+- 0 2645 2645"/>
                  <a:gd name="T111" fmla="*/ 2645 h 48"/>
                  <a:gd name="T112" fmla="+- 0 10406 10394"/>
                  <a:gd name="T113" fmla="*/ T112 w 29"/>
                  <a:gd name="T114" fmla="+- 0 2645 2645"/>
                  <a:gd name="T115" fmla="*/ 2645 h 48"/>
                  <a:gd name="T116" fmla="+- 0 10406 10394"/>
                  <a:gd name="T117" fmla="*/ T116 w 29"/>
                  <a:gd name="T118" fmla="+- 0 2647 2645"/>
                  <a:gd name="T119" fmla="*/ 2647 h 48"/>
                  <a:gd name="T120" fmla="+- 0 10403 10394"/>
                  <a:gd name="T121" fmla="*/ T120 w 29"/>
                  <a:gd name="T122" fmla="+- 0 2647 2645"/>
                  <a:gd name="T123" fmla="*/ 2647 h 48"/>
                  <a:gd name="T124" fmla="+- 0 10403 10394"/>
                  <a:gd name="T125" fmla="*/ T124 w 29"/>
                  <a:gd name="T126" fmla="+- 0 2650 2645"/>
                  <a:gd name="T127" fmla="*/ 2650 h 48"/>
                  <a:gd name="T128" fmla="+- 0 10403 10394"/>
                  <a:gd name="T129" fmla="*/ T128 w 29"/>
                  <a:gd name="T130" fmla="+- 0 2652 2645"/>
                  <a:gd name="T131" fmla="*/ 2652 h 48"/>
                  <a:gd name="T132" fmla="+- 0 10403 10394"/>
                  <a:gd name="T133" fmla="*/ T132 w 29"/>
                  <a:gd name="T134" fmla="+- 0 2654 2645"/>
                  <a:gd name="T135" fmla="*/ 2654 h 48"/>
                  <a:gd name="T136" fmla="+- 0 10406 10394"/>
                  <a:gd name="T137" fmla="*/ T136 w 29"/>
                  <a:gd name="T138" fmla="+- 0 2657 2645"/>
                  <a:gd name="T139" fmla="*/ 2657 h 48"/>
                  <a:gd name="T140" fmla="+- 0 10403 10394"/>
                  <a:gd name="T141" fmla="*/ T140 w 29"/>
                  <a:gd name="T142" fmla="+- 0 2659 2645"/>
                  <a:gd name="T143" fmla="*/ 2659 h 48"/>
                  <a:gd name="T144" fmla="+- 0 10401 10394"/>
                  <a:gd name="T145" fmla="*/ T144 w 29"/>
                  <a:gd name="T146" fmla="+- 0 2659 2645"/>
                  <a:gd name="T147" fmla="*/ 2659 h 48"/>
                  <a:gd name="T148" fmla="+- 0 10401 10394"/>
                  <a:gd name="T149" fmla="*/ T148 w 29"/>
                  <a:gd name="T150" fmla="+- 0 2662 2645"/>
                  <a:gd name="T151" fmla="*/ 2662 h 48"/>
                  <a:gd name="T152" fmla="+- 0 10398 10394"/>
                  <a:gd name="T153" fmla="*/ T152 w 29"/>
                  <a:gd name="T154" fmla="+- 0 2662 2645"/>
                  <a:gd name="T155" fmla="*/ 2662 h 48"/>
                  <a:gd name="T156" fmla="+- 0 10398 10394"/>
                  <a:gd name="T157" fmla="*/ T156 w 29"/>
                  <a:gd name="T158" fmla="+- 0 2664 2645"/>
                  <a:gd name="T159" fmla="*/ 2664 h 48"/>
                  <a:gd name="T160" fmla="+- 0 10398 10394"/>
                  <a:gd name="T161" fmla="*/ T160 w 29"/>
                  <a:gd name="T162" fmla="+- 0 2666 2645"/>
                  <a:gd name="T163" fmla="*/ 2666 h 48"/>
                  <a:gd name="T164" fmla="+- 0 10396 10394"/>
                  <a:gd name="T165" fmla="*/ T164 w 29"/>
                  <a:gd name="T166" fmla="+- 0 2666 2645"/>
                  <a:gd name="T167" fmla="*/ 2666 h 48"/>
                  <a:gd name="T168" fmla="+- 0 10396 10394"/>
                  <a:gd name="T169" fmla="*/ T168 w 29"/>
                  <a:gd name="T170" fmla="+- 0 2669 2645"/>
                  <a:gd name="T171" fmla="*/ 2669 h 48"/>
                  <a:gd name="T172" fmla="+- 0 10396 10394"/>
                  <a:gd name="T173" fmla="*/ T172 w 29"/>
                  <a:gd name="T174" fmla="+- 0 2671 2645"/>
                  <a:gd name="T175" fmla="*/ 2671 h 48"/>
                  <a:gd name="T176" fmla="+- 0 10396 10394"/>
                  <a:gd name="T177" fmla="*/ T176 w 29"/>
                  <a:gd name="T178" fmla="+- 0 2674 2645"/>
                  <a:gd name="T179" fmla="*/ 2674 h 48"/>
                  <a:gd name="T180" fmla="+- 0 10396 10394"/>
                  <a:gd name="T181" fmla="*/ T180 w 29"/>
                  <a:gd name="T182" fmla="+- 0 2676 2645"/>
                  <a:gd name="T183" fmla="*/ 2676 h 48"/>
                  <a:gd name="T184" fmla="+- 0 10396 10394"/>
                  <a:gd name="T185" fmla="*/ T184 w 29"/>
                  <a:gd name="T186" fmla="+- 0 2678 2645"/>
                  <a:gd name="T187" fmla="*/ 2678 h 48"/>
                  <a:gd name="T188" fmla="+- 0 10394 10394"/>
                  <a:gd name="T189" fmla="*/ T188 w 29"/>
                  <a:gd name="T190" fmla="+- 0 2681 2645"/>
                  <a:gd name="T191" fmla="*/ 2681 h 48"/>
                  <a:gd name="T192" fmla="+- 0 10396 10394"/>
                  <a:gd name="T193" fmla="*/ T192 w 29"/>
                  <a:gd name="T194" fmla="+- 0 2683 2645"/>
                  <a:gd name="T195" fmla="*/ 2683 h 48"/>
                  <a:gd name="T196" fmla="+- 0 10396 10394"/>
                  <a:gd name="T197" fmla="*/ T196 w 29"/>
                  <a:gd name="T198" fmla="+- 0 2686 2645"/>
                  <a:gd name="T199" fmla="*/ 2686 h 48"/>
                  <a:gd name="T200" fmla="+- 0 10396 10394"/>
                  <a:gd name="T201" fmla="*/ T200 w 29"/>
                  <a:gd name="T202" fmla="+- 0 2688 2645"/>
                  <a:gd name="T203" fmla="*/ 2688 h 48"/>
                  <a:gd name="T204" fmla="+- 0 10396 10394"/>
                  <a:gd name="T205" fmla="*/ T204 w 29"/>
                  <a:gd name="T206" fmla="+- 0 2690 2645"/>
                  <a:gd name="T207" fmla="*/ 2690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</a:cxnLst>
                <a:rect l="0" t="0" r="r" b="b"/>
                <a:pathLst>
                  <a:path w="29" h="48">
                    <a:moveTo>
                      <a:pt x="26" y="48"/>
                    </a:moveTo>
                    <a:lnTo>
                      <a:pt x="26" y="45"/>
                    </a:lnTo>
                    <a:lnTo>
                      <a:pt x="26" y="43"/>
                    </a:lnTo>
                    <a:lnTo>
                      <a:pt x="26" y="41"/>
                    </a:lnTo>
                    <a:lnTo>
                      <a:pt x="28" y="41"/>
                    </a:lnTo>
                    <a:lnTo>
                      <a:pt x="28" y="38"/>
                    </a:lnTo>
                    <a:lnTo>
                      <a:pt x="28" y="36"/>
                    </a:lnTo>
                    <a:lnTo>
                      <a:pt x="28" y="33"/>
                    </a:lnTo>
                    <a:lnTo>
                      <a:pt x="28" y="31"/>
                    </a:lnTo>
                    <a:lnTo>
                      <a:pt x="26" y="29"/>
                    </a:lnTo>
                    <a:lnTo>
                      <a:pt x="26" y="26"/>
                    </a:lnTo>
                    <a:lnTo>
                      <a:pt x="26" y="24"/>
                    </a:lnTo>
                    <a:lnTo>
                      <a:pt x="26" y="21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1" y="17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12" y="12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29"/>
                    </a:lnTo>
                    <a:lnTo>
                      <a:pt x="2" y="31"/>
                    </a:lnTo>
                    <a:lnTo>
                      <a:pt x="2" y="33"/>
                    </a:lnTo>
                    <a:lnTo>
                      <a:pt x="0" y="36"/>
                    </a:lnTo>
                    <a:lnTo>
                      <a:pt x="2" y="38"/>
                    </a:lnTo>
                    <a:lnTo>
                      <a:pt x="2" y="41"/>
                    </a:lnTo>
                    <a:lnTo>
                      <a:pt x="2" y="43"/>
                    </a:lnTo>
                    <a:lnTo>
                      <a:pt x="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11" name="Group 13017"/>
            <p:cNvGrpSpPr>
              <a:grpSpLocks/>
            </p:cNvGrpSpPr>
            <p:nvPr/>
          </p:nvGrpSpPr>
          <p:grpSpPr bwMode="auto">
            <a:xfrm>
              <a:off x="10408" y="2714"/>
              <a:ext cx="17" cy="12"/>
              <a:chOff x="10408" y="2714"/>
              <a:chExt cx="17" cy="12"/>
            </a:xfrm>
          </p:grpSpPr>
          <p:sp>
            <p:nvSpPr>
              <p:cNvPr id="19544" name="Freeform 13018"/>
              <p:cNvSpPr>
                <a:spLocks/>
              </p:cNvSpPr>
              <p:nvPr/>
            </p:nvSpPr>
            <p:spPr bwMode="auto">
              <a:xfrm>
                <a:off x="10408" y="2714"/>
                <a:ext cx="17" cy="12"/>
              </a:xfrm>
              <a:custGeom>
                <a:avLst/>
                <a:gdLst>
                  <a:gd name="T0" fmla="+- 0 10408 10408"/>
                  <a:gd name="T1" fmla="*/ T0 w 17"/>
                  <a:gd name="T2" fmla="+- 0 2714 2714"/>
                  <a:gd name="T3" fmla="*/ 2714 h 12"/>
                  <a:gd name="T4" fmla="+- 0 10408 10408"/>
                  <a:gd name="T5" fmla="*/ T4 w 17"/>
                  <a:gd name="T6" fmla="+- 0 2726 2714"/>
                  <a:gd name="T7" fmla="*/ 2726 h 12"/>
                  <a:gd name="T8" fmla="+- 0 10425 10408"/>
                  <a:gd name="T9" fmla="*/ T8 w 17"/>
                  <a:gd name="T10" fmla="+- 0 2726 2714"/>
                  <a:gd name="T11" fmla="*/ 272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12" name="Group 13019"/>
            <p:cNvGrpSpPr>
              <a:grpSpLocks/>
            </p:cNvGrpSpPr>
            <p:nvPr/>
          </p:nvGrpSpPr>
          <p:grpSpPr bwMode="auto">
            <a:xfrm>
              <a:off x="10653" y="2242"/>
              <a:ext cx="46" cy="67"/>
              <a:chOff x="10653" y="2242"/>
              <a:chExt cx="46" cy="67"/>
            </a:xfrm>
          </p:grpSpPr>
          <p:sp>
            <p:nvSpPr>
              <p:cNvPr id="19543" name="Freeform 13020"/>
              <p:cNvSpPr>
                <a:spLocks/>
              </p:cNvSpPr>
              <p:nvPr/>
            </p:nvSpPr>
            <p:spPr bwMode="auto">
              <a:xfrm>
                <a:off x="10653" y="2242"/>
                <a:ext cx="46" cy="67"/>
              </a:xfrm>
              <a:custGeom>
                <a:avLst/>
                <a:gdLst>
                  <a:gd name="T0" fmla="+- 0 10662 10653"/>
                  <a:gd name="T1" fmla="*/ T0 w 46"/>
                  <a:gd name="T2" fmla="+- 0 2287 2242"/>
                  <a:gd name="T3" fmla="*/ 2287 h 67"/>
                  <a:gd name="T4" fmla="+- 0 10660 10653"/>
                  <a:gd name="T5" fmla="*/ T4 w 46"/>
                  <a:gd name="T6" fmla="+- 0 2290 2242"/>
                  <a:gd name="T7" fmla="*/ 2290 h 67"/>
                  <a:gd name="T8" fmla="+- 0 10655 10653"/>
                  <a:gd name="T9" fmla="*/ T8 w 46"/>
                  <a:gd name="T10" fmla="+- 0 2292 2242"/>
                  <a:gd name="T11" fmla="*/ 2292 h 67"/>
                  <a:gd name="T12" fmla="+- 0 10653 10653"/>
                  <a:gd name="T13" fmla="*/ T12 w 46"/>
                  <a:gd name="T14" fmla="+- 0 2294 2242"/>
                  <a:gd name="T15" fmla="*/ 2294 h 67"/>
                  <a:gd name="T16" fmla="+- 0 10653 10653"/>
                  <a:gd name="T17" fmla="*/ T16 w 46"/>
                  <a:gd name="T18" fmla="+- 0 2299 2242"/>
                  <a:gd name="T19" fmla="*/ 2299 h 67"/>
                  <a:gd name="T20" fmla="+- 0 10655 10653"/>
                  <a:gd name="T21" fmla="*/ T20 w 46"/>
                  <a:gd name="T22" fmla="+- 0 2304 2242"/>
                  <a:gd name="T23" fmla="*/ 2304 h 67"/>
                  <a:gd name="T24" fmla="+- 0 10660 10653"/>
                  <a:gd name="T25" fmla="*/ T24 w 46"/>
                  <a:gd name="T26" fmla="+- 0 2306 2242"/>
                  <a:gd name="T27" fmla="*/ 2306 h 67"/>
                  <a:gd name="T28" fmla="+- 0 10689 10653"/>
                  <a:gd name="T29" fmla="*/ T28 w 46"/>
                  <a:gd name="T30" fmla="+- 0 2309 2242"/>
                  <a:gd name="T31" fmla="*/ 2309 h 67"/>
                  <a:gd name="T32" fmla="+- 0 10694 10653"/>
                  <a:gd name="T33" fmla="*/ T32 w 46"/>
                  <a:gd name="T34" fmla="+- 0 2306 2242"/>
                  <a:gd name="T35" fmla="*/ 2306 h 67"/>
                  <a:gd name="T36" fmla="+- 0 10696 10653"/>
                  <a:gd name="T37" fmla="*/ T36 w 46"/>
                  <a:gd name="T38" fmla="+- 0 2304 2242"/>
                  <a:gd name="T39" fmla="*/ 2304 h 67"/>
                  <a:gd name="T40" fmla="+- 0 10698 10653"/>
                  <a:gd name="T41" fmla="*/ T40 w 46"/>
                  <a:gd name="T42" fmla="+- 0 2299 2242"/>
                  <a:gd name="T43" fmla="*/ 2299 h 67"/>
                  <a:gd name="T44" fmla="+- 0 10698 10653"/>
                  <a:gd name="T45" fmla="*/ T44 w 46"/>
                  <a:gd name="T46" fmla="+- 0 2294 2242"/>
                  <a:gd name="T47" fmla="*/ 2294 h 67"/>
                  <a:gd name="T48" fmla="+- 0 10696 10653"/>
                  <a:gd name="T49" fmla="*/ T48 w 46"/>
                  <a:gd name="T50" fmla="+- 0 2292 2242"/>
                  <a:gd name="T51" fmla="*/ 2292 h 67"/>
                  <a:gd name="T52" fmla="+- 0 10691 10653"/>
                  <a:gd name="T53" fmla="*/ T52 w 46"/>
                  <a:gd name="T54" fmla="+- 0 2290 2242"/>
                  <a:gd name="T55" fmla="*/ 2290 h 67"/>
                  <a:gd name="T56" fmla="+- 0 10686 10653"/>
                  <a:gd name="T57" fmla="*/ T56 w 46"/>
                  <a:gd name="T58" fmla="+- 0 2287 2242"/>
                  <a:gd name="T59" fmla="*/ 2287 h 67"/>
                  <a:gd name="T60" fmla="+- 0 10689 10653"/>
                  <a:gd name="T61" fmla="*/ T60 w 46"/>
                  <a:gd name="T62" fmla="+- 0 2282 2242"/>
                  <a:gd name="T63" fmla="*/ 2282 h 67"/>
                  <a:gd name="T64" fmla="+- 0 10686 10653"/>
                  <a:gd name="T65" fmla="*/ T64 w 46"/>
                  <a:gd name="T66" fmla="+- 0 2263 2242"/>
                  <a:gd name="T67" fmla="*/ 2263 h 67"/>
                  <a:gd name="T68" fmla="+- 0 10686 10653"/>
                  <a:gd name="T69" fmla="*/ T68 w 46"/>
                  <a:gd name="T70" fmla="+- 0 2258 2242"/>
                  <a:gd name="T71" fmla="*/ 2258 h 67"/>
                  <a:gd name="T72" fmla="+- 0 10684 10653"/>
                  <a:gd name="T73" fmla="*/ T72 w 46"/>
                  <a:gd name="T74" fmla="+- 0 2256 2242"/>
                  <a:gd name="T75" fmla="*/ 2256 h 67"/>
                  <a:gd name="T76" fmla="+- 0 10682 10653"/>
                  <a:gd name="T77" fmla="*/ T76 w 46"/>
                  <a:gd name="T78" fmla="+- 0 2254 2242"/>
                  <a:gd name="T79" fmla="*/ 2254 h 67"/>
                  <a:gd name="T80" fmla="+- 0 10679 10653"/>
                  <a:gd name="T81" fmla="*/ T80 w 46"/>
                  <a:gd name="T82" fmla="+- 0 2251 2242"/>
                  <a:gd name="T83" fmla="*/ 2251 h 67"/>
                  <a:gd name="T84" fmla="+- 0 10679 10653"/>
                  <a:gd name="T85" fmla="*/ T84 w 46"/>
                  <a:gd name="T86" fmla="+- 0 2246 2242"/>
                  <a:gd name="T87" fmla="*/ 2246 h 67"/>
                  <a:gd name="T88" fmla="+- 0 10679 10653"/>
                  <a:gd name="T89" fmla="*/ T88 w 46"/>
                  <a:gd name="T90" fmla="+- 0 2242 2242"/>
                  <a:gd name="T91" fmla="*/ 2242 h 67"/>
                  <a:gd name="T92" fmla="+- 0 10674 10653"/>
                  <a:gd name="T93" fmla="*/ T92 w 46"/>
                  <a:gd name="T94" fmla="+- 0 2242 2242"/>
                  <a:gd name="T95" fmla="*/ 2242 h 67"/>
                  <a:gd name="T96" fmla="+- 0 10672 10653"/>
                  <a:gd name="T97" fmla="*/ T96 w 46"/>
                  <a:gd name="T98" fmla="+- 0 2244 2242"/>
                  <a:gd name="T99" fmla="*/ 2244 h 67"/>
                  <a:gd name="T100" fmla="+- 0 10672 10653"/>
                  <a:gd name="T101" fmla="*/ T100 w 46"/>
                  <a:gd name="T102" fmla="+- 0 2249 2242"/>
                  <a:gd name="T103" fmla="*/ 2249 h 67"/>
                  <a:gd name="T104" fmla="+- 0 10672 10653"/>
                  <a:gd name="T105" fmla="*/ T104 w 46"/>
                  <a:gd name="T106" fmla="+- 0 2254 2242"/>
                  <a:gd name="T107" fmla="*/ 2254 h 67"/>
                  <a:gd name="T108" fmla="+- 0 10672 10653"/>
                  <a:gd name="T109" fmla="*/ T108 w 46"/>
                  <a:gd name="T110" fmla="+- 0 2254 2242"/>
                  <a:gd name="T111" fmla="*/ 2254 h 67"/>
                  <a:gd name="T112" fmla="+- 0 10667 10653"/>
                  <a:gd name="T113" fmla="*/ T112 w 46"/>
                  <a:gd name="T114" fmla="+- 0 2256 2242"/>
                  <a:gd name="T115" fmla="*/ 2256 h 67"/>
                  <a:gd name="T116" fmla="+- 0 10667 10653"/>
                  <a:gd name="T117" fmla="*/ T116 w 46"/>
                  <a:gd name="T118" fmla="+- 0 2261 2242"/>
                  <a:gd name="T119" fmla="*/ 2261 h 67"/>
                  <a:gd name="T120" fmla="+- 0 10665 10653"/>
                  <a:gd name="T121" fmla="*/ T120 w 46"/>
                  <a:gd name="T122" fmla="+- 0 2263 2242"/>
                  <a:gd name="T123" fmla="*/ 2263 h 67"/>
                  <a:gd name="T124" fmla="+- 0 10662 10653"/>
                  <a:gd name="T125" fmla="*/ T124 w 46"/>
                  <a:gd name="T126" fmla="+- 0 2266 2242"/>
                  <a:gd name="T127" fmla="*/ 2266 h 67"/>
                  <a:gd name="T128" fmla="+- 0 10665 10653"/>
                  <a:gd name="T129" fmla="*/ T128 w 46"/>
                  <a:gd name="T130" fmla="+- 0 2285 2242"/>
                  <a:gd name="T131" fmla="*/ 2285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6" h="67">
                    <a:moveTo>
                      <a:pt x="12" y="45"/>
                    </a:moveTo>
                    <a:lnTo>
                      <a:pt x="9" y="45"/>
                    </a:lnTo>
                    <a:lnTo>
                      <a:pt x="7" y="45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2" y="50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2" y="62"/>
                    </a:lnTo>
                    <a:lnTo>
                      <a:pt x="5" y="64"/>
                    </a:lnTo>
                    <a:lnTo>
                      <a:pt x="7" y="64"/>
                    </a:lnTo>
                    <a:lnTo>
                      <a:pt x="9" y="67"/>
                    </a:lnTo>
                    <a:lnTo>
                      <a:pt x="36" y="67"/>
                    </a:lnTo>
                    <a:lnTo>
                      <a:pt x="38" y="64"/>
                    </a:lnTo>
                    <a:lnTo>
                      <a:pt x="41" y="64"/>
                    </a:lnTo>
                    <a:lnTo>
                      <a:pt x="41" y="62"/>
                    </a:lnTo>
                    <a:lnTo>
                      <a:pt x="43" y="62"/>
                    </a:lnTo>
                    <a:lnTo>
                      <a:pt x="45" y="60"/>
                    </a:lnTo>
                    <a:lnTo>
                      <a:pt x="45" y="57"/>
                    </a:lnTo>
                    <a:lnTo>
                      <a:pt x="45" y="55"/>
                    </a:lnTo>
                    <a:lnTo>
                      <a:pt x="45" y="52"/>
                    </a:lnTo>
                    <a:lnTo>
                      <a:pt x="45" y="50"/>
                    </a:lnTo>
                    <a:lnTo>
                      <a:pt x="43" y="50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5"/>
                    </a:lnTo>
                    <a:lnTo>
                      <a:pt x="33" y="45"/>
                    </a:lnTo>
                    <a:lnTo>
                      <a:pt x="36" y="43"/>
                    </a:lnTo>
                    <a:lnTo>
                      <a:pt x="36" y="40"/>
                    </a:lnTo>
                    <a:lnTo>
                      <a:pt x="36" y="24"/>
                    </a:lnTo>
                    <a:lnTo>
                      <a:pt x="33" y="21"/>
                    </a:lnTo>
                    <a:lnTo>
                      <a:pt x="33" y="19"/>
                    </a:lnTo>
                    <a:lnTo>
                      <a:pt x="33" y="16"/>
                    </a:lnTo>
                    <a:lnTo>
                      <a:pt x="31" y="16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6" y="9"/>
                    </a:lnTo>
                    <a:lnTo>
                      <a:pt x="26" y="7"/>
                    </a:lnTo>
                    <a:lnTo>
                      <a:pt x="26" y="4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7" y="14"/>
                    </a:lnTo>
                    <a:lnTo>
                      <a:pt x="14" y="14"/>
                    </a:lnTo>
                    <a:lnTo>
                      <a:pt x="14" y="16"/>
                    </a:lnTo>
                    <a:lnTo>
                      <a:pt x="14" y="19"/>
                    </a:lnTo>
                    <a:lnTo>
                      <a:pt x="12" y="19"/>
                    </a:lnTo>
                    <a:lnTo>
                      <a:pt x="12" y="21"/>
                    </a:lnTo>
                    <a:lnTo>
                      <a:pt x="12" y="24"/>
                    </a:lnTo>
                    <a:lnTo>
                      <a:pt x="9" y="24"/>
                    </a:lnTo>
                    <a:lnTo>
                      <a:pt x="9" y="43"/>
                    </a:lnTo>
                    <a:lnTo>
                      <a:pt x="12" y="43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13" name="Group 13021"/>
            <p:cNvGrpSpPr>
              <a:grpSpLocks/>
            </p:cNvGrpSpPr>
            <p:nvPr/>
          </p:nvGrpSpPr>
          <p:grpSpPr bwMode="auto">
            <a:xfrm>
              <a:off x="10677" y="2309"/>
              <a:ext cx="14" cy="14"/>
              <a:chOff x="10677" y="2309"/>
              <a:chExt cx="14" cy="14"/>
            </a:xfrm>
          </p:grpSpPr>
          <p:sp>
            <p:nvSpPr>
              <p:cNvPr id="19542" name="Freeform 13022"/>
              <p:cNvSpPr>
                <a:spLocks/>
              </p:cNvSpPr>
              <p:nvPr/>
            </p:nvSpPr>
            <p:spPr bwMode="auto">
              <a:xfrm>
                <a:off x="10677" y="2309"/>
                <a:ext cx="14" cy="14"/>
              </a:xfrm>
              <a:custGeom>
                <a:avLst/>
                <a:gdLst>
                  <a:gd name="T0" fmla="+- 0 10677 10677"/>
                  <a:gd name="T1" fmla="*/ T0 w 14"/>
                  <a:gd name="T2" fmla="+- 0 2309 2309"/>
                  <a:gd name="T3" fmla="*/ 2309 h 14"/>
                  <a:gd name="T4" fmla="+- 0 10677 10677"/>
                  <a:gd name="T5" fmla="*/ T4 w 14"/>
                  <a:gd name="T6" fmla="+- 0 2323 2309"/>
                  <a:gd name="T7" fmla="*/ 2323 h 14"/>
                  <a:gd name="T8" fmla="+- 0 10691 10677"/>
                  <a:gd name="T9" fmla="*/ T8 w 14"/>
                  <a:gd name="T10" fmla="+- 0 2323 2309"/>
                  <a:gd name="T11" fmla="*/ 2323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4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14" name="Group 13023"/>
            <p:cNvGrpSpPr>
              <a:grpSpLocks/>
            </p:cNvGrpSpPr>
            <p:nvPr/>
          </p:nvGrpSpPr>
          <p:grpSpPr bwMode="auto">
            <a:xfrm>
              <a:off x="10818" y="2146"/>
              <a:ext cx="48" cy="24"/>
              <a:chOff x="10818" y="2146"/>
              <a:chExt cx="48" cy="24"/>
            </a:xfrm>
          </p:grpSpPr>
          <p:sp>
            <p:nvSpPr>
              <p:cNvPr id="19541" name="Freeform 13024"/>
              <p:cNvSpPr>
                <a:spLocks/>
              </p:cNvSpPr>
              <p:nvPr/>
            </p:nvSpPr>
            <p:spPr bwMode="auto">
              <a:xfrm>
                <a:off x="10818" y="2146"/>
                <a:ext cx="48" cy="24"/>
              </a:xfrm>
              <a:custGeom>
                <a:avLst/>
                <a:gdLst>
                  <a:gd name="T0" fmla="+- 0 10830 10818"/>
                  <a:gd name="T1" fmla="*/ T0 w 48"/>
                  <a:gd name="T2" fmla="+- 0 2146 2146"/>
                  <a:gd name="T3" fmla="*/ 2146 h 24"/>
                  <a:gd name="T4" fmla="+- 0 10828 10818"/>
                  <a:gd name="T5" fmla="*/ T4 w 48"/>
                  <a:gd name="T6" fmla="+- 0 2146 2146"/>
                  <a:gd name="T7" fmla="*/ 2146 h 24"/>
                  <a:gd name="T8" fmla="+- 0 10828 10818"/>
                  <a:gd name="T9" fmla="*/ T8 w 48"/>
                  <a:gd name="T10" fmla="+- 0 2148 2146"/>
                  <a:gd name="T11" fmla="*/ 2148 h 24"/>
                  <a:gd name="T12" fmla="+- 0 10826 10818"/>
                  <a:gd name="T13" fmla="*/ T12 w 48"/>
                  <a:gd name="T14" fmla="+- 0 2148 2146"/>
                  <a:gd name="T15" fmla="*/ 2148 h 24"/>
                  <a:gd name="T16" fmla="+- 0 10823 10818"/>
                  <a:gd name="T17" fmla="*/ T16 w 48"/>
                  <a:gd name="T18" fmla="+- 0 2148 2146"/>
                  <a:gd name="T19" fmla="*/ 2148 h 24"/>
                  <a:gd name="T20" fmla="+- 0 10823 10818"/>
                  <a:gd name="T21" fmla="*/ T20 w 48"/>
                  <a:gd name="T22" fmla="+- 0 2150 2146"/>
                  <a:gd name="T23" fmla="*/ 2150 h 24"/>
                  <a:gd name="T24" fmla="+- 0 10821 10818"/>
                  <a:gd name="T25" fmla="*/ T24 w 48"/>
                  <a:gd name="T26" fmla="+- 0 2150 2146"/>
                  <a:gd name="T27" fmla="*/ 2150 h 24"/>
                  <a:gd name="T28" fmla="+- 0 10821 10818"/>
                  <a:gd name="T29" fmla="*/ T28 w 48"/>
                  <a:gd name="T30" fmla="+- 0 2153 2146"/>
                  <a:gd name="T31" fmla="*/ 2153 h 24"/>
                  <a:gd name="T32" fmla="+- 0 10818 10818"/>
                  <a:gd name="T33" fmla="*/ T32 w 48"/>
                  <a:gd name="T34" fmla="+- 0 2153 2146"/>
                  <a:gd name="T35" fmla="*/ 2153 h 24"/>
                  <a:gd name="T36" fmla="+- 0 10818 10818"/>
                  <a:gd name="T37" fmla="*/ T36 w 48"/>
                  <a:gd name="T38" fmla="+- 0 2155 2146"/>
                  <a:gd name="T39" fmla="*/ 2155 h 24"/>
                  <a:gd name="T40" fmla="+- 0 10818 10818"/>
                  <a:gd name="T41" fmla="*/ T40 w 48"/>
                  <a:gd name="T42" fmla="+- 0 2158 2146"/>
                  <a:gd name="T43" fmla="*/ 2158 h 24"/>
                  <a:gd name="T44" fmla="+- 0 10818 10818"/>
                  <a:gd name="T45" fmla="*/ T44 w 48"/>
                  <a:gd name="T46" fmla="+- 0 2160 2146"/>
                  <a:gd name="T47" fmla="*/ 2160 h 24"/>
                  <a:gd name="T48" fmla="+- 0 10821 10818"/>
                  <a:gd name="T49" fmla="*/ T48 w 48"/>
                  <a:gd name="T50" fmla="+- 0 2162 2146"/>
                  <a:gd name="T51" fmla="*/ 2162 h 24"/>
                  <a:gd name="T52" fmla="+- 0 10823 10818"/>
                  <a:gd name="T53" fmla="*/ T52 w 48"/>
                  <a:gd name="T54" fmla="+- 0 2165 2146"/>
                  <a:gd name="T55" fmla="*/ 2165 h 24"/>
                  <a:gd name="T56" fmla="+- 0 10826 10818"/>
                  <a:gd name="T57" fmla="*/ T56 w 48"/>
                  <a:gd name="T58" fmla="+- 0 2165 2146"/>
                  <a:gd name="T59" fmla="*/ 2165 h 24"/>
                  <a:gd name="T60" fmla="+- 0 10826 10818"/>
                  <a:gd name="T61" fmla="*/ T60 w 48"/>
                  <a:gd name="T62" fmla="+- 0 2167 2146"/>
                  <a:gd name="T63" fmla="*/ 2167 h 24"/>
                  <a:gd name="T64" fmla="+- 0 10828 10818"/>
                  <a:gd name="T65" fmla="*/ T64 w 48"/>
                  <a:gd name="T66" fmla="+- 0 2167 2146"/>
                  <a:gd name="T67" fmla="*/ 2167 h 24"/>
                  <a:gd name="T68" fmla="+- 0 10830 10818"/>
                  <a:gd name="T69" fmla="*/ T68 w 48"/>
                  <a:gd name="T70" fmla="+- 0 2167 2146"/>
                  <a:gd name="T71" fmla="*/ 2167 h 24"/>
                  <a:gd name="T72" fmla="+- 0 10833 10818"/>
                  <a:gd name="T73" fmla="*/ T72 w 48"/>
                  <a:gd name="T74" fmla="+- 0 2167 2146"/>
                  <a:gd name="T75" fmla="*/ 2167 h 24"/>
                  <a:gd name="T76" fmla="+- 0 10835 10818"/>
                  <a:gd name="T77" fmla="*/ T76 w 48"/>
                  <a:gd name="T78" fmla="+- 0 2167 2146"/>
                  <a:gd name="T79" fmla="*/ 2167 h 24"/>
                  <a:gd name="T80" fmla="+- 0 10838 10818"/>
                  <a:gd name="T81" fmla="*/ T80 w 48"/>
                  <a:gd name="T82" fmla="+- 0 2170 2146"/>
                  <a:gd name="T83" fmla="*/ 2170 h 24"/>
                  <a:gd name="T84" fmla="+- 0 10840 10818"/>
                  <a:gd name="T85" fmla="*/ T84 w 48"/>
                  <a:gd name="T86" fmla="+- 0 2170 2146"/>
                  <a:gd name="T87" fmla="*/ 2170 h 24"/>
                  <a:gd name="T88" fmla="+- 0 10842 10818"/>
                  <a:gd name="T89" fmla="*/ T88 w 48"/>
                  <a:gd name="T90" fmla="+- 0 2170 2146"/>
                  <a:gd name="T91" fmla="*/ 2170 h 24"/>
                  <a:gd name="T92" fmla="+- 0 10845 10818"/>
                  <a:gd name="T93" fmla="*/ T92 w 48"/>
                  <a:gd name="T94" fmla="+- 0 2170 2146"/>
                  <a:gd name="T95" fmla="*/ 2170 h 24"/>
                  <a:gd name="T96" fmla="+- 0 10847 10818"/>
                  <a:gd name="T97" fmla="*/ T96 w 48"/>
                  <a:gd name="T98" fmla="+- 0 2167 2146"/>
                  <a:gd name="T99" fmla="*/ 2167 h 24"/>
                  <a:gd name="T100" fmla="+- 0 10850 10818"/>
                  <a:gd name="T101" fmla="*/ T100 w 48"/>
                  <a:gd name="T102" fmla="+- 0 2167 2146"/>
                  <a:gd name="T103" fmla="*/ 2167 h 24"/>
                  <a:gd name="T104" fmla="+- 0 10852 10818"/>
                  <a:gd name="T105" fmla="*/ T104 w 48"/>
                  <a:gd name="T106" fmla="+- 0 2167 2146"/>
                  <a:gd name="T107" fmla="*/ 2167 h 24"/>
                  <a:gd name="T108" fmla="+- 0 10854 10818"/>
                  <a:gd name="T109" fmla="*/ T108 w 48"/>
                  <a:gd name="T110" fmla="+- 0 2167 2146"/>
                  <a:gd name="T111" fmla="*/ 2167 h 24"/>
                  <a:gd name="T112" fmla="+- 0 10857 10818"/>
                  <a:gd name="T113" fmla="*/ T112 w 48"/>
                  <a:gd name="T114" fmla="+- 0 2167 2146"/>
                  <a:gd name="T115" fmla="*/ 2167 h 24"/>
                  <a:gd name="T116" fmla="+- 0 10859 10818"/>
                  <a:gd name="T117" fmla="*/ T116 w 48"/>
                  <a:gd name="T118" fmla="+- 0 2165 2146"/>
                  <a:gd name="T119" fmla="*/ 2165 h 24"/>
                  <a:gd name="T120" fmla="+- 0 10862 10818"/>
                  <a:gd name="T121" fmla="*/ T120 w 48"/>
                  <a:gd name="T122" fmla="+- 0 2165 2146"/>
                  <a:gd name="T123" fmla="*/ 2165 h 24"/>
                  <a:gd name="T124" fmla="+- 0 10862 10818"/>
                  <a:gd name="T125" fmla="*/ T124 w 48"/>
                  <a:gd name="T126" fmla="+- 0 2162 2146"/>
                  <a:gd name="T127" fmla="*/ 2162 h 24"/>
                  <a:gd name="T128" fmla="+- 0 10864 10818"/>
                  <a:gd name="T129" fmla="*/ T128 w 48"/>
                  <a:gd name="T130" fmla="+- 0 2162 2146"/>
                  <a:gd name="T131" fmla="*/ 2162 h 24"/>
                  <a:gd name="T132" fmla="+- 0 10864 10818"/>
                  <a:gd name="T133" fmla="*/ T132 w 48"/>
                  <a:gd name="T134" fmla="+- 0 2160 2146"/>
                  <a:gd name="T135" fmla="*/ 2160 h 24"/>
                  <a:gd name="T136" fmla="+- 0 10864 10818"/>
                  <a:gd name="T137" fmla="*/ T136 w 48"/>
                  <a:gd name="T138" fmla="+- 0 2158 2146"/>
                  <a:gd name="T139" fmla="*/ 2158 h 24"/>
                  <a:gd name="T140" fmla="+- 0 10866 10818"/>
                  <a:gd name="T141" fmla="*/ T140 w 48"/>
                  <a:gd name="T142" fmla="+- 0 2158 2146"/>
                  <a:gd name="T143" fmla="*/ 2158 h 24"/>
                  <a:gd name="T144" fmla="+- 0 10866 10818"/>
                  <a:gd name="T145" fmla="*/ T144 w 48"/>
                  <a:gd name="T146" fmla="+- 0 2155 2146"/>
                  <a:gd name="T147" fmla="*/ 2155 h 24"/>
                  <a:gd name="T148" fmla="+- 0 10864 10818"/>
                  <a:gd name="T149" fmla="*/ T148 w 48"/>
                  <a:gd name="T150" fmla="+- 0 2155 2146"/>
                  <a:gd name="T151" fmla="*/ 2155 h 24"/>
                  <a:gd name="T152" fmla="+- 0 10864 10818"/>
                  <a:gd name="T153" fmla="*/ T152 w 48"/>
                  <a:gd name="T154" fmla="+- 0 2153 2146"/>
                  <a:gd name="T155" fmla="*/ 2153 h 24"/>
                  <a:gd name="T156" fmla="+- 0 10862 10818"/>
                  <a:gd name="T157" fmla="*/ T156 w 48"/>
                  <a:gd name="T158" fmla="+- 0 2150 2146"/>
                  <a:gd name="T159" fmla="*/ 2150 h 24"/>
                  <a:gd name="T160" fmla="+- 0 10859 10818"/>
                  <a:gd name="T161" fmla="*/ T160 w 48"/>
                  <a:gd name="T162" fmla="+- 0 2150 2146"/>
                  <a:gd name="T163" fmla="*/ 2150 h 24"/>
                  <a:gd name="T164" fmla="+- 0 10859 10818"/>
                  <a:gd name="T165" fmla="*/ T164 w 48"/>
                  <a:gd name="T166" fmla="+- 0 2148 2146"/>
                  <a:gd name="T167" fmla="*/ 2148 h 24"/>
                  <a:gd name="T168" fmla="+- 0 10857 10818"/>
                  <a:gd name="T169" fmla="*/ T168 w 48"/>
                  <a:gd name="T170" fmla="+- 0 2148 2146"/>
                  <a:gd name="T171" fmla="*/ 2148 h 24"/>
                  <a:gd name="T172" fmla="+- 0 10854 10818"/>
                  <a:gd name="T173" fmla="*/ T172 w 48"/>
                  <a:gd name="T174" fmla="+- 0 2146 2146"/>
                  <a:gd name="T175" fmla="*/ 2146 h 24"/>
                  <a:gd name="T176" fmla="+- 0 10852 10818"/>
                  <a:gd name="T177" fmla="*/ T176 w 48"/>
                  <a:gd name="T178" fmla="+- 0 2146 2146"/>
                  <a:gd name="T179" fmla="*/ 2146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</a:cxnLst>
                <a:rect l="0" t="0" r="r" b="b"/>
                <a:pathLst>
                  <a:path w="48" h="24">
                    <a:moveTo>
                      <a:pt x="12" y="0"/>
                    </a:moveTo>
                    <a:lnTo>
                      <a:pt x="10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3" y="16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8" y="21"/>
                    </a:lnTo>
                    <a:lnTo>
                      <a:pt x="10" y="21"/>
                    </a:lnTo>
                    <a:lnTo>
                      <a:pt x="12" y="21"/>
                    </a:lnTo>
                    <a:lnTo>
                      <a:pt x="15" y="21"/>
                    </a:lnTo>
                    <a:lnTo>
                      <a:pt x="17" y="21"/>
                    </a:lnTo>
                    <a:lnTo>
                      <a:pt x="20" y="24"/>
                    </a:lnTo>
                    <a:lnTo>
                      <a:pt x="22" y="24"/>
                    </a:lnTo>
                    <a:lnTo>
                      <a:pt x="24" y="24"/>
                    </a:lnTo>
                    <a:lnTo>
                      <a:pt x="27" y="24"/>
                    </a:lnTo>
                    <a:lnTo>
                      <a:pt x="29" y="21"/>
                    </a:lnTo>
                    <a:lnTo>
                      <a:pt x="32" y="21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9" y="21"/>
                    </a:lnTo>
                    <a:lnTo>
                      <a:pt x="41" y="19"/>
                    </a:lnTo>
                    <a:lnTo>
                      <a:pt x="44" y="19"/>
                    </a:lnTo>
                    <a:lnTo>
                      <a:pt x="44" y="16"/>
                    </a:lnTo>
                    <a:lnTo>
                      <a:pt x="46" y="16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8" y="9"/>
                    </a:lnTo>
                    <a:lnTo>
                      <a:pt x="46" y="9"/>
                    </a:lnTo>
                    <a:lnTo>
                      <a:pt x="46" y="7"/>
                    </a:lnTo>
                    <a:lnTo>
                      <a:pt x="44" y="4"/>
                    </a:lnTo>
                    <a:lnTo>
                      <a:pt x="41" y="4"/>
                    </a:lnTo>
                    <a:lnTo>
                      <a:pt x="41" y="2"/>
                    </a:lnTo>
                    <a:lnTo>
                      <a:pt x="39" y="2"/>
                    </a:lnTo>
                    <a:lnTo>
                      <a:pt x="36" y="0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15" name="Group 13025"/>
            <p:cNvGrpSpPr>
              <a:grpSpLocks/>
            </p:cNvGrpSpPr>
            <p:nvPr/>
          </p:nvGrpSpPr>
          <p:grpSpPr bwMode="auto">
            <a:xfrm>
              <a:off x="10828" y="2100"/>
              <a:ext cx="26" cy="46"/>
              <a:chOff x="10828" y="2100"/>
              <a:chExt cx="26" cy="46"/>
            </a:xfrm>
          </p:grpSpPr>
          <p:sp>
            <p:nvSpPr>
              <p:cNvPr id="19540" name="Freeform 13026"/>
              <p:cNvSpPr>
                <a:spLocks/>
              </p:cNvSpPr>
              <p:nvPr/>
            </p:nvSpPr>
            <p:spPr bwMode="auto">
              <a:xfrm>
                <a:off x="10828" y="2100"/>
                <a:ext cx="26" cy="46"/>
              </a:xfrm>
              <a:custGeom>
                <a:avLst/>
                <a:gdLst>
                  <a:gd name="T0" fmla="+- 0 10830 10828"/>
                  <a:gd name="T1" fmla="*/ T0 w 26"/>
                  <a:gd name="T2" fmla="+- 0 2146 2100"/>
                  <a:gd name="T3" fmla="*/ 2146 h 46"/>
                  <a:gd name="T4" fmla="+- 0 10830 10828"/>
                  <a:gd name="T5" fmla="*/ T4 w 26"/>
                  <a:gd name="T6" fmla="+- 0 2143 2100"/>
                  <a:gd name="T7" fmla="*/ 2143 h 46"/>
                  <a:gd name="T8" fmla="+- 0 10828 10828"/>
                  <a:gd name="T9" fmla="*/ T8 w 26"/>
                  <a:gd name="T10" fmla="+- 0 2141 2100"/>
                  <a:gd name="T11" fmla="*/ 2141 h 46"/>
                  <a:gd name="T12" fmla="+- 0 10828 10828"/>
                  <a:gd name="T13" fmla="*/ T12 w 26"/>
                  <a:gd name="T14" fmla="+- 0 2138 2100"/>
                  <a:gd name="T15" fmla="*/ 2138 h 46"/>
                  <a:gd name="T16" fmla="+- 0 10828 10828"/>
                  <a:gd name="T17" fmla="*/ T16 w 26"/>
                  <a:gd name="T18" fmla="+- 0 2126 2100"/>
                  <a:gd name="T19" fmla="*/ 2126 h 46"/>
                  <a:gd name="T20" fmla="+- 0 10830 10828"/>
                  <a:gd name="T21" fmla="*/ T20 w 26"/>
                  <a:gd name="T22" fmla="+- 0 2126 2100"/>
                  <a:gd name="T23" fmla="*/ 2126 h 46"/>
                  <a:gd name="T24" fmla="+- 0 10830 10828"/>
                  <a:gd name="T25" fmla="*/ T24 w 26"/>
                  <a:gd name="T26" fmla="+- 0 2124 2100"/>
                  <a:gd name="T27" fmla="*/ 2124 h 46"/>
                  <a:gd name="T28" fmla="+- 0 10830 10828"/>
                  <a:gd name="T29" fmla="*/ T28 w 26"/>
                  <a:gd name="T30" fmla="+- 0 2122 2100"/>
                  <a:gd name="T31" fmla="*/ 2122 h 46"/>
                  <a:gd name="T32" fmla="+- 0 10830 10828"/>
                  <a:gd name="T33" fmla="*/ T32 w 26"/>
                  <a:gd name="T34" fmla="+- 0 2119 2100"/>
                  <a:gd name="T35" fmla="*/ 2119 h 46"/>
                  <a:gd name="T36" fmla="+- 0 10833 10828"/>
                  <a:gd name="T37" fmla="*/ T36 w 26"/>
                  <a:gd name="T38" fmla="+- 0 2119 2100"/>
                  <a:gd name="T39" fmla="*/ 2119 h 46"/>
                  <a:gd name="T40" fmla="+- 0 10833 10828"/>
                  <a:gd name="T41" fmla="*/ T40 w 26"/>
                  <a:gd name="T42" fmla="+- 0 2117 2100"/>
                  <a:gd name="T43" fmla="*/ 2117 h 46"/>
                  <a:gd name="T44" fmla="+- 0 10835 10828"/>
                  <a:gd name="T45" fmla="*/ T44 w 26"/>
                  <a:gd name="T46" fmla="+- 0 2117 2100"/>
                  <a:gd name="T47" fmla="*/ 2117 h 46"/>
                  <a:gd name="T48" fmla="+- 0 10835 10828"/>
                  <a:gd name="T49" fmla="*/ T48 w 26"/>
                  <a:gd name="T50" fmla="+- 0 2114 2100"/>
                  <a:gd name="T51" fmla="*/ 2114 h 46"/>
                  <a:gd name="T52" fmla="+- 0 10838 10828"/>
                  <a:gd name="T53" fmla="*/ T52 w 26"/>
                  <a:gd name="T54" fmla="+- 0 2114 2100"/>
                  <a:gd name="T55" fmla="*/ 2114 h 46"/>
                  <a:gd name="T56" fmla="+- 0 10838 10828"/>
                  <a:gd name="T57" fmla="*/ T56 w 26"/>
                  <a:gd name="T58" fmla="+- 0 2112 2100"/>
                  <a:gd name="T59" fmla="*/ 2112 h 46"/>
                  <a:gd name="T60" fmla="+- 0 10840 10828"/>
                  <a:gd name="T61" fmla="*/ T60 w 26"/>
                  <a:gd name="T62" fmla="+- 0 2112 2100"/>
                  <a:gd name="T63" fmla="*/ 2112 h 46"/>
                  <a:gd name="T64" fmla="+- 0 10838 10828"/>
                  <a:gd name="T65" fmla="*/ T64 w 26"/>
                  <a:gd name="T66" fmla="+- 0 2110 2100"/>
                  <a:gd name="T67" fmla="*/ 2110 h 46"/>
                  <a:gd name="T68" fmla="+- 0 10838 10828"/>
                  <a:gd name="T69" fmla="*/ T68 w 26"/>
                  <a:gd name="T70" fmla="+- 0 2107 2100"/>
                  <a:gd name="T71" fmla="*/ 2107 h 46"/>
                  <a:gd name="T72" fmla="+- 0 10838 10828"/>
                  <a:gd name="T73" fmla="*/ T72 w 26"/>
                  <a:gd name="T74" fmla="+- 0 2105 2100"/>
                  <a:gd name="T75" fmla="*/ 2105 h 46"/>
                  <a:gd name="T76" fmla="+- 0 10838 10828"/>
                  <a:gd name="T77" fmla="*/ T76 w 26"/>
                  <a:gd name="T78" fmla="+- 0 2102 2100"/>
                  <a:gd name="T79" fmla="*/ 2102 h 46"/>
                  <a:gd name="T80" fmla="+- 0 10840 10828"/>
                  <a:gd name="T81" fmla="*/ T80 w 26"/>
                  <a:gd name="T82" fmla="+- 0 2102 2100"/>
                  <a:gd name="T83" fmla="*/ 2102 h 46"/>
                  <a:gd name="T84" fmla="+- 0 10840 10828"/>
                  <a:gd name="T85" fmla="*/ T84 w 26"/>
                  <a:gd name="T86" fmla="+- 0 2100 2100"/>
                  <a:gd name="T87" fmla="*/ 2100 h 46"/>
                  <a:gd name="T88" fmla="+- 0 10842 10828"/>
                  <a:gd name="T89" fmla="*/ T88 w 26"/>
                  <a:gd name="T90" fmla="+- 0 2100 2100"/>
                  <a:gd name="T91" fmla="*/ 2100 h 46"/>
                  <a:gd name="T92" fmla="+- 0 10845 10828"/>
                  <a:gd name="T93" fmla="*/ T92 w 26"/>
                  <a:gd name="T94" fmla="+- 0 2100 2100"/>
                  <a:gd name="T95" fmla="*/ 2100 h 46"/>
                  <a:gd name="T96" fmla="+- 0 10845 10828"/>
                  <a:gd name="T97" fmla="*/ T96 w 26"/>
                  <a:gd name="T98" fmla="+- 0 2102 2100"/>
                  <a:gd name="T99" fmla="*/ 2102 h 46"/>
                  <a:gd name="T100" fmla="+- 0 10847 10828"/>
                  <a:gd name="T101" fmla="*/ T100 w 26"/>
                  <a:gd name="T102" fmla="+- 0 2105 2100"/>
                  <a:gd name="T103" fmla="*/ 2105 h 46"/>
                  <a:gd name="T104" fmla="+- 0 10847 10828"/>
                  <a:gd name="T105" fmla="*/ T104 w 26"/>
                  <a:gd name="T106" fmla="+- 0 2107 2100"/>
                  <a:gd name="T107" fmla="*/ 2107 h 46"/>
                  <a:gd name="T108" fmla="+- 0 10847 10828"/>
                  <a:gd name="T109" fmla="*/ T108 w 26"/>
                  <a:gd name="T110" fmla="+- 0 2110 2100"/>
                  <a:gd name="T111" fmla="*/ 2110 h 46"/>
                  <a:gd name="T112" fmla="+- 0 10845 10828"/>
                  <a:gd name="T113" fmla="*/ T112 w 26"/>
                  <a:gd name="T114" fmla="+- 0 2110 2100"/>
                  <a:gd name="T115" fmla="*/ 2110 h 46"/>
                  <a:gd name="T116" fmla="+- 0 10845 10828"/>
                  <a:gd name="T117" fmla="*/ T116 w 26"/>
                  <a:gd name="T118" fmla="+- 0 2112 2100"/>
                  <a:gd name="T119" fmla="*/ 2112 h 46"/>
                  <a:gd name="T120" fmla="+- 0 10847 10828"/>
                  <a:gd name="T121" fmla="*/ T120 w 26"/>
                  <a:gd name="T122" fmla="+- 0 2112 2100"/>
                  <a:gd name="T123" fmla="*/ 2112 h 46"/>
                  <a:gd name="T124" fmla="+- 0 10847 10828"/>
                  <a:gd name="T125" fmla="*/ T124 w 26"/>
                  <a:gd name="T126" fmla="+- 0 2114 2100"/>
                  <a:gd name="T127" fmla="*/ 2114 h 46"/>
                  <a:gd name="T128" fmla="+- 0 10850 10828"/>
                  <a:gd name="T129" fmla="*/ T128 w 26"/>
                  <a:gd name="T130" fmla="+- 0 2114 2100"/>
                  <a:gd name="T131" fmla="*/ 2114 h 46"/>
                  <a:gd name="T132" fmla="+- 0 10850 10828"/>
                  <a:gd name="T133" fmla="*/ T132 w 26"/>
                  <a:gd name="T134" fmla="+- 0 2117 2100"/>
                  <a:gd name="T135" fmla="*/ 2117 h 46"/>
                  <a:gd name="T136" fmla="+- 0 10852 10828"/>
                  <a:gd name="T137" fmla="*/ T136 w 26"/>
                  <a:gd name="T138" fmla="+- 0 2119 2100"/>
                  <a:gd name="T139" fmla="*/ 2119 h 46"/>
                  <a:gd name="T140" fmla="+- 0 10852 10828"/>
                  <a:gd name="T141" fmla="*/ T140 w 26"/>
                  <a:gd name="T142" fmla="+- 0 2122 2100"/>
                  <a:gd name="T143" fmla="*/ 2122 h 46"/>
                  <a:gd name="T144" fmla="+- 0 10854 10828"/>
                  <a:gd name="T145" fmla="*/ T144 w 26"/>
                  <a:gd name="T146" fmla="+- 0 2122 2100"/>
                  <a:gd name="T147" fmla="*/ 2122 h 46"/>
                  <a:gd name="T148" fmla="+- 0 10854 10828"/>
                  <a:gd name="T149" fmla="*/ T148 w 26"/>
                  <a:gd name="T150" fmla="+- 0 2124 2100"/>
                  <a:gd name="T151" fmla="*/ 2124 h 46"/>
                  <a:gd name="T152" fmla="+- 0 10854 10828"/>
                  <a:gd name="T153" fmla="*/ T152 w 26"/>
                  <a:gd name="T154" fmla="+- 0 2126 2100"/>
                  <a:gd name="T155" fmla="*/ 2126 h 46"/>
                  <a:gd name="T156" fmla="+- 0 10854 10828"/>
                  <a:gd name="T157" fmla="*/ T156 w 26"/>
                  <a:gd name="T158" fmla="+- 0 2146 2100"/>
                  <a:gd name="T159" fmla="*/ 214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26" h="46">
                    <a:moveTo>
                      <a:pt x="2" y="46"/>
                    </a:moveTo>
                    <a:lnTo>
                      <a:pt x="2" y="43"/>
                    </a:lnTo>
                    <a:lnTo>
                      <a:pt x="0" y="41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2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22" y="14"/>
                    </a:lnTo>
                    <a:lnTo>
                      <a:pt x="22" y="17"/>
                    </a:lnTo>
                    <a:lnTo>
                      <a:pt x="24" y="19"/>
                    </a:lnTo>
                    <a:lnTo>
                      <a:pt x="24" y="22"/>
                    </a:lnTo>
                    <a:lnTo>
                      <a:pt x="26" y="22"/>
                    </a:lnTo>
                    <a:lnTo>
                      <a:pt x="26" y="24"/>
                    </a:lnTo>
                    <a:lnTo>
                      <a:pt x="26" y="26"/>
                    </a:lnTo>
                    <a:lnTo>
                      <a:pt x="26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16" name="Group 13027"/>
            <p:cNvGrpSpPr>
              <a:grpSpLocks/>
            </p:cNvGrpSpPr>
            <p:nvPr/>
          </p:nvGrpSpPr>
          <p:grpSpPr bwMode="auto">
            <a:xfrm>
              <a:off x="10842" y="2170"/>
              <a:ext cx="14" cy="12"/>
              <a:chOff x="10842" y="2170"/>
              <a:chExt cx="14" cy="12"/>
            </a:xfrm>
          </p:grpSpPr>
          <p:sp>
            <p:nvSpPr>
              <p:cNvPr id="19539" name="Freeform 13028"/>
              <p:cNvSpPr>
                <a:spLocks/>
              </p:cNvSpPr>
              <p:nvPr/>
            </p:nvSpPr>
            <p:spPr bwMode="auto">
              <a:xfrm>
                <a:off x="10842" y="2170"/>
                <a:ext cx="14" cy="12"/>
              </a:xfrm>
              <a:custGeom>
                <a:avLst/>
                <a:gdLst>
                  <a:gd name="T0" fmla="+- 0 10842 10842"/>
                  <a:gd name="T1" fmla="*/ T0 w 14"/>
                  <a:gd name="T2" fmla="+- 0 2170 2170"/>
                  <a:gd name="T3" fmla="*/ 2170 h 12"/>
                  <a:gd name="T4" fmla="+- 0 10842 10842"/>
                  <a:gd name="T5" fmla="*/ T4 w 14"/>
                  <a:gd name="T6" fmla="+- 0 2182 2170"/>
                  <a:gd name="T7" fmla="*/ 2182 h 12"/>
                  <a:gd name="T8" fmla="+- 0 10857 10842"/>
                  <a:gd name="T9" fmla="*/ T8 w 14"/>
                  <a:gd name="T10" fmla="+- 0 2182 2170"/>
                  <a:gd name="T11" fmla="*/ 2182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5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17" name="Group 13029"/>
            <p:cNvGrpSpPr>
              <a:grpSpLocks/>
            </p:cNvGrpSpPr>
            <p:nvPr/>
          </p:nvGrpSpPr>
          <p:grpSpPr bwMode="auto">
            <a:xfrm>
              <a:off x="10926" y="1812"/>
              <a:ext cx="48" cy="22"/>
              <a:chOff x="10926" y="1812"/>
              <a:chExt cx="48" cy="22"/>
            </a:xfrm>
          </p:grpSpPr>
          <p:sp>
            <p:nvSpPr>
              <p:cNvPr id="19538" name="Freeform 13030"/>
              <p:cNvSpPr>
                <a:spLocks/>
              </p:cNvSpPr>
              <p:nvPr/>
            </p:nvSpPr>
            <p:spPr bwMode="auto">
              <a:xfrm>
                <a:off x="10926" y="1812"/>
                <a:ext cx="48" cy="22"/>
              </a:xfrm>
              <a:custGeom>
                <a:avLst/>
                <a:gdLst>
                  <a:gd name="T0" fmla="+- 0 10938 10926"/>
                  <a:gd name="T1" fmla="*/ T0 w 48"/>
                  <a:gd name="T2" fmla="+- 0 1812 1812"/>
                  <a:gd name="T3" fmla="*/ 1812 h 22"/>
                  <a:gd name="T4" fmla="+- 0 10936 10926"/>
                  <a:gd name="T5" fmla="*/ T4 w 48"/>
                  <a:gd name="T6" fmla="+- 0 1812 1812"/>
                  <a:gd name="T7" fmla="*/ 1812 h 22"/>
                  <a:gd name="T8" fmla="+- 0 10934 10926"/>
                  <a:gd name="T9" fmla="*/ T8 w 48"/>
                  <a:gd name="T10" fmla="+- 0 1814 1812"/>
                  <a:gd name="T11" fmla="*/ 1814 h 22"/>
                  <a:gd name="T12" fmla="+- 0 10931 10926"/>
                  <a:gd name="T13" fmla="*/ T12 w 48"/>
                  <a:gd name="T14" fmla="+- 0 1814 1812"/>
                  <a:gd name="T15" fmla="*/ 1814 h 22"/>
                  <a:gd name="T16" fmla="+- 0 10931 10926"/>
                  <a:gd name="T17" fmla="*/ T16 w 48"/>
                  <a:gd name="T18" fmla="+- 0 1817 1812"/>
                  <a:gd name="T19" fmla="*/ 1817 h 22"/>
                  <a:gd name="T20" fmla="+- 0 10929 10926"/>
                  <a:gd name="T21" fmla="*/ T20 w 48"/>
                  <a:gd name="T22" fmla="+- 0 1817 1812"/>
                  <a:gd name="T23" fmla="*/ 1817 h 22"/>
                  <a:gd name="T24" fmla="+- 0 10926 10926"/>
                  <a:gd name="T25" fmla="*/ T24 w 48"/>
                  <a:gd name="T26" fmla="+- 0 1819 1812"/>
                  <a:gd name="T27" fmla="*/ 1819 h 22"/>
                  <a:gd name="T28" fmla="+- 0 10926 10926"/>
                  <a:gd name="T29" fmla="*/ T28 w 48"/>
                  <a:gd name="T30" fmla="+- 0 1822 1812"/>
                  <a:gd name="T31" fmla="*/ 1822 h 22"/>
                  <a:gd name="T32" fmla="+- 0 10926 10926"/>
                  <a:gd name="T33" fmla="*/ T32 w 48"/>
                  <a:gd name="T34" fmla="+- 0 1824 1812"/>
                  <a:gd name="T35" fmla="*/ 1824 h 22"/>
                  <a:gd name="T36" fmla="+- 0 10926 10926"/>
                  <a:gd name="T37" fmla="*/ T36 w 48"/>
                  <a:gd name="T38" fmla="+- 0 1826 1812"/>
                  <a:gd name="T39" fmla="*/ 1826 h 22"/>
                  <a:gd name="T40" fmla="+- 0 10929 10926"/>
                  <a:gd name="T41" fmla="*/ T40 w 48"/>
                  <a:gd name="T42" fmla="+- 0 1826 1812"/>
                  <a:gd name="T43" fmla="*/ 1826 h 22"/>
                  <a:gd name="T44" fmla="+- 0 10929 10926"/>
                  <a:gd name="T45" fmla="*/ T44 w 48"/>
                  <a:gd name="T46" fmla="+- 0 1829 1812"/>
                  <a:gd name="T47" fmla="*/ 1829 h 22"/>
                  <a:gd name="T48" fmla="+- 0 10931 10926"/>
                  <a:gd name="T49" fmla="*/ T48 w 48"/>
                  <a:gd name="T50" fmla="+- 0 1829 1812"/>
                  <a:gd name="T51" fmla="*/ 1829 h 22"/>
                  <a:gd name="T52" fmla="+- 0 10931 10926"/>
                  <a:gd name="T53" fmla="*/ T52 w 48"/>
                  <a:gd name="T54" fmla="+- 0 1831 1812"/>
                  <a:gd name="T55" fmla="*/ 1831 h 22"/>
                  <a:gd name="T56" fmla="+- 0 10934 10926"/>
                  <a:gd name="T57" fmla="*/ T56 w 48"/>
                  <a:gd name="T58" fmla="+- 0 1831 1812"/>
                  <a:gd name="T59" fmla="*/ 1831 h 22"/>
                  <a:gd name="T60" fmla="+- 0 10936 10926"/>
                  <a:gd name="T61" fmla="*/ T60 w 48"/>
                  <a:gd name="T62" fmla="+- 0 1831 1812"/>
                  <a:gd name="T63" fmla="*/ 1831 h 22"/>
                  <a:gd name="T64" fmla="+- 0 10938 10926"/>
                  <a:gd name="T65" fmla="*/ T64 w 48"/>
                  <a:gd name="T66" fmla="+- 0 1834 1812"/>
                  <a:gd name="T67" fmla="*/ 1834 h 22"/>
                  <a:gd name="T68" fmla="+- 0 10962 10926"/>
                  <a:gd name="T69" fmla="*/ T68 w 48"/>
                  <a:gd name="T70" fmla="+- 0 1834 1812"/>
                  <a:gd name="T71" fmla="*/ 1834 h 22"/>
                  <a:gd name="T72" fmla="+- 0 10962 10926"/>
                  <a:gd name="T73" fmla="*/ T72 w 48"/>
                  <a:gd name="T74" fmla="+- 0 1831 1812"/>
                  <a:gd name="T75" fmla="*/ 1831 h 22"/>
                  <a:gd name="T76" fmla="+- 0 10965 10926"/>
                  <a:gd name="T77" fmla="*/ T76 w 48"/>
                  <a:gd name="T78" fmla="+- 0 1831 1812"/>
                  <a:gd name="T79" fmla="*/ 1831 h 22"/>
                  <a:gd name="T80" fmla="+- 0 10967 10926"/>
                  <a:gd name="T81" fmla="*/ T80 w 48"/>
                  <a:gd name="T82" fmla="+- 0 1831 1812"/>
                  <a:gd name="T83" fmla="*/ 1831 h 22"/>
                  <a:gd name="T84" fmla="+- 0 10970 10926"/>
                  <a:gd name="T85" fmla="*/ T84 w 48"/>
                  <a:gd name="T86" fmla="+- 0 1829 1812"/>
                  <a:gd name="T87" fmla="*/ 1829 h 22"/>
                  <a:gd name="T88" fmla="+- 0 10972 10926"/>
                  <a:gd name="T89" fmla="*/ T88 w 48"/>
                  <a:gd name="T90" fmla="+- 0 1829 1812"/>
                  <a:gd name="T91" fmla="*/ 1829 h 22"/>
                  <a:gd name="T92" fmla="+- 0 10972 10926"/>
                  <a:gd name="T93" fmla="*/ T92 w 48"/>
                  <a:gd name="T94" fmla="+- 0 1826 1812"/>
                  <a:gd name="T95" fmla="*/ 1826 h 22"/>
                  <a:gd name="T96" fmla="+- 0 10972 10926"/>
                  <a:gd name="T97" fmla="*/ T96 w 48"/>
                  <a:gd name="T98" fmla="+- 0 1824 1812"/>
                  <a:gd name="T99" fmla="*/ 1824 h 22"/>
                  <a:gd name="T100" fmla="+- 0 10974 10926"/>
                  <a:gd name="T101" fmla="*/ T100 w 48"/>
                  <a:gd name="T102" fmla="+- 0 1824 1812"/>
                  <a:gd name="T103" fmla="*/ 1824 h 22"/>
                  <a:gd name="T104" fmla="+- 0 10974 10926"/>
                  <a:gd name="T105" fmla="*/ T104 w 48"/>
                  <a:gd name="T106" fmla="+- 0 1822 1812"/>
                  <a:gd name="T107" fmla="*/ 1822 h 22"/>
                  <a:gd name="T108" fmla="+- 0 10972 10926"/>
                  <a:gd name="T109" fmla="*/ T108 w 48"/>
                  <a:gd name="T110" fmla="+- 0 1819 1812"/>
                  <a:gd name="T111" fmla="*/ 1819 h 22"/>
                  <a:gd name="T112" fmla="+- 0 10972 10926"/>
                  <a:gd name="T113" fmla="*/ T112 w 48"/>
                  <a:gd name="T114" fmla="+- 0 1817 1812"/>
                  <a:gd name="T115" fmla="*/ 1817 h 22"/>
                  <a:gd name="T116" fmla="+- 0 10970 10926"/>
                  <a:gd name="T117" fmla="*/ T116 w 48"/>
                  <a:gd name="T118" fmla="+- 0 1817 1812"/>
                  <a:gd name="T119" fmla="*/ 1817 h 22"/>
                  <a:gd name="T120" fmla="+- 0 10970 10926"/>
                  <a:gd name="T121" fmla="*/ T120 w 48"/>
                  <a:gd name="T122" fmla="+- 0 1814 1812"/>
                  <a:gd name="T123" fmla="*/ 1814 h 22"/>
                  <a:gd name="T124" fmla="+- 0 10967 10926"/>
                  <a:gd name="T125" fmla="*/ T124 w 48"/>
                  <a:gd name="T126" fmla="+- 0 1814 1812"/>
                  <a:gd name="T127" fmla="*/ 1814 h 22"/>
                  <a:gd name="T128" fmla="+- 0 10965 10926"/>
                  <a:gd name="T129" fmla="*/ T128 w 48"/>
                  <a:gd name="T130" fmla="+- 0 1814 1812"/>
                  <a:gd name="T131" fmla="*/ 1814 h 22"/>
                  <a:gd name="T132" fmla="+- 0 10965 10926"/>
                  <a:gd name="T133" fmla="*/ T132 w 48"/>
                  <a:gd name="T134" fmla="+- 0 1812 1812"/>
                  <a:gd name="T135" fmla="*/ 1812 h 22"/>
                  <a:gd name="T136" fmla="+- 0 10962 10926"/>
                  <a:gd name="T137" fmla="*/ T136 w 48"/>
                  <a:gd name="T138" fmla="+- 0 1812 1812"/>
                  <a:gd name="T139" fmla="*/ 1812 h 22"/>
                  <a:gd name="T140" fmla="+- 0 10960 10926"/>
                  <a:gd name="T141" fmla="*/ T140 w 48"/>
                  <a:gd name="T142" fmla="+- 0 1812 1812"/>
                  <a:gd name="T143" fmla="*/ 181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22">
                    <a:moveTo>
                      <a:pt x="12" y="0"/>
                    </a:moveTo>
                    <a:lnTo>
                      <a:pt x="10" y="0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2" y="22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44" y="17"/>
                    </a:lnTo>
                    <a:lnTo>
                      <a:pt x="46" y="17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4" y="5"/>
                    </a:lnTo>
                    <a:lnTo>
                      <a:pt x="44" y="2"/>
                    </a:lnTo>
                    <a:lnTo>
                      <a:pt x="41" y="2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18" name="Group 13031"/>
            <p:cNvGrpSpPr>
              <a:grpSpLocks/>
            </p:cNvGrpSpPr>
            <p:nvPr/>
          </p:nvGrpSpPr>
          <p:grpSpPr bwMode="auto">
            <a:xfrm>
              <a:off x="10936" y="1766"/>
              <a:ext cx="29" cy="46"/>
              <a:chOff x="10936" y="1766"/>
              <a:chExt cx="29" cy="46"/>
            </a:xfrm>
          </p:grpSpPr>
          <p:sp>
            <p:nvSpPr>
              <p:cNvPr id="19537" name="Freeform 13032"/>
              <p:cNvSpPr>
                <a:spLocks/>
              </p:cNvSpPr>
              <p:nvPr/>
            </p:nvSpPr>
            <p:spPr bwMode="auto">
              <a:xfrm>
                <a:off x="10936" y="1766"/>
                <a:ext cx="29" cy="46"/>
              </a:xfrm>
              <a:custGeom>
                <a:avLst/>
                <a:gdLst>
                  <a:gd name="T0" fmla="+- 0 10962 10936"/>
                  <a:gd name="T1" fmla="*/ T0 w 29"/>
                  <a:gd name="T2" fmla="+- 0 1812 1766"/>
                  <a:gd name="T3" fmla="*/ 1812 h 46"/>
                  <a:gd name="T4" fmla="+- 0 10962 10936"/>
                  <a:gd name="T5" fmla="*/ T4 w 29"/>
                  <a:gd name="T6" fmla="+- 0 1810 1766"/>
                  <a:gd name="T7" fmla="*/ 1810 h 46"/>
                  <a:gd name="T8" fmla="+- 0 10962 10936"/>
                  <a:gd name="T9" fmla="*/ T8 w 29"/>
                  <a:gd name="T10" fmla="+- 0 1807 1766"/>
                  <a:gd name="T11" fmla="*/ 1807 h 46"/>
                  <a:gd name="T12" fmla="+- 0 10962 10936"/>
                  <a:gd name="T13" fmla="*/ T12 w 29"/>
                  <a:gd name="T14" fmla="+- 0 1805 1766"/>
                  <a:gd name="T15" fmla="*/ 1805 h 46"/>
                  <a:gd name="T16" fmla="+- 0 10962 10936"/>
                  <a:gd name="T17" fmla="*/ T16 w 29"/>
                  <a:gd name="T18" fmla="+- 0 1802 1766"/>
                  <a:gd name="T19" fmla="*/ 1802 h 46"/>
                  <a:gd name="T20" fmla="+- 0 10965 10936"/>
                  <a:gd name="T21" fmla="*/ T20 w 29"/>
                  <a:gd name="T22" fmla="+- 0 1800 1766"/>
                  <a:gd name="T23" fmla="*/ 1800 h 46"/>
                  <a:gd name="T24" fmla="+- 0 10962 10936"/>
                  <a:gd name="T25" fmla="*/ T24 w 29"/>
                  <a:gd name="T26" fmla="+- 0 1798 1766"/>
                  <a:gd name="T27" fmla="*/ 1798 h 46"/>
                  <a:gd name="T28" fmla="+- 0 10962 10936"/>
                  <a:gd name="T29" fmla="*/ T28 w 29"/>
                  <a:gd name="T30" fmla="+- 0 1795 1766"/>
                  <a:gd name="T31" fmla="*/ 1795 h 46"/>
                  <a:gd name="T32" fmla="+- 0 10962 10936"/>
                  <a:gd name="T33" fmla="*/ T32 w 29"/>
                  <a:gd name="T34" fmla="+- 0 1793 1766"/>
                  <a:gd name="T35" fmla="*/ 1793 h 46"/>
                  <a:gd name="T36" fmla="+- 0 10962 10936"/>
                  <a:gd name="T37" fmla="*/ T36 w 29"/>
                  <a:gd name="T38" fmla="+- 0 1790 1766"/>
                  <a:gd name="T39" fmla="*/ 1790 h 46"/>
                  <a:gd name="T40" fmla="+- 0 10962 10936"/>
                  <a:gd name="T41" fmla="*/ T40 w 29"/>
                  <a:gd name="T42" fmla="+- 0 1788 1766"/>
                  <a:gd name="T43" fmla="*/ 1788 h 46"/>
                  <a:gd name="T44" fmla="+- 0 10960 10936"/>
                  <a:gd name="T45" fmla="*/ T44 w 29"/>
                  <a:gd name="T46" fmla="+- 0 1786 1766"/>
                  <a:gd name="T47" fmla="*/ 1786 h 46"/>
                  <a:gd name="T48" fmla="+- 0 10960 10936"/>
                  <a:gd name="T49" fmla="*/ T48 w 29"/>
                  <a:gd name="T50" fmla="+- 0 1783 1766"/>
                  <a:gd name="T51" fmla="*/ 1783 h 46"/>
                  <a:gd name="T52" fmla="+- 0 10958 10936"/>
                  <a:gd name="T53" fmla="*/ T52 w 29"/>
                  <a:gd name="T54" fmla="+- 0 1781 1766"/>
                  <a:gd name="T55" fmla="*/ 1781 h 46"/>
                  <a:gd name="T56" fmla="+- 0 10955 10936"/>
                  <a:gd name="T57" fmla="*/ T56 w 29"/>
                  <a:gd name="T58" fmla="+- 0 1778 1766"/>
                  <a:gd name="T59" fmla="*/ 1778 h 46"/>
                  <a:gd name="T60" fmla="+- 0 10953 10936"/>
                  <a:gd name="T61" fmla="*/ T60 w 29"/>
                  <a:gd name="T62" fmla="+- 0 1778 1766"/>
                  <a:gd name="T63" fmla="*/ 1778 h 46"/>
                  <a:gd name="T64" fmla="+- 0 10953 10936"/>
                  <a:gd name="T65" fmla="*/ T64 w 29"/>
                  <a:gd name="T66" fmla="+- 0 1776 1766"/>
                  <a:gd name="T67" fmla="*/ 1776 h 46"/>
                  <a:gd name="T68" fmla="+- 0 10955 10936"/>
                  <a:gd name="T69" fmla="*/ T68 w 29"/>
                  <a:gd name="T70" fmla="+- 0 1776 1766"/>
                  <a:gd name="T71" fmla="*/ 1776 h 46"/>
                  <a:gd name="T72" fmla="+- 0 10955 10936"/>
                  <a:gd name="T73" fmla="*/ T72 w 29"/>
                  <a:gd name="T74" fmla="+- 0 1774 1766"/>
                  <a:gd name="T75" fmla="*/ 1774 h 46"/>
                  <a:gd name="T76" fmla="+- 0 10955 10936"/>
                  <a:gd name="T77" fmla="*/ T76 w 29"/>
                  <a:gd name="T78" fmla="+- 0 1771 1766"/>
                  <a:gd name="T79" fmla="*/ 1771 h 46"/>
                  <a:gd name="T80" fmla="+- 0 10955 10936"/>
                  <a:gd name="T81" fmla="*/ T80 w 29"/>
                  <a:gd name="T82" fmla="+- 0 1769 1766"/>
                  <a:gd name="T83" fmla="*/ 1769 h 46"/>
                  <a:gd name="T84" fmla="+- 0 10953 10936"/>
                  <a:gd name="T85" fmla="*/ T84 w 29"/>
                  <a:gd name="T86" fmla="+- 0 1766 1766"/>
                  <a:gd name="T87" fmla="*/ 1766 h 46"/>
                  <a:gd name="T88" fmla="+- 0 10950 10936"/>
                  <a:gd name="T89" fmla="*/ T88 w 29"/>
                  <a:gd name="T90" fmla="+- 0 1766 1766"/>
                  <a:gd name="T91" fmla="*/ 1766 h 46"/>
                  <a:gd name="T92" fmla="+- 0 10948 10936"/>
                  <a:gd name="T93" fmla="*/ T92 w 29"/>
                  <a:gd name="T94" fmla="+- 0 1766 1766"/>
                  <a:gd name="T95" fmla="*/ 1766 h 46"/>
                  <a:gd name="T96" fmla="+- 0 10946 10936"/>
                  <a:gd name="T97" fmla="*/ T96 w 29"/>
                  <a:gd name="T98" fmla="+- 0 1769 1766"/>
                  <a:gd name="T99" fmla="*/ 1769 h 46"/>
                  <a:gd name="T100" fmla="+- 0 10946 10936"/>
                  <a:gd name="T101" fmla="*/ T100 w 29"/>
                  <a:gd name="T102" fmla="+- 0 1771 1766"/>
                  <a:gd name="T103" fmla="*/ 1771 h 46"/>
                  <a:gd name="T104" fmla="+- 0 10946 10936"/>
                  <a:gd name="T105" fmla="*/ T104 w 29"/>
                  <a:gd name="T106" fmla="+- 0 1774 1766"/>
                  <a:gd name="T107" fmla="*/ 1774 h 46"/>
                  <a:gd name="T108" fmla="+- 0 10946 10936"/>
                  <a:gd name="T109" fmla="*/ T108 w 29"/>
                  <a:gd name="T110" fmla="+- 0 1776 1766"/>
                  <a:gd name="T111" fmla="*/ 1776 h 46"/>
                  <a:gd name="T112" fmla="+- 0 10948 10936"/>
                  <a:gd name="T113" fmla="*/ T112 w 29"/>
                  <a:gd name="T114" fmla="+- 0 1776 1766"/>
                  <a:gd name="T115" fmla="*/ 1776 h 46"/>
                  <a:gd name="T116" fmla="+- 0 10948 10936"/>
                  <a:gd name="T117" fmla="*/ T116 w 29"/>
                  <a:gd name="T118" fmla="+- 0 1778 1766"/>
                  <a:gd name="T119" fmla="*/ 1778 h 46"/>
                  <a:gd name="T120" fmla="+- 0 10946 10936"/>
                  <a:gd name="T121" fmla="*/ T120 w 29"/>
                  <a:gd name="T122" fmla="+- 0 1778 1766"/>
                  <a:gd name="T123" fmla="*/ 1778 h 46"/>
                  <a:gd name="T124" fmla="+- 0 10943 10936"/>
                  <a:gd name="T125" fmla="*/ T124 w 29"/>
                  <a:gd name="T126" fmla="+- 0 1781 1766"/>
                  <a:gd name="T127" fmla="*/ 1781 h 46"/>
                  <a:gd name="T128" fmla="+- 0 10941 10936"/>
                  <a:gd name="T129" fmla="*/ T128 w 29"/>
                  <a:gd name="T130" fmla="+- 0 1783 1766"/>
                  <a:gd name="T131" fmla="*/ 1783 h 46"/>
                  <a:gd name="T132" fmla="+- 0 10941 10936"/>
                  <a:gd name="T133" fmla="*/ T132 w 29"/>
                  <a:gd name="T134" fmla="+- 0 1786 1766"/>
                  <a:gd name="T135" fmla="*/ 1786 h 46"/>
                  <a:gd name="T136" fmla="+- 0 10938 10936"/>
                  <a:gd name="T137" fmla="*/ T136 w 29"/>
                  <a:gd name="T138" fmla="+- 0 1788 1766"/>
                  <a:gd name="T139" fmla="*/ 1788 h 46"/>
                  <a:gd name="T140" fmla="+- 0 10938 10936"/>
                  <a:gd name="T141" fmla="*/ T140 w 29"/>
                  <a:gd name="T142" fmla="+- 0 1790 1766"/>
                  <a:gd name="T143" fmla="*/ 1790 h 46"/>
                  <a:gd name="T144" fmla="+- 0 10938 10936"/>
                  <a:gd name="T145" fmla="*/ T144 w 29"/>
                  <a:gd name="T146" fmla="+- 0 1793 1766"/>
                  <a:gd name="T147" fmla="*/ 1793 h 46"/>
                  <a:gd name="T148" fmla="+- 0 10936 10936"/>
                  <a:gd name="T149" fmla="*/ T148 w 29"/>
                  <a:gd name="T150" fmla="+- 0 1795 1766"/>
                  <a:gd name="T151" fmla="*/ 1795 h 46"/>
                  <a:gd name="T152" fmla="+- 0 10936 10936"/>
                  <a:gd name="T153" fmla="*/ T152 w 29"/>
                  <a:gd name="T154" fmla="+- 0 1798 1766"/>
                  <a:gd name="T155" fmla="*/ 1798 h 46"/>
                  <a:gd name="T156" fmla="+- 0 10936 10936"/>
                  <a:gd name="T157" fmla="*/ T156 w 29"/>
                  <a:gd name="T158" fmla="+- 0 1800 1766"/>
                  <a:gd name="T159" fmla="*/ 1800 h 46"/>
                  <a:gd name="T160" fmla="+- 0 10936 10936"/>
                  <a:gd name="T161" fmla="*/ T160 w 29"/>
                  <a:gd name="T162" fmla="+- 0 1802 1766"/>
                  <a:gd name="T163" fmla="*/ 1802 h 46"/>
                  <a:gd name="T164" fmla="+- 0 10936 10936"/>
                  <a:gd name="T165" fmla="*/ T164 w 29"/>
                  <a:gd name="T166" fmla="+- 0 1805 1766"/>
                  <a:gd name="T167" fmla="*/ 1805 h 46"/>
                  <a:gd name="T168" fmla="+- 0 10938 10936"/>
                  <a:gd name="T169" fmla="*/ T168 w 29"/>
                  <a:gd name="T170" fmla="+- 0 1807 1766"/>
                  <a:gd name="T171" fmla="*/ 1807 h 46"/>
                  <a:gd name="T172" fmla="+- 0 10938 10936"/>
                  <a:gd name="T173" fmla="*/ T172 w 29"/>
                  <a:gd name="T174" fmla="+- 0 1810 1766"/>
                  <a:gd name="T175" fmla="*/ 1810 h 46"/>
                  <a:gd name="T176" fmla="+- 0 10938 10936"/>
                  <a:gd name="T177" fmla="*/ T176 w 29"/>
                  <a:gd name="T178" fmla="+- 0 1812 1766"/>
                  <a:gd name="T179" fmla="*/ 181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</a:cxnLst>
                <a:rect l="0" t="0" r="r" b="b"/>
                <a:pathLst>
                  <a:path w="29" h="46">
                    <a:moveTo>
                      <a:pt x="26" y="46"/>
                    </a:moveTo>
                    <a:lnTo>
                      <a:pt x="26" y="44"/>
                    </a:lnTo>
                    <a:lnTo>
                      <a:pt x="26" y="41"/>
                    </a:lnTo>
                    <a:lnTo>
                      <a:pt x="26" y="39"/>
                    </a:lnTo>
                    <a:lnTo>
                      <a:pt x="26" y="36"/>
                    </a:lnTo>
                    <a:lnTo>
                      <a:pt x="29" y="34"/>
                    </a:lnTo>
                    <a:lnTo>
                      <a:pt x="26" y="32"/>
                    </a:lnTo>
                    <a:lnTo>
                      <a:pt x="26" y="29"/>
                    </a:lnTo>
                    <a:lnTo>
                      <a:pt x="26" y="27"/>
                    </a:lnTo>
                    <a:lnTo>
                      <a:pt x="26" y="24"/>
                    </a:lnTo>
                    <a:lnTo>
                      <a:pt x="26" y="22"/>
                    </a:lnTo>
                    <a:lnTo>
                      <a:pt x="24" y="20"/>
                    </a:lnTo>
                    <a:lnTo>
                      <a:pt x="24" y="17"/>
                    </a:lnTo>
                    <a:lnTo>
                      <a:pt x="22" y="15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5" y="17"/>
                    </a:lnTo>
                    <a:lnTo>
                      <a:pt x="5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7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2" y="44"/>
                    </a:lnTo>
                    <a:lnTo>
                      <a:pt x="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19" name="Group 13033"/>
            <p:cNvGrpSpPr>
              <a:grpSpLocks/>
            </p:cNvGrpSpPr>
            <p:nvPr/>
          </p:nvGrpSpPr>
          <p:grpSpPr bwMode="auto">
            <a:xfrm>
              <a:off x="10950" y="1834"/>
              <a:ext cx="17" cy="14"/>
              <a:chOff x="10950" y="1834"/>
              <a:chExt cx="17" cy="14"/>
            </a:xfrm>
          </p:grpSpPr>
          <p:sp>
            <p:nvSpPr>
              <p:cNvPr id="19536" name="Freeform 13034"/>
              <p:cNvSpPr>
                <a:spLocks/>
              </p:cNvSpPr>
              <p:nvPr/>
            </p:nvSpPr>
            <p:spPr bwMode="auto">
              <a:xfrm>
                <a:off x="10950" y="1834"/>
                <a:ext cx="17" cy="14"/>
              </a:xfrm>
              <a:custGeom>
                <a:avLst/>
                <a:gdLst>
                  <a:gd name="T0" fmla="+- 0 10950 10950"/>
                  <a:gd name="T1" fmla="*/ T0 w 17"/>
                  <a:gd name="T2" fmla="+- 0 1834 1834"/>
                  <a:gd name="T3" fmla="*/ 1834 h 14"/>
                  <a:gd name="T4" fmla="+- 0 10950 10950"/>
                  <a:gd name="T5" fmla="*/ T4 w 17"/>
                  <a:gd name="T6" fmla="+- 0 1848 1834"/>
                  <a:gd name="T7" fmla="*/ 1848 h 14"/>
                  <a:gd name="T8" fmla="+- 0 10967 10950"/>
                  <a:gd name="T9" fmla="*/ T8 w 17"/>
                  <a:gd name="T10" fmla="+- 0 1848 1834"/>
                  <a:gd name="T11" fmla="*/ 184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20" name="Group 13035"/>
            <p:cNvGrpSpPr>
              <a:grpSpLocks/>
            </p:cNvGrpSpPr>
            <p:nvPr/>
          </p:nvGrpSpPr>
          <p:grpSpPr bwMode="auto">
            <a:xfrm>
              <a:off x="10343" y="2230"/>
              <a:ext cx="46" cy="70"/>
              <a:chOff x="10343" y="2230"/>
              <a:chExt cx="46" cy="70"/>
            </a:xfrm>
          </p:grpSpPr>
          <p:sp>
            <p:nvSpPr>
              <p:cNvPr id="19535" name="Freeform 13036"/>
              <p:cNvSpPr>
                <a:spLocks/>
              </p:cNvSpPr>
              <p:nvPr/>
            </p:nvSpPr>
            <p:spPr bwMode="auto">
              <a:xfrm>
                <a:off x="10343" y="2230"/>
                <a:ext cx="46" cy="70"/>
              </a:xfrm>
              <a:custGeom>
                <a:avLst/>
                <a:gdLst>
                  <a:gd name="T0" fmla="+- 0 10353 10343"/>
                  <a:gd name="T1" fmla="*/ T0 w 46"/>
                  <a:gd name="T2" fmla="+- 0 2275 2230"/>
                  <a:gd name="T3" fmla="*/ 2275 h 70"/>
                  <a:gd name="T4" fmla="+- 0 10348 10343"/>
                  <a:gd name="T5" fmla="*/ T4 w 46"/>
                  <a:gd name="T6" fmla="+- 0 2278 2230"/>
                  <a:gd name="T7" fmla="*/ 2278 h 70"/>
                  <a:gd name="T8" fmla="+- 0 10346 10343"/>
                  <a:gd name="T9" fmla="*/ T8 w 46"/>
                  <a:gd name="T10" fmla="+- 0 2280 2230"/>
                  <a:gd name="T11" fmla="*/ 2280 h 70"/>
                  <a:gd name="T12" fmla="+- 0 10343 10343"/>
                  <a:gd name="T13" fmla="*/ T12 w 46"/>
                  <a:gd name="T14" fmla="+- 0 2285 2230"/>
                  <a:gd name="T15" fmla="*/ 2285 h 70"/>
                  <a:gd name="T16" fmla="+- 0 10343 10343"/>
                  <a:gd name="T17" fmla="*/ T16 w 46"/>
                  <a:gd name="T18" fmla="+- 0 2290 2230"/>
                  <a:gd name="T19" fmla="*/ 2290 h 70"/>
                  <a:gd name="T20" fmla="+- 0 10348 10343"/>
                  <a:gd name="T21" fmla="*/ T20 w 46"/>
                  <a:gd name="T22" fmla="+- 0 2294 2230"/>
                  <a:gd name="T23" fmla="*/ 2294 h 70"/>
                  <a:gd name="T24" fmla="+- 0 10350 10343"/>
                  <a:gd name="T25" fmla="*/ T24 w 46"/>
                  <a:gd name="T26" fmla="+- 0 2297 2230"/>
                  <a:gd name="T27" fmla="*/ 2297 h 70"/>
                  <a:gd name="T28" fmla="+- 0 10355 10343"/>
                  <a:gd name="T29" fmla="*/ T28 w 46"/>
                  <a:gd name="T30" fmla="+- 0 2297 2230"/>
                  <a:gd name="T31" fmla="*/ 2297 h 70"/>
                  <a:gd name="T32" fmla="+- 0 10360 10343"/>
                  <a:gd name="T33" fmla="*/ T32 w 46"/>
                  <a:gd name="T34" fmla="+- 0 2297 2230"/>
                  <a:gd name="T35" fmla="*/ 2297 h 70"/>
                  <a:gd name="T36" fmla="+- 0 10365 10343"/>
                  <a:gd name="T37" fmla="*/ T36 w 46"/>
                  <a:gd name="T38" fmla="+- 0 2299 2230"/>
                  <a:gd name="T39" fmla="*/ 2299 h 70"/>
                  <a:gd name="T40" fmla="+- 0 10370 10343"/>
                  <a:gd name="T41" fmla="*/ T40 w 46"/>
                  <a:gd name="T42" fmla="+- 0 2299 2230"/>
                  <a:gd name="T43" fmla="*/ 2299 h 70"/>
                  <a:gd name="T44" fmla="+- 0 10374 10343"/>
                  <a:gd name="T45" fmla="*/ T44 w 46"/>
                  <a:gd name="T46" fmla="+- 0 2297 2230"/>
                  <a:gd name="T47" fmla="*/ 2297 h 70"/>
                  <a:gd name="T48" fmla="+- 0 10379 10343"/>
                  <a:gd name="T49" fmla="*/ T48 w 46"/>
                  <a:gd name="T50" fmla="+- 0 2297 2230"/>
                  <a:gd name="T51" fmla="*/ 2297 h 70"/>
                  <a:gd name="T52" fmla="+- 0 10382 10343"/>
                  <a:gd name="T53" fmla="*/ T52 w 46"/>
                  <a:gd name="T54" fmla="+- 0 2294 2230"/>
                  <a:gd name="T55" fmla="*/ 2294 h 70"/>
                  <a:gd name="T56" fmla="+- 0 10386 10343"/>
                  <a:gd name="T57" fmla="*/ T56 w 46"/>
                  <a:gd name="T58" fmla="+- 0 2292 2230"/>
                  <a:gd name="T59" fmla="*/ 2292 h 70"/>
                  <a:gd name="T60" fmla="+- 0 10389 10343"/>
                  <a:gd name="T61" fmla="*/ T60 w 46"/>
                  <a:gd name="T62" fmla="+- 0 2287 2230"/>
                  <a:gd name="T63" fmla="*/ 2287 h 70"/>
                  <a:gd name="T64" fmla="+- 0 10389 10343"/>
                  <a:gd name="T65" fmla="*/ T64 w 46"/>
                  <a:gd name="T66" fmla="+- 0 2282 2230"/>
                  <a:gd name="T67" fmla="*/ 2282 h 70"/>
                  <a:gd name="T68" fmla="+- 0 10384 10343"/>
                  <a:gd name="T69" fmla="*/ T68 w 46"/>
                  <a:gd name="T70" fmla="+- 0 2280 2230"/>
                  <a:gd name="T71" fmla="*/ 2280 h 70"/>
                  <a:gd name="T72" fmla="+- 0 10382 10343"/>
                  <a:gd name="T73" fmla="*/ T72 w 46"/>
                  <a:gd name="T74" fmla="+- 0 2278 2230"/>
                  <a:gd name="T75" fmla="*/ 2278 h 70"/>
                  <a:gd name="T76" fmla="+- 0 10379 10343"/>
                  <a:gd name="T77" fmla="*/ T76 w 46"/>
                  <a:gd name="T78" fmla="+- 0 2275 2230"/>
                  <a:gd name="T79" fmla="*/ 2275 h 70"/>
                  <a:gd name="T80" fmla="+- 0 10379 10343"/>
                  <a:gd name="T81" fmla="*/ T80 w 46"/>
                  <a:gd name="T82" fmla="+- 0 2275 2230"/>
                  <a:gd name="T83" fmla="*/ 2275 h 70"/>
                  <a:gd name="T84" fmla="+- 0 10379 10343"/>
                  <a:gd name="T85" fmla="*/ T84 w 46"/>
                  <a:gd name="T86" fmla="+- 0 2270 2230"/>
                  <a:gd name="T87" fmla="*/ 2270 h 70"/>
                  <a:gd name="T88" fmla="+- 0 10377 10343"/>
                  <a:gd name="T89" fmla="*/ T88 w 46"/>
                  <a:gd name="T90" fmla="+- 0 2254 2230"/>
                  <a:gd name="T91" fmla="*/ 2254 h 70"/>
                  <a:gd name="T92" fmla="+- 0 10377 10343"/>
                  <a:gd name="T93" fmla="*/ T92 w 46"/>
                  <a:gd name="T94" fmla="+- 0 2249 2230"/>
                  <a:gd name="T95" fmla="*/ 2249 h 70"/>
                  <a:gd name="T96" fmla="+- 0 10372 10343"/>
                  <a:gd name="T97" fmla="*/ T96 w 46"/>
                  <a:gd name="T98" fmla="+- 0 2244 2230"/>
                  <a:gd name="T99" fmla="*/ 2244 h 70"/>
                  <a:gd name="T100" fmla="+- 0 10370 10343"/>
                  <a:gd name="T101" fmla="*/ T100 w 46"/>
                  <a:gd name="T102" fmla="+- 0 2242 2230"/>
                  <a:gd name="T103" fmla="*/ 2242 h 70"/>
                  <a:gd name="T104" fmla="+- 0 10372 10343"/>
                  <a:gd name="T105" fmla="*/ T104 w 46"/>
                  <a:gd name="T106" fmla="+- 0 2237 2230"/>
                  <a:gd name="T107" fmla="*/ 2237 h 70"/>
                  <a:gd name="T108" fmla="+- 0 10370 10343"/>
                  <a:gd name="T109" fmla="*/ T108 w 46"/>
                  <a:gd name="T110" fmla="+- 0 2234 2230"/>
                  <a:gd name="T111" fmla="*/ 2234 h 70"/>
                  <a:gd name="T112" fmla="+- 0 10367 10343"/>
                  <a:gd name="T113" fmla="*/ T112 w 46"/>
                  <a:gd name="T114" fmla="+- 0 2230 2230"/>
                  <a:gd name="T115" fmla="*/ 2230 h 70"/>
                  <a:gd name="T116" fmla="+- 0 10362 10343"/>
                  <a:gd name="T117" fmla="*/ T116 w 46"/>
                  <a:gd name="T118" fmla="+- 0 2232 2230"/>
                  <a:gd name="T119" fmla="*/ 2232 h 70"/>
                  <a:gd name="T120" fmla="+- 0 10362 10343"/>
                  <a:gd name="T121" fmla="*/ T120 w 46"/>
                  <a:gd name="T122" fmla="+- 0 2237 2230"/>
                  <a:gd name="T123" fmla="*/ 2237 h 70"/>
                  <a:gd name="T124" fmla="+- 0 10362 10343"/>
                  <a:gd name="T125" fmla="*/ T124 w 46"/>
                  <a:gd name="T126" fmla="+- 0 2242 2230"/>
                  <a:gd name="T127" fmla="*/ 2242 h 70"/>
                  <a:gd name="T128" fmla="+- 0 10362 10343"/>
                  <a:gd name="T129" fmla="*/ T128 w 46"/>
                  <a:gd name="T130" fmla="+- 0 2242 2230"/>
                  <a:gd name="T131" fmla="*/ 2242 h 70"/>
                  <a:gd name="T132" fmla="+- 0 10360 10343"/>
                  <a:gd name="T133" fmla="*/ T132 w 46"/>
                  <a:gd name="T134" fmla="+- 0 2244 2230"/>
                  <a:gd name="T135" fmla="*/ 2244 h 70"/>
                  <a:gd name="T136" fmla="+- 0 10358 10343"/>
                  <a:gd name="T137" fmla="*/ T136 w 46"/>
                  <a:gd name="T138" fmla="+- 0 2249 2230"/>
                  <a:gd name="T139" fmla="*/ 2249 h 70"/>
                  <a:gd name="T140" fmla="+- 0 10355 10343"/>
                  <a:gd name="T141" fmla="*/ T140 w 46"/>
                  <a:gd name="T142" fmla="+- 0 2251 2230"/>
                  <a:gd name="T143" fmla="*/ 2251 h 70"/>
                  <a:gd name="T144" fmla="+- 0 10353 10343"/>
                  <a:gd name="T145" fmla="*/ T144 w 46"/>
                  <a:gd name="T146" fmla="+- 0 2256 2230"/>
                  <a:gd name="T147" fmla="*/ 2256 h 70"/>
                  <a:gd name="T148" fmla="+- 0 10355 10343"/>
                  <a:gd name="T149" fmla="*/ T148 w 46"/>
                  <a:gd name="T150" fmla="+- 0 2275 2230"/>
                  <a:gd name="T151" fmla="*/ 227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6" h="70">
                    <a:moveTo>
                      <a:pt x="12" y="45"/>
                    </a:moveTo>
                    <a:lnTo>
                      <a:pt x="10" y="45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0" y="52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3" y="62"/>
                    </a:lnTo>
                    <a:lnTo>
                      <a:pt x="5" y="64"/>
                    </a:lnTo>
                    <a:lnTo>
                      <a:pt x="7" y="64"/>
                    </a:lnTo>
                    <a:lnTo>
                      <a:pt x="7" y="67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9" y="69"/>
                    </a:lnTo>
                    <a:lnTo>
                      <a:pt x="22" y="69"/>
                    </a:lnTo>
                    <a:lnTo>
                      <a:pt x="24" y="69"/>
                    </a:lnTo>
                    <a:lnTo>
                      <a:pt x="27" y="69"/>
                    </a:lnTo>
                    <a:lnTo>
                      <a:pt x="29" y="67"/>
                    </a:lnTo>
                    <a:lnTo>
                      <a:pt x="31" y="67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39" y="64"/>
                    </a:lnTo>
                    <a:lnTo>
                      <a:pt x="41" y="64"/>
                    </a:lnTo>
                    <a:lnTo>
                      <a:pt x="43" y="62"/>
                    </a:lnTo>
                    <a:lnTo>
                      <a:pt x="46" y="60"/>
                    </a:lnTo>
                    <a:lnTo>
                      <a:pt x="46" y="57"/>
                    </a:lnTo>
                    <a:lnTo>
                      <a:pt x="46" y="55"/>
                    </a:lnTo>
                    <a:lnTo>
                      <a:pt x="46" y="52"/>
                    </a:lnTo>
                    <a:lnTo>
                      <a:pt x="43" y="50"/>
                    </a:lnTo>
                    <a:lnTo>
                      <a:pt x="41" y="50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8"/>
                    </a:lnTo>
                    <a:lnTo>
                      <a:pt x="36" y="45"/>
                    </a:lnTo>
                    <a:lnTo>
                      <a:pt x="34" y="45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6" y="40"/>
                    </a:lnTo>
                    <a:lnTo>
                      <a:pt x="36" y="24"/>
                    </a:lnTo>
                    <a:lnTo>
                      <a:pt x="34" y="24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31" y="16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7" y="9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5" y="16"/>
                    </a:lnTo>
                    <a:lnTo>
                      <a:pt x="15" y="19"/>
                    </a:lnTo>
                    <a:lnTo>
                      <a:pt x="12" y="19"/>
                    </a:lnTo>
                    <a:lnTo>
                      <a:pt x="12" y="21"/>
                    </a:lnTo>
                    <a:lnTo>
                      <a:pt x="12" y="24"/>
                    </a:lnTo>
                    <a:lnTo>
                      <a:pt x="10" y="26"/>
                    </a:lnTo>
                    <a:lnTo>
                      <a:pt x="10" y="43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21" name="Group 13037"/>
            <p:cNvGrpSpPr>
              <a:grpSpLocks/>
            </p:cNvGrpSpPr>
            <p:nvPr/>
          </p:nvGrpSpPr>
          <p:grpSpPr bwMode="auto">
            <a:xfrm>
              <a:off x="10367" y="2299"/>
              <a:ext cx="14" cy="12"/>
              <a:chOff x="10367" y="2299"/>
              <a:chExt cx="14" cy="12"/>
            </a:xfrm>
          </p:grpSpPr>
          <p:sp>
            <p:nvSpPr>
              <p:cNvPr id="19534" name="Freeform 13038"/>
              <p:cNvSpPr>
                <a:spLocks/>
              </p:cNvSpPr>
              <p:nvPr/>
            </p:nvSpPr>
            <p:spPr bwMode="auto">
              <a:xfrm>
                <a:off x="10367" y="2299"/>
                <a:ext cx="14" cy="12"/>
              </a:xfrm>
              <a:custGeom>
                <a:avLst/>
                <a:gdLst>
                  <a:gd name="T0" fmla="+- 0 10367 10367"/>
                  <a:gd name="T1" fmla="*/ T0 w 14"/>
                  <a:gd name="T2" fmla="+- 0 2299 2299"/>
                  <a:gd name="T3" fmla="*/ 2299 h 12"/>
                  <a:gd name="T4" fmla="+- 0 10367 10367"/>
                  <a:gd name="T5" fmla="*/ T4 w 14"/>
                  <a:gd name="T6" fmla="+- 0 2311 2299"/>
                  <a:gd name="T7" fmla="*/ 2311 h 12"/>
                  <a:gd name="T8" fmla="+- 0 10382 10367"/>
                  <a:gd name="T9" fmla="*/ T8 w 14"/>
                  <a:gd name="T10" fmla="+- 0 2311 2299"/>
                  <a:gd name="T11" fmla="*/ 2311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5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22" name="Group 13039"/>
            <p:cNvGrpSpPr>
              <a:grpSpLocks/>
            </p:cNvGrpSpPr>
            <p:nvPr/>
          </p:nvGrpSpPr>
          <p:grpSpPr bwMode="auto">
            <a:xfrm>
              <a:off x="10545" y="2426"/>
              <a:ext cx="48" cy="67"/>
              <a:chOff x="10545" y="2426"/>
              <a:chExt cx="48" cy="67"/>
            </a:xfrm>
          </p:grpSpPr>
          <p:sp>
            <p:nvSpPr>
              <p:cNvPr id="19533" name="Freeform 13040"/>
              <p:cNvSpPr>
                <a:spLocks/>
              </p:cNvSpPr>
              <p:nvPr/>
            </p:nvSpPr>
            <p:spPr bwMode="auto">
              <a:xfrm>
                <a:off x="10545" y="2426"/>
                <a:ext cx="48" cy="67"/>
              </a:xfrm>
              <a:custGeom>
                <a:avLst/>
                <a:gdLst>
                  <a:gd name="T0" fmla="+- 0 10557 10545"/>
                  <a:gd name="T1" fmla="*/ T0 w 48"/>
                  <a:gd name="T2" fmla="+- 0 2472 2426"/>
                  <a:gd name="T3" fmla="*/ 2472 h 67"/>
                  <a:gd name="T4" fmla="+- 0 10559 10545"/>
                  <a:gd name="T5" fmla="*/ T4 w 48"/>
                  <a:gd name="T6" fmla="+- 0 2446 2426"/>
                  <a:gd name="T7" fmla="*/ 2446 h 67"/>
                  <a:gd name="T8" fmla="+- 0 10562 10545"/>
                  <a:gd name="T9" fmla="*/ T8 w 48"/>
                  <a:gd name="T10" fmla="+- 0 2441 2426"/>
                  <a:gd name="T11" fmla="*/ 2441 h 67"/>
                  <a:gd name="T12" fmla="+- 0 10564 10545"/>
                  <a:gd name="T13" fmla="*/ T12 w 48"/>
                  <a:gd name="T14" fmla="+- 0 2438 2426"/>
                  <a:gd name="T15" fmla="*/ 2438 h 67"/>
                  <a:gd name="T16" fmla="+- 0 10566 10545"/>
                  <a:gd name="T17" fmla="*/ T16 w 48"/>
                  <a:gd name="T18" fmla="+- 0 2436 2426"/>
                  <a:gd name="T19" fmla="*/ 2436 h 67"/>
                  <a:gd name="T20" fmla="+- 0 10564 10545"/>
                  <a:gd name="T21" fmla="*/ T20 w 48"/>
                  <a:gd name="T22" fmla="+- 0 2434 2426"/>
                  <a:gd name="T23" fmla="*/ 2434 h 67"/>
                  <a:gd name="T24" fmla="+- 0 10564 10545"/>
                  <a:gd name="T25" fmla="*/ T24 w 48"/>
                  <a:gd name="T26" fmla="+- 0 2429 2426"/>
                  <a:gd name="T27" fmla="*/ 2429 h 67"/>
                  <a:gd name="T28" fmla="+- 0 10566 10545"/>
                  <a:gd name="T29" fmla="*/ T28 w 48"/>
                  <a:gd name="T30" fmla="+- 0 2426 2426"/>
                  <a:gd name="T31" fmla="*/ 2426 h 67"/>
                  <a:gd name="T32" fmla="+- 0 10571 10545"/>
                  <a:gd name="T33" fmla="*/ T32 w 48"/>
                  <a:gd name="T34" fmla="+- 0 2426 2426"/>
                  <a:gd name="T35" fmla="*/ 2426 h 67"/>
                  <a:gd name="T36" fmla="+- 0 10574 10545"/>
                  <a:gd name="T37" fmla="*/ T36 w 48"/>
                  <a:gd name="T38" fmla="+- 0 2429 2426"/>
                  <a:gd name="T39" fmla="*/ 2429 h 67"/>
                  <a:gd name="T40" fmla="+- 0 10574 10545"/>
                  <a:gd name="T41" fmla="*/ T40 w 48"/>
                  <a:gd name="T42" fmla="+- 0 2434 2426"/>
                  <a:gd name="T43" fmla="*/ 2434 h 67"/>
                  <a:gd name="T44" fmla="+- 0 10571 10545"/>
                  <a:gd name="T45" fmla="*/ T44 w 48"/>
                  <a:gd name="T46" fmla="+- 0 2436 2426"/>
                  <a:gd name="T47" fmla="*/ 2436 h 67"/>
                  <a:gd name="T48" fmla="+- 0 10574 10545"/>
                  <a:gd name="T49" fmla="*/ T48 w 48"/>
                  <a:gd name="T50" fmla="+- 0 2438 2426"/>
                  <a:gd name="T51" fmla="*/ 2438 h 67"/>
                  <a:gd name="T52" fmla="+- 0 10576 10545"/>
                  <a:gd name="T53" fmla="*/ T52 w 48"/>
                  <a:gd name="T54" fmla="+- 0 2441 2426"/>
                  <a:gd name="T55" fmla="*/ 2441 h 67"/>
                  <a:gd name="T56" fmla="+- 0 10578 10545"/>
                  <a:gd name="T57" fmla="*/ T56 w 48"/>
                  <a:gd name="T58" fmla="+- 0 2446 2426"/>
                  <a:gd name="T59" fmla="*/ 2446 h 67"/>
                  <a:gd name="T60" fmla="+- 0 10581 10545"/>
                  <a:gd name="T61" fmla="*/ T60 w 48"/>
                  <a:gd name="T62" fmla="+- 0 2448 2426"/>
                  <a:gd name="T63" fmla="*/ 2448 h 67"/>
                  <a:gd name="T64" fmla="+- 0 10581 10545"/>
                  <a:gd name="T65" fmla="*/ T64 w 48"/>
                  <a:gd name="T66" fmla="+- 0 2453 2426"/>
                  <a:gd name="T67" fmla="*/ 2453 h 67"/>
                  <a:gd name="T68" fmla="+- 0 10583 10545"/>
                  <a:gd name="T69" fmla="*/ T68 w 48"/>
                  <a:gd name="T70" fmla="+- 0 2455 2426"/>
                  <a:gd name="T71" fmla="*/ 2455 h 67"/>
                  <a:gd name="T72" fmla="+- 0 10583 10545"/>
                  <a:gd name="T73" fmla="*/ T72 w 48"/>
                  <a:gd name="T74" fmla="+- 0 2460 2426"/>
                  <a:gd name="T75" fmla="*/ 2460 h 67"/>
                  <a:gd name="T76" fmla="+- 0 10583 10545"/>
                  <a:gd name="T77" fmla="*/ T76 w 48"/>
                  <a:gd name="T78" fmla="+- 0 2465 2426"/>
                  <a:gd name="T79" fmla="*/ 2465 h 67"/>
                  <a:gd name="T80" fmla="+- 0 10581 10545"/>
                  <a:gd name="T81" fmla="*/ T80 w 48"/>
                  <a:gd name="T82" fmla="+- 0 2470 2426"/>
                  <a:gd name="T83" fmla="*/ 2470 h 67"/>
                  <a:gd name="T84" fmla="+- 0 10583 10545"/>
                  <a:gd name="T85" fmla="*/ T84 w 48"/>
                  <a:gd name="T86" fmla="+- 0 2472 2426"/>
                  <a:gd name="T87" fmla="*/ 2472 h 67"/>
                  <a:gd name="T88" fmla="+- 0 10588 10545"/>
                  <a:gd name="T89" fmla="*/ T88 w 48"/>
                  <a:gd name="T90" fmla="+- 0 2474 2426"/>
                  <a:gd name="T91" fmla="*/ 2474 h 67"/>
                  <a:gd name="T92" fmla="+- 0 10590 10545"/>
                  <a:gd name="T93" fmla="*/ T92 w 48"/>
                  <a:gd name="T94" fmla="+- 0 2477 2426"/>
                  <a:gd name="T95" fmla="*/ 2477 h 67"/>
                  <a:gd name="T96" fmla="+- 0 10593 10545"/>
                  <a:gd name="T97" fmla="*/ T96 w 48"/>
                  <a:gd name="T98" fmla="+- 0 2479 2426"/>
                  <a:gd name="T99" fmla="*/ 2479 h 67"/>
                  <a:gd name="T100" fmla="+- 0 10593 10545"/>
                  <a:gd name="T101" fmla="*/ T100 w 48"/>
                  <a:gd name="T102" fmla="+- 0 2484 2426"/>
                  <a:gd name="T103" fmla="*/ 2484 h 67"/>
                  <a:gd name="T104" fmla="+- 0 10590 10545"/>
                  <a:gd name="T105" fmla="*/ T104 w 48"/>
                  <a:gd name="T106" fmla="+- 0 2489 2426"/>
                  <a:gd name="T107" fmla="*/ 2489 h 67"/>
                  <a:gd name="T108" fmla="+- 0 10586 10545"/>
                  <a:gd name="T109" fmla="*/ T108 w 48"/>
                  <a:gd name="T110" fmla="+- 0 2491 2426"/>
                  <a:gd name="T111" fmla="*/ 2491 h 67"/>
                  <a:gd name="T112" fmla="+- 0 10581 10545"/>
                  <a:gd name="T113" fmla="*/ T112 w 48"/>
                  <a:gd name="T114" fmla="+- 0 2494 2426"/>
                  <a:gd name="T115" fmla="*/ 2494 h 67"/>
                  <a:gd name="T116" fmla="+- 0 10557 10545"/>
                  <a:gd name="T117" fmla="*/ T116 w 48"/>
                  <a:gd name="T118" fmla="+- 0 2494 2426"/>
                  <a:gd name="T119" fmla="*/ 2494 h 67"/>
                  <a:gd name="T120" fmla="+- 0 10552 10545"/>
                  <a:gd name="T121" fmla="*/ T120 w 48"/>
                  <a:gd name="T122" fmla="+- 0 2491 2426"/>
                  <a:gd name="T123" fmla="*/ 2491 h 67"/>
                  <a:gd name="T124" fmla="+- 0 10547 10545"/>
                  <a:gd name="T125" fmla="*/ T124 w 48"/>
                  <a:gd name="T126" fmla="+- 0 2489 2426"/>
                  <a:gd name="T127" fmla="*/ 2489 h 67"/>
                  <a:gd name="T128" fmla="+- 0 10545 10545"/>
                  <a:gd name="T129" fmla="*/ T128 w 48"/>
                  <a:gd name="T130" fmla="+- 0 2484 2426"/>
                  <a:gd name="T131" fmla="*/ 2484 h 67"/>
                  <a:gd name="T132" fmla="+- 0 10545 10545"/>
                  <a:gd name="T133" fmla="*/ T132 w 48"/>
                  <a:gd name="T134" fmla="+- 0 2479 2426"/>
                  <a:gd name="T135" fmla="*/ 2479 h 67"/>
                  <a:gd name="T136" fmla="+- 0 10547 10545"/>
                  <a:gd name="T137" fmla="*/ T136 w 48"/>
                  <a:gd name="T138" fmla="+- 0 2477 2426"/>
                  <a:gd name="T139" fmla="*/ 2477 h 67"/>
                  <a:gd name="T140" fmla="+- 0 10550 10545"/>
                  <a:gd name="T141" fmla="*/ T140 w 48"/>
                  <a:gd name="T142" fmla="+- 0 2474 2426"/>
                  <a:gd name="T143" fmla="*/ 2474 h 67"/>
                  <a:gd name="T144" fmla="+- 0 10554 10545"/>
                  <a:gd name="T145" fmla="*/ T144 w 48"/>
                  <a:gd name="T146" fmla="+- 0 2472 2426"/>
                  <a:gd name="T147" fmla="*/ 2472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8" h="67">
                    <a:moveTo>
                      <a:pt x="12" y="46"/>
                    </a:moveTo>
                    <a:lnTo>
                      <a:pt x="12" y="46"/>
                    </a:lnTo>
                    <a:lnTo>
                      <a:pt x="12" y="22"/>
                    </a:lnTo>
                    <a:lnTo>
                      <a:pt x="14" y="20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19" y="15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9" y="5"/>
                    </a:lnTo>
                    <a:lnTo>
                      <a:pt x="29" y="8"/>
                    </a:lnTo>
                    <a:lnTo>
                      <a:pt x="29" y="10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31" y="12"/>
                    </a:lnTo>
                    <a:lnTo>
                      <a:pt x="31" y="15"/>
                    </a:lnTo>
                    <a:lnTo>
                      <a:pt x="33" y="17"/>
                    </a:lnTo>
                    <a:lnTo>
                      <a:pt x="33" y="20"/>
                    </a:lnTo>
                    <a:lnTo>
                      <a:pt x="36" y="20"/>
                    </a:lnTo>
                    <a:lnTo>
                      <a:pt x="36" y="22"/>
                    </a:lnTo>
                    <a:lnTo>
                      <a:pt x="36" y="24"/>
                    </a:lnTo>
                    <a:lnTo>
                      <a:pt x="36" y="27"/>
                    </a:lnTo>
                    <a:lnTo>
                      <a:pt x="38" y="27"/>
                    </a:lnTo>
                    <a:lnTo>
                      <a:pt x="38" y="29"/>
                    </a:lnTo>
                    <a:lnTo>
                      <a:pt x="38" y="32"/>
                    </a:lnTo>
                    <a:lnTo>
                      <a:pt x="38" y="34"/>
                    </a:lnTo>
                    <a:lnTo>
                      <a:pt x="38" y="36"/>
                    </a:lnTo>
                    <a:lnTo>
                      <a:pt x="38" y="39"/>
                    </a:lnTo>
                    <a:lnTo>
                      <a:pt x="36" y="41"/>
                    </a:lnTo>
                    <a:lnTo>
                      <a:pt x="36" y="44"/>
                    </a:lnTo>
                    <a:lnTo>
                      <a:pt x="36" y="46"/>
                    </a:lnTo>
                    <a:lnTo>
                      <a:pt x="38" y="46"/>
                    </a:lnTo>
                    <a:lnTo>
                      <a:pt x="41" y="48"/>
                    </a:lnTo>
                    <a:lnTo>
                      <a:pt x="43" y="48"/>
                    </a:lnTo>
                    <a:lnTo>
                      <a:pt x="43" y="51"/>
                    </a:lnTo>
                    <a:lnTo>
                      <a:pt x="45" y="51"/>
                    </a:lnTo>
                    <a:lnTo>
                      <a:pt x="45" y="53"/>
                    </a:lnTo>
                    <a:lnTo>
                      <a:pt x="48" y="53"/>
                    </a:lnTo>
                    <a:lnTo>
                      <a:pt x="48" y="56"/>
                    </a:lnTo>
                    <a:lnTo>
                      <a:pt x="48" y="58"/>
                    </a:lnTo>
                    <a:lnTo>
                      <a:pt x="45" y="60"/>
                    </a:lnTo>
                    <a:lnTo>
                      <a:pt x="45" y="63"/>
                    </a:lnTo>
                    <a:lnTo>
                      <a:pt x="43" y="63"/>
                    </a:lnTo>
                    <a:lnTo>
                      <a:pt x="41" y="65"/>
                    </a:lnTo>
                    <a:lnTo>
                      <a:pt x="38" y="65"/>
                    </a:lnTo>
                    <a:lnTo>
                      <a:pt x="36" y="68"/>
                    </a:lnTo>
                    <a:lnTo>
                      <a:pt x="33" y="68"/>
                    </a:lnTo>
                    <a:lnTo>
                      <a:pt x="12" y="68"/>
                    </a:lnTo>
                    <a:lnTo>
                      <a:pt x="9" y="65"/>
                    </a:lnTo>
                    <a:lnTo>
                      <a:pt x="7" y="65"/>
                    </a:lnTo>
                    <a:lnTo>
                      <a:pt x="5" y="63"/>
                    </a:lnTo>
                    <a:lnTo>
                      <a:pt x="2" y="63"/>
                    </a:lnTo>
                    <a:lnTo>
                      <a:pt x="2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0" y="53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5" y="51"/>
                    </a:lnTo>
                    <a:lnTo>
                      <a:pt x="5" y="48"/>
                    </a:lnTo>
                    <a:lnTo>
                      <a:pt x="7" y="48"/>
                    </a:lnTo>
                    <a:lnTo>
                      <a:pt x="9" y="46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23" name="Group 13041"/>
            <p:cNvGrpSpPr>
              <a:grpSpLocks/>
            </p:cNvGrpSpPr>
            <p:nvPr/>
          </p:nvGrpSpPr>
          <p:grpSpPr bwMode="auto">
            <a:xfrm>
              <a:off x="10569" y="2494"/>
              <a:ext cx="17" cy="14"/>
              <a:chOff x="10569" y="2494"/>
              <a:chExt cx="17" cy="14"/>
            </a:xfrm>
          </p:grpSpPr>
          <p:sp>
            <p:nvSpPr>
              <p:cNvPr id="19532" name="Freeform 13042"/>
              <p:cNvSpPr>
                <a:spLocks/>
              </p:cNvSpPr>
              <p:nvPr/>
            </p:nvSpPr>
            <p:spPr bwMode="auto">
              <a:xfrm>
                <a:off x="10569" y="2494"/>
                <a:ext cx="17" cy="14"/>
              </a:xfrm>
              <a:custGeom>
                <a:avLst/>
                <a:gdLst>
                  <a:gd name="T0" fmla="+- 0 10569 10569"/>
                  <a:gd name="T1" fmla="*/ T0 w 17"/>
                  <a:gd name="T2" fmla="+- 0 2494 2494"/>
                  <a:gd name="T3" fmla="*/ 2494 h 14"/>
                  <a:gd name="T4" fmla="+- 0 10569 10569"/>
                  <a:gd name="T5" fmla="*/ T4 w 17"/>
                  <a:gd name="T6" fmla="+- 0 2508 2494"/>
                  <a:gd name="T7" fmla="*/ 2508 h 14"/>
                  <a:gd name="T8" fmla="+- 0 10586 10569"/>
                  <a:gd name="T9" fmla="*/ T8 w 17"/>
                  <a:gd name="T10" fmla="+- 0 2508 2494"/>
                  <a:gd name="T11" fmla="*/ 250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24" name="Group 13043"/>
            <p:cNvGrpSpPr>
              <a:grpSpLocks/>
            </p:cNvGrpSpPr>
            <p:nvPr/>
          </p:nvGrpSpPr>
          <p:grpSpPr bwMode="auto">
            <a:xfrm>
              <a:off x="15753" y="1423"/>
              <a:ext cx="46" cy="67"/>
              <a:chOff x="15753" y="1423"/>
              <a:chExt cx="46" cy="67"/>
            </a:xfrm>
          </p:grpSpPr>
          <p:sp>
            <p:nvSpPr>
              <p:cNvPr id="19531" name="Freeform 13044"/>
              <p:cNvSpPr>
                <a:spLocks/>
              </p:cNvSpPr>
              <p:nvPr/>
            </p:nvSpPr>
            <p:spPr bwMode="auto">
              <a:xfrm>
                <a:off x="15753" y="1423"/>
                <a:ext cx="46" cy="67"/>
              </a:xfrm>
              <a:custGeom>
                <a:avLst/>
                <a:gdLst>
                  <a:gd name="T0" fmla="+- 0 15762 15753"/>
                  <a:gd name="T1" fmla="*/ T0 w 46"/>
                  <a:gd name="T2" fmla="+- 0 1469 1423"/>
                  <a:gd name="T3" fmla="*/ 1469 h 67"/>
                  <a:gd name="T4" fmla="+- 0 15758 15753"/>
                  <a:gd name="T5" fmla="*/ T4 w 46"/>
                  <a:gd name="T6" fmla="+- 0 1471 1423"/>
                  <a:gd name="T7" fmla="*/ 1471 h 67"/>
                  <a:gd name="T8" fmla="+- 0 15753 15753"/>
                  <a:gd name="T9" fmla="*/ T8 w 46"/>
                  <a:gd name="T10" fmla="+- 0 1476 1423"/>
                  <a:gd name="T11" fmla="*/ 1476 h 67"/>
                  <a:gd name="T12" fmla="+- 0 15753 15753"/>
                  <a:gd name="T13" fmla="*/ T12 w 46"/>
                  <a:gd name="T14" fmla="+- 0 1481 1423"/>
                  <a:gd name="T15" fmla="*/ 1481 h 67"/>
                  <a:gd name="T16" fmla="+- 0 15755 15753"/>
                  <a:gd name="T17" fmla="*/ T16 w 46"/>
                  <a:gd name="T18" fmla="+- 0 1483 1423"/>
                  <a:gd name="T19" fmla="*/ 1483 h 67"/>
                  <a:gd name="T20" fmla="+- 0 15758 15753"/>
                  <a:gd name="T21" fmla="*/ T20 w 46"/>
                  <a:gd name="T22" fmla="+- 0 1486 1423"/>
                  <a:gd name="T23" fmla="*/ 1486 h 67"/>
                  <a:gd name="T24" fmla="+- 0 15762 15753"/>
                  <a:gd name="T25" fmla="*/ T24 w 46"/>
                  <a:gd name="T26" fmla="+- 0 1488 1423"/>
                  <a:gd name="T27" fmla="*/ 1488 h 67"/>
                  <a:gd name="T28" fmla="+- 0 15767 15753"/>
                  <a:gd name="T29" fmla="*/ T28 w 46"/>
                  <a:gd name="T30" fmla="+- 0 1490 1423"/>
                  <a:gd name="T31" fmla="*/ 1490 h 67"/>
                  <a:gd name="T32" fmla="+- 0 15789 15753"/>
                  <a:gd name="T33" fmla="*/ T32 w 46"/>
                  <a:gd name="T34" fmla="+- 0 1488 1423"/>
                  <a:gd name="T35" fmla="*/ 1488 h 67"/>
                  <a:gd name="T36" fmla="+- 0 15794 15753"/>
                  <a:gd name="T37" fmla="*/ T36 w 46"/>
                  <a:gd name="T38" fmla="+- 0 1486 1423"/>
                  <a:gd name="T39" fmla="*/ 1486 h 67"/>
                  <a:gd name="T40" fmla="+- 0 15796 15753"/>
                  <a:gd name="T41" fmla="*/ T40 w 46"/>
                  <a:gd name="T42" fmla="+- 0 1483 1423"/>
                  <a:gd name="T43" fmla="*/ 1483 h 67"/>
                  <a:gd name="T44" fmla="+- 0 15798 15753"/>
                  <a:gd name="T45" fmla="*/ T44 w 46"/>
                  <a:gd name="T46" fmla="+- 0 1481 1423"/>
                  <a:gd name="T47" fmla="*/ 1481 h 67"/>
                  <a:gd name="T48" fmla="+- 0 15798 15753"/>
                  <a:gd name="T49" fmla="*/ T48 w 46"/>
                  <a:gd name="T50" fmla="+- 0 1476 1423"/>
                  <a:gd name="T51" fmla="*/ 1476 h 67"/>
                  <a:gd name="T52" fmla="+- 0 15796 15753"/>
                  <a:gd name="T53" fmla="*/ T52 w 46"/>
                  <a:gd name="T54" fmla="+- 0 1474 1423"/>
                  <a:gd name="T55" fmla="*/ 1474 h 67"/>
                  <a:gd name="T56" fmla="+- 0 15791 15753"/>
                  <a:gd name="T57" fmla="*/ T56 w 46"/>
                  <a:gd name="T58" fmla="+- 0 1471 1423"/>
                  <a:gd name="T59" fmla="*/ 1471 h 67"/>
                  <a:gd name="T60" fmla="+- 0 15789 15753"/>
                  <a:gd name="T61" fmla="*/ T60 w 46"/>
                  <a:gd name="T62" fmla="+- 0 1469 1423"/>
                  <a:gd name="T63" fmla="*/ 1469 h 67"/>
                  <a:gd name="T64" fmla="+- 0 15789 15753"/>
                  <a:gd name="T65" fmla="*/ T64 w 46"/>
                  <a:gd name="T66" fmla="+- 0 1466 1423"/>
                  <a:gd name="T67" fmla="*/ 1466 h 67"/>
                  <a:gd name="T68" fmla="+- 0 15786 15753"/>
                  <a:gd name="T69" fmla="*/ T68 w 46"/>
                  <a:gd name="T70" fmla="+- 0 1442 1423"/>
                  <a:gd name="T71" fmla="*/ 1442 h 67"/>
                  <a:gd name="T72" fmla="+- 0 15784 15753"/>
                  <a:gd name="T73" fmla="*/ T72 w 46"/>
                  <a:gd name="T74" fmla="+- 0 1440 1423"/>
                  <a:gd name="T75" fmla="*/ 1440 h 67"/>
                  <a:gd name="T76" fmla="+- 0 15782 15753"/>
                  <a:gd name="T77" fmla="*/ T76 w 46"/>
                  <a:gd name="T78" fmla="+- 0 1435 1423"/>
                  <a:gd name="T79" fmla="*/ 1435 h 67"/>
                  <a:gd name="T80" fmla="+- 0 15779 15753"/>
                  <a:gd name="T81" fmla="*/ T80 w 46"/>
                  <a:gd name="T82" fmla="+- 0 1433 1423"/>
                  <a:gd name="T83" fmla="*/ 1433 h 67"/>
                  <a:gd name="T84" fmla="+- 0 15782 15753"/>
                  <a:gd name="T85" fmla="*/ T84 w 46"/>
                  <a:gd name="T86" fmla="+- 0 1428 1423"/>
                  <a:gd name="T87" fmla="*/ 1428 h 67"/>
                  <a:gd name="T88" fmla="+- 0 15779 15753"/>
                  <a:gd name="T89" fmla="*/ T88 w 46"/>
                  <a:gd name="T90" fmla="+- 0 1423 1423"/>
                  <a:gd name="T91" fmla="*/ 1423 h 67"/>
                  <a:gd name="T92" fmla="+- 0 15774 15753"/>
                  <a:gd name="T93" fmla="*/ T92 w 46"/>
                  <a:gd name="T94" fmla="+- 0 1423 1423"/>
                  <a:gd name="T95" fmla="*/ 1423 h 67"/>
                  <a:gd name="T96" fmla="+- 0 15772 15753"/>
                  <a:gd name="T97" fmla="*/ T96 w 46"/>
                  <a:gd name="T98" fmla="+- 0 1426 1423"/>
                  <a:gd name="T99" fmla="*/ 1426 h 67"/>
                  <a:gd name="T100" fmla="+- 0 15772 15753"/>
                  <a:gd name="T101" fmla="*/ T100 w 46"/>
                  <a:gd name="T102" fmla="+- 0 1430 1423"/>
                  <a:gd name="T103" fmla="*/ 1430 h 67"/>
                  <a:gd name="T104" fmla="+- 0 15774 15753"/>
                  <a:gd name="T105" fmla="*/ T104 w 46"/>
                  <a:gd name="T106" fmla="+- 0 1435 1423"/>
                  <a:gd name="T107" fmla="*/ 1435 h 67"/>
                  <a:gd name="T108" fmla="+- 0 15770 15753"/>
                  <a:gd name="T109" fmla="*/ T108 w 46"/>
                  <a:gd name="T110" fmla="+- 0 1435 1423"/>
                  <a:gd name="T111" fmla="*/ 1435 h 67"/>
                  <a:gd name="T112" fmla="+- 0 15767 15753"/>
                  <a:gd name="T113" fmla="*/ T112 w 46"/>
                  <a:gd name="T114" fmla="+- 0 1438 1423"/>
                  <a:gd name="T115" fmla="*/ 1438 h 67"/>
                  <a:gd name="T116" fmla="+- 0 15765 15753"/>
                  <a:gd name="T117" fmla="*/ T116 w 46"/>
                  <a:gd name="T118" fmla="+- 0 1442 1423"/>
                  <a:gd name="T119" fmla="*/ 1442 h 67"/>
                  <a:gd name="T120" fmla="+- 0 15765 15753"/>
                  <a:gd name="T121" fmla="*/ T120 w 46"/>
                  <a:gd name="T122" fmla="+- 0 1447 1423"/>
                  <a:gd name="T123" fmla="*/ 1447 h 67"/>
                  <a:gd name="T124" fmla="+- 0 15762 15753"/>
                  <a:gd name="T125" fmla="*/ T124 w 46"/>
                  <a:gd name="T126" fmla="+- 0 1464 1423"/>
                  <a:gd name="T127" fmla="*/ 1464 h 67"/>
                  <a:gd name="T128" fmla="+- 0 15765 15753"/>
                  <a:gd name="T129" fmla="*/ T128 w 46"/>
                  <a:gd name="T130" fmla="+- 0 1466 1423"/>
                  <a:gd name="T131" fmla="*/ 1466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6" h="67">
                    <a:moveTo>
                      <a:pt x="12" y="46"/>
                    </a:moveTo>
                    <a:lnTo>
                      <a:pt x="9" y="46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3"/>
                    </a:lnTo>
                    <a:lnTo>
                      <a:pt x="5" y="63"/>
                    </a:lnTo>
                    <a:lnTo>
                      <a:pt x="7" y="65"/>
                    </a:lnTo>
                    <a:lnTo>
                      <a:pt x="9" y="65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33" y="67"/>
                    </a:lnTo>
                    <a:lnTo>
                      <a:pt x="36" y="65"/>
                    </a:lnTo>
                    <a:lnTo>
                      <a:pt x="38" y="65"/>
                    </a:lnTo>
                    <a:lnTo>
                      <a:pt x="41" y="63"/>
                    </a:lnTo>
                    <a:lnTo>
                      <a:pt x="43" y="63"/>
                    </a:lnTo>
                    <a:lnTo>
                      <a:pt x="43" y="60"/>
                    </a:lnTo>
                    <a:lnTo>
                      <a:pt x="45" y="60"/>
                    </a:lnTo>
                    <a:lnTo>
                      <a:pt x="45" y="58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5" y="51"/>
                    </a:lnTo>
                    <a:lnTo>
                      <a:pt x="43" y="51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3" y="46"/>
                    </a:lnTo>
                    <a:lnTo>
                      <a:pt x="36" y="43"/>
                    </a:lnTo>
                    <a:lnTo>
                      <a:pt x="36" y="22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5"/>
                    </a:lnTo>
                    <a:lnTo>
                      <a:pt x="14" y="15"/>
                    </a:lnTo>
                    <a:lnTo>
                      <a:pt x="14" y="17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9" y="27"/>
                    </a:lnTo>
                    <a:lnTo>
                      <a:pt x="9" y="41"/>
                    </a:lnTo>
                    <a:lnTo>
                      <a:pt x="12" y="41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25" name="Group 13045"/>
            <p:cNvGrpSpPr>
              <a:grpSpLocks/>
            </p:cNvGrpSpPr>
            <p:nvPr/>
          </p:nvGrpSpPr>
          <p:grpSpPr bwMode="auto">
            <a:xfrm>
              <a:off x="15777" y="1490"/>
              <a:ext cx="14" cy="14"/>
              <a:chOff x="15777" y="1490"/>
              <a:chExt cx="14" cy="14"/>
            </a:xfrm>
          </p:grpSpPr>
          <p:sp>
            <p:nvSpPr>
              <p:cNvPr id="19530" name="Freeform 13046"/>
              <p:cNvSpPr>
                <a:spLocks/>
              </p:cNvSpPr>
              <p:nvPr/>
            </p:nvSpPr>
            <p:spPr bwMode="auto">
              <a:xfrm>
                <a:off x="15777" y="1490"/>
                <a:ext cx="14" cy="14"/>
              </a:xfrm>
              <a:custGeom>
                <a:avLst/>
                <a:gdLst>
                  <a:gd name="T0" fmla="+- 0 15777 15777"/>
                  <a:gd name="T1" fmla="*/ T0 w 14"/>
                  <a:gd name="T2" fmla="+- 0 1490 1490"/>
                  <a:gd name="T3" fmla="*/ 1490 h 14"/>
                  <a:gd name="T4" fmla="+- 0 15777 15777"/>
                  <a:gd name="T5" fmla="*/ T4 w 14"/>
                  <a:gd name="T6" fmla="+- 0 1505 1490"/>
                  <a:gd name="T7" fmla="*/ 1505 h 14"/>
                  <a:gd name="T8" fmla="+- 0 15791 15777"/>
                  <a:gd name="T9" fmla="*/ T8 w 14"/>
                  <a:gd name="T10" fmla="+- 0 1505 1490"/>
                  <a:gd name="T11" fmla="*/ 1505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4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26" name="Group 13047"/>
            <p:cNvGrpSpPr>
              <a:grpSpLocks/>
            </p:cNvGrpSpPr>
            <p:nvPr/>
          </p:nvGrpSpPr>
          <p:grpSpPr bwMode="auto">
            <a:xfrm>
              <a:off x="16120" y="1536"/>
              <a:ext cx="48" cy="70"/>
              <a:chOff x="16120" y="1536"/>
              <a:chExt cx="48" cy="70"/>
            </a:xfrm>
          </p:grpSpPr>
          <p:sp>
            <p:nvSpPr>
              <p:cNvPr id="19529" name="Freeform 13048"/>
              <p:cNvSpPr>
                <a:spLocks/>
              </p:cNvSpPr>
              <p:nvPr/>
            </p:nvSpPr>
            <p:spPr bwMode="auto">
              <a:xfrm>
                <a:off x="16120" y="1536"/>
                <a:ext cx="48" cy="70"/>
              </a:xfrm>
              <a:custGeom>
                <a:avLst/>
                <a:gdLst>
                  <a:gd name="T0" fmla="+- 0 16132 16120"/>
                  <a:gd name="T1" fmla="*/ T0 w 48"/>
                  <a:gd name="T2" fmla="+- 0 1584 1536"/>
                  <a:gd name="T3" fmla="*/ 1584 h 70"/>
                  <a:gd name="T4" fmla="+- 0 16127 16120"/>
                  <a:gd name="T5" fmla="*/ T4 w 48"/>
                  <a:gd name="T6" fmla="+- 0 1584 1536"/>
                  <a:gd name="T7" fmla="*/ 1584 h 70"/>
                  <a:gd name="T8" fmla="+- 0 16125 16120"/>
                  <a:gd name="T9" fmla="*/ T8 w 48"/>
                  <a:gd name="T10" fmla="+- 0 1586 1536"/>
                  <a:gd name="T11" fmla="*/ 1586 h 70"/>
                  <a:gd name="T12" fmla="+- 0 16122 16120"/>
                  <a:gd name="T13" fmla="*/ T12 w 48"/>
                  <a:gd name="T14" fmla="+- 0 1591 1536"/>
                  <a:gd name="T15" fmla="*/ 1591 h 70"/>
                  <a:gd name="T16" fmla="+- 0 16120 16120"/>
                  <a:gd name="T17" fmla="*/ T16 w 48"/>
                  <a:gd name="T18" fmla="+- 0 1594 1536"/>
                  <a:gd name="T19" fmla="*/ 1594 h 70"/>
                  <a:gd name="T20" fmla="+- 0 16122 16120"/>
                  <a:gd name="T21" fmla="*/ T20 w 48"/>
                  <a:gd name="T22" fmla="+- 0 1596 1536"/>
                  <a:gd name="T23" fmla="*/ 1596 h 70"/>
                  <a:gd name="T24" fmla="+- 0 16125 16120"/>
                  <a:gd name="T25" fmla="*/ T24 w 48"/>
                  <a:gd name="T26" fmla="+- 0 1598 1536"/>
                  <a:gd name="T27" fmla="*/ 1598 h 70"/>
                  <a:gd name="T28" fmla="+- 0 16127 16120"/>
                  <a:gd name="T29" fmla="*/ T28 w 48"/>
                  <a:gd name="T30" fmla="+- 0 1601 1536"/>
                  <a:gd name="T31" fmla="*/ 1601 h 70"/>
                  <a:gd name="T32" fmla="+- 0 16132 16120"/>
                  <a:gd name="T33" fmla="*/ T32 w 48"/>
                  <a:gd name="T34" fmla="+- 0 1603 1536"/>
                  <a:gd name="T35" fmla="*/ 1603 h 70"/>
                  <a:gd name="T36" fmla="+- 0 16137 16120"/>
                  <a:gd name="T37" fmla="*/ T36 w 48"/>
                  <a:gd name="T38" fmla="+- 0 1603 1536"/>
                  <a:gd name="T39" fmla="*/ 1603 h 70"/>
                  <a:gd name="T40" fmla="+- 0 16142 16120"/>
                  <a:gd name="T41" fmla="*/ T40 w 48"/>
                  <a:gd name="T42" fmla="+- 0 1606 1536"/>
                  <a:gd name="T43" fmla="*/ 1606 h 70"/>
                  <a:gd name="T44" fmla="+- 0 16146 16120"/>
                  <a:gd name="T45" fmla="*/ T44 w 48"/>
                  <a:gd name="T46" fmla="+- 0 1606 1536"/>
                  <a:gd name="T47" fmla="*/ 1606 h 70"/>
                  <a:gd name="T48" fmla="+- 0 16151 16120"/>
                  <a:gd name="T49" fmla="*/ T48 w 48"/>
                  <a:gd name="T50" fmla="+- 0 1606 1536"/>
                  <a:gd name="T51" fmla="*/ 1606 h 70"/>
                  <a:gd name="T52" fmla="+- 0 16156 16120"/>
                  <a:gd name="T53" fmla="*/ T52 w 48"/>
                  <a:gd name="T54" fmla="+- 0 1603 1536"/>
                  <a:gd name="T55" fmla="*/ 1603 h 70"/>
                  <a:gd name="T56" fmla="+- 0 16161 16120"/>
                  <a:gd name="T57" fmla="*/ T56 w 48"/>
                  <a:gd name="T58" fmla="+- 0 1603 1536"/>
                  <a:gd name="T59" fmla="*/ 1603 h 70"/>
                  <a:gd name="T60" fmla="+- 0 16163 16120"/>
                  <a:gd name="T61" fmla="*/ T60 w 48"/>
                  <a:gd name="T62" fmla="+- 0 1601 1536"/>
                  <a:gd name="T63" fmla="*/ 1601 h 70"/>
                  <a:gd name="T64" fmla="+- 0 16168 16120"/>
                  <a:gd name="T65" fmla="*/ T64 w 48"/>
                  <a:gd name="T66" fmla="+- 0 1596 1536"/>
                  <a:gd name="T67" fmla="*/ 1596 h 70"/>
                  <a:gd name="T68" fmla="+- 0 16168 16120"/>
                  <a:gd name="T69" fmla="*/ T68 w 48"/>
                  <a:gd name="T70" fmla="+- 0 1591 1536"/>
                  <a:gd name="T71" fmla="*/ 1591 h 70"/>
                  <a:gd name="T72" fmla="+- 0 16166 16120"/>
                  <a:gd name="T73" fmla="*/ T72 w 48"/>
                  <a:gd name="T74" fmla="+- 0 1589 1536"/>
                  <a:gd name="T75" fmla="*/ 1589 h 70"/>
                  <a:gd name="T76" fmla="+- 0 16163 16120"/>
                  <a:gd name="T77" fmla="*/ T76 w 48"/>
                  <a:gd name="T78" fmla="+- 0 1586 1536"/>
                  <a:gd name="T79" fmla="*/ 1586 h 70"/>
                  <a:gd name="T80" fmla="+- 0 16161 16120"/>
                  <a:gd name="T81" fmla="*/ T80 w 48"/>
                  <a:gd name="T82" fmla="+- 0 1584 1536"/>
                  <a:gd name="T83" fmla="*/ 1584 h 70"/>
                  <a:gd name="T84" fmla="+- 0 16156 16120"/>
                  <a:gd name="T85" fmla="*/ T84 w 48"/>
                  <a:gd name="T86" fmla="+- 0 1582 1536"/>
                  <a:gd name="T87" fmla="*/ 1582 h 70"/>
                  <a:gd name="T88" fmla="+- 0 16158 16120"/>
                  <a:gd name="T89" fmla="*/ T88 w 48"/>
                  <a:gd name="T90" fmla="+- 0 1577 1536"/>
                  <a:gd name="T91" fmla="*/ 1577 h 70"/>
                  <a:gd name="T92" fmla="+- 0 16156 16120"/>
                  <a:gd name="T93" fmla="*/ T92 w 48"/>
                  <a:gd name="T94" fmla="+- 0 1560 1536"/>
                  <a:gd name="T95" fmla="*/ 1560 h 70"/>
                  <a:gd name="T96" fmla="+- 0 16156 16120"/>
                  <a:gd name="T97" fmla="*/ T96 w 48"/>
                  <a:gd name="T98" fmla="+- 0 1555 1536"/>
                  <a:gd name="T99" fmla="*/ 1555 h 70"/>
                  <a:gd name="T100" fmla="+- 0 16154 16120"/>
                  <a:gd name="T101" fmla="*/ T100 w 48"/>
                  <a:gd name="T102" fmla="+- 0 1553 1536"/>
                  <a:gd name="T103" fmla="*/ 1553 h 70"/>
                  <a:gd name="T104" fmla="+- 0 16149 16120"/>
                  <a:gd name="T105" fmla="*/ T104 w 48"/>
                  <a:gd name="T106" fmla="+- 0 1550 1536"/>
                  <a:gd name="T107" fmla="*/ 1550 h 70"/>
                  <a:gd name="T108" fmla="+- 0 16146 16120"/>
                  <a:gd name="T109" fmla="*/ T108 w 48"/>
                  <a:gd name="T110" fmla="+- 0 1548 1536"/>
                  <a:gd name="T111" fmla="*/ 1548 h 70"/>
                  <a:gd name="T112" fmla="+- 0 16149 16120"/>
                  <a:gd name="T113" fmla="*/ T112 w 48"/>
                  <a:gd name="T114" fmla="+- 0 1546 1536"/>
                  <a:gd name="T115" fmla="*/ 1546 h 70"/>
                  <a:gd name="T116" fmla="+- 0 16149 16120"/>
                  <a:gd name="T117" fmla="*/ T116 w 48"/>
                  <a:gd name="T118" fmla="+- 0 1541 1536"/>
                  <a:gd name="T119" fmla="*/ 1541 h 70"/>
                  <a:gd name="T120" fmla="+- 0 16146 16120"/>
                  <a:gd name="T121" fmla="*/ T120 w 48"/>
                  <a:gd name="T122" fmla="+- 0 1536 1536"/>
                  <a:gd name="T123" fmla="*/ 1536 h 70"/>
                  <a:gd name="T124" fmla="+- 0 16142 16120"/>
                  <a:gd name="T125" fmla="*/ T124 w 48"/>
                  <a:gd name="T126" fmla="+- 0 1538 1536"/>
                  <a:gd name="T127" fmla="*/ 1538 h 70"/>
                  <a:gd name="T128" fmla="+- 0 16142 16120"/>
                  <a:gd name="T129" fmla="*/ T128 w 48"/>
                  <a:gd name="T130" fmla="+- 0 1543 1536"/>
                  <a:gd name="T131" fmla="*/ 1543 h 70"/>
                  <a:gd name="T132" fmla="+- 0 16142 16120"/>
                  <a:gd name="T133" fmla="*/ T132 w 48"/>
                  <a:gd name="T134" fmla="+- 0 1548 1536"/>
                  <a:gd name="T135" fmla="*/ 1548 h 70"/>
                  <a:gd name="T136" fmla="+- 0 16137 16120"/>
                  <a:gd name="T137" fmla="*/ T136 w 48"/>
                  <a:gd name="T138" fmla="+- 0 1553 1536"/>
                  <a:gd name="T139" fmla="*/ 1553 h 70"/>
                  <a:gd name="T140" fmla="+- 0 16134 16120"/>
                  <a:gd name="T141" fmla="*/ T140 w 48"/>
                  <a:gd name="T142" fmla="+- 0 1558 1536"/>
                  <a:gd name="T143" fmla="*/ 1558 h 70"/>
                  <a:gd name="T144" fmla="+- 0 16132 16120"/>
                  <a:gd name="T145" fmla="*/ T144 w 48"/>
                  <a:gd name="T146" fmla="+- 0 1562 1536"/>
                  <a:gd name="T147" fmla="*/ 1562 h 70"/>
                  <a:gd name="T148" fmla="+- 0 16132 16120"/>
                  <a:gd name="T149" fmla="*/ T148 w 48"/>
                  <a:gd name="T150" fmla="+- 0 1582 1536"/>
                  <a:gd name="T151" fmla="*/ 1582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8" h="70">
                    <a:moveTo>
                      <a:pt x="14" y="46"/>
                    </a:moveTo>
                    <a:lnTo>
                      <a:pt x="12" y="48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7" y="50"/>
                    </a:lnTo>
                    <a:lnTo>
                      <a:pt x="5" y="50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2" y="58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5" y="62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7" y="67"/>
                    </a:lnTo>
                    <a:lnTo>
                      <a:pt x="19" y="70"/>
                    </a:lnTo>
                    <a:lnTo>
                      <a:pt x="22" y="70"/>
                    </a:lnTo>
                    <a:lnTo>
                      <a:pt x="24" y="70"/>
                    </a:lnTo>
                    <a:lnTo>
                      <a:pt x="26" y="70"/>
                    </a:lnTo>
                    <a:lnTo>
                      <a:pt x="29" y="70"/>
                    </a:lnTo>
                    <a:lnTo>
                      <a:pt x="31" y="70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1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6" y="62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6" y="50"/>
                    </a:lnTo>
                    <a:lnTo>
                      <a:pt x="43" y="50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6"/>
                    </a:lnTo>
                    <a:lnTo>
                      <a:pt x="38" y="43"/>
                    </a:lnTo>
                    <a:lnTo>
                      <a:pt x="38" y="41"/>
                    </a:lnTo>
                    <a:lnTo>
                      <a:pt x="38" y="26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2" y="5"/>
                    </a:lnTo>
                    <a:lnTo>
                      <a:pt x="22" y="7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19" y="14"/>
                    </a:lnTo>
                    <a:lnTo>
                      <a:pt x="17" y="17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4" y="24"/>
                    </a:lnTo>
                    <a:lnTo>
                      <a:pt x="12" y="26"/>
                    </a:lnTo>
                    <a:lnTo>
                      <a:pt x="12" y="29"/>
                    </a:lnTo>
                    <a:lnTo>
                      <a:pt x="12" y="46"/>
                    </a:lnTo>
                    <a:lnTo>
                      <a:pt x="14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27" name="Group 13049"/>
            <p:cNvGrpSpPr>
              <a:grpSpLocks/>
            </p:cNvGrpSpPr>
            <p:nvPr/>
          </p:nvGrpSpPr>
          <p:grpSpPr bwMode="auto">
            <a:xfrm>
              <a:off x="16144" y="1606"/>
              <a:ext cx="17" cy="12"/>
              <a:chOff x="16144" y="1606"/>
              <a:chExt cx="17" cy="12"/>
            </a:xfrm>
          </p:grpSpPr>
          <p:sp>
            <p:nvSpPr>
              <p:cNvPr id="19528" name="Freeform 13050"/>
              <p:cNvSpPr>
                <a:spLocks/>
              </p:cNvSpPr>
              <p:nvPr/>
            </p:nvSpPr>
            <p:spPr bwMode="auto">
              <a:xfrm>
                <a:off x="16144" y="1606"/>
                <a:ext cx="17" cy="12"/>
              </a:xfrm>
              <a:custGeom>
                <a:avLst/>
                <a:gdLst>
                  <a:gd name="T0" fmla="+- 0 16144 16144"/>
                  <a:gd name="T1" fmla="*/ T0 w 17"/>
                  <a:gd name="T2" fmla="+- 0 1606 1606"/>
                  <a:gd name="T3" fmla="*/ 1606 h 12"/>
                  <a:gd name="T4" fmla="+- 0 16144 16144"/>
                  <a:gd name="T5" fmla="*/ T4 w 17"/>
                  <a:gd name="T6" fmla="+- 0 1618 1606"/>
                  <a:gd name="T7" fmla="*/ 1618 h 12"/>
                  <a:gd name="T8" fmla="+- 0 16161 16144"/>
                  <a:gd name="T9" fmla="*/ T8 w 17"/>
                  <a:gd name="T10" fmla="+- 0 1618 1606"/>
                  <a:gd name="T11" fmla="*/ 1618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28" name="Group 13051"/>
            <p:cNvGrpSpPr>
              <a:grpSpLocks/>
            </p:cNvGrpSpPr>
            <p:nvPr/>
          </p:nvGrpSpPr>
          <p:grpSpPr bwMode="auto">
            <a:xfrm>
              <a:off x="16199" y="1615"/>
              <a:ext cx="48" cy="70"/>
              <a:chOff x="16199" y="1615"/>
              <a:chExt cx="48" cy="70"/>
            </a:xfrm>
          </p:grpSpPr>
          <p:sp>
            <p:nvSpPr>
              <p:cNvPr id="19527" name="Freeform 13052"/>
              <p:cNvSpPr>
                <a:spLocks/>
              </p:cNvSpPr>
              <p:nvPr/>
            </p:nvSpPr>
            <p:spPr bwMode="auto">
              <a:xfrm>
                <a:off x="16199" y="1615"/>
                <a:ext cx="48" cy="70"/>
              </a:xfrm>
              <a:custGeom>
                <a:avLst/>
                <a:gdLst>
                  <a:gd name="T0" fmla="+- 0 16211 16199"/>
                  <a:gd name="T1" fmla="*/ T0 w 48"/>
                  <a:gd name="T2" fmla="+- 0 1661 1615"/>
                  <a:gd name="T3" fmla="*/ 1661 h 70"/>
                  <a:gd name="T4" fmla="+- 0 16206 16199"/>
                  <a:gd name="T5" fmla="*/ T4 w 48"/>
                  <a:gd name="T6" fmla="+- 0 1663 1615"/>
                  <a:gd name="T7" fmla="*/ 1663 h 70"/>
                  <a:gd name="T8" fmla="+- 0 16202 16199"/>
                  <a:gd name="T9" fmla="*/ T8 w 48"/>
                  <a:gd name="T10" fmla="+- 0 1668 1615"/>
                  <a:gd name="T11" fmla="*/ 1668 h 70"/>
                  <a:gd name="T12" fmla="+- 0 16199 16199"/>
                  <a:gd name="T13" fmla="*/ T12 w 48"/>
                  <a:gd name="T14" fmla="+- 0 1670 1615"/>
                  <a:gd name="T15" fmla="*/ 1670 h 70"/>
                  <a:gd name="T16" fmla="+- 0 16202 16199"/>
                  <a:gd name="T17" fmla="*/ T16 w 48"/>
                  <a:gd name="T18" fmla="+- 0 1675 1615"/>
                  <a:gd name="T19" fmla="*/ 1675 h 70"/>
                  <a:gd name="T20" fmla="+- 0 16204 16199"/>
                  <a:gd name="T21" fmla="*/ T20 w 48"/>
                  <a:gd name="T22" fmla="+- 0 1678 1615"/>
                  <a:gd name="T23" fmla="*/ 1678 h 70"/>
                  <a:gd name="T24" fmla="+- 0 16206 16199"/>
                  <a:gd name="T25" fmla="*/ T24 w 48"/>
                  <a:gd name="T26" fmla="+- 0 1680 1615"/>
                  <a:gd name="T27" fmla="*/ 1680 h 70"/>
                  <a:gd name="T28" fmla="+- 0 16211 16199"/>
                  <a:gd name="T29" fmla="*/ T28 w 48"/>
                  <a:gd name="T30" fmla="+- 0 1682 1615"/>
                  <a:gd name="T31" fmla="*/ 1682 h 70"/>
                  <a:gd name="T32" fmla="+- 0 16216 16199"/>
                  <a:gd name="T33" fmla="*/ T32 w 48"/>
                  <a:gd name="T34" fmla="+- 0 1682 1615"/>
                  <a:gd name="T35" fmla="*/ 1682 h 70"/>
                  <a:gd name="T36" fmla="+- 0 16221 16199"/>
                  <a:gd name="T37" fmla="*/ T36 w 48"/>
                  <a:gd name="T38" fmla="+- 0 1685 1615"/>
                  <a:gd name="T39" fmla="*/ 1685 h 70"/>
                  <a:gd name="T40" fmla="+- 0 16226 16199"/>
                  <a:gd name="T41" fmla="*/ T40 w 48"/>
                  <a:gd name="T42" fmla="+- 0 1685 1615"/>
                  <a:gd name="T43" fmla="*/ 1685 h 70"/>
                  <a:gd name="T44" fmla="+- 0 16230 16199"/>
                  <a:gd name="T45" fmla="*/ T44 w 48"/>
                  <a:gd name="T46" fmla="+- 0 1682 1615"/>
                  <a:gd name="T47" fmla="*/ 1682 h 70"/>
                  <a:gd name="T48" fmla="+- 0 16235 16199"/>
                  <a:gd name="T49" fmla="*/ T48 w 48"/>
                  <a:gd name="T50" fmla="+- 0 1682 1615"/>
                  <a:gd name="T51" fmla="*/ 1682 h 70"/>
                  <a:gd name="T52" fmla="+- 0 16240 16199"/>
                  <a:gd name="T53" fmla="*/ T52 w 48"/>
                  <a:gd name="T54" fmla="+- 0 1680 1615"/>
                  <a:gd name="T55" fmla="*/ 1680 h 70"/>
                  <a:gd name="T56" fmla="+- 0 16245 16199"/>
                  <a:gd name="T57" fmla="*/ T56 w 48"/>
                  <a:gd name="T58" fmla="+- 0 1678 1615"/>
                  <a:gd name="T59" fmla="*/ 1678 h 70"/>
                  <a:gd name="T60" fmla="+- 0 16247 16199"/>
                  <a:gd name="T61" fmla="*/ T60 w 48"/>
                  <a:gd name="T62" fmla="+- 0 1675 1615"/>
                  <a:gd name="T63" fmla="*/ 1675 h 70"/>
                  <a:gd name="T64" fmla="+- 0 16247 16199"/>
                  <a:gd name="T65" fmla="*/ T64 w 48"/>
                  <a:gd name="T66" fmla="+- 0 1670 1615"/>
                  <a:gd name="T67" fmla="*/ 1670 h 70"/>
                  <a:gd name="T68" fmla="+- 0 16245 16199"/>
                  <a:gd name="T69" fmla="*/ T68 w 48"/>
                  <a:gd name="T70" fmla="+- 0 1668 1615"/>
                  <a:gd name="T71" fmla="*/ 1668 h 70"/>
                  <a:gd name="T72" fmla="+- 0 16242 16199"/>
                  <a:gd name="T73" fmla="*/ T72 w 48"/>
                  <a:gd name="T74" fmla="+- 0 1666 1615"/>
                  <a:gd name="T75" fmla="*/ 1666 h 70"/>
                  <a:gd name="T76" fmla="+- 0 16240 16199"/>
                  <a:gd name="T77" fmla="*/ T76 w 48"/>
                  <a:gd name="T78" fmla="+- 0 1663 1615"/>
                  <a:gd name="T79" fmla="*/ 1663 h 70"/>
                  <a:gd name="T80" fmla="+- 0 16238 16199"/>
                  <a:gd name="T81" fmla="*/ T80 w 48"/>
                  <a:gd name="T82" fmla="+- 0 1661 1615"/>
                  <a:gd name="T83" fmla="*/ 1661 h 70"/>
                  <a:gd name="T84" fmla="+- 0 16238 16199"/>
                  <a:gd name="T85" fmla="*/ T84 w 48"/>
                  <a:gd name="T86" fmla="+- 0 1658 1615"/>
                  <a:gd name="T87" fmla="*/ 1658 h 70"/>
                  <a:gd name="T88" fmla="+- 0 16238 16199"/>
                  <a:gd name="T89" fmla="*/ T88 w 48"/>
                  <a:gd name="T90" fmla="+- 0 1642 1615"/>
                  <a:gd name="T91" fmla="*/ 1642 h 70"/>
                  <a:gd name="T92" fmla="+- 0 16235 16199"/>
                  <a:gd name="T93" fmla="*/ T92 w 48"/>
                  <a:gd name="T94" fmla="+- 0 1637 1615"/>
                  <a:gd name="T95" fmla="*/ 1637 h 70"/>
                  <a:gd name="T96" fmla="+- 0 16233 16199"/>
                  <a:gd name="T97" fmla="*/ T96 w 48"/>
                  <a:gd name="T98" fmla="+- 0 1634 1615"/>
                  <a:gd name="T99" fmla="*/ 1634 h 70"/>
                  <a:gd name="T100" fmla="+- 0 16230 16199"/>
                  <a:gd name="T101" fmla="*/ T100 w 48"/>
                  <a:gd name="T102" fmla="+- 0 1630 1615"/>
                  <a:gd name="T103" fmla="*/ 1630 h 70"/>
                  <a:gd name="T104" fmla="+- 0 16228 16199"/>
                  <a:gd name="T105" fmla="*/ T104 w 48"/>
                  <a:gd name="T106" fmla="+- 0 1627 1615"/>
                  <a:gd name="T107" fmla="*/ 1627 h 70"/>
                  <a:gd name="T108" fmla="+- 0 16228 16199"/>
                  <a:gd name="T109" fmla="*/ T108 w 48"/>
                  <a:gd name="T110" fmla="+- 0 1627 1615"/>
                  <a:gd name="T111" fmla="*/ 1627 h 70"/>
                  <a:gd name="T112" fmla="+- 0 16228 16199"/>
                  <a:gd name="T113" fmla="*/ T112 w 48"/>
                  <a:gd name="T114" fmla="+- 0 1622 1615"/>
                  <a:gd name="T115" fmla="*/ 1622 h 70"/>
                  <a:gd name="T116" fmla="+- 0 16228 16199"/>
                  <a:gd name="T117" fmla="*/ T116 w 48"/>
                  <a:gd name="T118" fmla="+- 0 1618 1615"/>
                  <a:gd name="T119" fmla="*/ 1618 h 70"/>
                  <a:gd name="T120" fmla="+- 0 16223 16199"/>
                  <a:gd name="T121" fmla="*/ T120 w 48"/>
                  <a:gd name="T122" fmla="+- 0 1615 1615"/>
                  <a:gd name="T123" fmla="*/ 1615 h 70"/>
                  <a:gd name="T124" fmla="+- 0 16221 16199"/>
                  <a:gd name="T125" fmla="*/ T124 w 48"/>
                  <a:gd name="T126" fmla="+- 0 1618 1615"/>
                  <a:gd name="T127" fmla="*/ 1618 h 70"/>
                  <a:gd name="T128" fmla="+- 0 16218 16199"/>
                  <a:gd name="T129" fmla="*/ T128 w 48"/>
                  <a:gd name="T130" fmla="+- 0 1620 1615"/>
                  <a:gd name="T131" fmla="*/ 1620 h 70"/>
                  <a:gd name="T132" fmla="+- 0 16221 16199"/>
                  <a:gd name="T133" fmla="*/ T132 w 48"/>
                  <a:gd name="T134" fmla="+- 0 1625 1615"/>
                  <a:gd name="T135" fmla="*/ 1625 h 70"/>
                  <a:gd name="T136" fmla="+- 0 16218 16199"/>
                  <a:gd name="T137" fmla="*/ T136 w 48"/>
                  <a:gd name="T138" fmla="+- 0 1630 1615"/>
                  <a:gd name="T139" fmla="*/ 1630 h 70"/>
                  <a:gd name="T140" fmla="+- 0 16216 16199"/>
                  <a:gd name="T141" fmla="*/ T140 w 48"/>
                  <a:gd name="T142" fmla="+- 0 1632 1615"/>
                  <a:gd name="T143" fmla="*/ 1632 h 70"/>
                  <a:gd name="T144" fmla="+- 0 16214 16199"/>
                  <a:gd name="T145" fmla="*/ T144 w 48"/>
                  <a:gd name="T146" fmla="+- 0 1637 1615"/>
                  <a:gd name="T147" fmla="*/ 1637 h 70"/>
                  <a:gd name="T148" fmla="+- 0 16211 16199"/>
                  <a:gd name="T149" fmla="*/ T148 w 48"/>
                  <a:gd name="T150" fmla="+- 0 1661 1615"/>
                  <a:gd name="T151" fmla="*/ 1661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8" h="70">
                    <a:moveTo>
                      <a:pt x="15" y="46"/>
                    </a:moveTo>
                    <a:lnTo>
                      <a:pt x="12" y="46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5" y="51"/>
                    </a:lnTo>
                    <a:lnTo>
                      <a:pt x="3" y="53"/>
                    </a:lnTo>
                    <a:lnTo>
                      <a:pt x="3" y="55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3" y="60"/>
                    </a:lnTo>
                    <a:lnTo>
                      <a:pt x="3" y="63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9" y="67"/>
                    </a:lnTo>
                    <a:lnTo>
                      <a:pt x="22" y="70"/>
                    </a:lnTo>
                    <a:lnTo>
                      <a:pt x="24" y="70"/>
                    </a:lnTo>
                    <a:lnTo>
                      <a:pt x="27" y="70"/>
                    </a:lnTo>
                    <a:lnTo>
                      <a:pt x="29" y="70"/>
                    </a:lnTo>
                    <a:lnTo>
                      <a:pt x="31" y="67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6" y="63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6" y="53"/>
                    </a:lnTo>
                    <a:lnTo>
                      <a:pt x="46" y="51"/>
                    </a:lnTo>
                    <a:lnTo>
                      <a:pt x="43" y="51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9" y="46"/>
                    </a:lnTo>
                    <a:lnTo>
                      <a:pt x="36" y="46"/>
                    </a:lnTo>
                    <a:lnTo>
                      <a:pt x="39" y="43"/>
                    </a:lnTo>
                    <a:lnTo>
                      <a:pt x="39" y="41"/>
                    </a:lnTo>
                    <a:lnTo>
                      <a:pt x="39" y="27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1" y="1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3"/>
                    </a:lnTo>
                    <a:lnTo>
                      <a:pt x="22" y="5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2" y="24"/>
                    </a:lnTo>
                    <a:lnTo>
                      <a:pt x="12" y="46"/>
                    </a:lnTo>
                    <a:lnTo>
                      <a:pt x="15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29" name="Group 13053"/>
            <p:cNvGrpSpPr>
              <a:grpSpLocks/>
            </p:cNvGrpSpPr>
            <p:nvPr/>
          </p:nvGrpSpPr>
          <p:grpSpPr bwMode="auto">
            <a:xfrm>
              <a:off x="16223" y="1685"/>
              <a:ext cx="17" cy="12"/>
              <a:chOff x="16223" y="1685"/>
              <a:chExt cx="17" cy="12"/>
            </a:xfrm>
          </p:grpSpPr>
          <p:sp>
            <p:nvSpPr>
              <p:cNvPr id="19526" name="Freeform 13054"/>
              <p:cNvSpPr>
                <a:spLocks/>
              </p:cNvSpPr>
              <p:nvPr/>
            </p:nvSpPr>
            <p:spPr bwMode="auto">
              <a:xfrm>
                <a:off x="16223" y="1685"/>
                <a:ext cx="17" cy="12"/>
              </a:xfrm>
              <a:custGeom>
                <a:avLst/>
                <a:gdLst>
                  <a:gd name="T0" fmla="+- 0 16223 16223"/>
                  <a:gd name="T1" fmla="*/ T0 w 17"/>
                  <a:gd name="T2" fmla="+- 0 1685 1685"/>
                  <a:gd name="T3" fmla="*/ 1685 h 12"/>
                  <a:gd name="T4" fmla="+- 0 16223 16223"/>
                  <a:gd name="T5" fmla="*/ T4 w 17"/>
                  <a:gd name="T6" fmla="+- 0 1697 1685"/>
                  <a:gd name="T7" fmla="*/ 1697 h 12"/>
                  <a:gd name="T8" fmla="+- 0 16240 16223"/>
                  <a:gd name="T9" fmla="*/ T8 w 17"/>
                  <a:gd name="T10" fmla="+- 0 1697 1685"/>
                  <a:gd name="T11" fmla="*/ 1697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30" name="Group 13055"/>
            <p:cNvGrpSpPr>
              <a:grpSpLocks/>
            </p:cNvGrpSpPr>
            <p:nvPr/>
          </p:nvGrpSpPr>
          <p:grpSpPr bwMode="auto">
            <a:xfrm>
              <a:off x="16367" y="2143"/>
              <a:ext cx="48" cy="24"/>
              <a:chOff x="16367" y="2143"/>
              <a:chExt cx="48" cy="24"/>
            </a:xfrm>
          </p:grpSpPr>
          <p:sp>
            <p:nvSpPr>
              <p:cNvPr id="19525" name="Freeform 13056"/>
              <p:cNvSpPr>
                <a:spLocks/>
              </p:cNvSpPr>
              <p:nvPr/>
            </p:nvSpPr>
            <p:spPr bwMode="auto">
              <a:xfrm>
                <a:off x="16367" y="2143"/>
                <a:ext cx="48" cy="24"/>
              </a:xfrm>
              <a:custGeom>
                <a:avLst/>
                <a:gdLst>
                  <a:gd name="T0" fmla="+- 0 16379 16367"/>
                  <a:gd name="T1" fmla="*/ T0 w 48"/>
                  <a:gd name="T2" fmla="+- 0 2143 2143"/>
                  <a:gd name="T3" fmla="*/ 2143 h 24"/>
                  <a:gd name="T4" fmla="+- 0 16377 16367"/>
                  <a:gd name="T5" fmla="*/ T4 w 48"/>
                  <a:gd name="T6" fmla="+- 0 2146 2143"/>
                  <a:gd name="T7" fmla="*/ 2146 h 24"/>
                  <a:gd name="T8" fmla="+- 0 16374 16367"/>
                  <a:gd name="T9" fmla="*/ T8 w 48"/>
                  <a:gd name="T10" fmla="+- 0 2146 2143"/>
                  <a:gd name="T11" fmla="*/ 2146 h 24"/>
                  <a:gd name="T12" fmla="+- 0 16372 16367"/>
                  <a:gd name="T13" fmla="*/ T12 w 48"/>
                  <a:gd name="T14" fmla="+- 0 2148 2143"/>
                  <a:gd name="T15" fmla="*/ 2148 h 24"/>
                  <a:gd name="T16" fmla="+- 0 16370 16367"/>
                  <a:gd name="T17" fmla="*/ T16 w 48"/>
                  <a:gd name="T18" fmla="+- 0 2148 2143"/>
                  <a:gd name="T19" fmla="*/ 2148 h 24"/>
                  <a:gd name="T20" fmla="+- 0 16370 16367"/>
                  <a:gd name="T21" fmla="*/ T20 w 48"/>
                  <a:gd name="T22" fmla="+- 0 2150 2143"/>
                  <a:gd name="T23" fmla="*/ 2150 h 24"/>
                  <a:gd name="T24" fmla="+- 0 16367 16367"/>
                  <a:gd name="T25" fmla="*/ T24 w 48"/>
                  <a:gd name="T26" fmla="+- 0 2150 2143"/>
                  <a:gd name="T27" fmla="*/ 2150 h 24"/>
                  <a:gd name="T28" fmla="+- 0 16367 16367"/>
                  <a:gd name="T29" fmla="*/ T28 w 48"/>
                  <a:gd name="T30" fmla="+- 0 2153 2143"/>
                  <a:gd name="T31" fmla="*/ 2153 h 24"/>
                  <a:gd name="T32" fmla="+- 0 16367 16367"/>
                  <a:gd name="T33" fmla="*/ T32 w 48"/>
                  <a:gd name="T34" fmla="+- 0 2155 2143"/>
                  <a:gd name="T35" fmla="*/ 2155 h 24"/>
                  <a:gd name="T36" fmla="+- 0 16367 16367"/>
                  <a:gd name="T37" fmla="*/ T36 w 48"/>
                  <a:gd name="T38" fmla="+- 0 2158 2143"/>
                  <a:gd name="T39" fmla="*/ 2158 h 24"/>
                  <a:gd name="T40" fmla="+- 0 16370 16367"/>
                  <a:gd name="T41" fmla="*/ T40 w 48"/>
                  <a:gd name="T42" fmla="+- 0 2160 2143"/>
                  <a:gd name="T43" fmla="*/ 2160 h 24"/>
                  <a:gd name="T44" fmla="+- 0 16372 16367"/>
                  <a:gd name="T45" fmla="*/ T44 w 48"/>
                  <a:gd name="T46" fmla="+- 0 2162 2143"/>
                  <a:gd name="T47" fmla="*/ 2162 h 24"/>
                  <a:gd name="T48" fmla="+- 0 16374 16367"/>
                  <a:gd name="T49" fmla="*/ T48 w 48"/>
                  <a:gd name="T50" fmla="+- 0 2162 2143"/>
                  <a:gd name="T51" fmla="*/ 2162 h 24"/>
                  <a:gd name="T52" fmla="+- 0 16377 16367"/>
                  <a:gd name="T53" fmla="*/ T52 w 48"/>
                  <a:gd name="T54" fmla="+- 0 2165 2143"/>
                  <a:gd name="T55" fmla="*/ 2165 h 24"/>
                  <a:gd name="T56" fmla="+- 0 16379 16367"/>
                  <a:gd name="T57" fmla="*/ T56 w 48"/>
                  <a:gd name="T58" fmla="+- 0 2165 2143"/>
                  <a:gd name="T59" fmla="*/ 2165 h 24"/>
                  <a:gd name="T60" fmla="+- 0 16382 16367"/>
                  <a:gd name="T61" fmla="*/ T60 w 48"/>
                  <a:gd name="T62" fmla="+- 0 2165 2143"/>
                  <a:gd name="T63" fmla="*/ 2165 h 24"/>
                  <a:gd name="T64" fmla="+- 0 16382 16367"/>
                  <a:gd name="T65" fmla="*/ T64 w 48"/>
                  <a:gd name="T66" fmla="+- 0 2167 2143"/>
                  <a:gd name="T67" fmla="*/ 2167 h 24"/>
                  <a:gd name="T68" fmla="+- 0 16398 16367"/>
                  <a:gd name="T69" fmla="*/ T68 w 48"/>
                  <a:gd name="T70" fmla="+- 0 2167 2143"/>
                  <a:gd name="T71" fmla="*/ 2167 h 24"/>
                  <a:gd name="T72" fmla="+- 0 16401 16367"/>
                  <a:gd name="T73" fmla="*/ T72 w 48"/>
                  <a:gd name="T74" fmla="+- 0 2165 2143"/>
                  <a:gd name="T75" fmla="*/ 2165 h 24"/>
                  <a:gd name="T76" fmla="+- 0 16403 16367"/>
                  <a:gd name="T77" fmla="*/ T76 w 48"/>
                  <a:gd name="T78" fmla="+- 0 2165 2143"/>
                  <a:gd name="T79" fmla="*/ 2165 h 24"/>
                  <a:gd name="T80" fmla="+- 0 16406 16367"/>
                  <a:gd name="T81" fmla="*/ T80 w 48"/>
                  <a:gd name="T82" fmla="+- 0 2165 2143"/>
                  <a:gd name="T83" fmla="*/ 2165 h 24"/>
                  <a:gd name="T84" fmla="+- 0 16408 16367"/>
                  <a:gd name="T85" fmla="*/ T84 w 48"/>
                  <a:gd name="T86" fmla="+- 0 2162 2143"/>
                  <a:gd name="T87" fmla="*/ 2162 h 24"/>
                  <a:gd name="T88" fmla="+- 0 16410 16367"/>
                  <a:gd name="T89" fmla="*/ T88 w 48"/>
                  <a:gd name="T90" fmla="+- 0 2162 2143"/>
                  <a:gd name="T91" fmla="*/ 2162 h 24"/>
                  <a:gd name="T92" fmla="+- 0 16410 16367"/>
                  <a:gd name="T93" fmla="*/ T92 w 48"/>
                  <a:gd name="T94" fmla="+- 0 2160 2143"/>
                  <a:gd name="T95" fmla="*/ 2160 h 24"/>
                  <a:gd name="T96" fmla="+- 0 16413 16367"/>
                  <a:gd name="T97" fmla="*/ T96 w 48"/>
                  <a:gd name="T98" fmla="+- 0 2160 2143"/>
                  <a:gd name="T99" fmla="*/ 2160 h 24"/>
                  <a:gd name="T100" fmla="+- 0 16413 16367"/>
                  <a:gd name="T101" fmla="*/ T100 w 48"/>
                  <a:gd name="T102" fmla="+- 0 2158 2143"/>
                  <a:gd name="T103" fmla="*/ 2158 h 24"/>
                  <a:gd name="T104" fmla="+- 0 16415 16367"/>
                  <a:gd name="T105" fmla="*/ T104 w 48"/>
                  <a:gd name="T106" fmla="+- 0 2155 2143"/>
                  <a:gd name="T107" fmla="*/ 2155 h 24"/>
                  <a:gd name="T108" fmla="+- 0 16415 16367"/>
                  <a:gd name="T109" fmla="*/ T108 w 48"/>
                  <a:gd name="T110" fmla="+- 0 2153 2143"/>
                  <a:gd name="T111" fmla="*/ 2153 h 24"/>
                  <a:gd name="T112" fmla="+- 0 16413 16367"/>
                  <a:gd name="T113" fmla="*/ T112 w 48"/>
                  <a:gd name="T114" fmla="+- 0 2153 2143"/>
                  <a:gd name="T115" fmla="*/ 2153 h 24"/>
                  <a:gd name="T116" fmla="+- 0 16413 16367"/>
                  <a:gd name="T117" fmla="*/ T116 w 48"/>
                  <a:gd name="T118" fmla="+- 0 2150 2143"/>
                  <a:gd name="T119" fmla="*/ 2150 h 24"/>
                  <a:gd name="T120" fmla="+- 0 16410 16367"/>
                  <a:gd name="T121" fmla="*/ T120 w 48"/>
                  <a:gd name="T122" fmla="+- 0 2148 2143"/>
                  <a:gd name="T123" fmla="*/ 2148 h 24"/>
                  <a:gd name="T124" fmla="+- 0 16408 16367"/>
                  <a:gd name="T125" fmla="*/ T124 w 48"/>
                  <a:gd name="T126" fmla="+- 0 2146 2143"/>
                  <a:gd name="T127" fmla="*/ 2146 h 24"/>
                  <a:gd name="T128" fmla="+- 0 16406 16367"/>
                  <a:gd name="T129" fmla="*/ T128 w 48"/>
                  <a:gd name="T130" fmla="+- 0 2146 2143"/>
                  <a:gd name="T131" fmla="*/ 2146 h 24"/>
                  <a:gd name="T132" fmla="+- 0 16403 16367"/>
                  <a:gd name="T133" fmla="*/ T132 w 48"/>
                  <a:gd name="T134" fmla="+- 0 2146 2143"/>
                  <a:gd name="T135" fmla="*/ 2146 h 24"/>
                  <a:gd name="T136" fmla="+- 0 16401 16367"/>
                  <a:gd name="T137" fmla="*/ T136 w 48"/>
                  <a:gd name="T138" fmla="+- 0 2143 2143"/>
                  <a:gd name="T139" fmla="*/ 2143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8" h="24">
                    <a:moveTo>
                      <a:pt x="12" y="0"/>
                    </a:moveTo>
                    <a:lnTo>
                      <a:pt x="10" y="3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3" y="17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10" y="22"/>
                    </a:lnTo>
                    <a:lnTo>
                      <a:pt x="12" y="22"/>
                    </a:lnTo>
                    <a:lnTo>
                      <a:pt x="15" y="22"/>
                    </a:lnTo>
                    <a:lnTo>
                      <a:pt x="15" y="24"/>
                    </a:lnTo>
                    <a:lnTo>
                      <a:pt x="31" y="24"/>
                    </a:lnTo>
                    <a:lnTo>
                      <a:pt x="34" y="22"/>
                    </a:lnTo>
                    <a:lnTo>
                      <a:pt x="36" y="22"/>
                    </a:lnTo>
                    <a:lnTo>
                      <a:pt x="39" y="22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3" y="17"/>
                    </a:lnTo>
                    <a:lnTo>
                      <a:pt x="46" y="17"/>
                    </a:lnTo>
                    <a:lnTo>
                      <a:pt x="46" y="15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6" y="10"/>
                    </a:lnTo>
                    <a:lnTo>
                      <a:pt x="46" y="7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39" y="3"/>
                    </a:lnTo>
                    <a:lnTo>
                      <a:pt x="36" y="3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31" name="Group 13057"/>
            <p:cNvGrpSpPr>
              <a:grpSpLocks/>
            </p:cNvGrpSpPr>
            <p:nvPr/>
          </p:nvGrpSpPr>
          <p:grpSpPr bwMode="auto">
            <a:xfrm>
              <a:off x="16377" y="2098"/>
              <a:ext cx="26" cy="46"/>
              <a:chOff x="16377" y="2098"/>
              <a:chExt cx="26" cy="46"/>
            </a:xfrm>
          </p:grpSpPr>
          <p:sp>
            <p:nvSpPr>
              <p:cNvPr id="19524" name="Freeform 13058"/>
              <p:cNvSpPr>
                <a:spLocks/>
              </p:cNvSpPr>
              <p:nvPr/>
            </p:nvSpPr>
            <p:spPr bwMode="auto">
              <a:xfrm>
                <a:off x="16377" y="2098"/>
                <a:ext cx="26" cy="46"/>
              </a:xfrm>
              <a:custGeom>
                <a:avLst/>
                <a:gdLst>
                  <a:gd name="T0" fmla="+- 0 16379 16377"/>
                  <a:gd name="T1" fmla="*/ T0 w 26"/>
                  <a:gd name="T2" fmla="+- 0 2143 2098"/>
                  <a:gd name="T3" fmla="*/ 2143 h 46"/>
                  <a:gd name="T4" fmla="+- 0 16379 16377"/>
                  <a:gd name="T5" fmla="*/ T4 w 26"/>
                  <a:gd name="T6" fmla="+- 0 2141 2098"/>
                  <a:gd name="T7" fmla="*/ 2141 h 46"/>
                  <a:gd name="T8" fmla="+- 0 16379 16377"/>
                  <a:gd name="T9" fmla="*/ T8 w 26"/>
                  <a:gd name="T10" fmla="+- 0 2138 2098"/>
                  <a:gd name="T11" fmla="*/ 2138 h 46"/>
                  <a:gd name="T12" fmla="+- 0 16377 16377"/>
                  <a:gd name="T13" fmla="*/ T12 w 26"/>
                  <a:gd name="T14" fmla="+- 0 2136 2098"/>
                  <a:gd name="T15" fmla="*/ 2136 h 46"/>
                  <a:gd name="T16" fmla="+- 0 16377 16377"/>
                  <a:gd name="T17" fmla="*/ T16 w 26"/>
                  <a:gd name="T18" fmla="+- 0 2134 2098"/>
                  <a:gd name="T19" fmla="*/ 2134 h 46"/>
                  <a:gd name="T20" fmla="+- 0 16377 16377"/>
                  <a:gd name="T21" fmla="*/ T20 w 26"/>
                  <a:gd name="T22" fmla="+- 0 2131 2098"/>
                  <a:gd name="T23" fmla="*/ 2131 h 46"/>
                  <a:gd name="T24" fmla="+- 0 16377 16377"/>
                  <a:gd name="T25" fmla="*/ T24 w 26"/>
                  <a:gd name="T26" fmla="+- 0 2129 2098"/>
                  <a:gd name="T27" fmla="*/ 2129 h 46"/>
                  <a:gd name="T28" fmla="+- 0 16377 16377"/>
                  <a:gd name="T29" fmla="*/ T28 w 26"/>
                  <a:gd name="T30" fmla="+- 0 2126 2098"/>
                  <a:gd name="T31" fmla="*/ 2126 h 46"/>
                  <a:gd name="T32" fmla="+- 0 16379 16377"/>
                  <a:gd name="T33" fmla="*/ T32 w 26"/>
                  <a:gd name="T34" fmla="+- 0 2124 2098"/>
                  <a:gd name="T35" fmla="*/ 2124 h 46"/>
                  <a:gd name="T36" fmla="+- 0 16379 16377"/>
                  <a:gd name="T37" fmla="*/ T36 w 26"/>
                  <a:gd name="T38" fmla="+- 0 2122 2098"/>
                  <a:gd name="T39" fmla="*/ 2122 h 46"/>
                  <a:gd name="T40" fmla="+- 0 16379 16377"/>
                  <a:gd name="T41" fmla="*/ T40 w 26"/>
                  <a:gd name="T42" fmla="+- 0 2119 2098"/>
                  <a:gd name="T43" fmla="*/ 2119 h 46"/>
                  <a:gd name="T44" fmla="+- 0 16382 16377"/>
                  <a:gd name="T45" fmla="*/ T44 w 26"/>
                  <a:gd name="T46" fmla="+- 0 2119 2098"/>
                  <a:gd name="T47" fmla="*/ 2119 h 46"/>
                  <a:gd name="T48" fmla="+- 0 16382 16377"/>
                  <a:gd name="T49" fmla="*/ T48 w 26"/>
                  <a:gd name="T50" fmla="+- 0 2117 2098"/>
                  <a:gd name="T51" fmla="*/ 2117 h 46"/>
                  <a:gd name="T52" fmla="+- 0 16382 16377"/>
                  <a:gd name="T53" fmla="*/ T52 w 26"/>
                  <a:gd name="T54" fmla="+- 0 2114 2098"/>
                  <a:gd name="T55" fmla="*/ 2114 h 46"/>
                  <a:gd name="T56" fmla="+- 0 16384 16377"/>
                  <a:gd name="T57" fmla="*/ T56 w 26"/>
                  <a:gd name="T58" fmla="+- 0 2114 2098"/>
                  <a:gd name="T59" fmla="*/ 2114 h 46"/>
                  <a:gd name="T60" fmla="+- 0 16384 16377"/>
                  <a:gd name="T61" fmla="*/ T60 w 26"/>
                  <a:gd name="T62" fmla="+- 0 2112 2098"/>
                  <a:gd name="T63" fmla="*/ 2112 h 46"/>
                  <a:gd name="T64" fmla="+- 0 16386 16377"/>
                  <a:gd name="T65" fmla="*/ T64 w 26"/>
                  <a:gd name="T66" fmla="+- 0 2112 2098"/>
                  <a:gd name="T67" fmla="*/ 2112 h 46"/>
                  <a:gd name="T68" fmla="+- 0 16386 16377"/>
                  <a:gd name="T69" fmla="*/ T68 w 26"/>
                  <a:gd name="T70" fmla="+- 0 2110 2098"/>
                  <a:gd name="T71" fmla="*/ 2110 h 46"/>
                  <a:gd name="T72" fmla="+- 0 16389 16377"/>
                  <a:gd name="T73" fmla="*/ T72 w 26"/>
                  <a:gd name="T74" fmla="+- 0 2110 2098"/>
                  <a:gd name="T75" fmla="*/ 2110 h 46"/>
                  <a:gd name="T76" fmla="+- 0 16386 16377"/>
                  <a:gd name="T77" fmla="*/ T76 w 26"/>
                  <a:gd name="T78" fmla="+- 0 2110 2098"/>
                  <a:gd name="T79" fmla="*/ 2110 h 46"/>
                  <a:gd name="T80" fmla="+- 0 16386 16377"/>
                  <a:gd name="T81" fmla="*/ T80 w 26"/>
                  <a:gd name="T82" fmla="+- 0 2107 2098"/>
                  <a:gd name="T83" fmla="*/ 2107 h 46"/>
                  <a:gd name="T84" fmla="+- 0 16386 16377"/>
                  <a:gd name="T85" fmla="*/ T84 w 26"/>
                  <a:gd name="T86" fmla="+- 0 2105 2098"/>
                  <a:gd name="T87" fmla="*/ 2105 h 46"/>
                  <a:gd name="T88" fmla="+- 0 16386 16377"/>
                  <a:gd name="T89" fmla="*/ T88 w 26"/>
                  <a:gd name="T90" fmla="+- 0 2102 2098"/>
                  <a:gd name="T91" fmla="*/ 2102 h 46"/>
                  <a:gd name="T92" fmla="+- 0 16386 16377"/>
                  <a:gd name="T93" fmla="*/ T92 w 26"/>
                  <a:gd name="T94" fmla="+- 0 2100 2098"/>
                  <a:gd name="T95" fmla="*/ 2100 h 46"/>
                  <a:gd name="T96" fmla="+- 0 16389 16377"/>
                  <a:gd name="T97" fmla="*/ T96 w 26"/>
                  <a:gd name="T98" fmla="+- 0 2100 2098"/>
                  <a:gd name="T99" fmla="*/ 2100 h 46"/>
                  <a:gd name="T100" fmla="+- 0 16389 16377"/>
                  <a:gd name="T101" fmla="*/ T100 w 26"/>
                  <a:gd name="T102" fmla="+- 0 2098 2098"/>
                  <a:gd name="T103" fmla="*/ 2098 h 46"/>
                  <a:gd name="T104" fmla="+- 0 16391 16377"/>
                  <a:gd name="T105" fmla="*/ T104 w 26"/>
                  <a:gd name="T106" fmla="+- 0 2098 2098"/>
                  <a:gd name="T107" fmla="*/ 2098 h 46"/>
                  <a:gd name="T108" fmla="+- 0 16394 16377"/>
                  <a:gd name="T109" fmla="*/ T108 w 26"/>
                  <a:gd name="T110" fmla="+- 0 2098 2098"/>
                  <a:gd name="T111" fmla="*/ 2098 h 46"/>
                  <a:gd name="T112" fmla="+- 0 16394 16377"/>
                  <a:gd name="T113" fmla="*/ T112 w 26"/>
                  <a:gd name="T114" fmla="+- 0 2100 2098"/>
                  <a:gd name="T115" fmla="*/ 2100 h 46"/>
                  <a:gd name="T116" fmla="+- 0 16396 16377"/>
                  <a:gd name="T117" fmla="*/ T116 w 26"/>
                  <a:gd name="T118" fmla="+- 0 2102 2098"/>
                  <a:gd name="T119" fmla="*/ 2102 h 46"/>
                  <a:gd name="T120" fmla="+- 0 16396 16377"/>
                  <a:gd name="T121" fmla="*/ T120 w 26"/>
                  <a:gd name="T122" fmla="+- 0 2105 2098"/>
                  <a:gd name="T123" fmla="*/ 2105 h 46"/>
                  <a:gd name="T124" fmla="+- 0 16396 16377"/>
                  <a:gd name="T125" fmla="*/ T124 w 26"/>
                  <a:gd name="T126" fmla="+- 0 2107 2098"/>
                  <a:gd name="T127" fmla="*/ 2107 h 46"/>
                  <a:gd name="T128" fmla="+- 0 16394 16377"/>
                  <a:gd name="T129" fmla="*/ T128 w 26"/>
                  <a:gd name="T130" fmla="+- 0 2110 2098"/>
                  <a:gd name="T131" fmla="*/ 2110 h 46"/>
                  <a:gd name="T132" fmla="+- 0 16396 16377"/>
                  <a:gd name="T133" fmla="*/ T132 w 26"/>
                  <a:gd name="T134" fmla="+- 0 2112 2098"/>
                  <a:gd name="T135" fmla="*/ 2112 h 46"/>
                  <a:gd name="T136" fmla="+- 0 16398 16377"/>
                  <a:gd name="T137" fmla="*/ T136 w 26"/>
                  <a:gd name="T138" fmla="+- 0 2112 2098"/>
                  <a:gd name="T139" fmla="*/ 2112 h 46"/>
                  <a:gd name="T140" fmla="+- 0 16398 16377"/>
                  <a:gd name="T141" fmla="*/ T140 w 26"/>
                  <a:gd name="T142" fmla="+- 0 2114 2098"/>
                  <a:gd name="T143" fmla="*/ 2114 h 46"/>
                  <a:gd name="T144" fmla="+- 0 16401 16377"/>
                  <a:gd name="T145" fmla="*/ T144 w 26"/>
                  <a:gd name="T146" fmla="+- 0 2117 2098"/>
                  <a:gd name="T147" fmla="*/ 2117 h 46"/>
                  <a:gd name="T148" fmla="+- 0 16401 16377"/>
                  <a:gd name="T149" fmla="*/ T148 w 26"/>
                  <a:gd name="T150" fmla="+- 0 2119 2098"/>
                  <a:gd name="T151" fmla="*/ 2119 h 46"/>
                  <a:gd name="T152" fmla="+- 0 16403 16377"/>
                  <a:gd name="T153" fmla="*/ T152 w 26"/>
                  <a:gd name="T154" fmla="+- 0 2122 2098"/>
                  <a:gd name="T155" fmla="*/ 2122 h 46"/>
                  <a:gd name="T156" fmla="+- 0 16403 16377"/>
                  <a:gd name="T157" fmla="*/ T156 w 26"/>
                  <a:gd name="T158" fmla="+- 0 2143 2098"/>
                  <a:gd name="T159" fmla="*/ 2143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26" h="46">
                    <a:moveTo>
                      <a:pt x="2" y="45"/>
                    </a:moveTo>
                    <a:lnTo>
                      <a:pt x="2" y="43"/>
                    </a:lnTo>
                    <a:lnTo>
                      <a:pt x="2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2" y="21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7" y="12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1" y="16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6" y="24"/>
                    </a:lnTo>
                    <a:lnTo>
                      <a:pt x="26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32" name="Group 13059"/>
            <p:cNvGrpSpPr>
              <a:grpSpLocks/>
            </p:cNvGrpSpPr>
            <p:nvPr/>
          </p:nvGrpSpPr>
          <p:grpSpPr bwMode="auto">
            <a:xfrm>
              <a:off x="16391" y="2167"/>
              <a:ext cx="17" cy="12"/>
              <a:chOff x="16391" y="2167"/>
              <a:chExt cx="17" cy="12"/>
            </a:xfrm>
          </p:grpSpPr>
          <p:sp>
            <p:nvSpPr>
              <p:cNvPr id="19523" name="Freeform 13060"/>
              <p:cNvSpPr>
                <a:spLocks/>
              </p:cNvSpPr>
              <p:nvPr/>
            </p:nvSpPr>
            <p:spPr bwMode="auto">
              <a:xfrm>
                <a:off x="16391" y="2167"/>
                <a:ext cx="17" cy="12"/>
              </a:xfrm>
              <a:custGeom>
                <a:avLst/>
                <a:gdLst>
                  <a:gd name="T0" fmla="+- 0 16391 16391"/>
                  <a:gd name="T1" fmla="*/ T0 w 17"/>
                  <a:gd name="T2" fmla="+- 0 2167 2167"/>
                  <a:gd name="T3" fmla="*/ 2167 h 12"/>
                  <a:gd name="T4" fmla="+- 0 16391 16391"/>
                  <a:gd name="T5" fmla="*/ T4 w 17"/>
                  <a:gd name="T6" fmla="+- 0 2179 2167"/>
                  <a:gd name="T7" fmla="*/ 2179 h 12"/>
                  <a:gd name="T8" fmla="+- 0 16408 16391"/>
                  <a:gd name="T9" fmla="*/ T8 w 17"/>
                  <a:gd name="T10" fmla="+- 0 2179 2167"/>
                  <a:gd name="T11" fmla="*/ 2179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33" name="Group 13061"/>
            <p:cNvGrpSpPr>
              <a:grpSpLocks/>
            </p:cNvGrpSpPr>
            <p:nvPr/>
          </p:nvGrpSpPr>
          <p:grpSpPr bwMode="auto">
            <a:xfrm>
              <a:off x="16262" y="2285"/>
              <a:ext cx="48" cy="22"/>
              <a:chOff x="16262" y="2285"/>
              <a:chExt cx="48" cy="22"/>
            </a:xfrm>
          </p:grpSpPr>
          <p:sp>
            <p:nvSpPr>
              <p:cNvPr id="19522" name="Freeform 13062"/>
              <p:cNvSpPr>
                <a:spLocks/>
              </p:cNvSpPr>
              <p:nvPr/>
            </p:nvSpPr>
            <p:spPr bwMode="auto">
              <a:xfrm>
                <a:off x="16262" y="2285"/>
                <a:ext cx="48" cy="22"/>
              </a:xfrm>
              <a:custGeom>
                <a:avLst/>
                <a:gdLst>
                  <a:gd name="T0" fmla="+- 0 16295 16262"/>
                  <a:gd name="T1" fmla="*/ T0 w 48"/>
                  <a:gd name="T2" fmla="+- 0 2285 2285"/>
                  <a:gd name="T3" fmla="*/ 2285 h 22"/>
                  <a:gd name="T4" fmla="+- 0 16298 16262"/>
                  <a:gd name="T5" fmla="*/ T4 w 48"/>
                  <a:gd name="T6" fmla="+- 0 2285 2285"/>
                  <a:gd name="T7" fmla="*/ 2285 h 22"/>
                  <a:gd name="T8" fmla="+- 0 16300 16262"/>
                  <a:gd name="T9" fmla="*/ T8 w 48"/>
                  <a:gd name="T10" fmla="+- 0 2285 2285"/>
                  <a:gd name="T11" fmla="*/ 2285 h 22"/>
                  <a:gd name="T12" fmla="+- 0 16302 16262"/>
                  <a:gd name="T13" fmla="*/ T12 w 48"/>
                  <a:gd name="T14" fmla="+- 0 2287 2285"/>
                  <a:gd name="T15" fmla="*/ 2287 h 22"/>
                  <a:gd name="T16" fmla="+- 0 16305 16262"/>
                  <a:gd name="T17" fmla="*/ T16 w 48"/>
                  <a:gd name="T18" fmla="+- 0 2287 2285"/>
                  <a:gd name="T19" fmla="*/ 2287 h 22"/>
                  <a:gd name="T20" fmla="+- 0 16305 16262"/>
                  <a:gd name="T21" fmla="*/ T20 w 48"/>
                  <a:gd name="T22" fmla="+- 0 2290 2285"/>
                  <a:gd name="T23" fmla="*/ 2290 h 22"/>
                  <a:gd name="T24" fmla="+- 0 16307 16262"/>
                  <a:gd name="T25" fmla="*/ T24 w 48"/>
                  <a:gd name="T26" fmla="+- 0 2290 2285"/>
                  <a:gd name="T27" fmla="*/ 2290 h 22"/>
                  <a:gd name="T28" fmla="+- 0 16307 16262"/>
                  <a:gd name="T29" fmla="*/ T28 w 48"/>
                  <a:gd name="T30" fmla="+- 0 2292 2285"/>
                  <a:gd name="T31" fmla="*/ 2292 h 22"/>
                  <a:gd name="T32" fmla="+- 0 16310 16262"/>
                  <a:gd name="T33" fmla="*/ T32 w 48"/>
                  <a:gd name="T34" fmla="+- 0 2294 2285"/>
                  <a:gd name="T35" fmla="*/ 2294 h 22"/>
                  <a:gd name="T36" fmla="+- 0 16310 16262"/>
                  <a:gd name="T37" fmla="*/ T36 w 48"/>
                  <a:gd name="T38" fmla="+- 0 2297 2285"/>
                  <a:gd name="T39" fmla="*/ 2297 h 22"/>
                  <a:gd name="T40" fmla="+- 0 16307 16262"/>
                  <a:gd name="T41" fmla="*/ T40 w 48"/>
                  <a:gd name="T42" fmla="+- 0 2299 2285"/>
                  <a:gd name="T43" fmla="*/ 2299 h 22"/>
                  <a:gd name="T44" fmla="+- 0 16307 16262"/>
                  <a:gd name="T45" fmla="*/ T44 w 48"/>
                  <a:gd name="T46" fmla="+- 0 2302 2285"/>
                  <a:gd name="T47" fmla="*/ 2302 h 22"/>
                  <a:gd name="T48" fmla="+- 0 16305 16262"/>
                  <a:gd name="T49" fmla="*/ T48 w 48"/>
                  <a:gd name="T50" fmla="+- 0 2302 2285"/>
                  <a:gd name="T51" fmla="*/ 2302 h 22"/>
                  <a:gd name="T52" fmla="+- 0 16302 16262"/>
                  <a:gd name="T53" fmla="*/ T52 w 48"/>
                  <a:gd name="T54" fmla="+- 0 2304 2285"/>
                  <a:gd name="T55" fmla="*/ 2304 h 22"/>
                  <a:gd name="T56" fmla="+- 0 16300 16262"/>
                  <a:gd name="T57" fmla="*/ T56 w 48"/>
                  <a:gd name="T58" fmla="+- 0 2304 2285"/>
                  <a:gd name="T59" fmla="*/ 2304 h 22"/>
                  <a:gd name="T60" fmla="+- 0 16298 16262"/>
                  <a:gd name="T61" fmla="*/ T60 w 48"/>
                  <a:gd name="T62" fmla="+- 0 2304 2285"/>
                  <a:gd name="T63" fmla="*/ 2304 h 22"/>
                  <a:gd name="T64" fmla="+- 0 16298 16262"/>
                  <a:gd name="T65" fmla="*/ T64 w 48"/>
                  <a:gd name="T66" fmla="+- 0 2306 2285"/>
                  <a:gd name="T67" fmla="*/ 2306 h 22"/>
                  <a:gd name="T68" fmla="+- 0 16295 16262"/>
                  <a:gd name="T69" fmla="*/ T68 w 48"/>
                  <a:gd name="T70" fmla="+- 0 2306 2285"/>
                  <a:gd name="T71" fmla="*/ 2306 h 22"/>
                  <a:gd name="T72" fmla="+- 0 16293 16262"/>
                  <a:gd name="T73" fmla="*/ T72 w 48"/>
                  <a:gd name="T74" fmla="+- 0 2306 2285"/>
                  <a:gd name="T75" fmla="*/ 2306 h 22"/>
                  <a:gd name="T76" fmla="+- 0 16274 16262"/>
                  <a:gd name="T77" fmla="*/ T76 w 48"/>
                  <a:gd name="T78" fmla="+- 0 2306 2285"/>
                  <a:gd name="T79" fmla="*/ 2306 h 22"/>
                  <a:gd name="T80" fmla="+- 0 16271 16262"/>
                  <a:gd name="T81" fmla="*/ T80 w 48"/>
                  <a:gd name="T82" fmla="+- 0 2304 2285"/>
                  <a:gd name="T83" fmla="*/ 2304 h 22"/>
                  <a:gd name="T84" fmla="+- 0 16269 16262"/>
                  <a:gd name="T85" fmla="*/ T84 w 48"/>
                  <a:gd name="T86" fmla="+- 0 2304 2285"/>
                  <a:gd name="T87" fmla="*/ 2304 h 22"/>
                  <a:gd name="T88" fmla="+- 0 16266 16262"/>
                  <a:gd name="T89" fmla="*/ T88 w 48"/>
                  <a:gd name="T90" fmla="+- 0 2304 2285"/>
                  <a:gd name="T91" fmla="*/ 2304 h 22"/>
                  <a:gd name="T92" fmla="+- 0 16266 16262"/>
                  <a:gd name="T93" fmla="*/ T92 w 48"/>
                  <a:gd name="T94" fmla="+- 0 2302 2285"/>
                  <a:gd name="T95" fmla="*/ 2302 h 22"/>
                  <a:gd name="T96" fmla="+- 0 16264 16262"/>
                  <a:gd name="T97" fmla="*/ T96 w 48"/>
                  <a:gd name="T98" fmla="+- 0 2302 2285"/>
                  <a:gd name="T99" fmla="*/ 2302 h 22"/>
                  <a:gd name="T100" fmla="+- 0 16264 16262"/>
                  <a:gd name="T101" fmla="*/ T100 w 48"/>
                  <a:gd name="T102" fmla="+- 0 2299 2285"/>
                  <a:gd name="T103" fmla="*/ 2299 h 22"/>
                  <a:gd name="T104" fmla="+- 0 16262 16262"/>
                  <a:gd name="T105" fmla="*/ T104 w 48"/>
                  <a:gd name="T106" fmla="+- 0 2299 2285"/>
                  <a:gd name="T107" fmla="*/ 2299 h 22"/>
                  <a:gd name="T108" fmla="+- 0 16262 16262"/>
                  <a:gd name="T109" fmla="*/ T108 w 48"/>
                  <a:gd name="T110" fmla="+- 0 2297 2285"/>
                  <a:gd name="T111" fmla="*/ 2297 h 22"/>
                  <a:gd name="T112" fmla="+- 0 16262 16262"/>
                  <a:gd name="T113" fmla="*/ T112 w 48"/>
                  <a:gd name="T114" fmla="+- 0 2294 2285"/>
                  <a:gd name="T115" fmla="*/ 2294 h 22"/>
                  <a:gd name="T116" fmla="+- 0 16262 16262"/>
                  <a:gd name="T117" fmla="*/ T116 w 48"/>
                  <a:gd name="T118" fmla="+- 0 2292 2285"/>
                  <a:gd name="T119" fmla="*/ 2292 h 22"/>
                  <a:gd name="T120" fmla="+- 0 16264 16262"/>
                  <a:gd name="T121" fmla="*/ T120 w 48"/>
                  <a:gd name="T122" fmla="+- 0 2290 2285"/>
                  <a:gd name="T123" fmla="*/ 2290 h 22"/>
                  <a:gd name="T124" fmla="+- 0 16266 16262"/>
                  <a:gd name="T125" fmla="*/ T124 w 48"/>
                  <a:gd name="T126" fmla="+- 0 2290 2285"/>
                  <a:gd name="T127" fmla="*/ 2290 h 22"/>
                  <a:gd name="T128" fmla="+- 0 16266 16262"/>
                  <a:gd name="T129" fmla="*/ T128 w 48"/>
                  <a:gd name="T130" fmla="+- 0 2287 2285"/>
                  <a:gd name="T131" fmla="*/ 2287 h 22"/>
                  <a:gd name="T132" fmla="+- 0 16269 16262"/>
                  <a:gd name="T133" fmla="*/ T132 w 48"/>
                  <a:gd name="T134" fmla="+- 0 2287 2285"/>
                  <a:gd name="T135" fmla="*/ 2287 h 22"/>
                  <a:gd name="T136" fmla="+- 0 16271 16262"/>
                  <a:gd name="T137" fmla="*/ T136 w 48"/>
                  <a:gd name="T138" fmla="+- 0 2285 2285"/>
                  <a:gd name="T139" fmla="*/ 2285 h 22"/>
                  <a:gd name="T140" fmla="+- 0 16274 16262"/>
                  <a:gd name="T141" fmla="*/ T140 w 48"/>
                  <a:gd name="T142" fmla="+- 0 2285 2285"/>
                  <a:gd name="T143" fmla="*/ 228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22">
                    <a:moveTo>
                      <a:pt x="33" y="0"/>
                    </a:moveTo>
                    <a:lnTo>
                      <a:pt x="36" y="0"/>
                    </a:lnTo>
                    <a:lnTo>
                      <a:pt x="38" y="0"/>
                    </a:lnTo>
                    <a:lnTo>
                      <a:pt x="40" y="2"/>
                    </a:lnTo>
                    <a:lnTo>
                      <a:pt x="43" y="2"/>
                    </a:lnTo>
                    <a:lnTo>
                      <a:pt x="43" y="5"/>
                    </a:lnTo>
                    <a:lnTo>
                      <a:pt x="45" y="5"/>
                    </a:lnTo>
                    <a:lnTo>
                      <a:pt x="45" y="7"/>
                    </a:lnTo>
                    <a:lnTo>
                      <a:pt x="48" y="9"/>
                    </a:lnTo>
                    <a:lnTo>
                      <a:pt x="48" y="12"/>
                    </a:lnTo>
                    <a:lnTo>
                      <a:pt x="45" y="14"/>
                    </a:lnTo>
                    <a:lnTo>
                      <a:pt x="45" y="17"/>
                    </a:lnTo>
                    <a:lnTo>
                      <a:pt x="43" y="17"/>
                    </a:lnTo>
                    <a:lnTo>
                      <a:pt x="40" y="19"/>
                    </a:lnTo>
                    <a:lnTo>
                      <a:pt x="38" y="19"/>
                    </a:lnTo>
                    <a:lnTo>
                      <a:pt x="36" y="19"/>
                    </a:lnTo>
                    <a:lnTo>
                      <a:pt x="36" y="21"/>
                    </a:lnTo>
                    <a:lnTo>
                      <a:pt x="33" y="21"/>
                    </a:lnTo>
                    <a:lnTo>
                      <a:pt x="31" y="21"/>
                    </a:lnTo>
                    <a:lnTo>
                      <a:pt x="12" y="21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2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34" name="Group 13063"/>
            <p:cNvGrpSpPr>
              <a:grpSpLocks/>
            </p:cNvGrpSpPr>
            <p:nvPr/>
          </p:nvGrpSpPr>
          <p:grpSpPr bwMode="auto">
            <a:xfrm>
              <a:off x="16271" y="2239"/>
              <a:ext cx="29" cy="46"/>
              <a:chOff x="16271" y="2239"/>
              <a:chExt cx="29" cy="46"/>
            </a:xfrm>
          </p:grpSpPr>
          <p:sp>
            <p:nvSpPr>
              <p:cNvPr id="19521" name="Freeform 13064"/>
              <p:cNvSpPr>
                <a:spLocks/>
              </p:cNvSpPr>
              <p:nvPr/>
            </p:nvSpPr>
            <p:spPr bwMode="auto">
              <a:xfrm>
                <a:off x="16271" y="2239"/>
                <a:ext cx="29" cy="46"/>
              </a:xfrm>
              <a:custGeom>
                <a:avLst/>
                <a:gdLst>
                  <a:gd name="T0" fmla="+- 0 16298 16271"/>
                  <a:gd name="T1" fmla="*/ T0 w 29"/>
                  <a:gd name="T2" fmla="+- 0 2285 2239"/>
                  <a:gd name="T3" fmla="*/ 2285 h 46"/>
                  <a:gd name="T4" fmla="+- 0 16298 16271"/>
                  <a:gd name="T5" fmla="*/ T4 w 29"/>
                  <a:gd name="T6" fmla="+- 0 2282 2239"/>
                  <a:gd name="T7" fmla="*/ 2282 h 46"/>
                  <a:gd name="T8" fmla="+- 0 16298 16271"/>
                  <a:gd name="T9" fmla="*/ T8 w 29"/>
                  <a:gd name="T10" fmla="+- 0 2280 2239"/>
                  <a:gd name="T11" fmla="*/ 2280 h 46"/>
                  <a:gd name="T12" fmla="+- 0 16298 16271"/>
                  <a:gd name="T13" fmla="*/ T12 w 29"/>
                  <a:gd name="T14" fmla="+- 0 2278 2239"/>
                  <a:gd name="T15" fmla="*/ 2278 h 46"/>
                  <a:gd name="T16" fmla="+- 0 16300 16271"/>
                  <a:gd name="T17" fmla="*/ T16 w 29"/>
                  <a:gd name="T18" fmla="+- 0 2275 2239"/>
                  <a:gd name="T19" fmla="*/ 2275 h 46"/>
                  <a:gd name="T20" fmla="+- 0 16300 16271"/>
                  <a:gd name="T21" fmla="*/ T20 w 29"/>
                  <a:gd name="T22" fmla="+- 0 2273 2239"/>
                  <a:gd name="T23" fmla="*/ 2273 h 46"/>
                  <a:gd name="T24" fmla="+- 0 16300 16271"/>
                  <a:gd name="T25" fmla="*/ T24 w 29"/>
                  <a:gd name="T26" fmla="+- 0 2270 2239"/>
                  <a:gd name="T27" fmla="*/ 2270 h 46"/>
                  <a:gd name="T28" fmla="+- 0 16298 16271"/>
                  <a:gd name="T29" fmla="*/ T28 w 29"/>
                  <a:gd name="T30" fmla="+- 0 2268 2239"/>
                  <a:gd name="T31" fmla="*/ 2268 h 46"/>
                  <a:gd name="T32" fmla="+- 0 16298 16271"/>
                  <a:gd name="T33" fmla="*/ T32 w 29"/>
                  <a:gd name="T34" fmla="+- 0 2266 2239"/>
                  <a:gd name="T35" fmla="*/ 2266 h 46"/>
                  <a:gd name="T36" fmla="+- 0 16298 16271"/>
                  <a:gd name="T37" fmla="*/ T36 w 29"/>
                  <a:gd name="T38" fmla="+- 0 2263 2239"/>
                  <a:gd name="T39" fmla="*/ 2263 h 46"/>
                  <a:gd name="T40" fmla="+- 0 16298 16271"/>
                  <a:gd name="T41" fmla="*/ T40 w 29"/>
                  <a:gd name="T42" fmla="+- 0 2261 2239"/>
                  <a:gd name="T43" fmla="*/ 2261 h 46"/>
                  <a:gd name="T44" fmla="+- 0 16298 16271"/>
                  <a:gd name="T45" fmla="*/ T44 w 29"/>
                  <a:gd name="T46" fmla="+- 0 2258 2239"/>
                  <a:gd name="T47" fmla="*/ 2258 h 46"/>
                  <a:gd name="T48" fmla="+- 0 16295 16271"/>
                  <a:gd name="T49" fmla="*/ T48 w 29"/>
                  <a:gd name="T50" fmla="+- 0 2258 2239"/>
                  <a:gd name="T51" fmla="*/ 2258 h 46"/>
                  <a:gd name="T52" fmla="+- 0 16295 16271"/>
                  <a:gd name="T53" fmla="*/ T52 w 29"/>
                  <a:gd name="T54" fmla="+- 0 2256 2239"/>
                  <a:gd name="T55" fmla="*/ 2256 h 46"/>
                  <a:gd name="T56" fmla="+- 0 16293 16271"/>
                  <a:gd name="T57" fmla="*/ T56 w 29"/>
                  <a:gd name="T58" fmla="+- 0 2254 2239"/>
                  <a:gd name="T59" fmla="*/ 2254 h 46"/>
                  <a:gd name="T60" fmla="+- 0 16290 16271"/>
                  <a:gd name="T61" fmla="*/ T60 w 29"/>
                  <a:gd name="T62" fmla="+- 0 2251 2239"/>
                  <a:gd name="T63" fmla="*/ 2251 h 46"/>
                  <a:gd name="T64" fmla="+- 0 16288 16271"/>
                  <a:gd name="T65" fmla="*/ T64 w 29"/>
                  <a:gd name="T66" fmla="+- 0 2251 2239"/>
                  <a:gd name="T67" fmla="*/ 2251 h 46"/>
                  <a:gd name="T68" fmla="+- 0 16288 16271"/>
                  <a:gd name="T69" fmla="*/ T68 w 29"/>
                  <a:gd name="T70" fmla="+- 0 2249 2239"/>
                  <a:gd name="T71" fmla="*/ 2249 h 46"/>
                  <a:gd name="T72" fmla="+- 0 16290 16271"/>
                  <a:gd name="T73" fmla="*/ T72 w 29"/>
                  <a:gd name="T74" fmla="+- 0 2249 2239"/>
                  <a:gd name="T75" fmla="*/ 2249 h 46"/>
                  <a:gd name="T76" fmla="+- 0 16290 16271"/>
                  <a:gd name="T77" fmla="*/ T76 w 29"/>
                  <a:gd name="T78" fmla="+- 0 2246 2239"/>
                  <a:gd name="T79" fmla="*/ 2246 h 46"/>
                  <a:gd name="T80" fmla="+- 0 16290 16271"/>
                  <a:gd name="T81" fmla="*/ T80 w 29"/>
                  <a:gd name="T82" fmla="+- 0 2244 2239"/>
                  <a:gd name="T83" fmla="*/ 2244 h 46"/>
                  <a:gd name="T84" fmla="+- 0 16290 16271"/>
                  <a:gd name="T85" fmla="*/ T84 w 29"/>
                  <a:gd name="T86" fmla="+- 0 2242 2239"/>
                  <a:gd name="T87" fmla="*/ 2242 h 46"/>
                  <a:gd name="T88" fmla="+- 0 16288 16271"/>
                  <a:gd name="T89" fmla="*/ T88 w 29"/>
                  <a:gd name="T90" fmla="+- 0 2242 2239"/>
                  <a:gd name="T91" fmla="*/ 2242 h 46"/>
                  <a:gd name="T92" fmla="+- 0 16288 16271"/>
                  <a:gd name="T93" fmla="*/ T92 w 29"/>
                  <a:gd name="T94" fmla="+- 0 2239 2239"/>
                  <a:gd name="T95" fmla="*/ 2239 h 46"/>
                  <a:gd name="T96" fmla="+- 0 16286 16271"/>
                  <a:gd name="T97" fmla="*/ T96 w 29"/>
                  <a:gd name="T98" fmla="+- 0 2239 2239"/>
                  <a:gd name="T99" fmla="*/ 2239 h 46"/>
                  <a:gd name="T100" fmla="+- 0 16283 16271"/>
                  <a:gd name="T101" fmla="*/ T100 w 29"/>
                  <a:gd name="T102" fmla="+- 0 2239 2239"/>
                  <a:gd name="T103" fmla="*/ 2239 h 46"/>
                  <a:gd name="T104" fmla="+- 0 16283 16271"/>
                  <a:gd name="T105" fmla="*/ T104 w 29"/>
                  <a:gd name="T106" fmla="+- 0 2242 2239"/>
                  <a:gd name="T107" fmla="*/ 2242 h 46"/>
                  <a:gd name="T108" fmla="+- 0 16281 16271"/>
                  <a:gd name="T109" fmla="*/ T108 w 29"/>
                  <a:gd name="T110" fmla="+- 0 2242 2239"/>
                  <a:gd name="T111" fmla="*/ 2242 h 46"/>
                  <a:gd name="T112" fmla="+- 0 16281 16271"/>
                  <a:gd name="T113" fmla="*/ T112 w 29"/>
                  <a:gd name="T114" fmla="+- 0 2244 2239"/>
                  <a:gd name="T115" fmla="*/ 2244 h 46"/>
                  <a:gd name="T116" fmla="+- 0 16281 16271"/>
                  <a:gd name="T117" fmla="*/ T116 w 29"/>
                  <a:gd name="T118" fmla="+- 0 2246 2239"/>
                  <a:gd name="T119" fmla="*/ 2246 h 46"/>
                  <a:gd name="T120" fmla="+- 0 16281 16271"/>
                  <a:gd name="T121" fmla="*/ T120 w 29"/>
                  <a:gd name="T122" fmla="+- 0 2249 2239"/>
                  <a:gd name="T123" fmla="*/ 2249 h 46"/>
                  <a:gd name="T124" fmla="+- 0 16283 16271"/>
                  <a:gd name="T125" fmla="*/ T124 w 29"/>
                  <a:gd name="T126" fmla="+- 0 2249 2239"/>
                  <a:gd name="T127" fmla="*/ 2249 h 46"/>
                  <a:gd name="T128" fmla="+- 0 16283 16271"/>
                  <a:gd name="T129" fmla="*/ T128 w 29"/>
                  <a:gd name="T130" fmla="+- 0 2251 2239"/>
                  <a:gd name="T131" fmla="*/ 2251 h 46"/>
                  <a:gd name="T132" fmla="+- 0 16281 16271"/>
                  <a:gd name="T133" fmla="*/ T132 w 29"/>
                  <a:gd name="T134" fmla="+- 0 2251 2239"/>
                  <a:gd name="T135" fmla="*/ 2251 h 46"/>
                  <a:gd name="T136" fmla="+- 0 16281 16271"/>
                  <a:gd name="T137" fmla="*/ T136 w 29"/>
                  <a:gd name="T138" fmla="+- 0 2254 2239"/>
                  <a:gd name="T139" fmla="*/ 2254 h 46"/>
                  <a:gd name="T140" fmla="+- 0 16278 16271"/>
                  <a:gd name="T141" fmla="*/ T140 w 29"/>
                  <a:gd name="T142" fmla="+- 0 2254 2239"/>
                  <a:gd name="T143" fmla="*/ 2254 h 46"/>
                  <a:gd name="T144" fmla="+- 0 16276 16271"/>
                  <a:gd name="T145" fmla="*/ T144 w 29"/>
                  <a:gd name="T146" fmla="+- 0 2256 2239"/>
                  <a:gd name="T147" fmla="*/ 2256 h 46"/>
                  <a:gd name="T148" fmla="+- 0 16276 16271"/>
                  <a:gd name="T149" fmla="*/ T148 w 29"/>
                  <a:gd name="T150" fmla="+- 0 2258 2239"/>
                  <a:gd name="T151" fmla="*/ 2258 h 46"/>
                  <a:gd name="T152" fmla="+- 0 16274 16271"/>
                  <a:gd name="T153" fmla="*/ T152 w 29"/>
                  <a:gd name="T154" fmla="+- 0 2261 2239"/>
                  <a:gd name="T155" fmla="*/ 2261 h 46"/>
                  <a:gd name="T156" fmla="+- 0 16274 16271"/>
                  <a:gd name="T157" fmla="*/ T156 w 29"/>
                  <a:gd name="T158" fmla="+- 0 2263 2239"/>
                  <a:gd name="T159" fmla="*/ 2263 h 46"/>
                  <a:gd name="T160" fmla="+- 0 16274 16271"/>
                  <a:gd name="T161" fmla="*/ T160 w 29"/>
                  <a:gd name="T162" fmla="+- 0 2266 2239"/>
                  <a:gd name="T163" fmla="*/ 2266 h 46"/>
                  <a:gd name="T164" fmla="+- 0 16274 16271"/>
                  <a:gd name="T165" fmla="*/ T164 w 29"/>
                  <a:gd name="T166" fmla="+- 0 2268 2239"/>
                  <a:gd name="T167" fmla="*/ 2268 h 46"/>
                  <a:gd name="T168" fmla="+- 0 16271 16271"/>
                  <a:gd name="T169" fmla="*/ T168 w 29"/>
                  <a:gd name="T170" fmla="+- 0 2270 2239"/>
                  <a:gd name="T171" fmla="*/ 2270 h 46"/>
                  <a:gd name="T172" fmla="+- 0 16271 16271"/>
                  <a:gd name="T173" fmla="*/ T172 w 29"/>
                  <a:gd name="T174" fmla="+- 0 2273 2239"/>
                  <a:gd name="T175" fmla="*/ 2273 h 46"/>
                  <a:gd name="T176" fmla="+- 0 16271 16271"/>
                  <a:gd name="T177" fmla="*/ T176 w 29"/>
                  <a:gd name="T178" fmla="+- 0 2275 2239"/>
                  <a:gd name="T179" fmla="*/ 2275 h 46"/>
                  <a:gd name="T180" fmla="+- 0 16274 16271"/>
                  <a:gd name="T181" fmla="*/ T180 w 29"/>
                  <a:gd name="T182" fmla="+- 0 2278 2239"/>
                  <a:gd name="T183" fmla="*/ 2278 h 46"/>
                  <a:gd name="T184" fmla="+- 0 16274 16271"/>
                  <a:gd name="T185" fmla="*/ T184 w 29"/>
                  <a:gd name="T186" fmla="+- 0 2280 2239"/>
                  <a:gd name="T187" fmla="*/ 2280 h 46"/>
                  <a:gd name="T188" fmla="+- 0 16274 16271"/>
                  <a:gd name="T189" fmla="*/ T188 w 29"/>
                  <a:gd name="T190" fmla="+- 0 2282 2239"/>
                  <a:gd name="T191" fmla="*/ 2282 h 46"/>
                  <a:gd name="T192" fmla="+- 0 16274 16271"/>
                  <a:gd name="T193" fmla="*/ T192 w 29"/>
                  <a:gd name="T194" fmla="+- 0 2285 2239"/>
                  <a:gd name="T195" fmla="*/ 2285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</a:cxnLst>
                <a:rect l="0" t="0" r="r" b="b"/>
                <a:pathLst>
                  <a:path w="29" h="46">
                    <a:moveTo>
                      <a:pt x="27" y="46"/>
                    </a:moveTo>
                    <a:lnTo>
                      <a:pt x="27" y="43"/>
                    </a:lnTo>
                    <a:lnTo>
                      <a:pt x="27" y="41"/>
                    </a:lnTo>
                    <a:lnTo>
                      <a:pt x="27" y="39"/>
                    </a:lnTo>
                    <a:lnTo>
                      <a:pt x="29" y="36"/>
                    </a:lnTo>
                    <a:lnTo>
                      <a:pt x="29" y="34"/>
                    </a:lnTo>
                    <a:lnTo>
                      <a:pt x="29" y="31"/>
                    </a:lnTo>
                    <a:lnTo>
                      <a:pt x="27" y="29"/>
                    </a:lnTo>
                    <a:lnTo>
                      <a:pt x="27" y="27"/>
                    </a:lnTo>
                    <a:lnTo>
                      <a:pt x="27" y="24"/>
                    </a:lnTo>
                    <a:lnTo>
                      <a:pt x="27" y="22"/>
                    </a:lnTo>
                    <a:lnTo>
                      <a:pt x="27" y="19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2" y="15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7" y="3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15"/>
                    </a:lnTo>
                    <a:lnTo>
                      <a:pt x="7" y="15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3" y="22"/>
                    </a:lnTo>
                    <a:lnTo>
                      <a:pt x="3" y="24"/>
                    </a:lnTo>
                    <a:lnTo>
                      <a:pt x="3" y="27"/>
                    </a:lnTo>
                    <a:lnTo>
                      <a:pt x="3" y="29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3" y="39"/>
                    </a:lnTo>
                    <a:lnTo>
                      <a:pt x="3" y="41"/>
                    </a:lnTo>
                    <a:lnTo>
                      <a:pt x="3" y="43"/>
                    </a:lnTo>
                    <a:lnTo>
                      <a:pt x="3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35" name="Group 13065"/>
            <p:cNvGrpSpPr>
              <a:grpSpLocks/>
            </p:cNvGrpSpPr>
            <p:nvPr/>
          </p:nvGrpSpPr>
          <p:grpSpPr bwMode="auto">
            <a:xfrm>
              <a:off x="16286" y="2306"/>
              <a:ext cx="17" cy="14"/>
              <a:chOff x="16286" y="2306"/>
              <a:chExt cx="17" cy="14"/>
            </a:xfrm>
          </p:grpSpPr>
          <p:sp>
            <p:nvSpPr>
              <p:cNvPr id="19520" name="Freeform 13066"/>
              <p:cNvSpPr>
                <a:spLocks/>
              </p:cNvSpPr>
              <p:nvPr/>
            </p:nvSpPr>
            <p:spPr bwMode="auto">
              <a:xfrm>
                <a:off x="16286" y="2306"/>
                <a:ext cx="17" cy="14"/>
              </a:xfrm>
              <a:custGeom>
                <a:avLst/>
                <a:gdLst>
                  <a:gd name="T0" fmla="+- 0 16286 16286"/>
                  <a:gd name="T1" fmla="*/ T0 w 17"/>
                  <a:gd name="T2" fmla="+- 0 2306 2306"/>
                  <a:gd name="T3" fmla="*/ 2306 h 14"/>
                  <a:gd name="T4" fmla="+- 0 16286 16286"/>
                  <a:gd name="T5" fmla="*/ T4 w 17"/>
                  <a:gd name="T6" fmla="+- 0 2321 2306"/>
                  <a:gd name="T7" fmla="*/ 2321 h 14"/>
                  <a:gd name="T8" fmla="+- 0 16302 16286"/>
                  <a:gd name="T9" fmla="*/ T8 w 17"/>
                  <a:gd name="T10" fmla="+- 0 2321 2306"/>
                  <a:gd name="T11" fmla="*/ 232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6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36" name="Group 13067"/>
            <p:cNvGrpSpPr>
              <a:grpSpLocks/>
            </p:cNvGrpSpPr>
            <p:nvPr/>
          </p:nvGrpSpPr>
          <p:grpSpPr bwMode="auto">
            <a:xfrm>
              <a:off x="16252" y="1906"/>
              <a:ext cx="46" cy="67"/>
              <a:chOff x="16252" y="1906"/>
              <a:chExt cx="46" cy="67"/>
            </a:xfrm>
          </p:grpSpPr>
          <p:sp>
            <p:nvSpPr>
              <p:cNvPr id="19519" name="Freeform 13068"/>
              <p:cNvSpPr>
                <a:spLocks/>
              </p:cNvSpPr>
              <p:nvPr/>
            </p:nvSpPr>
            <p:spPr bwMode="auto">
              <a:xfrm>
                <a:off x="16252" y="1906"/>
                <a:ext cx="46" cy="67"/>
              </a:xfrm>
              <a:custGeom>
                <a:avLst/>
                <a:gdLst>
                  <a:gd name="T0" fmla="+- 0 16262 16252"/>
                  <a:gd name="T1" fmla="*/ T0 w 46"/>
                  <a:gd name="T2" fmla="+- 0 1951 1906"/>
                  <a:gd name="T3" fmla="*/ 1951 h 67"/>
                  <a:gd name="T4" fmla="+- 0 16257 16252"/>
                  <a:gd name="T5" fmla="*/ T4 w 46"/>
                  <a:gd name="T6" fmla="+- 0 1954 1906"/>
                  <a:gd name="T7" fmla="*/ 1954 h 67"/>
                  <a:gd name="T8" fmla="+- 0 16252 16252"/>
                  <a:gd name="T9" fmla="*/ T8 w 46"/>
                  <a:gd name="T10" fmla="+- 0 1958 1906"/>
                  <a:gd name="T11" fmla="*/ 1958 h 67"/>
                  <a:gd name="T12" fmla="+- 0 16252 16252"/>
                  <a:gd name="T13" fmla="*/ T12 w 46"/>
                  <a:gd name="T14" fmla="+- 0 1963 1906"/>
                  <a:gd name="T15" fmla="*/ 1963 h 67"/>
                  <a:gd name="T16" fmla="+- 0 16254 16252"/>
                  <a:gd name="T17" fmla="*/ T16 w 46"/>
                  <a:gd name="T18" fmla="+- 0 1968 1906"/>
                  <a:gd name="T19" fmla="*/ 1968 h 67"/>
                  <a:gd name="T20" fmla="+- 0 16257 16252"/>
                  <a:gd name="T21" fmla="*/ T20 w 46"/>
                  <a:gd name="T22" fmla="+- 0 1970 1906"/>
                  <a:gd name="T23" fmla="*/ 1970 h 67"/>
                  <a:gd name="T24" fmla="+- 0 16262 16252"/>
                  <a:gd name="T25" fmla="*/ T24 w 46"/>
                  <a:gd name="T26" fmla="+- 0 1970 1906"/>
                  <a:gd name="T27" fmla="*/ 1970 h 67"/>
                  <a:gd name="T28" fmla="+- 0 16266 16252"/>
                  <a:gd name="T29" fmla="*/ T28 w 46"/>
                  <a:gd name="T30" fmla="+- 0 1973 1906"/>
                  <a:gd name="T31" fmla="*/ 1973 h 67"/>
                  <a:gd name="T32" fmla="+- 0 16288 16252"/>
                  <a:gd name="T33" fmla="*/ T32 w 46"/>
                  <a:gd name="T34" fmla="+- 0 1970 1906"/>
                  <a:gd name="T35" fmla="*/ 1970 h 67"/>
                  <a:gd name="T36" fmla="+- 0 16293 16252"/>
                  <a:gd name="T37" fmla="*/ T36 w 46"/>
                  <a:gd name="T38" fmla="+- 0 1970 1906"/>
                  <a:gd name="T39" fmla="*/ 1970 h 67"/>
                  <a:gd name="T40" fmla="+- 0 16298 16252"/>
                  <a:gd name="T41" fmla="*/ T40 w 46"/>
                  <a:gd name="T42" fmla="+- 0 1966 1906"/>
                  <a:gd name="T43" fmla="*/ 1966 h 67"/>
                  <a:gd name="T44" fmla="+- 0 16298 16252"/>
                  <a:gd name="T45" fmla="*/ T44 w 46"/>
                  <a:gd name="T46" fmla="+- 0 1961 1906"/>
                  <a:gd name="T47" fmla="*/ 1961 h 67"/>
                  <a:gd name="T48" fmla="+- 0 16298 16252"/>
                  <a:gd name="T49" fmla="*/ T48 w 46"/>
                  <a:gd name="T50" fmla="+- 0 1956 1906"/>
                  <a:gd name="T51" fmla="*/ 1956 h 67"/>
                  <a:gd name="T52" fmla="+- 0 16293 16252"/>
                  <a:gd name="T53" fmla="*/ T52 w 46"/>
                  <a:gd name="T54" fmla="+- 0 1954 1906"/>
                  <a:gd name="T55" fmla="*/ 1954 h 67"/>
                  <a:gd name="T56" fmla="+- 0 16290 16252"/>
                  <a:gd name="T57" fmla="*/ T56 w 46"/>
                  <a:gd name="T58" fmla="+- 0 1951 1906"/>
                  <a:gd name="T59" fmla="*/ 1951 h 67"/>
                  <a:gd name="T60" fmla="+- 0 16286 16252"/>
                  <a:gd name="T61" fmla="*/ T60 w 46"/>
                  <a:gd name="T62" fmla="+- 0 1951 1906"/>
                  <a:gd name="T63" fmla="*/ 1951 h 67"/>
                  <a:gd name="T64" fmla="+- 0 16288 16252"/>
                  <a:gd name="T65" fmla="*/ T64 w 46"/>
                  <a:gd name="T66" fmla="+- 0 1927 1906"/>
                  <a:gd name="T67" fmla="*/ 1927 h 67"/>
                  <a:gd name="T68" fmla="+- 0 16286 16252"/>
                  <a:gd name="T69" fmla="*/ T68 w 46"/>
                  <a:gd name="T70" fmla="+- 0 1922 1906"/>
                  <a:gd name="T71" fmla="*/ 1922 h 67"/>
                  <a:gd name="T72" fmla="+- 0 16283 16252"/>
                  <a:gd name="T73" fmla="*/ T72 w 46"/>
                  <a:gd name="T74" fmla="+- 0 1920 1906"/>
                  <a:gd name="T75" fmla="*/ 1920 h 67"/>
                  <a:gd name="T76" fmla="+- 0 16278 16252"/>
                  <a:gd name="T77" fmla="*/ T76 w 46"/>
                  <a:gd name="T78" fmla="+- 0 1918 1906"/>
                  <a:gd name="T79" fmla="*/ 1918 h 67"/>
                  <a:gd name="T80" fmla="+- 0 16281 16252"/>
                  <a:gd name="T81" fmla="*/ T80 w 46"/>
                  <a:gd name="T82" fmla="+- 0 1913 1906"/>
                  <a:gd name="T83" fmla="*/ 1913 h 67"/>
                  <a:gd name="T84" fmla="+- 0 16278 16252"/>
                  <a:gd name="T85" fmla="*/ T84 w 46"/>
                  <a:gd name="T86" fmla="+- 0 1908 1906"/>
                  <a:gd name="T87" fmla="*/ 1908 h 67"/>
                  <a:gd name="T88" fmla="+- 0 16276 16252"/>
                  <a:gd name="T89" fmla="*/ T88 w 46"/>
                  <a:gd name="T90" fmla="+- 0 1906 1906"/>
                  <a:gd name="T91" fmla="*/ 1906 h 67"/>
                  <a:gd name="T92" fmla="+- 0 16271 16252"/>
                  <a:gd name="T93" fmla="*/ T92 w 46"/>
                  <a:gd name="T94" fmla="+- 0 1908 1906"/>
                  <a:gd name="T95" fmla="*/ 1908 h 67"/>
                  <a:gd name="T96" fmla="+- 0 16271 16252"/>
                  <a:gd name="T97" fmla="*/ T96 w 46"/>
                  <a:gd name="T98" fmla="+- 0 1913 1906"/>
                  <a:gd name="T99" fmla="*/ 1913 h 67"/>
                  <a:gd name="T100" fmla="+- 0 16274 16252"/>
                  <a:gd name="T101" fmla="*/ T100 w 46"/>
                  <a:gd name="T102" fmla="+- 0 1918 1906"/>
                  <a:gd name="T103" fmla="*/ 1918 h 67"/>
                  <a:gd name="T104" fmla="+- 0 16269 16252"/>
                  <a:gd name="T105" fmla="*/ T104 w 46"/>
                  <a:gd name="T106" fmla="+- 0 1920 1906"/>
                  <a:gd name="T107" fmla="*/ 1920 h 67"/>
                  <a:gd name="T108" fmla="+- 0 16266 16252"/>
                  <a:gd name="T109" fmla="*/ T108 w 46"/>
                  <a:gd name="T110" fmla="+- 0 1922 1906"/>
                  <a:gd name="T111" fmla="*/ 1922 h 67"/>
                  <a:gd name="T112" fmla="+- 0 16264 16252"/>
                  <a:gd name="T113" fmla="*/ T112 w 46"/>
                  <a:gd name="T114" fmla="+- 0 1927 1906"/>
                  <a:gd name="T115" fmla="*/ 1927 h 67"/>
                  <a:gd name="T116" fmla="+- 0 16262 16252"/>
                  <a:gd name="T117" fmla="*/ T116 w 46"/>
                  <a:gd name="T118" fmla="+- 0 1932 1906"/>
                  <a:gd name="T119" fmla="*/ 1932 h 67"/>
                  <a:gd name="T120" fmla="+- 0 16262 16252"/>
                  <a:gd name="T121" fmla="*/ T120 w 46"/>
                  <a:gd name="T122" fmla="+- 0 1946 1906"/>
                  <a:gd name="T123" fmla="*/ 1946 h 67"/>
                  <a:gd name="T124" fmla="+- 0 16264 16252"/>
                  <a:gd name="T125" fmla="*/ T124 w 46"/>
                  <a:gd name="T126" fmla="+- 0 1949 1906"/>
                  <a:gd name="T127" fmla="*/ 1949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</a:cxnLst>
                <a:rect l="0" t="0" r="r" b="b"/>
                <a:pathLst>
                  <a:path w="46" h="67">
                    <a:moveTo>
                      <a:pt x="12" y="45"/>
                    </a:moveTo>
                    <a:lnTo>
                      <a:pt x="10" y="45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2" y="50"/>
                    </a:lnTo>
                    <a:lnTo>
                      <a:pt x="0" y="52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2" y="62"/>
                    </a:lnTo>
                    <a:lnTo>
                      <a:pt x="5" y="62"/>
                    </a:lnTo>
                    <a:lnTo>
                      <a:pt x="5" y="64"/>
                    </a:lnTo>
                    <a:lnTo>
                      <a:pt x="7" y="64"/>
                    </a:lnTo>
                    <a:lnTo>
                      <a:pt x="10" y="64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34" y="67"/>
                    </a:lnTo>
                    <a:lnTo>
                      <a:pt x="36" y="64"/>
                    </a:lnTo>
                    <a:lnTo>
                      <a:pt x="38" y="64"/>
                    </a:lnTo>
                    <a:lnTo>
                      <a:pt x="41" y="64"/>
                    </a:lnTo>
                    <a:lnTo>
                      <a:pt x="43" y="62"/>
                    </a:lnTo>
                    <a:lnTo>
                      <a:pt x="46" y="60"/>
                    </a:lnTo>
                    <a:lnTo>
                      <a:pt x="46" y="57"/>
                    </a:lnTo>
                    <a:lnTo>
                      <a:pt x="46" y="55"/>
                    </a:lnTo>
                    <a:lnTo>
                      <a:pt x="46" y="52"/>
                    </a:lnTo>
                    <a:lnTo>
                      <a:pt x="46" y="50"/>
                    </a:lnTo>
                    <a:lnTo>
                      <a:pt x="43" y="50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8" y="45"/>
                    </a:lnTo>
                    <a:lnTo>
                      <a:pt x="36" y="45"/>
                    </a:lnTo>
                    <a:lnTo>
                      <a:pt x="34" y="45"/>
                    </a:lnTo>
                    <a:lnTo>
                      <a:pt x="36" y="43"/>
                    </a:lnTo>
                    <a:lnTo>
                      <a:pt x="36" y="21"/>
                    </a:lnTo>
                    <a:lnTo>
                      <a:pt x="34" y="19"/>
                    </a:lnTo>
                    <a:lnTo>
                      <a:pt x="34" y="16"/>
                    </a:lnTo>
                    <a:lnTo>
                      <a:pt x="31" y="16"/>
                    </a:lnTo>
                    <a:lnTo>
                      <a:pt x="31" y="14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6" y="9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7" y="14"/>
                    </a:lnTo>
                    <a:lnTo>
                      <a:pt x="14" y="14"/>
                    </a:lnTo>
                    <a:lnTo>
                      <a:pt x="14" y="16"/>
                    </a:lnTo>
                    <a:lnTo>
                      <a:pt x="12" y="19"/>
                    </a:lnTo>
                    <a:lnTo>
                      <a:pt x="12" y="21"/>
                    </a:lnTo>
                    <a:lnTo>
                      <a:pt x="12" y="24"/>
                    </a:lnTo>
                    <a:lnTo>
                      <a:pt x="10" y="26"/>
                    </a:lnTo>
                    <a:lnTo>
                      <a:pt x="10" y="28"/>
                    </a:lnTo>
                    <a:lnTo>
                      <a:pt x="10" y="40"/>
                    </a:lnTo>
                    <a:lnTo>
                      <a:pt x="12" y="40"/>
                    </a:lnTo>
                    <a:lnTo>
                      <a:pt x="12" y="43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37" name="Group 13069"/>
            <p:cNvGrpSpPr>
              <a:grpSpLocks/>
            </p:cNvGrpSpPr>
            <p:nvPr/>
          </p:nvGrpSpPr>
          <p:grpSpPr bwMode="auto">
            <a:xfrm>
              <a:off x="16276" y="1973"/>
              <a:ext cx="14" cy="14"/>
              <a:chOff x="16276" y="1973"/>
              <a:chExt cx="14" cy="14"/>
            </a:xfrm>
          </p:grpSpPr>
          <p:sp>
            <p:nvSpPr>
              <p:cNvPr id="19518" name="Freeform 13070"/>
              <p:cNvSpPr>
                <a:spLocks/>
              </p:cNvSpPr>
              <p:nvPr/>
            </p:nvSpPr>
            <p:spPr bwMode="auto">
              <a:xfrm>
                <a:off x="16276" y="1973"/>
                <a:ext cx="14" cy="14"/>
              </a:xfrm>
              <a:custGeom>
                <a:avLst/>
                <a:gdLst>
                  <a:gd name="T0" fmla="+- 0 16276 16276"/>
                  <a:gd name="T1" fmla="*/ T0 w 14"/>
                  <a:gd name="T2" fmla="+- 0 1973 1973"/>
                  <a:gd name="T3" fmla="*/ 1973 h 14"/>
                  <a:gd name="T4" fmla="+- 0 16276 16276"/>
                  <a:gd name="T5" fmla="*/ T4 w 14"/>
                  <a:gd name="T6" fmla="+- 0 1987 1973"/>
                  <a:gd name="T7" fmla="*/ 1987 h 14"/>
                  <a:gd name="T8" fmla="+- 0 16290 16276"/>
                  <a:gd name="T9" fmla="*/ T8 w 14"/>
                  <a:gd name="T10" fmla="+- 0 1987 1973"/>
                  <a:gd name="T11" fmla="*/ 1987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4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38" name="Group 13071"/>
            <p:cNvGrpSpPr>
              <a:grpSpLocks/>
            </p:cNvGrpSpPr>
            <p:nvPr/>
          </p:nvGrpSpPr>
          <p:grpSpPr bwMode="auto">
            <a:xfrm>
              <a:off x="16271" y="2510"/>
              <a:ext cx="46" cy="70"/>
              <a:chOff x="16271" y="2510"/>
              <a:chExt cx="46" cy="70"/>
            </a:xfrm>
          </p:grpSpPr>
          <p:sp>
            <p:nvSpPr>
              <p:cNvPr id="19517" name="Freeform 13072"/>
              <p:cNvSpPr>
                <a:spLocks/>
              </p:cNvSpPr>
              <p:nvPr/>
            </p:nvSpPr>
            <p:spPr bwMode="auto">
              <a:xfrm>
                <a:off x="16271" y="2510"/>
                <a:ext cx="46" cy="70"/>
              </a:xfrm>
              <a:custGeom>
                <a:avLst/>
                <a:gdLst>
                  <a:gd name="T0" fmla="+- 0 16281 16271"/>
                  <a:gd name="T1" fmla="*/ T0 w 46"/>
                  <a:gd name="T2" fmla="+- 0 2556 2510"/>
                  <a:gd name="T3" fmla="*/ 2556 h 70"/>
                  <a:gd name="T4" fmla="+- 0 16278 16271"/>
                  <a:gd name="T5" fmla="*/ T4 w 46"/>
                  <a:gd name="T6" fmla="+- 0 2558 2510"/>
                  <a:gd name="T7" fmla="*/ 2558 h 70"/>
                  <a:gd name="T8" fmla="+- 0 16276 16271"/>
                  <a:gd name="T9" fmla="*/ T8 w 46"/>
                  <a:gd name="T10" fmla="+- 0 2561 2510"/>
                  <a:gd name="T11" fmla="*/ 2561 h 70"/>
                  <a:gd name="T12" fmla="+- 0 16271 16271"/>
                  <a:gd name="T13" fmla="*/ T12 w 46"/>
                  <a:gd name="T14" fmla="+- 0 2563 2510"/>
                  <a:gd name="T15" fmla="*/ 2563 h 70"/>
                  <a:gd name="T16" fmla="+- 0 16271 16271"/>
                  <a:gd name="T17" fmla="*/ T16 w 46"/>
                  <a:gd name="T18" fmla="+- 0 2568 2510"/>
                  <a:gd name="T19" fmla="*/ 2568 h 70"/>
                  <a:gd name="T20" fmla="+- 0 16274 16271"/>
                  <a:gd name="T21" fmla="*/ T20 w 46"/>
                  <a:gd name="T22" fmla="+- 0 2573 2510"/>
                  <a:gd name="T23" fmla="*/ 2573 h 70"/>
                  <a:gd name="T24" fmla="+- 0 16278 16271"/>
                  <a:gd name="T25" fmla="*/ T24 w 46"/>
                  <a:gd name="T26" fmla="+- 0 2575 2510"/>
                  <a:gd name="T27" fmla="*/ 2575 h 70"/>
                  <a:gd name="T28" fmla="+- 0 16281 16271"/>
                  <a:gd name="T29" fmla="*/ T28 w 46"/>
                  <a:gd name="T30" fmla="+- 0 2578 2510"/>
                  <a:gd name="T31" fmla="*/ 2578 h 70"/>
                  <a:gd name="T32" fmla="+- 0 16286 16271"/>
                  <a:gd name="T33" fmla="*/ T32 w 46"/>
                  <a:gd name="T34" fmla="+- 0 2578 2510"/>
                  <a:gd name="T35" fmla="*/ 2578 h 70"/>
                  <a:gd name="T36" fmla="+- 0 16300 16271"/>
                  <a:gd name="T37" fmla="*/ T36 w 46"/>
                  <a:gd name="T38" fmla="+- 0 2580 2510"/>
                  <a:gd name="T39" fmla="*/ 2580 h 70"/>
                  <a:gd name="T40" fmla="+- 0 16305 16271"/>
                  <a:gd name="T41" fmla="*/ T40 w 46"/>
                  <a:gd name="T42" fmla="+- 0 2578 2510"/>
                  <a:gd name="T43" fmla="*/ 2578 h 70"/>
                  <a:gd name="T44" fmla="+- 0 16310 16271"/>
                  <a:gd name="T45" fmla="*/ T44 w 46"/>
                  <a:gd name="T46" fmla="+- 0 2578 2510"/>
                  <a:gd name="T47" fmla="*/ 2578 h 70"/>
                  <a:gd name="T48" fmla="+- 0 16312 16271"/>
                  <a:gd name="T49" fmla="*/ T48 w 46"/>
                  <a:gd name="T50" fmla="+- 0 2575 2510"/>
                  <a:gd name="T51" fmla="*/ 2575 h 70"/>
                  <a:gd name="T52" fmla="+- 0 16317 16271"/>
                  <a:gd name="T53" fmla="*/ T52 w 46"/>
                  <a:gd name="T54" fmla="+- 0 2570 2510"/>
                  <a:gd name="T55" fmla="*/ 2570 h 70"/>
                  <a:gd name="T56" fmla="+- 0 16317 16271"/>
                  <a:gd name="T57" fmla="*/ T56 w 46"/>
                  <a:gd name="T58" fmla="+- 0 2566 2510"/>
                  <a:gd name="T59" fmla="*/ 2566 h 70"/>
                  <a:gd name="T60" fmla="+- 0 16314 16271"/>
                  <a:gd name="T61" fmla="*/ T60 w 46"/>
                  <a:gd name="T62" fmla="+- 0 2561 2510"/>
                  <a:gd name="T63" fmla="*/ 2561 h 70"/>
                  <a:gd name="T64" fmla="+- 0 16312 16271"/>
                  <a:gd name="T65" fmla="*/ T64 w 46"/>
                  <a:gd name="T66" fmla="+- 0 2558 2510"/>
                  <a:gd name="T67" fmla="*/ 2558 h 70"/>
                  <a:gd name="T68" fmla="+- 0 16307 16271"/>
                  <a:gd name="T69" fmla="*/ T68 w 46"/>
                  <a:gd name="T70" fmla="+- 0 2556 2510"/>
                  <a:gd name="T71" fmla="*/ 2556 h 70"/>
                  <a:gd name="T72" fmla="+- 0 16307 16271"/>
                  <a:gd name="T73" fmla="*/ T72 w 46"/>
                  <a:gd name="T74" fmla="+- 0 2556 2510"/>
                  <a:gd name="T75" fmla="*/ 2556 h 70"/>
                  <a:gd name="T76" fmla="+- 0 16305 16271"/>
                  <a:gd name="T77" fmla="*/ T76 w 46"/>
                  <a:gd name="T78" fmla="+- 0 2534 2510"/>
                  <a:gd name="T79" fmla="*/ 2534 h 70"/>
                  <a:gd name="T80" fmla="+- 0 16305 16271"/>
                  <a:gd name="T81" fmla="*/ T80 w 46"/>
                  <a:gd name="T82" fmla="+- 0 2530 2510"/>
                  <a:gd name="T83" fmla="*/ 2530 h 70"/>
                  <a:gd name="T84" fmla="+- 0 16300 16271"/>
                  <a:gd name="T85" fmla="*/ T84 w 46"/>
                  <a:gd name="T86" fmla="+- 0 2525 2510"/>
                  <a:gd name="T87" fmla="*/ 2525 h 70"/>
                  <a:gd name="T88" fmla="+- 0 16298 16271"/>
                  <a:gd name="T89" fmla="*/ T88 w 46"/>
                  <a:gd name="T90" fmla="+- 0 2520 2510"/>
                  <a:gd name="T91" fmla="*/ 2520 h 70"/>
                  <a:gd name="T92" fmla="+- 0 16300 16271"/>
                  <a:gd name="T93" fmla="*/ T92 w 46"/>
                  <a:gd name="T94" fmla="+- 0 2515 2510"/>
                  <a:gd name="T95" fmla="*/ 2515 h 70"/>
                  <a:gd name="T96" fmla="+- 0 16298 16271"/>
                  <a:gd name="T97" fmla="*/ T96 w 46"/>
                  <a:gd name="T98" fmla="+- 0 2513 2510"/>
                  <a:gd name="T99" fmla="*/ 2513 h 70"/>
                  <a:gd name="T100" fmla="+- 0 16295 16271"/>
                  <a:gd name="T101" fmla="*/ T100 w 46"/>
                  <a:gd name="T102" fmla="+- 0 2510 2510"/>
                  <a:gd name="T103" fmla="*/ 2510 h 70"/>
                  <a:gd name="T104" fmla="+- 0 16290 16271"/>
                  <a:gd name="T105" fmla="*/ T104 w 46"/>
                  <a:gd name="T106" fmla="+- 0 2513 2510"/>
                  <a:gd name="T107" fmla="*/ 2513 h 70"/>
                  <a:gd name="T108" fmla="+- 0 16290 16271"/>
                  <a:gd name="T109" fmla="*/ T108 w 46"/>
                  <a:gd name="T110" fmla="+- 0 2518 2510"/>
                  <a:gd name="T111" fmla="*/ 2518 h 70"/>
                  <a:gd name="T112" fmla="+- 0 16290 16271"/>
                  <a:gd name="T113" fmla="*/ T112 w 46"/>
                  <a:gd name="T114" fmla="+- 0 2522 2510"/>
                  <a:gd name="T115" fmla="*/ 2522 h 70"/>
                  <a:gd name="T116" fmla="+- 0 16290 16271"/>
                  <a:gd name="T117" fmla="*/ T116 w 46"/>
                  <a:gd name="T118" fmla="+- 0 2522 2510"/>
                  <a:gd name="T119" fmla="*/ 2522 h 70"/>
                  <a:gd name="T120" fmla="+- 0 16288 16271"/>
                  <a:gd name="T121" fmla="*/ T120 w 46"/>
                  <a:gd name="T122" fmla="+- 0 2525 2510"/>
                  <a:gd name="T123" fmla="*/ 2525 h 70"/>
                  <a:gd name="T124" fmla="+- 0 16286 16271"/>
                  <a:gd name="T125" fmla="*/ T124 w 46"/>
                  <a:gd name="T126" fmla="+- 0 2530 2510"/>
                  <a:gd name="T127" fmla="*/ 2530 h 70"/>
                  <a:gd name="T128" fmla="+- 0 16283 16271"/>
                  <a:gd name="T129" fmla="*/ T128 w 46"/>
                  <a:gd name="T130" fmla="+- 0 2532 2510"/>
                  <a:gd name="T131" fmla="*/ 2532 h 70"/>
                  <a:gd name="T132" fmla="+- 0 16283 16271"/>
                  <a:gd name="T133" fmla="*/ T132 w 46"/>
                  <a:gd name="T134" fmla="+- 0 2537 2510"/>
                  <a:gd name="T135" fmla="*/ 2537 h 70"/>
                  <a:gd name="T136" fmla="+- 0 16281 16271"/>
                  <a:gd name="T137" fmla="*/ T136 w 46"/>
                  <a:gd name="T138" fmla="+- 0 2554 2510"/>
                  <a:gd name="T139" fmla="*/ 255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6" h="70">
                    <a:moveTo>
                      <a:pt x="12" y="46"/>
                    </a:moveTo>
                    <a:lnTo>
                      <a:pt x="10" y="46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3" y="63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7" y="68"/>
                    </a:lnTo>
                    <a:lnTo>
                      <a:pt x="10" y="68"/>
                    </a:lnTo>
                    <a:lnTo>
                      <a:pt x="12" y="68"/>
                    </a:lnTo>
                    <a:lnTo>
                      <a:pt x="15" y="68"/>
                    </a:lnTo>
                    <a:lnTo>
                      <a:pt x="17" y="70"/>
                    </a:lnTo>
                    <a:lnTo>
                      <a:pt x="29" y="70"/>
                    </a:lnTo>
                    <a:lnTo>
                      <a:pt x="31" y="68"/>
                    </a:lnTo>
                    <a:lnTo>
                      <a:pt x="34" y="68"/>
                    </a:lnTo>
                    <a:lnTo>
                      <a:pt x="36" y="68"/>
                    </a:lnTo>
                    <a:lnTo>
                      <a:pt x="39" y="68"/>
                    </a:lnTo>
                    <a:lnTo>
                      <a:pt x="39" y="65"/>
                    </a:lnTo>
                    <a:lnTo>
                      <a:pt x="41" y="65"/>
                    </a:lnTo>
                    <a:lnTo>
                      <a:pt x="43" y="63"/>
                    </a:lnTo>
                    <a:lnTo>
                      <a:pt x="46" y="60"/>
                    </a:lnTo>
                    <a:lnTo>
                      <a:pt x="46" y="58"/>
                    </a:lnTo>
                    <a:lnTo>
                      <a:pt x="46" y="56"/>
                    </a:lnTo>
                    <a:lnTo>
                      <a:pt x="46" y="53"/>
                    </a:lnTo>
                    <a:lnTo>
                      <a:pt x="43" y="51"/>
                    </a:lnTo>
                    <a:lnTo>
                      <a:pt x="41" y="51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6"/>
                    </a:lnTo>
                    <a:lnTo>
                      <a:pt x="34" y="46"/>
                    </a:lnTo>
                    <a:lnTo>
                      <a:pt x="36" y="46"/>
                    </a:lnTo>
                    <a:lnTo>
                      <a:pt x="36" y="24"/>
                    </a:lnTo>
                    <a:lnTo>
                      <a:pt x="34" y="24"/>
                    </a:lnTo>
                    <a:lnTo>
                      <a:pt x="34" y="22"/>
                    </a:lnTo>
                    <a:lnTo>
                      <a:pt x="34" y="20"/>
                    </a:lnTo>
                    <a:lnTo>
                      <a:pt x="31" y="17"/>
                    </a:lnTo>
                    <a:lnTo>
                      <a:pt x="29" y="15"/>
                    </a:lnTo>
                    <a:lnTo>
                      <a:pt x="27" y="12"/>
                    </a:lnTo>
                    <a:lnTo>
                      <a:pt x="27" y="10"/>
                    </a:lnTo>
                    <a:lnTo>
                      <a:pt x="29" y="8"/>
                    </a:lnTo>
                    <a:lnTo>
                      <a:pt x="29" y="5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5" y="20"/>
                    </a:lnTo>
                    <a:lnTo>
                      <a:pt x="12" y="20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0" y="27"/>
                    </a:lnTo>
                    <a:lnTo>
                      <a:pt x="10" y="44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39" name="Group 13073"/>
            <p:cNvGrpSpPr>
              <a:grpSpLocks/>
            </p:cNvGrpSpPr>
            <p:nvPr/>
          </p:nvGrpSpPr>
          <p:grpSpPr bwMode="auto">
            <a:xfrm>
              <a:off x="16295" y="2580"/>
              <a:ext cx="14" cy="12"/>
              <a:chOff x="16295" y="2580"/>
              <a:chExt cx="14" cy="12"/>
            </a:xfrm>
          </p:grpSpPr>
          <p:sp>
            <p:nvSpPr>
              <p:cNvPr id="19516" name="Freeform 13074"/>
              <p:cNvSpPr>
                <a:spLocks/>
              </p:cNvSpPr>
              <p:nvPr/>
            </p:nvSpPr>
            <p:spPr bwMode="auto">
              <a:xfrm>
                <a:off x="16295" y="2580"/>
                <a:ext cx="14" cy="12"/>
              </a:xfrm>
              <a:custGeom>
                <a:avLst/>
                <a:gdLst>
                  <a:gd name="T0" fmla="+- 0 16295 16295"/>
                  <a:gd name="T1" fmla="*/ T0 w 14"/>
                  <a:gd name="T2" fmla="+- 0 2580 2580"/>
                  <a:gd name="T3" fmla="*/ 2580 h 12"/>
                  <a:gd name="T4" fmla="+- 0 16295 16295"/>
                  <a:gd name="T5" fmla="*/ T4 w 14"/>
                  <a:gd name="T6" fmla="+- 0 2592 2580"/>
                  <a:gd name="T7" fmla="*/ 2592 h 12"/>
                  <a:gd name="T8" fmla="+- 0 16310 16295"/>
                  <a:gd name="T9" fmla="*/ T8 w 14"/>
                  <a:gd name="T10" fmla="+- 0 2592 2580"/>
                  <a:gd name="T11" fmla="*/ 2592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5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40" name="Group 13075"/>
            <p:cNvGrpSpPr>
              <a:grpSpLocks/>
            </p:cNvGrpSpPr>
            <p:nvPr/>
          </p:nvGrpSpPr>
          <p:grpSpPr bwMode="auto">
            <a:xfrm>
              <a:off x="16103" y="2748"/>
              <a:ext cx="48" cy="67"/>
              <a:chOff x="16103" y="2748"/>
              <a:chExt cx="48" cy="67"/>
            </a:xfrm>
          </p:grpSpPr>
          <p:sp>
            <p:nvSpPr>
              <p:cNvPr id="19515" name="Freeform 13076"/>
              <p:cNvSpPr>
                <a:spLocks/>
              </p:cNvSpPr>
              <p:nvPr/>
            </p:nvSpPr>
            <p:spPr bwMode="auto">
              <a:xfrm>
                <a:off x="16103" y="2748"/>
                <a:ext cx="48" cy="67"/>
              </a:xfrm>
              <a:custGeom>
                <a:avLst/>
                <a:gdLst>
                  <a:gd name="T0" fmla="+- 0 16115 16103"/>
                  <a:gd name="T1" fmla="*/ T0 w 48"/>
                  <a:gd name="T2" fmla="+- 0 2794 2748"/>
                  <a:gd name="T3" fmla="*/ 2794 h 67"/>
                  <a:gd name="T4" fmla="+- 0 16118 16103"/>
                  <a:gd name="T5" fmla="*/ T4 w 48"/>
                  <a:gd name="T6" fmla="+- 0 2767 2748"/>
                  <a:gd name="T7" fmla="*/ 2767 h 67"/>
                  <a:gd name="T8" fmla="+- 0 16120 16103"/>
                  <a:gd name="T9" fmla="*/ T8 w 48"/>
                  <a:gd name="T10" fmla="+- 0 2762 2748"/>
                  <a:gd name="T11" fmla="*/ 2762 h 67"/>
                  <a:gd name="T12" fmla="+- 0 16122 16103"/>
                  <a:gd name="T13" fmla="*/ T12 w 48"/>
                  <a:gd name="T14" fmla="+- 0 2760 2748"/>
                  <a:gd name="T15" fmla="*/ 2760 h 67"/>
                  <a:gd name="T16" fmla="+- 0 16125 16103"/>
                  <a:gd name="T17" fmla="*/ T16 w 48"/>
                  <a:gd name="T18" fmla="+- 0 2758 2748"/>
                  <a:gd name="T19" fmla="*/ 2758 h 67"/>
                  <a:gd name="T20" fmla="+- 0 16122 16103"/>
                  <a:gd name="T21" fmla="*/ T20 w 48"/>
                  <a:gd name="T22" fmla="+- 0 2755 2748"/>
                  <a:gd name="T23" fmla="*/ 2755 h 67"/>
                  <a:gd name="T24" fmla="+- 0 16122 16103"/>
                  <a:gd name="T25" fmla="*/ T24 w 48"/>
                  <a:gd name="T26" fmla="+- 0 2750 2748"/>
                  <a:gd name="T27" fmla="*/ 2750 h 67"/>
                  <a:gd name="T28" fmla="+- 0 16125 16103"/>
                  <a:gd name="T29" fmla="*/ T28 w 48"/>
                  <a:gd name="T30" fmla="+- 0 2748 2748"/>
                  <a:gd name="T31" fmla="*/ 2748 h 67"/>
                  <a:gd name="T32" fmla="+- 0 16130 16103"/>
                  <a:gd name="T33" fmla="*/ T32 w 48"/>
                  <a:gd name="T34" fmla="+- 0 2748 2748"/>
                  <a:gd name="T35" fmla="*/ 2748 h 67"/>
                  <a:gd name="T36" fmla="+- 0 16132 16103"/>
                  <a:gd name="T37" fmla="*/ T36 w 48"/>
                  <a:gd name="T38" fmla="+- 0 2753 2748"/>
                  <a:gd name="T39" fmla="*/ 2753 h 67"/>
                  <a:gd name="T40" fmla="+- 0 16132 16103"/>
                  <a:gd name="T41" fmla="*/ T40 w 48"/>
                  <a:gd name="T42" fmla="+- 0 2758 2748"/>
                  <a:gd name="T43" fmla="*/ 2758 h 67"/>
                  <a:gd name="T44" fmla="+- 0 16132 16103"/>
                  <a:gd name="T45" fmla="*/ T44 w 48"/>
                  <a:gd name="T46" fmla="+- 0 2760 2748"/>
                  <a:gd name="T47" fmla="*/ 2760 h 67"/>
                  <a:gd name="T48" fmla="+- 0 16137 16103"/>
                  <a:gd name="T49" fmla="*/ T48 w 48"/>
                  <a:gd name="T50" fmla="+- 0 2765 2748"/>
                  <a:gd name="T51" fmla="*/ 2765 h 67"/>
                  <a:gd name="T52" fmla="+- 0 16139 16103"/>
                  <a:gd name="T53" fmla="*/ T52 w 48"/>
                  <a:gd name="T54" fmla="+- 0 2770 2748"/>
                  <a:gd name="T55" fmla="*/ 2770 h 67"/>
                  <a:gd name="T56" fmla="+- 0 16139 16103"/>
                  <a:gd name="T57" fmla="*/ T56 w 48"/>
                  <a:gd name="T58" fmla="+- 0 2774 2748"/>
                  <a:gd name="T59" fmla="*/ 2774 h 67"/>
                  <a:gd name="T60" fmla="+- 0 16142 16103"/>
                  <a:gd name="T61" fmla="*/ T60 w 48"/>
                  <a:gd name="T62" fmla="+- 0 2779 2748"/>
                  <a:gd name="T63" fmla="*/ 2779 h 67"/>
                  <a:gd name="T64" fmla="+- 0 16142 16103"/>
                  <a:gd name="T65" fmla="*/ T64 w 48"/>
                  <a:gd name="T66" fmla="+- 0 2784 2748"/>
                  <a:gd name="T67" fmla="*/ 2784 h 67"/>
                  <a:gd name="T68" fmla="+- 0 16139 16103"/>
                  <a:gd name="T69" fmla="*/ T68 w 48"/>
                  <a:gd name="T70" fmla="+- 0 2789 2748"/>
                  <a:gd name="T71" fmla="*/ 2789 h 67"/>
                  <a:gd name="T72" fmla="+- 0 16139 16103"/>
                  <a:gd name="T73" fmla="*/ T72 w 48"/>
                  <a:gd name="T74" fmla="+- 0 2794 2748"/>
                  <a:gd name="T75" fmla="*/ 2794 h 67"/>
                  <a:gd name="T76" fmla="+- 0 16144 16103"/>
                  <a:gd name="T77" fmla="*/ T76 w 48"/>
                  <a:gd name="T78" fmla="+- 0 2796 2748"/>
                  <a:gd name="T79" fmla="*/ 2796 h 67"/>
                  <a:gd name="T80" fmla="+- 0 16146 16103"/>
                  <a:gd name="T81" fmla="*/ T80 w 48"/>
                  <a:gd name="T82" fmla="+- 0 2798 2748"/>
                  <a:gd name="T83" fmla="*/ 2798 h 67"/>
                  <a:gd name="T84" fmla="+- 0 16149 16103"/>
                  <a:gd name="T85" fmla="*/ T84 w 48"/>
                  <a:gd name="T86" fmla="+- 0 2801 2748"/>
                  <a:gd name="T87" fmla="*/ 2801 h 67"/>
                  <a:gd name="T88" fmla="+- 0 16151 16103"/>
                  <a:gd name="T89" fmla="*/ T88 w 48"/>
                  <a:gd name="T90" fmla="+- 0 2803 2748"/>
                  <a:gd name="T91" fmla="*/ 2803 h 67"/>
                  <a:gd name="T92" fmla="+- 0 16149 16103"/>
                  <a:gd name="T93" fmla="*/ T92 w 48"/>
                  <a:gd name="T94" fmla="+- 0 2808 2748"/>
                  <a:gd name="T95" fmla="*/ 2808 h 67"/>
                  <a:gd name="T96" fmla="+- 0 16146 16103"/>
                  <a:gd name="T97" fmla="*/ T96 w 48"/>
                  <a:gd name="T98" fmla="+- 0 2810 2748"/>
                  <a:gd name="T99" fmla="*/ 2810 h 67"/>
                  <a:gd name="T100" fmla="+- 0 16142 16103"/>
                  <a:gd name="T101" fmla="*/ T100 w 48"/>
                  <a:gd name="T102" fmla="+- 0 2813 2748"/>
                  <a:gd name="T103" fmla="*/ 2813 h 67"/>
                  <a:gd name="T104" fmla="+- 0 16139 16103"/>
                  <a:gd name="T105" fmla="*/ T104 w 48"/>
                  <a:gd name="T106" fmla="+- 0 2815 2748"/>
                  <a:gd name="T107" fmla="*/ 2815 h 67"/>
                  <a:gd name="T108" fmla="+- 0 16113 16103"/>
                  <a:gd name="T109" fmla="*/ T108 w 48"/>
                  <a:gd name="T110" fmla="+- 0 2813 2748"/>
                  <a:gd name="T111" fmla="*/ 2813 h 67"/>
                  <a:gd name="T112" fmla="+- 0 16108 16103"/>
                  <a:gd name="T113" fmla="*/ T112 w 48"/>
                  <a:gd name="T114" fmla="+- 0 2810 2748"/>
                  <a:gd name="T115" fmla="*/ 2810 h 67"/>
                  <a:gd name="T116" fmla="+- 0 16106 16103"/>
                  <a:gd name="T117" fmla="*/ T116 w 48"/>
                  <a:gd name="T118" fmla="+- 0 2808 2748"/>
                  <a:gd name="T119" fmla="*/ 2808 h 67"/>
                  <a:gd name="T120" fmla="+- 0 16103 16103"/>
                  <a:gd name="T121" fmla="*/ T120 w 48"/>
                  <a:gd name="T122" fmla="+- 0 2803 2748"/>
                  <a:gd name="T123" fmla="*/ 2803 h 67"/>
                  <a:gd name="T124" fmla="+- 0 16106 16103"/>
                  <a:gd name="T125" fmla="*/ T124 w 48"/>
                  <a:gd name="T126" fmla="+- 0 2801 2748"/>
                  <a:gd name="T127" fmla="*/ 2801 h 67"/>
                  <a:gd name="T128" fmla="+- 0 16108 16103"/>
                  <a:gd name="T129" fmla="*/ T128 w 48"/>
                  <a:gd name="T130" fmla="+- 0 2798 2748"/>
                  <a:gd name="T131" fmla="*/ 2798 h 67"/>
                  <a:gd name="T132" fmla="+- 0 16110 16103"/>
                  <a:gd name="T133" fmla="*/ T132 w 48"/>
                  <a:gd name="T134" fmla="+- 0 2796 2748"/>
                  <a:gd name="T135" fmla="*/ 2796 h 67"/>
                  <a:gd name="T136" fmla="+- 0 16115 16103"/>
                  <a:gd name="T137" fmla="*/ T136 w 48"/>
                  <a:gd name="T138" fmla="+- 0 2794 2748"/>
                  <a:gd name="T139" fmla="*/ 2794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8" h="67">
                    <a:moveTo>
                      <a:pt x="12" y="46"/>
                    </a:moveTo>
                    <a:lnTo>
                      <a:pt x="12" y="46"/>
                    </a:lnTo>
                    <a:lnTo>
                      <a:pt x="12" y="22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10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31" y="14"/>
                    </a:lnTo>
                    <a:lnTo>
                      <a:pt x="34" y="17"/>
                    </a:lnTo>
                    <a:lnTo>
                      <a:pt x="34" y="19"/>
                    </a:lnTo>
                    <a:lnTo>
                      <a:pt x="36" y="22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9" y="29"/>
                    </a:lnTo>
                    <a:lnTo>
                      <a:pt x="39" y="31"/>
                    </a:lnTo>
                    <a:lnTo>
                      <a:pt x="39" y="34"/>
                    </a:lnTo>
                    <a:lnTo>
                      <a:pt x="39" y="36"/>
                    </a:lnTo>
                    <a:lnTo>
                      <a:pt x="39" y="38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6"/>
                    </a:lnTo>
                    <a:lnTo>
                      <a:pt x="39" y="46"/>
                    </a:lnTo>
                    <a:lnTo>
                      <a:pt x="41" y="48"/>
                    </a:lnTo>
                    <a:lnTo>
                      <a:pt x="43" y="48"/>
                    </a:lnTo>
                    <a:lnTo>
                      <a:pt x="43" y="50"/>
                    </a:lnTo>
                    <a:lnTo>
                      <a:pt x="46" y="50"/>
                    </a:lnTo>
                    <a:lnTo>
                      <a:pt x="46" y="53"/>
                    </a:lnTo>
                    <a:lnTo>
                      <a:pt x="48" y="53"/>
                    </a:lnTo>
                    <a:lnTo>
                      <a:pt x="48" y="55"/>
                    </a:lnTo>
                    <a:lnTo>
                      <a:pt x="48" y="58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3" y="62"/>
                    </a:lnTo>
                    <a:lnTo>
                      <a:pt x="41" y="65"/>
                    </a:lnTo>
                    <a:lnTo>
                      <a:pt x="39" y="65"/>
                    </a:lnTo>
                    <a:lnTo>
                      <a:pt x="39" y="67"/>
                    </a:lnTo>
                    <a:lnTo>
                      <a:pt x="36" y="67"/>
                    </a:lnTo>
                    <a:lnTo>
                      <a:pt x="10" y="67"/>
                    </a:lnTo>
                    <a:lnTo>
                      <a:pt x="10" y="65"/>
                    </a:lnTo>
                    <a:lnTo>
                      <a:pt x="7" y="65"/>
                    </a:lnTo>
                    <a:lnTo>
                      <a:pt x="5" y="62"/>
                    </a:lnTo>
                    <a:lnTo>
                      <a:pt x="3" y="62"/>
                    </a:lnTo>
                    <a:lnTo>
                      <a:pt x="3" y="60"/>
                    </a:lnTo>
                    <a:lnTo>
                      <a:pt x="0" y="58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3" y="53"/>
                    </a:lnTo>
                    <a:lnTo>
                      <a:pt x="3" y="50"/>
                    </a:lnTo>
                    <a:lnTo>
                      <a:pt x="5" y="50"/>
                    </a:lnTo>
                    <a:lnTo>
                      <a:pt x="5" y="48"/>
                    </a:lnTo>
                    <a:lnTo>
                      <a:pt x="7" y="48"/>
                    </a:lnTo>
                    <a:lnTo>
                      <a:pt x="10" y="46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41" name="Group 13077"/>
            <p:cNvGrpSpPr>
              <a:grpSpLocks/>
            </p:cNvGrpSpPr>
            <p:nvPr/>
          </p:nvGrpSpPr>
          <p:grpSpPr bwMode="auto">
            <a:xfrm>
              <a:off x="16127" y="2815"/>
              <a:ext cx="17" cy="14"/>
              <a:chOff x="16127" y="2815"/>
              <a:chExt cx="17" cy="14"/>
            </a:xfrm>
          </p:grpSpPr>
          <p:sp>
            <p:nvSpPr>
              <p:cNvPr id="19514" name="Freeform 13078"/>
              <p:cNvSpPr>
                <a:spLocks/>
              </p:cNvSpPr>
              <p:nvPr/>
            </p:nvSpPr>
            <p:spPr bwMode="auto">
              <a:xfrm>
                <a:off x="16127" y="2815"/>
                <a:ext cx="17" cy="14"/>
              </a:xfrm>
              <a:custGeom>
                <a:avLst/>
                <a:gdLst>
                  <a:gd name="T0" fmla="+- 0 16127 16127"/>
                  <a:gd name="T1" fmla="*/ T0 w 17"/>
                  <a:gd name="T2" fmla="+- 0 2815 2815"/>
                  <a:gd name="T3" fmla="*/ 2815 h 14"/>
                  <a:gd name="T4" fmla="+- 0 16127 16127"/>
                  <a:gd name="T5" fmla="*/ T4 w 17"/>
                  <a:gd name="T6" fmla="+- 0 2830 2815"/>
                  <a:gd name="T7" fmla="*/ 2830 h 14"/>
                  <a:gd name="T8" fmla="+- 0 16144 16127"/>
                  <a:gd name="T9" fmla="*/ T8 w 17"/>
                  <a:gd name="T10" fmla="+- 0 2830 2815"/>
                  <a:gd name="T11" fmla="*/ 2830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42" name="Group 13079"/>
            <p:cNvGrpSpPr>
              <a:grpSpLocks/>
            </p:cNvGrpSpPr>
            <p:nvPr/>
          </p:nvGrpSpPr>
          <p:grpSpPr bwMode="auto">
            <a:xfrm>
              <a:off x="15954" y="3005"/>
              <a:ext cx="48" cy="22"/>
              <a:chOff x="15954" y="3005"/>
              <a:chExt cx="48" cy="22"/>
            </a:xfrm>
          </p:grpSpPr>
          <p:sp>
            <p:nvSpPr>
              <p:cNvPr id="19513" name="Freeform 13080"/>
              <p:cNvSpPr>
                <a:spLocks/>
              </p:cNvSpPr>
              <p:nvPr/>
            </p:nvSpPr>
            <p:spPr bwMode="auto">
              <a:xfrm>
                <a:off x="15954" y="3005"/>
                <a:ext cx="48" cy="22"/>
              </a:xfrm>
              <a:custGeom>
                <a:avLst/>
                <a:gdLst>
                  <a:gd name="T0" fmla="+- 0 15966 15954"/>
                  <a:gd name="T1" fmla="*/ T0 w 48"/>
                  <a:gd name="T2" fmla="+- 0 3005 3005"/>
                  <a:gd name="T3" fmla="*/ 3005 h 22"/>
                  <a:gd name="T4" fmla="+- 0 15964 15954"/>
                  <a:gd name="T5" fmla="*/ T4 w 48"/>
                  <a:gd name="T6" fmla="+- 0 3005 3005"/>
                  <a:gd name="T7" fmla="*/ 3005 h 22"/>
                  <a:gd name="T8" fmla="+- 0 15962 15954"/>
                  <a:gd name="T9" fmla="*/ T8 w 48"/>
                  <a:gd name="T10" fmla="+- 0 3007 3005"/>
                  <a:gd name="T11" fmla="*/ 3007 h 22"/>
                  <a:gd name="T12" fmla="+- 0 15959 15954"/>
                  <a:gd name="T13" fmla="*/ T12 w 48"/>
                  <a:gd name="T14" fmla="+- 0 3007 3005"/>
                  <a:gd name="T15" fmla="*/ 3007 h 22"/>
                  <a:gd name="T16" fmla="+- 0 15957 15954"/>
                  <a:gd name="T17" fmla="*/ T16 w 48"/>
                  <a:gd name="T18" fmla="+- 0 3007 3005"/>
                  <a:gd name="T19" fmla="*/ 3007 h 22"/>
                  <a:gd name="T20" fmla="+- 0 15957 15954"/>
                  <a:gd name="T21" fmla="*/ T20 w 48"/>
                  <a:gd name="T22" fmla="+- 0 3010 3005"/>
                  <a:gd name="T23" fmla="*/ 3010 h 22"/>
                  <a:gd name="T24" fmla="+- 0 15954 15954"/>
                  <a:gd name="T25" fmla="*/ T24 w 48"/>
                  <a:gd name="T26" fmla="+- 0 3012 3005"/>
                  <a:gd name="T27" fmla="*/ 3012 h 22"/>
                  <a:gd name="T28" fmla="+- 0 15954 15954"/>
                  <a:gd name="T29" fmla="*/ T28 w 48"/>
                  <a:gd name="T30" fmla="+- 0 3014 3005"/>
                  <a:gd name="T31" fmla="*/ 3014 h 22"/>
                  <a:gd name="T32" fmla="+- 0 15954 15954"/>
                  <a:gd name="T33" fmla="*/ T32 w 48"/>
                  <a:gd name="T34" fmla="+- 0 3017 3005"/>
                  <a:gd name="T35" fmla="*/ 3017 h 22"/>
                  <a:gd name="T36" fmla="+- 0 15954 15954"/>
                  <a:gd name="T37" fmla="*/ T36 w 48"/>
                  <a:gd name="T38" fmla="+- 0 3019 3005"/>
                  <a:gd name="T39" fmla="*/ 3019 h 22"/>
                  <a:gd name="T40" fmla="+- 0 15957 15954"/>
                  <a:gd name="T41" fmla="*/ T40 w 48"/>
                  <a:gd name="T42" fmla="+- 0 3019 3005"/>
                  <a:gd name="T43" fmla="*/ 3019 h 22"/>
                  <a:gd name="T44" fmla="+- 0 15957 15954"/>
                  <a:gd name="T45" fmla="*/ T44 w 48"/>
                  <a:gd name="T46" fmla="+- 0 3022 3005"/>
                  <a:gd name="T47" fmla="*/ 3022 h 22"/>
                  <a:gd name="T48" fmla="+- 0 15959 15954"/>
                  <a:gd name="T49" fmla="*/ T48 w 48"/>
                  <a:gd name="T50" fmla="+- 0 3022 3005"/>
                  <a:gd name="T51" fmla="*/ 3022 h 22"/>
                  <a:gd name="T52" fmla="+- 0 15962 15954"/>
                  <a:gd name="T53" fmla="*/ T52 w 48"/>
                  <a:gd name="T54" fmla="+- 0 3024 3005"/>
                  <a:gd name="T55" fmla="*/ 3024 h 22"/>
                  <a:gd name="T56" fmla="+- 0 15964 15954"/>
                  <a:gd name="T57" fmla="*/ T56 w 48"/>
                  <a:gd name="T58" fmla="+- 0 3024 3005"/>
                  <a:gd name="T59" fmla="*/ 3024 h 22"/>
                  <a:gd name="T60" fmla="+- 0 15966 15954"/>
                  <a:gd name="T61" fmla="*/ T60 w 48"/>
                  <a:gd name="T62" fmla="+- 0 3026 3005"/>
                  <a:gd name="T63" fmla="*/ 3026 h 22"/>
                  <a:gd name="T64" fmla="+- 0 15969 15954"/>
                  <a:gd name="T65" fmla="*/ T64 w 48"/>
                  <a:gd name="T66" fmla="+- 0 3026 3005"/>
                  <a:gd name="T67" fmla="*/ 3026 h 22"/>
                  <a:gd name="T68" fmla="+- 0 15990 15954"/>
                  <a:gd name="T69" fmla="*/ T68 w 48"/>
                  <a:gd name="T70" fmla="+- 0 3026 3005"/>
                  <a:gd name="T71" fmla="*/ 3026 h 22"/>
                  <a:gd name="T72" fmla="+- 0 15990 15954"/>
                  <a:gd name="T73" fmla="*/ T72 w 48"/>
                  <a:gd name="T74" fmla="+- 0 3024 3005"/>
                  <a:gd name="T75" fmla="*/ 3024 h 22"/>
                  <a:gd name="T76" fmla="+- 0 15993 15954"/>
                  <a:gd name="T77" fmla="*/ T76 w 48"/>
                  <a:gd name="T78" fmla="+- 0 3024 3005"/>
                  <a:gd name="T79" fmla="*/ 3024 h 22"/>
                  <a:gd name="T80" fmla="+- 0 15995 15954"/>
                  <a:gd name="T81" fmla="*/ T80 w 48"/>
                  <a:gd name="T82" fmla="+- 0 3024 3005"/>
                  <a:gd name="T83" fmla="*/ 3024 h 22"/>
                  <a:gd name="T84" fmla="+- 0 15995 15954"/>
                  <a:gd name="T85" fmla="*/ T84 w 48"/>
                  <a:gd name="T86" fmla="+- 0 3022 3005"/>
                  <a:gd name="T87" fmla="*/ 3022 h 22"/>
                  <a:gd name="T88" fmla="+- 0 15998 15954"/>
                  <a:gd name="T89" fmla="*/ T88 w 48"/>
                  <a:gd name="T90" fmla="+- 0 3022 3005"/>
                  <a:gd name="T91" fmla="*/ 3022 h 22"/>
                  <a:gd name="T92" fmla="+- 0 16000 15954"/>
                  <a:gd name="T93" fmla="*/ T92 w 48"/>
                  <a:gd name="T94" fmla="+- 0 3019 3005"/>
                  <a:gd name="T95" fmla="*/ 3019 h 22"/>
                  <a:gd name="T96" fmla="+- 0 16000 15954"/>
                  <a:gd name="T97" fmla="*/ T96 w 48"/>
                  <a:gd name="T98" fmla="+- 0 3017 3005"/>
                  <a:gd name="T99" fmla="*/ 3017 h 22"/>
                  <a:gd name="T100" fmla="+- 0 16002 15954"/>
                  <a:gd name="T101" fmla="*/ T100 w 48"/>
                  <a:gd name="T102" fmla="+- 0 3017 3005"/>
                  <a:gd name="T103" fmla="*/ 3017 h 22"/>
                  <a:gd name="T104" fmla="+- 0 16002 15954"/>
                  <a:gd name="T105" fmla="*/ T104 w 48"/>
                  <a:gd name="T106" fmla="+- 0 3014 3005"/>
                  <a:gd name="T107" fmla="*/ 3014 h 22"/>
                  <a:gd name="T108" fmla="+- 0 16002 15954"/>
                  <a:gd name="T109" fmla="*/ T108 w 48"/>
                  <a:gd name="T110" fmla="+- 0 3012 3005"/>
                  <a:gd name="T111" fmla="*/ 3012 h 22"/>
                  <a:gd name="T112" fmla="+- 0 16000 15954"/>
                  <a:gd name="T113" fmla="*/ T112 w 48"/>
                  <a:gd name="T114" fmla="+- 0 3012 3005"/>
                  <a:gd name="T115" fmla="*/ 3012 h 22"/>
                  <a:gd name="T116" fmla="+- 0 16000 15954"/>
                  <a:gd name="T117" fmla="*/ T116 w 48"/>
                  <a:gd name="T118" fmla="+- 0 3010 3005"/>
                  <a:gd name="T119" fmla="*/ 3010 h 22"/>
                  <a:gd name="T120" fmla="+- 0 15998 15954"/>
                  <a:gd name="T121" fmla="*/ T120 w 48"/>
                  <a:gd name="T122" fmla="+- 0 3010 3005"/>
                  <a:gd name="T123" fmla="*/ 3010 h 22"/>
                  <a:gd name="T124" fmla="+- 0 15998 15954"/>
                  <a:gd name="T125" fmla="*/ T124 w 48"/>
                  <a:gd name="T126" fmla="+- 0 3007 3005"/>
                  <a:gd name="T127" fmla="*/ 3007 h 22"/>
                  <a:gd name="T128" fmla="+- 0 15995 15954"/>
                  <a:gd name="T129" fmla="*/ T128 w 48"/>
                  <a:gd name="T130" fmla="+- 0 3007 3005"/>
                  <a:gd name="T131" fmla="*/ 3007 h 22"/>
                  <a:gd name="T132" fmla="+- 0 15993 15954"/>
                  <a:gd name="T133" fmla="*/ T132 w 48"/>
                  <a:gd name="T134" fmla="+- 0 3007 3005"/>
                  <a:gd name="T135" fmla="*/ 3007 h 22"/>
                  <a:gd name="T136" fmla="+- 0 15993 15954"/>
                  <a:gd name="T137" fmla="*/ T136 w 48"/>
                  <a:gd name="T138" fmla="+- 0 3005 3005"/>
                  <a:gd name="T139" fmla="*/ 3005 h 22"/>
                  <a:gd name="T140" fmla="+- 0 15990 15954"/>
                  <a:gd name="T141" fmla="*/ T140 w 48"/>
                  <a:gd name="T142" fmla="+- 0 3005 3005"/>
                  <a:gd name="T143" fmla="*/ 3005 h 22"/>
                  <a:gd name="T144" fmla="+- 0 15988 15954"/>
                  <a:gd name="T145" fmla="*/ T144 w 48"/>
                  <a:gd name="T146" fmla="+- 0 3005 3005"/>
                  <a:gd name="T147" fmla="*/ 3005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8" h="22">
                    <a:moveTo>
                      <a:pt x="12" y="0"/>
                    </a:moveTo>
                    <a:lnTo>
                      <a:pt x="10" y="0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2" y="21"/>
                    </a:lnTo>
                    <a:lnTo>
                      <a:pt x="15" y="21"/>
                    </a:lnTo>
                    <a:lnTo>
                      <a:pt x="36" y="21"/>
                    </a:lnTo>
                    <a:lnTo>
                      <a:pt x="36" y="19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41" y="17"/>
                    </a:lnTo>
                    <a:lnTo>
                      <a:pt x="44" y="17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8" y="9"/>
                    </a:lnTo>
                    <a:lnTo>
                      <a:pt x="48" y="7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4" y="5"/>
                    </a:lnTo>
                    <a:lnTo>
                      <a:pt x="44" y="2"/>
                    </a:lnTo>
                    <a:lnTo>
                      <a:pt x="41" y="2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43" name="Group 13081"/>
            <p:cNvGrpSpPr>
              <a:grpSpLocks/>
            </p:cNvGrpSpPr>
            <p:nvPr/>
          </p:nvGrpSpPr>
          <p:grpSpPr bwMode="auto">
            <a:xfrm>
              <a:off x="15964" y="2959"/>
              <a:ext cx="26" cy="46"/>
              <a:chOff x="15964" y="2959"/>
              <a:chExt cx="26" cy="46"/>
            </a:xfrm>
          </p:grpSpPr>
          <p:sp>
            <p:nvSpPr>
              <p:cNvPr id="19512" name="Freeform 13082"/>
              <p:cNvSpPr>
                <a:spLocks/>
              </p:cNvSpPr>
              <p:nvPr/>
            </p:nvSpPr>
            <p:spPr bwMode="auto">
              <a:xfrm>
                <a:off x="15964" y="2959"/>
                <a:ext cx="26" cy="46"/>
              </a:xfrm>
              <a:custGeom>
                <a:avLst/>
                <a:gdLst>
                  <a:gd name="T0" fmla="+- 0 15990 15964"/>
                  <a:gd name="T1" fmla="*/ T0 w 26"/>
                  <a:gd name="T2" fmla="+- 0 3005 2959"/>
                  <a:gd name="T3" fmla="*/ 3005 h 46"/>
                  <a:gd name="T4" fmla="+- 0 15990 15964"/>
                  <a:gd name="T5" fmla="*/ T4 w 26"/>
                  <a:gd name="T6" fmla="+- 0 3005 2959"/>
                  <a:gd name="T7" fmla="*/ 3005 h 46"/>
                  <a:gd name="T8" fmla="+- 0 15990 15964"/>
                  <a:gd name="T9" fmla="*/ T8 w 26"/>
                  <a:gd name="T10" fmla="+- 0 2981 2959"/>
                  <a:gd name="T11" fmla="*/ 2981 h 46"/>
                  <a:gd name="T12" fmla="+- 0 15988 15964"/>
                  <a:gd name="T13" fmla="*/ T12 w 26"/>
                  <a:gd name="T14" fmla="+- 0 2978 2959"/>
                  <a:gd name="T15" fmla="*/ 2978 h 46"/>
                  <a:gd name="T16" fmla="+- 0 15988 15964"/>
                  <a:gd name="T17" fmla="*/ T16 w 26"/>
                  <a:gd name="T18" fmla="+- 0 2976 2959"/>
                  <a:gd name="T19" fmla="*/ 2976 h 46"/>
                  <a:gd name="T20" fmla="+- 0 15986 15964"/>
                  <a:gd name="T21" fmla="*/ T20 w 26"/>
                  <a:gd name="T22" fmla="+- 0 2974 2959"/>
                  <a:gd name="T23" fmla="*/ 2974 h 46"/>
                  <a:gd name="T24" fmla="+- 0 15983 15964"/>
                  <a:gd name="T25" fmla="*/ T24 w 26"/>
                  <a:gd name="T26" fmla="+- 0 2971 2959"/>
                  <a:gd name="T27" fmla="*/ 2971 h 46"/>
                  <a:gd name="T28" fmla="+- 0 15981 15964"/>
                  <a:gd name="T29" fmla="*/ T28 w 26"/>
                  <a:gd name="T30" fmla="+- 0 2971 2959"/>
                  <a:gd name="T31" fmla="*/ 2971 h 46"/>
                  <a:gd name="T32" fmla="+- 0 15981 15964"/>
                  <a:gd name="T33" fmla="*/ T32 w 26"/>
                  <a:gd name="T34" fmla="+- 0 2969 2959"/>
                  <a:gd name="T35" fmla="*/ 2969 h 46"/>
                  <a:gd name="T36" fmla="+- 0 15983 15964"/>
                  <a:gd name="T37" fmla="*/ T36 w 26"/>
                  <a:gd name="T38" fmla="+- 0 2969 2959"/>
                  <a:gd name="T39" fmla="*/ 2969 h 46"/>
                  <a:gd name="T40" fmla="+- 0 15983 15964"/>
                  <a:gd name="T41" fmla="*/ T40 w 26"/>
                  <a:gd name="T42" fmla="+- 0 2966 2959"/>
                  <a:gd name="T43" fmla="*/ 2966 h 46"/>
                  <a:gd name="T44" fmla="+- 0 15983 15964"/>
                  <a:gd name="T45" fmla="*/ T44 w 26"/>
                  <a:gd name="T46" fmla="+- 0 2964 2959"/>
                  <a:gd name="T47" fmla="*/ 2964 h 46"/>
                  <a:gd name="T48" fmla="+- 0 15983 15964"/>
                  <a:gd name="T49" fmla="*/ T48 w 26"/>
                  <a:gd name="T50" fmla="+- 0 2962 2959"/>
                  <a:gd name="T51" fmla="*/ 2962 h 46"/>
                  <a:gd name="T52" fmla="+- 0 15981 15964"/>
                  <a:gd name="T53" fmla="*/ T52 w 26"/>
                  <a:gd name="T54" fmla="+- 0 2962 2959"/>
                  <a:gd name="T55" fmla="*/ 2962 h 46"/>
                  <a:gd name="T56" fmla="+- 0 15981 15964"/>
                  <a:gd name="T57" fmla="*/ T56 w 26"/>
                  <a:gd name="T58" fmla="+- 0 2959 2959"/>
                  <a:gd name="T59" fmla="*/ 2959 h 46"/>
                  <a:gd name="T60" fmla="+- 0 15978 15964"/>
                  <a:gd name="T61" fmla="*/ T60 w 26"/>
                  <a:gd name="T62" fmla="+- 0 2959 2959"/>
                  <a:gd name="T63" fmla="*/ 2959 h 46"/>
                  <a:gd name="T64" fmla="+- 0 15976 15964"/>
                  <a:gd name="T65" fmla="*/ T64 w 26"/>
                  <a:gd name="T66" fmla="+- 0 2959 2959"/>
                  <a:gd name="T67" fmla="*/ 2959 h 46"/>
                  <a:gd name="T68" fmla="+- 0 15974 15964"/>
                  <a:gd name="T69" fmla="*/ T68 w 26"/>
                  <a:gd name="T70" fmla="+- 0 2962 2959"/>
                  <a:gd name="T71" fmla="*/ 2962 h 46"/>
                  <a:gd name="T72" fmla="+- 0 15974 15964"/>
                  <a:gd name="T73" fmla="*/ T72 w 26"/>
                  <a:gd name="T74" fmla="+- 0 2964 2959"/>
                  <a:gd name="T75" fmla="*/ 2964 h 46"/>
                  <a:gd name="T76" fmla="+- 0 15974 15964"/>
                  <a:gd name="T77" fmla="*/ T76 w 26"/>
                  <a:gd name="T78" fmla="+- 0 2966 2959"/>
                  <a:gd name="T79" fmla="*/ 2966 h 46"/>
                  <a:gd name="T80" fmla="+- 0 15974 15964"/>
                  <a:gd name="T81" fmla="*/ T80 w 26"/>
                  <a:gd name="T82" fmla="+- 0 2969 2959"/>
                  <a:gd name="T83" fmla="*/ 2969 h 46"/>
                  <a:gd name="T84" fmla="+- 0 15976 15964"/>
                  <a:gd name="T85" fmla="*/ T84 w 26"/>
                  <a:gd name="T86" fmla="+- 0 2969 2959"/>
                  <a:gd name="T87" fmla="*/ 2969 h 46"/>
                  <a:gd name="T88" fmla="+- 0 15976 15964"/>
                  <a:gd name="T89" fmla="*/ T88 w 26"/>
                  <a:gd name="T90" fmla="+- 0 2971 2959"/>
                  <a:gd name="T91" fmla="*/ 2971 h 46"/>
                  <a:gd name="T92" fmla="+- 0 15974 15964"/>
                  <a:gd name="T93" fmla="*/ T92 w 26"/>
                  <a:gd name="T94" fmla="+- 0 2971 2959"/>
                  <a:gd name="T95" fmla="*/ 2971 h 46"/>
                  <a:gd name="T96" fmla="+- 0 15971 15964"/>
                  <a:gd name="T97" fmla="*/ T96 w 26"/>
                  <a:gd name="T98" fmla="+- 0 2971 2959"/>
                  <a:gd name="T99" fmla="*/ 2971 h 46"/>
                  <a:gd name="T100" fmla="+- 0 15971 15964"/>
                  <a:gd name="T101" fmla="*/ T100 w 26"/>
                  <a:gd name="T102" fmla="+- 0 2974 2959"/>
                  <a:gd name="T103" fmla="*/ 2974 h 46"/>
                  <a:gd name="T104" fmla="+- 0 15969 15964"/>
                  <a:gd name="T105" fmla="*/ T104 w 26"/>
                  <a:gd name="T106" fmla="+- 0 2976 2959"/>
                  <a:gd name="T107" fmla="*/ 2976 h 46"/>
                  <a:gd name="T108" fmla="+- 0 15969 15964"/>
                  <a:gd name="T109" fmla="*/ T108 w 26"/>
                  <a:gd name="T110" fmla="+- 0 2978 2959"/>
                  <a:gd name="T111" fmla="*/ 2978 h 46"/>
                  <a:gd name="T112" fmla="+- 0 15966 15964"/>
                  <a:gd name="T113" fmla="*/ T112 w 26"/>
                  <a:gd name="T114" fmla="+- 0 2981 2959"/>
                  <a:gd name="T115" fmla="*/ 2981 h 46"/>
                  <a:gd name="T116" fmla="+- 0 15966 15964"/>
                  <a:gd name="T117" fmla="*/ T116 w 26"/>
                  <a:gd name="T118" fmla="+- 0 2983 2959"/>
                  <a:gd name="T119" fmla="*/ 2983 h 46"/>
                  <a:gd name="T120" fmla="+- 0 15966 15964"/>
                  <a:gd name="T121" fmla="*/ T120 w 26"/>
                  <a:gd name="T122" fmla="+- 0 2986 2959"/>
                  <a:gd name="T123" fmla="*/ 2986 h 46"/>
                  <a:gd name="T124" fmla="+- 0 15964 15964"/>
                  <a:gd name="T125" fmla="*/ T124 w 26"/>
                  <a:gd name="T126" fmla="+- 0 2988 2959"/>
                  <a:gd name="T127" fmla="*/ 2988 h 46"/>
                  <a:gd name="T128" fmla="+- 0 15964 15964"/>
                  <a:gd name="T129" fmla="*/ T128 w 26"/>
                  <a:gd name="T130" fmla="+- 0 2990 2959"/>
                  <a:gd name="T131" fmla="*/ 2990 h 46"/>
                  <a:gd name="T132" fmla="+- 0 15964 15964"/>
                  <a:gd name="T133" fmla="*/ T132 w 26"/>
                  <a:gd name="T134" fmla="+- 0 2993 2959"/>
                  <a:gd name="T135" fmla="*/ 2993 h 46"/>
                  <a:gd name="T136" fmla="+- 0 15964 15964"/>
                  <a:gd name="T137" fmla="*/ T136 w 26"/>
                  <a:gd name="T138" fmla="+- 0 2995 2959"/>
                  <a:gd name="T139" fmla="*/ 2995 h 46"/>
                  <a:gd name="T140" fmla="+- 0 15964 15964"/>
                  <a:gd name="T141" fmla="*/ T140 w 26"/>
                  <a:gd name="T142" fmla="+- 0 2998 2959"/>
                  <a:gd name="T143" fmla="*/ 2998 h 46"/>
                  <a:gd name="T144" fmla="+- 0 15966 15964"/>
                  <a:gd name="T145" fmla="*/ T144 w 26"/>
                  <a:gd name="T146" fmla="+- 0 3000 2959"/>
                  <a:gd name="T147" fmla="*/ 3000 h 46"/>
                  <a:gd name="T148" fmla="+- 0 15966 15964"/>
                  <a:gd name="T149" fmla="*/ T148 w 26"/>
                  <a:gd name="T150" fmla="+- 0 3002 2959"/>
                  <a:gd name="T151" fmla="*/ 3002 h 46"/>
                  <a:gd name="T152" fmla="+- 0 15966 15964"/>
                  <a:gd name="T153" fmla="*/ T152 w 26"/>
                  <a:gd name="T154" fmla="+- 0 3005 2959"/>
                  <a:gd name="T155" fmla="*/ 3005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</a:cxnLst>
                <a:rect l="0" t="0" r="r" b="b"/>
                <a:pathLst>
                  <a:path w="26" h="46">
                    <a:moveTo>
                      <a:pt x="26" y="46"/>
                    </a:moveTo>
                    <a:lnTo>
                      <a:pt x="26" y="46"/>
                    </a:lnTo>
                    <a:lnTo>
                      <a:pt x="26" y="22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2" y="15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7" y="3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7" y="12"/>
                    </a:lnTo>
                    <a:lnTo>
                      <a:pt x="7" y="15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7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2" y="43"/>
                    </a:lnTo>
                    <a:lnTo>
                      <a:pt x="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44" name="Group 13083"/>
            <p:cNvGrpSpPr>
              <a:grpSpLocks/>
            </p:cNvGrpSpPr>
            <p:nvPr/>
          </p:nvGrpSpPr>
          <p:grpSpPr bwMode="auto">
            <a:xfrm>
              <a:off x="15978" y="3026"/>
              <a:ext cx="17" cy="14"/>
              <a:chOff x="15978" y="3026"/>
              <a:chExt cx="17" cy="14"/>
            </a:xfrm>
          </p:grpSpPr>
          <p:sp>
            <p:nvSpPr>
              <p:cNvPr id="19511" name="Freeform 13084"/>
              <p:cNvSpPr>
                <a:spLocks/>
              </p:cNvSpPr>
              <p:nvPr/>
            </p:nvSpPr>
            <p:spPr bwMode="auto">
              <a:xfrm>
                <a:off x="15978" y="3026"/>
                <a:ext cx="17" cy="14"/>
              </a:xfrm>
              <a:custGeom>
                <a:avLst/>
                <a:gdLst>
                  <a:gd name="T0" fmla="+- 0 15978 15978"/>
                  <a:gd name="T1" fmla="*/ T0 w 17"/>
                  <a:gd name="T2" fmla="+- 0 3026 3026"/>
                  <a:gd name="T3" fmla="*/ 3026 h 14"/>
                  <a:gd name="T4" fmla="+- 0 15978 15978"/>
                  <a:gd name="T5" fmla="*/ T4 w 17"/>
                  <a:gd name="T6" fmla="+- 0 3041 3026"/>
                  <a:gd name="T7" fmla="*/ 3041 h 14"/>
                  <a:gd name="T8" fmla="+- 0 15995 15978"/>
                  <a:gd name="T9" fmla="*/ T8 w 17"/>
                  <a:gd name="T10" fmla="+- 0 3041 3026"/>
                  <a:gd name="T11" fmla="*/ 304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45" name="Group 13085"/>
            <p:cNvGrpSpPr>
              <a:grpSpLocks/>
            </p:cNvGrpSpPr>
            <p:nvPr/>
          </p:nvGrpSpPr>
          <p:grpSpPr bwMode="auto">
            <a:xfrm>
              <a:off x="16060" y="3242"/>
              <a:ext cx="48" cy="22"/>
              <a:chOff x="16060" y="3242"/>
              <a:chExt cx="48" cy="22"/>
            </a:xfrm>
          </p:grpSpPr>
          <p:sp>
            <p:nvSpPr>
              <p:cNvPr id="19510" name="Freeform 13086"/>
              <p:cNvSpPr>
                <a:spLocks/>
              </p:cNvSpPr>
              <p:nvPr/>
            </p:nvSpPr>
            <p:spPr bwMode="auto">
              <a:xfrm>
                <a:off x="16060" y="3242"/>
                <a:ext cx="48" cy="22"/>
              </a:xfrm>
              <a:custGeom>
                <a:avLst/>
                <a:gdLst>
                  <a:gd name="T0" fmla="+- 0 16072 16060"/>
                  <a:gd name="T1" fmla="*/ T0 w 48"/>
                  <a:gd name="T2" fmla="+- 0 3242 3242"/>
                  <a:gd name="T3" fmla="*/ 3242 h 22"/>
                  <a:gd name="T4" fmla="+- 0 16070 16060"/>
                  <a:gd name="T5" fmla="*/ T4 w 48"/>
                  <a:gd name="T6" fmla="+- 0 3242 3242"/>
                  <a:gd name="T7" fmla="*/ 3242 h 22"/>
                  <a:gd name="T8" fmla="+- 0 16067 16060"/>
                  <a:gd name="T9" fmla="*/ T8 w 48"/>
                  <a:gd name="T10" fmla="+- 0 3242 3242"/>
                  <a:gd name="T11" fmla="*/ 3242 h 22"/>
                  <a:gd name="T12" fmla="+- 0 16065 16060"/>
                  <a:gd name="T13" fmla="*/ T12 w 48"/>
                  <a:gd name="T14" fmla="+- 0 3245 3242"/>
                  <a:gd name="T15" fmla="*/ 3245 h 22"/>
                  <a:gd name="T16" fmla="+- 0 16062 16060"/>
                  <a:gd name="T17" fmla="*/ T16 w 48"/>
                  <a:gd name="T18" fmla="+- 0 3245 3242"/>
                  <a:gd name="T19" fmla="*/ 3245 h 22"/>
                  <a:gd name="T20" fmla="+- 0 16062 16060"/>
                  <a:gd name="T21" fmla="*/ T20 w 48"/>
                  <a:gd name="T22" fmla="+- 0 3247 3242"/>
                  <a:gd name="T23" fmla="*/ 3247 h 22"/>
                  <a:gd name="T24" fmla="+- 0 16060 16060"/>
                  <a:gd name="T25" fmla="*/ T24 w 48"/>
                  <a:gd name="T26" fmla="+- 0 3247 3242"/>
                  <a:gd name="T27" fmla="*/ 3247 h 22"/>
                  <a:gd name="T28" fmla="+- 0 16060 16060"/>
                  <a:gd name="T29" fmla="*/ T28 w 48"/>
                  <a:gd name="T30" fmla="+- 0 3250 3242"/>
                  <a:gd name="T31" fmla="*/ 3250 h 22"/>
                  <a:gd name="T32" fmla="+- 0 16060 16060"/>
                  <a:gd name="T33" fmla="*/ T32 w 48"/>
                  <a:gd name="T34" fmla="+- 0 3252 3242"/>
                  <a:gd name="T35" fmla="*/ 3252 h 22"/>
                  <a:gd name="T36" fmla="+- 0 16060 16060"/>
                  <a:gd name="T37" fmla="*/ T36 w 48"/>
                  <a:gd name="T38" fmla="+- 0 3254 3242"/>
                  <a:gd name="T39" fmla="*/ 3254 h 22"/>
                  <a:gd name="T40" fmla="+- 0 16062 16060"/>
                  <a:gd name="T41" fmla="*/ T40 w 48"/>
                  <a:gd name="T42" fmla="+- 0 3257 3242"/>
                  <a:gd name="T43" fmla="*/ 3257 h 22"/>
                  <a:gd name="T44" fmla="+- 0 16062 16060"/>
                  <a:gd name="T45" fmla="*/ T44 w 48"/>
                  <a:gd name="T46" fmla="+- 0 3259 3242"/>
                  <a:gd name="T47" fmla="*/ 3259 h 22"/>
                  <a:gd name="T48" fmla="+- 0 16065 16060"/>
                  <a:gd name="T49" fmla="*/ T48 w 48"/>
                  <a:gd name="T50" fmla="+- 0 3259 3242"/>
                  <a:gd name="T51" fmla="*/ 3259 h 22"/>
                  <a:gd name="T52" fmla="+- 0 16067 16060"/>
                  <a:gd name="T53" fmla="*/ T52 w 48"/>
                  <a:gd name="T54" fmla="+- 0 3262 3242"/>
                  <a:gd name="T55" fmla="*/ 3262 h 22"/>
                  <a:gd name="T56" fmla="+- 0 16070 16060"/>
                  <a:gd name="T57" fmla="*/ T56 w 48"/>
                  <a:gd name="T58" fmla="+- 0 3262 3242"/>
                  <a:gd name="T59" fmla="*/ 3262 h 22"/>
                  <a:gd name="T60" fmla="+- 0 16072 16060"/>
                  <a:gd name="T61" fmla="*/ T60 w 48"/>
                  <a:gd name="T62" fmla="+- 0 3262 3242"/>
                  <a:gd name="T63" fmla="*/ 3262 h 22"/>
                  <a:gd name="T64" fmla="+- 0 16074 16060"/>
                  <a:gd name="T65" fmla="*/ T64 w 48"/>
                  <a:gd name="T66" fmla="+- 0 3262 3242"/>
                  <a:gd name="T67" fmla="*/ 3262 h 22"/>
                  <a:gd name="T68" fmla="+- 0 16074 16060"/>
                  <a:gd name="T69" fmla="*/ T68 w 48"/>
                  <a:gd name="T70" fmla="+- 0 3264 3242"/>
                  <a:gd name="T71" fmla="*/ 3264 h 22"/>
                  <a:gd name="T72" fmla="+- 0 16091 16060"/>
                  <a:gd name="T73" fmla="*/ T72 w 48"/>
                  <a:gd name="T74" fmla="+- 0 3264 3242"/>
                  <a:gd name="T75" fmla="*/ 3264 h 22"/>
                  <a:gd name="T76" fmla="+- 0 16094 16060"/>
                  <a:gd name="T77" fmla="*/ T76 w 48"/>
                  <a:gd name="T78" fmla="+- 0 3262 3242"/>
                  <a:gd name="T79" fmla="*/ 3262 h 22"/>
                  <a:gd name="T80" fmla="+- 0 16096 16060"/>
                  <a:gd name="T81" fmla="*/ T80 w 48"/>
                  <a:gd name="T82" fmla="+- 0 3262 3242"/>
                  <a:gd name="T83" fmla="*/ 3262 h 22"/>
                  <a:gd name="T84" fmla="+- 0 16098 16060"/>
                  <a:gd name="T85" fmla="*/ T84 w 48"/>
                  <a:gd name="T86" fmla="+- 0 3262 3242"/>
                  <a:gd name="T87" fmla="*/ 3262 h 22"/>
                  <a:gd name="T88" fmla="+- 0 16101 16060"/>
                  <a:gd name="T89" fmla="*/ T88 w 48"/>
                  <a:gd name="T90" fmla="+- 0 3262 3242"/>
                  <a:gd name="T91" fmla="*/ 3262 h 22"/>
                  <a:gd name="T92" fmla="+- 0 16101 16060"/>
                  <a:gd name="T93" fmla="*/ T92 w 48"/>
                  <a:gd name="T94" fmla="+- 0 3259 3242"/>
                  <a:gd name="T95" fmla="*/ 3259 h 22"/>
                  <a:gd name="T96" fmla="+- 0 16103 16060"/>
                  <a:gd name="T97" fmla="*/ T96 w 48"/>
                  <a:gd name="T98" fmla="+- 0 3259 3242"/>
                  <a:gd name="T99" fmla="*/ 3259 h 22"/>
                  <a:gd name="T100" fmla="+- 0 16106 16060"/>
                  <a:gd name="T101" fmla="*/ T100 w 48"/>
                  <a:gd name="T102" fmla="+- 0 3257 3242"/>
                  <a:gd name="T103" fmla="*/ 3257 h 22"/>
                  <a:gd name="T104" fmla="+- 0 16106 16060"/>
                  <a:gd name="T105" fmla="*/ T104 w 48"/>
                  <a:gd name="T106" fmla="+- 0 3254 3242"/>
                  <a:gd name="T107" fmla="*/ 3254 h 22"/>
                  <a:gd name="T108" fmla="+- 0 16106 16060"/>
                  <a:gd name="T109" fmla="*/ T108 w 48"/>
                  <a:gd name="T110" fmla="+- 0 3252 3242"/>
                  <a:gd name="T111" fmla="*/ 3252 h 22"/>
                  <a:gd name="T112" fmla="+- 0 16108 16060"/>
                  <a:gd name="T113" fmla="*/ T112 w 48"/>
                  <a:gd name="T114" fmla="+- 0 3252 3242"/>
                  <a:gd name="T115" fmla="*/ 3252 h 22"/>
                  <a:gd name="T116" fmla="+- 0 16106 16060"/>
                  <a:gd name="T117" fmla="*/ T116 w 48"/>
                  <a:gd name="T118" fmla="+- 0 3250 3242"/>
                  <a:gd name="T119" fmla="*/ 3250 h 22"/>
                  <a:gd name="T120" fmla="+- 0 16106 16060"/>
                  <a:gd name="T121" fmla="*/ T120 w 48"/>
                  <a:gd name="T122" fmla="+- 0 3247 3242"/>
                  <a:gd name="T123" fmla="*/ 3247 h 22"/>
                  <a:gd name="T124" fmla="+- 0 16103 16060"/>
                  <a:gd name="T125" fmla="*/ T124 w 48"/>
                  <a:gd name="T126" fmla="+- 0 3247 3242"/>
                  <a:gd name="T127" fmla="*/ 3247 h 22"/>
                  <a:gd name="T128" fmla="+- 0 16103 16060"/>
                  <a:gd name="T129" fmla="*/ T128 w 48"/>
                  <a:gd name="T130" fmla="+- 0 3245 3242"/>
                  <a:gd name="T131" fmla="*/ 3245 h 22"/>
                  <a:gd name="T132" fmla="+- 0 16101 16060"/>
                  <a:gd name="T133" fmla="*/ T132 w 48"/>
                  <a:gd name="T134" fmla="+- 0 3245 3242"/>
                  <a:gd name="T135" fmla="*/ 3245 h 22"/>
                  <a:gd name="T136" fmla="+- 0 16098 16060"/>
                  <a:gd name="T137" fmla="*/ T136 w 48"/>
                  <a:gd name="T138" fmla="+- 0 3242 3242"/>
                  <a:gd name="T139" fmla="*/ 3242 h 22"/>
                  <a:gd name="T140" fmla="+- 0 16096 16060"/>
                  <a:gd name="T141" fmla="*/ T140 w 48"/>
                  <a:gd name="T142" fmla="+- 0 3242 3242"/>
                  <a:gd name="T143" fmla="*/ 3242 h 22"/>
                  <a:gd name="T144" fmla="+- 0 16094 16060"/>
                  <a:gd name="T145" fmla="*/ T144 w 48"/>
                  <a:gd name="T146" fmla="+- 0 3242 3242"/>
                  <a:gd name="T147" fmla="*/ 324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8" h="22">
                    <a:moveTo>
                      <a:pt x="12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5" y="17"/>
                    </a:lnTo>
                    <a:lnTo>
                      <a:pt x="7" y="20"/>
                    </a:lnTo>
                    <a:lnTo>
                      <a:pt x="10" y="20"/>
                    </a:lnTo>
                    <a:lnTo>
                      <a:pt x="12" y="20"/>
                    </a:lnTo>
                    <a:lnTo>
                      <a:pt x="14" y="20"/>
                    </a:lnTo>
                    <a:lnTo>
                      <a:pt x="14" y="22"/>
                    </a:lnTo>
                    <a:lnTo>
                      <a:pt x="31" y="22"/>
                    </a:lnTo>
                    <a:lnTo>
                      <a:pt x="34" y="20"/>
                    </a:lnTo>
                    <a:lnTo>
                      <a:pt x="36" y="20"/>
                    </a:lnTo>
                    <a:lnTo>
                      <a:pt x="38" y="20"/>
                    </a:lnTo>
                    <a:lnTo>
                      <a:pt x="41" y="20"/>
                    </a:lnTo>
                    <a:lnTo>
                      <a:pt x="41" y="17"/>
                    </a:lnTo>
                    <a:lnTo>
                      <a:pt x="43" y="17"/>
                    </a:lnTo>
                    <a:lnTo>
                      <a:pt x="46" y="15"/>
                    </a:lnTo>
                    <a:lnTo>
                      <a:pt x="46" y="12"/>
                    </a:lnTo>
                    <a:lnTo>
                      <a:pt x="46" y="10"/>
                    </a:lnTo>
                    <a:lnTo>
                      <a:pt x="48" y="10"/>
                    </a:lnTo>
                    <a:lnTo>
                      <a:pt x="46" y="8"/>
                    </a:lnTo>
                    <a:lnTo>
                      <a:pt x="46" y="5"/>
                    </a:lnTo>
                    <a:lnTo>
                      <a:pt x="43" y="5"/>
                    </a:lnTo>
                    <a:lnTo>
                      <a:pt x="43" y="3"/>
                    </a:lnTo>
                    <a:lnTo>
                      <a:pt x="41" y="3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46" name="Group 13087"/>
            <p:cNvGrpSpPr>
              <a:grpSpLocks/>
            </p:cNvGrpSpPr>
            <p:nvPr/>
          </p:nvGrpSpPr>
          <p:grpSpPr bwMode="auto">
            <a:xfrm>
              <a:off x="16070" y="3194"/>
              <a:ext cx="26" cy="48"/>
              <a:chOff x="16070" y="3194"/>
              <a:chExt cx="26" cy="48"/>
            </a:xfrm>
          </p:grpSpPr>
          <p:sp>
            <p:nvSpPr>
              <p:cNvPr id="19509" name="Freeform 13088"/>
              <p:cNvSpPr>
                <a:spLocks/>
              </p:cNvSpPr>
              <p:nvPr/>
            </p:nvSpPr>
            <p:spPr bwMode="auto">
              <a:xfrm>
                <a:off x="16070" y="3194"/>
                <a:ext cx="26" cy="48"/>
              </a:xfrm>
              <a:custGeom>
                <a:avLst/>
                <a:gdLst>
                  <a:gd name="T0" fmla="+- 0 16096 16070"/>
                  <a:gd name="T1" fmla="*/ T0 w 26"/>
                  <a:gd name="T2" fmla="+- 0 3242 3194"/>
                  <a:gd name="T3" fmla="*/ 3242 h 48"/>
                  <a:gd name="T4" fmla="+- 0 16096 16070"/>
                  <a:gd name="T5" fmla="*/ T4 w 26"/>
                  <a:gd name="T6" fmla="+- 0 3242 3194"/>
                  <a:gd name="T7" fmla="*/ 3242 h 48"/>
                  <a:gd name="T8" fmla="+- 0 16096 16070"/>
                  <a:gd name="T9" fmla="*/ T8 w 26"/>
                  <a:gd name="T10" fmla="+- 0 3218 3194"/>
                  <a:gd name="T11" fmla="*/ 3218 h 48"/>
                  <a:gd name="T12" fmla="+- 0 16094 16070"/>
                  <a:gd name="T13" fmla="*/ T12 w 26"/>
                  <a:gd name="T14" fmla="+- 0 3216 3194"/>
                  <a:gd name="T15" fmla="*/ 3216 h 48"/>
                  <a:gd name="T16" fmla="+- 0 16094 16070"/>
                  <a:gd name="T17" fmla="*/ T16 w 26"/>
                  <a:gd name="T18" fmla="+- 0 3214 3194"/>
                  <a:gd name="T19" fmla="*/ 3214 h 48"/>
                  <a:gd name="T20" fmla="+- 0 16091 16070"/>
                  <a:gd name="T21" fmla="*/ T20 w 26"/>
                  <a:gd name="T22" fmla="+- 0 3211 3194"/>
                  <a:gd name="T23" fmla="*/ 3211 h 48"/>
                  <a:gd name="T24" fmla="+- 0 16091 16070"/>
                  <a:gd name="T25" fmla="*/ T24 w 26"/>
                  <a:gd name="T26" fmla="+- 0 3209 3194"/>
                  <a:gd name="T27" fmla="*/ 3209 h 48"/>
                  <a:gd name="T28" fmla="+- 0 16089 16070"/>
                  <a:gd name="T29" fmla="*/ T28 w 26"/>
                  <a:gd name="T30" fmla="+- 0 3209 3194"/>
                  <a:gd name="T31" fmla="*/ 3209 h 48"/>
                  <a:gd name="T32" fmla="+- 0 16086 16070"/>
                  <a:gd name="T33" fmla="*/ T32 w 26"/>
                  <a:gd name="T34" fmla="+- 0 3209 3194"/>
                  <a:gd name="T35" fmla="*/ 3209 h 48"/>
                  <a:gd name="T36" fmla="+- 0 16086 16070"/>
                  <a:gd name="T37" fmla="*/ T36 w 26"/>
                  <a:gd name="T38" fmla="+- 0 3206 3194"/>
                  <a:gd name="T39" fmla="*/ 3206 h 48"/>
                  <a:gd name="T40" fmla="+- 0 16089 16070"/>
                  <a:gd name="T41" fmla="*/ T40 w 26"/>
                  <a:gd name="T42" fmla="+- 0 3204 3194"/>
                  <a:gd name="T43" fmla="*/ 3204 h 48"/>
                  <a:gd name="T44" fmla="+- 0 16089 16070"/>
                  <a:gd name="T45" fmla="*/ T44 w 26"/>
                  <a:gd name="T46" fmla="+- 0 3202 3194"/>
                  <a:gd name="T47" fmla="*/ 3202 h 48"/>
                  <a:gd name="T48" fmla="+- 0 16089 16070"/>
                  <a:gd name="T49" fmla="*/ T48 w 26"/>
                  <a:gd name="T50" fmla="+- 0 3199 3194"/>
                  <a:gd name="T51" fmla="*/ 3199 h 48"/>
                  <a:gd name="T52" fmla="+- 0 16086 16070"/>
                  <a:gd name="T53" fmla="*/ T52 w 26"/>
                  <a:gd name="T54" fmla="+- 0 3197 3194"/>
                  <a:gd name="T55" fmla="*/ 3197 h 48"/>
                  <a:gd name="T56" fmla="+- 0 16084 16070"/>
                  <a:gd name="T57" fmla="*/ T56 w 26"/>
                  <a:gd name="T58" fmla="+- 0 3194 3194"/>
                  <a:gd name="T59" fmla="*/ 3194 h 48"/>
                  <a:gd name="T60" fmla="+- 0 16082 16070"/>
                  <a:gd name="T61" fmla="*/ T60 w 26"/>
                  <a:gd name="T62" fmla="+- 0 3194 3194"/>
                  <a:gd name="T63" fmla="*/ 3194 h 48"/>
                  <a:gd name="T64" fmla="+- 0 16082 16070"/>
                  <a:gd name="T65" fmla="*/ T64 w 26"/>
                  <a:gd name="T66" fmla="+- 0 3197 3194"/>
                  <a:gd name="T67" fmla="*/ 3197 h 48"/>
                  <a:gd name="T68" fmla="+- 0 16079 16070"/>
                  <a:gd name="T69" fmla="*/ T68 w 26"/>
                  <a:gd name="T70" fmla="+- 0 3197 3194"/>
                  <a:gd name="T71" fmla="*/ 3197 h 48"/>
                  <a:gd name="T72" fmla="+- 0 16079 16070"/>
                  <a:gd name="T73" fmla="*/ T72 w 26"/>
                  <a:gd name="T74" fmla="+- 0 3199 3194"/>
                  <a:gd name="T75" fmla="*/ 3199 h 48"/>
                  <a:gd name="T76" fmla="+- 0 16079 16070"/>
                  <a:gd name="T77" fmla="*/ T76 w 26"/>
                  <a:gd name="T78" fmla="+- 0 3202 3194"/>
                  <a:gd name="T79" fmla="*/ 3202 h 48"/>
                  <a:gd name="T80" fmla="+- 0 16079 16070"/>
                  <a:gd name="T81" fmla="*/ T80 w 26"/>
                  <a:gd name="T82" fmla="+- 0 3204 3194"/>
                  <a:gd name="T83" fmla="*/ 3204 h 48"/>
                  <a:gd name="T84" fmla="+- 0 16079 16070"/>
                  <a:gd name="T85" fmla="*/ T84 w 26"/>
                  <a:gd name="T86" fmla="+- 0 3206 3194"/>
                  <a:gd name="T87" fmla="*/ 3206 h 48"/>
                  <a:gd name="T88" fmla="+- 0 16082 16070"/>
                  <a:gd name="T89" fmla="*/ T88 w 26"/>
                  <a:gd name="T90" fmla="+- 0 3206 3194"/>
                  <a:gd name="T91" fmla="*/ 3206 h 48"/>
                  <a:gd name="T92" fmla="+- 0 16079 16070"/>
                  <a:gd name="T93" fmla="*/ T92 w 26"/>
                  <a:gd name="T94" fmla="+- 0 3209 3194"/>
                  <a:gd name="T95" fmla="*/ 3209 h 48"/>
                  <a:gd name="T96" fmla="+- 0 16077 16070"/>
                  <a:gd name="T97" fmla="*/ T96 w 26"/>
                  <a:gd name="T98" fmla="+- 0 3209 3194"/>
                  <a:gd name="T99" fmla="*/ 3209 h 48"/>
                  <a:gd name="T100" fmla="+- 0 16077 16070"/>
                  <a:gd name="T101" fmla="*/ T100 w 26"/>
                  <a:gd name="T102" fmla="+- 0 3211 3194"/>
                  <a:gd name="T103" fmla="*/ 3211 h 48"/>
                  <a:gd name="T104" fmla="+- 0 16074 16070"/>
                  <a:gd name="T105" fmla="*/ T104 w 26"/>
                  <a:gd name="T106" fmla="+- 0 3211 3194"/>
                  <a:gd name="T107" fmla="*/ 3211 h 48"/>
                  <a:gd name="T108" fmla="+- 0 16074 16070"/>
                  <a:gd name="T109" fmla="*/ T108 w 26"/>
                  <a:gd name="T110" fmla="+- 0 3214 3194"/>
                  <a:gd name="T111" fmla="*/ 3214 h 48"/>
                  <a:gd name="T112" fmla="+- 0 16072 16070"/>
                  <a:gd name="T113" fmla="*/ T112 w 26"/>
                  <a:gd name="T114" fmla="+- 0 3216 3194"/>
                  <a:gd name="T115" fmla="*/ 3216 h 48"/>
                  <a:gd name="T116" fmla="+- 0 16072 16070"/>
                  <a:gd name="T117" fmla="*/ T116 w 26"/>
                  <a:gd name="T118" fmla="+- 0 3218 3194"/>
                  <a:gd name="T119" fmla="*/ 3218 h 48"/>
                  <a:gd name="T120" fmla="+- 0 16072 16070"/>
                  <a:gd name="T121" fmla="*/ T120 w 26"/>
                  <a:gd name="T122" fmla="+- 0 3221 3194"/>
                  <a:gd name="T123" fmla="*/ 3221 h 48"/>
                  <a:gd name="T124" fmla="+- 0 16072 16070"/>
                  <a:gd name="T125" fmla="*/ T124 w 26"/>
                  <a:gd name="T126" fmla="+- 0 3223 3194"/>
                  <a:gd name="T127" fmla="*/ 3223 h 48"/>
                  <a:gd name="T128" fmla="+- 0 16070 16070"/>
                  <a:gd name="T129" fmla="*/ T128 w 26"/>
                  <a:gd name="T130" fmla="+- 0 3223 3194"/>
                  <a:gd name="T131" fmla="*/ 3223 h 48"/>
                  <a:gd name="T132" fmla="+- 0 16070 16070"/>
                  <a:gd name="T133" fmla="*/ T132 w 26"/>
                  <a:gd name="T134" fmla="+- 0 3235 3194"/>
                  <a:gd name="T135" fmla="*/ 3235 h 48"/>
                  <a:gd name="T136" fmla="+- 0 16072 16070"/>
                  <a:gd name="T137" fmla="*/ T136 w 26"/>
                  <a:gd name="T138" fmla="+- 0 3238 3194"/>
                  <a:gd name="T139" fmla="*/ 3238 h 48"/>
                  <a:gd name="T140" fmla="+- 0 16072 16070"/>
                  <a:gd name="T141" fmla="*/ T140 w 26"/>
                  <a:gd name="T142" fmla="+- 0 3240 3194"/>
                  <a:gd name="T143" fmla="*/ 3240 h 48"/>
                  <a:gd name="T144" fmla="+- 0 16072 16070"/>
                  <a:gd name="T145" fmla="*/ T144 w 26"/>
                  <a:gd name="T146" fmla="+- 0 3242 3194"/>
                  <a:gd name="T147" fmla="*/ 3242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26" h="48">
                    <a:moveTo>
                      <a:pt x="26" y="48"/>
                    </a:moveTo>
                    <a:lnTo>
                      <a:pt x="26" y="48"/>
                    </a:lnTo>
                    <a:lnTo>
                      <a:pt x="26" y="24"/>
                    </a:lnTo>
                    <a:lnTo>
                      <a:pt x="24" y="22"/>
                    </a:lnTo>
                    <a:lnTo>
                      <a:pt x="24" y="20"/>
                    </a:lnTo>
                    <a:lnTo>
                      <a:pt x="21" y="17"/>
                    </a:lnTo>
                    <a:lnTo>
                      <a:pt x="21" y="15"/>
                    </a:lnTo>
                    <a:lnTo>
                      <a:pt x="19" y="15"/>
                    </a:lnTo>
                    <a:lnTo>
                      <a:pt x="16" y="15"/>
                    </a:lnTo>
                    <a:lnTo>
                      <a:pt x="16" y="12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16" y="3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17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0" y="41"/>
                    </a:lnTo>
                    <a:lnTo>
                      <a:pt x="2" y="44"/>
                    </a:lnTo>
                    <a:lnTo>
                      <a:pt x="2" y="46"/>
                    </a:lnTo>
                    <a:lnTo>
                      <a:pt x="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47" name="Group 13089"/>
            <p:cNvGrpSpPr>
              <a:grpSpLocks/>
            </p:cNvGrpSpPr>
            <p:nvPr/>
          </p:nvGrpSpPr>
          <p:grpSpPr bwMode="auto">
            <a:xfrm>
              <a:off x="16084" y="3264"/>
              <a:ext cx="14" cy="12"/>
              <a:chOff x="16084" y="3264"/>
              <a:chExt cx="14" cy="12"/>
            </a:xfrm>
          </p:grpSpPr>
          <p:sp>
            <p:nvSpPr>
              <p:cNvPr id="19508" name="Freeform 13090"/>
              <p:cNvSpPr>
                <a:spLocks/>
              </p:cNvSpPr>
              <p:nvPr/>
            </p:nvSpPr>
            <p:spPr bwMode="auto">
              <a:xfrm>
                <a:off x="16084" y="3264"/>
                <a:ext cx="14" cy="12"/>
              </a:xfrm>
              <a:custGeom>
                <a:avLst/>
                <a:gdLst>
                  <a:gd name="T0" fmla="+- 0 16084 16084"/>
                  <a:gd name="T1" fmla="*/ T0 w 14"/>
                  <a:gd name="T2" fmla="+- 0 3264 3264"/>
                  <a:gd name="T3" fmla="*/ 3264 h 12"/>
                  <a:gd name="T4" fmla="+- 0 16084 16084"/>
                  <a:gd name="T5" fmla="*/ T4 w 14"/>
                  <a:gd name="T6" fmla="+- 0 3276 3264"/>
                  <a:gd name="T7" fmla="*/ 3276 h 12"/>
                  <a:gd name="T8" fmla="+- 0 16098 16084"/>
                  <a:gd name="T9" fmla="*/ T8 w 14"/>
                  <a:gd name="T10" fmla="+- 0 3276 3264"/>
                  <a:gd name="T11" fmla="*/ 3276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4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48" name="Group 13091"/>
            <p:cNvGrpSpPr>
              <a:grpSpLocks/>
            </p:cNvGrpSpPr>
            <p:nvPr/>
          </p:nvGrpSpPr>
          <p:grpSpPr bwMode="auto">
            <a:xfrm>
              <a:off x="15918" y="3370"/>
              <a:ext cx="48" cy="70"/>
              <a:chOff x="15918" y="3370"/>
              <a:chExt cx="48" cy="70"/>
            </a:xfrm>
          </p:grpSpPr>
          <p:sp>
            <p:nvSpPr>
              <p:cNvPr id="19507" name="Freeform 13092"/>
              <p:cNvSpPr>
                <a:spLocks/>
              </p:cNvSpPr>
              <p:nvPr/>
            </p:nvSpPr>
            <p:spPr bwMode="auto">
              <a:xfrm>
                <a:off x="15918" y="3370"/>
                <a:ext cx="48" cy="70"/>
              </a:xfrm>
              <a:custGeom>
                <a:avLst/>
                <a:gdLst>
                  <a:gd name="T0" fmla="+- 0 15930 15918"/>
                  <a:gd name="T1" fmla="*/ T0 w 48"/>
                  <a:gd name="T2" fmla="+- 0 3418 3370"/>
                  <a:gd name="T3" fmla="*/ 3418 h 70"/>
                  <a:gd name="T4" fmla="+- 0 15926 15918"/>
                  <a:gd name="T5" fmla="*/ T4 w 48"/>
                  <a:gd name="T6" fmla="+- 0 3418 3370"/>
                  <a:gd name="T7" fmla="*/ 3418 h 70"/>
                  <a:gd name="T8" fmla="+- 0 15923 15918"/>
                  <a:gd name="T9" fmla="*/ T8 w 48"/>
                  <a:gd name="T10" fmla="+- 0 3420 3370"/>
                  <a:gd name="T11" fmla="*/ 3420 h 70"/>
                  <a:gd name="T12" fmla="+- 0 15921 15918"/>
                  <a:gd name="T13" fmla="*/ T12 w 48"/>
                  <a:gd name="T14" fmla="+- 0 3425 3370"/>
                  <a:gd name="T15" fmla="*/ 3425 h 70"/>
                  <a:gd name="T16" fmla="+- 0 15918 15918"/>
                  <a:gd name="T17" fmla="*/ T16 w 48"/>
                  <a:gd name="T18" fmla="+- 0 3427 3370"/>
                  <a:gd name="T19" fmla="*/ 3427 h 70"/>
                  <a:gd name="T20" fmla="+- 0 15921 15918"/>
                  <a:gd name="T21" fmla="*/ T20 w 48"/>
                  <a:gd name="T22" fmla="+- 0 3430 3370"/>
                  <a:gd name="T23" fmla="*/ 3430 h 70"/>
                  <a:gd name="T24" fmla="+- 0 15923 15918"/>
                  <a:gd name="T25" fmla="*/ T24 w 48"/>
                  <a:gd name="T26" fmla="+- 0 3434 3370"/>
                  <a:gd name="T27" fmla="*/ 3434 h 70"/>
                  <a:gd name="T28" fmla="+- 0 15926 15918"/>
                  <a:gd name="T29" fmla="*/ T28 w 48"/>
                  <a:gd name="T30" fmla="+- 0 3437 3370"/>
                  <a:gd name="T31" fmla="*/ 3437 h 70"/>
                  <a:gd name="T32" fmla="+- 0 15930 15918"/>
                  <a:gd name="T33" fmla="*/ T32 w 48"/>
                  <a:gd name="T34" fmla="+- 0 3437 3370"/>
                  <a:gd name="T35" fmla="*/ 3437 h 70"/>
                  <a:gd name="T36" fmla="+- 0 15952 15918"/>
                  <a:gd name="T37" fmla="*/ T36 w 48"/>
                  <a:gd name="T38" fmla="+- 0 3439 3370"/>
                  <a:gd name="T39" fmla="*/ 3439 h 70"/>
                  <a:gd name="T40" fmla="+- 0 15957 15918"/>
                  <a:gd name="T41" fmla="*/ T40 w 48"/>
                  <a:gd name="T42" fmla="+- 0 3437 3370"/>
                  <a:gd name="T43" fmla="*/ 3437 h 70"/>
                  <a:gd name="T44" fmla="+- 0 15962 15918"/>
                  <a:gd name="T45" fmla="*/ T44 w 48"/>
                  <a:gd name="T46" fmla="+- 0 3434 3370"/>
                  <a:gd name="T47" fmla="*/ 3434 h 70"/>
                  <a:gd name="T48" fmla="+- 0 15964 15918"/>
                  <a:gd name="T49" fmla="*/ T48 w 48"/>
                  <a:gd name="T50" fmla="+- 0 3432 3370"/>
                  <a:gd name="T51" fmla="*/ 3432 h 70"/>
                  <a:gd name="T52" fmla="+- 0 15966 15918"/>
                  <a:gd name="T53" fmla="*/ T52 w 48"/>
                  <a:gd name="T54" fmla="+- 0 3427 3370"/>
                  <a:gd name="T55" fmla="*/ 3427 h 70"/>
                  <a:gd name="T56" fmla="+- 0 15964 15918"/>
                  <a:gd name="T57" fmla="*/ T56 w 48"/>
                  <a:gd name="T58" fmla="+- 0 3422 3370"/>
                  <a:gd name="T59" fmla="*/ 3422 h 70"/>
                  <a:gd name="T60" fmla="+- 0 15959 15918"/>
                  <a:gd name="T61" fmla="*/ T60 w 48"/>
                  <a:gd name="T62" fmla="+- 0 3420 3370"/>
                  <a:gd name="T63" fmla="*/ 3420 h 70"/>
                  <a:gd name="T64" fmla="+- 0 15957 15918"/>
                  <a:gd name="T65" fmla="*/ T64 w 48"/>
                  <a:gd name="T66" fmla="+- 0 3418 3370"/>
                  <a:gd name="T67" fmla="*/ 3418 h 70"/>
                  <a:gd name="T68" fmla="+- 0 15954 15918"/>
                  <a:gd name="T69" fmla="*/ T68 w 48"/>
                  <a:gd name="T70" fmla="+- 0 3415 3370"/>
                  <a:gd name="T71" fmla="*/ 3415 h 70"/>
                  <a:gd name="T72" fmla="+- 0 15957 15918"/>
                  <a:gd name="T73" fmla="*/ T72 w 48"/>
                  <a:gd name="T74" fmla="+- 0 3413 3370"/>
                  <a:gd name="T75" fmla="*/ 3413 h 70"/>
                  <a:gd name="T76" fmla="+- 0 15957 15918"/>
                  <a:gd name="T77" fmla="*/ T76 w 48"/>
                  <a:gd name="T78" fmla="+- 0 3398 3370"/>
                  <a:gd name="T79" fmla="*/ 3398 h 70"/>
                  <a:gd name="T80" fmla="+- 0 15954 15918"/>
                  <a:gd name="T81" fmla="*/ T80 w 48"/>
                  <a:gd name="T82" fmla="+- 0 3394 3370"/>
                  <a:gd name="T83" fmla="*/ 3394 h 70"/>
                  <a:gd name="T84" fmla="+- 0 15952 15918"/>
                  <a:gd name="T85" fmla="*/ T84 w 48"/>
                  <a:gd name="T86" fmla="+- 0 3389 3370"/>
                  <a:gd name="T87" fmla="*/ 3389 h 70"/>
                  <a:gd name="T88" fmla="+- 0 15950 15918"/>
                  <a:gd name="T89" fmla="*/ T88 w 48"/>
                  <a:gd name="T90" fmla="+- 0 3384 3370"/>
                  <a:gd name="T91" fmla="*/ 3384 h 70"/>
                  <a:gd name="T92" fmla="+- 0 15945 15918"/>
                  <a:gd name="T93" fmla="*/ T92 w 48"/>
                  <a:gd name="T94" fmla="+- 0 3382 3370"/>
                  <a:gd name="T95" fmla="*/ 3382 h 70"/>
                  <a:gd name="T96" fmla="+- 0 15947 15918"/>
                  <a:gd name="T97" fmla="*/ T96 w 48"/>
                  <a:gd name="T98" fmla="+- 0 3379 3370"/>
                  <a:gd name="T99" fmla="*/ 3379 h 70"/>
                  <a:gd name="T100" fmla="+- 0 15947 15918"/>
                  <a:gd name="T101" fmla="*/ T100 w 48"/>
                  <a:gd name="T102" fmla="+- 0 3374 3370"/>
                  <a:gd name="T103" fmla="*/ 3374 h 70"/>
                  <a:gd name="T104" fmla="+- 0 15945 15918"/>
                  <a:gd name="T105" fmla="*/ T104 w 48"/>
                  <a:gd name="T106" fmla="+- 0 3372 3370"/>
                  <a:gd name="T107" fmla="*/ 3372 h 70"/>
                  <a:gd name="T108" fmla="+- 0 15942 15918"/>
                  <a:gd name="T109" fmla="*/ T108 w 48"/>
                  <a:gd name="T110" fmla="+- 0 3370 3370"/>
                  <a:gd name="T111" fmla="*/ 3370 h 70"/>
                  <a:gd name="T112" fmla="+- 0 15940 15918"/>
                  <a:gd name="T113" fmla="*/ T112 w 48"/>
                  <a:gd name="T114" fmla="+- 0 3372 3370"/>
                  <a:gd name="T115" fmla="*/ 3372 h 70"/>
                  <a:gd name="T116" fmla="+- 0 15938 15918"/>
                  <a:gd name="T117" fmla="*/ T116 w 48"/>
                  <a:gd name="T118" fmla="+- 0 3374 3370"/>
                  <a:gd name="T119" fmla="*/ 3374 h 70"/>
                  <a:gd name="T120" fmla="+- 0 15938 15918"/>
                  <a:gd name="T121" fmla="*/ T120 w 48"/>
                  <a:gd name="T122" fmla="+- 0 3379 3370"/>
                  <a:gd name="T123" fmla="*/ 3379 h 70"/>
                  <a:gd name="T124" fmla="+- 0 15940 15918"/>
                  <a:gd name="T125" fmla="*/ T124 w 48"/>
                  <a:gd name="T126" fmla="+- 0 3384 3370"/>
                  <a:gd name="T127" fmla="*/ 3384 h 70"/>
                  <a:gd name="T128" fmla="+- 0 15935 15918"/>
                  <a:gd name="T129" fmla="*/ T128 w 48"/>
                  <a:gd name="T130" fmla="+- 0 3386 3370"/>
                  <a:gd name="T131" fmla="*/ 3386 h 70"/>
                  <a:gd name="T132" fmla="+- 0 15933 15918"/>
                  <a:gd name="T133" fmla="*/ T132 w 48"/>
                  <a:gd name="T134" fmla="+- 0 3389 3370"/>
                  <a:gd name="T135" fmla="*/ 3389 h 70"/>
                  <a:gd name="T136" fmla="+- 0 15930 15918"/>
                  <a:gd name="T137" fmla="*/ T136 w 48"/>
                  <a:gd name="T138" fmla="+- 0 3394 3370"/>
                  <a:gd name="T139" fmla="*/ 3394 h 70"/>
                  <a:gd name="T140" fmla="+- 0 15930 15918"/>
                  <a:gd name="T141" fmla="*/ T140 w 48"/>
                  <a:gd name="T142" fmla="+- 0 3415 3370"/>
                  <a:gd name="T143" fmla="*/ 341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70">
                    <a:moveTo>
                      <a:pt x="15" y="48"/>
                    </a:moveTo>
                    <a:lnTo>
                      <a:pt x="12" y="48"/>
                    </a:lnTo>
                    <a:lnTo>
                      <a:pt x="10" y="48"/>
                    </a:lnTo>
                    <a:lnTo>
                      <a:pt x="8" y="48"/>
                    </a:lnTo>
                    <a:lnTo>
                      <a:pt x="8" y="50"/>
                    </a:lnTo>
                    <a:lnTo>
                      <a:pt x="5" y="50"/>
                    </a:lnTo>
                    <a:lnTo>
                      <a:pt x="3" y="52"/>
                    </a:lnTo>
                    <a:lnTo>
                      <a:pt x="3" y="55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3" y="60"/>
                    </a:lnTo>
                    <a:lnTo>
                      <a:pt x="3" y="62"/>
                    </a:lnTo>
                    <a:lnTo>
                      <a:pt x="5" y="64"/>
                    </a:lnTo>
                    <a:lnTo>
                      <a:pt x="8" y="64"/>
                    </a:lnTo>
                    <a:lnTo>
                      <a:pt x="8" y="67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9"/>
                    </a:lnTo>
                    <a:lnTo>
                      <a:pt x="34" y="69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41" y="67"/>
                    </a:lnTo>
                    <a:lnTo>
                      <a:pt x="44" y="64"/>
                    </a:lnTo>
                    <a:lnTo>
                      <a:pt x="46" y="64"/>
                    </a:lnTo>
                    <a:lnTo>
                      <a:pt x="46" y="62"/>
                    </a:lnTo>
                    <a:lnTo>
                      <a:pt x="48" y="60"/>
                    </a:lnTo>
                    <a:lnTo>
                      <a:pt x="48" y="57"/>
                    </a:lnTo>
                    <a:lnTo>
                      <a:pt x="48" y="55"/>
                    </a:lnTo>
                    <a:lnTo>
                      <a:pt x="46" y="52"/>
                    </a:lnTo>
                    <a:lnTo>
                      <a:pt x="44" y="50"/>
                    </a:lnTo>
                    <a:lnTo>
                      <a:pt x="41" y="50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8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9" y="43"/>
                    </a:lnTo>
                    <a:lnTo>
                      <a:pt x="39" y="40"/>
                    </a:lnTo>
                    <a:lnTo>
                      <a:pt x="39" y="28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6" y="21"/>
                    </a:lnTo>
                    <a:lnTo>
                      <a:pt x="34" y="19"/>
                    </a:lnTo>
                    <a:lnTo>
                      <a:pt x="32" y="16"/>
                    </a:lnTo>
                    <a:lnTo>
                      <a:pt x="32" y="14"/>
                    </a:lnTo>
                    <a:lnTo>
                      <a:pt x="29" y="14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2" y="12"/>
                    </a:lnTo>
                    <a:lnTo>
                      <a:pt x="22" y="14"/>
                    </a:lnTo>
                    <a:lnTo>
                      <a:pt x="20" y="14"/>
                    </a:lnTo>
                    <a:lnTo>
                      <a:pt x="17" y="16"/>
                    </a:lnTo>
                    <a:lnTo>
                      <a:pt x="17" y="19"/>
                    </a:lnTo>
                    <a:lnTo>
                      <a:pt x="15" y="19"/>
                    </a:lnTo>
                    <a:lnTo>
                      <a:pt x="15" y="21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45"/>
                    </a:lnTo>
                    <a:lnTo>
                      <a:pt x="15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49" name="Group 13093"/>
            <p:cNvGrpSpPr>
              <a:grpSpLocks/>
            </p:cNvGrpSpPr>
            <p:nvPr/>
          </p:nvGrpSpPr>
          <p:grpSpPr bwMode="auto">
            <a:xfrm>
              <a:off x="15942" y="3439"/>
              <a:ext cx="17" cy="14"/>
              <a:chOff x="15942" y="3439"/>
              <a:chExt cx="17" cy="14"/>
            </a:xfrm>
          </p:grpSpPr>
          <p:sp>
            <p:nvSpPr>
              <p:cNvPr id="19506" name="Freeform 13094"/>
              <p:cNvSpPr>
                <a:spLocks/>
              </p:cNvSpPr>
              <p:nvPr/>
            </p:nvSpPr>
            <p:spPr bwMode="auto">
              <a:xfrm>
                <a:off x="15942" y="3439"/>
                <a:ext cx="17" cy="14"/>
              </a:xfrm>
              <a:custGeom>
                <a:avLst/>
                <a:gdLst>
                  <a:gd name="T0" fmla="+- 0 15942 15942"/>
                  <a:gd name="T1" fmla="*/ T0 w 17"/>
                  <a:gd name="T2" fmla="+- 0 3439 3439"/>
                  <a:gd name="T3" fmla="*/ 3439 h 14"/>
                  <a:gd name="T4" fmla="+- 0 15942 15942"/>
                  <a:gd name="T5" fmla="*/ T4 w 17"/>
                  <a:gd name="T6" fmla="+- 0 3454 3439"/>
                  <a:gd name="T7" fmla="*/ 3454 h 14"/>
                  <a:gd name="T8" fmla="+- 0 15959 15942"/>
                  <a:gd name="T9" fmla="*/ T8 w 17"/>
                  <a:gd name="T10" fmla="+- 0 3454 3439"/>
                  <a:gd name="T11" fmla="*/ 3454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50" name="Group 13095"/>
            <p:cNvGrpSpPr>
              <a:grpSpLocks/>
            </p:cNvGrpSpPr>
            <p:nvPr/>
          </p:nvGrpSpPr>
          <p:grpSpPr bwMode="auto">
            <a:xfrm>
              <a:off x="15760" y="3502"/>
              <a:ext cx="48" cy="70"/>
              <a:chOff x="15760" y="3502"/>
              <a:chExt cx="48" cy="70"/>
            </a:xfrm>
          </p:grpSpPr>
          <p:sp>
            <p:nvSpPr>
              <p:cNvPr id="19505" name="Freeform 13096"/>
              <p:cNvSpPr>
                <a:spLocks/>
              </p:cNvSpPr>
              <p:nvPr/>
            </p:nvSpPr>
            <p:spPr bwMode="auto">
              <a:xfrm>
                <a:off x="15760" y="3502"/>
                <a:ext cx="48" cy="70"/>
              </a:xfrm>
              <a:custGeom>
                <a:avLst/>
                <a:gdLst>
                  <a:gd name="T0" fmla="+- 0 15772 15760"/>
                  <a:gd name="T1" fmla="*/ T0 w 48"/>
                  <a:gd name="T2" fmla="+- 0 3550 3502"/>
                  <a:gd name="T3" fmla="*/ 3550 h 70"/>
                  <a:gd name="T4" fmla="+- 0 15767 15760"/>
                  <a:gd name="T5" fmla="*/ T4 w 48"/>
                  <a:gd name="T6" fmla="+- 0 3552 3502"/>
                  <a:gd name="T7" fmla="*/ 3552 h 70"/>
                  <a:gd name="T8" fmla="+- 0 15765 15760"/>
                  <a:gd name="T9" fmla="*/ T8 w 48"/>
                  <a:gd name="T10" fmla="+- 0 3554 3502"/>
                  <a:gd name="T11" fmla="*/ 3554 h 70"/>
                  <a:gd name="T12" fmla="+- 0 15762 15760"/>
                  <a:gd name="T13" fmla="*/ T12 w 48"/>
                  <a:gd name="T14" fmla="+- 0 3557 3502"/>
                  <a:gd name="T15" fmla="*/ 3557 h 70"/>
                  <a:gd name="T16" fmla="+- 0 15762 15760"/>
                  <a:gd name="T17" fmla="*/ T16 w 48"/>
                  <a:gd name="T18" fmla="+- 0 3562 3502"/>
                  <a:gd name="T19" fmla="*/ 3562 h 70"/>
                  <a:gd name="T20" fmla="+- 0 15765 15760"/>
                  <a:gd name="T21" fmla="*/ T20 w 48"/>
                  <a:gd name="T22" fmla="+- 0 3566 3502"/>
                  <a:gd name="T23" fmla="*/ 3566 h 70"/>
                  <a:gd name="T24" fmla="+- 0 15767 15760"/>
                  <a:gd name="T25" fmla="*/ T24 w 48"/>
                  <a:gd name="T26" fmla="+- 0 3569 3502"/>
                  <a:gd name="T27" fmla="*/ 3569 h 70"/>
                  <a:gd name="T28" fmla="+- 0 15772 15760"/>
                  <a:gd name="T29" fmla="*/ T28 w 48"/>
                  <a:gd name="T30" fmla="+- 0 3569 3502"/>
                  <a:gd name="T31" fmla="*/ 3569 h 70"/>
                  <a:gd name="T32" fmla="+- 0 15777 15760"/>
                  <a:gd name="T33" fmla="*/ T32 w 48"/>
                  <a:gd name="T34" fmla="+- 0 3571 3502"/>
                  <a:gd name="T35" fmla="*/ 3571 h 70"/>
                  <a:gd name="T36" fmla="+- 0 15794 15760"/>
                  <a:gd name="T37" fmla="*/ T36 w 48"/>
                  <a:gd name="T38" fmla="+- 0 3569 3502"/>
                  <a:gd name="T39" fmla="*/ 3569 h 70"/>
                  <a:gd name="T40" fmla="+- 0 15798 15760"/>
                  <a:gd name="T41" fmla="*/ T40 w 48"/>
                  <a:gd name="T42" fmla="+- 0 3569 3502"/>
                  <a:gd name="T43" fmla="*/ 3569 h 70"/>
                  <a:gd name="T44" fmla="+- 0 15803 15760"/>
                  <a:gd name="T45" fmla="*/ T44 w 48"/>
                  <a:gd name="T46" fmla="+- 0 3566 3502"/>
                  <a:gd name="T47" fmla="*/ 3566 h 70"/>
                  <a:gd name="T48" fmla="+- 0 15806 15760"/>
                  <a:gd name="T49" fmla="*/ T48 w 48"/>
                  <a:gd name="T50" fmla="+- 0 3564 3502"/>
                  <a:gd name="T51" fmla="*/ 3564 h 70"/>
                  <a:gd name="T52" fmla="+- 0 15808 15760"/>
                  <a:gd name="T53" fmla="*/ T52 w 48"/>
                  <a:gd name="T54" fmla="+- 0 3559 3502"/>
                  <a:gd name="T55" fmla="*/ 3559 h 70"/>
                  <a:gd name="T56" fmla="+- 0 15808 15760"/>
                  <a:gd name="T57" fmla="*/ T56 w 48"/>
                  <a:gd name="T58" fmla="+- 0 3554 3502"/>
                  <a:gd name="T59" fmla="*/ 3554 h 70"/>
                  <a:gd name="T60" fmla="+- 0 15806 15760"/>
                  <a:gd name="T61" fmla="*/ T60 w 48"/>
                  <a:gd name="T62" fmla="+- 0 3552 3502"/>
                  <a:gd name="T63" fmla="*/ 3552 h 70"/>
                  <a:gd name="T64" fmla="+- 0 15801 15760"/>
                  <a:gd name="T65" fmla="*/ T64 w 48"/>
                  <a:gd name="T66" fmla="+- 0 3550 3502"/>
                  <a:gd name="T67" fmla="*/ 3550 h 70"/>
                  <a:gd name="T68" fmla="+- 0 15796 15760"/>
                  <a:gd name="T69" fmla="*/ T68 w 48"/>
                  <a:gd name="T70" fmla="+- 0 3550 3502"/>
                  <a:gd name="T71" fmla="*/ 3550 h 70"/>
                  <a:gd name="T72" fmla="+- 0 15798 15760"/>
                  <a:gd name="T73" fmla="*/ T72 w 48"/>
                  <a:gd name="T74" fmla="+- 0 3545 3502"/>
                  <a:gd name="T75" fmla="*/ 3545 h 70"/>
                  <a:gd name="T76" fmla="+- 0 15798 15760"/>
                  <a:gd name="T77" fmla="*/ T76 w 48"/>
                  <a:gd name="T78" fmla="+- 0 3540 3502"/>
                  <a:gd name="T79" fmla="*/ 3540 h 70"/>
                  <a:gd name="T80" fmla="+- 0 15796 15760"/>
                  <a:gd name="T81" fmla="*/ T80 w 48"/>
                  <a:gd name="T82" fmla="+- 0 3526 3502"/>
                  <a:gd name="T83" fmla="*/ 3526 h 70"/>
                  <a:gd name="T84" fmla="+- 0 15796 15760"/>
                  <a:gd name="T85" fmla="*/ T84 w 48"/>
                  <a:gd name="T86" fmla="+- 0 3521 3502"/>
                  <a:gd name="T87" fmla="*/ 3521 h 70"/>
                  <a:gd name="T88" fmla="+- 0 15794 15760"/>
                  <a:gd name="T89" fmla="*/ T88 w 48"/>
                  <a:gd name="T90" fmla="+- 0 3518 3502"/>
                  <a:gd name="T91" fmla="*/ 3518 h 70"/>
                  <a:gd name="T92" fmla="+- 0 15789 15760"/>
                  <a:gd name="T93" fmla="*/ T92 w 48"/>
                  <a:gd name="T94" fmla="+- 0 3516 3502"/>
                  <a:gd name="T95" fmla="*/ 3516 h 70"/>
                  <a:gd name="T96" fmla="+- 0 15789 15760"/>
                  <a:gd name="T97" fmla="*/ T96 w 48"/>
                  <a:gd name="T98" fmla="+- 0 3514 3502"/>
                  <a:gd name="T99" fmla="*/ 3514 h 70"/>
                  <a:gd name="T100" fmla="+- 0 15789 15760"/>
                  <a:gd name="T101" fmla="*/ T100 w 48"/>
                  <a:gd name="T102" fmla="+- 0 3509 3502"/>
                  <a:gd name="T103" fmla="*/ 3509 h 70"/>
                  <a:gd name="T104" fmla="+- 0 15789 15760"/>
                  <a:gd name="T105" fmla="*/ T104 w 48"/>
                  <a:gd name="T106" fmla="+- 0 3504 3502"/>
                  <a:gd name="T107" fmla="*/ 3504 h 70"/>
                  <a:gd name="T108" fmla="+- 0 15786 15760"/>
                  <a:gd name="T109" fmla="*/ T108 w 48"/>
                  <a:gd name="T110" fmla="+- 0 3502 3502"/>
                  <a:gd name="T111" fmla="*/ 3502 h 70"/>
                  <a:gd name="T112" fmla="+- 0 15784 15760"/>
                  <a:gd name="T113" fmla="*/ T112 w 48"/>
                  <a:gd name="T114" fmla="+- 0 3504 3502"/>
                  <a:gd name="T115" fmla="*/ 3504 h 70"/>
                  <a:gd name="T116" fmla="+- 0 15782 15760"/>
                  <a:gd name="T117" fmla="*/ T116 w 48"/>
                  <a:gd name="T118" fmla="+- 0 3506 3502"/>
                  <a:gd name="T119" fmla="*/ 3506 h 70"/>
                  <a:gd name="T120" fmla="+- 0 15782 15760"/>
                  <a:gd name="T121" fmla="*/ T120 w 48"/>
                  <a:gd name="T122" fmla="+- 0 3511 3502"/>
                  <a:gd name="T123" fmla="*/ 3511 h 70"/>
                  <a:gd name="T124" fmla="+- 0 15782 15760"/>
                  <a:gd name="T125" fmla="*/ T124 w 48"/>
                  <a:gd name="T126" fmla="+- 0 3516 3502"/>
                  <a:gd name="T127" fmla="*/ 3516 h 70"/>
                  <a:gd name="T128" fmla="+- 0 15779 15760"/>
                  <a:gd name="T129" fmla="*/ T128 w 48"/>
                  <a:gd name="T130" fmla="+- 0 3518 3502"/>
                  <a:gd name="T131" fmla="*/ 3518 h 70"/>
                  <a:gd name="T132" fmla="+- 0 15774 15760"/>
                  <a:gd name="T133" fmla="*/ T132 w 48"/>
                  <a:gd name="T134" fmla="+- 0 3521 3502"/>
                  <a:gd name="T135" fmla="*/ 3521 h 70"/>
                  <a:gd name="T136" fmla="+- 0 15772 15760"/>
                  <a:gd name="T137" fmla="*/ T136 w 48"/>
                  <a:gd name="T138" fmla="+- 0 3526 3502"/>
                  <a:gd name="T139" fmla="*/ 3526 h 70"/>
                  <a:gd name="T140" fmla="+- 0 15772 15760"/>
                  <a:gd name="T141" fmla="*/ T140 w 48"/>
                  <a:gd name="T142" fmla="+- 0 3547 3502"/>
                  <a:gd name="T143" fmla="*/ 3547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70">
                    <a:moveTo>
                      <a:pt x="14" y="48"/>
                    </a:moveTo>
                    <a:lnTo>
                      <a:pt x="12" y="48"/>
                    </a:lnTo>
                    <a:lnTo>
                      <a:pt x="10" y="48"/>
                    </a:lnTo>
                    <a:lnTo>
                      <a:pt x="7" y="50"/>
                    </a:lnTo>
                    <a:lnTo>
                      <a:pt x="5" y="50"/>
                    </a:lnTo>
                    <a:lnTo>
                      <a:pt x="5" y="52"/>
                    </a:lnTo>
                    <a:lnTo>
                      <a:pt x="2" y="52"/>
                    </a:lnTo>
                    <a:lnTo>
                      <a:pt x="2" y="55"/>
                    </a:lnTo>
                    <a:lnTo>
                      <a:pt x="0" y="57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5" y="64"/>
                    </a:lnTo>
                    <a:lnTo>
                      <a:pt x="7" y="64"/>
                    </a:lnTo>
                    <a:lnTo>
                      <a:pt x="7" y="67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7" y="69"/>
                    </a:lnTo>
                    <a:lnTo>
                      <a:pt x="34" y="69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1" y="67"/>
                    </a:lnTo>
                    <a:lnTo>
                      <a:pt x="43" y="64"/>
                    </a:lnTo>
                    <a:lnTo>
                      <a:pt x="46" y="64"/>
                    </a:lnTo>
                    <a:lnTo>
                      <a:pt x="46" y="62"/>
                    </a:lnTo>
                    <a:lnTo>
                      <a:pt x="48" y="60"/>
                    </a:lnTo>
                    <a:lnTo>
                      <a:pt x="48" y="57"/>
                    </a:lnTo>
                    <a:lnTo>
                      <a:pt x="48" y="55"/>
                    </a:lnTo>
                    <a:lnTo>
                      <a:pt x="48" y="52"/>
                    </a:lnTo>
                    <a:lnTo>
                      <a:pt x="46" y="52"/>
                    </a:lnTo>
                    <a:lnTo>
                      <a:pt x="46" y="50"/>
                    </a:lnTo>
                    <a:lnTo>
                      <a:pt x="43" y="50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6" y="45"/>
                    </a:lnTo>
                    <a:lnTo>
                      <a:pt x="38" y="43"/>
                    </a:lnTo>
                    <a:lnTo>
                      <a:pt x="38" y="40"/>
                    </a:lnTo>
                    <a:lnTo>
                      <a:pt x="38" y="38"/>
                    </a:lnTo>
                    <a:lnTo>
                      <a:pt x="38" y="26"/>
                    </a:lnTo>
                    <a:lnTo>
                      <a:pt x="36" y="24"/>
                    </a:lnTo>
                    <a:lnTo>
                      <a:pt x="36" y="21"/>
                    </a:lnTo>
                    <a:lnTo>
                      <a:pt x="36" y="19"/>
                    </a:lnTo>
                    <a:lnTo>
                      <a:pt x="34" y="19"/>
                    </a:lnTo>
                    <a:lnTo>
                      <a:pt x="34" y="16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22" y="4"/>
                    </a:lnTo>
                    <a:lnTo>
                      <a:pt x="19" y="7"/>
                    </a:lnTo>
                    <a:lnTo>
                      <a:pt x="22" y="9"/>
                    </a:lnTo>
                    <a:lnTo>
                      <a:pt x="22" y="12"/>
                    </a:lnTo>
                    <a:lnTo>
                      <a:pt x="22" y="14"/>
                    </a:lnTo>
                    <a:lnTo>
                      <a:pt x="19" y="14"/>
                    </a:lnTo>
                    <a:lnTo>
                      <a:pt x="19" y="16"/>
                    </a:lnTo>
                    <a:lnTo>
                      <a:pt x="17" y="16"/>
                    </a:lnTo>
                    <a:lnTo>
                      <a:pt x="14" y="19"/>
                    </a:lnTo>
                    <a:lnTo>
                      <a:pt x="14" y="21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45"/>
                    </a:lnTo>
                    <a:lnTo>
                      <a:pt x="14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51" name="Group 13097"/>
            <p:cNvGrpSpPr>
              <a:grpSpLocks/>
            </p:cNvGrpSpPr>
            <p:nvPr/>
          </p:nvGrpSpPr>
          <p:grpSpPr bwMode="auto">
            <a:xfrm>
              <a:off x="15784" y="3571"/>
              <a:ext cx="17" cy="12"/>
              <a:chOff x="15784" y="3571"/>
              <a:chExt cx="17" cy="12"/>
            </a:xfrm>
          </p:grpSpPr>
          <p:sp>
            <p:nvSpPr>
              <p:cNvPr id="19504" name="Freeform 13098"/>
              <p:cNvSpPr>
                <a:spLocks/>
              </p:cNvSpPr>
              <p:nvPr/>
            </p:nvSpPr>
            <p:spPr bwMode="auto">
              <a:xfrm>
                <a:off x="15784" y="3571"/>
                <a:ext cx="17" cy="12"/>
              </a:xfrm>
              <a:custGeom>
                <a:avLst/>
                <a:gdLst>
                  <a:gd name="T0" fmla="+- 0 15784 15784"/>
                  <a:gd name="T1" fmla="*/ T0 w 17"/>
                  <a:gd name="T2" fmla="+- 0 3571 3571"/>
                  <a:gd name="T3" fmla="*/ 3571 h 12"/>
                  <a:gd name="T4" fmla="+- 0 15784 15784"/>
                  <a:gd name="T5" fmla="*/ T4 w 17"/>
                  <a:gd name="T6" fmla="+- 0 3583 3571"/>
                  <a:gd name="T7" fmla="*/ 3583 h 12"/>
                  <a:gd name="T8" fmla="+- 0 15801 15784"/>
                  <a:gd name="T9" fmla="*/ T8 w 17"/>
                  <a:gd name="T10" fmla="+- 0 3583 3571"/>
                  <a:gd name="T11" fmla="*/ 3583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52" name="Group 13099"/>
            <p:cNvGrpSpPr>
              <a:grpSpLocks/>
            </p:cNvGrpSpPr>
            <p:nvPr/>
          </p:nvGrpSpPr>
          <p:grpSpPr bwMode="auto">
            <a:xfrm>
              <a:off x="15638" y="3686"/>
              <a:ext cx="48" cy="70"/>
              <a:chOff x="15638" y="3686"/>
              <a:chExt cx="48" cy="70"/>
            </a:xfrm>
          </p:grpSpPr>
          <p:sp>
            <p:nvSpPr>
              <p:cNvPr id="19503" name="Freeform 13100"/>
              <p:cNvSpPr>
                <a:spLocks/>
              </p:cNvSpPr>
              <p:nvPr/>
            </p:nvSpPr>
            <p:spPr bwMode="auto">
              <a:xfrm>
                <a:off x="15638" y="3686"/>
                <a:ext cx="48" cy="70"/>
              </a:xfrm>
              <a:custGeom>
                <a:avLst/>
                <a:gdLst>
                  <a:gd name="T0" fmla="+- 0 15650 15638"/>
                  <a:gd name="T1" fmla="*/ T0 w 48"/>
                  <a:gd name="T2" fmla="+- 0 3734 3686"/>
                  <a:gd name="T3" fmla="*/ 3734 h 70"/>
                  <a:gd name="T4" fmla="+- 0 15645 15638"/>
                  <a:gd name="T5" fmla="*/ T4 w 48"/>
                  <a:gd name="T6" fmla="+- 0 3734 3686"/>
                  <a:gd name="T7" fmla="*/ 3734 h 70"/>
                  <a:gd name="T8" fmla="+- 0 15640 15638"/>
                  <a:gd name="T9" fmla="*/ T8 w 48"/>
                  <a:gd name="T10" fmla="+- 0 3737 3686"/>
                  <a:gd name="T11" fmla="*/ 3737 h 70"/>
                  <a:gd name="T12" fmla="+- 0 15638 15638"/>
                  <a:gd name="T13" fmla="*/ T12 w 48"/>
                  <a:gd name="T14" fmla="+- 0 3742 3686"/>
                  <a:gd name="T15" fmla="*/ 3742 h 70"/>
                  <a:gd name="T16" fmla="+- 0 15638 15638"/>
                  <a:gd name="T17" fmla="*/ T16 w 48"/>
                  <a:gd name="T18" fmla="+- 0 3746 3686"/>
                  <a:gd name="T19" fmla="*/ 3746 h 70"/>
                  <a:gd name="T20" fmla="+- 0 15640 15638"/>
                  <a:gd name="T21" fmla="*/ T20 w 48"/>
                  <a:gd name="T22" fmla="+- 0 3749 3686"/>
                  <a:gd name="T23" fmla="*/ 3749 h 70"/>
                  <a:gd name="T24" fmla="+- 0 15642 15638"/>
                  <a:gd name="T25" fmla="*/ T24 w 48"/>
                  <a:gd name="T26" fmla="+- 0 3751 3686"/>
                  <a:gd name="T27" fmla="*/ 3751 h 70"/>
                  <a:gd name="T28" fmla="+- 0 15647 15638"/>
                  <a:gd name="T29" fmla="*/ T28 w 48"/>
                  <a:gd name="T30" fmla="+- 0 3754 3686"/>
                  <a:gd name="T31" fmla="*/ 3754 h 70"/>
                  <a:gd name="T32" fmla="+- 0 15652 15638"/>
                  <a:gd name="T33" fmla="*/ T32 w 48"/>
                  <a:gd name="T34" fmla="+- 0 3754 3686"/>
                  <a:gd name="T35" fmla="*/ 3754 h 70"/>
                  <a:gd name="T36" fmla="+- 0 15657 15638"/>
                  <a:gd name="T37" fmla="*/ T36 w 48"/>
                  <a:gd name="T38" fmla="+- 0 3756 3686"/>
                  <a:gd name="T39" fmla="*/ 3756 h 70"/>
                  <a:gd name="T40" fmla="+- 0 15669 15638"/>
                  <a:gd name="T41" fmla="*/ T40 w 48"/>
                  <a:gd name="T42" fmla="+- 0 3754 3686"/>
                  <a:gd name="T43" fmla="*/ 3754 h 70"/>
                  <a:gd name="T44" fmla="+- 0 15674 15638"/>
                  <a:gd name="T45" fmla="*/ T44 w 48"/>
                  <a:gd name="T46" fmla="+- 0 3754 3686"/>
                  <a:gd name="T47" fmla="*/ 3754 h 70"/>
                  <a:gd name="T48" fmla="+- 0 15678 15638"/>
                  <a:gd name="T49" fmla="*/ T48 w 48"/>
                  <a:gd name="T50" fmla="+- 0 3751 3686"/>
                  <a:gd name="T51" fmla="*/ 3751 h 70"/>
                  <a:gd name="T52" fmla="+- 0 15681 15638"/>
                  <a:gd name="T53" fmla="*/ T52 w 48"/>
                  <a:gd name="T54" fmla="+- 0 3749 3686"/>
                  <a:gd name="T55" fmla="*/ 3749 h 70"/>
                  <a:gd name="T56" fmla="+- 0 15683 15638"/>
                  <a:gd name="T57" fmla="*/ T56 w 48"/>
                  <a:gd name="T58" fmla="+- 0 3746 3686"/>
                  <a:gd name="T59" fmla="*/ 3746 h 70"/>
                  <a:gd name="T60" fmla="+- 0 15686 15638"/>
                  <a:gd name="T61" fmla="*/ T60 w 48"/>
                  <a:gd name="T62" fmla="+- 0 3744 3686"/>
                  <a:gd name="T63" fmla="*/ 3744 h 70"/>
                  <a:gd name="T64" fmla="+- 0 15683 15638"/>
                  <a:gd name="T65" fmla="*/ T64 w 48"/>
                  <a:gd name="T66" fmla="+- 0 3739 3686"/>
                  <a:gd name="T67" fmla="*/ 3739 h 70"/>
                  <a:gd name="T68" fmla="+- 0 15681 15638"/>
                  <a:gd name="T69" fmla="*/ T68 w 48"/>
                  <a:gd name="T70" fmla="+- 0 3737 3686"/>
                  <a:gd name="T71" fmla="*/ 3737 h 70"/>
                  <a:gd name="T72" fmla="+- 0 15676 15638"/>
                  <a:gd name="T73" fmla="*/ T72 w 48"/>
                  <a:gd name="T74" fmla="+- 0 3734 3686"/>
                  <a:gd name="T75" fmla="*/ 3734 h 70"/>
                  <a:gd name="T76" fmla="+- 0 15674 15638"/>
                  <a:gd name="T77" fmla="*/ T76 w 48"/>
                  <a:gd name="T78" fmla="+- 0 3732 3686"/>
                  <a:gd name="T79" fmla="*/ 3732 h 70"/>
                  <a:gd name="T80" fmla="+- 0 15674 15638"/>
                  <a:gd name="T81" fmla="*/ T80 w 48"/>
                  <a:gd name="T82" fmla="+- 0 3727 3686"/>
                  <a:gd name="T83" fmla="*/ 3727 h 70"/>
                  <a:gd name="T84" fmla="+- 0 15676 15638"/>
                  <a:gd name="T85" fmla="*/ T84 w 48"/>
                  <a:gd name="T86" fmla="+- 0 3722 3686"/>
                  <a:gd name="T87" fmla="*/ 3722 h 70"/>
                  <a:gd name="T88" fmla="+- 0 15676 15638"/>
                  <a:gd name="T89" fmla="*/ T88 w 48"/>
                  <a:gd name="T90" fmla="+- 0 3718 3686"/>
                  <a:gd name="T91" fmla="*/ 3718 h 70"/>
                  <a:gd name="T92" fmla="+- 0 15674 15638"/>
                  <a:gd name="T93" fmla="*/ T92 w 48"/>
                  <a:gd name="T94" fmla="+- 0 3713 3686"/>
                  <a:gd name="T95" fmla="*/ 3713 h 70"/>
                  <a:gd name="T96" fmla="+- 0 15674 15638"/>
                  <a:gd name="T97" fmla="*/ T96 w 48"/>
                  <a:gd name="T98" fmla="+- 0 3708 3686"/>
                  <a:gd name="T99" fmla="*/ 3708 h 70"/>
                  <a:gd name="T100" fmla="+- 0 15671 15638"/>
                  <a:gd name="T101" fmla="*/ T100 w 48"/>
                  <a:gd name="T102" fmla="+- 0 3703 3686"/>
                  <a:gd name="T103" fmla="*/ 3703 h 70"/>
                  <a:gd name="T104" fmla="+- 0 15669 15638"/>
                  <a:gd name="T105" fmla="*/ T104 w 48"/>
                  <a:gd name="T106" fmla="+- 0 3701 3686"/>
                  <a:gd name="T107" fmla="*/ 3701 h 70"/>
                  <a:gd name="T108" fmla="+- 0 15666 15638"/>
                  <a:gd name="T109" fmla="*/ T108 w 48"/>
                  <a:gd name="T110" fmla="+- 0 3698 3686"/>
                  <a:gd name="T111" fmla="*/ 3698 h 70"/>
                  <a:gd name="T112" fmla="+- 0 15666 15638"/>
                  <a:gd name="T113" fmla="*/ T112 w 48"/>
                  <a:gd name="T114" fmla="+- 0 3698 3686"/>
                  <a:gd name="T115" fmla="*/ 3698 h 70"/>
                  <a:gd name="T116" fmla="+- 0 15666 15638"/>
                  <a:gd name="T117" fmla="*/ T116 w 48"/>
                  <a:gd name="T118" fmla="+- 0 3694 3686"/>
                  <a:gd name="T119" fmla="*/ 3694 h 70"/>
                  <a:gd name="T120" fmla="+- 0 15666 15638"/>
                  <a:gd name="T121" fmla="*/ T120 w 48"/>
                  <a:gd name="T122" fmla="+- 0 3689 3686"/>
                  <a:gd name="T123" fmla="*/ 3689 h 70"/>
                  <a:gd name="T124" fmla="+- 0 15664 15638"/>
                  <a:gd name="T125" fmla="*/ T124 w 48"/>
                  <a:gd name="T126" fmla="+- 0 3686 3686"/>
                  <a:gd name="T127" fmla="*/ 3686 h 70"/>
                  <a:gd name="T128" fmla="+- 0 15659 15638"/>
                  <a:gd name="T129" fmla="*/ T128 w 48"/>
                  <a:gd name="T130" fmla="+- 0 3686 3686"/>
                  <a:gd name="T131" fmla="*/ 3686 h 70"/>
                  <a:gd name="T132" fmla="+- 0 15657 15638"/>
                  <a:gd name="T133" fmla="*/ T132 w 48"/>
                  <a:gd name="T134" fmla="+- 0 3691 3686"/>
                  <a:gd name="T135" fmla="*/ 3691 h 70"/>
                  <a:gd name="T136" fmla="+- 0 15657 15638"/>
                  <a:gd name="T137" fmla="*/ T136 w 48"/>
                  <a:gd name="T138" fmla="+- 0 3696 3686"/>
                  <a:gd name="T139" fmla="*/ 3696 h 70"/>
                  <a:gd name="T140" fmla="+- 0 15657 15638"/>
                  <a:gd name="T141" fmla="*/ T140 w 48"/>
                  <a:gd name="T142" fmla="+- 0 3701 3686"/>
                  <a:gd name="T143" fmla="*/ 3701 h 70"/>
                  <a:gd name="T144" fmla="+- 0 15654 15638"/>
                  <a:gd name="T145" fmla="*/ T144 w 48"/>
                  <a:gd name="T146" fmla="+- 0 3703 3686"/>
                  <a:gd name="T147" fmla="*/ 3703 h 70"/>
                  <a:gd name="T148" fmla="+- 0 15652 15638"/>
                  <a:gd name="T149" fmla="*/ T148 w 48"/>
                  <a:gd name="T150" fmla="+- 0 3706 3686"/>
                  <a:gd name="T151" fmla="*/ 3706 h 70"/>
                  <a:gd name="T152" fmla="+- 0 15650 15638"/>
                  <a:gd name="T153" fmla="*/ T152 w 48"/>
                  <a:gd name="T154" fmla="+- 0 3710 3686"/>
                  <a:gd name="T155" fmla="*/ 3710 h 70"/>
                  <a:gd name="T156" fmla="+- 0 15650 15638"/>
                  <a:gd name="T157" fmla="*/ T156 w 48"/>
                  <a:gd name="T158" fmla="+- 0 3715 3686"/>
                  <a:gd name="T159" fmla="*/ 3715 h 70"/>
                  <a:gd name="T160" fmla="+- 0 15650 15638"/>
                  <a:gd name="T161" fmla="*/ T160 w 48"/>
                  <a:gd name="T162" fmla="+- 0 3732 3686"/>
                  <a:gd name="T163" fmla="*/ 3732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48" h="70">
                    <a:moveTo>
                      <a:pt x="12" y="46"/>
                    </a:moveTo>
                    <a:lnTo>
                      <a:pt x="12" y="48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0" y="56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3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7" y="65"/>
                    </a:lnTo>
                    <a:lnTo>
                      <a:pt x="9" y="68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16" y="68"/>
                    </a:lnTo>
                    <a:lnTo>
                      <a:pt x="19" y="70"/>
                    </a:lnTo>
                    <a:lnTo>
                      <a:pt x="31" y="70"/>
                    </a:lnTo>
                    <a:lnTo>
                      <a:pt x="31" y="68"/>
                    </a:lnTo>
                    <a:lnTo>
                      <a:pt x="33" y="68"/>
                    </a:lnTo>
                    <a:lnTo>
                      <a:pt x="36" y="68"/>
                    </a:lnTo>
                    <a:lnTo>
                      <a:pt x="38" y="68"/>
                    </a:lnTo>
                    <a:lnTo>
                      <a:pt x="40" y="65"/>
                    </a:lnTo>
                    <a:lnTo>
                      <a:pt x="43" y="65"/>
                    </a:lnTo>
                    <a:lnTo>
                      <a:pt x="43" y="63"/>
                    </a:lnTo>
                    <a:lnTo>
                      <a:pt x="45" y="63"/>
                    </a:lnTo>
                    <a:lnTo>
                      <a:pt x="45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6"/>
                    </a:lnTo>
                    <a:lnTo>
                      <a:pt x="45" y="53"/>
                    </a:lnTo>
                    <a:lnTo>
                      <a:pt x="45" y="51"/>
                    </a:lnTo>
                    <a:lnTo>
                      <a:pt x="43" y="51"/>
                    </a:lnTo>
                    <a:lnTo>
                      <a:pt x="40" y="48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6" y="41"/>
                    </a:lnTo>
                    <a:lnTo>
                      <a:pt x="38" y="39"/>
                    </a:lnTo>
                    <a:lnTo>
                      <a:pt x="38" y="36"/>
                    </a:lnTo>
                    <a:lnTo>
                      <a:pt x="38" y="34"/>
                    </a:lnTo>
                    <a:lnTo>
                      <a:pt x="38" y="32"/>
                    </a:lnTo>
                    <a:lnTo>
                      <a:pt x="38" y="29"/>
                    </a:lnTo>
                    <a:lnTo>
                      <a:pt x="36" y="27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3" y="20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8" y="15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28" y="10"/>
                    </a:lnTo>
                    <a:lnTo>
                      <a:pt x="28" y="8"/>
                    </a:lnTo>
                    <a:lnTo>
                      <a:pt x="28" y="5"/>
                    </a:lnTo>
                    <a:lnTo>
                      <a:pt x="28" y="3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21" y="12"/>
                    </a:lnTo>
                    <a:lnTo>
                      <a:pt x="19" y="15"/>
                    </a:lnTo>
                    <a:lnTo>
                      <a:pt x="16" y="15"/>
                    </a:lnTo>
                    <a:lnTo>
                      <a:pt x="16" y="17"/>
                    </a:lnTo>
                    <a:lnTo>
                      <a:pt x="14" y="17"/>
                    </a:lnTo>
                    <a:lnTo>
                      <a:pt x="14" y="20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2" y="29"/>
                    </a:lnTo>
                    <a:lnTo>
                      <a:pt x="12" y="44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53" name="Group 13101"/>
            <p:cNvGrpSpPr>
              <a:grpSpLocks/>
            </p:cNvGrpSpPr>
            <p:nvPr/>
          </p:nvGrpSpPr>
          <p:grpSpPr bwMode="auto">
            <a:xfrm>
              <a:off x="15662" y="3756"/>
              <a:ext cx="17" cy="12"/>
              <a:chOff x="15662" y="3756"/>
              <a:chExt cx="17" cy="12"/>
            </a:xfrm>
          </p:grpSpPr>
          <p:sp>
            <p:nvSpPr>
              <p:cNvPr id="19502" name="Freeform 13102"/>
              <p:cNvSpPr>
                <a:spLocks/>
              </p:cNvSpPr>
              <p:nvPr/>
            </p:nvSpPr>
            <p:spPr bwMode="auto">
              <a:xfrm>
                <a:off x="15662" y="3756"/>
                <a:ext cx="17" cy="12"/>
              </a:xfrm>
              <a:custGeom>
                <a:avLst/>
                <a:gdLst>
                  <a:gd name="T0" fmla="+- 0 15662 15662"/>
                  <a:gd name="T1" fmla="*/ T0 w 17"/>
                  <a:gd name="T2" fmla="+- 0 3756 3756"/>
                  <a:gd name="T3" fmla="*/ 3756 h 12"/>
                  <a:gd name="T4" fmla="+- 0 15662 15662"/>
                  <a:gd name="T5" fmla="*/ T4 w 17"/>
                  <a:gd name="T6" fmla="+- 0 3768 3756"/>
                  <a:gd name="T7" fmla="*/ 3768 h 12"/>
                  <a:gd name="T8" fmla="+- 0 15678 15662"/>
                  <a:gd name="T9" fmla="*/ T8 w 17"/>
                  <a:gd name="T10" fmla="+- 0 3768 3756"/>
                  <a:gd name="T11" fmla="*/ 3768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6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54" name="Group 13103"/>
            <p:cNvGrpSpPr>
              <a:grpSpLocks/>
            </p:cNvGrpSpPr>
            <p:nvPr/>
          </p:nvGrpSpPr>
          <p:grpSpPr bwMode="auto">
            <a:xfrm>
              <a:off x="15638" y="3835"/>
              <a:ext cx="48" cy="24"/>
              <a:chOff x="15638" y="3835"/>
              <a:chExt cx="48" cy="24"/>
            </a:xfrm>
          </p:grpSpPr>
          <p:sp>
            <p:nvSpPr>
              <p:cNvPr id="19501" name="Freeform 13104"/>
              <p:cNvSpPr>
                <a:spLocks/>
              </p:cNvSpPr>
              <p:nvPr/>
            </p:nvSpPr>
            <p:spPr bwMode="auto">
              <a:xfrm>
                <a:off x="15638" y="3835"/>
                <a:ext cx="48" cy="24"/>
              </a:xfrm>
              <a:custGeom>
                <a:avLst/>
                <a:gdLst>
                  <a:gd name="T0" fmla="+- 0 15652 15638"/>
                  <a:gd name="T1" fmla="*/ T0 w 48"/>
                  <a:gd name="T2" fmla="+- 0 3835 3835"/>
                  <a:gd name="T3" fmla="*/ 3835 h 24"/>
                  <a:gd name="T4" fmla="+- 0 15650 15638"/>
                  <a:gd name="T5" fmla="*/ T4 w 48"/>
                  <a:gd name="T6" fmla="+- 0 3838 3835"/>
                  <a:gd name="T7" fmla="*/ 3838 h 24"/>
                  <a:gd name="T8" fmla="+- 0 15647 15638"/>
                  <a:gd name="T9" fmla="*/ T8 w 48"/>
                  <a:gd name="T10" fmla="+- 0 3838 3835"/>
                  <a:gd name="T11" fmla="*/ 3838 h 24"/>
                  <a:gd name="T12" fmla="+- 0 15645 15638"/>
                  <a:gd name="T13" fmla="*/ T12 w 48"/>
                  <a:gd name="T14" fmla="+- 0 3838 3835"/>
                  <a:gd name="T15" fmla="*/ 3838 h 24"/>
                  <a:gd name="T16" fmla="+- 0 15642 15638"/>
                  <a:gd name="T17" fmla="*/ T16 w 48"/>
                  <a:gd name="T18" fmla="+- 0 3840 3835"/>
                  <a:gd name="T19" fmla="*/ 3840 h 24"/>
                  <a:gd name="T20" fmla="+- 0 15642 15638"/>
                  <a:gd name="T21" fmla="*/ T20 w 48"/>
                  <a:gd name="T22" fmla="+- 0 3842 3835"/>
                  <a:gd name="T23" fmla="*/ 3842 h 24"/>
                  <a:gd name="T24" fmla="+- 0 15640 15638"/>
                  <a:gd name="T25" fmla="*/ T24 w 48"/>
                  <a:gd name="T26" fmla="+- 0 3842 3835"/>
                  <a:gd name="T27" fmla="*/ 3842 h 24"/>
                  <a:gd name="T28" fmla="+- 0 15640 15638"/>
                  <a:gd name="T29" fmla="*/ T28 w 48"/>
                  <a:gd name="T30" fmla="+- 0 3845 3835"/>
                  <a:gd name="T31" fmla="*/ 3845 h 24"/>
                  <a:gd name="T32" fmla="+- 0 15638 15638"/>
                  <a:gd name="T33" fmla="*/ T32 w 48"/>
                  <a:gd name="T34" fmla="+- 0 3847 3835"/>
                  <a:gd name="T35" fmla="*/ 3847 h 24"/>
                  <a:gd name="T36" fmla="+- 0 15640 15638"/>
                  <a:gd name="T37" fmla="*/ T36 w 48"/>
                  <a:gd name="T38" fmla="+- 0 3850 3835"/>
                  <a:gd name="T39" fmla="*/ 3850 h 24"/>
                  <a:gd name="T40" fmla="+- 0 15640 15638"/>
                  <a:gd name="T41" fmla="*/ T40 w 48"/>
                  <a:gd name="T42" fmla="+- 0 3852 3835"/>
                  <a:gd name="T43" fmla="*/ 3852 h 24"/>
                  <a:gd name="T44" fmla="+- 0 15642 15638"/>
                  <a:gd name="T45" fmla="*/ T44 w 48"/>
                  <a:gd name="T46" fmla="+- 0 3852 3835"/>
                  <a:gd name="T47" fmla="*/ 3852 h 24"/>
                  <a:gd name="T48" fmla="+- 0 15642 15638"/>
                  <a:gd name="T49" fmla="*/ T48 w 48"/>
                  <a:gd name="T50" fmla="+- 0 3854 3835"/>
                  <a:gd name="T51" fmla="*/ 3854 h 24"/>
                  <a:gd name="T52" fmla="+- 0 15645 15638"/>
                  <a:gd name="T53" fmla="*/ T52 w 48"/>
                  <a:gd name="T54" fmla="+- 0 3854 3835"/>
                  <a:gd name="T55" fmla="*/ 3854 h 24"/>
                  <a:gd name="T56" fmla="+- 0 15647 15638"/>
                  <a:gd name="T57" fmla="*/ T56 w 48"/>
                  <a:gd name="T58" fmla="+- 0 3857 3835"/>
                  <a:gd name="T59" fmla="*/ 3857 h 24"/>
                  <a:gd name="T60" fmla="+- 0 15650 15638"/>
                  <a:gd name="T61" fmla="*/ T60 w 48"/>
                  <a:gd name="T62" fmla="+- 0 3857 3835"/>
                  <a:gd name="T63" fmla="*/ 3857 h 24"/>
                  <a:gd name="T64" fmla="+- 0 15652 15638"/>
                  <a:gd name="T65" fmla="*/ T64 w 48"/>
                  <a:gd name="T66" fmla="+- 0 3857 3835"/>
                  <a:gd name="T67" fmla="*/ 3857 h 24"/>
                  <a:gd name="T68" fmla="+- 0 15654 15638"/>
                  <a:gd name="T69" fmla="*/ T68 w 48"/>
                  <a:gd name="T70" fmla="+- 0 3859 3835"/>
                  <a:gd name="T71" fmla="*/ 3859 h 24"/>
                  <a:gd name="T72" fmla="+- 0 15657 15638"/>
                  <a:gd name="T73" fmla="*/ T72 w 48"/>
                  <a:gd name="T74" fmla="+- 0 3859 3835"/>
                  <a:gd name="T75" fmla="*/ 3859 h 24"/>
                  <a:gd name="T76" fmla="+- 0 15671 15638"/>
                  <a:gd name="T77" fmla="*/ T76 w 48"/>
                  <a:gd name="T78" fmla="+- 0 3859 3835"/>
                  <a:gd name="T79" fmla="*/ 3859 h 24"/>
                  <a:gd name="T80" fmla="+- 0 15671 15638"/>
                  <a:gd name="T81" fmla="*/ T80 w 48"/>
                  <a:gd name="T82" fmla="+- 0 3857 3835"/>
                  <a:gd name="T83" fmla="*/ 3857 h 24"/>
                  <a:gd name="T84" fmla="+- 0 15674 15638"/>
                  <a:gd name="T85" fmla="*/ T84 w 48"/>
                  <a:gd name="T86" fmla="+- 0 3857 3835"/>
                  <a:gd name="T87" fmla="*/ 3857 h 24"/>
                  <a:gd name="T88" fmla="+- 0 15676 15638"/>
                  <a:gd name="T89" fmla="*/ T88 w 48"/>
                  <a:gd name="T90" fmla="+- 0 3857 3835"/>
                  <a:gd name="T91" fmla="*/ 3857 h 24"/>
                  <a:gd name="T92" fmla="+- 0 15678 15638"/>
                  <a:gd name="T93" fmla="*/ T92 w 48"/>
                  <a:gd name="T94" fmla="+- 0 3854 3835"/>
                  <a:gd name="T95" fmla="*/ 3854 h 24"/>
                  <a:gd name="T96" fmla="+- 0 15681 15638"/>
                  <a:gd name="T97" fmla="*/ T96 w 48"/>
                  <a:gd name="T98" fmla="+- 0 3854 3835"/>
                  <a:gd name="T99" fmla="*/ 3854 h 24"/>
                  <a:gd name="T100" fmla="+- 0 15683 15638"/>
                  <a:gd name="T101" fmla="*/ T100 w 48"/>
                  <a:gd name="T102" fmla="+- 0 3852 3835"/>
                  <a:gd name="T103" fmla="*/ 3852 h 24"/>
                  <a:gd name="T104" fmla="+- 0 15686 15638"/>
                  <a:gd name="T105" fmla="*/ T104 w 48"/>
                  <a:gd name="T106" fmla="+- 0 3850 3835"/>
                  <a:gd name="T107" fmla="*/ 3850 h 24"/>
                  <a:gd name="T108" fmla="+- 0 15686 15638"/>
                  <a:gd name="T109" fmla="*/ T108 w 48"/>
                  <a:gd name="T110" fmla="+- 0 3847 3835"/>
                  <a:gd name="T111" fmla="*/ 3847 h 24"/>
                  <a:gd name="T112" fmla="+- 0 15686 15638"/>
                  <a:gd name="T113" fmla="*/ T112 w 48"/>
                  <a:gd name="T114" fmla="+- 0 3845 3835"/>
                  <a:gd name="T115" fmla="*/ 3845 h 24"/>
                  <a:gd name="T116" fmla="+- 0 15686 15638"/>
                  <a:gd name="T117" fmla="*/ T116 w 48"/>
                  <a:gd name="T118" fmla="+- 0 3842 3835"/>
                  <a:gd name="T119" fmla="*/ 3842 h 24"/>
                  <a:gd name="T120" fmla="+- 0 15683 15638"/>
                  <a:gd name="T121" fmla="*/ T120 w 48"/>
                  <a:gd name="T122" fmla="+- 0 3842 3835"/>
                  <a:gd name="T123" fmla="*/ 3842 h 24"/>
                  <a:gd name="T124" fmla="+- 0 15683 15638"/>
                  <a:gd name="T125" fmla="*/ T124 w 48"/>
                  <a:gd name="T126" fmla="+- 0 3840 3835"/>
                  <a:gd name="T127" fmla="*/ 3840 h 24"/>
                  <a:gd name="T128" fmla="+- 0 15681 15638"/>
                  <a:gd name="T129" fmla="*/ T128 w 48"/>
                  <a:gd name="T130" fmla="+- 0 3840 3835"/>
                  <a:gd name="T131" fmla="*/ 3840 h 24"/>
                  <a:gd name="T132" fmla="+- 0 15681 15638"/>
                  <a:gd name="T133" fmla="*/ T132 w 48"/>
                  <a:gd name="T134" fmla="+- 0 3838 3835"/>
                  <a:gd name="T135" fmla="*/ 3838 h 24"/>
                  <a:gd name="T136" fmla="+- 0 15678 15638"/>
                  <a:gd name="T137" fmla="*/ T136 w 48"/>
                  <a:gd name="T138" fmla="+- 0 3838 3835"/>
                  <a:gd name="T139" fmla="*/ 3838 h 24"/>
                  <a:gd name="T140" fmla="+- 0 15676 15638"/>
                  <a:gd name="T141" fmla="*/ T140 w 48"/>
                  <a:gd name="T142" fmla="+- 0 3838 3835"/>
                  <a:gd name="T143" fmla="*/ 3838 h 24"/>
                  <a:gd name="T144" fmla="+- 0 15674 15638"/>
                  <a:gd name="T145" fmla="*/ T144 w 48"/>
                  <a:gd name="T146" fmla="+- 0 3835 3835"/>
                  <a:gd name="T147" fmla="*/ 3835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8" h="24">
                    <a:moveTo>
                      <a:pt x="14" y="0"/>
                    </a:moveTo>
                    <a:lnTo>
                      <a:pt x="12" y="3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4" y="5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7" y="19"/>
                    </a:lnTo>
                    <a:lnTo>
                      <a:pt x="9" y="22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6" y="24"/>
                    </a:lnTo>
                    <a:lnTo>
                      <a:pt x="19" y="24"/>
                    </a:lnTo>
                    <a:lnTo>
                      <a:pt x="33" y="24"/>
                    </a:lnTo>
                    <a:lnTo>
                      <a:pt x="33" y="22"/>
                    </a:lnTo>
                    <a:lnTo>
                      <a:pt x="36" y="22"/>
                    </a:lnTo>
                    <a:lnTo>
                      <a:pt x="38" y="22"/>
                    </a:lnTo>
                    <a:lnTo>
                      <a:pt x="40" y="19"/>
                    </a:lnTo>
                    <a:lnTo>
                      <a:pt x="43" y="19"/>
                    </a:lnTo>
                    <a:lnTo>
                      <a:pt x="45" y="17"/>
                    </a:lnTo>
                    <a:lnTo>
                      <a:pt x="48" y="15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8" y="7"/>
                    </a:lnTo>
                    <a:lnTo>
                      <a:pt x="45" y="7"/>
                    </a:lnTo>
                    <a:lnTo>
                      <a:pt x="45" y="5"/>
                    </a:lnTo>
                    <a:lnTo>
                      <a:pt x="43" y="5"/>
                    </a:lnTo>
                    <a:lnTo>
                      <a:pt x="43" y="3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6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55" name="Group 13105"/>
            <p:cNvGrpSpPr>
              <a:grpSpLocks/>
            </p:cNvGrpSpPr>
            <p:nvPr/>
          </p:nvGrpSpPr>
          <p:grpSpPr bwMode="auto">
            <a:xfrm>
              <a:off x="15650" y="3790"/>
              <a:ext cx="26" cy="48"/>
              <a:chOff x="15650" y="3790"/>
              <a:chExt cx="26" cy="48"/>
            </a:xfrm>
          </p:grpSpPr>
          <p:sp>
            <p:nvSpPr>
              <p:cNvPr id="19500" name="Freeform 13106"/>
              <p:cNvSpPr>
                <a:spLocks/>
              </p:cNvSpPr>
              <p:nvPr/>
            </p:nvSpPr>
            <p:spPr bwMode="auto">
              <a:xfrm>
                <a:off x="15650" y="3790"/>
                <a:ext cx="26" cy="48"/>
              </a:xfrm>
              <a:custGeom>
                <a:avLst/>
                <a:gdLst>
                  <a:gd name="T0" fmla="+- 0 15674 15650"/>
                  <a:gd name="T1" fmla="*/ T0 w 26"/>
                  <a:gd name="T2" fmla="+- 0 3838 3790"/>
                  <a:gd name="T3" fmla="*/ 3838 h 48"/>
                  <a:gd name="T4" fmla="+- 0 15674 15650"/>
                  <a:gd name="T5" fmla="*/ T4 w 26"/>
                  <a:gd name="T6" fmla="+- 0 3835 3790"/>
                  <a:gd name="T7" fmla="*/ 3835 h 48"/>
                  <a:gd name="T8" fmla="+- 0 15676 15650"/>
                  <a:gd name="T9" fmla="*/ T8 w 26"/>
                  <a:gd name="T10" fmla="+- 0 3833 3790"/>
                  <a:gd name="T11" fmla="*/ 3833 h 48"/>
                  <a:gd name="T12" fmla="+- 0 15676 15650"/>
                  <a:gd name="T13" fmla="*/ T12 w 26"/>
                  <a:gd name="T14" fmla="+- 0 3830 3790"/>
                  <a:gd name="T15" fmla="*/ 3830 h 48"/>
                  <a:gd name="T16" fmla="+- 0 15676 15650"/>
                  <a:gd name="T17" fmla="*/ T16 w 26"/>
                  <a:gd name="T18" fmla="+- 0 3816 3790"/>
                  <a:gd name="T19" fmla="*/ 3816 h 48"/>
                  <a:gd name="T20" fmla="+- 0 15674 15650"/>
                  <a:gd name="T21" fmla="*/ T20 w 26"/>
                  <a:gd name="T22" fmla="+- 0 3814 3790"/>
                  <a:gd name="T23" fmla="*/ 3814 h 48"/>
                  <a:gd name="T24" fmla="+- 0 15674 15650"/>
                  <a:gd name="T25" fmla="*/ T24 w 26"/>
                  <a:gd name="T26" fmla="+- 0 3811 3790"/>
                  <a:gd name="T27" fmla="*/ 3811 h 48"/>
                  <a:gd name="T28" fmla="+- 0 15674 15650"/>
                  <a:gd name="T29" fmla="*/ T28 w 26"/>
                  <a:gd name="T30" fmla="+- 0 3809 3790"/>
                  <a:gd name="T31" fmla="*/ 3809 h 48"/>
                  <a:gd name="T32" fmla="+- 0 15671 15650"/>
                  <a:gd name="T33" fmla="*/ T32 w 26"/>
                  <a:gd name="T34" fmla="+- 0 3809 3790"/>
                  <a:gd name="T35" fmla="*/ 3809 h 48"/>
                  <a:gd name="T36" fmla="+- 0 15671 15650"/>
                  <a:gd name="T37" fmla="*/ T36 w 26"/>
                  <a:gd name="T38" fmla="+- 0 3806 3790"/>
                  <a:gd name="T39" fmla="*/ 3806 h 48"/>
                  <a:gd name="T40" fmla="+- 0 15669 15650"/>
                  <a:gd name="T41" fmla="*/ T40 w 26"/>
                  <a:gd name="T42" fmla="+- 0 3804 3790"/>
                  <a:gd name="T43" fmla="*/ 3804 h 48"/>
                  <a:gd name="T44" fmla="+- 0 15666 15650"/>
                  <a:gd name="T45" fmla="*/ T44 w 26"/>
                  <a:gd name="T46" fmla="+- 0 3804 3790"/>
                  <a:gd name="T47" fmla="*/ 3804 h 48"/>
                  <a:gd name="T48" fmla="+- 0 15666 15650"/>
                  <a:gd name="T49" fmla="*/ T48 w 26"/>
                  <a:gd name="T50" fmla="+- 0 3802 3790"/>
                  <a:gd name="T51" fmla="*/ 3802 h 48"/>
                  <a:gd name="T52" fmla="+- 0 15664 15650"/>
                  <a:gd name="T53" fmla="*/ T52 w 26"/>
                  <a:gd name="T54" fmla="+- 0 3802 3790"/>
                  <a:gd name="T55" fmla="*/ 3802 h 48"/>
                  <a:gd name="T56" fmla="+- 0 15666 15650"/>
                  <a:gd name="T57" fmla="*/ T56 w 26"/>
                  <a:gd name="T58" fmla="+- 0 3802 3790"/>
                  <a:gd name="T59" fmla="*/ 3802 h 48"/>
                  <a:gd name="T60" fmla="+- 0 15666 15650"/>
                  <a:gd name="T61" fmla="*/ T60 w 26"/>
                  <a:gd name="T62" fmla="+- 0 3799 3790"/>
                  <a:gd name="T63" fmla="*/ 3799 h 48"/>
                  <a:gd name="T64" fmla="+- 0 15666 15650"/>
                  <a:gd name="T65" fmla="*/ T64 w 26"/>
                  <a:gd name="T66" fmla="+- 0 3797 3790"/>
                  <a:gd name="T67" fmla="*/ 3797 h 48"/>
                  <a:gd name="T68" fmla="+- 0 15666 15650"/>
                  <a:gd name="T69" fmla="*/ T68 w 26"/>
                  <a:gd name="T70" fmla="+- 0 3794 3790"/>
                  <a:gd name="T71" fmla="*/ 3794 h 48"/>
                  <a:gd name="T72" fmla="+- 0 15666 15650"/>
                  <a:gd name="T73" fmla="*/ T72 w 26"/>
                  <a:gd name="T74" fmla="+- 0 3792 3790"/>
                  <a:gd name="T75" fmla="*/ 3792 h 48"/>
                  <a:gd name="T76" fmla="+- 0 15664 15650"/>
                  <a:gd name="T77" fmla="*/ T76 w 26"/>
                  <a:gd name="T78" fmla="+- 0 3792 3790"/>
                  <a:gd name="T79" fmla="*/ 3792 h 48"/>
                  <a:gd name="T80" fmla="+- 0 15664 15650"/>
                  <a:gd name="T81" fmla="*/ T80 w 26"/>
                  <a:gd name="T82" fmla="+- 0 3790 3790"/>
                  <a:gd name="T83" fmla="*/ 3790 h 48"/>
                  <a:gd name="T84" fmla="+- 0 15662 15650"/>
                  <a:gd name="T85" fmla="*/ T84 w 26"/>
                  <a:gd name="T86" fmla="+- 0 3790 3790"/>
                  <a:gd name="T87" fmla="*/ 3790 h 48"/>
                  <a:gd name="T88" fmla="+- 0 15659 15650"/>
                  <a:gd name="T89" fmla="*/ T88 w 26"/>
                  <a:gd name="T90" fmla="+- 0 3792 3790"/>
                  <a:gd name="T91" fmla="*/ 3792 h 48"/>
                  <a:gd name="T92" fmla="+- 0 15659 15650"/>
                  <a:gd name="T93" fmla="*/ T92 w 26"/>
                  <a:gd name="T94" fmla="+- 0 3794 3790"/>
                  <a:gd name="T95" fmla="*/ 3794 h 48"/>
                  <a:gd name="T96" fmla="+- 0 15657 15650"/>
                  <a:gd name="T97" fmla="*/ T96 w 26"/>
                  <a:gd name="T98" fmla="+- 0 3797 3790"/>
                  <a:gd name="T99" fmla="*/ 3797 h 48"/>
                  <a:gd name="T100" fmla="+- 0 15659 15650"/>
                  <a:gd name="T101" fmla="*/ T100 w 26"/>
                  <a:gd name="T102" fmla="+- 0 3799 3790"/>
                  <a:gd name="T103" fmla="*/ 3799 h 48"/>
                  <a:gd name="T104" fmla="+- 0 15659 15650"/>
                  <a:gd name="T105" fmla="*/ T104 w 26"/>
                  <a:gd name="T106" fmla="+- 0 3802 3790"/>
                  <a:gd name="T107" fmla="*/ 3802 h 48"/>
                  <a:gd name="T108" fmla="+- 0 15657 15650"/>
                  <a:gd name="T109" fmla="*/ T108 w 26"/>
                  <a:gd name="T110" fmla="+- 0 3804 3790"/>
                  <a:gd name="T111" fmla="*/ 3804 h 48"/>
                  <a:gd name="T112" fmla="+- 0 15654 15650"/>
                  <a:gd name="T113" fmla="*/ T112 w 26"/>
                  <a:gd name="T114" fmla="+- 0 3806 3790"/>
                  <a:gd name="T115" fmla="*/ 3806 h 48"/>
                  <a:gd name="T116" fmla="+- 0 15652 15650"/>
                  <a:gd name="T117" fmla="*/ T116 w 26"/>
                  <a:gd name="T118" fmla="+- 0 3809 3790"/>
                  <a:gd name="T119" fmla="*/ 3809 h 48"/>
                  <a:gd name="T120" fmla="+- 0 15652 15650"/>
                  <a:gd name="T121" fmla="*/ T120 w 26"/>
                  <a:gd name="T122" fmla="+- 0 3811 3790"/>
                  <a:gd name="T123" fmla="*/ 3811 h 48"/>
                  <a:gd name="T124" fmla="+- 0 15650 15650"/>
                  <a:gd name="T125" fmla="*/ T124 w 26"/>
                  <a:gd name="T126" fmla="+- 0 3814 3790"/>
                  <a:gd name="T127" fmla="*/ 3814 h 48"/>
                  <a:gd name="T128" fmla="+- 0 15650 15650"/>
                  <a:gd name="T129" fmla="*/ T128 w 26"/>
                  <a:gd name="T130" fmla="+- 0 3816 3790"/>
                  <a:gd name="T131" fmla="*/ 3816 h 48"/>
                  <a:gd name="T132" fmla="+- 0 15650 15650"/>
                  <a:gd name="T133" fmla="*/ T132 w 26"/>
                  <a:gd name="T134" fmla="+- 0 3818 3790"/>
                  <a:gd name="T135" fmla="*/ 3818 h 48"/>
                  <a:gd name="T136" fmla="+- 0 15650 15650"/>
                  <a:gd name="T137" fmla="*/ T136 w 26"/>
                  <a:gd name="T138" fmla="+- 0 3835 3790"/>
                  <a:gd name="T139" fmla="*/ 3835 h 48"/>
                  <a:gd name="T140" fmla="+- 0 15652 15650"/>
                  <a:gd name="T141" fmla="*/ T140 w 26"/>
                  <a:gd name="T142" fmla="+- 0 3835 3790"/>
                  <a:gd name="T143" fmla="*/ 3835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26" h="48">
                    <a:moveTo>
                      <a:pt x="24" y="48"/>
                    </a:moveTo>
                    <a:lnTo>
                      <a:pt x="24" y="45"/>
                    </a:lnTo>
                    <a:lnTo>
                      <a:pt x="26" y="43"/>
                    </a:lnTo>
                    <a:lnTo>
                      <a:pt x="26" y="40"/>
                    </a:lnTo>
                    <a:lnTo>
                      <a:pt x="26" y="26"/>
                    </a:lnTo>
                    <a:lnTo>
                      <a:pt x="24" y="24"/>
                    </a:lnTo>
                    <a:lnTo>
                      <a:pt x="24" y="21"/>
                    </a:lnTo>
                    <a:lnTo>
                      <a:pt x="24" y="19"/>
                    </a:lnTo>
                    <a:lnTo>
                      <a:pt x="21" y="19"/>
                    </a:lnTo>
                    <a:lnTo>
                      <a:pt x="21" y="16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7" y="7"/>
                    </a:lnTo>
                    <a:lnTo>
                      <a:pt x="9" y="9"/>
                    </a:lnTo>
                    <a:lnTo>
                      <a:pt x="9" y="12"/>
                    </a:lnTo>
                    <a:lnTo>
                      <a:pt x="7" y="14"/>
                    </a:lnTo>
                    <a:lnTo>
                      <a:pt x="4" y="16"/>
                    </a:lnTo>
                    <a:lnTo>
                      <a:pt x="2" y="19"/>
                    </a:lnTo>
                    <a:lnTo>
                      <a:pt x="2" y="21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56" name="Group 13107"/>
            <p:cNvGrpSpPr>
              <a:grpSpLocks/>
            </p:cNvGrpSpPr>
            <p:nvPr/>
          </p:nvGrpSpPr>
          <p:grpSpPr bwMode="auto">
            <a:xfrm>
              <a:off x="15662" y="3859"/>
              <a:ext cx="17" cy="12"/>
              <a:chOff x="15662" y="3859"/>
              <a:chExt cx="17" cy="12"/>
            </a:xfrm>
          </p:grpSpPr>
          <p:sp>
            <p:nvSpPr>
              <p:cNvPr id="19499" name="Freeform 13108"/>
              <p:cNvSpPr>
                <a:spLocks/>
              </p:cNvSpPr>
              <p:nvPr/>
            </p:nvSpPr>
            <p:spPr bwMode="auto">
              <a:xfrm>
                <a:off x="15662" y="3859"/>
                <a:ext cx="17" cy="12"/>
              </a:xfrm>
              <a:custGeom>
                <a:avLst/>
                <a:gdLst>
                  <a:gd name="T0" fmla="+- 0 15662 15662"/>
                  <a:gd name="T1" fmla="*/ T0 w 17"/>
                  <a:gd name="T2" fmla="+- 0 3859 3859"/>
                  <a:gd name="T3" fmla="*/ 3859 h 12"/>
                  <a:gd name="T4" fmla="+- 0 15662 15662"/>
                  <a:gd name="T5" fmla="*/ T4 w 17"/>
                  <a:gd name="T6" fmla="+- 0 3871 3859"/>
                  <a:gd name="T7" fmla="*/ 3871 h 12"/>
                  <a:gd name="T8" fmla="+- 0 15678 15662"/>
                  <a:gd name="T9" fmla="*/ T8 w 17"/>
                  <a:gd name="T10" fmla="+- 0 3871 3859"/>
                  <a:gd name="T11" fmla="*/ 3871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6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57" name="Group 13109"/>
            <p:cNvGrpSpPr>
              <a:grpSpLocks/>
            </p:cNvGrpSpPr>
            <p:nvPr/>
          </p:nvGrpSpPr>
          <p:grpSpPr bwMode="auto">
            <a:xfrm>
              <a:off x="15664" y="4073"/>
              <a:ext cx="48" cy="70"/>
              <a:chOff x="15664" y="4073"/>
              <a:chExt cx="48" cy="70"/>
            </a:xfrm>
          </p:grpSpPr>
          <p:sp>
            <p:nvSpPr>
              <p:cNvPr id="19498" name="Freeform 13110"/>
              <p:cNvSpPr>
                <a:spLocks/>
              </p:cNvSpPr>
              <p:nvPr/>
            </p:nvSpPr>
            <p:spPr bwMode="auto">
              <a:xfrm>
                <a:off x="15664" y="4073"/>
                <a:ext cx="48" cy="70"/>
              </a:xfrm>
              <a:custGeom>
                <a:avLst/>
                <a:gdLst>
                  <a:gd name="T0" fmla="+- 0 15676 15664"/>
                  <a:gd name="T1" fmla="*/ T0 w 48"/>
                  <a:gd name="T2" fmla="+- 0 4118 4073"/>
                  <a:gd name="T3" fmla="*/ 4118 h 70"/>
                  <a:gd name="T4" fmla="+- 0 15678 15664"/>
                  <a:gd name="T5" fmla="*/ T4 w 48"/>
                  <a:gd name="T6" fmla="+- 0 4092 4073"/>
                  <a:gd name="T7" fmla="*/ 4092 h 70"/>
                  <a:gd name="T8" fmla="+- 0 15681 15664"/>
                  <a:gd name="T9" fmla="*/ T8 w 48"/>
                  <a:gd name="T10" fmla="+- 0 4090 4073"/>
                  <a:gd name="T11" fmla="*/ 4090 h 70"/>
                  <a:gd name="T12" fmla="+- 0 15683 15664"/>
                  <a:gd name="T13" fmla="*/ T12 w 48"/>
                  <a:gd name="T14" fmla="+- 0 4087 4073"/>
                  <a:gd name="T15" fmla="*/ 4087 h 70"/>
                  <a:gd name="T16" fmla="+- 0 15686 15664"/>
                  <a:gd name="T17" fmla="*/ T16 w 48"/>
                  <a:gd name="T18" fmla="+- 0 4085 4073"/>
                  <a:gd name="T19" fmla="*/ 4085 h 70"/>
                  <a:gd name="T20" fmla="+- 0 15683 15664"/>
                  <a:gd name="T21" fmla="*/ T20 w 48"/>
                  <a:gd name="T22" fmla="+- 0 4082 4073"/>
                  <a:gd name="T23" fmla="*/ 4082 h 70"/>
                  <a:gd name="T24" fmla="+- 0 15683 15664"/>
                  <a:gd name="T25" fmla="*/ T24 w 48"/>
                  <a:gd name="T26" fmla="+- 0 4078 4073"/>
                  <a:gd name="T27" fmla="*/ 4078 h 70"/>
                  <a:gd name="T28" fmla="+- 0 15686 15664"/>
                  <a:gd name="T29" fmla="*/ T28 w 48"/>
                  <a:gd name="T30" fmla="+- 0 4073 4073"/>
                  <a:gd name="T31" fmla="*/ 4073 h 70"/>
                  <a:gd name="T32" fmla="+- 0 15690 15664"/>
                  <a:gd name="T33" fmla="*/ T32 w 48"/>
                  <a:gd name="T34" fmla="+- 0 4073 4073"/>
                  <a:gd name="T35" fmla="*/ 4073 h 70"/>
                  <a:gd name="T36" fmla="+- 0 15693 15664"/>
                  <a:gd name="T37" fmla="*/ T36 w 48"/>
                  <a:gd name="T38" fmla="+- 0 4075 4073"/>
                  <a:gd name="T39" fmla="*/ 4075 h 70"/>
                  <a:gd name="T40" fmla="+- 0 15693 15664"/>
                  <a:gd name="T41" fmla="*/ T40 w 48"/>
                  <a:gd name="T42" fmla="+- 0 4080 4073"/>
                  <a:gd name="T43" fmla="*/ 4080 h 70"/>
                  <a:gd name="T44" fmla="+- 0 15690 15664"/>
                  <a:gd name="T45" fmla="*/ T44 w 48"/>
                  <a:gd name="T46" fmla="+- 0 4085 4073"/>
                  <a:gd name="T47" fmla="*/ 4085 h 70"/>
                  <a:gd name="T48" fmla="+- 0 15695 15664"/>
                  <a:gd name="T49" fmla="*/ T48 w 48"/>
                  <a:gd name="T50" fmla="+- 0 4087 4073"/>
                  <a:gd name="T51" fmla="*/ 4087 h 70"/>
                  <a:gd name="T52" fmla="+- 0 15698 15664"/>
                  <a:gd name="T53" fmla="*/ T52 w 48"/>
                  <a:gd name="T54" fmla="+- 0 4090 4073"/>
                  <a:gd name="T55" fmla="*/ 4090 h 70"/>
                  <a:gd name="T56" fmla="+- 0 15700 15664"/>
                  <a:gd name="T57" fmla="*/ T56 w 48"/>
                  <a:gd name="T58" fmla="+- 0 4094 4073"/>
                  <a:gd name="T59" fmla="*/ 4094 h 70"/>
                  <a:gd name="T60" fmla="+- 0 15700 15664"/>
                  <a:gd name="T61" fmla="*/ T60 w 48"/>
                  <a:gd name="T62" fmla="+- 0 4099 4073"/>
                  <a:gd name="T63" fmla="*/ 4099 h 70"/>
                  <a:gd name="T64" fmla="+- 0 15702 15664"/>
                  <a:gd name="T65" fmla="*/ T64 w 48"/>
                  <a:gd name="T66" fmla="+- 0 4104 4073"/>
                  <a:gd name="T67" fmla="*/ 4104 h 70"/>
                  <a:gd name="T68" fmla="+- 0 15702 15664"/>
                  <a:gd name="T69" fmla="*/ T68 w 48"/>
                  <a:gd name="T70" fmla="+- 0 4109 4073"/>
                  <a:gd name="T71" fmla="*/ 4109 h 70"/>
                  <a:gd name="T72" fmla="+- 0 15700 15664"/>
                  <a:gd name="T73" fmla="*/ T72 w 48"/>
                  <a:gd name="T74" fmla="+- 0 4114 4073"/>
                  <a:gd name="T75" fmla="*/ 4114 h 70"/>
                  <a:gd name="T76" fmla="+- 0 15700 15664"/>
                  <a:gd name="T77" fmla="*/ T76 w 48"/>
                  <a:gd name="T78" fmla="+- 0 4118 4073"/>
                  <a:gd name="T79" fmla="*/ 4118 h 70"/>
                  <a:gd name="T80" fmla="+- 0 15705 15664"/>
                  <a:gd name="T81" fmla="*/ T80 w 48"/>
                  <a:gd name="T82" fmla="+- 0 4121 4073"/>
                  <a:gd name="T83" fmla="*/ 4121 h 70"/>
                  <a:gd name="T84" fmla="+- 0 15710 15664"/>
                  <a:gd name="T85" fmla="*/ T84 w 48"/>
                  <a:gd name="T86" fmla="+- 0 4123 4073"/>
                  <a:gd name="T87" fmla="*/ 4123 h 70"/>
                  <a:gd name="T88" fmla="+- 0 15712 15664"/>
                  <a:gd name="T89" fmla="*/ T88 w 48"/>
                  <a:gd name="T90" fmla="+- 0 4126 4073"/>
                  <a:gd name="T91" fmla="*/ 4126 h 70"/>
                  <a:gd name="T92" fmla="+- 0 15712 15664"/>
                  <a:gd name="T93" fmla="*/ T92 w 48"/>
                  <a:gd name="T94" fmla="+- 0 4130 4073"/>
                  <a:gd name="T95" fmla="*/ 4130 h 70"/>
                  <a:gd name="T96" fmla="+- 0 15710 15664"/>
                  <a:gd name="T97" fmla="*/ T96 w 48"/>
                  <a:gd name="T98" fmla="+- 0 4133 4073"/>
                  <a:gd name="T99" fmla="*/ 4133 h 70"/>
                  <a:gd name="T100" fmla="+- 0 15707 15664"/>
                  <a:gd name="T101" fmla="*/ T100 w 48"/>
                  <a:gd name="T102" fmla="+- 0 4135 4073"/>
                  <a:gd name="T103" fmla="*/ 4135 h 70"/>
                  <a:gd name="T104" fmla="+- 0 15705 15664"/>
                  <a:gd name="T105" fmla="*/ T104 w 48"/>
                  <a:gd name="T106" fmla="+- 0 4138 4073"/>
                  <a:gd name="T107" fmla="*/ 4138 h 70"/>
                  <a:gd name="T108" fmla="+- 0 15702 15664"/>
                  <a:gd name="T109" fmla="*/ T108 w 48"/>
                  <a:gd name="T110" fmla="+- 0 4140 4073"/>
                  <a:gd name="T111" fmla="*/ 4140 h 70"/>
                  <a:gd name="T112" fmla="+- 0 15698 15664"/>
                  <a:gd name="T113" fmla="*/ T112 w 48"/>
                  <a:gd name="T114" fmla="+- 0 4140 4073"/>
                  <a:gd name="T115" fmla="*/ 4140 h 70"/>
                  <a:gd name="T116" fmla="+- 0 15693 15664"/>
                  <a:gd name="T117" fmla="*/ T116 w 48"/>
                  <a:gd name="T118" fmla="+- 0 4142 4073"/>
                  <a:gd name="T119" fmla="*/ 4142 h 70"/>
                  <a:gd name="T120" fmla="+- 0 15688 15664"/>
                  <a:gd name="T121" fmla="*/ T120 w 48"/>
                  <a:gd name="T122" fmla="+- 0 4142 4073"/>
                  <a:gd name="T123" fmla="*/ 4142 h 70"/>
                  <a:gd name="T124" fmla="+- 0 15683 15664"/>
                  <a:gd name="T125" fmla="*/ T124 w 48"/>
                  <a:gd name="T126" fmla="+- 0 4142 4073"/>
                  <a:gd name="T127" fmla="*/ 4142 h 70"/>
                  <a:gd name="T128" fmla="+- 0 15681 15664"/>
                  <a:gd name="T129" fmla="*/ T128 w 48"/>
                  <a:gd name="T130" fmla="+- 0 4140 4073"/>
                  <a:gd name="T131" fmla="*/ 4140 h 70"/>
                  <a:gd name="T132" fmla="+- 0 15676 15664"/>
                  <a:gd name="T133" fmla="*/ T132 w 48"/>
                  <a:gd name="T134" fmla="+- 0 4140 4073"/>
                  <a:gd name="T135" fmla="*/ 4140 h 70"/>
                  <a:gd name="T136" fmla="+- 0 15674 15664"/>
                  <a:gd name="T137" fmla="*/ T136 w 48"/>
                  <a:gd name="T138" fmla="+- 0 4138 4073"/>
                  <a:gd name="T139" fmla="*/ 4138 h 70"/>
                  <a:gd name="T140" fmla="+- 0 15669 15664"/>
                  <a:gd name="T141" fmla="*/ T140 w 48"/>
                  <a:gd name="T142" fmla="+- 0 4138 4073"/>
                  <a:gd name="T143" fmla="*/ 4138 h 70"/>
                  <a:gd name="T144" fmla="+- 0 15666 15664"/>
                  <a:gd name="T145" fmla="*/ T144 w 48"/>
                  <a:gd name="T146" fmla="+- 0 4135 4073"/>
                  <a:gd name="T147" fmla="*/ 4135 h 70"/>
                  <a:gd name="T148" fmla="+- 0 15664 15664"/>
                  <a:gd name="T149" fmla="*/ T148 w 48"/>
                  <a:gd name="T150" fmla="+- 0 4133 4073"/>
                  <a:gd name="T151" fmla="*/ 4133 h 70"/>
                  <a:gd name="T152" fmla="+- 0 15664 15664"/>
                  <a:gd name="T153" fmla="*/ T152 w 48"/>
                  <a:gd name="T154" fmla="+- 0 4128 4073"/>
                  <a:gd name="T155" fmla="*/ 4128 h 70"/>
                  <a:gd name="T156" fmla="+- 0 15666 15664"/>
                  <a:gd name="T157" fmla="*/ T156 w 48"/>
                  <a:gd name="T158" fmla="+- 0 4126 4073"/>
                  <a:gd name="T159" fmla="*/ 4126 h 70"/>
                  <a:gd name="T160" fmla="+- 0 15669 15664"/>
                  <a:gd name="T161" fmla="*/ T160 w 48"/>
                  <a:gd name="T162" fmla="+- 0 4123 4073"/>
                  <a:gd name="T163" fmla="*/ 4123 h 70"/>
                  <a:gd name="T164" fmla="+- 0 15674 15664"/>
                  <a:gd name="T165" fmla="*/ T164 w 48"/>
                  <a:gd name="T166" fmla="+- 0 4121 4073"/>
                  <a:gd name="T167" fmla="*/ 4121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</a:cxnLst>
                <a:rect l="0" t="0" r="r" b="b"/>
                <a:pathLst>
                  <a:path w="48" h="70">
                    <a:moveTo>
                      <a:pt x="12" y="45"/>
                    </a:moveTo>
                    <a:lnTo>
                      <a:pt x="12" y="45"/>
                    </a:lnTo>
                    <a:lnTo>
                      <a:pt x="12" y="21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9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34" y="17"/>
                    </a:lnTo>
                    <a:lnTo>
                      <a:pt x="34" y="19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8" y="29"/>
                    </a:lnTo>
                    <a:lnTo>
                      <a:pt x="38" y="31"/>
                    </a:lnTo>
                    <a:lnTo>
                      <a:pt x="38" y="33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5"/>
                    </a:lnTo>
                    <a:lnTo>
                      <a:pt x="38" y="48"/>
                    </a:lnTo>
                    <a:lnTo>
                      <a:pt x="41" y="48"/>
                    </a:lnTo>
                    <a:lnTo>
                      <a:pt x="43" y="50"/>
                    </a:lnTo>
                    <a:lnTo>
                      <a:pt x="46" y="50"/>
                    </a:lnTo>
                    <a:lnTo>
                      <a:pt x="46" y="53"/>
                    </a:lnTo>
                    <a:lnTo>
                      <a:pt x="48" y="53"/>
                    </a:lnTo>
                    <a:lnTo>
                      <a:pt x="48" y="55"/>
                    </a:lnTo>
                    <a:lnTo>
                      <a:pt x="48" y="57"/>
                    </a:lnTo>
                    <a:lnTo>
                      <a:pt x="48" y="60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3" y="62"/>
                    </a:lnTo>
                    <a:lnTo>
                      <a:pt x="43" y="65"/>
                    </a:lnTo>
                    <a:lnTo>
                      <a:pt x="41" y="65"/>
                    </a:lnTo>
                    <a:lnTo>
                      <a:pt x="38" y="65"/>
                    </a:lnTo>
                    <a:lnTo>
                      <a:pt x="38" y="67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1" y="67"/>
                    </a:lnTo>
                    <a:lnTo>
                      <a:pt x="29" y="69"/>
                    </a:lnTo>
                    <a:lnTo>
                      <a:pt x="26" y="69"/>
                    </a:lnTo>
                    <a:lnTo>
                      <a:pt x="24" y="69"/>
                    </a:lnTo>
                    <a:lnTo>
                      <a:pt x="22" y="69"/>
                    </a:lnTo>
                    <a:lnTo>
                      <a:pt x="19" y="69"/>
                    </a:lnTo>
                    <a:lnTo>
                      <a:pt x="19" y="67"/>
                    </a:lnTo>
                    <a:lnTo>
                      <a:pt x="17" y="67"/>
                    </a:lnTo>
                    <a:lnTo>
                      <a:pt x="14" y="67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10" y="65"/>
                    </a:lnTo>
                    <a:lnTo>
                      <a:pt x="7" y="65"/>
                    </a:lnTo>
                    <a:lnTo>
                      <a:pt x="5" y="65"/>
                    </a:lnTo>
                    <a:lnTo>
                      <a:pt x="5" y="62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2" y="53"/>
                    </a:lnTo>
                    <a:lnTo>
                      <a:pt x="2" y="50"/>
                    </a:lnTo>
                    <a:lnTo>
                      <a:pt x="5" y="50"/>
                    </a:lnTo>
                    <a:lnTo>
                      <a:pt x="7" y="48"/>
                    </a:lnTo>
                    <a:lnTo>
                      <a:pt x="10" y="48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58" name="Group 13111"/>
            <p:cNvGrpSpPr>
              <a:grpSpLocks/>
            </p:cNvGrpSpPr>
            <p:nvPr/>
          </p:nvGrpSpPr>
          <p:grpSpPr bwMode="auto">
            <a:xfrm>
              <a:off x="15688" y="4142"/>
              <a:ext cx="17" cy="12"/>
              <a:chOff x="15688" y="4142"/>
              <a:chExt cx="17" cy="12"/>
            </a:xfrm>
          </p:grpSpPr>
          <p:sp>
            <p:nvSpPr>
              <p:cNvPr id="19497" name="Freeform 13112"/>
              <p:cNvSpPr>
                <a:spLocks/>
              </p:cNvSpPr>
              <p:nvPr/>
            </p:nvSpPr>
            <p:spPr bwMode="auto">
              <a:xfrm>
                <a:off x="15688" y="4142"/>
                <a:ext cx="17" cy="12"/>
              </a:xfrm>
              <a:custGeom>
                <a:avLst/>
                <a:gdLst>
                  <a:gd name="T0" fmla="+- 0 15688 15688"/>
                  <a:gd name="T1" fmla="*/ T0 w 17"/>
                  <a:gd name="T2" fmla="+- 0 4142 4142"/>
                  <a:gd name="T3" fmla="*/ 4142 h 12"/>
                  <a:gd name="T4" fmla="+- 0 15688 15688"/>
                  <a:gd name="T5" fmla="*/ T4 w 17"/>
                  <a:gd name="T6" fmla="+- 0 4154 4142"/>
                  <a:gd name="T7" fmla="*/ 4154 h 12"/>
                  <a:gd name="T8" fmla="+- 0 15705 15688"/>
                  <a:gd name="T9" fmla="*/ T8 w 17"/>
                  <a:gd name="T10" fmla="+- 0 4154 4142"/>
                  <a:gd name="T11" fmla="*/ 4154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59" name="Group 13113"/>
            <p:cNvGrpSpPr>
              <a:grpSpLocks/>
            </p:cNvGrpSpPr>
            <p:nvPr/>
          </p:nvGrpSpPr>
          <p:grpSpPr bwMode="auto">
            <a:xfrm>
              <a:off x="15594" y="4234"/>
              <a:ext cx="48" cy="22"/>
              <a:chOff x="15594" y="4234"/>
              <a:chExt cx="48" cy="22"/>
            </a:xfrm>
          </p:grpSpPr>
          <p:sp>
            <p:nvSpPr>
              <p:cNvPr id="19496" name="Freeform 13114"/>
              <p:cNvSpPr>
                <a:spLocks/>
              </p:cNvSpPr>
              <p:nvPr/>
            </p:nvSpPr>
            <p:spPr bwMode="auto">
              <a:xfrm>
                <a:off x="15594" y="4234"/>
                <a:ext cx="48" cy="22"/>
              </a:xfrm>
              <a:custGeom>
                <a:avLst/>
                <a:gdLst>
                  <a:gd name="T0" fmla="+- 0 15606 15594"/>
                  <a:gd name="T1" fmla="*/ T0 w 48"/>
                  <a:gd name="T2" fmla="+- 0 4234 4234"/>
                  <a:gd name="T3" fmla="*/ 4234 h 22"/>
                  <a:gd name="T4" fmla="+- 0 15604 15594"/>
                  <a:gd name="T5" fmla="*/ T4 w 48"/>
                  <a:gd name="T6" fmla="+- 0 4234 4234"/>
                  <a:gd name="T7" fmla="*/ 4234 h 22"/>
                  <a:gd name="T8" fmla="+- 0 15602 15594"/>
                  <a:gd name="T9" fmla="*/ T8 w 48"/>
                  <a:gd name="T10" fmla="+- 0 4234 4234"/>
                  <a:gd name="T11" fmla="*/ 4234 h 22"/>
                  <a:gd name="T12" fmla="+- 0 15599 15594"/>
                  <a:gd name="T13" fmla="*/ T12 w 48"/>
                  <a:gd name="T14" fmla="+- 0 4236 4234"/>
                  <a:gd name="T15" fmla="*/ 4236 h 22"/>
                  <a:gd name="T16" fmla="+- 0 15597 15594"/>
                  <a:gd name="T17" fmla="*/ T16 w 48"/>
                  <a:gd name="T18" fmla="+- 0 4236 4234"/>
                  <a:gd name="T19" fmla="*/ 4236 h 22"/>
                  <a:gd name="T20" fmla="+- 0 15597 15594"/>
                  <a:gd name="T21" fmla="*/ T20 w 48"/>
                  <a:gd name="T22" fmla="+- 0 4238 4234"/>
                  <a:gd name="T23" fmla="*/ 4238 h 22"/>
                  <a:gd name="T24" fmla="+- 0 15594 15594"/>
                  <a:gd name="T25" fmla="*/ T24 w 48"/>
                  <a:gd name="T26" fmla="+- 0 4241 4234"/>
                  <a:gd name="T27" fmla="*/ 4241 h 22"/>
                  <a:gd name="T28" fmla="+- 0 15594 15594"/>
                  <a:gd name="T29" fmla="*/ T28 w 48"/>
                  <a:gd name="T30" fmla="+- 0 4243 4234"/>
                  <a:gd name="T31" fmla="*/ 4243 h 22"/>
                  <a:gd name="T32" fmla="+- 0 15594 15594"/>
                  <a:gd name="T33" fmla="*/ T32 w 48"/>
                  <a:gd name="T34" fmla="+- 0 4246 4234"/>
                  <a:gd name="T35" fmla="*/ 4246 h 22"/>
                  <a:gd name="T36" fmla="+- 0 15594 15594"/>
                  <a:gd name="T37" fmla="*/ T36 w 48"/>
                  <a:gd name="T38" fmla="+- 0 4248 4234"/>
                  <a:gd name="T39" fmla="*/ 4248 h 22"/>
                  <a:gd name="T40" fmla="+- 0 15597 15594"/>
                  <a:gd name="T41" fmla="*/ T40 w 48"/>
                  <a:gd name="T42" fmla="+- 0 4248 4234"/>
                  <a:gd name="T43" fmla="*/ 4248 h 22"/>
                  <a:gd name="T44" fmla="+- 0 15597 15594"/>
                  <a:gd name="T45" fmla="*/ T44 w 48"/>
                  <a:gd name="T46" fmla="+- 0 4250 4234"/>
                  <a:gd name="T47" fmla="*/ 4250 h 22"/>
                  <a:gd name="T48" fmla="+- 0 15599 15594"/>
                  <a:gd name="T49" fmla="*/ T48 w 48"/>
                  <a:gd name="T50" fmla="+- 0 4250 4234"/>
                  <a:gd name="T51" fmla="*/ 4250 h 22"/>
                  <a:gd name="T52" fmla="+- 0 15602 15594"/>
                  <a:gd name="T53" fmla="*/ T52 w 48"/>
                  <a:gd name="T54" fmla="+- 0 4253 4234"/>
                  <a:gd name="T55" fmla="*/ 4253 h 22"/>
                  <a:gd name="T56" fmla="+- 0 15604 15594"/>
                  <a:gd name="T57" fmla="*/ T56 w 48"/>
                  <a:gd name="T58" fmla="+- 0 4253 4234"/>
                  <a:gd name="T59" fmla="*/ 4253 h 22"/>
                  <a:gd name="T60" fmla="+- 0 15606 15594"/>
                  <a:gd name="T61" fmla="*/ T60 w 48"/>
                  <a:gd name="T62" fmla="+- 0 4255 4234"/>
                  <a:gd name="T63" fmla="*/ 4255 h 22"/>
                  <a:gd name="T64" fmla="+- 0 15609 15594"/>
                  <a:gd name="T65" fmla="*/ T64 w 48"/>
                  <a:gd name="T66" fmla="+- 0 4255 4234"/>
                  <a:gd name="T67" fmla="*/ 4255 h 22"/>
                  <a:gd name="T68" fmla="+- 0 15630 15594"/>
                  <a:gd name="T69" fmla="*/ T68 w 48"/>
                  <a:gd name="T70" fmla="+- 0 4255 4234"/>
                  <a:gd name="T71" fmla="*/ 4255 h 22"/>
                  <a:gd name="T72" fmla="+- 0 15630 15594"/>
                  <a:gd name="T73" fmla="*/ T72 w 48"/>
                  <a:gd name="T74" fmla="+- 0 4253 4234"/>
                  <a:gd name="T75" fmla="*/ 4253 h 22"/>
                  <a:gd name="T76" fmla="+- 0 15633 15594"/>
                  <a:gd name="T77" fmla="*/ T76 w 48"/>
                  <a:gd name="T78" fmla="+- 0 4253 4234"/>
                  <a:gd name="T79" fmla="*/ 4253 h 22"/>
                  <a:gd name="T80" fmla="+- 0 15635 15594"/>
                  <a:gd name="T81" fmla="*/ T80 w 48"/>
                  <a:gd name="T82" fmla="+- 0 4253 4234"/>
                  <a:gd name="T83" fmla="*/ 4253 h 22"/>
                  <a:gd name="T84" fmla="+- 0 15635 15594"/>
                  <a:gd name="T85" fmla="*/ T84 w 48"/>
                  <a:gd name="T86" fmla="+- 0 4250 4234"/>
                  <a:gd name="T87" fmla="*/ 4250 h 22"/>
                  <a:gd name="T88" fmla="+- 0 15638 15594"/>
                  <a:gd name="T89" fmla="*/ T88 w 48"/>
                  <a:gd name="T90" fmla="+- 0 4250 4234"/>
                  <a:gd name="T91" fmla="*/ 4250 h 22"/>
                  <a:gd name="T92" fmla="+- 0 15640 15594"/>
                  <a:gd name="T93" fmla="*/ T92 w 48"/>
                  <a:gd name="T94" fmla="+- 0 4248 4234"/>
                  <a:gd name="T95" fmla="*/ 4248 h 22"/>
                  <a:gd name="T96" fmla="+- 0 15640 15594"/>
                  <a:gd name="T97" fmla="*/ T96 w 48"/>
                  <a:gd name="T98" fmla="+- 0 4246 4234"/>
                  <a:gd name="T99" fmla="*/ 4246 h 22"/>
                  <a:gd name="T100" fmla="+- 0 15642 15594"/>
                  <a:gd name="T101" fmla="*/ T100 w 48"/>
                  <a:gd name="T102" fmla="+- 0 4246 4234"/>
                  <a:gd name="T103" fmla="*/ 4246 h 22"/>
                  <a:gd name="T104" fmla="+- 0 15642 15594"/>
                  <a:gd name="T105" fmla="*/ T104 w 48"/>
                  <a:gd name="T106" fmla="+- 0 4243 4234"/>
                  <a:gd name="T107" fmla="*/ 4243 h 22"/>
                  <a:gd name="T108" fmla="+- 0 15642 15594"/>
                  <a:gd name="T109" fmla="*/ T108 w 48"/>
                  <a:gd name="T110" fmla="+- 0 4241 4234"/>
                  <a:gd name="T111" fmla="*/ 4241 h 22"/>
                  <a:gd name="T112" fmla="+- 0 15640 15594"/>
                  <a:gd name="T113" fmla="*/ T112 w 48"/>
                  <a:gd name="T114" fmla="+- 0 4241 4234"/>
                  <a:gd name="T115" fmla="*/ 4241 h 22"/>
                  <a:gd name="T116" fmla="+- 0 15640 15594"/>
                  <a:gd name="T117" fmla="*/ T116 w 48"/>
                  <a:gd name="T118" fmla="+- 0 4238 4234"/>
                  <a:gd name="T119" fmla="*/ 4238 h 22"/>
                  <a:gd name="T120" fmla="+- 0 15638 15594"/>
                  <a:gd name="T121" fmla="*/ T120 w 48"/>
                  <a:gd name="T122" fmla="+- 0 4238 4234"/>
                  <a:gd name="T123" fmla="*/ 4238 h 22"/>
                  <a:gd name="T124" fmla="+- 0 15638 15594"/>
                  <a:gd name="T125" fmla="*/ T124 w 48"/>
                  <a:gd name="T126" fmla="+- 0 4236 4234"/>
                  <a:gd name="T127" fmla="*/ 4236 h 22"/>
                  <a:gd name="T128" fmla="+- 0 15635 15594"/>
                  <a:gd name="T129" fmla="*/ T128 w 48"/>
                  <a:gd name="T130" fmla="+- 0 4236 4234"/>
                  <a:gd name="T131" fmla="*/ 4236 h 22"/>
                  <a:gd name="T132" fmla="+- 0 15633 15594"/>
                  <a:gd name="T133" fmla="*/ T132 w 48"/>
                  <a:gd name="T134" fmla="+- 0 4234 4234"/>
                  <a:gd name="T135" fmla="*/ 4234 h 22"/>
                  <a:gd name="T136" fmla="+- 0 15630 15594"/>
                  <a:gd name="T137" fmla="*/ T136 w 48"/>
                  <a:gd name="T138" fmla="+- 0 4234 4234"/>
                  <a:gd name="T139" fmla="*/ 4234 h 22"/>
                  <a:gd name="T140" fmla="+- 0 15628 15594"/>
                  <a:gd name="T141" fmla="*/ T140 w 48"/>
                  <a:gd name="T142" fmla="+- 0 4234 4234"/>
                  <a:gd name="T143" fmla="*/ 4234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22">
                    <a:moveTo>
                      <a:pt x="12" y="0"/>
                    </a:moveTo>
                    <a:lnTo>
                      <a:pt x="10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5" y="16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2" y="21"/>
                    </a:lnTo>
                    <a:lnTo>
                      <a:pt x="15" y="21"/>
                    </a:lnTo>
                    <a:lnTo>
                      <a:pt x="36" y="21"/>
                    </a:lnTo>
                    <a:lnTo>
                      <a:pt x="36" y="19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41" y="16"/>
                    </a:lnTo>
                    <a:lnTo>
                      <a:pt x="44" y="16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8" y="9"/>
                    </a:lnTo>
                    <a:lnTo>
                      <a:pt x="48" y="7"/>
                    </a:lnTo>
                    <a:lnTo>
                      <a:pt x="46" y="7"/>
                    </a:lnTo>
                    <a:lnTo>
                      <a:pt x="46" y="4"/>
                    </a:lnTo>
                    <a:lnTo>
                      <a:pt x="44" y="4"/>
                    </a:lnTo>
                    <a:lnTo>
                      <a:pt x="44" y="2"/>
                    </a:lnTo>
                    <a:lnTo>
                      <a:pt x="41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60" name="Group 13115"/>
            <p:cNvGrpSpPr>
              <a:grpSpLocks/>
            </p:cNvGrpSpPr>
            <p:nvPr/>
          </p:nvGrpSpPr>
          <p:grpSpPr bwMode="auto">
            <a:xfrm>
              <a:off x="15604" y="4188"/>
              <a:ext cx="26" cy="46"/>
              <a:chOff x="15604" y="4188"/>
              <a:chExt cx="26" cy="46"/>
            </a:xfrm>
          </p:grpSpPr>
          <p:sp>
            <p:nvSpPr>
              <p:cNvPr id="19495" name="Freeform 13116"/>
              <p:cNvSpPr>
                <a:spLocks/>
              </p:cNvSpPr>
              <p:nvPr/>
            </p:nvSpPr>
            <p:spPr bwMode="auto">
              <a:xfrm>
                <a:off x="15604" y="4188"/>
                <a:ext cx="26" cy="46"/>
              </a:xfrm>
              <a:custGeom>
                <a:avLst/>
                <a:gdLst>
                  <a:gd name="T0" fmla="+- 0 15630 15604"/>
                  <a:gd name="T1" fmla="*/ T0 w 26"/>
                  <a:gd name="T2" fmla="+- 0 4234 4188"/>
                  <a:gd name="T3" fmla="*/ 4234 h 46"/>
                  <a:gd name="T4" fmla="+- 0 15630 15604"/>
                  <a:gd name="T5" fmla="*/ T4 w 26"/>
                  <a:gd name="T6" fmla="+- 0 4234 4188"/>
                  <a:gd name="T7" fmla="*/ 4234 h 46"/>
                  <a:gd name="T8" fmla="+- 0 15630 15604"/>
                  <a:gd name="T9" fmla="*/ T8 w 26"/>
                  <a:gd name="T10" fmla="+- 0 4210 4188"/>
                  <a:gd name="T11" fmla="*/ 4210 h 46"/>
                  <a:gd name="T12" fmla="+- 0 15628 15604"/>
                  <a:gd name="T13" fmla="*/ T12 w 26"/>
                  <a:gd name="T14" fmla="+- 0 4207 4188"/>
                  <a:gd name="T15" fmla="*/ 4207 h 46"/>
                  <a:gd name="T16" fmla="+- 0 15628 15604"/>
                  <a:gd name="T17" fmla="*/ T16 w 26"/>
                  <a:gd name="T18" fmla="+- 0 4205 4188"/>
                  <a:gd name="T19" fmla="*/ 4205 h 46"/>
                  <a:gd name="T20" fmla="+- 0 15626 15604"/>
                  <a:gd name="T21" fmla="*/ T20 w 26"/>
                  <a:gd name="T22" fmla="+- 0 4205 4188"/>
                  <a:gd name="T23" fmla="*/ 4205 h 46"/>
                  <a:gd name="T24" fmla="+- 0 15626 15604"/>
                  <a:gd name="T25" fmla="*/ T24 w 26"/>
                  <a:gd name="T26" fmla="+- 0 4202 4188"/>
                  <a:gd name="T27" fmla="*/ 4202 h 46"/>
                  <a:gd name="T28" fmla="+- 0 15623 15604"/>
                  <a:gd name="T29" fmla="*/ T28 w 26"/>
                  <a:gd name="T30" fmla="+- 0 4200 4188"/>
                  <a:gd name="T31" fmla="*/ 4200 h 46"/>
                  <a:gd name="T32" fmla="+- 0 15621 15604"/>
                  <a:gd name="T33" fmla="*/ T32 w 26"/>
                  <a:gd name="T34" fmla="+- 0 4200 4188"/>
                  <a:gd name="T35" fmla="*/ 4200 h 46"/>
                  <a:gd name="T36" fmla="+- 0 15621 15604"/>
                  <a:gd name="T37" fmla="*/ T36 w 26"/>
                  <a:gd name="T38" fmla="+- 0 4198 4188"/>
                  <a:gd name="T39" fmla="*/ 4198 h 46"/>
                  <a:gd name="T40" fmla="+- 0 15623 15604"/>
                  <a:gd name="T41" fmla="*/ T40 w 26"/>
                  <a:gd name="T42" fmla="+- 0 4198 4188"/>
                  <a:gd name="T43" fmla="*/ 4198 h 46"/>
                  <a:gd name="T44" fmla="+- 0 15623 15604"/>
                  <a:gd name="T45" fmla="*/ T44 w 26"/>
                  <a:gd name="T46" fmla="+- 0 4195 4188"/>
                  <a:gd name="T47" fmla="*/ 4195 h 46"/>
                  <a:gd name="T48" fmla="+- 0 15623 15604"/>
                  <a:gd name="T49" fmla="*/ T48 w 26"/>
                  <a:gd name="T50" fmla="+- 0 4193 4188"/>
                  <a:gd name="T51" fmla="*/ 4193 h 46"/>
                  <a:gd name="T52" fmla="+- 0 15623 15604"/>
                  <a:gd name="T53" fmla="*/ T52 w 26"/>
                  <a:gd name="T54" fmla="+- 0 4190 4188"/>
                  <a:gd name="T55" fmla="*/ 4190 h 46"/>
                  <a:gd name="T56" fmla="+- 0 15621 15604"/>
                  <a:gd name="T57" fmla="*/ T56 w 26"/>
                  <a:gd name="T58" fmla="+- 0 4190 4188"/>
                  <a:gd name="T59" fmla="*/ 4190 h 46"/>
                  <a:gd name="T60" fmla="+- 0 15621 15604"/>
                  <a:gd name="T61" fmla="*/ T60 w 26"/>
                  <a:gd name="T62" fmla="+- 0 4188 4188"/>
                  <a:gd name="T63" fmla="*/ 4188 h 46"/>
                  <a:gd name="T64" fmla="+- 0 15618 15604"/>
                  <a:gd name="T65" fmla="*/ T64 w 26"/>
                  <a:gd name="T66" fmla="+- 0 4188 4188"/>
                  <a:gd name="T67" fmla="*/ 4188 h 46"/>
                  <a:gd name="T68" fmla="+- 0 15616 15604"/>
                  <a:gd name="T69" fmla="*/ T68 w 26"/>
                  <a:gd name="T70" fmla="+- 0 4188 4188"/>
                  <a:gd name="T71" fmla="*/ 4188 h 46"/>
                  <a:gd name="T72" fmla="+- 0 15614 15604"/>
                  <a:gd name="T73" fmla="*/ T72 w 26"/>
                  <a:gd name="T74" fmla="+- 0 4188 4188"/>
                  <a:gd name="T75" fmla="*/ 4188 h 46"/>
                  <a:gd name="T76" fmla="+- 0 15614 15604"/>
                  <a:gd name="T77" fmla="*/ T76 w 26"/>
                  <a:gd name="T78" fmla="+- 0 4190 4188"/>
                  <a:gd name="T79" fmla="*/ 4190 h 46"/>
                  <a:gd name="T80" fmla="+- 0 15614 15604"/>
                  <a:gd name="T81" fmla="*/ T80 w 26"/>
                  <a:gd name="T82" fmla="+- 0 4193 4188"/>
                  <a:gd name="T83" fmla="*/ 4193 h 46"/>
                  <a:gd name="T84" fmla="+- 0 15614 15604"/>
                  <a:gd name="T85" fmla="*/ T84 w 26"/>
                  <a:gd name="T86" fmla="+- 0 4195 4188"/>
                  <a:gd name="T87" fmla="*/ 4195 h 46"/>
                  <a:gd name="T88" fmla="+- 0 15614 15604"/>
                  <a:gd name="T89" fmla="*/ T88 w 26"/>
                  <a:gd name="T90" fmla="+- 0 4198 4188"/>
                  <a:gd name="T91" fmla="*/ 4198 h 46"/>
                  <a:gd name="T92" fmla="+- 0 15616 15604"/>
                  <a:gd name="T93" fmla="*/ T92 w 26"/>
                  <a:gd name="T94" fmla="+- 0 4198 4188"/>
                  <a:gd name="T95" fmla="*/ 4198 h 46"/>
                  <a:gd name="T96" fmla="+- 0 15616 15604"/>
                  <a:gd name="T97" fmla="*/ T96 w 26"/>
                  <a:gd name="T98" fmla="+- 0 4200 4188"/>
                  <a:gd name="T99" fmla="*/ 4200 h 46"/>
                  <a:gd name="T100" fmla="+- 0 15614 15604"/>
                  <a:gd name="T101" fmla="*/ T100 w 26"/>
                  <a:gd name="T102" fmla="+- 0 4200 4188"/>
                  <a:gd name="T103" fmla="*/ 4200 h 46"/>
                  <a:gd name="T104" fmla="+- 0 15611 15604"/>
                  <a:gd name="T105" fmla="*/ T104 w 26"/>
                  <a:gd name="T106" fmla="+- 0 4200 4188"/>
                  <a:gd name="T107" fmla="*/ 4200 h 46"/>
                  <a:gd name="T108" fmla="+- 0 15611 15604"/>
                  <a:gd name="T109" fmla="*/ T108 w 26"/>
                  <a:gd name="T110" fmla="+- 0 4202 4188"/>
                  <a:gd name="T111" fmla="*/ 4202 h 46"/>
                  <a:gd name="T112" fmla="+- 0 15609 15604"/>
                  <a:gd name="T113" fmla="*/ T112 w 26"/>
                  <a:gd name="T114" fmla="+- 0 4205 4188"/>
                  <a:gd name="T115" fmla="*/ 4205 h 46"/>
                  <a:gd name="T116" fmla="+- 0 15609 15604"/>
                  <a:gd name="T117" fmla="*/ T116 w 26"/>
                  <a:gd name="T118" fmla="+- 0 4207 4188"/>
                  <a:gd name="T119" fmla="*/ 4207 h 46"/>
                  <a:gd name="T120" fmla="+- 0 15606 15604"/>
                  <a:gd name="T121" fmla="*/ T120 w 26"/>
                  <a:gd name="T122" fmla="+- 0 4210 4188"/>
                  <a:gd name="T123" fmla="*/ 4210 h 46"/>
                  <a:gd name="T124" fmla="+- 0 15606 15604"/>
                  <a:gd name="T125" fmla="*/ T124 w 26"/>
                  <a:gd name="T126" fmla="+- 0 4212 4188"/>
                  <a:gd name="T127" fmla="*/ 4212 h 46"/>
                  <a:gd name="T128" fmla="+- 0 15606 15604"/>
                  <a:gd name="T129" fmla="*/ T128 w 26"/>
                  <a:gd name="T130" fmla="+- 0 4214 4188"/>
                  <a:gd name="T131" fmla="*/ 4214 h 46"/>
                  <a:gd name="T132" fmla="+- 0 15604 15604"/>
                  <a:gd name="T133" fmla="*/ T132 w 26"/>
                  <a:gd name="T134" fmla="+- 0 4217 4188"/>
                  <a:gd name="T135" fmla="*/ 4217 h 46"/>
                  <a:gd name="T136" fmla="+- 0 15604 15604"/>
                  <a:gd name="T137" fmla="*/ T136 w 26"/>
                  <a:gd name="T138" fmla="+- 0 4219 4188"/>
                  <a:gd name="T139" fmla="*/ 4219 h 46"/>
                  <a:gd name="T140" fmla="+- 0 15604 15604"/>
                  <a:gd name="T141" fmla="*/ T140 w 26"/>
                  <a:gd name="T142" fmla="+- 0 4222 4188"/>
                  <a:gd name="T143" fmla="*/ 4222 h 46"/>
                  <a:gd name="T144" fmla="+- 0 15604 15604"/>
                  <a:gd name="T145" fmla="*/ T144 w 26"/>
                  <a:gd name="T146" fmla="+- 0 4224 4188"/>
                  <a:gd name="T147" fmla="*/ 4224 h 46"/>
                  <a:gd name="T148" fmla="+- 0 15604 15604"/>
                  <a:gd name="T149" fmla="*/ T148 w 26"/>
                  <a:gd name="T150" fmla="+- 0 4226 4188"/>
                  <a:gd name="T151" fmla="*/ 4226 h 46"/>
                  <a:gd name="T152" fmla="+- 0 15606 15604"/>
                  <a:gd name="T153" fmla="*/ T152 w 26"/>
                  <a:gd name="T154" fmla="+- 0 4229 4188"/>
                  <a:gd name="T155" fmla="*/ 4229 h 46"/>
                  <a:gd name="T156" fmla="+- 0 15606 15604"/>
                  <a:gd name="T157" fmla="*/ T156 w 26"/>
                  <a:gd name="T158" fmla="+- 0 4231 4188"/>
                  <a:gd name="T159" fmla="*/ 4231 h 46"/>
                  <a:gd name="T160" fmla="+- 0 15606 15604"/>
                  <a:gd name="T161" fmla="*/ T160 w 26"/>
                  <a:gd name="T162" fmla="+- 0 4234 4188"/>
                  <a:gd name="T163" fmla="*/ 4234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26" h="46">
                    <a:moveTo>
                      <a:pt x="26" y="46"/>
                    </a:moveTo>
                    <a:lnTo>
                      <a:pt x="26" y="46"/>
                    </a:lnTo>
                    <a:lnTo>
                      <a:pt x="26" y="22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22" y="14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7" y="12"/>
                    </a:lnTo>
                    <a:lnTo>
                      <a:pt x="7" y="14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2" y="41"/>
                    </a:lnTo>
                    <a:lnTo>
                      <a:pt x="2" y="43"/>
                    </a:lnTo>
                    <a:lnTo>
                      <a:pt x="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61" name="Group 13117"/>
            <p:cNvGrpSpPr>
              <a:grpSpLocks/>
            </p:cNvGrpSpPr>
            <p:nvPr/>
          </p:nvGrpSpPr>
          <p:grpSpPr bwMode="auto">
            <a:xfrm>
              <a:off x="15618" y="4255"/>
              <a:ext cx="14" cy="14"/>
              <a:chOff x="15618" y="4255"/>
              <a:chExt cx="14" cy="14"/>
            </a:xfrm>
          </p:grpSpPr>
          <p:sp>
            <p:nvSpPr>
              <p:cNvPr id="19494" name="Freeform 13118"/>
              <p:cNvSpPr>
                <a:spLocks/>
              </p:cNvSpPr>
              <p:nvPr/>
            </p:nvSpPr>
            <p:spPr bwMode="auto">
              <a:xfrm>
                <a:off x="15618" y="4255"/>
                <a:ext cx="14" cy="14"/>
              </a:xfrm>
              <a:custGeom>
                <a:avLst/>
                <a:gdLst>
                  <a:gd name="T0" fmla="+- 0 15618 15618"/>
                  <a:gd name="T1" fmla="*/ T0 w 14"/>
                  <a:gd name="T2" fmla="+- 0 4255 4255"/>
                  <a:gd name="T3" fmla="*/ 4255 h 14"/>
                  <a:gd name="T4" fmla="+- 0 15618 15618"/>
                  <a:gd name="T5" fmla="*/ T4 w 14"/>
                  <a:gd name="T6" fmla="+- 0 4270 4255"/>
                  <a:gd name="T7" fmla="*/ 4270 h 14"/>
                  <a:gd name="T8" fmla="+- 0 15633 15618"/>
                  <a:gd name="T9" fmla="*/ T8 w 14"/>
                  <a:gd name="T10" fmla="+- 0 4270 4255"/>
                  <a:gd name="T11" fmla="*/ 4270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5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62" name="Group 13119"/>
            <p:cNvGrpSpPr>
              <a:grpSpLocks/>
            </p:cNvGrpSpPr>
            <p:nvPr/>
          </p:nvGrpSpPr>
          <p:grpSpPr bwMode="auto">
            <a:xfrm>
              <a:off x="15436" y="4102"/>
              <a:ext cx="48" cy="22"/>
              <a:chOff x="15436" y="4102"/>
              <a:chExt cx="48" cy="22"/>
            </a:xfrm>
          </p:grpSpPr>
          <p:sp>
            <p:nvSpPr>
              <p:cNvPr id="19493" name="Freeform 13120"/>
              <p:cNvSpPr>
                <a:spLocks/>
              </p:cNvSpPr>
              <p:nvPr/>
            </p:nvSpPr>
            <p:spPr bwMode="auto">
              <a:xfrm>
                <a:off x="15436" y="4102"/>
                <a:ext cx="48" cy="22"/>
              </a:xfrm>
              <a:custGeom>
                <a:avLst/>
                <a:gdLst>
                  <a:gd name="T0" fmla="+- 0 15470 15436"/>
                  <a:gd name="T1" fmla="*/ T0 w 48"/>
                  <a:gd name="T2" fmla="+- 0 4102 4102"/>
                  <a:gd name="T3" fmla="*/ 4102 h 22"/>
                  <a:gd name="T4" fmla="+- 0 15472 15436"/>
                  <a:gd name="T5" fmla="*/ T4 w 48"/>
                  <a:gd name="T6" fmla="+- 0 4102 4102"/>
                  <a:gd name="T7" fmla="*/ 4102 h 22"/>
                  <a:gd name="T8" fmla="+- 0 15474 15436"/>
                  <a:gd name="T9" fmla="*/ T8 w 48"/>
                  <a:gd name="T10" fmla="+- 0 4102 4102"/>
                  <a:gd name="T11" fmla="*/ 4102 h 22"/>
                  <a:gd name="T12" fmla="+- 0 15477 15436"/>
                  <a:gd name="T13" fmla="*/ T12 w 48"/>
                  <a:gd name="T14" fmla="+- 0 4104 4102"/>
                  <a:gd name="T15" fmla="*/ 4104 h 22"/>
                  <a:gd name="T16" fmla="+- 0 15479 15436"/>
                  <a:gd name="T17" fmla="*/ T16 w 48"/>
                  <a:gd name="T18" fmla="+- 0 4104 4102"/>
                  <a:gd name="T19" fmla="*/ 4104 h 22"/>
                  <a:gd name="T20" fmla="+- 0 15479 15436"/>
                  <a:gd name="T21" fmla="*/ T20 w 48"/>
                  <a:gd name="T22" fmla="+- 0 4106 4102"/>
                  <a:gd name="T23" fmla="*/ 4106 h 22"/>
                  <a:gd name="T24" fmla="+- 0 15482 15436"/>
                  <a:gd name="T25" fmla="*/ T24 w 48"/>
                  <a:gd name="T26" fmla="+- 0 4106 4102"/>
                  <a:gd name="T27" fmla="*/ 4106 h 22"/>
                  <a:gd name="T28" fmla="+- 0 15482 15436"/>
                  <a:gd name="T29" fmla="*/ T28 w 48"/>
                  <a:gd name="T30" fmla="+- 0 4109 4102"/>
                  <a:gd name="T31" fmla="*/ 4109 h 22"/>
                  <a:gd name="T32" fmla="+- 0 15484 15436"/>
                  <a:gd name="T33" fmla="*/ T32 w 48"/>
                  <a:gd name="T34" fmla="+- 0 4111 4102"/>
                  <a:gd name="T35" fmla="*/ 4111 h 22"/>
                  <a:gd name="T36" fmla="+- 0 15484 15436"/>
                  <a:gd name="T37" fmla="*/ T36 w 48"/>
                  <a:gd name="T38" fmla="+- 0 4114 4102"/>
                  <a:gd name="T39" fmla="*/ 4114 h 22"/>
                  <a:gd name="T40" fmla="+- 0 15482 15436"/>
                  <a:gd name="T41" fmla="*/ T40 w 48"/>
                  <a:gd name="T42" fmla="+- 0 4116 4102"/>
                  <a:gd name="T43" fmla="*/ 4116 h 22"/>
                  <a:gd name="T44" fmla="+- 0 15482 15436"/>
                  <a:gd name="T45" fmla="*/ T44 w 48"/>
                  <a:gd name="T46" fmla="+- 0 4118 4102"/>
                  <a:gd name="T47" fmla="*/ 4118 h 22"/>
                  <a:gd name="T48" fmla="+- 0 15479 15436"/>
                  <a:gd name="T49" fmla="*/ T48 w 48"/>
                  <a:gd name="T50" fmla="+- 0 4118 4102"/>
                  <a:gd name="T51" fmla="*/ 4118 h 22"/>
                  <a:gd name="T52" fmla="+- 0 15477 15436"/>
                  <a:gd name="T53" fmla="*/ T52 w 48"/>
                  <a:gd name="T54" fmla="+- 0 4121 4102"/>
                  <a:gd name="T55" fmla="*/ 4121 h 22"/>
                  <a:gd name="T56" fmla="+- 0 15474 15436"/>
                  <a:gd name="T57" fmla="*/ T56 w 48"/>
                  <a:gd name="T58" fmla="+- 0 4121 4102"/>
                  <a:gd name="T59" fmla="*/ 4121 h 22"/>
                  <a:gd name="T60" fmla="+- 0 15472 15436"/>
                  <a:gd name="T61" fmla="*/ T60 w 48"/>
                  <a:gd name="T62" fmla="+- 0 4121 4102"/>
                  <a:gd name="T63" fmla="*/ 4121 h 22"/>
                  <a:gd name="T64" fmla="+- 0 15472 15436"/>
                  <a:gd name="T65" fmla="*/ T64 w 48"/>
                  <a:gd name="T66" fmla="+- 0 4123 4102"/>
                  <a:gd name="T67" fmla="*/ 4123 h 22"/>
                  <a:gd name="T68" fmla="+- 0 15470 15436"/>
                  <a:gd name="T69" fmla="*/ T68 w 48"/>
                  <a:gd name="T70" fmla="+- 0 4123 4102"/>
                  <a:gd name="T71" fmla="*/ 4123 h 22"/>
                  <a:gd name="T72" fmla="+- 0 15467 15436"/>
                  <a:gd name="T73" fmla="*/ T72 w 48"/>
                  <a:gd name="T74" fmla="+- 0 4123 4102"/>
                  <a:gd name="T75" fmla="*/ 4123 h 22"/>
                  <a:gd name="T76" fmla="+- 0 15448 15436"/>
                  <a:gd name="T77" fmla="*/ T76 w 48"/>
                  <a:gd name="T78" fmla="+- 0 4123 4102"/>
                  <a:gd name="T79" fmla="*/ 4123 h 22"/>
                  <a:gd name="T80" fmla="+- 0 15446 15436"/>
                  <a:gd name="T81" fmla="*/ T80 w 48"/>
                  <a:gd name="T82" fmla="+- 0 4121 4102"/>
                  <a:gd name="T83" fmla="*/ 4121 h 22"/>
                  <a:gd name="T84" fmla="+- 0 15443 15436"/>
                  <a:gd name="T85" fmla="*/ T84 w 48"/>
                  <a:gd name="T86" fmla="+- 0 4121 4102"/>
                  <a:gd name="T87" fmla="*/ 4121 h 22"/>
                  <a:gd name="T88" fmla="+- 0 15441 15436"/>
                  <a:gd name="T89" fmla="*/ T88 w 48"/>
                  <a:gd name="T90" fmla="+- 0 4121 4102"/>
                  <a:gd name="T91" fmla="*/ 4121 h 22"/>
                  <a:gd name="T92" fmla="+- 0 15441 15436"/>
                  <a:gd name="T93" fmla="*/ T92 w 48"/>
                  <a:gd name="T94" fmla="+- 0 4118 4102"/>
                  <a:gd name="T95" fmla="*/ 4118 h 22"/>
                  <a:gd name="T96" fmla="+- 0 15438 15436"/>
                  <a:gd name="T97" fmla="*/ T96 w 48"/>
                  <a:gd name="T98" fmla="+- 0 4118 4102"/>
                  <a:gd name="T99" fmla="*/ 4118 h 22"/>
                  <a:gd name="T100" fmla="+- 0 15438 15436"/>
                  <a:gd name="T101" fmla="*/ T100 w 48"/>
                  <a:gd name="T102" fmla="+- 0 4116 4102"/>
                  <a:gd name="T103" fmla="*/ 4116 h 22"/>
                  <a:gd name="T104" fmla="+- 0 15436 15436"/>
                  <a:gd name="T105" fmla="*/ T104 w 48"/>
                  <a:gd name="T106" fmla="+- 0 4116 4102"/>
                  <a:gd name="T107" fmla="*/ 4116 h 22"/>
                  <a:gd name="T108" fmla="+- 0 15436 15436"/>
                  <a:gd name="T109" fmla="*/ T108 w 48"/>
                  <a:gd name="T110" fmla="+- 0 4114 4102"/>
                  <a:gd name="T111" fmla="*/ 4114 h 22"/>
                  <a:gd name="T112" fmla="+- 0 15436 15436"/>
                  <a:gd name="T113" fmla="*/ T112 w 48"/>
                  <a:gd name="T114" fmla="+- 0 4111 4102"/>
                  <a:gd name="T115" fmla="*/ 4111 h 22"/>
                  <a:gd name="T116" fmla="+- 0 15436 15436"/>
                  <a:gd name="T117" fmla="*/ T116 w 48"/>
                  <a:gd name="T118" fmla="+- 0 4109 4102"/>
                  <a:gd name="T119" fmla="*/ 4109 h 22"/>
                  <a:gd name="T120" fmla="+- 0 15438 15436"/>
                  <a:gd name="T121" fmla="*/ T120 w 48"/>
                  <a:gd name="T122" fmla="+- 0 4109 4102"/>
                  <a:gd name="T123" fmla="*/ 4109 h 22"/>
                  <a:gd name="T124" fmla="+- 0 15438 15436"/>
                  <a:gd name="T125" fmla="*/ T124 w 48"/>
                  <a:gd name="T126" fmla="+- 0 4106 4102"/>
                  <a:gd name="T127" fmla="*/ 4106 h 22"/>
                  <a:gd name="T128" fmla="+- 0 15441 15436"/>
                  <a:gd name="T129" fmla="*/ T128 w 48"/>
                  <a:gd name="T130" fmla="+- 0 4106 4102"/>
                  <a:gd name="T131" fmla="*/ 4106 h 22"/>
                  <a:gd name="T132" fmla="+- 0 15441 15436"/>
                  <a:gd name="T133" fmla="*/ T132 w 48"/>
                  <a:gd name="T134" fmla="+- 0 4104 4102"/>
                  <a:gd name="T135" fmla="*/ 4104 h 22"/>
                  <a:gd name="T136" fmla="+- 0 15443 15436"/>
                  <a:gd name="T137" fmla="*/ T136 w 48"/>
                  <a:gd name="T138" fmla="+- 0 4104 4102"/>
                  <a:gd name="T139" fmla="*/ 4104 h 22"/>
                  <a:gd name="T140" fmla="+- 0 15446 15436"/>
                  <a:gd name="T141" fmla="*/ T140 w 48"/>
                  <a:gd name="T142" fmla="+- 0 4102 4102"/>
                  <a:gd name="T143" fmla="*/ 4102 h 22"/>
                  <a:gd name="T144" fmla="+- 0 15448 15436"/>
                  <a:gd name="T145" fmla="*/ T144 w 48"/>
                  <a:gd name="T146" fmla="+- 0 4102 4102"/>
                  <a:gd name="T147" fmla="*/ 4102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8" h="22">
                    <a:moveTo>
                      <a:pt x="34" y="0"/>
                    </a:moveTo>
                    <a:lnTo>
                      <a:pt x="36" y="0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2"/>
                    </a:lnTo>
                    <a:lnTo>
                      <a:pt x="43" y="4"/>
                    </a:lnTo>
                    <a:lnTo>
                      <a:pt x="46" y="4"/>
                    </a:lnTo>
                    <a:lnTo>
                      <a:pt x="46" y="7"/>
                    </a:lnTo>
                    <a:lnTo>
                      <a:pt x="48" y="9"/>
                    </a:lnTo>
                    <a:lnTo>
                      <a:pt x="48" y="12"/>
                    </a:lnTo>
                    <a:lnTo>
                      <a:pt x="46" y="14"/>
                    </a:lnTo>
                    <a:lnTo>
                      <a:pt x="46" y="16"/>
                    </a:lnTo>
                    <a:lnTo>
                      <a:pt x="43" y="16"/>
                    </a:lnTo>
                    <a:lnTo>
                      <a:pt x="41" y="19"/>
                    </a:lnTo>
                    <a:lnTo>
                      <a:pt x="38" y="19"/>
                    </a:lnTo>
                    <a:lnTo>
                      <a:pt x="36" y="19"/>
                    </a:lnTo>
                    <a:lnTo>
                      <a:pt x="36" y="21"/>
                    </a:lnTo>
                    <a:lnTo>
                      <a:pt x="34" y="21"/>
                    </a:lnTo>
                    <a:lnTo>
                      <a:pt x="31" y="21"/>
                    </a:lnTo>
                    <a:lnTo>
                      <a:pt x="12" y="21"/>
                    </a:lnTo>
                    <a:lnTo>
                      <a:pt x="10" y="19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2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63" name="Group 13121"/>
            <p:cNvGrpSpPr>
              <a:grpSpLocks/>
            </p:cNvGrpSpPr>
            <p:nvPr/>
          </p:nvGrpSpPr>
          <p:grpSpPr bwMode="auto">
            <a:xfrm>
              <a:off x="15446" y="4056"/>
              <a:ext cx="29" cy="46"/>
              <a:chOff x="15446" y="4056"/>
              <a:chExt cx="29" cy="46"/>
            </a:xfrm>
          </p:grpSpPr>
          <p:sp>
            <p:nvSpPr>
              <p:cNvPr id="19492" name="Freeform 13122"/>
              <p:cNvSpPr>
                <a:spLocks/>
              </p:cNvSpPr>
              <p:nvPr/>
            </p:nvSpPr>
            <p:spPr bwMode="auto">
              <a:xfrm>
                <a:off x="15446" y="4056"/>
                <a:ext cx="29" cy="46"/>
              </a:xfrm>
              <a:custGeom>
                <a:avLst/>
                <a:gdLst>
                  <a:gd name="T0" fmla="+- 0 15472 15446"/>
                  <a:gd name="T1" fmla="*/ T0 w 29"/>
                  <a:gd name="T2" fmla="+- 0 4102 4056"/>
                  <a:gd name="T3" fmla="*/ 4102 h 46"/>
                  <a:gd name="T4" fmla="+- 0 15472 15446"/>
                  <a:gd name="T5" fmla="*/ T4 w 29"/>
                  <a:gd name="T6" fmla="+- 0 4099 4056"/>
                  <a:gd name="T7" fmla="*/ 4099 h 46"/>
                  <a:gd name="T8" fmla="+- 0 15472 15446"/>
                  <a:gd name="T9" fmla="*/ T8 w 29"/>
                  <a:gd name="T10" fmla="+- 0 4097 4056"/>
                  <a:gd name="T11" fmla="*/ 4097 h 46"/>
                  <a:gd name="T12" fmla="+- 0 15472 15446"/>
                  <a:gd name="T13" fmla="*/ T12 w 29"/>
                  <a:gd name="T14" fmla="+- 0 4094 4056"/>
                  <a:gd name="T15" fmla="*/ 4094 h 46"/>
                  <a:gd name="T16" fmla="+- 0 15474 15446"/>
                  <a:gd name="T17" fmla="*/ T16 w 29"/>
                  <a:gd name="T18" fmla="+- 0 4092 4056"/>
                  <a:gd name="T19" fmla="*/ 4092 h 46"/>
                  <a:gd name="T20" fmla="+- 0 15474 15446"/>
                  <a:gd name="T21" fmla="*/ T20 w 29"/>
                  <a:gd name="T22" fmla="+- 0 4090 4056"/>
                  <a:gd name="T23" fmla="*/ 4090 h 46"/>
                  <a:gd name="T24" fmla="+- 0 15474 15446"/>
                  <a:gd name="T25" fmla="*/ T24 w 29"/>
                  <a:gd name="T26" fmla="+- 0 4087 4056"/>
                  <a:gd name="T27" fmla="*/ 4087 h 46"/>
                  <a:gd name="T28" fmla="+- 0 15472 15446"/>
                  <a:gd name="T29" fmla="*/ T28 w 29"/>
                  <a:gd name="T30" fmla="+- 0 4085 4056"/>
                  <a:gd name="T31" fmla="*/ 4085 h 46"/>
                  <a:gd name="T32" fmla="+- 0 15472 15446"/>
                  <a:gd name="T33" fmla="*/ T32 w 29"/>
                  <a:gd name="T34" fmla="+- 0 4082 4056"/>
                  <a:gd name="T35" fmla="*/ 4082 h 46"/>
                  <a:gd name="T36" fmla="+- 0 15472 15446"/>
                  <a:gd name="T37" fmla="*/ T36 w 29"/>
                  <a:gd name="T38" fmla="+- 0 4080 4056"/>
                  <a:gd name="T39" fmla="*/ 4080 h 46"/>
                  <a:gd name="T40" fmla="+- 0 15472 15446"/>
                  <a:gd name="T41" fmla="*/ T40 w 29"/>
                  <a:gd name="T42" fmla="+- 0 4078 4056"/>
                  <a:gd name="T43" fmla="*/ 4078 h 46"/>
                  <a:gd name="T44" fmla="+- 0 15472 15446"/>
                  <a:gd name="T45" fmla="*/ T44 w 29"/>
                  <a:gd name="T46" fmla="+- 0 4075 4056"/>
                  <a:gd name="T47" fmla="*/ 4075 h 46"/>
                  <a:gd name="T48" fmla="+- 0 15470 15446"/>
                  <a:gd name="T49" fmla="*/ T48 w 29"/>
                  <a:gd name="T50" fmla="+- 0 4075 4056"/>
                  <a:gd name="T51" fmla="*/ 4075 h 46"/>
                  <a:gd name="T52" fmla="+- 0 15470 15446"/>
                  <a:gd name="T53" fmla="*/ T52 w 29"/>
                  <a:gd name="T54" fmla="+- 0 4073 4056"/>
                  <a:gd name="T55" fmla="*/ 4073 h 46"/>
                  <a:gd name="T56" fmla="+- 0 15467 15446"/>
                  <a:gd name="T57" fmla="*/ T56 w 29"/>
                  <a:gd name="T58" fmla="+- 0 4070 4056"/>
                  <a:gd name="T59" fmla="*/ 4070 h 46"/>
                  <a:gd name="T60" fmla="+- 0 15465 15446"/>
                  <a:gd name="T61" fmla="*/ T60 w 29"/>
                  <a:gd name="T62" fmla="+- 0 4068 4056"/>
                  <a:gd name="T63" fmla="*/ 4068 h 46"/>
                  <a:gd name="T64" fmla="+- 0 15462 15446"/>
                  <a:gd name="T65" fmla="*/ T64 w 29"/>
                  <a:gd name="T66" fmla="+- 0 4068 4056"/>
                  <a:gd name="T67" fmla="*/ 4068 h 46"/>
                  <a:gd name="T68" fmla="+- 0 15462 15446"/>
                  <a:gd name="T69" fmla="*/ T68 w 29"/>
                  <a:gd name="T70" fmla="+- 0 4066 4056"/>
                  <a:gd name="T71" fmla="*/ 4066 h 46"/>
                  <a:gd name="T72" fmla="+- 0 15465 15446"/>
                  <a:gd name="T73" fmla="*/ T72 w 29"/>
                  <a:gd name="T74" fmla="+- 0 4066 4056"/>
                  <a:gd name="T75" fmla="*/ 4066 h 46"/>
                  <a:gd name="T76" fmla="+- 0 15465 15446"/>
                  <a:gd name="T77" fmla="*/ T76 w 29"/>
                  <a:gd name="T78" fmla="+- 0 4063 4056"/>
                  <a:gd name="T79" fmla="*/ 4063 h 46"/>
                  <a:gd name="T80" fmla="+- 0 15465 15446"/>
                  <a:gd name="T81" fmla="*/ T80 w 29"/>
                  <a:gd name="T82" fmla="+- 0 4061 4056"/>
                  <a:gd name="T83" fmla="*/ 4061 h 46"/>
                  <a:gd name="T84" fmla="+- 0 15465 15446"/>
                  <a:gd name="T85" fmla="*/ T84 w 29"/>
                  <a:gd name="T86" fmla="+- 0 4058 4056"/>
                  <a:gd name="T87" fmla="*/ 4058 h 46"/>
                  <a:gd name="T88" fmla="+- 0 15462 15446"/>
                  <a:gd name="T89" fmla="*/ T88 w 29"/>
                  <a:gd name="T90" fmla="+- 0 4056 4056"/>
                  <a:gd name="T91" fmla="*/ 4056 h 46"/>
                  <a:gd name="T92" fmla="+- 0 15460 15446"/>
                  <a:gd name="T93" fmla="*/ T92 w 29"/>
                  <a:gd name="T94" fmla="+- 0 4056 4056"/>
                  <a:gd name="T95" fmla="*/ 4056 h 46"/>
                  <a:gd name="T96" fmla="+- 0 15458 15446"/>
                  <a:gd name="T97" fmla="*/ T96 w 29"/>
                  <a:gd name="T98" fmla="+- 0 4056 4056"/>
                  <a:gd name="T99" fmla="*/ 4056 h 46"/>
                  <a:gd name="T100" fmla="+- 0 15455 15446"/>
                  <a:gd name="T101" fmla="*/ T100 w 29"/>
                  <a:gd name="T102" fmla="+- 0 4058 4056"/>
                  <a:gd name="T103" fmla="*/ 4058 h 46"/>
                  <a:gd name="T104" fmla="+- 0 15455 15446"/>
                  <a:gd name="T105" fmla="*/ T104 w 29"/>
                  <a:gd name="T106" fmla="+- 0 4061 4056"/>
                  <a:gd name="T107" fmla="*/ 4061 h 46"/>
                  <a:gd name="T108" fmla="+- 0 15455 15446"/>
                  <a:gd name="T109" fmla="*/ T108 w 29"/>
                  <a:gd name="T110" fmla="+- 0 4063 4056"/>
                  <a:gd name="T111" fmla="*/ 4063 h 46"/>
                  <a:gd name="T112" fmla="+- 0 15455 15446"/>
                  <a:gd name="T113" fmla="*/ T112 w 29"/>
                  <a:gd name="T114" fmla="+- 0 4066 4056"/>
                  <a:gd name="T115" fmla="*/ 4066 h 46"/>
                  <a:gd name="T116" fmla="+- 0 15458 15446"/>
                  <a:gd name="T117" fmla="*/ T116 w 29"/>
                  <a:gd name="T118" fmla="+- 0 4066 4056"/>
                  <a:gd name="T119" fmla="*/ 4066 h 46"/>
                  <a:gd name="T120" fmla="+- 0 15458 15446"/>
                  <a:gd name="T121" fmla="*/ T120 w 29"/>
                  <a:gd name="T122" fmla="+- 0 4068 4056"/>
                  <a:gd name="T123" fmla="*/ 4068 h 46"/>
                  <a:gd name="T124" fmla="+- 0 15455 15446"/>
                  <a:gd name="T125" fmla="*/ T124 w 29"/>
                  <a:gd name="T126" fmla="+- 0 4068 4056"/>
                  <a:gd name="T127" fmla="*/ 4068 h 46"/>
                  <a:gd name="T128" fmla="+- 0 15455 15446"/>
                  <a:gd name="T129" fmla="*/ T128 w 29"/>
                  <a:gd name="T130" fmla="+- 0 4070 4056"/>
                  <a:gd name="T131" fmla="*/ 4070 h 46"/>
                  <a:gd name="T132" fmla="+- 0 15453 15446"/>
                  <a:gd name="T133" fmla="*/ T132 w 29"/>
                  <a:gd name="T134" fmla="+- 0 4070 4056"/>
                  <a:gd name="T135" fmla="*/ 4070 h 46"/>
                  <a:gd name="T136" fmla="+- 0 15450 15446"/>
                  <a:gd name="T137" fmla="*/ T136 w 29"/>
                  <a:gd name="T138" fmla="+- 0 4073 4056"/>
                  <a:gd name="T139" fmla="*/ 4073 h 46"/>
                  <a:gd name="T140" fmla="+- 0 15450 15446"/>
                  <a:gd name="T141" fmla="*/ T140 w 29"/>
                  <a:gd name="T142" fmla="+- 0 4075 4056"/>
                  <a:gd name="T143" fmla="*/ 4075 h 46"/>
                  <a:gd name="T144" fmla="+- 0 15448 15446"/>
                  <a:gd name="T145" fmla="*/ T144 w 29"/>
                  <a:gd name="T146" fmla="+- 0 4078 4056"/>
                  <a:gd name="T147" fmla="*/ 4078 h 46"/>
                  <a:gd name="T148" fmla="+- 0 15448 15446"/>
                  <a:gd name="T149" fmla="*/ T148 w 29"/>
                  <a:gd name="T150" fmla="+- 0 4080 4056"/>
                  <a:gd name="T151" fmla="*/ 4080 h 46"/>
                  <a:gd name="T152" fmla="+- 0 15448 15446"/>
                  <a:gd name="T153" fmla="*/ T152 w 29"/>
                  <a:gd name="T154" fmla="+- 0 4082 4056"/>
                  <a:gd name="T155" fmla="*/ 4082 h 46"/>
                  <a:gd name="T156" fmla="+- 0 15448 15446"/>
                  <a:gd name="T157" fmla="*/ T156 w 29"/>
                  <a:gd name="T158" fmla="+- 0 4085 4056"/>
                  <a:gd name="T159" fmla="*/ 4085 h 46"/>
                  <a:gd name="T160" fmla="+- 0 15446 15446"/>
                  <a:gd name="T161" fmla="*/ T160 w 29"/>
                  <a:gd name="T162" fmla="+- 0 4087 4056"/>
                  <a:gd name="T163" fmla="*/ 4087 h 46"/>
                  <a:gd name="T164" fmla="+- 0 15446 15446"/>
                  <a:gd name="T165" fmla="*/ T164 w 29"/>
                  <a:gd name="T166" fmla="+- 0 4090 4056"/>
                  <a:gd name="T167" fmla="*/ 4090 h 46"/>
                  <a:gd name="T168" fmla="+- 0 15446 15446"/>
                  <a:gd name="T169" fmla="*/ T168 w 29"/>
                  <a:gd name="T170" fmla="+- 0 4092 4056"/>
                  <a:gd name="T171" fmla="*/ 4092 h 46"/>
                  <a:gd name="T172" fmla="+- 0 15448 15446"/>
                  <a:gd name="T173" fmla="*/ T172 w 29"/>
                  <a:gd name="T174" fmla="+- 0 4094 4056"/>
                  <a:gd name="T175" fmla="*/ 4094 h 46"/>
                  <a:gd name="T176" fmla="+- 0 15448 15446"/>
                  <a:gd name="T177" fmla="*/ T176 w 29"/>
                  <a:gd name="T178" fmla="+- 0 4097 4056"/>
                  <a:gd name="T179" fmla="*/ 4097 h 46"/>
                  <a:gd name="T180" fmla="+- 0 15448 15446"/>
                  <a:gd name="T181" fmla="*/ T180 w 29"/>
                  <a:gd name="T182" fmla="+- 0 4099 4056"/>
                  <a:gd name="T183" fmla="*/ 4099 h 46"/>
                  <a:gd name="T184" fmla="+- 0 15448 15446"/>
                  <a:gd name="T185" fmla="*/ T184 w 29"/>
                  <a:gd name="T186" fmla="+- 0 4102 4056"/>
                  <a:gd name="T187" fmla="*/ 4102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</a:cxnLst>
                <a:rect l="0" t="0" r="r" b="b"/>
                <a:pathLst>
                  <a:path w="29" h="46">
                    <a:moveTo>
                      <a:pt x="26" y="46"/>
                    </a:moveTo>
                    <a:lnTo>
                      <a:pt x="26" y="43"/>
                    </a:lnTo>
                    <a:lnTo>
                      <a:pt x="26" y="41"/>
                    </a:lnTo>
                    <a:lnTo>
                      <a:pt x="26" y="38"/>
                    </a:lnTo>
                    <a:lnTo>
                      <a:pt x="28" y="36"/>
                    </a:lnTo>
                    <a:lnTo>
                      <a:pt x="28" y="34"/>
                    </a:lnTo>
                    <a:lnTo>
                      <a:pt x="28" y="31"/>
                    </a:lnTo>
                    <a:lnTo>
                      <a:pt x="26" y="29"/>
                    </a:lnTo>
                    <a:lnTo>
                      <a:pt x="26" y="26"/>
                    </a:lnTo>
                    <a:lnTo>
                      <a:pt x="26" y="24"/>
                    </a:lnTo>
                    <a:lnTo>
                      <a:pt x="26" y="22"/>
                    </a:lnTo>
                    <a:lnTo>
                      <a:pt x="26" y="19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2" y="38"/>
                    </a:lnTo>
                    <a:lnTo>
                      <a:pt x="2" y="41"/>
                    </a:lnTo>
                    <a:lnTo>
                      <a:pt x="2" y="43"/>
                    </a:lnTo>
                    <a:lnTo>
                      <a:pt x="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64" name="Group 13123"/>
            <p:cNvGrpSpPr>
              <a:grpSpLocks/>
            </p:cNvGrpSpPr>
            <p:nvPr/>
          </p:nvGrpSpPr>
          <p:grpSpPr bwMode="auto">
            <a:xfrm>
              <a:off x="15460" y="4123"/>
              <a:ext cx="17" cy="14"/>
              <a:chOff x="15460" y="4123"/>
              <a:chExt cx="17" cy="14"/>
            </a:xfrm>
          </p:grpSpPr>
          <p:sp>
            <p:nvSpPr>
              <p:cNvPr id="19491" name="Freeform 13124"/>
              <p:cNvSpPr>
                <a:spLocks/>
              </p:cNvSpPr>
              <p:nvPr/>
            </p:nvSpPr>
            <p:spPr bwMode="auto">
              <a:xfrm>
                <a:off x="15460" y="4123"/>
                <a:ext cx="17" cy="14"/>
              </a:xfrm>
              <a:custGeom>
                <a:avLst/>
                <a:gdLst>
                  <a:gd name="T0" fmla="+- 0 15460 15460"/>
                  <a:gd name="T1" fmla="*/ T0 w 17"/>
                  <a:gd name="T2" fmla="+- 0 4123 4123"/>
                  <a:gd name="T3" fmla="*/ 4123 h 14"/>
                  <a:gd name="T4" fmla="+- 0 15460 15460"/>
                  <a:gd name="T5" fmla="*/ T4 w 17"/>
                  <a:gd name="T6" fmla="+- 0 4138 4123"/>
                  <a:gd name="T7" fmla="*/ 4138 h 14"/>
                  <a:gd name="T8" fmla="+- 0 15477 15460"/>
                  <a:gd name="T9" fmla="*/ T8 w 17"/>
                  <a:gd name="T10" fmla="+- 0 4138 4123"/>
                  <a:gd name="T11" fmla="*/ 413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5"/>
                    </a:lnTo>
                    <a:lnTo>
                      <a:pt x="17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65" name="Group 13125"/>
            <p:cNvGrpSpPr>
              <a:grpSpLocks/>
            </p:cNvGrpSpPr>
            <p:nvPr/>
          </p:nvGrpSpPr>
          <p:grpSpPr bwMode="auto">
            <a:xfrm>
              <a:off x="15304" y="3888"/>
              <a:ext cx="48" cy="70"/>
              <a:chOff x="15304" y="3888"/>
              <a:chExt cx="48" cy="70"/>
            </a:xfrm>
          </p:grpSpPr>
          <p:sp>
            <p:nvSpPr>
              <p:cNvPr id="19490" name="Freeform 13126"/>
              <p:cNvSpPr>
                <a:spLocks/>
              </p:cNvSpPr>
              <p:nvPr/>
            </p:nvSpPr>
            <p:spPr bwMode="auto">
              <a:xfrm>
                <a:off x="15304" y="3888"/>
                <a:ext cx="48" cy="70"/>
              </a:xfrm>
              <a:custGeom>
                <a:avLst/>
                <a:gdLst>
                  <a:gd name="T0" fmla="+- 0 15316 15304"/>
                  <a:gd name="T1" fmla="*/ T0 w 48"/>
                  <a:gd name="T2" fmla="+- 0 3936 3888"/>
                  <a:gd name="T3" fmla="*/ 3936 h 70"/>
                  <a:gd name="T4" fmla="+- 0 15311 15304"/>
                  <a:gd name="T5" fmla="*/ T4 w 48"/>
                  <a:gd name="T6" fmla="+- 0 3936 3888"/>
                  <a:gd name="T7" fmla="*/ 3936 h 70"/>
                  <a:gd name="T8" fmla="+- 0 15306 15304"/>
                  <a:gd name="T9" fmla="*/ T8 w 48"/>
                  <a:gd name="T10" fmla="+- 0 3941 3888"/>
                  <a:gd name="T11" fmla="*/ 3941 h 70"/>
                  <a:gd name="T12" fmla="+- 0 15304 15304"/>
                  <a:gd name="T13" fmla="*/ T12 w 48"/>
                  <a:gd name="T14" fmla="+- 0 3946 3888"/>
                  <a:gd name="T15" fmla="*/ 3946 h 70"/>
                  <a:gd name="T16" fmla="+- 0 15306 15304"/>
                  <a:gd name="T17" fmla="*/ T16 w 48"/>
                  <a:gd name="T18" fmla="+- 0 3948 3888"/>
                  <a:gd name="T19" fmla="*/ 3948 h 70"/>
                  <a:gd name="T20" fmla="+- 0 15309 15304"/>
                  <a:gd name="T21" fmla="*/ T20 w 48"/>
                  <a:gd name="T22" fmla="+- 0 3950 3888"/>
                  <a:gd name="T23" fmla="*/ 3950 h 70"/>
                  <a:gd name="T24" fmla="+- 0 15311 15304"/>
                  <a:gd name="T25" fmla="*/ T24 w 48"/>
                  <a:gd name="T26" fmla="+- 0 3953 3888"/>
                  <a:gd name="T27" fmla="*/ 3953 h 70"/>
                  <a:gd name="T28" fmla="+- 0 15316 15304"/>
                  <a:gd name="T29" fmla="*/ T28 w 48"/>
                  <a:gd name="T30" fmla="+- 0 3955 3888"/>
                  <a:gd name="T31" fmla="*/ 3955 h 70"/>
                  <a:gd name="T32" fmla="+- 0 15321 15304"/>
                  <a:gd name="T33" fmla="*/ T32 w 48"/>
                  <a:gd name="T34" fmla="+- 0 3958 3888"/>
                  <a:gd name="T35" fmla="*/ 3958 h 70"/>
                  <a:gd name="T36" fmla="+- 0 15326 15304"/>
                  <a:gd name="T37" fmla="*/ T36 w 48"/>
                  <a:gd name="T38" fmla="+- 0 3958 3888"/>
                  <a:gd name="T39" fmla="*/ 3958 h 70"/>
                  <a:gd name="T40" fmla="+- 0 15330 15304"/>
                  <a:gd name="T41" fmla="*/ T40 w 48"/>
                  <a:gd name="T42" fmla="+- 0 3958 3888"/>
                  <a:gd name="T43" fmla="*/ 3958 h 70"/>
                  <a:gd name="T44" fmla="+- 0 15335 15304"/>
                  <a:gd name="T45" fmla="*/ T44 w 48"/>
                  <a:gd name="T46" fmla="+- 0 3958 3888"/>
                  <a:gd name="T47" fmla="*/ 3958 h 70"/>
                  <a:gd name="T48" fmla="+- 0 15340 15304"/>
                  <a:gd name="T49" fmla="*/ T48 w 48"/>
                  <a:gd name="T50" fmla="+- 0 3955 3888"/>
                  <a:gd name="T51" fmla="*/ 3955 h 70"/>
                  <a:gd name="T52" fmla="+- 0 15345 15304"/>
                  <a:gd name="T53" fmla="*/ T52 w 48"/>
                  <a:gd name="T54" fmla="+- 0 3953 3888"/>
                  <a:gd name="T55" fmla="*/ 3953 h 70"/>
                  <a:gd name="T56" fmla="+- 0 15347 15304"/>
                  <a:gd name="T57" fmla="*/ T56 w 48"/>
                  <a:gd name="T58" fmla="+- 0 3950 3888"/>
                  <a:gd name="T59" fmla="*/ 3950 h 70"/>
                  <a:gd name="T60" fmla="+- 0 15350 15304"/>
                  <a:gd name="T61" fmla="*/ T60 w 48"/>
                  <a:gd name="T62" fmla="+- 0 3948 3888"/>
                  <a:gd name="T63" fmla="*/ 3948 h 70"/>
                  <a:gd name="T64" fmla="+- 0 15352 15304"/>
                  <a:gd name="T65" fmla="*/ T64 w 48"/>
                  <a:gd name="T66" fmla="+- 0 3946 3888"/>
                  <a:gd name="T67" fmla="*/ 3946 h 70"/>
                  <a:gd name="T68" fmla="+- 0 15350 15304"/>
                  <a:gd name="T69" fmla="*/ T68 w 48"/>
                  <a:gd name="T70" fmla="+- 0 3941 3888"/>
                  <a:gd name="T71" fmla="*/ 3941 h 70"/>
                  <a:gd name="T72" fmla="+- 0 15345 15304"/>
                  <a:gd name="T73" fmla="*/ T72 w 48"/>
                  <a:gd name="T74" fmla="+- 0 3936 3888"/>
                  <a:gd name="T75" fmla="*/ 3936 h 70"/>
                  <a:gd name="T76" fmla="+- 0 15340 15304"/>
                  <a:gd name="T77" fmla="*/ T76 w 48"/>
                  <a:gd name="T78" fmla="+- 0 3936 3888"/>
                  <a:gd name="T79" fmla="*/ 3936 h 70"/>
                  <a:gd name="T80" fmla="+- 0 15340 15304"/>
                  <a:gd name="T81" fmla="*/ T80 w 48"/>
                  <a:gd name="T82" fmla="+- 0 3931 3888"/>
                  <a:gd name="T83" fmla="*/ 3931 h 70"/>
                  <a:gd name="T84" fmla="+- 0 15342 15304"/>
                  <a:gd name="T85" fmla="*/ T84 w 48"/>
                  <a:gd name="T86" fmla="+- 0 3929 3888"/>
                  <a:gd name="T87" fmla="*/ 3929 h 70"/>
                  <a:gd name="T88" fmla="+- 0 15342 15304"/>
                  <a:gd name="T89" fmla="*/ T88 w 48"/>
                  <a:gd name="T90" fmla="+- 0 3924 3888"/>
                  <a:gd name="T91" fmla="*/ 3924 h 70"/>
                  <a:gd name="T92" fmla="+- 0 15342 15304"/>
                  <a:gd name="T93" fmla="*/ T92 w 48"/>
                  <a:gd name="T94" fmla="+- 0 3919 3888"/>
                  <a:gd name="T95" fmla="*/ 3919 h 70"/>
                  <a:gd name="T96" fmla="+- 0 15340 15304"/>
                  <a:gd name="T97" fmla="*/ T96 w 48"/>
                  <a:gd name="T98" fmla="+- 0 3914 3888"/>
                  <a:gd name="T99" fmla="*/ 3914 h 70"/>
                  <a:gd name="T100" fmla="+- 0 15340 15304"/>
                  <a:gd name="T101" fmla="*/ T100 w 48"/>
                  <a:gd name="T102" fmla="+- 0 3910 3888"/>
                  <a:gd name="T103" fmla="*/ 3910 h 70"/>
                  <a:gd name="T104" fmla="+- 0 15338 15304"/>
                  <a:gd name="T105" fmla="*/ T104 w 48"/>
                  <a:gd name="T106" fmla="+- 0 3905 3888"/>
                  <a:gd name="T107" fmla="*/ 3905 h 70"/>
                  <a:gd name="T108" fmla="+- 0 15335 15304"/>
                  <a:gd name="T109" fmla="*/ T108 w 48"/>
                  <a:gd name="T110" fmla="+- 0 3902 3888"/>
                  <a:gd name="T111" fmla="*/ 3902 h 70"/>
                  <a:gd name="T112" fmla="+- 0 15333 15304"/>
                  <a:gd name="T113" fmla="*/ T112 w 48"/>
                  <a:gd name="T114" fmla="+- 0 3900 3888"/>
                  <a:gd name="T115" fmla="*/ 3900 h 70"/>
                  <a:gd name="T116" fmla="+- 0 15333 15304"/>
                  <a:gd name="T117" fmla="*/ T116 w 48"/>
                  <a:gd name="T118" fmla="+- 0 3900 3888"/>
                  <a:gd name="T119" fmla="*/ 3900 h 70"/>
                  <a:gd name="T120" fmla="+- 0 15333 15304"/>
                  <a:gd name="T121" fmla="*/ T120 w 48"/>
                  <a:gd name="T122" fmla="+- 0 3895 3888"/>
                  <a:gd name="T123" fmla="*/ 3895 h 70"/>
                  <a:gd name="T124" fmla="+- 0 15333 15304"/>
                  <a:gd name="T125" fmla="*/ T124 w 48"/>
                  <a:gd name="T126" fmla="+- 0 3890 3888"/>
                  <a:gd name="T127" fmla="*/ 3890 h 70"/>
                  <a:gd name="T128" fmla="+- 0 15330 15304"/>
                  <a:gd name="T129" fmla="*/ T128 w 48"/>
                  <a:gd name="T130" fmla="+- 0 3888 3888"/>
                  <a:gd name="T131" fmla="*/ 3888 h 70"/>
                  <a:gd name="T132" fmla="+- 0 15326 15304"/>
                  <a:gd name="T133" fmla="*/ T132 w 48"/>
                  <a:gd name="T134" fmla="+- 0 3888 3888"/>
                  <a:gd name="T135" fmla="*/ 3888 h 70"/>
                  <a:gd name="T136" fmla="+- 0 15323 15304"/>
                  <a:gd name="T137" fmla="*/ T136 w 48"/>
                  <a:gd name="T138" fmla="+- 0 3893 3888"/>
                  <a:gd name="T139" fmla="*/ 3893 h 70"/>
                  <a:gd name="T140" fmla="+- 0 15323 15304"/>
                  <a:gd name="T141" fmla="*/ T140 w 48"/>
                  <a:gd name="T142" fmla="+- 0 3898 3888"/>
                  <a:gd name="T143" fmla="*/ 3898 h 70"/>
                  <a:gd name="T144" fmla="+- 0 15323 15304"/>
                  <a:gd name="T145" fmla="*/ T144 w 48"/>
                  <a:gd name="T146" fmla="+- 0 3902 3888"/>
                  <a:gd name="T147" fmla="*/ 3902 h 70"/>
                  <a:gd name="T148" fmla="+- 0 15321 15304"/>
                  <a:gd name="T149" fmla="*/ T148 w 48"/>
                  <a:gd name="T150" fmla="+- 0 3905 3888"/>
                  <a:gd name="T151" fmla="*/ 3905 h 70"/>
                  <a:gd name="T152" fmla="+- 0 15318 15304"/>
                  <a:gd name="T153" fmla="*/ T152 w 48"/>
                  <a:gd name="T154" fmla="+- 0 3907 3888"/>
                  <a:gd name="T155" fmla="*/ 3907 h 70"/>
                  <a:gd name="T156" fmla="+- 0 15316 15304"/>
                  <a:gd name="T157" fmla="*/ T156 w 48"/>
                  <a:gd name="T158" fmla="+- 0 3910 3888"/>
                  <a:gd name="T159" fmla="*/ 3910 h 70"/>
                  <a:gd name="T160" fmla="+- 0 15316 15304"/>
                  <a:gd name="T161" fmla="*/ T160 w 48"/>
                  <a:gd name="T162" fmla="+- 0 3914 3888"/>
                  <a:gd name="T163" fmla="*/ 3914 h 70"/>
                  <a:gd name="T164" fmla="+- 0 15316 15304"/>
                  <a:gd name="T165" fmla="*/ T164 w 48"/>
                  <a:gd name="T166" fmla="+- 0 3934 3888"/>
                  <a:gd name="T167" fmla="*/ 393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</a:cxnLst>
                <a:rect l="0" t="0" r="r" b="b"/>
                <a:pathLst>
                  <a:path w="48" h="70">
                    <a:moveTo>
                      <a:pt x="12" y="46"/>
                    </a:moveTo>
                    <a:lnTo>
                      <a:pt x="12" y="48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5" y="50"/>
                    </a:lnTo>
                    <a:lnTo>
                      <a:pt x="2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5" y="62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7" y="70"/>
                    </a:lnTo>
                    <a:lnTo>
                      <a:pt x="19" y="70"/>
                    </a:lnTo>
                    <a:lnTo>
                      <a:pt x="22" y="70"/>
                    </a:lnTo>
                    <a:lnTo>
                      <a:pt x="24" y="70"/>
                    </a:lnTo>
                    <a:lnTo>
                      <a:pt x="26" y="70"/>
                    </a:lnTo>
                    <a:lnTo>
                      <a:pt x="29" y="70"/>
                    </a:lnTo>
                    <a:lnTo>
                      <a:pt x="31" y="70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3" y="62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6" y="53"/>
                    </a:lnTo>
                    <a:lnTo>
                      <a:pt x="43" y="50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8" y="41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8" y="34"/>
                    </a:lnTo>
                    <a:lnTo>
                      <a:pt x="38" y="31"/>
                    </a:lnTo>
                    <a:lnTo>
                      <a:pt x="36" y="29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1" y="17"/>
                    </a:lnTo>
                    <a:lnTo>
                      <a:pt x="31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22" y="12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7"/>
                    </a:lnTo>
                    <a:lnTo>
                      <a:pt x="14" y="17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66" name="Group 13127"/>
            <p:cNvGrpSpPr>
              <a:grpSpLocks/>
            </p:cNvGrpSpPr>
            <p:nvPr/>
          </p:nvGrpSpPr>
          <p:grpSpPr bwMode="auto">
            <a:xfrm>
              <a:off x="15328" y="3958"/>
              <a:ext cx="17" cy="12"/>
              <a:chOff x="15328" y="3958"/>
              <a:chExt cx="17" cy="12"/>
            </a:xfrm>
          </p:grpSpPr>
          <p:sp>
            <p:nvSpPr>
              <p:cNvPr id="19489" name="Freeform 13128"/>
              <p:cNvSpPr>
                <a:spLocks/>
              </p:cNvSpPr>
              <p:nvPr/>
            </p:nvSpPr>
            <p:spPr bwMode="auto">
              <a:xfrm>
                <a:off x="15328" y="3958"/>
                <a:ext cx="17" cy="12"/>
              </a:xfrm>
              <a:custGeom>
                <a:avLst/>
                <a:gdLst>
                  <a:gd name="T0" fmla="+- 0 15328 15328"/>
                  <a:gd name="T1" fmla="*/ T0 w 17"/>
                  <a:gd name="T2" fmla="+- 0 3958 3958"/>
                  <a:gd name="T3" fmla="*/ 3958 h 12"/>
                  <a:gd name="T4" fmla="+- 0 15328 15328"/>
                  <a:gd name="T5" fmla="*/ T4 w 17"/>
                  <a:gd name="T6" fmla="+- 0 3970 3958"/>
                  <a:gd name="T7" fmla="*/ 3970 h 12"/>
                  <a:gd name="T8" fmla="+- 0 15345 15328"/>
                  <a:gd name="T9" fmla="*/ T8 w 17"/>
                  <a:gd name="T10" fmla="+- 0 3970 3958"/>
                  <a:gd name="T11" fmla="*/ 3970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67" name="Group 13129"/>
            <p:cNvGrpSpPr>
              <a:grpSpLocks/>
            </p:cNvGrpSpPr>
            <p:nvPr/>
          </p:nvGrpSpPr>
          <p:grpSpPr bwMode="auto">
            <a:xfrm>
              <a:off x="15453" y="4555"/>
              <a:ext cx="48" cy="70"/>
              <a:chOff x="15453" y="4555"/>
              <a:chExt cx="48" cy="70"/>
            </a:xfrm>
          </p:grpSpPr>
          <p:sp>
            <p:nvSpPr>
              <p:cNvPr id="19488" name="Freeform 13130"/>
              <p:cNvSpPr>
                <a:spLocks/>
              </p:cNvSpPr>
              <p:nvPr/>
            </p:nvSpPr>
            <p:spPr bwMode="auto">
              <a:xfrm>
                <a:off x="15453" y="4555"/>
                <a:ext cx="48" cy="70"/>
              </a:xfrm>
              <a:custGeom>
                <a:avLst/>
                <a:gdLst>
                  <a:gd name="T0" fmla="+- 0 15465 15453"/>
                  <a:gd name="T1" fmla="*/ T0 w 48"/>
                  <a:gd name="T2" fmla="+- 0 4603 4555"/>
                  <a:gd name="T3" fmla="*/ 4603 h 70"/>
                  <a:gd name="T4" fmla="+- 0 15460 15453"/>
                  <a:gd name="T5" fmla="*/ T4 w 48"/>
                  <a:gd name="T6" fmla="+- 0 4603 4555"/>
                  <a:gd name="T7" fmla="*/ 4603 h 70"/>
                  <a:gd name="T8" fmla="+- 0 15455 15453"/>
                  <a:gd name="T9" fmla="*/ T8 w 48"/>
                  <a:gd name="T10" fmla="+- 0 4606 4555"/>
                  <a:gd name="T11" fmla="*/ 4606 h 70"/>
                  <a:gd name="T12" fmla="+- 0 15455 15453"/>
                  <a:gd name="T13" fmla="*/ T12 w 48"/>
                  <a:gd name="T14" fmla="+- 0 4610 4555"/>
                  <a:gd name="T15" fmla="*/ 4610 h 70"/>
                  <a:gd name="T16" fmla="+- 0 15453 15453"/>
                  <a:gd name="T17" fmla="*/ T16 w 48"/>
                  <a:gd name="T18" fmla="+- 0 4613 4555"/>
                  <a:gd name="T19" fmla="*/ 4613 h 70"/>
                  <a:gd name="T20" fmla="+- 0 15455 15453"/>
                  <a:gd name="T21" fmla="*/ T20 w 48"/>
                  <a:gd name="T22" fmla="+- 0 4618 4555"/>
                  <a:gd name="T23" fmla="*/ 4618 h 70"/>
                  <a:gd name="T24" fmla="+- 0 15458 15453"/>
                  <a:gd name="T25" fmla="*/ T24 w 48"/>
                  <a:gd name="T26" fmla="+- 0 4620 4555"/>
                  <a:gd name="T27" fmla="*/ 4620 h 70"/>
                  <a:gd name="T28" fmla="+- 0 15462 15453"/>
                  <a:gd name="T29" fmla="*/ T28 w 48"/>
                  <a:gd name="T30" fmla="+- 0 4622 4555"/>
                  <a:gd name="T31" fmla="*/ 4622 h 70"/>
                  <a:gd name="T32" fmla="+- 0 15467 15453"/>
                  <a:gd name="T33" fmla="*/ T32 w 48"/>
                  <a:gd name="T34" fmla="+- 0 4622 4555"/>
                  <a:gd name="T35" fmla="*/ 4622 h 70"/>
                  <a:gd name="T36" fmla="+- 0 15472 15453"/>
                  <a:gd name="T37" fmla="*/ T36 w 48"/>
                  <a:gd name="T38" fmla="+- 0 4625 4555"/>
                  <a:gd name="T39" fmla="*/ 4625 h 70"/>
                  <a:gd name="T40" fmla="+- 0 15486 15453"/>
                  <a:gd name="T41" fmla="*/ T40 w 48"/>
                  <a:gd name="T42" fmla="+- 0 4622 4555"/>
                  <a:gd name="T43" fmla="*/ 4622 h 70"/>
                  <a:gd name="T44" fmla="+- 0 15491 15453"/>
                  <a:gd name="T45" fmla="*/ T44 w 48"/>
                  <a:gd name="T46" fmla="+- 0 4622 4555"/>
                  <a:gd name="T47" fmla="*/ 4622 h 70"/>
                  <a:gd name="T48" fmla="+- 0 15496 15453"/>
                  <a:gd name="T49" fmla="*/ T48 w 48"/>
                  <a:gd name="T50" fmla="+- 0 4620 4555"/>
                  <a:gd name="T51" fmla="*/ 4620 h 70"/>
                  <a:gd name="T52" fmla="+- 0 15501 15453"/>
                  <a:gd name="T53" fmla="*/ T52 w 48"/>
                  <a:gd name="T54" fmla="+- 0 4615 4555"/>
                  <a:gd name="T55" fmla="*/ 4615 h 70"/>
                  <a:gd name="T56" fmla="+- 0 15501 15453"/>
                  <a:gd name="T57" fmla="*/ T56 w 48"/>
                  <a:gd name="T58" fmla="+- 0 4610 4555"/>
                  <a:gd name="T59" fmla="*/ 4610 h 70"/>
                  <a:gd name="T60" fmla="+- 0 15498 15453"/>
                  <a:gd name="T61" fmla="*/ T60 w 48"/>
                  <a:gd name="T62" fmla="+- 0 4608 4555"/>
                  <a:gd name="T63" fmla="*/ 4608 h 70"/>
                  <a:gd name="T64" fmla="+- 0 15496 15453"/>
                  <a:gd name="T65" fmla="*/ T64 w 48"/>
                  <a:gd name="T66" fmla="+- 0 4606 4555"/>
                  <a:gd name="T67" fmla="*/ 4606 h 70"/>
                  <a:gd name="T68" fmla="+- 0 15491 15453"/>
                  <a:gd name="T69" fmla="*/ T68 w 48"/>
                  <a:gd name="T70" fmla="+- 0 4603 4555"/>
                  <a:gd name="T71" fmla="*/ 4603 h 70"/>
                  <a:gd name="T72" fmla="+- 0 15489 15453"/>
                  <a:gd name="T73" fmla="*/ T72 w 48"/>
                  <a:gd name="T74" fmla="+- 0 4598 4555"/>
                  <a:gd name="T75" fmla="*/ 4598 h 70"/>
                  <a:gd name="T76" fmla="+- 0 15491 15453"/>
                  <a:gd name="T77" fmla="*/ T76 w 48"/>
                  <a:gd name="T78" fmla="+- 0 4594 4555"/>
                  <a:gd name="T79" fmla="*/ 4594 h 70"/>
                  <a:gd name="T80" fmla="+- 0 15489 15453"/>
                  <a:gd name="T81" fmla="*/ T80 w 48"/>
                  <a:gd name="T82" fmla="+- 0 4579 4555"/>
                  <a:gd name="T83" fmla="*/ 4579 h 70"/>
                  <a:gd name="T84" fmla="+- 0 15489 15453"/>
                  <a:gd name="T85" fmla="*/ T84 w 48"/>
                  <a:gd name="T86" fmla="+- 0 4574 4555"/>
                  <a:gd name="T87" fmla="*/ 4574 h 70"/>
                  <a:gd name="T88" fmla="+- 0 15486 15453"/>
                  <a:gd name="T89" fmla="*/ T88 w 48"/>
                  <a:gd name="T90" fmla="+- 0 4572 4555"/>
                  <a:gd name="T91" fmla="*/ 4572 h 70"/>
                  <a:gd name="T92" fmla="+- 0 15482 15453"/>
                  <a:gd name="T93" fmla="*/ T92 w 48"/>
                  <a:gd name="T94" fmla="+- 0 4570 4555"/>
                  <a:gd name="T95" fmla="*/ 4570 h 70"/>
                  <a:gd name="T96" fmla="+- 0 15479 15453"/>
                  <a:gd name="T97" fmla="*/ T96 w 48"/>
                  <a:gd name="T98" fmla="+- 0 4567 4555"/>
                  <a:gd name="T99" fmla="*/ 4567 h 70"/>
                  <a:gd name="T100" fmla="+- 0 15482 15453"/>
                  <a:gd name="T101" fmla="*/ T100 w 48"/>
                  <a:gd name="T102" fmla="+- 0 4565 4555"/>
                  <a:gd name="T103" fmla="*/ 4565 h 70"/>
                  <a:gd name="T104" fmla="+- 0 15482 15453"/>
                  <a:gd name="T105" fmla="*/ T104 w 48"/>
                  <a:gd name="T106" fmla="+- 0 4560 4555"/>
                  <a:gd name="T107" fmla="*/ 4560 h 70"/>
                  <a:gd name="T108" fmla="+- 0 15479 15453"/>
                  <a:gd name="T109" fmla="*/ T108 w 48"/>
                  <a:gd name="T110" fmla="+- 0 4558 4555"/>
                  <a:gd name="T111" fmla="*/ 4558 h 70"/>
                  <a:gd name="T112" fmla="+- 0 15477 15453"/>
                  <a:gd name="T113" fmla="*/ T112 w 48"/>
                  <a:gd name="T114" fmla="+- 0 4555 4555"/>
                  <a:gd name="T115" fmla="*/ 4555 h 70"/>
                  <a:gd name="T116" fmla="+- 0 15474 15453"/>
                  <a:gd name="T117" fmla="*/ T116 w 48"/>
                  <a:gd name="T118" fmla="+- 0 4558 4555"/>
                  <a:gd name="T119" fmla="*/ 4558 h 70"/>
                  <a:gd name="T120" fmla="+- 0 15472 15453"/>
                  <a:gd name="T121" fmla="*/ T120 w 48"/>
                  <a:gd name="T122" fmla="+- 0 4560 4555"/>
                  <a:gd name="T123" fmla="*/ 4560 h 70"/>
                  <a:gd name="T124" fmla="+- 0 15474 15453"/>
                  <a:gd name="T125" fmla="*/ T124 w 48"/>
                  <a:gd name="T126" fmla="+- 0 4565 4555"/>
                  <a:gd name="T127" fmla="*/ 4565 h 70"/>
                  <a:gd name="T128" fmla="+- 0 15472 15453"/>
                  <a:gd name="T129" fmla="*/ T128 w 48"/>
                  <a:gd name="T130" fmla="+- 0 4570 4555"/>
                  <a:gd name="T131" fmla="*/ 4570 h 70"/>
                  <a:gd name="T132" fmla="+- 0 15470 15453"/>
                  <a:gd name="T133" fmla="*/ T132 w 48"/>
                  <a:gd name="T134" fmla="+- 0 4572 4555"/>
                  <a:gd name="T135" fmla="*/ 4572 h 70"/>
                  <a:gd name="T136" fmla="+- 0 15467 15453"/>
                  <a:gd name="T137" fmla="*/ T136 w 48"/>
                  <a:gd name="T138" fmla="+- 0 4577 4555"/>
                  <a:gd name="T139" fmla="*/ 4577 h 70"/>
                  <a:gd name="T140" fmla="+- 0 15465 15453"/>
                  <a:gd name="T141" fmla="*/ T140 w 48"/>
                  <a:gd name="T142" fmla="+- 0 4582 4555"/>
                  <a:gd name="T143" fmla="*/ 4582 h 70"/>
                  <a:gd name="T144" fmla="+- 0 15465 15453"/>
                  <a:gd name="T145" fmla="*/ T144 w 48"/>
                  <a:gd name="T146" fmla="+- 0 4601 4555"/>
                  <a:gd name="T147" fmla="*/ 4601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8" h="70">
                    <a:moveTo>
                      <a:pt x="14" y="46"/>
                    </a:moveTo>
                    <a:lnTo>
                      <a:pt x="12" y="48"/>
                    </a:lnTo>
                    <a:lnTo>
                      <a:pt x="9" y="48"/>
                    </a:lnTo>
                    <a:lnTo>
                      <a:pt x="7" y="48"/>
                    </a:lnTo>
                    <a:lnTo>
                      <a:pt x="5" y="51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2" y="60"/>
                    </a:lnTo>
                    <a:lnTo>
                      <a:pt x="2" y="63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9" y="67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17" y="67"/>
                    </a:lnTo>
                    <a:lnTo>
                      <a:pt x="19" y="70"/>
                    </a:lnTo>
                    <a:lnTo>
                      <a:pt x="31" y="70"/>
                    </a:lnTo>
                    <a:lnTo>
                      <a:pt x="33" y="67"/>
                    </a:lnTo>
                    <a:lnTo>
                      <a:pt x="36" y="67"/>
                    </a:lnTo>
                    <a:lnTo>
                      <a:pt x="38" y="67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5" y="63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8" y="53"/>
                    </a:lnTo>
                    <a:lnTo>
                      <a:pt x="45" y="53"/>
                    </a:lnTo>
                    <a:lnTo>
                      <a:pt x="45" y="51"/>
                    </a:lnTo>
                    <a:lnTo>
                      <a:pt x="43" y="51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8" y="41"/>
                    </a:lnTo>
                    <a:lnTo>
                      <a:pt x="38" y="39"/>
                    </a:lnTo>
                    <a:lnTo>
                      <a:pt x="38" y="27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6" y="19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1" y="1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21" y="10"/>
                    </a:lnTo>
                    <a:lnTo>
                      <a:pt x="21" y="12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4" y="19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2" y="29"/>
                    </a:lnTo>
                    <a:lnTo>
                      <a:pt x="12" y="46"/>
                    </a:lnTo>
                    <a:lnTo>
                      <a:pt x="14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68" name="Group 13131"/>
            <p:cNvGrpSpPr>
              <a:grpSpLocks/>
            </p:cNvGrpSpPr>
            <p:nvPr/>
          </p:nvGrpSpPr>
          <p:grpSpPr bwMode="auto">
            <a:xfrm>
              <a:off x="15477" y="4625"/>
              <a:ext cx="17" cy="12"/>
              <a:chOff x="15477" y="4625"/>
              <a:chExt cx="17" cy="12"/>
            </a:xfrm>
          </p:grpSpPr>
          <p:sp>
            <p:nvSpPr>
              <p:cNvPr id="19487" name="Freeform 13132"/>
              <p:cNvSpPr>
                <a:spLocks/>
              </p:cNvSpPr>
              <p:nvPr/>
            </p:nvSpPr>
            <p:spPr bwMode="auto">
              <a:xfrm>
                <a:off x="15477" y="4625"/>
                <a:ext cx="17" cy="12"/>
              </a:xfrm>
              <a:custGeom>
                <a:avLst/>
                <a:gdLst>
                  <a:gd name="T0" fmla="+- 0 15477 15477"/>
                  <a:gd name="T1" fmla="*/ T0 w 17"/>
                  <a:gd name="T2" fmla="+- 0 4625 4625"/>
                  <a:gd name="T3" fmla="*/ 4625 h 12"/>
                  <a:gd name="T4" fmla="+- 0 15477 15477"/>
                  <a:gd name="T5" fmla="*/ T4 w 17"/>
                  <a:gd name="T6" fmla="+- 0 4637 4625"/>
                  <a:gd name="T7" fmla="*/ 4637 h 12"/>
                  <a:gd name="T8" fmla="+- 0 15494 15477"/>
                  <a:gd name="T9" fmla="*/ T8 w 17"/>
                  <a:gd name="T10" fmla="+- 0 4637 4625"/>
                  <a:gd name="T11" fmla="*/ 4637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69" name="Group 13133"/>
            <p:cNvGrpSpPr>
              <a:grpSpLocks/>
            </p:cNvGrpSpPr>
            <p:nvPr/>
          </p:nvGrpSpPr>
          <p:grpSpPr bwMode="auto">
            <a:xfrm>
              <a:off x="15182" y="4637"/>
              <a:ext cx="48" cy="22"/>
              <a:chOff x="15182" y="4637"/>
              <a:chExt cx="48" cy="22"/>
            </a:xfrm>
          </p:grpSpPr>
          <p:sp>
            <p:nvSpPr>
              <p:cNvPr id="19486" name="Freeform 13134"/>
              <p:cNvSpPr>
                <a:spLocks/>
              </p:cNvSpPr>
              <p:nvPr/>
            </p:nvSpPr>
            <p:spPr bwMode="auto">
              <a:xfrm>
                <a:off x="15182" y="4637"/>
                <a:ext cx="48" cy="22"/>
              </a:xfrm>
              <a:custGeom>
                <a:avLst/>
                <a:gdLst>
                  <a:gd name="T0" fmla="+- 0 15194 15182"/>
                  <a:gd name="T1" fmla="*/ T0 w 48"/>
                  <a:gd name="T2" fmla="+- 0 4637 4637"/>
                  <a:gd name="T3" fmla="*/ 4637 h 22"/>
                  <a:gd name="T4" fmla="+- 0 15191 15182"/>
                  <a:gd name="T5" fmla="*/ T4 w 48"/>
                  <a:gd name="T6" fmla="+- 0 4637 4637"/>
                  <a:gd name="T7" fmla="*/ 4637 h 22"/>
                  <a:gd name="T8" fmla="+- 0 15189 15182"/>
                  <a:gd name="T9" fmla="*/ T8 w 48"/>
                  <a:gd name="T10" fmla="+- 0 4639 4637"/>
                  <a:gd name="T11" fmla="*/ 4639 h 22"/>
                  <a:gd name="T12" fmla="+- 0 15186 15182"/>
                  <a:gd name="T13" fmla="*/ T12 w 48"/>
                  <a:gd name="T14" fmla="+- 0 4639 4637"/>
                  <a:gd name="T15" fmla="*/ 4639 h 22"/>
                  <a:gd name="T16" fmla="+- 0 15184 15182"/>
                  <a:gd name="T17" fmla="*/ T16 w 48"/>
                  <a:gd name="T18" fmla="+- 0 4642 4637"/>
                  <a:gd name="T19" fmla="*/ 4642 h 22"/>
                  <a:gd name="T20" fmla="+- 0 15182 15182"/>
                  <a:gd name="T21" fmla="*/ T20 w 48"/>
                  <a:gd name="T22" fmla="+- 0 4644 4637"/>
                  <a:gd name="T23" fmla="*/ 4644 h 22"/>
                  <a:gd name="T24" fmla="+- 0 15182 15182"/>
                  <a:gd name="T25" fmla="*/ T24 w 48"/>
                  <a:gd name="T26" fmla="+- 0 4646 4637"/>
                  <a:gd name="T27" fmla="*/ 4646 h 22"/>
                  <a:gd name="T28" fmla="+- 0 15182 15182"/>
                  <a:gd name="T29" fmla="*/ T28 w 48"/>
                  <a:gd name="T30" fmla="+- 0 4649 4637"/>
                  <a:gd name="T31" fmla="*/ 4649 h 22"/>
                  <a:gd name="T32" fmla="+- 0 15182 15182"/>
                  <a:gd name="T33" fmla="*/ T32 w 48"/>
                  <a:gd name="T34" fmla="+- 0 4651 4637"/>
                  <a:gd name="T35" fmla="*/ 4651 h 22"/>
                  <a:gd name="T36" fmla="+- 0 15184 15182"/>
                  <a:gd name="T37" fmla="*/ T36 w 48"/>
                  <a:gd name="T38" fmla="+- 0 4651 4637"/>
                  <a:gd name="T39" fmla="*/ 4651 h 22"/>
                  <a:gd name="T40" fmla="+- 0 15184 15182"/>
                  <a:gd name="T41" fmla="*/ T40 w 48"/>
                  <a:gd name="T42" fmla="+- 0 4654 4637"/>
                  <a:gd name="T43" fmla="*/ 4654 h 22"/>
                  <a:gd name="T44" fmla="+- 0 15186 15182"/>
                  <a:gd name="T45" fmla="*/ T44 w 48"/>
                  <a:gd name="T46" fmla="+- 0 4654 4637"/>
                  <a:gd name="T47" fmla="*/ 4654 h 22"/>
                  <a:gd name="T48" fmla="+- 0 15186 15182"/>
                  <a:gd name="T49" fmla="*/ T48 w 48"/>
                  <a:gd name="T50" fmla="+- 0 4656 4637"/>
                  <a:gd name="T51" fmla="*/ 4656 h 22"/>
                  <a:gd name="T52" fmla="+- 0 15189 15182"/>
                  <a:gd name="T53" fmla="*/ T52 w 48"/>
                  <a:gd name="T54" fmla="+- 0 4656 4637"/>
                  <a:gd name="T55" fmla="*/ 4656 h 22"/>
                  <a:gd name="T56" fmla="+- 0 15191 15182"/>
                  <a:gd name="T57" fmla="*/ T56 w 48"/>
                  <a:gd name="T58" fmla="+- 0 4656 4637"/>
                  <a:gd name="T59" fmla="*/ 4656 h 22"/>
                  <a:gd name="T60" fmla="+- 0 15191 15182"/>
                  <a:gd name="T61" fmla="*/ T60 w 48"/>
                  <a:gd name="T62" fmla="+- 0 4658 4637"/>
                  <a:gd name="T63" fmla="*/ 4658 h 22"/>
                  <a:gd name="T64" fmla="+- 0 15218 15182"/>
                  <a:gd name="T65" fmla="*/ T64 w 48"/>
                  <a:gd name="T66" fmla="+- 0 4658 4637"/>
                  <a:gd name="T67" fmla="*/ 4658 h 22"/>
                  <a:gd name="T68" fmla="+- 0 15220 15182"/>
                  <a:gd name="T69" fmla="*/ T68 w 48"/>
                  <a:gd name="T70" fmla="+- 0 4656 4637"/>
                  <a:gd name="T71" fmla="*/ 4656 h 22"/>
                  <a:gd name="T72" fmla="+- 0 15222 15182"/>
                  <a:gd name="T73" fmla="*/ T72 w 48"/>
                  <a:gd name="T74" fmla="+- 0 4656 4637"/>
                  <a:gd name="T75" fmla="*/ 4656 h 22"/>
                  <a:gd name="T76" fmla="+- 0 15225 15182"/>
                  <a:gd name="T77" fmla="*/ T76 w 48"/>
                  <a:gd name="T78" fmla="+- 0 4654 4637"/>
                  <a:gd name="T79" fmla="*/ 4654 h 22"/>
                  <a:gd name="T80" fmla="+- 0 15227 15182"/>
                  <a:gd name="T81" fmla="*/ T80 w 48"/>
                  <a:gd name="T82" fmla="+- 0 4654 4637"/>
                  <a:gd name="T83" fmla="*/ 4654 h 22"/>
                  <a:gd name="T84" fmla="+- 0 15227 15182"/>
                  <a:gd name="T85" fmla="*/ T84 w 48"/>
                  <a:gd name="T86" fmla="+- 0 4651 4637"/>
                  <a:gd name="T87" fmla="*/ 4651 h 22"/>
                  <a:gd name="T88" fmla="+- 0 15227 15182"/>
                  <a:gd name="T89" fmla="*/ T88 w 48"/>
                  <a:gd name="T90" fmla="+- 0 4649 4637"/>
                  <a:gd name="T91" fmla="*/ 4649 h 22"/>
                  <a:gd name="T92" fmla="+- 0 15230 15182"/>
                  <a:gd name="T93" fmla="*/ T92 w 48"/>
                  <a:gd name="T94" fmla="+- 0 4649 4637"/>
                  <a:gd name="T95" fmla="*/ 4649 h 22"/>
                  <a:gd name="T96" fmla="+- 0 15230 15182"/>
                  <a:gd name="T97" fmla="*/ T96 w 48"/>
                  <a:gd name="T98" fmla="+- 0 4646 4637"/>
                  <a:gd name="T99" fmla="*/ 4646 h 22"/>
                  <a:gd name="T100" fmla="+- 0 15227 15182"/>
                  <a:gd name="T101" fmla="*/ T100 w 48"/>
                  <a:gd name="T102" fmla="+- 0 4644 4637"/>
                  <a:gd name="T103" fmla="*/ 4644 h 22"/>
                  <a:gd name="T104" fmla="+- 0 15227 15182"/>
                  <a:gd name="T105" fmla="*/ T104 w 48"/>
                  <a:gd name="T106" fmla="+- 0 4642 4637"/>
                  <a:gd name="T107" fmla="*/ 4642 h 22"/>
                  <a:gd name="T108" fmla="+- 0 15225 15182"/>
                  <a:gd name="T109" fmla="*/ T108 w 48"/>
                  <a:gd name="T110" fmla="+- 0 4642 4637"/>
                  <a:gd name="T111" fmla="*/ 4642 h 22"/>
                  <a:gd name="T112" fmla="+- 0 15225 15182"/>
                  <a:gd name="T113" fmla="*/ T112 w 48"/>
                  <a:gd name="T114" fmla="+- 0 4639 4637"/>
                  <a:gd name="T115" fmla="*/ 4639 h 22"/>
                  <a:gd name="T116" fmla="+- 0 15222 15182"/>
                  <a:gd name="T117" fmla="*/ T116 w 48"/>
                  <a:gd name="T118" fmla="+- 0 4639 4637"/>
                  <a:gd name="T119" fmla="*/ 4639 h 22"/>
                  <a:gd name="T120" fmla="+- 0 15220 15182"/>
                  <a:gd name="T121" fmla="*/ T120 w 48"/>
                  <a:gd name="T122" fmla="+- 0 4639 4637"/>
                  <a:gd name="T123" fmla="*/ 4639 h 22"/>
                  <a:gd name="T124" fmla="+- 0 15220 15182"/>
                  <a:gd name="T125" fmla="*/ T124 w 48"/>
                  <a:gd name="T126" fmla="+- 0 4637 4637"/>
                  <a:gd name="T127" fmla="*/ 4637 h 22"/>
                  <a:gd name="T128" fmla="+- 0 15218 15182"/>
                  <a:gd name="T129" fmla="*/ T128 w 48"/>
                  <a:gd name="T130" fmla="+- 0 4637 4637"/>
                  <a:gd name="T131" fmla="*/ 4637 h 22"/>
                  <a:gd name="T132" fmla="+- 0 15215 15182"/>
                  <a:gd name="T133" fmla="*/ T132 w 48"/>
                  <a:gd name="T134" fmla="+- 0 4637 4637"/>
                  <a:gd name="T135" fmla="*/ 4637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48" h="22">
                    <a:moveTo>
                      <a:pt x="12" y="0"/>
                    </a:moveTo>
                    <a:lnTo>
                      <a:pt x="9" y="0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7" y="19"/>
                    </a:lnTo>
                    <a:lnTo>
                      <a:pt x="9" y="19"/>
                    </a:lnTo>
                    <a:lnTo>
                      <a:pt x="9" y="21"/>
                    </a:lnTo>
                    <a:lnTo>
                      <a:pt x="36" y="21"/>
                    </a:lnTo>
                    <a:lnTo>
                      <a:pt x="38" y="19"/>
                    </a:lnTo>
                    <a:lnTo>
                      <a:pt x="40" y="19"/>
                    </a:lnTo>
                    <a:lnTo>
                      <a:pt x="43" y="17"/>
                    </a:lnTo>
                    <a:lnTo>
                      <a:pt x="45" y="17"/>
                    </a:lnTo>
                    <a:lnTo>
                      <a:pt x="45" y="14"/>
                    </a:lnTo>
                    <a:lnTo>
                      <a:pt x="45" y="12"/>
                    </a:lnTo>
                    <a:lnTo>
                      <a:pt x="48" y="12"/>
                    </a:lnTo>
                    <a:lnTo>
                      <a:pt x="48" y="9"/>
                    </a:lnTo>
                    <a:lnTo>
                      <a:pt x="45" y="7"/>
                    </a:lnTo>
                    <a:lnTo>
                      <a:pt x="45" y="5"/>
                    </a:lnTo>
                    <a:lnTo>
                      <a:pt x="43" y="5"/>
                    </a:lnTo>
                    <a:lnTo>
                      <a:pt x="43" y="2"/>
                    </a:lnTo>
                    <a:lnTo>
                      <a:pt x="40" y="2"/>
                    </a:lnTo>
                    <a:lnTo>
                      <a:pt x="38" y="2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3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70" name="Group 13135"/>
            <p:cNvGrpSpPr>
              <a:grpSpLocks/>
            </p:cNvGrpSpPr>
            <p:nvPr/>
          </p:nvGrpSpPr>
          <p:grpSpPr bwMode="auto">
            <a:xfrm>
              <a:off x="15191" y="4591"/>
              <a:ext cx="26" cy="46"/>
              <a:chOff x="15191" y="4591"/>
              <a:chExt cx="26" cy="46"/>
            </a:xfrm>
          </p:grpSpPr>
          <p:sp>
            <p:nvSpPr>
              <p:cNvPr id="19485" name="Freeform 13136"/>
              <p:cNvSpPr>
                <a:spLocks/>
              </p:cNvSpPr>
              <p:nvPr/>
            </p:nvSpPr>
            <p:spPr bwMode="auto">
              <a:xfrm>
                <a:off x="15191" y="4591"/>
                <a:ext cx="26" cy="46"/>
              </a:xfrm>
              <a:custGeom>
                <a:avLst/>
                <a:gdLst>
                  <a:gd name="T0" fmla="+- 0 15218 15191"/>
                  <a:gd name="T1" fmla="*/ T0 w 26"/>
                  <a:gd name="T2" fmla="+- 0 4637 4591"/>
                  <a:gd name="T3" fmla="*/ 4637 h 46"/>
                  <a:gd name="T4" fmla="+- 0 15218 15191"/>
                  <a:gd name="T5" fmla="*/ T4 w 26"/>
                  <a:gd name="T6" fmla="+- 0 4637 4591"/>
                  <a:gd name="T7" fmla="*/ 4637 h 46"/>
                  <a:gd name="T8" fmla="+- 0 15218 15191"/>
                  <a:gd name="T9" fmla="*/ T8 w 26"/>
                  <a:gd name="T10" fmla="+- 0 4613 4591"/>
                  <a:gd name="T11" fmla="*/ 4613 h 46"/>
                  <a:gd name="T12" fmla="+- 0 15215 15191"/>
                  <a:gd name="T13" fmla="*/ T12 w 26"/>
                  <a:gd name="T14" fmla="+- 0 4613 4591"/>
                  <a:gd name="T15" fmla="*/ 4613 h 46"/>
                  <a:gd name="T16" fmla="+- 0 15215 15191"/>
                  <a:gd name="T17" fmla="*/ T16 w 26"/>
                  <a:gd name="T18" fmla="+- 0 4610 4591"/>
                  <a:gd name="T19" fmla="*/ 4610 h 46"/>
                  <a:gd name="T20" fmla="+- 0 15215 15191"/>
                  <a:gd name="T21" fmla="*/ T20 w 26"/>
                  <a:gd name="T22" fmla="+- 0 4608 4591"/>
                  <a:gd name="T23" fmla="*/ 4608 h 46"/>
                  <a:gd name="T24" fmla="+- 0 15213 15191"/>
                  <a:gd name="T25" fmla="*/ T24 w 26"/>
                  <a:gd name="T26" fmla="+- 0 4608 4591"/>
                  <a:gd name="T27" fmla="*/ 4608 h 46"/>
                  <a:gd name="T28" fmla="+- 0 15213 15191"/>
                  <a:gd name="T29" fmla="*/ T28 w 26"/>
                  <a:gd name="T30" fmla="+- 0 4606 4591"/>
                  <a:gd name="T31" fmla="*/ 4606 h 46"/>
                  <a:gd name="T32" fmla="+- 0 15210 15191"/>
                  <a:gd name="T33" fmla="*/ T32 w 26"/>
                  <a:gd name="T34" fmla="+- 0 4606 4591"/>
                  <a:gd name="T35" fmla="*/ 4606 h 46"/>
                  <a:gd name="T36" fmla="+- 0 15210 15191"/>
                  <a:gd name="T37" fmla="*/ T36 w 26"/>
                  <a:gd name="T38" fmla="+- 0 4603 4591"/>
                  <a:gd name="T39" fmla="*/ 4603 h 46"/>
                  <a:gd name="T40" fmla="+- 0 15208 15191"/>
                  <a:gd name="T41" fmla="*/ T40 w 26"/>
                  <a:gd name="T42" fmla="+- 0 4603 4591"/>
                  <a:gd name="T43" fmla="*/ 4603 h 46"/>
                  <a:gd name="T44" fmla="+- 0 15208 15191"/>
                  <a:gd name="T45" fmla="*/ T44 w 26"/>
                  <a:gd name="T46" fmla="+- 0 4601 4591"/>
                  <a:gd name="T47" fmla="*/ 4601 h 46"/>
                  <a:gd name="T48" fmla="+- 0 15210 15191"/>
                  <a:gd name="T49" fmla="*/ T48 w 26"/>
                  <a:gd name="T50" fmla="+- 0 4601 4591"/>
                  <a:gd name="T51" fmla="*/ 4601 h 46"/>
                  <a:gd name="T52" fmla="+- 0 15210 15191"/>
                  <a:gd name="T53" fmla="*/ T52 w 26"/>
                  <a:gd name="T54" fmla="+- 0 4598 4591"/>
                  <a:gd name="T55" fmla="*/ 4598 h 46"/>
                  <a:gd name="T56" fmla="+- 0 15210 15191"/>
                  <a:gd name="T57" fmla="*/ T56 w 26"/>
                  <a:gd name="T58" fmla="+- 0 4596 4591"/>
                  <a:gd name="T59" fmla="*/ 4596 h 46"/>
                  <a:gd name="T60" fmla="+- 0 15210 15191"/>
                  <a:gd name="T61" fmla="*/ T60 w 26"/>
                  <a:gd name="T62" fmla="+- 0 4594 4591"/>
                  <a:gd name="T63" fmla="*/ 4594 h 46"/>
                  <a:gd name="T64" fmla="+- 0 15208 15191"/>
                  <a:gd name="T65" fmla="*/ T64 w 26"/>
                  <a:gd name="T66" fmla="+- 0 4594 4591"/>
                  <a:gd name="T67" fmla="*/ 4594 h 46"/>
                  <a:gd name="T68" fmla="+- 0 15208 15191"/>
                  <a:gd name="T69" fmla="*/ T68 w 26"/>
                  <a:gd name="T70" fmla="+- 0 4591 4591"/>
                  <a:gd name="T71" fmla="*/ 4591 h 46"/>
                  <a:gd name="T72" fmla="+- 0 15206 15191"/>
                  <a:gd name="T73" fmla="*/ T72 w 26"/>
                  <a:gd name="T74" fmla="+- 0 4591 4591"/>
                  <a:gd name="T75" fmla="*/ 4591 h 46"/>
                  <a:gd name="T76" fmla="+- 0 15203 15191"/>
                  <a:gd name="T77" fmla="*/ T76 w 26"/>
                  <a:gd name="T78" fmla="+- 0 4591 4591"/>
                  <a:gd name="T79" fmla="*/ 4591 h 46"/>
                  <a:gd name="T80" fmla="+- 0 15203 15191"/>
                  <a:gd name="T81" fmla="*/ T80 w 26"/>
                  <a:gd name="T82" fmla="+- 0 4594 4591"/>
                  <a:gd name="T83" fmla="*/ 4594 h 46"/>
                  <a:gd name="T84" fmla="+- 0 15201 15191"/>
                  <a:gd name="T85" fmla="*/ T84 w 26"/>
                  <a:gd name="T86" fmla="+- 0 4594 4591"/>
                  <a:gd name="T87" fmla="*/ 4594 h 46"/>
                  <a:gd name="T88" fmla="+- 0 15201 15191"/>
                  <a:gd name="T89" fmla="*/ T88 w 26"/>
                  <a:gd name="T90" fmla="+- 0 4596 4591"/>
                  <a:gd name="T91" fmla="*/ 4596 h 46"/>
                  <a:gd name="T92" fmla="+- 0 15201 15191"/>
                  <a:gd name="T93" fmla="*/ T92 w 26"/>
                  <a:gd name="T94" fmla="+- 0 4598 4591"/>
                  <a:gd name="T95" fmla="*/ 4598 h 46"/>
                  <a:gd name="T96" fmla="+- 0 15201 15191"/>
                  <a:gd name="T97" fmla="*/ T96 w 26"/>
                  <a:gd name="T98" fmla="+- 0 4601 4591"/>
                  <a:gd name="T99" fmla="*/ 4601 h 46"/>
                  <a:gd name="T100" fmla="+- 0 15203 15191"/>
                  <a:gd name="T101" fmla="*/ T100 w 26"/>
                  <a:gd name="T102" fmla="+- 0 4603 4591"/>
                  <a:gd name="T103" fmla="*/ 4603 h 46"/>
                  <a:gd name="T104" fmla="+- 0 15201 15191"/>
                  <a:gd name="T105" fmla="*/ T104 w 26"/>
                  <a:gd name="T106" fmla="+- 0 4603 4591"/>
                  <a:gd name="T107" fmla="*/ 4603 h 46"/>
                  <a:gd name="T108" fmla="+- 0 15198 15191"/>
                  <a:gd name="T109" fmla="*/ T108 w 26"/>
                  <a:gd name="T110" fmla="+- 0 4606 4591"/>
                  <a:gd name="T111" fmla="*/ 4606 h 46"/>
                  <a:gd name="T112" fmla="+- 0 15196 15191"/>
                  <a:gd name="T113" fmla="*/ T112 w 26"/>
                  <a:gd name="T114" fmla="+- 0 4608 4591"/>
                  <a:gd name="T115" fmla="*/ 4608 h 46"/>
                  <a:gd name="T116" fmla="+- 0 15196 15191"/>
                  <a:gd name="T117" fmla="*/ T116 w 26"/>
                  <a:gd name="T118" fmla="+- 0 4610 4591"/>
                  <a:gd name="T119" fmla="*/ 4610 h 46"/>
                  <a:gd name="T120" fmla="+- 0 15194 15191"/>
                  <a:gd name="T121" fmla="*/ T120 w 26"/>
                  <a:gd name="T122" fmla="+- 0 4613 4591"/>
                  <a:gd name="T123" fmla="*/ 4613 h 46"/>
                  <a:gd name="T124" fmla="+- 0 15194 15191"/>
                  <a:gd name="T125" fmla="*/ T124 w 26"/>
                  <a:gd name="T126" fmla="+- 0 4615 4591"/>
                  <a:gd name="T127" fmla="*/ 4615 h 46"/>
                  <a:gd name="T128" fmla="+- 0 15194 15191"/>
                  <a:gd name="T129" fmla="*/ T128 w 26"/>
                  <a:gd name="T130" fmla="+- 0 4618 4591"/>
                  <a:gd name="T131" fmla="*/ 4618 h 46"/>
                  <a:gd name="T132" fmla="+- 0 15191 15191"/>
                  <a:gd name="T133" fmla="*/ T132 w 26"/>
                  <a:gd name="T134" fmla="+- 0 4620 4591"/>
                  <a:gd name="T135" fmla="*/ 4620 h 46"/>
                  <a:gd name="T136" fmla="+- 0 15191 15191"/>
                  <a:gd name="T137" fmla="*/ T136 w 26"/>
                  <a:gd name="T138" fmla="+- 0 4622 4591"/>
                  <a:gd name="T139" fmla="*/ 4622 h 46"/>
                  <a:gd name="T140" fmla="+- 0 15191 15191"/>
                  <a:gd name="T141" fmla="*/ T140 w 26"/>
                  <a:gd name="T142" fmla="+- 0 4625 4591"/>
                  <a:gd name="T143" fmla="*/ 4625 h 46"/>
                  <a:gd name="T144" fmla="+- 0 15191 15191"/>
                  <a:gd name="T145" fmla="*/ T144 w 26"/>
                  <a:gd name="T146" fmla="+- 0 4627 4591"/>
                  <a:gd name="T147" fmla="*/ 4627 h 46"/>
                  <a:gd name="T148" fmla="+- 0 15191 15191"/>
                  <a:gd name="T149" fmla="*/ T148 w 26"/>
                  <a:gd name="T150" fmla="+- 0 4630 4591"/>
                  <a:gd name="T151" fmla="*/ 4630 h 46"/>
                  <a:gd name="T152" fmla="+- 0 15194 15191"/>
                  <a:gd name="T153" fmla="*/ T152 w 26"/>
                  <a:gd name="T154" fmla="+- 0 4632 4591"/>
                  <a:gd name="T155" fmla="*/ 4632 h 46"/>
                  <a:gd name="T156" fmla="+- 0 15194 15191"/>
                  <a:gd name="T157" fmla="*/ T156 w 26"/>
                  <a:gd name="T158" fmla="+- 0 4634 4591"/>
                  <a:gd name="T159" fmla="*/ 4634 h 46"/>
                  <a:gd name="T160" fmla="+- 0 15194 15191"/>
                  <a:gd name="T161" fmla="*/ T160 w 26"/>
                  <a:gd name="T162" fmla="+- 0 4637 4591"/>
                  <a:gd name="T163" fmla="*/ 4637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26" h="46">
                    <a:moveTo>
                      <a:pt x="27" y="46"/>
                    </a:moveTo>
                    <a:lnTo>
                      <a:pt x="27" y="46"/>
                    </a:lnTo>
                    <a:lnTo>
                      <a:pt x="27" y="22"/>
                    </a:lnTo>
                    <a:lnTo>
                      <a:pt x="24" y="22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22" y="15"/>
                    </a:lnTo>
                    <a:lnTo>
                      <a:pt x="19" y="15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7" y="3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3" y="22"/>
                    </a:lnTo>
                    <a:lnTo>
                      <a:pt x="3" y="24"/>
                    </a:lnTo>
                    <a:lnTo>
                      <a:pt x="3" y="27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3" y="41"/>
                    </a:lnTo>
                    <a:lnTo>
                      <a:pt x="3" y="43"/>
                    </a:lnTo>
                    <a:lnTo>
                      <a:pt x="3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71" name="Group 13137"/>
            <p:cNvGrpSpPr>
              <a:grpSpLocks/>
            </p:cNvGrpSpPr>
            <p:nvPr/>
          </p:nvGrpSpPr>
          <p:grpSpPr bwMode="auto">
            <a:xfrm>
              <a:off x="15206" y="4658"/>
              <a:ext cx="14" cy="14"/>
              <a:chOff x="15206" y="4658"/>
              <a:chExt cx="14" cy="14"/>
            </a:xfrm>
          </p:grpSpPr>
          <p:sp>
            <p:nvSpPr>
              <p:cNvPr id="19484" name="Freeform 13138"/>
              <p:cNvSpPr>
                <a:spLocks/>
              </p:cNvSpPr>
              <p:nvPr/>
            </p:nvSpPr>
            <p:spPr bwMode="auto">
              <a:xfrm>
                <a:off x="15206" y="4658"/>
                <a:ext cx="14" cy="14"/>
              </a:xfrm>
              <a:custGeom>
                <a:avLst/>
                <a:gdLst>
                  <a:gd name="T0" fmla="+- 0 15206 15206"/>
                  <a:gd name="T1" fmla="*/ T0 w 14"/>
                  <a:gd name="T2" fmla="+- 0 4658 4658"/>
                  <a:gd name="T3" fmla="*/ 4658 h 14"/>
                  <a:gd name="T4" fmla="+- 0 15206 15206"/>
                  <a:gd name="T5" fmla="*/ T4 w 14"/>
                  <a:gd name="T6" fmla="+- 0 4673 4658"/>
                  <a:gd name="T7" fmla="*/ 4673 h 14"/>
                  <a:gd name="T8" fmla="+- 0 15220 15206"/>
                  <a:gd name="T9" fmla="*/ T8 w 14"/>
                  <a:gd name="T10" fmla="+- 0 4673 4658"/>
                  <a:gd name="T11" fmla="*/ 4673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4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72" name="Group 13139"/>
            <p:cNvGrpSpPr>
              <a:grpSpLocks/>
            </p:cNvGrpSpPr>
            <p:nvPr/>
          </p:nvGrpSpPr>
          <p:grpSpPr bwMode="auto">
            <a:xfrm>
              <a:off x="15059" y="4661"/>
              <a:ext cx="46" cy="70"/>
              <a:chOff x="15059" y="4661"/>
              <a:chExt cx="46" cy="70"/>
            </a:xfrm>
          </p:grpSpPr>
          <p:sp>
            <p:nvSpPr>
              <p:cNvPr id="19483" name="Freeform 13140"/>
              <p:cNvSpPr>
                <a:spLocks/>
              </p:cNvSpPr>
              <p:nvPr/>
            </p:nvSpPr>
            <p:spPr bwMode="auto">
              <a:xfrm>
                <a:off x="15059" y="4661"/>
                <a:ext cx="46" cy="70"/>
              </a:xfrm>
              <a:custGeom>
                <a:avLst/>
                <a:gdLst>
                  <a:gd name="T0" fmla="+- 0 15069 15059"/>
                  <a:gd name="T1" fmla="*/ T0 w 46"/>
                  <a:gd name="T2" fmla="+- 0 4706 4661"/>
                  <a:gd name="T3" fmla="*/ 4706 h 70"/>
                  <a:gd name="T4" fmla="+- 0 15066 15059"/>
                  <a:gd name="T5" fmla="*/ T4 w 46"/>
                  <a:gd name="T6" fmla="+- 0 4709 4661"/>
                  <a:gd name="T7" fmla="*/ 4709 h 70"/>
                  <a:gd name="T8" fmla="+- 0 15064 15059"/>
                  <a:gd name="T9" fmla="*/ T8 w 46"/>
                  <a:gd name="T10" fmla="+- 0 4711 4661"/>
                  <a:gd name="T11" fmla="*/ 4711 h 70"/>
                  <a:gd name="T12" fmla="+- 0 15059 15059"/>
                  <a:gd name="T13" fmla="*/ T12 w 46"/>
                  <a:gd name="T14" fmla="+- 0 4714 4661"/>
                  <a:gd name="T15" fmla="*/ 4714 h 70"/>
                  <a:gd name="T16" fmla="+- 0 15059 15059"/>
                  <a:gd name="T17" fmla="*/ T16 w 46"/>
                  <a:gd name="T18" fmla="+- 0 4718 4661"/>
                  <a:gd name="T19" fmla="*/ 4718 h 70"/>
                  <a:gd name="T20" fmla="+- 0 15062 15059"/>
                  <a:gd name="T21" fmla="*/ T20 w 46"/>
                  <a:gd name="T22" fmla="+- 0 4723 4661"/>
                  <a:gd name="T23" fmla="*/ 4723 h 70"/>
                  <a:gd name="T24" fmla="+- 0 15066 15059"/>
                  <a:gd name="T25" fmla="*/ T24 w 46"/>
                  <a:gd name="T26" fmla="+- 0 4726 4661"/>
                  <a:gd name="T27" fmla="*/ 4726 h 70"/>
                  <a:gd name="T28" fmla="+- 0 15069 15059"/>
                  <a:gd name="T29" fmla="*/ T28 w 46"/>
                  <a:gd name="T30" fmla="+- 0 4728 4661"/>
                  <a:gd name="T31" fmla="*/ 4728 h 70"/>
                  <a:gd name="T32" fmla="+- 0 15074 15059"/>
                  <a:gd name="T33" fmla="*/ T32 w 46"/>
                  <a:gd name="T34" fmla="+- 0 4728 4661"/>
                  <a:gd name="T35" fmla="*/ 4728 h 70"/>
                  <a:gd name="T36" fmla="+- 0 15078 15059"/>
                  <a:gd name="T37" fmla="*/ T36 w 46"/>
                  <a:gd name="T38" fmla="+- 0 4730 4661"/>
                  <a:gd name="T39" fmla="*/ 4730 h 70"/>
                  <a:gd name="T40" fmla="+- 0 15083 15059"/>
                  <a:gd name="T41" fmla="*/ T40 w 46"/>
                  <a:gd name="T42" fmla="+- 0 4730 4661"/>
                  <a:gd name="T43" fmla="*/ 4730 h 70"/>
                  <a:gd name="T44" fmla="+- 0 15088 15059"/>
                  <a:gd name="T45" fmla="*/ T44 w 46"/>
                  <a:gd name="T46" fmla="+- 0 4728 4661"/>
                  <a:gd name="T47" fmla="*/ 4728 h 70"/>
                  <a:gd name="T48" fmla="+- 0 15093 15059"/>
                  <a:gd name="T49" fmla="*/ T48 w 46"/>
                  <a:gd name="T50" fmla="+- 0 4728 4661"/>
                  <a:gd name="T51" fmla="*/ 4728 h 70"/>
                  <a:gd name="T52" fmla="+- 0 15098 15059"/>
                  <a:gd name="T53" fmla="*/ T52 w 46"/>
                  <a:gd name="T54" fmla="+- 0 4728 4661"/>
                  <a:gd name="T55" fmla="*/ 4728 h 70"/>
                  <a:gd name="T56" fmla="+- 0 15100 15059"/>
                  <a:gd name="T57" fmla="*/ T56 w 46"/>
                  <a:gd name="T58" fmla="+- 0 4726 4661"/>
                  <a:gd name="T59" fmla="*/ 4726 h 70"/>
                  <a:gd name="T60" fmla="+- 0 15102 15059"/>
                  <a:gd name="T61" fmla="*/ T60 w 46"/>
                  <a:gd name="T62" fmla="+- 0 4723 4661"/>
                  <a:gd name="T63" fmla="*/ 4723 h 70"/>
                  <a:gd name="T64" fmla="+- 0 15105 15059"/>
                  <a:gd name="T65" fmla="*/ T64 w 46"/>
                  <a:gd name="T66" fmla="+- 0 4718 4661"/>
                  <a:gd name="T67" fmla="*/ 4718 h 70"/>
                  <a:gd name="T68" fmla="+- 0 15105 15059"/>
                  <a:gd name="T69" fmla="*/ T68 w 46"/>
                  <a:gd name="T70" fmla="+- 0 4714 4661"/>
                  <a:gd name="T71" fmla="*/ 4714 h 70"/>
                  <a:gd name="T72" fmla="+- 0 15100 15059"/>
                  <a:gd name="T73" fmla="*/ T72 w 46"/>
                  <a:gd name="T74" fmla="+- 0 4711 4661"/>
                  <a:gd name="T75" fmla="*/ 4711 h 70"/>
                  <a:gd name="T76" fmla="+- 0 15098 15059"/>
                  <a:gd name="T77" fmla="*/ T76 w 46"/>
                  <a:gd name="T78" fmla="+- 0 4709 4661"/>
                  <a:gd name="T79" fmla="*/ 4709 h 70"/>
                  <a:gd name="T80" fmla="+- 0 15093 15059"/>
                  <a:gd name="T81" fmla="*/ T80 w 46"/>
                  <a:gd name="T82" fmla="+- 0 4706 4661"/>
                  <a:gd name="T83" fmla="*/ 4706 h 70"/>
                  <a:gd name="T84" fmla="+- 0 15095 15059"/>
                  <a:gd name="T85" fmla="*/ T84 w 46"/>
                  <a:gd name="T86" fmla="+- 0 4704 4661"/>
                  <a:gd name="T87" fmla="*/ 4704 h 70"/>
                  <a:gd name="T88" fmla="+- 0 15095 15059"/>
                  <a:gd name="T89" fmla="*/ T88 w 46"/>
                  <a:gd name="T90" fmla="+- 0 4685 4661"/>
                  <a:gd name="T91" fmla="*/ 4685 h 70"/>
                  <a:gd name="T92" fmla="+- 0 15093 15059"/>
                  <a:gd name="T93" fmla="*/ T92 w 46"/>
                  <a:gd name="T94" fmla="+- 0 4680 4661"/>
                  <a:gd name="T95" fmla="*/ 4680 h 70"/>
                  <a:gd name="T96" fmla="+- 0 15088 15059"/>
                  <a:gd name="T97" fmla="*/ T96 w 46"/>
                  <a:gd name="T98" fmla="+- 0 4675 4661"/>
                  <a:gd name="T99" fmla="*/ 4675 h 70"/>
                  <a:gd name="T100" fmla="+- 0 15086 15059"/>
                  <a:gd name="T101" fmla="*/ T100 w 46"/>
                  <a:gd name="T102" fmla="+- 0 4673 4661"/>
                  <a:gd name="T103" fmla="*/ 4673 h 70"/>
                  <a:gd name="T104" fmla="+- 0 15088 15059"/>
                  <a:gd name="T105" fmla="*/ T104 w 46"/>
                  <a:gd name="T106" fmla="+- 0 4668 4661"/>
                  <a:gd name="T107" fmla="*/ 4668 h 70"/>
                  <a:gd name="T108" fmla="+- 0 15086 15059"/>
                  <a:gd name="T109" fmla="*/ T108 w 46"/>
                  <a:gd name="T110" fmla="+- 0 4666 4661"/>
                  <a:gd name="T111" fmla="*/ 4666 h 70"/>
                  <a:gd name="T112" fmla="+- 0 15086 15059"/>
                  <a:gd name="T113" fmla="*/ T112 w 46"/>
                  <a:gd name="T114" fmla="+- 0 4661 4661"/>
                  <a:gd name="T115" fmla="*/ 4661 h 70"/>
                  <a:gd name="T116" fmla="+- 0 15081 15059"/>
                  <a:gd name="T117" fmla="*/ T116 w 46"/>
                  <a:gd name="T118" fmla="+- 0 4661 4661"/>
                  <a:gd name="T119" fmla="*/ 4661 h 70"/>
                  <a:gd name="T120" fmla="+- 0 15078 15059"/>
                  <a:gd name="T121" fmla="*/ T120 w 46"/>
                  <a:gd name="T122" fmla="+- 0 4663 4661"/>
                  <a:gd name="T123" fmla="*/ 4663 h 70"/>
                  <a:gd name="T124" fmla="+- 0 15078 15059"/>
                  <a:gd name="T125" fmla="*/ T124 w 46"/>
                  <a:gd name="T126" fmla="+- 0 4668 4661"/>
                  <a:gd name="T127" fmla="*/ 4668 h 70"/>
                  <a:gd name="T128" fmla="+- 0 15078 15059"/>
                  <a:gd name="T129" fmla="*/ T128 w 46"/>
                  <a:gd name="T130" fmla="+- 0 4673 4661"/>
                  <a:gd name="T131" fmla="*/ 4673 h 70"/>
                  <a:gd name="T132" fmla="+- 0 15078 15059"/>
                  <a:gd name="T133" fmla="*/ T132 w 46"/>
                  <a:gd name="T134" fmla="+- 0 4673 4661"/>
                  <a:gd name="T135" fmla="*/ 4673 h 70"/>
                  <a:gd name="T136" fmla="+- 0 15076 15059"/>
                  <a:gd name="T137" fmla="*/ T136 w 46"/>
                  <a:gd name="T138" fmla="+- 0 4675 4661"/>
                  <a:gd name="T139" fmla="*/ 4675 h 70"/>
                  <a:gd name="T140" fmla="+- 0 15074 15059"/>
                  <a:gd name="T141" fmla="*/ T140 w 46"/>
                  <a:gd name="T142" fmla="+- 0 4680 4661"/>
                  <a:gd name="T143" fmla="*/ 4680 h 70"/>
                  <a:gd name="T144" fmla="+- 0 15071 15059"/>
                  <a:gd name="T145" fmla="*/ T144 w 46"/>
                  <a:gd name="T146" fmla="+- 0 4682 4661"/>
                  <a:gd name="T147" fmla="*/ 4682 h 70"/>
                  <a:gd name="T148" fmla="+- 0 15071 15059"/>
                  <a:gd name="T149" fmla="*/ T148 w 46"/>
                  <a:gd name="T150" fmla="+- 0 4687 4661"/>
                  <a:gd name="T151" fmla="*/ 4687 h 70"/>
                  <a:gd name="T152" fmla="+- 0 15069 15059"/>
                  <a:gd name="T153" fmla="*/ T152 w 46"/>
                  <a:gd name="T154" fmla="+- 0 4704 4661"/>
                  <a:gd name="T155" fmla="*/ 4704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</a:cxnLst>
                <a:rect l="0" t="0" r="r" b="b"/>
                <a:pathLst>
                  <a:path w="46" h="70">
                    <a:moveTo>
                      <a:pt x="12" y="45"/>
                    </a:moveTo>
                    <a:lnTo>
                      <a:pt x="10" y="45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3" y="62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7" y="67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9" y="69"/>
                    </a:lnTo>
                    <a:lnTo>
                      <a:pt x="22" y="69"/>
                    </a:lnTo>
                    <a:lnTo>
                      <a:pt x="24" y="69"/>
                    </a:lnTo>
                    <a:lnTo>
                      <a:pt x="27" y="69"/>
                    </a:lnTo>
                    <a:lnTo>
                      <a:pt x="29" y="67"/>
                    </a:lnTo>
                    <a:lnTo>
                      <a:pt x="31" y="67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39" y="65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3" y="62"/>
                    </a:lnTo>
                    <a:lnTo>
                      <a:pt x="46" y="60"/>
                    </a:lnTo>
                    <a:lnTo>
                      <a:pt x="46" y="57"/>
                    </a:lnTo>
                    <a:lnTo>
                      <a:pt x="46" y="55"/>
                    </a:lnTo>
                    <a:lnTo>
                      <a:pt x="46" y="53"/>
                    </a:lnTo>
                    <a:lnTo>
                      <a:pt x="43" y="50"/>
                    </a:lnTo>
                    <a:lnTo>
                      <a:pt x="41" y="50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5"/>
                    </a:lnTo>
                    <a:lnTo>
                      <a:pt x="34" y="45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6" y="24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31" y="17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7" y="9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7" y="5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5" y="17"/>
                    </a:lnTo>
                    <a:lnTo>
                      <a:pt x="15" y="19"/>
                    </a:lnTo>
                    <a:lnTo>
                      <a:pt x="12" y="19"/>
                    </a:lnTo>
                    <a:lnTo>
                      <a:pt x="12" y="21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10" y="43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73" name="Group 13141"/>
            <p:cNvGrpSpPr>
              <a:grpSpLocks/>
            </p:cNvGrpSpPr>
            <p:nvPr/>
          </p:nvGrpSpPr>
          <p:grpSpPr bwMode="auto">
            <a:xfrm>
              <a:off x="15083" y="4730"/>
              <a:ext cx="14" cy="12"/>
              <a:chOff x="15083" y="4730"/>
              <a:chExt cx="14" cy="12"/>
            </a:xfrm>
          </p:grpSpPr>
          <p:sp>
            <p:nvSpPr>
              <p:cNvPr id="19482" name="Freeform 13142"/>
              <p:cNvSpPr>
                <a:spLocks/>
              </p:cNvSpPr>
              <p:nvPr/>
            </p:nvSpPr>
            <p:spPr bwMode="auto">
              <a:xfrm>
                <a:off x="15083" y="4730"/>
                <a:ext cx="14" cy="12"/>
              </a:xfrm>
              <a:custGeom>
                <a:avLst/>
                <a:gdLst>
                  <a:gd name="T0" fmla="+- 0 15083 15083"/>
                  <a:gd name="T1" fmla="*/ T0 w 14"/>
                  <a:gd name="T2" fmla="+- 0 4730 4730"/>
                  <a:gd name="T3" fmla="*/ 4730 h 12"/>
                  <a:gd name="T4" fmla="+- 0 15083 15083"/>
                  <a:gd name="T5" fmla="*/ T4 w 14"/>
                  <a:gd name="T6" fmla="+- 0 4742 4730"/>
                  <a:gd name="T7" fmla="*/ 4742 h 12"/>
                  <a:gd name="T8" fmla="+- 0 15098 15083"/>
                  <a:gd name="T9" fmla="*/ T8 w 14"/>
                  <a:gd name="T10" fmla="+- 0 4742 4730"/>
                  <a:gd name="T11" fmla="*/ 4742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5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74" name="Group 13143"/>
            <p:cNvGrpSpPr>
              <a:grpSpLocks/>
            </p:cNvGrpSpPr>
            <p:nvPr/>
          </p:nvGrpSpPr>
          <p:grpSpPr bwMode="auto">
            <a:xfrm>
              <a:off x="15304" y="4380"/>
              <a:ext cx="48" cy="70"/>
              <a:chOff x="15304" y="4380"/>
              <a:chExt cx="48" cy="70"/>
            </a:xfrm>
          </p:grpSpPr>
          <p:sp>
            <p:nvSpPr>
              <p:cNvPr id="19481" name="Freeform 13144"/>
              <p:cNvSpPr>
                <a:spLocks/>
              </p:cNvSpPr>
              <p:nvPr/>
            </p:nvSpPr>
            <p:spPr bwMode="auto">
              <a:xfrm>
                <a:off x="15304" y="4380"/>
                <a:ext cx="48" cy="70"/>
              </a:xfrm>
              <a:custGeom>
                <a:avLst/>
                <a:gdLst>
                  <a:gd name="T0" fmla="+- 0 15316 15304"/>
                  <a:gd name="T1" fmla="*/ T0 w 48"/>
                  <a:gd name="T2" fmla="+- 0 4426 4380"/>
                  <a:gd name="T3" fmla="*/ 4426 h 70"/>
                  <a:gd name="T4" fmla="+- 0 15318 15304"/>
                  <a:gd name="T5" fmla="*/ T4 w 48"/>
                  <a:gd name="T6" fmla="+- 0 4399 4380"/>
                  <a:gd name="T7" fmla="*/ 4399 h 70"/>
                  <a:gd name="T8" fmla="+- 0 15321 15304"/>
                  <a:gd name="T9" fmla="*/ T8 w 48"/>
                  <a:gd name="T10" fmla="+- 0 4397 4380"/>
                  <a:gd name="T11" fmla="*/ 4397 h 70"/>
                  <a:gd name="T12" fmla="+- 0 15323 15304"/>
                  <a:gd name="T13" fmla="*/ T12 w 48"/>
                  <a:gd name="T14" fmla="+- 0 4394 4380"/>
                  <a:gd name="T15" fmla="*/ 4394 h 70"/>
                  <a:gd name="T16" fmla="+- 0 15326 15304"/>
                  <a:gd name="T17" fmla="*/ T16 w 48"/>
                  <a:gd name="T18" fmla="+- 0 4392 4380"/>
                  <a:gd name="T19" fmla="*/ 4392 h 70"/>
                  <a:gd name="T20" fmla="+- 0 15323 15304"/>
                  <a:gd name="T21" fmla="*/ T20 w 48"/>
                  <a:gd name="T22" fmla="+- 0 4390 4380"/>
                  <a:gd name="T23" fmla="*/ 4390 h 70"/>
                  <a:gd name="T24" fmla="+- 0 15323 15304"/>
                  <a:gd name="T25" fmla="*/ T24 w 48"/>
                  <a:gd name="T26" fmla="+- 0 4385 4380"/>
                  <a:gd name="T27" fmla="*/ 4385 h 70"/>
                  <a:gd name="T28" fmla="+- 0 15326 15304"/>
                  <a:gd name="T29" fmla="*/ T28 w 48"/>
                  <a:gd name="T30" fmla="+- 0 4380 4380"/>
                  <a:gd name="T31" fmla="*/ 4380 h 70"/>
                  <a:gd name="T32" fmla="+- 0 15330 15304"/>
                  <a:gd name="T33" fmla="*/ T32 w 48"/>
                  <a:gd name="T34" fmla="+- 0 4380 4380"/>
                  <a:gd name="T35" fmla="*/ 4380 h 70"/>
                  <a:gd name="T36" fmla="+- 0 15333 15304"/>
                  <a:gd name="T37" fmla="*/ T36 w 48"/>
                  <a:gd name="T38" fmla="+- 0 4382 4380"/>
                  <a:gd name="T39" fmla="*/ 4382 h 70"/>
                  <a:gd name="T40" fmla="+- 0 15333 15304"/>
                  <a:gd name="T41" fmla="*/ T40 w 48"/>
                  <a:gd name="T42" fmla="+- 0 4387 4380"/>
                  <a:gd name="T43" fmla="*/ 4387 h 70"/>
                  <a:gd name="T44" fmla="+- 0 15330 15304"/>
                  <a:gd name="T45" fmla="*/ T44 w 48"/>
                  <a:gd name="T46" fmla="+- 0 4392 4380"/>
                  <a:gd name="T47" fmla="*/ 4392 h 70"/>
                  <a:gd name="T48" fmla="+- 0 15335 15304"/>
                  <a:gd name="T49" fmla="*/ T48 w 48"/>
                  <a:gd name="T50" fmla="+- 0 4394 4380"/>
                  <a:gd name="T51" fmla="*/ 4394 h 70"/>
                  <a:gd name="T52" fmla="+- 0 15338 15304"/>
                  <a:gd name="T53" fmla="*/ T52 w 48"/>
                  <a:gd name="T54" fmla="+- 0 4397 4380"/>
                  <a:gd name="T55" fmla="*/ 4397 h 70"/>
                  <a:gd name="T56" fmla="+- 0 15340 15304"/>
                  <a:gd name="T57" fmla="*/ T56 w 48"/>
                  <a:gd name="T58" fmla="+- 0 4402 4380"/>
                  <a:gd name="T59" fmla="*/ 4402 h 70"/>
                  <a:gd name="T60" fmla="+- 0 15340 15304"/>
                  <a:gd name="T61" fmla="*/ T60 w 48"/>
                  <a:gd name="T62" fmla="+- 0 4406 4380"/>
                  <a:gd name="T63" fmla="*/ 4406 h 70"/>
                  <a:gd name="T64" fmla="+- 0 15342 15304"/>
                  <a:gd name="T65" fmla="*/ T64 w 48"/>
                  <a:gd name="T66" fmla="+- 0 4409 4380"/>
                  <a:gd name="T67" fmla="*/ 4409 h 70"/>
                  <a:gd name="T68" fmla="+- 0 15342 15304"/>
                  <a:gd name="T69" fmla="*/ T68 w 48"/>
                  <a:gd name="T70" fmla="+- 0 4414 4380"/>
                  <a:gd name="T71" fmla="*/ 4414 h 70"/>
                  <a:gd name="T72" fmla="+- 0 15342 15304"/>
                  <a:gd name="T73" fmla="*/ T72 w 48"/>
                  <a:gd name="T74" fmla="+- 0 4418 4380"/>
                  <a:gd name="T75" fmla="*/ 4418 h 70"/>
                  <a:gd name="T76" fmla="+- 0 15340 15304"/>
                  <a:gd name="T77" fmla="*/ T76 w 48"/>
                  <a:gd name="T78" fmla="+- 0 4423 4380"/>
                  <a:gd name="T79" fmla="*/ 4423 h 70"/>
                  <a:gd name="T80" fmla="+- 0 15342 15304"/>
                  <a:gd name="T81" fmla="*/ T80 w 48"/>
                  <a:gd name="T82" fmla="+- 0 4428 4380"/>
                  <a:gd name="T83" fmla="*/ 4428 h 70"/>
                  <a:gd name="T84" fmla="+- 0 15347 15304"/>
                  <a:gd name="T85" fmla="*/ T84 w 48"/>
                  <a:gd name="T86" fmla="+- 0 4430 4380"/>
                  <a:gd name="T87" fmla="*/ 4430 h 70"/>
                  <a:gd name="T88" fmla="+- 0 15350 15304"/>
                  <a:gd name="T89" fmla="*/ T88 w 48"/>
                  <a:gd name="T90" fmla="+- 0 4433 4380"/>
                  <a:gd name="T91" fmla="*/ 4433 h 70"/>
                  <a:gd name="T92" fmla="+- 0 15352 15304"/>
                  <a:gd name="T93" fmla="*/ T92 w 48"/>
                  <a:gd name="T94" fmla="+- 0 4435 4380"/>
                  <a:gd name="T95" fmla="*/ 4435 h 70"/>
                  <a:gd name="T96" fmla="+- 0 15352 15304"/>
                  <a:gd name="T97" fmla="*/ T96 w 48"/>
                  <a:gd name="T98" fmla="+- 0 4440 4380"/>
                  <a:gd name="T99" fmla="*/ 4440 h 70"/>
                  <a:gd name="T100" fmla="+- 0 15350 15304"/>
                  <a:gd name="T101" fmla="*/ T100 w 48"/>
                  <a:gd name="T102" fmla="+- 0 4442 4380"/>
                  <a:gd name="T103" fmla="*/ 4442 h 70"/>
                  <a:gd name="T104" fmla="+- 0 15347 15304"/>
                  <a:gd name="T105" fmla="*/ T104 w 48"/>
                  <a:gd name="T106" fmla="+- 0 4445 4380"/>
                  <a:gd name="T107" fmla="*/ 4445 h 70"/>
                  <a:gd name="T108" fmla="+- 0 15342 15304"/>
                  <a:gd name="T109" fmla="*/ T108 w 48"/>
                  <a:gd name="T110" fmla="+- 0 4445 4380"/>
                  <a:gd name="T111" fmla="*/ 4445 h 70"/>
                  <a:gd name="T112" fmla="+- 0 15340 15304"/>
                  <a:gd name="T113" fmla="*/ T112 w 48"/>
                  <a:gd name="T114" fmla="+- 0 4447 4380"/>
                  <a:gd name="T115" fmla="*/ 4447 h 70"/>
                  <a:gd name="T116" fmla="+- 0 15335 15304"/>
                  <a:gd name="T117" fmla="*/ T116 w 48"/>
                  <a:gd name="T118" fmla="+- 0 4447 4380"/>
                  <a:gd name="T119" fmla="*/ 4447 h 70"/>
                  <a:gd name="T120" fmla="+- 0 15333 15304"/>
                  <a:gd name="T121" fmla="*/ T120 w 48"/>
                  <a:gd name="T122" fmla="+- 0 4450 4380"/>
                  <a:gd name="T123" fmla="*/ 4450 h 70"/>
                  <a:gd name="T124" fmla="+- 0 15328 15304"/>
                  <a:gd name="T125" fmla="*/ T124 w 48"/>
                  <a:gd name="T126" fmla="+- 0 4450 4380"/>
                  <a:gd name="T127" fmla="*/ 4450 h 70"/>
                  <a:gd name="T128" fmla="+- 0 15323 15304"/>
                  <a:gd name="T129" fmla="*/ T128 w 48"/>
                  <a:gd name="T130" fmla="+- 0 4450 4380"/>
                  <a:gd name="T131" fmla="*/ 4450 h 70"/>
                  <a:gd name="T132" fmla="+- 0 15318 15304"/>
                  <a:gd name="T133" fmla="*/ T132 w 48"/>
                  <a:gd name="T134" fmla="+- 0 4447 4380"/>
                  <a:gd name="T135" fmla="*/ 4447 h 70"/>
                  <a:gd name="T136" fmla="+- 0 15314 15304"/>
                  <a:gd name="T137" fmla="*/ T136 w 48"/>
                  <a:gd name="T138" fmla="+- 0 4447 4380"/>
                  <a:gd name="T139" fmla="*/ 4447 h 70"/>
                  <a:gd name="T140" fmla="+- 0 15311 15304"/>
                  <a:gd name="T141" fmla="*/ T140 w 48"/>
                  <a:gd name="T142" fmla="+- 0 4445 4380"/>
                  <a:gd name="T143" fmla="*/ 4445 h 70"/>
                  <a:gd name="T144" fmla="+- 0 15309 15304"/>
                  <a:gd name="T145" fmla="*/ T144 w 48"/>
                  <a:gd name="T146" fmla="+- 0 4442 4380"/>
                  <a:gd name="T147" fmla="*/ 4442 h 70"/>
                  <a:gd name="T148" fmla="+- 0 15306 15304"/>
                  <a:gd name="T149" fmla="*/ T148 w 48"/>
                  <a:gd name="T150" fmla="+- 0 4440 4380"/>
                  <a:gd name="T151" fmla="*/ 4440 h 70"/>
                  <a:gd name="T152" fmla="+- 0 15304 15304"/>
                  <a:gd name="T153" fmla="*/ T152 w 48"/>
                  <a:gd name="T154" fmla="+- 0 4438 4380"/>
                  <a:gd name="T155" fmla="*/ 4438 h 70"/>
                  <a:gd name="T156" fmla="+- 0 15304 15304"/>
                  <a:gd name="T157" fmla="*/ T156 w 48"/>
                  <a:gd name="T158" fmla="+- 0 4433 4380"/>
                  <a:gd name="T159" fmla="*/ 4433 h 70"/>
                  <a:gd name="T160" fmla="+- 0 15306 15304"/>
                  <a:gd name="T161" fmla="*/ T160 w 48"/>
                  <a:gd name="T162" fmla="+- 0 4430 4380"/>
                  <a:gd name="T163" fmla="*/ 4430 h 70"/>
                  <a:gd name="T164" fmla="+- 0 15311 15304"/>
                  <a:gd name="T165" fmla="*/ T164 w 48"/>
                  <a:gd name="T166" fmla="+- 0 4428 4380"/>
                  <a:gd name="T167" fmla="*/ 4428 h 70"/>
                  <a:gd name="T168" fmla="+- 0 15316 15304"/>
                  <a:gd name="T169" fmla="*/ T168 w 48"/>
                  <a:gd name="T170" fmla="+- 0 4426 4380"/>
                  <a:gd name="T171" fmla="*/ 4426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</a:cxnLst>
                <a:rect l="0" t="0" r="r" b="b"/>
                <a:pathLst>
                  <a:path w="48" h="70">
                    <a:moveTo>
                      <a:pt x="12" y="46"/>
                    </a:moveTo>
                    <a:lnTo>
                      <a:pt x="12" y="46"/>
                    </a:lnTo>
                    <a:lnTo>
                      <a:pt x="12" y="22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10"/>
                    </a:lnTo>
                    <a:lnTo>
                      <a:pt x="26" y="12"/>
                    </a:lnTo>
                    <a:lnTo>
                      <a:pt x="29" y="12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34" y="17"/>
                    </a:lnTo>
                    <a:lnTo>
                      <a:pt x="34" y="19"/>
                    </a:lnTo>
                    <a:lnTo>
                      <a:pt x="36" y="22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6" y="29"/>
                    </a:lnTo>
                    <a:lnTo>
                      <a:pt x="38" y="29"/>
                    </a:lnTo>
                    <a:lnTo>
                      <a:pt x="38" y="31"/>
                    </a:lnTo>
                    <a:lnTo>
                      <a:pt x="38" y="34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6" y="41"/>
                    </a:lnTo>
                    <a:lnTo>
                      <a:pt x="36" y="43"/>
                    </a:lnTo>
                    <a:lnTo>
                      <a:pt x="36" y="46"/>
                    </a:lnTo>
                    <a:lnTo>
                      <a:pt x="38" y="48"/>
                    </a:lnTo>
                    <a:lnTo>
                      <a:pt x="41" y="48"/>
                    </a:lnTo>
                    <a:lnTo>
                      <a:pt x="43" y="50"/>
                    </a:lnTo>
                    <a:lnTo>
                      <a:pt x="46" y="50"/>
                    </a:lnTo>
                    <a:lnTo>
                      <a:pt x="46" y="53"/>
                    </a:lnTo>
                    <a:lnTo>
                      <a:pt x="48" y="53"/>
                    </a:lnTo>
                    <a:lnTo>
                      <a:pt x="48" y="55"/>
                    </a:lnTo>
                    <a:lnTo>
                      <a:pt x="48" y="58"/>
                    </a:lnTo>
                    <a:lnTo>
                      <a:pt x="48" y="60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3" y="62"/>
                    </a:lnTo>
                    <a:lnTo>
                      <a:pt x="43" y="65"/>
                    </a:lnTo>
                    <a:lnTo>
                      <a:pt x="41" y="65"/>
                    </a:lnTo>
                    <a:lnTo>
                      <a:pt x="38" y="65"/>
                    </a:lnTo>
                    <a:lnTo>
                      <a:pt x="38" y="67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1" y="67"/>
                    </a:lnTo>
                    <a:lnTo>
                      <a:pt x="29" y="67"/>
                    </a:lnTo>
                    <a:lnTo>
                      <a:pt x="29" y="70"/>
                    </a:lnTo>
                    <a:lnTo>
                      <a:pt x="26" y="70"/>
                    </a:lnTo>
                    <a:lnTo>
                      <a:pt x="24" y="70"/>
                    </a:lnTo>
                    <a:lnTo>
                      <a:pt x="22" y="70"/>
                    </a:lnTo>
                    <a:lnTo>
                      <a:pt x="19" y="70"/>
                    </a:lnTo>
                    <a:lnTo>
                      <a:pt x="17" y="67"/>
                    </a:lnTo>
                    <a:lnTo>
                      <a:pt x="14" y="67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10" y="65"/>
                    </a:lnTo>
                    <a:lnTo>
                      <a:pt x="7" y="65"/>
                    </a:lnTo>
                    <a:lnTo>
                      <a:pt x="5" y="65"/>
                    </a:lnTo>
                    <a:lnTo>
                      <a:pt x="5" y="62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5"/>
                    </a:lnTo>
                    <a:lnTo>
                      <a:pt x="0" y="53"/>
                    </a:lnTo>
                    <a:lnTo>
                      <a:pt x="2" y="53"/>
                    </a:lnTo>
                    <a:lnTo>
                      <a:pt x="2" y="50"/>
                    </a:lnTo>
                    <a:lnTo>
                      <a:pt x="5" y="50"/>
                    </a:lnTo>
                    <a:lnTo>
                      <a:pt x="7" y="48"/>
                    </a:lnTo>
                    <a:lnTo>
                      <a:pt x="10" y="48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75" name="Group 13145"/>
            <p:cNvGrpSpPr>
              <a:grpSpLocks/>
            </p:cNvGrpSpPr>
            <p:nvPr/>
          </p:nvGrpSpPr>
          <p:grpSpPr bwMode="auto">
            <a:xfrm>
              <a:off x="15328" y="4450"/>
              <a:ext cx="17" cy="12"/>
              <a:chOff x="15328" y="4450"/>
              <a:chExt cx="17" cy="12"/>
            </a:xfrm>
          </p:grpSpPr>
          <p:sp>
            <p:nvSpPr>
              <p:cNvPr id="19480" name="Freeform 13146"/>
              <p:cNvSpPr>
                <a:spLocks/>
              </p:cNvSpPr>
              <p:nvPr/>
            </p:nvSpPr>
            <p:spPr bwMode="auto">
              <a:xfrm>
                <a:off x="15328" y="4450"/>
                <a:ext cx="17" cy="12"/>
              </a:xfrm>
              <a:custGeom>
                <a:avLst/>
                <a:gdLst>
                  <a:gd name="T0" fmla="+- 0 15328 15328"/>
                  <a:gd name="T1" fmla="*/ T0 w 17"/>
                  <a:gd name="T2" fmla="+- 0 4450 4450"/>
                  <a:gd name="T3" fmla="*/ 4450 h 12"/>
                  <a:gd name="T4" fmla="+- 0 15328 15328"/>
                  <a:gd name="T5" fmla="*/ T4 w 17"/>
                  <a:gd name="T6" fmla="+- 0 4462 4450"/>
                  <a:gd name="T7" fmla="*/ 4462 h 12"/>
                  <a:gd name="T8" fmla="+- 0 15345 15328"/>
                  <a:gd name="T9" fmla="*/ T8 w 17"/>
                  <a:gd name="T10" fmla="+- 0 4462 4450"/>
                  <a:gd name="T11" fmla="*/ 4462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76" name="Group 13147"/>
            <p:cNvGrpSpPr>
              <a:grpSpLocks/>
            </p:cNvGrpSpPr>
            <p:nvPr/>
          </p:nvGrpSpPr>
          <p:grpSpPr bwMode="auto">
            <a:xfrm>
              <a:off x="15366" y="4222"/>
              <a:ext cx="46" cy="70"/>
              <a:chOff x="15366" y="4222"/>
              <a:chExt cx="46" cy="70"/>
            </a:xfrm>
          </p:grpSpPr>
          <p:sp>
            <p:nvSpPr>
              <p:cNvPr id="19479" name="Freeform 13148"/>
              <p:cNvSpPr>
                <a:spLocks/>
              </p:cNvSpPr>
              <p:nvPr/>
            </p:nvSpPr>
            <p:spPr bwMode="auto">
              <a:xfrm>
                <a:off x="15366" y="4222"/>
                <a:ext cx="46" cy="70"/>
              </a:xfrm>
              <a:custGeom>
                <a:avLst/>
                <a:gdLst>
                  <a:gd name="T0" fmla="+- 0 15376 15366"/>
                  <a:gd name="T1" fmla="*/ T0 w 46"/>
                  <a:gd name="T2" fmla="+- 0 4270 4222"/>
                  <a:gd name="T3" fmla="*/ 4270 h 70"/>
                  <a:gd name="T4" fmla="+- 0 15371 15366"/>
                  <a:gd name="T5" fmla="*/ T4 w 46"/>
                  <a:gd name="T6" fmla="+- 0 4270 4222"/>
                  <a:gd name="T7" fmla="*/ 4270 h 70"/>
                  <a:gd name="T8" fmla="+- 0 15369 15366"/>
                  <a:gd name="T9" fmla="*/ T8 w 46"/>
                  <a:gd name="T10" fmla="+- 0 4272 4222"/>
                  <a:gd name="T11" fmla="*/ 4272 h 70"/>
                  <a:gd name="T12" fmla="+- 0 15366 15366"/>
                  <a:gd name="T13" fmla="*/ T12 w 46"/>
                  <a:gd name="T14" fmla="+- 0 4274 4222"/>
                  <a:gd name="T15" fmla="*/ 4274 h 70"/>
                  <a:gd name="T16" fmla="+- 0 15366 15366"/>
                  <a:gd name="T17" fmla="*/ T16 w 46"/>
                  <a:gd name="T18" fmla="+- 0 4279 4222"/>
                  <a:gd name="T19" fmla="*/ 4279 h 70"/>
                  <a:gd name="T20" fmla="+- 0 15366 15366"/>
                  <a:gd name="T21" fmla="*/ T20 w 46"/>
                  <a:gd name="T22" fmla="+- 0 4284 4222"/>
                  <a:gd name="T23" fmla="*/ 4284 h 70"/>
                  <a:gd name="T24" fmla="+- 0 15371 15366"/>
                  <a:gd name="T25" fmla="*/ T24 w 46"/>
                  <a:gd name="T26" fmla="+- 0 4286 4222"/>
                  <a:gd name="T27" fmla="*/ 4286 h 70"/>
                  <a:gd name="T28" fmla="+- 0 15374 15366"/>
                  <a:gd name="T29" fmla="*/ T28 w 46"/>
                  <a:gd name="T30" fmla="+- 0 4289 4222"/>
                  <a:gd name="T31" fmla="*/ 4289 h 70"/>
                  <a:gd name="T32" fmla="+- 0 15378 15366"/>
                  <a:gd name="T33" fmla="*/ T32 w 46"/>
                  <a:gd name="T34" fmla="+- 0 4289 4222"/>
                  <a:gd name="T35" fmla="*/ 4289 h 70"/>
                  <a:gd name="T36" fmla="+- 0 15383 15366"/>
                  <a:gd name="T37" fmla="*/ T36 w 46"/>
                  <a:gd name="T38" fmla="+- 0 4291 4222"/>
                  <a:gd name="T39" fmla="*/ 4291 h 70"/>
                  <a:gd name="T40" fmla="+- 0 15398 15366"/>
                  <a:gd name="T41" fmla="*/ T40 w 46"/>
                  <a:gd name="T42" fmla="+- 0 4289 4222"/>
                  <a:gd name="T43" fmla="*/ 4289 h 70"/>
                  <a:gd name="T44" fmla="+- 0 15402 15366"/>
                  <a:gd name="T45" fmla="*/ T44 w 46"/>
                  <a:gd name="T46" fmla="+- 0 4289 4222"/>
                  <a:gd name="T47" fmla="*/ 4289 h 70"/>
                  <a:gd name="T48" fmla="+- 0 15405 15366"/>
                  <a:gd name="T49" fmla="*/ T48 w 46"/>
                  <a:gd name="T50" fmla="+- 0 4286 4222"/>
                  <a:gd name="T51" fmla="*/ 4286 h 70"/>
                  <a:gd name="T52" fmla="+- 0 15410 15366"/>
                  <a:gd name="T53" fmla="*/ T52 w 46"/>
                  <a:gd name="T54" fmla="+- 0 4286 4222"/>
                  <a:gd name="T55" fmla="*/ 4286 h 70"/>
                  <a:gd name="T56" fmla="+- 0 15412 15366"/>
                  <a:gd name="T57" fmla="*/ T56 w 46"/>
                  <a:gd name="T58" fmla="+- 0 4284 4222"/>
                  <a:gd name="T59" fmla="*/ 4284 h 70"/>
                  <a:gd name="T60" fmla="+- 0 15412 15366"/>
                  <a:gd name="T61" fmla="*/ T60 w 46"/>
                  <a:gd name="T62" fmla="+- 0 4279 4222"/>
                  <a:gd name="T63" fmla="*/ 4279 h 70"/>
                  <a:gd name="T64" fmla="+- 0 15412 15366"/>
                  <a:gd name="T65" fmla="*/ T64 w 46"/>
                  <a:gd name="T66" fmla="+- 0 4274 4222"/>
                  <a:gd name="T67" fmla="*/ 4274 h 70"/>
                  <a:gd name="T68" fmla="+- 0 15407 15366"/>
                  <a:gd name="T69" fmla="*/ T68 w 46"/>
                  <a:gd name="T70" fmla="+- 0 4272 4222"/>
                  <a:gd name="T71" fmla="*/ 4272 h 70"/>
                  <a:gd name="T72" fmla="+- 0 15405 15366"/>
                  <a:gd name="T73" fmla="*/ T72 w 46"/>
                  <a:gd name="T74" fmla="+- 0 4270 4222"/>
                  <a:gd name="T75" fmla="*/ 4270 h 70"/>
                  <a:gd name="T76" fmla="+- 0 15400 15366"/>
                  <a:gd name="T77" fmla="*/ T76 w 46"/>
                  <a:gd name="T78" fmla="+- 0 4267 4222"/>
                  <a:gd name="T79" fmla="*/ 4267 h 70"/>
                  <a:gd name="T80" fmla="+- 0 15402 15366"/>
                  <a:gd name="T81" fmla="*/ T80 w 46"/>
                  <a:gd name="T82" fmla="+- 0 4265 4222"/>
                  <a:gd name="T83" fmla="*/ 4265 h 70"/>
                  <a:gd name="T84" fmla="+- 0 15400 15366"/>
                  <a:gd name="T85" fmla="*/ T84 w 46"/>
                  <a:gd name="T86" fmla="+- 0 4243 4222"/>
                  <a:gd name="T87" fmla="*/ 4243 h 70"/>
                  <a:gd name="T88" fmla="+- 0 15398 15366"/>
                  <a:gd name="T89" fmla="*/ T88 w 46"/>
                  <a:gd name="T90" fmla="+- 0 4238 4222"/>
                  <a:gd name="T91" fmla="*/ 4238 h 70"/>
                  <a:gd name="T92" fmla="+- 0 15395 15366"/>
                  <a:gd name="T93" fmla="*/ T92 w 46"/>
                  <a:gd name="T94" fmla="+- 0 4236 4222"/>
                  <a:gd name="T95" fmla="*/ 4236 h 70"/>
                  <a:gd name="T96" fmla="+- 0 15393 15366"/>
                  <a:gd name="T97" fmla="*/ T96 w 46"/>
                  <a:gd name="T98" fmla="+- 0 4231 4222"/>
                  <a:gd name="T99" fmla="*/ 4231 h 70"/>
                  <a:gd name="T100" fmla="+- 0 15395 15366"/>
                  <a:gd name="T101" fmla="*/ T100 w 46"/>
                  <a:gd name="T102" fmla="+- 0 4229 4222"/>
                  <a:gd name="T103" fmla="*/ 4229 h 70"/>
                  <a:gd name="T104" fmla="+- 0 15393 15366"/>
                  <a:gd name="T105" fmla="*/ T104 w 46"/>
                  <a:gd name="T106" fmla="+- 0 4226 4222"/>
                  <a:gd name="T107" fmla="*/ 4226 h 70"/>
                  <a:gd name="T108" fmla="+- 0 15393 15366"/>
                  <a:gd name="T109" fmla="*/ T108 w 46"/>
                  <a:gd name="T110" fmla="+- 0 4222 4222"/>
                  <a:gd name="T111" fmla="*/ 4222 h 70"/>
                  <a:gd name="T112" fmla="+- 0 15388 15366"/>
                  <a:gd name="T113" fmla="*/ T112 w 46"/>
                  <a:gd name="T114" fmla="+- 0 4222 4222"/>
                  <a:gd name="T115" fmla="*/ 4222 h 70"/>
                  <a:gd name="T116" fmla="+- 0 15386 15366"/>
                  <a:gd name="T117" fmla="*/ T116 w 46"/>
                  <a:gd name="T118" fmla="+- 0 4224 4222"/>
                  <a:gd name="T119" fmla="*/ 4224 h 70"/>
                  <a:gd name="T120" fmla="+- 0 15386 15366"/>
                  <a:gd name="T121" fmla="*/ T120 w 46"/>
                  <a:gd name="T122" fmla="+- 0 4229 4222"/>
                  <a:gd name="T123" fmla="*/ 4229 h 70"/>
                  <a:gd name="T124" fmla="+- 0 15386 15366"/>
                  <a:gd name="T125" fmla="*/ T124 w 46"/>
                  <a:gd name="T126" fmla="+- 0 4234 4222"/>
                  <a:gd name="T127" fmla="*/ 4234 h 70"/>
                  <a:gd name="T128" fmla="+- 0 15386 15366"/>
                  <a:gd name="T129" fmla="*/ T128 w 46"/>
                  <a:gd name="T130" fmla="+- 0 4234 4222"/>
                  <a:gd name="T131" fmla="*/ 4234 h 70"/>
                  <a:gd name="T132" fmla="+- 0 15383 15366"/>
                  <a:gd name="T133" fmla="*/ T132 w 46"/>
                  <a:gd name="T134" fmla="+- 0 4236 4222"/>
                  <a:gd name="T135" fmla="*/ 4236 h 70"/>
                  <a:gd name="T136" fmla="+- 0 15381 15366"/>
                  <a:gd name="T137" fmla="*/ T136 w 46"/>
                  <a:gd name="T138" fmla="+- 0 4241 4222"/>
                  <a:gd name="T139" fmla="*/ 4241 h 70"/>
                  <a:gd name="T140" fmla="+- 0 15378 15366"/>
                  <a:gd name="T141" fmla="*/ T140 w 46"/>
                  <a:gd name="T142" fmla="+- 0 4246 4222"/>
                  <a:gd name="T143" fmla="*/ 4246 h 70"/>
                  <a:gd name="T144" fmla="+- 0 15376 15366"/>
                  <a:gd name="T145" fmla="*/ T144 w 46"/>
                  <a:gd name="T146" fmla="+- 0 4248 4222"/>
                  <a:gd name="T147" fmla="*/ 4248 h 70"/>
                  <a:gd name="T148" fmla="+- 0 15378 15366"/>
                  <a:gd name="T149" fmla="*/ T148 w 46"/>
                  <a:gd name="T150" fmla="+- 0 4265 4222"/>
                  <a:gd name="T151" fmla="*/ 4265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46" h="70">
                    <a:moveTo>
                      <a:pt x="12" y="45"/>
                    </a:moveTo>
                    <a:lnTo>
                      <a:pt x="10" y="48"/>
                    </a:lnTo>
                    <a:lnTo>
                      <a:pt x="8" y="48"/>
                    </a:lnTo>
                    <a:lnTo>
                      <a:pt x="5" y="48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3" y="52"/>
                    </a:lnTo>
                    <a:lnTo>
                      <a:pt x="0" y="52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3" y="62"/>
                    </a:lnTo>
                    <a:lnTo>
                      <a:pt x="5" y="64"/>
                    </a:lnTo>
                    <a:lnTo>
                      <a:pt x="8" y="64"/>
                    </a:lnTo>
                    <a:lnTo>
                      <a:pt x="8" y="67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69"/>
                    </a:lnTo>
                    <a:lnTo>
                      <a:pt x="29" y="69"/>
                    </a:lnTo>
                    <a:lnTo>
                      <a:pt x="32" y="67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39" y="64"/>
                    </a:lnTo>
                    <a:lnTo>
                      <a:pt x="41" y="64"/>
                    </a:lnTo>
                    <a:lnTo>
                      <a:pt x="44" y="64"/>
                    </a:lnTo>
                    <a:lnTo>
                      <a:pt x="44" y="62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6" y="57"/>
                    </a:lnTo>
                    <a:lnTo>
                      <a:pt x="46" y="55"/>
                    </a:lnTo>
                    <a:lnTo>
                      <a:pt x="46" y="52"/>
                    </a:lnTo>
                    <a:lnTo>
                      <a:pt x="44" y="50"/>
                    </a:lnTo>
                    <a:lnTo>
                      <a:pt x="41" y="50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8"/>
                    </a:lnTo>
                    <a:lnTo>
                      <a:pt x="34" y="45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6" y="24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32" y="16"/>
                    </a:lnTo>
                    <a:lnTo>
                      <a:pt x="32" y="14"/>
                    </a:lnTo>
                    <a:lnTo>
                      <a:pt x="29" y="14"/>
                    </a:lnTo>
                    <a:lnTo>
                      <a:pt x="27" y="12"/>
                    </a:lnTo>
                    <a:lnTo>
                      <a:pt x="27" y="9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20" y="4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20" y="12"/>
                    </a:lnTo>
                    <a:lnTo>
                      <a:pt x="22" y="12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17" y="14"/>
                    </a:lnTo>
                    <a:lnTo>
                      <a:pt x="15" y="16"/>
                    </a:lnTo>
                    <a:lnTo>
                      <a:pt x="15" y="19"/>
                    </a:lnTo>
                    <a:lnTo>
                      <a:pt x="12" y="21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10" y="40"/>
                    </a:lnTo>
                    <a:lnTo>
                      <a:pt x="12" y="43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77" name="Group 13149"/>
            <p:cNvGrpSpPr>
              <a:grpSpLocks/>
            </p:cNvGrpSpPr>
            <p:nvPr/>
          </p:nvGrpSpPr>
          <p:grpSpPr bwMode="auto">
            <a:xfrm>
              <a:off x="15390" y="4291"/>
              <a:ext cx="14" cy="12"/>
              <a:chOff x="15390" y="4291"/>
              <a:chExt cx="14" cy="12"/>
            </a:xfrm>
          </p:grpSpPr>
          <p:sp>
            <p:nvSpPr>
              <p:cNvPr id="19478" name="Freeform 13150"/>
              <p:cNvSpPr>
                <a:spLocks/>
              </p:cNvSpPr>
              <p:nvPr/>
            </p:nvSpPr>
            <p:spPr bwMode="auto">
              <a:xfrm>
                <a:off x="15390" y="4291"/>
                <a:ext cx="14" cy="12"/>
              </a:xfrm>
              <a:custGeom>
                <a:avLst/>
                <a:gdLst>
                  <a:gd name="T0" fmla="+- 0 15390 15390"/>
                  <a:gd name="T1" fmla="*/ T0 w 14"/>
                  <a:gd name="T2" fmla="+- 0 4291 4291"/>
                  <a:gd name="T3" fmla="*/ 4291 h 12"/>
                  <a:gd name="T4" fmla="+- 0 15390 15390"/>
                  <a:gd name="T5" fmla="*/ T4 w 14"/>
                  <a:gd name="T6" fmla="+- 0 4303 4291"/>
                  <a:gd name="T7" fmla="*/ 4303 h 12"/>
                  <a:gd name="T8" fmla="+- 0 15405 15390"/>
                  <a:gd name="T9" fmla="*/ T8 w 14"/>
                  <a:gd name="T10" fmla="+- 0 4303 4291"/>
                  <a:gd name="T11" fmla="*/ 4303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5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78" name="Group 13151"/>
            <p:cNvGrpSpPr>
              <a:grpSpLocks/>
            </p:cNvGrpSpPr>
            <p:nvPr/>
          </p:nvGrpSpPr>
          <p:grpSpPr bwMode="auto">
            <a:xfrm>
              <a:off x="15330" y="5503"/>
              <a:ext cx="48" cy="70"/>
              <a:chOff x="15330" y="5503"/>
              <a:chExt cx="48" cy="70"/>
            </a:xfrm>
          </p:grpSpPr>
          <p:sp>
            <p:nvSpPr>
              <p:cNvPr id="19477" name="Freeform 13152"/>
              <p:cNvSpPr>
                <a:spLocks/>
              </p:cNvSpPr>
              <p:nvPr/>
            </p:nvSpPr>
            <p:spPr bwMode="auto">
              <a:xfrm>
                <a:off x="15330" y="5503"/>
                <a:ext cx="48" cy="70"/>
              </a:xfrm>
              <a:custGeom>
                <a:avLst/>
                <a:gdLst>
                  <a:gd name="T0" fmla="+- 0 15342 15330"/>
                  <a:gd name="T1" fmla="*/ T0 w 48"/>
                  <a:gd name="T2" fmla="+- 0 5551 5503"/>
                  <a:gd name="T3" fmla="*/ 5551 h 70"/>
                  <a:gd name="T4" fmla="+- 0 15338 15330"/>
                  <a:gd name="T5" fmla="*/ T4 w 48"/>
                  <a:gd name="T6" fmla="+- 0 5551 5503"/>
                  <a:gd name="T7" fmla="*/ 5551 h 70"/>
                  <a:gd name="T8" fmla="+- 0 15333 15330"/>
                  <a:gd name="T9" fmla="*/ T8 w 48"/>
                  <a:gd name="T10" fmla="+- 0 5554 5503"/>
                  <a:gd name="T11" fmla="*/ 5554 h 70"/>
                  <a:gd name="T12" fmla="+- 0 15330 15330"/>
                  <a:gd name="T13" fmla="*/ T12 w 48"/>
                  <a:gd name="T14" fmla="+- 0 5558 5503"/>
                  <a:gd name="T15" fmla="*/ 5558 h 70"/>
                  <a:gd name="T16" fmla="+- 0 15330 15330"/>
                  <a:gd name="T17" fmla="*/ T16 w 48"/>
                  <a:gd name="T18" fmla="+- 0 5563 5503"/>
                  <a:gd name="T19" fmla="*/ 5563 h 70"/>
                  <a:gd name="T20" fmla="+- 0 15333 15330"/>
                  <a:gd name="T21" fmla="*/ T20 w 48"/>
                  <a:gd name="T22" fmla="+- 0 5566 5503"/>
                  <a:gd name="T23" fmla="*/ 5566 h 70"/>
                  <a:gd name="T24" fmla="+- 0 15335 15330"/>
                  <a:gd name="T25" fmla="*/ T24 w 48"/>
                  <a:gd name="T26" fmla="+- 0 5568 5503"/>
                  <a:gd name="T27" fmla="*/ 5568 h 70"/>
                  <a:gd name="T28" fmla="+- 0 15340 15330"/>
                  <a:gd name="T29" fmla="*/ T28 w 48"/>
                  <a:gd name="T30" fmla="+- 0 5570 5503"/>
                  <a:gd name="T31" fmla="*/ 5570 h 70"/>
                  <a:gd name="T32" fmla="+- 0 15345 15330"/>
                  <a:gd name="T33" fmla="*/ T32 w 48"/>
                  <a:gd name="T34" fmla="+- 0 5570 5503"/>
                  <a:gd name="T35" fmla="*/ 5570 h 70"/>
                  <a:gd name="T36" fmla="+- 0 15347 15330"/>
                  <a:gd name="T37" fmla="*/ T36 w 48"/>
                  <a:gd name="T38" fmla="+- 0 5573 5503"/>
                  <a:gd name="T39" fmla="*/ 5573 h 70"/>
                  <a:gd name="T40" fmla="+- 0 15362 15330"/>
                  <a:gd name="T41" fmla="*/ T40 w 48"/>
                  <a:gd name="T42" fmla="+- 0 5570 5503"/>
                  <a:gd name="T43" fmla="*/ 5570 h 70"/>
                  <a:gd name="T44" fmla="+- 0 15366 15330"/>
                  <a:gd name="T45" fmla="*/ T44 w 48"/>
                  <a:gd name="T46" fmla="+- 0 5570 5503"/>
                  <a:gd name="T47" fmla="*/ 5570 h 70"/>
                  <a:gd name="T48" fmla="+- 0 15371 15330"/>
                  <a:gd name="T49" fmla="*/ T48 w 48"/>
                  <a:gd name="T50" fmla="+- 0 5568 5503"/>
                  <a:gd name="T51" fmla="*/ 5568 h 70"/>
                  <a:gd name="T52" fmla="+- 0 15374 15330"/>
                  <a:gd name="T53" fmla="*/ T52 w 48"/>
                  <a:gd name="T54" fmla="+- 0 5566 5503"/>
                  <a:gd name="T55" fmla="*/ 5566 h 70"/>
                  <a:gd name="T56" fmla="+- 0 15376 15330"/>
                  <a:gd name="T57" fmla="*/ T56 w 48"/>
                  <a:gd name="T58" fmla="+- 0 5563 5503"/>
                  <a:gd name="T59" fmla="*/ 5563 h 70"/>
                  <a:gd name="T60" fmla="+- 0 15378 15330"/>
                  <a:gd name="T61" fmla="*/ T60 w 48"/>
                  <a:gd name="T62" fmla="+- 0 5561 5503"/>
                  <a:gd name="T63" fmla="*/ 5561 h 70"/>
                  <a:gd name="T64" fmla="+- 0 15376 15330"/>
                  <a:gd name="T65" fmla="*/ T64 w 48"/>
                  <a:gd name="T66" fmla="+- 0 5556 5503"/>
                  <a:gd name="T67" fmla="*/ 5556 h 70"/>
                  <a:gd name="T68" fmla="+- 0 15374 15330"/>
                  <a:gd name="T69" fmla="*/ T68 w 48"/>
                  <a:gd name="T70" fmla="+- 0 5554 5503"/>
                  <a:gd name="T71" fmla="*/ 5554 h 70"/>
                  <a:gd name="T72" fmla="+- 0 15369 15330"/>
                  <a:gd name="T73" fmla="*/ T72 w 48"/>
                  <a:gd name="T74" fmla="+- 0 5551 5503"/>
                  <a:gd name="T75" fmla="*/ 5551 h 70"/>
                  <a:gd name="T76" fmla="+- 0 15366 15330"/>
                  <a:gd name="T77" fmla="*/ T76 w 48"/>
                  <a:gd name="T78" fmla="+- 0 5549 5503"/>
                  <a:gd name="T79" fmla="*/ 5549 h 70"/>
                  <a:gd name="T80" fmla="+- 0 15366 15330"/>
                  <a:gd name="T81" fmla="*/ T80 w 48"/>
                  <a:gd name="T82" fmla="+- 0 5544 5503"/>
                  <a:gd name="T83" fmla="*/ 5544 h 70"/>
                  <a:gd name="T84" fmla="+- 0 15369 15330"/>
                  <a:gd name="T85" fmla="*/ T84 w 48"/>
                  <a:gd name="T86" fmla="+- 0 5539 5503"/>
                  <a:gd name="T87" fmla="*/ 5539 h 70"/>
                  <a:gd name="T88" fmla="+- 0 15369 15330"/>
                  <a:gd name="T89" fmla="*/ T88 w 48"/>
                  <a:gd name="T90" fmla="+- 0 5534 5503"/>
                  <a:gd name="T91" fmla="*/ 5534 h 70"/>
                  <a:gd name="T92" fmla="+- 0 15366 15330"/>
                  <a:gd name="T93" fmla="*/ T92 w 48"/>
                  <a:gd name="T94" fmla="+- 0 5530 5503"/>
                  <a:gd name="T95" fmla="*/ 5530 h 70"/>
                  <a:gd name="T96" fmla="+- 0 15366 15330"/>
                  <a:gd name="T97" fmla="*/ T96 w 48"/>
                  <a:gd name="T98" fmla="+- 0 5525 5503"/>
                  <a:gd name="T99" fmla="*/ 5525 h 70"/>
                  <a:gd name="T100" fmla="+- 0 15364 15330"/>
                  <a:gd name="T101" fmla="*/ T100 w 48"/>
                  <a:gd name="T102" fmla="+- 0 5520 5503"/>
                  <a:gd name="T103" fmla="*/ 5520 h 70"/>
                  <a:gd name="T104" fmla="+- 0 15362 15330"/>
                  <a:gd name="T105" fmla="*/ T104 w 48"/>
                  <a:gd name="T106" fmla="+- 0 5518 5503"/>
                  <a:gd name="T107" fmla="*/ 5518 h 70"/>
                  <a:gd name="T108" fmla="+- 0 15359 15330"/>
                  <a:gd name="T109" fmla="*/ T108 w 48"/>
                  <a:gd name="T110" fmla="+- 0 5515 5503"/>
                  <a:gd name="T111" fmla="*/ 5515 h 70"/>
                  <a:gd name="T112" fmla="+- 0 15359 15330"/>
                  <a:gd name="T113" fmla="*/ T112 w 48"/>
                  <a:gd name="T114" fmla="+- 0 5515 5503"/>
                  <a:gd name="T115" fmla="*/ 5515 h 70"/>
                  <a:gd name="T116" fmla="+- 0 15359 15330"/>
                  <a:gd name="T117" fmla="*/ T116 w 48"/>
                  <a:gd name="T118" fmla="+- 0 5510 5503"/>
                  <a:gd name="T119" fmla="*/ 5510 h 70"/>
                  <a:gd name="T120" fmla="+- 0 15359 15330"/>
                  <a:gd name="T121" fmla="*/ T120 w 48"/>
                  <a:gd name="T122" fmla="+- 0 5506 5503"/>
                  <a:gd name="T123" fmla="*/ 5506 h 70"/>
                  <a:gd name="T124" fmla="+- 0 15357 15330"/>
                  <a:gd name="T125" fmla="*/ T124 w 48"/>
                  <a:gd name="T126" fmla="+- 0 5503 5503"/>
                  <a:gd name="T127" fmla="*/ 5503 h 70"/>
                  <a:gd name="T128" fmla="+- 0 15352 15330"/>
                  <a:gd name="T129" fmla="*/ T128 w 48"/>
                  <a:gd name="T130" fmla="+- 0 5503 5503"/>
                  <a:gd name="T131" fmla="*/ 5503 h 70"/>
                  <a:gd name="T132" fmla="+- 0 15350 15330"/>
                  <a:gd name="T133" fmla="*/ T132 w 48"/>
                  <a:gd name="T134" fmla="+- 0 5508 5503"/>
                  <a:gd name="T135" fmla="*/ 5508 h 70"/>
                  <a:gd name="T136" fmla="+- 0 15350 15330"/>
                  <a:gd name="T137" fmla="*/ T136 w 48"/>
                  <a:gd name="T138" fmla="+- 0 5513 5503"/>
                  <a:gd name="T139" fmla="*/ 5513 h 70"/>
                  <a:gd name="T140" fmla="+- 0 15350 15330"/>
                  <a:gd name="T141" fmla="*/ T140 w 48"/>
                  <a:gd name="T142" fmla="+- 0 5518 5503"/>
                  <a:gd name="T143" fmla="*/ 5518 h 70"/>
                  <a:gd name="T144" fmla="+- 0 15347 15330"/>
                  <a:gd name="T145" fmla="*/ T144 w 48"/>
                  <a:gd name="T146" fmla="+- 0 5520 5503"/>
                  <a:gd name="T147" fmla="*/ 5520 h 70"/>
                  <a:gd name="T148" fmla="+- 0 15345 15330"/>
                  <a:gd name="T149" fmla="*/ T148 w 48"/>
                  <a:gd name="T150" fmla="+- 0 5522 5503"/>
                  <a:gd name="T151" fmla="*/ 5522 h 70"/>
                  <a:gd name="T152" fmla="+- 0 15342 15330"/>
                  <a:gd name="T153" fmla="*/ T152 w 48"/>
                  <a:gd name="T154" fmla="+- 0 5546 5503"/>
                  <a:gd name="T155" fmla="*/ 5546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</a:cxnLst>
                <a:rect l="0" t="0" r="r" b="b"/>
                <a:pathLst>
                  <a:path w="48" h="70">
                    <a:moveTo>
                      <a:pt x="12" y="46"/>
                    </a:moveTo>
                    <a:lnTo>
                      <a:pt x="12" y="48"/>
                    </a:lnTo>
                    <a:lnTo>
                      <a:pt x="10" y="48"/>
                    </a:lnTo>
                    <a:lnTo>
                      <a:pt x="8" y="48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3" y="60"/>
                    </a:lnTo>
                    <a:lnTo>
                      <a:pt x="3" y="63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8" y="65"/>
                    </a:lnTo>
                    <a:lnTo>
                      <a:pt x="10" y="67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7" y="70"/>
                    </a:lnTo>
                    <a:lnTo>
                      <a:pt x="29" y="70"/>
                    </a:lnTo>
                    <a:lnTo>
                      <a:pt x="32" y="67"/>
                    </a:lnTo>
                    <a:lnTo>
                      <a:pt x="34" y="67"/>
                    </a:lnTo>
                    <a:lnTo>
                      <a:pt x="36" y="67"/>
                    </a:lnTo>
                    <a:lnTo>
                      <a:pt x="39" y="67"/>
                    </a:lnTo>
                    <a:lnTo>
                      <a:pt x="41" y="65"/>
                    </a:lnTo>
                    <a:lnTo>
                      <a:pt x="44" y="65"/>
                    </a:lnTo>
                    <a:lnTo>
                      <a:pt x="44" y="63"/>
                    </a:lnTo>
                    <a:lnTo>
                      <a:pt x="46" y="63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58"/>
                    </a:lnTo>
                    <a:lnTo>
                      <a:pt x="48" y="55"/>
                    </a:lnTo>
                    <a:lnTo>
                      <a:pt x="46" y="53"/>
                    </a:lnTo>
                    <a:lnTo>
                      <a:pt x="46" y="51"/>
                    </a:lnTo>
                    <a:lnTo>
                      <a:pt x="44" y="51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9" y="39"/>
                    </a:lnTo>
                    <a:lnTo>
                      <a:pt x="39" y="36"/>
                    </a:lnTo>
                    <a:lnTo>
                      <a:pt x="39" y="34"/>
                    </a:lnTo>
                    <a:lnTo>
                      <a:pt x="39" y="31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6" y="24"/>
                    </a:lnTo>
                    <a:lnTo>
                      <a:pt x="36" y="22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2" y="17"/>
                    </a:lnTo>
                    <a:lnTo>
                      <a:pt x="32" y="1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7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3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0" y="10"/>
                    </a:lnTo>
                    <a:lnTo>
                      <a:pt x="22" y="12"/>
                    </a:lnTo>
                    <a:lnTo>
                      <a:pt x="20" y="15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5" y="17"/>
                    </a:lnTo>
                    <a:lnTo>
                      <a:pt x="15" y="19"/>
                    </a:lnTo>
                    <a:lnTo>
                      <a:pt x="12" y="22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79" name="Group 13153"/>
            <p:cNvGrpSpPr>
              <a:grpSpLocks/>
            </p:cNvGrpSpPr>
            <p:nvPr/>
          </p:nvGrpSpPr>
          <p:grpSpPr bwMode="auto">
            <a:xfrm>
              <a:off x="15354" y="5573"/>
              <a:ext cx="17" cy="12"/>
              <a:chOff x="15354" y="5573"/>
              <a:chExt cx="17" cy="12"/>
            </a:xfrm>
          </p:grpSpPr>
          <p:sp>
            <p:nvSpPr>
              <p:cNvPr id="19476" name="Freeform 13154"/>
              <p:cNvSpPr>
                <a:spLocks/>
              </p:cNvSpPr>
              <p:nvPr/>
            </p:nvSpPr>
            <p:spPr bwMode="auto">
              <a:xfrm>
                <a:off x="15354" y="5573"/>
                <a:ext cx="17" cy="12"/>
              </a:xfrm>
              <a:custGeom>
                <a:avLst/>
                <a:gdLst>
                  <a:gd name="T0" fmla="+- 0 15354 15354"/>
                  <a:gd name="T1" fmla="*/ T0 w 17"/>
                  <a:gd name="T2" fmla="+- 0 5573 5573"/>
                  <a:gd name="T3" fmla="*/ 5573 h 12"/>
                  <a:gd name="T4" fmla="+- 0 15354 15354"/>
                  <a:gd name="T5" fmla="*/ T4 w 17"/>
                  <a:gd name="T6" fmla="+- 0 5585 5573"/>
                  <a:gd name="T7" fmla="*/ 5585 h 12"/>
                  <a:gd name="T8" fmla="+- 0 15371 15354"/>
                  <a:gd name="T9" fmla="*/ T8 w 17"/>
                  <a:gd name="T10" fmla="+- 0 5585 5573"/>
                  <a:gd name="T11" fmla="*/ 5585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80" name="Group 13155"/>
            <p:cNvGrpSpPr>
              <a:grpSpLocks/>
            </p:cNvGrpSpPr>
            <p:nvPr/>
          </p:nvGrpSpPr>
          <p:grpSpPr bwMode="auto">
            <a:xfrm>
              <a:off x="15525" y="5539"/>
              <a:ext cx="46" cy="67"/>
              <a:chOff x="15525" y="5539"/>
              <a:chExt cx="46" cy="67"/>
            </a:xfrm>
          </p:grpSpPr>
          <p:sp>
            <p:nvSpPr>
              <p:cNvPr id="19475" name="Freeform 13156"/>
              <p:cNvSpPr>
                <a:spLocks/>
              </p:cNvSpPr>
              <p:nvPr/>
            </p:nvSpPr>
            <p:spPr bwMode="auto">
              <a:xfrm>
                <a:off x="15525" y="5539"/>
                <a:ext cx="46" cy="67"/>
              </a:xfrm>
              <a:custGeom>
                <a:avLst/>
                <a:gdLst>
                  <a:gd name="T0" fmla="+- 0 15534 15525"/>
                  <a:gd name="T1" fmla="*/ T0 w 46"/>
                  <a:gd name="T2" fmla="+- 0 5585 5539"/>
                  <a:gd name="T3" fmla="*/ 5585 h 67"/>
                  <a:gd name="T4" fmla="+- 0 15532 15525"/>
                  <a:gd name="T5" fmla="*/ T4 w 46"/>
                  <a:gd name="T6" fmla="+- 0 5587 5539"/>
                  <a:gd name="T7" fmla="*/ 5587 h 67"/>
                  <a:gd name="T8" fmla="+- 0 15527 15525"/>
                  <a:gd name="T9" fmla="*/ T8 w 46"/>
                  <a:gd name="T10" fmla="+- 0 5590 5539"/>
                  <a:gd name="T11" fmla="*/ 5590 h 67"/>
                  <a:gd name="T12" fmla="+- 0 15525 15525"/>
                  <a:gd name="T13" fmla="*/ T12 w 46"/>
                  <a:gd name="T14" fmla="+- 0 5592 5539"/>
                  <a:gd name="T15" fmla="*/ 5592 h 67"/>
                  <a:gd name="T16" fmla="+- 0 15525 15525"/>
                  <a:gd name="T17" fmla="*/ T16 w 46"/>
                  <a:gd name="T18" fmla="+- 0 5597 5539"/>
                  <a:gd name="T19" fmla="*/ 5597 h 67"/>
                  <a:gd name="T20" fmla="+- 0 15527 15525"/>
                  <a:gd name="T21" fmla="*/ T20 w 46"/>
                  <a:gd name="T22" fmla="+- 0 5602 5539"/>
                  <a:gd name="T23" fmla="*/ 5602 h 67"/>
                  <a:gd name="T24" fmla="+- 0 15530 15525"/>
                  <a:gd name="T25" fmla="*/ T24 w 46"/>
                  <a:gd name="T26" fmla="+- 0 5604 5539"/>
                  <a:gd name="T27" fmla="*/ 5604 h 67"/>
                  <a:gd name="T28" fmla="+- 0 15534 15525"/>
                  <a:gd name="T29" fmla="*/ T28 w 46"/>
                  <a:gd name="T30" fmla="+- 0 5604 5539"/>
                  <a:gd name="T31" fmla="*/ 5604 h 67"/>
                  <a:gd name="T32" fmla="+- 0 15539 15525"/>
                  <a:gd name="T33" fmla="*/ T32 w 46"/>
                  <a:gd name="T34" fmla="+- 0 5606 5539"/>
                  <a:gd name="T35" fmla="*/ 5606 h 67"/>
                  <a:gd name="T36" fmla="+- 0 15561 15525"/>
                  <a:gd name="T37" fmla="*/ T36 w 46"/>
                  <a:gd name="T38" fmla="+- 0 5604 5539"/>
                  <a:gd name="T39" fmla="*/ 5604 h 67"/>
                  <a:gd name="T40" fmla="+- 0 15566 15525"/>
                  <a:gd name="T41" fmla="*/ T40 w 46"/>
                  <a:gd name="T42" fmla="+- 0 5604 5539"/>
                  <a:gd name="T43" fmla="*/ 5604 h 67"/>
                  <a:gd name="T44" fmla="+- 0 15568 15525"/>
                  <a:gd name="T45" fmla="*/ T44 w 46"/>
                  <a:gd name="T46" fmla="+- 0 5602 5539"/>
                  <a:gd name="T47" fmla="*/ 5602 h 67"/>
                  <a:gd name="T48" fmla="+- 0 15570 15525"/>
                  <a:gd name="T49" fmla="*/ T48 w 46"/>
                  <a:gd name="T50" fmla="+- 0 5597 5539"/>
                  <a:gd name="T51" fmla="*/ 5597 h 67"/>
                  <a:gd name="T52" fmla="+- 0 15570 15525"/>
                  <a:gd name="T53" fmla="*/ T52 w 46"/>
                  <a:gd name="T54" fmla="+- 0 5592 5539"/>
                  <a:gd name="T55" fmla="*/ 5592 h 67"/>
                  <a:gd name="T56" fmla="+- 0 15568 15525"/>
                  <a:gd name="T57" fmla="*/ T56 w 46"/>
                  <a:gd name="T58" fmla="+- 0 5590 5539"/>
                  <a:gd name="T59" fmla="*/ 5590 h 67"/>
                  <a:gd name="T60" fmla="+- 0 15563 15525"/>
                  <a:gd name="T61" fmla="*/ T60 w 46"/>
                  <a:gd name="T62" fmla="+- 0 5587 5539"/>
                  <a:gd name="T63" fmla="*/ 5587 h 67"/>
                  <a:gd name="T64" fmla="+- 0 15558 15525"/>
                  <a:gd name="T65" fmla="*/ T64 w 46"/>
                  <a:gd name="T66" fmla="+- 0 5585 5539"/>
                  <a:gd name="T67" fmla="*/ 5585 h 67"/>
                  <a:gd name="T68" fmla="+- 0 15561 15525"/>
                  <a:gd name="T69" fmla="*/ T68 w 46"/>
                  <a:gd name="T70" fmla="+- 0 5580 5539"/>
                  <a:gd name="T71" fmla="*/ 5580 h 67"/>
                  <a:gd name="T72" fmla="+- 0 15558 15525"/>
                  <a:gd name="T73" fmla="*/ T72 w 46"/>
                  <a:gd name="T74" fmla="+- 0 5561 5539"/>
                  <a:gd name="T75" fmla="*/ 5561 h 67"/>
                  <a:gd name="T76" fmla="+- 0 15558 15525"/>
                  <a:gd name="T77" fmla="*/ T76 w 46"/>
                  <a:gd name="T78" fmla="+- 0 5556 5539"/>
                  <a:gd name="T79" fmla="*/ 5556 h 67"/>
                  <a:gd name="T80" fmla="+- 0 15556 15525"/>
                  <a:gd name="T81" fmla="*/ T80 w 46"/>
                  <a:gd name="T82" fmla="+- 0 5554 5539"/>
                  <a:gd name="T83" fmla="*/ 5554 h 67"/>
                  <a:gd name="T84" fmla="+- 0 15554 15525"/>
                  <a:gd name="T85" fmla="*/ T84 w 46"/>
                  <a:gd name="T86" fmla="+- 0 5551 5539"/>
                  <a:gd name="T87" fmla="*/ 5551 h 67"/>
                  <a:gd name="T88" fmla="+- 0 15551 15525"/>
                  <a:gd name="T89" fmla="*/ T88 w 46"/>
                  <a:gd name="T90" fmla="+- 0 5549 5539"/>
                  <a:gd name="T91" fmla="*/ 5549 h 67"/>
                  <a:gd name="T92" fmla="+- 0 15554 15525"/>
                  <a:gd name="T93" fmla="*/ T92 w 46"/>
                  <a:gd name="T94" fmla="+- 0 5546 5539"/>
                  <a:gd name="T95" fmla="*/ 5546 h 67"/>
                  <a:gd name="T96" fmla="+- 0 15551 15525"/>
                  <a:gd name="T97" fmla="*/ T96 w 46"/>
                  <a:gd name="T98" fmla="+- 0 5544 5539"/>
                  <a:gd name="T99" fmla="*/ 5544 h 67"/>
                  <a:gd name="T100" fmla="+- 0 15551 15525"/>
                  <a:gd name="T101" fmla="*/ T100 w 46"/>
                  <a:gd name="T102" fmla="+- 0 5539 5539"/>
                  <a:gd name="T103" fmla="*/ 5539 h 67"/>
                  <a:gd name="T104" fmla="+- 0 15546 15525"/>
                  <a:gd name="T105" fmla="*/ T104 w 46"/>
                  <a:gd name="T106" fmla="+- 0 5539 5539"/>
                  <a:gd name="T107" fmla="*/ 5539 h 67"/>
                  <a:gd name="T108" fmla="+- 0 15544 15525"/>
                  <a:gd name="T109" fmla="*/ T108 w 46"/>
                  <a:gd name="T110" fmla="+- 0 5542 5539"/>
                  <a:gd name="T111" fmla="*/ 5542 h 67"/>
                  <a:gd name="T112" fmla="+- 0 15544 15525"/>
                  <a:gd name="T113" fmla="*/ T112 w 46"/>
                  <a:gd name="T114" fmla="+- 0 5546 5539"/>
                  <a:gd name="T115" fmla="*/ 5546 h 67"/>
                  <a:gd name="T116" fmla="+- 0 15546 15525"/>
                  <a:gd name="T117" fmla="*/ T116 w 46"/>
                  <a:gd name="T118" fmla="+- 0 5551 5539"/>
                  <a:gd name="T119" fmla="*/ 5551 h 67"/>
                  <a:gd name="T120" fmla="+- 0 15542 15525"/>
                  <a:gd name="T121" fmla="*/ T120 w 46"/>
                  <a:gd name="T122" fmla="+- 0 5554 5539"/>
                  <a:gd name="T123" fmla="*/ 5554 h 67"/>
                  <a:gd name="T124" fmla="+- 0 15539 15525"/>
                  <a:gd name="T125" fmla="*/ T124 w 46"/>
                  <a:gd name="T126" fmla="+- 0 5556 5539"/>
                  <a:gd name="T127" fmla="*/ 5556 h 67"/>
                  <a:gd name="T128" fmla="+- 0 15537 15525"/>
                  <a:gd name="T129" fmla="*/ T128 w 46"/>
                  <a:gd name="T130" fmla="+- 0 5561 5539"/>
                  <a:gd name="T131" fmla="*/ 5561 h 67"/>
                  <a:gd name="T132" fmla="+- 0 15534 15525"/>
                  <a:gd name="T133" fmla="*/ T132 w 46"/>
                  <a:gd name="T134" fmla="+- 0 5566 5539"/>
                  <a:gd name="T135" fmla="*/ 5566 h 67"/>
                  <a:gd name="T136" fmla="+- 0 15534 15525"/>
                  <a:gd name="T137" fmla="*/ T136 w 46"/>
                  <a:gd name="T138" fmla="+- 0 5580 5539"/>
                  <a:gd name="T139" fmla="*/ 5580 h 67"/>
                  <a:gd name="T140" fmla="+- 0 15537 15525"/>
                  <a:gd name="T141" fmla="*/ T140 w 46"/>
                  <a:gd name="T142" fmla="+- 0 5585 5539"/>
                  <a:gd name="T143" fmla="*/ 5585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6" h="67">
                    <a:moveTo>
                      <a:pt x="12" y="46"/>
                    </a:moveTo>
                    <a:lnTo>
                      <a:pt x="9" y="46"/>
                    </a:lnTo>
                    <a:lnTo>
                      <a:pt x="7" y="46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2" y="51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2" y="63"/>
                    </a:lnTo>
                    <a:lnTo>
                      <a:pt x="5" y="63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9" y="65"/>
                    </a:lnTo>
                    <a:lnTo>
                      <a:pt x="12" y="67"/>
                    </a:lnTo>
                    <a:lnTo>
                      <a:pt x="14" y="67"/>
                    </a:lnTo>
                    <a:lnTo>
                      <a:pt x="33" y="67"/>
                    </a:lnTo>
                    <a:lnTo>
                      <a:pt x="36" y="65"/>
                    </a:lnTo>
                    <a:lnTo>
                      <a:pt x="38" y="65"/>
                    </a:lnTo>
                    <a:lnTo>
                      <a:pt x="41" y="65"/>
                    </a:lnTo>
                    <a:lnTo>
                      <a:pt x="41" y="63"/>
                    </a:lnTo>
                    <a:lnTo>
                      <a:pt x="43" y="63"/>
                    </a:lnTo>
                    <a:lnTo>
                      <a:pt x="45" y="60"/>
                    </a:lnTo>
                    <a:lnTo>
                      <a:pt x="45" y="58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5" y="51"/>
                    </a:lnTo>
                    <a:lnTo>
                      <a:pt x="43" y="51"/>
                    </a:lnTo>
                    <a:lnTo>
                      <a:pt x="41" y="48"/>
                    </a:lnTo>
                    <a:lnTo>
                      <a:pt x="38" y="48"/>
                    </a:lnTo>
                    <a:lnTo>
                      <a:pt x="36" y="46"/>
                    </a:lnTo>
                    <a:lnTo>
                      <a:pt x="33" y="46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6" y="24"/>
                    </a:lnTo>
                    <a:lnTo>
                      <a:pt x="33" y="22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5"/>
                    </a:lnTo>
                    <a:lnTo>
                      <a:pt x="29" y="12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6" y="7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6" y="5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7" y="15"/>
                    </a:lnTo>
                    <a:lnTo>
                      <a:pt x="14" y="15"/>
                    </a:lnTo>
                    <a:lnTo>
                      <a:pt x="14" y="17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9" y="24"/>
                    </a:lnTo>
                    <a:lnTo>
                      <a:pt x="9" y="27"/>
                    </a:lnTo>
                    <a:lnTo>
                      <a:pt x="9" y="29"/>
                    </a:lnTo>
                    <a:lnTo>
                      <a:pt x="9" y="41"/>
                    </a:lnTo>
                    <a:lnTo>
                      <a:pt x="12" y="43"/>
                    </a:lnTo>
                    <a:lnTo>
                      <a:pt x="12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81" name="Group 13157"/>
            <p:cNvGrpSpPr>
              <a:grpSpLocks/>
            </p:cNvGrpSpPr>
            <p:nvPr/>
          </p:nvGrpSpPr>
          <p:grpSpPr bwMode="auto">
            <a:xfrm>
              <a:off x="15549" y="5606"/>
              <a:ext cx="14" cy="14"/>
              <a:chOff x="15549" y="5606"/>
              <a:chExt cx="14" cy="14"/>
            </a:xfrm>
          </p:grpSpPr>
          <p:sp>
            <p:nvSpPr>
              <p:cNvPr id="19474" name="Freeform 13158"/>
              <p:cNvSpPr>
                <a:spLocks/>
              </p:cNvSpPr>
              <p:nvPr/>
            </p:nvSpPr>
            <p:spPr bwMode="auto">
              <a:xfrm>
                <a:off x="15549" y="5606"/>
                <a:ext cx="14" cy="14"/>
              </a:xfrm>
              <a:custGeom>
                <a:avLst/>
                <a:gdLst>
                  <a:gd name="T0" fmla="+- 0 15549 15549"/>
                  <a:gd name="T1" fmla="*/ T0 w 14"/>
                  <a:gd name="T2" fmla="+- 0 5606 5606"/>
                  <a:gd name="T3" fmla="*/ 5606 h 14"/>
                  <a:gd name="T4" fmla="+- 0 15549 15549"/>
                  <a:gd name="T5" fmla="*/ T4 w 14"/>
                  <a:gd name="T6" fmla="+- 0 5621 5606"/>
                  <a:gd name="T7" fmla="*/ 5621 h 14"/>
                  <a:gd name="T8" fmla="+- 0 15563 15549"/>
                  <a:gd name="T9" fmla="*/ T8 w 14"/>
                  <a:gd name="T10" fmla="+- 0 5621 5606"/>
                  <a:gd name="T11" fmla="*/ 5621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5"/>
                    </a:lnTo>
                    <a:lnTo>
                      <a:pt x="14" y="1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82" name="Group 13159"/>
            <p:cNvGrpSpPr>
              <a:grpSpLocks/>
            </p:cNvGrpSpPr>
            <p:nvPr/>
          </p:nvGrpSpPr>
          <p:grpSpPr bwMode="auto">
            <a:xfrm>
              <a:off x="15611" y="5794"/>
              <a:ext cx="48" cy="67"/>
              <a:chOff x="15611" y="5794"/>
              <a:chExt cx="48" cy="67"/>
            </a:xfrm>
          </p:grpSpPr>
          <p:sp>
            <p:nvSpPr>
              <p:cNvPr id="19473" name="Freeform 13160"/>
              <p:cNvSpPr>
                <a:spLocks/>
              </p:cNvSpPr>
              <p:nvPr/>
            </p:nvSpPr>
            <p:spPr bwMode="auto">
              <a:xfrm>
                <a:off x="15611" y="5794"/>
                <a:ext cx="48" cy="67"/>
              </a:xfrm>
              <a:custGeom>
                <a:avLst/>
                <a:gdLst>
                  <a:gd name="T0" fmla="+- 0 15623 15611"/>
                  <a:gd name="T1" fmla="*/ T0 w 48"/>
                  <a:gd name="T2" fmla="+- 0 5839 5794"/>
                  <a:gd name="T3" fmla="*/ 5839 h 67"/>
                  <a:gd name="T4" fmla="+- 0 15626 15611"/>
                  <a:gd name="T5" fmla="*/ T4 w 48"/>
                  <a:gd name="T6" fmla="+- 0 5815 5794"/>
                  <a:gd name="T7" fmla="*/ 5815 h 67"/>
                  <a:gd name="T8" fmla="+- 0 15628 15611"/>
                  <a:gd name="T9" fmla="*/ T8 w 48"/>
                  <a:gd name="T10" fmla="+- 0 5810 5794"/>
                  <a:gd name="T11" fmla="*/ 5810 h 67"/>
                  <a:gd name="T12" fmla="+- 0 15630 15611"/>
                  <a:gd name="T13" fmla="*/ T12 w 48"/>
                  <a:gd name="T14" fmla="+- 0 5808 5794"/>
                  <a:gd name="T15" fmla="*/ 5808 h 67"/>
                  <a:gd name="T16" fmla="+- 0 15633 15611"/>
                  <a:gd name="T17" fmla="*/ T16 w 48"/>
                  <a:gd name="T18" fmla="+- 0 5806 5794"/>
                  <a:gd name="T19" fmla="*/ 5806 h 67"/>
                  <a:gd name="T20" fmla="+- 0 15630 15611"/>
                  <a:gd name="T21" fmla="*/ T20 w 48"/>
                  <a:gd name="T22" fmla="+- 0 5801 5794"/>
                  <a:gd name="T23" fmla="*/ 5801 h 67"/>
                  <a:gd name="T24" fmla="+- 0 15630 15611"/>
                  <a:gd name="T25" fmla="*/ T24 w 48"/>
                  <a:gd name="T26" fmla="+- 0 5796 5794"/>
                  <a:gd name="T27" fmla="*/ 5796 h 67"/>
                  <a:gd name="T28" fmla="+- 0 15633 15611"/>
                  <a:gd name="T29" fmla="*/ T28 w 48"/>
                  <a:gd name="T30" fmla="+- 0 5794 5794"/>
                  <a:gd name="T31" fmla="*/ 5794 h 67"/>
                  <a:gd name="T32" fmla="+- 0 15638 15611"/>
                  <a:gd name="T33" fmla="*/ T32 w 48"/>
                  <a:gd name="T34" fmla="+- 0 5794 5794"/>
                  <a:gd name="T35" fmla="*/ 5794 h 67"/>
                  <a:gd name="T36" fmla="+- 0 15640 15611"/>
                  <a:gd name="T37" fmla="*/ T36 w 48"/>
                  <a:gd name="T38" fmla="+- 0 5798 5794"/>
                  <a:gd name="T39" fmla="*/ 5798 h 67"/>
                  <a:gd name="T40" fmla="+- 0 15640 15611"/>
                  <a:gd name="T41" fmla="*/ T40 w 48"/>
                  <a:gd name="T42" fmla="+- 0 5803 5794"/>
                  <a:gd name="T43" fmla="*/ 5803 h 67"/>
                  <a:gd name="T44" fmla="+- 0 15640 15611"/>
                  <a:gd name="T45" fmla="*/ T44 w 48"/>
                  <a:gd name="T46" fmla="+- 0 5806 5794"/>
                  <a:gd name="T47" fmla="*/ 5806 h 67"/>
                  <a:gd name="T48" fmla="+- 0 15645 15611"/>
                  <a:gd name="T49" fmla="*/ T48 w 48"/>
                  <a:gd name="T50" fmla="+- 0 5810 5794"/>
                  <a:gd name="T51" fmla="*/ 5810 h 67"/>
                  <a:gd name="T52" fmla="+- 0 15647 15611"/>
                  <a:gd name="T53" fmla="*/ T52 w 48"/>
                  <a:gd name="T54" fmla="+- 0 5815 5794"/>
                  <a:gd name="T55" fmla="*/ 5815 h 67"/>
                  <a:gd name="T56" fmla="+- 0 15647 15611"/>
                  <a:gd name="T57" fmla="*/ T56 w 48"/>
                  <a:gd name="T58" fmla="+- 0 5820 5794"/>
                  <a:gd name="T59" fmla="*/ 5820 h 67"/>
                  <a:gd name="T60" fmla="+- 0 15650 15611"/>
                  <a:gd name="T61" fmla="*/ T60 w 48"/>
                  <a:gd name="T62" fmla="+- 0 5822 5794"/>
                  <a:gd name="T63" fmla="*/ 5822 h 67"/>
                  <a:gd name="T64" fmla="+- 0 15647 15611"/>
                  <a:gd name="T65" fmla="*/ T64 w 48"/>
                  <a:gd name="T66" fmla="+- 0 5837 5794"/>
                  <a:gd name="T67" fmla="*/ 5837 h 67"/>
                  <a:gd name="T68" fmla="+- 0 15650 15611"/>
                  <a:gd name="T69" fmla="*/ T68 w 48"/>
                  <a:gd name="T70" fmla="+- 0 5839 5794"/>
                  <a:gd name="T71" fmla="*/ 5839 h 67"/>
                  <a:gd name="T72" fmla="+- 0 15654 15611"/>
                  <a:gd name="T73" fmla="*/ T72 w 48"/>
                  <a:gd name="T74" fmla="+- 0 5842 5794"/>
                  <a:gd name="T75" fmla="*/ 5842 h 67"/>
                  <a:gd name="T76" fmla="+- 0 15657 15611"/>
                  <a:gd name="T77" fmla="*/ T76 w 48"/>
                  <a:gd name="T78" fmla="+- 0 5844 5794"/>
                  <a:gd name="T79" fmla="*/ 5844 h 67"/>
                  <a:gd name="T80" fmla="+- 0 15659 15611"/>
                  <a:gd name="T81" fmla="*/ T80 w 48"/>
                  <a:gd name="T82" fmla="+- 0 5846 5794"/>
                  <a:gd name="T83" fmla="*/ 5846 h 67"/>
                  <a:gd name="T84" fmla="+- 0 15659 15611"/>
                  <a:gd name="T85" fmla="*/ T84 w 48"/>
                  <a:gd name="T86" fmla="+- 0 5851 5794"/>
                  <a:gd name="T87" fmla="*/ 5851 h 67"/>
                  <a:gd name="T88" fmla="+- 0 15657 15611"/>
                  <a:gd name="T89" fmla="*/ T88 w 48"/>
                  <a:gd name="T90" fmla="+- 0 5854 5794"/>
                  <a:gd name="T91" fmla="*/ 5854 h 67"/>
                  <a:gd name="T92" fmla="+- 0 15654 15611"/>
                  <a:gd name="T93" fmla="*/ T92 w 48"/>
                  <a:gd name="T94" fmla="+- 0 5856 5794"/>
                  <a:gd name="T95" fmla="*/ 5856 h 67"/>
                  <a:gd name="T96" fmla="+- 0 15652 15611"/>
                  <a:gd name="T97" fmla="*/ T96 w 48"/>
                  <a:gd name="T98" fmla="+- 0 5858 5794"/>
                  <a:gd name="T99" fmla="*/ 5858 h 67"/>
                  <a:gd name="T100" fmla="+- 0 15650 15611"/>
                  <a:gd name="T101" fmla="*/ T100 w 48"/>
                  <a:gd name="T102" fmla="+- 0 5861 5794"/>
                  <a:gd name="T103" fmla="*/ 5861 h 67"/>
                  <a:gd name="T104" fmla="+- 0 15621 15611"/>
                  <a:gd name="T105" fmla="*/ T104 w 48"/>
                  <a:gd name="T106" fmla="+- 0 5858 5794"/>
                  <a:gd name="T107" fmla="*/ 5858 h 67"/>
                  <a:gd name="T108" fmla="+- 0 15616 15611"/>
                  <a:gd name="T109" fmla="*/ T108 w 48"/>
                  <a:gd name="T110" fmla="+- 0 5856 5794"/>
                  <a:gd name="T111" fmla="*/ 5856 h 67"/>
                  <a:gd name="T112" fmla="+- 0 15614 15611"/>
                  <a:gd name="T113" fmla="*/ T112 w 48"/>
                  <a:gd name="T114" fmla="+- 0 5854 5794"/>
                  <a:gd name="T115" fmla="*/ 5854 h 67"/>
                  <a:gd name="T116" fmla="+- 0 15611 15611"/>
                  <a:gd name="T117" fmla="*/ T116 w 48"/>
                  <a:gd name="T118" fmla="+- 0 5849 5794"/>
                  <a:gd name="T119" fmla="*/ 5849 h 67"/>
                  <a:gd name="T120" fmla="+- 0 15614 15611"/>
                  <a:gd name="T121" fmla="*/ T120 w 48"/>
                  <a:gd name="T122" fmla="+- 0 5846 5794"/>
                  <a:gd name="T123" fmla="*/ 5846 h 67"/>
                  <a:gd name="T124" fmla="+- 0 15616 15611"/>
                  <a:gd name="T125" fmla="*/ T124 w 48"/>
                  <a:gd name="T126" fmla="+- 0 5844 5794"/>
                  <a:gd name="T127" fmla="*/ 5844 h 67"/>
                  <a:gd name="T128" fmla="+- 0 15618 15611"/>
                  <a:gd name="T129" fmla="*/ T128 w 48"/>
                  <a:gd name="T130" fmla="+- 0 5842 5794"/>
                  <a:gd name="T131" fmla="*/ 5842 h 67"/>
                  <a:gd name="T132" fmla="+- 0 15623 15611"/>
                  <a:gd name="T133" fmla="*/ T132 w 48"/>
                  <a:gd name="T134" fmla="+- 0 5839 5794"/>
                  <a:gd name="T135" fmla="*/ 5839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48" h="67">
                    <a:moveTo>
                      <a:pt x="12" y="45"/>
                    </a:moveTo>
                    <a:lnTo>
                      <a:pt x="12" y="45"/>
                    </a:lnTo>
                    <a:lnTo>
                      <a:pt x="12" y="24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6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9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29" y="2"/>
                    </a:lnTo>
                    <a:lnTo>
                      <a:pt x="29" y="4"/>
                    </a:lnTo>
                    <a:lnTo>
                      <a:pt x="29" y="7"/>
                    </a:lnTo>
                    <a:lnTo>
                      <a:pt x="29" y="9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31" y="14"/>
                    </a:lnTo>
                    <a:lnTo>
                      <a:pt x="34" y="16"/>
                    </a:lnTo>
                    <a:lnTo>
                      <a:pt x="34" y="19"/>
                    </a:lnTo>
                    <a:lnTo>
                      <a:pt x="36" y="21"/>
                    </a:lnTo>
                    <a:lnTo>
                      <a:pt x="36" y="24"/>
                    </a:lnTo>
                    <a:lnTo>
                      <a:pt x="36" y="26"/>
                    </a:lnTo>
                    <a:lnTo>
                      <a:pt x="39" y="26"/>
                    </a:lnTo>
                    <a:lnTo>
                      <a:pt x="39" y="28"/>
                    </a:lnTo>
                    <a:lnTo>
                      <a:pt x="39" y="40"/>
                    </a:lnTo>
                    <a:lnTo>
                      <a:pt x="36" y="43"/>
                    </a:lnTo>
                    <a:lnTo>
                      <a:pt x="36" y="45"/>
                    </a:lnTo>
                    <a:lnTo>
                      <a:pt x="39" y="45"/>
                    </a:lnTo>
                    <a:lnTo>
                      <a:pt x="41" y="48"/>
                    </a:lnTo>
                    <a:lnTo>
                      <a:pt x="43" y="48"/>
                    </a:lnTo>
                    <a:lnTo>
                      <a:pt x="43" y="50"/>
                    </a:lnTo>
                    <a:lnTo>
                      <a:pt x="46" y="50"/>
                    </a:lnTo>
                    <a:lnTo>
                      <a:pt x="46" y="52"/>
                    </a:lnTo>
                    <a:lnTo>
                      <a:pt x="48" y="52"/>
                    </a:lnTo>
                    <a:lnTo>
                      <a:pt x="48" y="55"/>
                    </a:lnTo>
                    <a:lnTo>
                      <a:pt x="48" y="57"/>
                    </a:lnTo>
                    <a:lnTo>
                      <a:pt x="48" y="60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43" y="62"/>
                    </a:lnTo>
                    <a:lnTo>
                      <a:pt x="43" y="64"/>
                    </a:lnTo>
                    <a:lnTo>
                      <a:pt x="41" y="64"/>
                    </a:lnTo>
                    <a:lnTo>
                      <a:pt x="39" y="64"/>
                    </a:lnTo>
                    <a:lnTo>
                      <a:pt x="39" y="67"/>
                    </a:lnTo>
                    <a:lnTo>
                      <a:pt x="12" y="67"/>
                    </a:lnTo>
                    <a:lnTo>
                      <a:pt x="10" y="64"/>
                    </a:lnTo>
                    <a:lnTo>
                      <a:pt x="7" y="64"/>
                    </a:lnTo>
                    <a:lnTo>
                      <a:pt x="5" y="62"/>
                    </a:lnTo>
                    <a:lnTo>
                      <a:pt x="3" y="62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2"/>
                    </a:lnTo>
                    <a:lnTo>
                      <a:pt x="3" y="52"/>
                    </a:lnTo>
                    <a:lnTo>
                      <a:pt x="3" y="50"/>
                    </a:lnTo>
                    <a:lnTo>
                      <a:pt x="5" y="50"/>
                    </a:lnTo>
                    <a:lnTo>
                      <a:pt x="5" y="48"/>
                    </a:lnTo>
                    <a:lnTo>
                      <a:pt x="7" y="48"/>
                    </a:lnTo>
                    <a:lnTo>
                      <a:pt x="10" y="45"/>
                    </a:lnTo>
                    <a:lnTo>
                      <a:pt x="12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83" name="Group 13161"/>
            <p:cNvGrpSpPr>
              <a:grpSpLocks/>
            </p:cNvGrpSpPr>
            <p:nvPr/>
          </p:nvGrpSpPr>
          <p:grpSpPr bwMode="auto">
            <a:xfrm>
              <a:off x="15635" y="5861"/>
              <a:ext cx="17" cy="14"/>
              <a:chOff x="15635" y="5861"/>
              <a:chExt cx="17" cy="14"/>
            </a:xfrm>
          </p:grpSpPr>
          <p:sp>
            <p:nvSpPr>
              <p:cNvPr id="19472" name="Freeform 13162"/>
              <p:cNvSpPr>
                <a:spLocks/>
              </p:cNvSpPr>
              <p:nvPr/>
            </p:nvSpPr>
            <p:spPr bwMode="auto">
              <a:xfrm>
                <a:off x="15635" y="5861"/>
                <a:ext cx="17" cy="14"/>
              </a:xfrm>
              <a:custGeom>
                <a:avLst/>
                <a:gdLst>
                  <a:gd name="T0" fmla="+- 0 15635 15635"/>
                  <a:gd name="T1" fmla="*/ T0 w 17"/>
                  <a:gd name="T2" fmla="+- 0 5861 5861"/>
                  <a:gd name="T3" fmla="*/ 5861 h 14"/>
                  <a:gd name="T4" fmla="+- 0 15635 15635"/>
                  <a:gd name="T5" fmla="*/ T4 w 17"/>
                  <a:gd name="T6" fmla="+- 0 5875 5861"/>
                  <a:gd name="T7" fmla="*/ 5875 h 14"/>
                  <a:gd name="T8" fmla="+- 0 15652 15635"/>
                  <a:gd name="T9" fmla="*/ T8 w 17"/>
                  <a:gd name="T10" fmla="+- 0 5875 5861"/>
                  <a:gd name="T11" fmla="*/ 5875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84" name="Group 13163"/>
            <p:cNvGrpSpPr>
              <a:grpSpLocks/>
            </p:cNvGrpSpPr>
            <p:nvPr/>
          </p:nvGrpSpPr>
          <p:grpSpPr bwMode="auto">
            <a:xfrm>
              <a:off x="15674" y="5988"/>
              <a:ext cx="48" cy="24"/>
              <a:chOff x="15674" y="5988"/>
              <a:chExt cx="48" cy="24"/>
            </a:xfrm>
          </p:grpSpPr>
          <p:sp>
            <p:nvSpPr>
              <p:cNvPr id="19471" name="Freeform 13164"/>
              <p:cNvSpPr>
                <a:spLocks/>
              </p:cNvSpPr>
              <p:nvPr/>
            </p:nvSpPr>
            <p:spPr bwMode="auto">
              <a:xfrm>
                <a:off x="15674" y="5988"/>
                <a:ext cx="48" cy="24"/>
              </a:xfrm>
              <a:custGeom>
                <a:avLst/>
                <a:gdLst>
                  <a:gd name="T0" fmla="+- 0 15686 15674"/>
                  <a:gd name="T1" fmla="*/ T0 w 48"/>
                  <a:gd name="T2" fmla="+- 0 5988 5988"/>
                  <a:gd name="T3" fmla="*/ 5988 h 24"/>
                  <a:gd name="T4" fmla="+- 0 15683 15674"/>
                  <a:gd name="T5" fmla="*/ T4 w 48"/>
                  <a:gd name="T6" fmla="+- 0 5988 5988"/>
                  <a:gd name="T7" fmla="*/ 5988 h 24"/>
                  <a:gd name="T8" fmla="+- 0 15683 15674"/>
                  <a:gd name="T9" fmla="*/ T8 w 48"/>
                  <a:gd name="T10" fmla="+- 0 5990 5988"/>
                  <a:gd name="T11" fmla="*/ 5990 h 24"/>
                  <a:gd name="T12" fmla="+- 0 15681 15674"/>
                  <a:gd name="T13" fmla="*/ T12 w 48"/>
                  <a:gd name="T14" fmla="+- 0 5990 5988"/>
                  <a:gd name="T15" fmla="*/ 5990 h 24"/>
                  <a:gd name="T16" fmla="+- 0 15678 15674"/>
                  <a:gd name="T17" fmla="*/ T16 w 48"/>
                  <a:gd name="T18" fmla="+- 0 5990 5988"/>
                  <a:gd name="T19" fmla="*/ 5990 h 24"/>
                  <a:gd name="T20" fmla="+- 0 15678 15674"/>
                  <a:gd name="T21" fmla="*/ T20 w 48"/>
                  <a:gd name="T22" fmla="+- 0 5993 5988"/>
                  <a:gd name="T23" fmla="*/ 5993 h 24"/>
                  <a:gd name="T24" fmla="+- 0 15676 15674"/>
                  <a:gd name="T25" fmla="*/ T24 w 48"/>
                  <a:gd name="T26" fmla="+- 0 5993 5988"/>
                  <a:gd name="T27" fmla="*/ 5993 h 24"/>
                  <a:gd name="T28" fmla="+- 0 15676 15674"/>
                  <a:gd name="T29" fmla="*/ T28 w 48"/>
                  <a:gd name="T30" fmla="+- 0 5995 5988"/>
                  <a:gd name="T31" fmla="*/ 5995 h 24"/>
                  <a:gd name="T32" fmla="+- 0 15674 15674"/>
                  <a:gd name="T33" fmla="*/ T32 w 48"/>
                  <a:gd name="T34" fmla="+- 0 5995 5988"/>
                  <a:gd name="T35" fmla="*/ 5995 h 24"/>
                  <a:gd name="T36" fmla="+- 0 15674 15674"/>
                  <a:gd name="T37" fmla="*/ T36 w 48"/>
                  <a:gd name="T38" fmla="+- 0 5998 5988"/>
                  <a:gd name="T39" fmla="*/ 5998 h 24"/>
                  <a:gd name="T40" fmla="+- 0 15674 15674"/>
                  <a:gd name="T41" fmla="*/ T40 w 48"/>
                  <a:gd name="T42" fmla="+- 0 6000 5988"/>
                  <a:gd name="T43" fmla="*/ 6000 h 24"/>
                  <a:gd name="T44" fmla="+- 0 15674 15674"/>
                  <a:gd name="T45" fmla="*/ T44 w 48"/>
                  <a:gd name="T46" fmla="+- 0 6002 5988"/>
                  <a:gd name="T47" fmla="*/ 6002 h 24"/>
                  <a:gd name="T48" fmla="+- 0 15676 15674"/>
                  <a:gd name="T49" fmla="*/ T48 w 48"/>
                  <a:gd name="T50" fmla="+- 0 6002 5988"/>
                  <a:gd name="T51" fmla="*/ 6002 h 24"/>
                  <a:gd name="T52" fmla="+- 0 15676 15674"/>
                  <a:gd name="T53" fmla="*/ T52 w 48"/>
                  <a:gd name="T54" fmla="+- 0 6005 5988"/>
                  <a:gd name="T55" fmla="*/ 6005 h 24"/>
                  <a:gd name="T56" fmla="+- 0 15678 15674"/>
                  <a:gd name="T57" fmla="*/ T56 w 48"/>
                  <a:gd name="T58" fmla="+- 0 6005 5988"/>
                  <a:gd name="T59" fmla="*/ 6005 h 24"/>
                  <a:gd name="T60" fmla="+- 0 15678 15674"/>
                  <a:gd name="T61" fmla="*/ T60 w 48"/>
                  <a:gd name="T62" fmla="+- 0 6007 5988"/>
                  <a:gd name="T63" fmla="*/ 6007 h 24"/>
                  <a:gd name="T64" fmla="+- 0 15681 15674"/>
                  <a:gd name="T65" fmla="*/ T64 w 48"/>
                  <a:gd name="T66" fmla="+- 0 6007 5988"/>
                  <a:gd name="T67" fmla="*/ 6007 h 24"/>
                  <a:gd name="T68" fmla="+- 0 15683 15674"/>
                  <a:gd name="T69" fmla="*/ T68 w 48"/>
                  <a:gd name="T70" fmla="+- 0 6010 5988"/>
                  <a:gd name="T71" fmla="*/ 6010 h 24"/>
                  <a:gd name="T72" fmla="+- 0 15686 15674"/>
                  <a:gd name="T73" fmla="*/ T72 w 48"/>
                  <a:gd name="T74" fmla="+- 0 6010 5988"/>
                  <a:gd name="T75" fmla="*/ 6010 h 24"/>
                  <a:gd name="T76" fmla="+- 0 15688 15674"/>
                  <a:gd name="T77" fmla="*/ T76 w 48"/>
                  <a:gd name="T78" fmla="+- 0 6010 5988"/>
                  <a:gd name="T79" fmla="*/ 6010 h 24"/>
                  <a:gd name="T80" fmla="+- 0 15690 15674"/>
                  <a:gd name="T81" fmla="*/ T80 w 48"/>
                  <a:gd name="T82" fmla="+- 0 6010 5988"/>
                  <a:gd name="T83" fmla="*/ 6010 h 24"/>
                  <a:gd name="T84" fmla="+- 0 15693 15674"/>
                  <a:gd name="T85" fmla="*/ T84 w 48"/>
                  <a:gd name="T86" fmla="+- 0 6010 5988"/>
                  <a:gd name="T87" fmla="*/ 6010 h 24"/>
                  <a:gd name="T88" fmla="+- 0 15695 15674"/>
                  <a:gd name="T89" fmla="*/ T88 w 48"/>
                  <a:gd name="T90" fmla="+- 0 6012 5988"/>
                  <a:gd name="T91" fmla="*/ 6012 h 24"/>
                  <a:gd name="T92" fmla="+- 0 15698 15674"/>
                  <a:gd name="T93" fmla="*/ T92 w 48"/>
                  <a:gd name="T94" fmla="+- 0 6012 5988"/>
                  <a:gd name="T95" fmla="*/ 6012 h 24"/>
                  <a:gd name="T96" fmla="+- 0 15700 15674"/>
                  <a:gd name="T97" fmla="*/ T96 w 48"/>
                  <a:gd name="T98" fmla="+- 0 6012 5988"/>
                  <a:gd name="T99" fmla="*/ 6012 h 24"/>
                  <a:gd name="T100" fmla="+- 0 15700 15674"/>
                  <a:gd name="T101" fmla="*/ T100 w 48"/>
                  <a:gd name="T102" fmla="+- 0 6010 5988"/>
                  <a:gd name="T103" fmla="*/ 6010 h 24"/>
                  <a:gd name="T104" fmla="+- 0 15702 15674"/>
                  <a:gd name="T105" fmla="*/ T104 w 48"/>
                  <a:gd name="T106" fmla="+- 0 6010 5988"/>
                  <a:gd name="T107" fmla="*/ 6010 h 24"/>
                  <a:gd name="T108" fmla="+- 0 15705 15674"/>
                  <a:gd name="T109" fmla="*/ T108 w 48"/>
                  <a:gd name="T110" fmla="+- 0 6010 5988"/>
                  <a:gd name="T111" fmla="*/ 6010 h 24"/>
                  <a:gd name="T112" fmla="+- 0 15707 15674"/>
                  <a:gd name="T113" fmla="*/ T112 w 48"/>
                  <a:gd name="T114" fmla="+- 0 6010 5988"/>
                  <a:gd name="T115" fmla="*/ 6010 h 24"/>
                  <a:gd name="T116" fmla="+- 0 15710 15674"/>
                  <a:gd name="T117" fmla="*/ T116 w 48"/>
                  <a:gd name="T118" fmla="+- 0 6010 5988"/>
                  <a:gd name="T119" fmla="*/ 6010 h 24"/>
                  <a:gd name="T120" fmla="+- 0 15712 15674"/>
                  <a:gd name="T121" fmla="*/ T120 w 48"/>
                  <a:gd name="T122" fmla="+- 0 6007 5988"/>
                  <a:gd name="T123" fmla="*/ 6007 h 24"/>
                  <a:gd name="T124" fmla="+- 0 15714 15674"/>
                  <a:gd name="T125" fmla="*/ T124 w 48"/>
                  <a:gd name="T126" fmla="+- 0 6007 5988"/>
                  <a:gd name="T127" fmla="*/ 6007 h 24"/>
                  <a:gd name="T128" fmla="+- 0 15717 15674"/>
                  <a:gd name="T129" fmla="*/ T128 w 48"/>
                  <a:gd name="T130" fmla="+- 0 6005 5988"/>
                  <a:gd name="T131" fmla="*/ 6005 h 24"/>
                  <a:gd name="T132" fmla="+- 0 15719 15674"/>
                  <a:gd name="T133" fmla="*/ T132 w 48"/>
                  <a:gd name="T134" fmla="+- 0 6005 5988"/>
                  <a:gd name="T135" fmla="*/ 6005 h 24"/>
                  <a:gd name="T136" fmla="+- 0 15719 15674"/>
                  <a:gd name="T137" fmla="*/ T136 w 48"/>
                  <a:gd name="T138" fmla="+- 0 6002 5988"/>
                  <a:gd name="T139" fmla="*/ 6002 h 24"/>
                  <a:gd name="T140" fmla="+- 0 15719 15674"/>
                  <a:gd name="T141" fmla="*/ T140 w 48"/>
                  <a:gd name="T142" fmla="+- 0 6000 5988"/>
                  <a:gd name="T143" fmla="*/ 6000 h 24"/>
                  <a:gd name="T144" fmla="+- 0 15722 15674"/>
                  <a:gd name="T145" fmla="*/ T144 w 48"/>
                  <a:gd name="T146" fmla="+- 0 6000 5988"/>
                  <a:gd name="T147" fmla="*/ 6000 h 24"/>
                  <a:gd name="T148" fmla="+- 0 15722 15674"/>
                  <a:gd name="T149" fmla="*/ T148 w 48"/>
                  <a:gd name="T150" fmla="+- 0 5998 5988"/>
                  <a:gd name="T151" fmla="*/ 5998 h 24"/>
                  <a:gd name="T152" fmla="+- 0 15719 15674"/>
                  <a:gd name="T153" fmla="*/ T152 w 48"/>
                  <a:gd name="T154" fmla="+- 0 5998 5988"/>
                  <a:gd name="T155" fmla="*/ 5998 h 24"/>
                  <a:gd name="T156" fmla="+- 0 15719 15674"/>
                  <a:gd name="T157" fmla="*/ T156 w 48"/>
                  <a:gd name="T158" fmla="+- 0 5995 5988"/>
                  <a:gd name="T159" fmla="*/ 5995 h 24"/>
                  <a:gd name="T160" fmla="+- 0 15717 15674"/>
                  <a:gd name="T161" fmla="*/ T160 w 48"/>
                  <a:gd name="T162" fmla="+- 0 5993 5988"/>
                  <a:gd name="T163" fmla="*/ 5993 h 24"/>
                  <a:gd name="T164" fmla="+- 0 15714 15674"/>
                  <a:gd name="T165" fmla="*/ T164 w 48"/>
                  <a:gd name="T166" fmla="+- 0 5993 5988"/>
                  <a:gd name="T167" fmla="*/ 5993 h 24"/>
                  <a:gd name="T168" fmla="+- 0 15714 15674"/>
                  <a:gd name="T169" fmla="*/ T168 w 48"/>
                  <a:gd name="T170" fmla="+- 0 5990 5988"/>
                  <a:gd name="T171" fmla="*/ 5990 h 24"/>
                  <a:gd name="T172" fmla="+- 0 15712 15674"/>
                  <a:gd name="T173" fmla="*/ T172 w 48"/>
                  <a:gd name="T174" fmla="+- 0 5990 5988"/>
                  <a:gd name="T175" fmla="*/ 5990 h 24"/>
                  <a:gd name="T176" fmla="+- 0 15710 15674"/>
                  <a:gd name="T177" fmla="*/ T176 w 48"/>
                  <a:gd name="T178" fmla="+- 0 5988 5988"/>
                  <a:gd name="T179" fmla="*/ 5988 h 24"/>
                  <a:gd name="T180" fmla="+- 0 15707 15674"/>
                  <a:gd name="T181" fmla="*/ T180 w 48"/>
                  <a:gd name="T182" fmla="+- 0 5988 5988"/>
                  <a:gd name="T183" fmla="*/ 5988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</a:cxnLst>
                <a:rect l="0" t="0" r="r" b="b"/>
                <a:pathLst>
                  <a:path w="48" h="24">
                    <a:moveTo>
                      <a:pt x="12" y="0"/>
                    </a:moveTo>
                    <a:lnTo>
                      <a:pt x="9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7" y="19"/>
                    </a:lnTo>
                    <a:lnTo>
                      <a:pt x="9" y="22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6" y="22"/>
                    </a:lnTo>
                    <a:lnTo>
                      <a:pt x="19" y="22"/>
                    </a:lnTo>
                    <a:lnTo>
                      <a:pt x="21" y="24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6" y="22"/>
                    </a:lnTo>
                    <a:lnTo>
                      <a:pt x="28" y="22"/>
                    </a:lnTo>
                    <a:lnTo>
                      <a:pt x="31" y="22"/>
                    </a:lnTo>
                    <a:lnTo>
                      <a:pt x="33" y="22"/>
                    </a:lnTo>
                    <a:lnTo>
                      <a:pt x="36" y="22"/>
                    </a:lnTo>
                    <a:lnTo>
                      <a:pt x="38" y="19"/>
                    </a:lnTo>
                    <a:lnTo>
                      <a:pt x="40" y="19"/>
                    </a:lnTo>
                    <a:lnTo>
                      <a:pt x="43" y="17"/>
                    </a:lnTo>
                    <a:lnTo>
                      <a:pt x="45" y="17"/>
                    </a:lnTo>
                    <a:lnTo>
                      <a:pt x="45" y="14"/>
                    </a:lnTo>
                    <a:lnTo>
                      <a:pt x="45" y="12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5" y="10"/>
                    </a:lnTo>
                    <a:lnTo>
                      <a:pt x="45" y="7"/>
                    </a:lnTo>
                    <a:lnTo>
                      <a:pt x="43" y="5"/>
                    </a:lnTo>
                    <a:lnTo>
                      <a:pt x="40" y="5"/>
                    </a:lnTo>
                    <a:lnTo>
                      <a:pt x="40" y="2"/>
                    </a:lnTo>
                    <a:lnTo>
                      <a:pt x="38" y="2"/>
                    </a:lnTo>
                    <a:lnTo>
                      <a:pt x="36" y="0"/>
                    </a:lnTo>
                    <a:lnTo>
                      <a:pt x="33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85" name="Group 13165"/>
            <p:cNvGrpSpPr>
              <a:grpSpLocks/>
            </p:cNvGrpSpPr>
            <p:nvPr/>
          </p:nvGrpSpPr>
          <p:grpSpPr bwMode="auto">
            <a:xfrm>
              <a:off x="15683" y="5942"/>
              <a:ext cx="26" cy="46"/>
              <a:chOff x="15683" y="5942"/>
              <a:chExt cx="26" cy="46"/>
            </a:xfrm>
          </p:grpSpPr>
          <p:sp>
            <p:nvSpPr>
              <p:cNvPr id="19470" name="Freeform 13166"/>
              <p:cNvSpPr>
                <a:spLocks/>
              </p:cNvSpPr>
              <p:nvPr/>
            </p:nvSpPr>
            <p:spPr bwMode="auto">
              <a:xfrm>
                <a:off x="15683" y="5942"/>
                <a:ext cx="26" cy="46"/>
              </a:xfrm>
              <a:custGeom>
                <a:avLst/>
                <a:gdLst>
                  <a:gd name="T0" fmla="+- 0 15686 15683"/>
                  <a:gd name="T1" fmla="*/ T0 w 26"/>
                  <a:gd name="T2" fmla="+- 0 5988 5942"/>
                  <a:gd name="T3" fmla="*/ 5988 h 46"/>
                  <a:gd name="T4" fmla="+- 0 15686 15683"/>
                  <a:gd name="T5" fmla="*/ T4 w 26"/>
                  <a:gd name="T6" fmla="+- 0 5986 5942"/>
                  <a:gd name="T7" fmla="*/ 5986 h 46"/>
                  <a:gd name="T8" fmla="+- 0 15683 15683"/>
                  <a:gd name="T9" fmla="*/ T8 w 26"/>
                  <a:gd name="T10" fmla="+- 0 5983 5942"/>
                  <a:gd name="T11" fmla="*/ 5983 h 46"/>
                  <a:gd name="T12" fmla="+- 0 15683 15683"/>
                  <a:gd name="T13" fmla="*/ T12 w 26"/>
                  <a:gd name="T14" fmla="+- 0 5981 5942"/>
                  <a:gd name="T15" fmla="*/ 5981 h 46"/>
                  <a:gd name="T16" fmla="+- 0 15683 15683"/>
                  <a:gd name="T17" fmla="*/ T16 w 26"/>
                  <a:gd name="T18" fmla="+- 0 5978 5942"/>
                  <a:gd name="T19" fmla="*/ 5978 h 46"/>
                  <a:gd name="T20" fmla="+- 0 15683 15683"/>
                  <a:gd name="T21" fmla="*/ T20 w 26"/>
                  <a:gd name="T22" fmla="+- 0 5976 5942"/>
                  <a:gd name="T23" fmla="*/ 5976 h 46"/>
                  <a:gd name="T24" fmla="+- 0 15683 15683"/>
                  <a:gd name="T25" fmla="*/ T24 w 26"/>
                  <a:gd name="T26" fmla="+- 0 5974 5942"/>
                  <a:gd name="T27" fmla="*/ 5974 h 46"/>
                  <a:gd name="T28" fmla="+- 0 15683 15683"/>
                  <a:gd name="T29" fmla="*/ T28 w 26"/>
                  <a:gd name="T30" fmla="+- 0 5971 5942"/>
                  <a:gd name="T31" fmla="*/ 5971 h 46"/>
                  <a:gd name="T32" fmla="+- 0 15686 15683"/>
                  <a:gd name="T33" fmla="*/ T32 w 26"/>
                  <a:gd name="T34" fmla="+- 0 5969 5942"/>
                  <a:gd name="T35" fmla="*/ 5969 h 46"/>
                  <a:gd name="T36" fmla="+- 0 15686 15683"/>
                  <a:gd name="T37" fmla="*/ T36 w 26"/>
                  <a:gd name="T38" fmla="+- 0 5966 5942"/>
                  <a:gd name="T39" fmla="*/ 5966 h 46"/>
                  <a:gd name="T40" fmla="+- 0 15686 15683"/>
                  <a:gd name="T41" fmla="*/ T40 w 26"/>
                  <a:gd name="T42" fmla="+- 0 5964 5942"/>
                  <a:gd name="T43" fmla="*/ 5964 h 46"/>
                  <a:gd name="T44" fmla="+- 0 15686 15683"/>
                  <a:gd name="T45" fmla="*/ T44 w 26"/>
                  <a:gd name="T46" fmla="+- 0 5962 5942"/>
                  <a:gd name="T47" fmla="*/ 5962 h 46"/>
                  <a:gd name="T48" fmla="+- 0 15688 15683"/>
                  <a:gd name="T49" fmla="*/ T48 w 26"/>
                  <a:gd name="T50" fmla="+- 0 5962 5942"/>
                  <a:gd name="T51" fmla="*/ 5962 h 46"/>
                  <a:gd name="T52" fmla="+- 0 15688 15683"/>
                  <a:gd name="T53" fmla="*/ T52 w 26"/>
                  <a:gd name="T54" fmla="+- 0 5959 5942"/>
                  <a:gd name="T55" fmla="*/ 5959 h 46"/>
                  <a:gd name="T56" fmla="+- 0 15690 15683"/>
                  <a:gd name="T57" fmla="*/ T56 w 26"/>
                  <a:gd name="T58" fmla="+- 0 5959 5942"/>
                  <a:gd name="T59" fmla="*/ 5959 h 46"/>
                  <a:gd name="T60" fmla="+- 0 15690 15683"/>
                  <a:gd name="T61" fmla="*/ T60 w 26"/>
                  <a:gd name="T62" fmla="+- 0 5957 5942"/>
                  <a:gd name="T63" fmla="*/ 5957 h 46"/>
                  <a:gd name="T64" fmla="+- 0 15693 15683"/>
                  <a:gd name="T65" fmla="*/ T64 w 26"/>
                  <a:gd name="T66" fmla="+- 0 5954 5942"/>
                  <a:gd name="T67" fmla="*/ 5954 h 46"/>
                  <a:gd name="T68" fmla="+- 0 15695 15683"/>
                  <a:gd name="T69" fmla="*/ T68 w 26"/>
                  <a:gd name="T70" fmla="+- 0 5954 5942"/>
                  <a:gd name="T71" fmla="*/ 5954 h 46"/>
                  <a:gd name="T72" fmla="+- 0 15693 15683"/>
                  <a:gd name="T73" fmla="*/ T72 w 26"/>
                  <a:gd name="T74" fmla="+- 0 5952 5942"/>
                  <a:gd name="T75" fmla="*/ 5952 h 46"/>
                  <a:gd name="T76" fmla="+- 0 15693 15683"/>
                  <a:gd name="T77" fmla="*/ T76 w 26"/>
                  <a:gd name="T78" fmla="+- 0 5950 5942"/>
                  <a:gd name="T79" fmla="*/ 5950 h 46"/>
                  <a:gd name="T80" fmla="+- 0 15693 15683"/>
                  <a:gd name="T81" fmla="*/ T80 w 26"/>
                  <a:gd name="T82" fmla="+- 0 5947 5942"/>
                  <a:gd name="T83" fmla="*/ 5947 h 46"/>
                  <a:gd name="T84" fmla="+- 0 15693 15683"/>
                  <a:gd name="T85" fmla="*/ T84 w 26"/>
                  <a:gd name="T86" fmla="+- 0 5945 5942"/>
                  <a:gd name="T87" fmla="*/ 5945 h 46"/>
                  <a:gd name="T88" fmla="+- 0 15695 15683"/>
                  <a:gd name="T89" fmla="*/ T88 w 26"/>
                  <a:gd name="T90" fmla="+- 0 5942 5942"/>
                  <a:gd name="T91" fmla="*/ 5942 h 46"/>
                  <a:gd name="T92" fmla="+- 0 15698 15683"/>
                  <a:gd name="T93" fmla="*/ T92 w 26"/>
                  <a:gd name="T94" fmla="+- 0 5942 5942"/>
                  <a:gd name="T95" fmla="*/ 5942 h 46"/>
                  <a:gd name="T96" fmla="+- 0 15700 15683"/>
                  <a:gd name="T97" fmla="*/ T96 w 26"/>
                  <a:gd name="T98" fmla="+- 0 5942 5942"/>
                  <a:gd name="T99" fmla="*/ 5942 h 46"/>
                  <a:gd name="T100" fmla="+- 0 15700 15683"/>
                  <a:gd name="T101" fmla="*/ T100 w 26"/>
                  <a:gd name="T102" fmla="+- 0 5945 5942"/>
                  <a:gd name="T103" fmla="*/ 5945 h 46"/>
                  <a:gd name="T104" fmla="+- 0 15702 15683"/>
                  <a:gd name="T105" fmla="*/ T104 w 26"/>
                  <a:gd name="T106" fmla="+- 0 5945 5942"/>
                  <a:gd name="T107" fmla="*/ 5945 h 46"/>
                  <a:gd name="T108" fmla="+- 0 15702 15683"/>
                  <a:gd name="T109" fmla="*/ T108 w 26"/>
                  <a:gd name="T110" fmla="+- 0 5947 5942"/>
                  <a:gd name="T111" fmla="*/ 5947 h 46"/>
                  <a:gd name="T112" fmla="+- 0 15702 15683"/>
                  <a:gd name="T113" fmla="*/ T112 w 26"/>
                  <a:gd name="T114" fmla="+- 0 5950 5942"/>
                  <a:gd name="T115" fmla="*/ 5950 h 46"/>
                  <a:gd name="T116" fmla="+- 0 15702 15683"/>
                  <a:gd name="T117" fmla="*/ T116 w 26"/>
                  <a:gd name="T118" fmla="+- 0 5952 5942"/>
                  <a:gd name="T119" fmla="*/ 5952 h 46"/>
                  <a:gd name="T120" fmla="+- 0 15700 15683"/>
                  <a:gd name="T121" fmla="*/ T120 w 26"/>
                  <a:gd name="T122" fmla="+- 0 5952 5942"/>
                  <a:gd name="T123" fmla="*/ 5952 h 46"/>
                  <a:gd name="T124" fmla="+- 0 15700 15683"/>
                  <a:gd name="T125" fmla="*/ T124 w 26"/>
                  <a:gd name="T126" fmla="+- 0 5954 5942"/>
                  <a:gd name="T127" fmla="*/ 5954 h 46"/>
                  <a:gd name="T128" fmla="+- 0 15702 15683"/>
                  <a:gd name="T129" fmla="*/ T128 w 26"/>
                  <a:gd name="T130" fmla="+- 0 5954 5942"/>
                  <a:gd name="T131" fmla="*/ 5954 h 46"/>
                  <a:gd name="T132" fmla="+- 0 15702 15683"/>
                  <a:gd name="T133" fmla="*/ T132 w 26"/>
                  <a:gd name="T134" fmla="+- 0 5957 5942"/>
                  <a:gd name="T135" fmla="*/ 5957 h 46"/>
                  <a:gd name="T136" fmla="+- 0 15705 15683"/>
                  <a:gd name="T137" fmla="*/ T136 w 26"/>
                  <a:gd name="T138" fmla="+- 0 5957 5942"/>
                  <a:gd name="T139" fmla="*/ 5957 h 46"/>
                  <a:gd name="T140" fmla="+- 0 15705 15683"/>
                  <a:gd name="T141" fmla="*/ T140 w 26"/>
                  <a:gd name="T142" fmla="+- 0 5959 5942"/>
                  <a:gd name="T143" fmla="*/ 5959 h 46"/>
                  <a:gd name="T144" fmla="+- 0 15707 15683"/>
                  <a:gd name="T145" fmla="*/ T144 w 26"/>
                  <a:gd name="T146" fmla="+- 0 5962 5942"/>
                  <a:gd name="T147" fmla="*/ 5962 h 46"/>
                  <a:gd name="T148" fmla="+- 0 15707 15683"/>
                  <a:gd name="T149" fmla="*/ T148 w 26"/>
                  <a:gd name="T150" fmla="+- 0 5964 5942"/>
                  <a:gd name="T151" fmla="*/ 5964 h 46"/>
                  <a:gd name="T152" fmla="+- 0 15710 15683"/>
                  <a:gd name="T153" fmla="*/ T152 w 26"/>
                  <a:gd name="T154" fmla="+- 0 5964 5942"/>
                  <a:gd name="T155" fmla="*/ 5964 h 46"/>
                  <a:gd name="T156" fmla="+- 0 15710 15683"/>
                  <a:gd name="T157" fmla="*/ T156 w 26"/>
                  <a:gd name="T158" fmla="+- 0 5966 5942"/>
                  <a:gd name="T159" fmla="*/ 5966 h 46"/>
                  <a:gd name="T160" fmla="+- 0 15710 15683"/>
                  <a:gd name="T161" fmla="*/ T160 w 26"/>
                  <a:gd name="T162" fmla="+- 0 5988 5942"/>
                  <a:gd name="T163" fmla="*/ 5988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26" h="46">
                    <a:moveTo>
                      <a:pt x="3" y="46"/>
                    </a:moveTo>
                    <a:lnTo>
                      <a:pt x="3" y="44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3" y="27"/>
                    </a:lnTo>
                    <a:lnTo>
                      <a:pt x="3" y="24"/>
                    </a:lnTo>
                    <a:lnTo>
                      <a:pt x="3" y="22"/>
                    </a:lnTo>
                    <a:lnTo>
                      <a:pt x="3" y="20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7" y="15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22" y="15"/>
                    </a:lnTo>
                    <a:lnTo>
                      <a:pt x="22" y="17"/>
                    </a:lnTo>
                    <a:lnTo>
                      <a:pt x="24" y="20"/>
                    </a:lnTo>
                    <a:lnTo>
                      <a:pt x="24" y="22"/>
                    </a:lnTo>
                    <a:lnTo>
                      <a:pt x="27" y="22"/>
                    </a:lnTo>
                    <a:lnTo>
                      <a:pt x="27" y="24"/>
                    </a:lnTo>
                    <a:lnTo>
                      <a:pt x="27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86" name="Group 13167"/>
            <p:cNvGrpSpPr>
              <a:grpSpLocks/>
            </p:cNvGrpSpPr>
            <p:nvPr/>
          </p:nvGrpSpPr>
          <p:grpSpPr bwMode="auto">
            <a:xfrm>
              <a:off x="15698" y="6012"/>
              <a:ext cx="14" cy="12"/>
              <a:chOff x="15698" y="6012"/>
              <a:chExt cx="14" cy="12"/>
            </a:xfrm>
          </p:grpSpPr>
          <p:sp>
            <p:nvSpPr>
              <p:cNvPr id="19469" name="Freeform 13168"/>
              <p:cNvSpPr>
                <a:spLocks/>
              </p:cNvSpPr>
              <p:nvPr/>
            </p:nvSpPr>
            <p:spPr bwMode="auto">
              <a:xfrm>
                <a:off x="15698" y="6012"/>
                <a:ext cx="14" cy="12"/>
              </a:xfrm>
              <a:custGeom>
                <a:avLst/>
                <a:gdLst>
                  <a:gd name="T0" fmla="+- 0 15698 15698"/>
                  <a:gd name="T1" fmla="*/ T0 w 14"/>
                  <a:gd name="T2" fmla="+- 0 6012 6012"/>
                  <a:gd name="T3" fmla="*/ 6012 h 12"/>
                  <a:gd name="T4" fmla="+- 0 15698 15698"/>
                  <a:gd name="T5" fmla="*/ T4 w 14"/>
                  <a:gd name="T6" fmla="+- 0 6024 6012"/>
                  <a:gd name="T7" fmla="*/ 6024 h 12"/>
                  <a:gd name="T8" fmla="+- 0 15712 15698"/>
                  <a:gd name="T9" fmla="*/ T8 w 14"/>
                  <a:gd name="T10" fmla="+- 0 6024 6012"/>
                  <a:gd name="T11" fmla="*/ 6024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4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87" name="Group 13169"/>
            <p:cNvGrpSpPr>
              <a:grpSpLocks/>
            </p:cNvGrpSpPr>
            <p:nvPr/>
          </p:nvGrpSpPr>
          <p:grpSpPr bwMode="auto">
            <a:xfrm>
              <a:off x="15587" y="6170"/>
              <a:ext cx="48" cy="22"/>
              <a:chOff x="15587" y="6170"/>
              <a:chExt cx="48" cy="22"/>
            </a:xfrm>
          </p:grpSpPr>
          <p:sp>
            <p:nvSpPr>
              <p:cNvPr id="19468" name="Freeform 13170"/>
              <p:cNvSpPr>
                <a:spLocks/>
              </p:cNvSpPr>
              <p:nvPr/>
            </p:nvSpPr>
            <p:spPr bwMode="auto">
              <a:xfrm>
                <a:off x="15587" y="6170"/>
                <a:ext cx="48" cy="22"/>
              </a:xfrm>
              <a:custGeom>
                <a:avLst/>
                <a:gdLst>
                  <a:gd name="T0" fmla="+- 0 15599 15587"/>
                  <a:gd name="T1" fmla="*/ T0 w 48"/>
                  <a:gd name="T2" fmla="+- 0 6170 6170"/>
                  <a:gd name="T3" fmla="*/ 6170 h 22"/>
                  <a:gd name="T4" fmla="+- 0 15597 15587"/>
                  <a:gd name="T5" fmla="*/ T4 w 48"/>
                  <a:gd name="T6" fmla="+- 0 6170 6170"/>
                  <a:gd name="T7" fmla="*/ 6170 h 22"/>
                  <a:gd name="T8" fmla="+- 0 15594 15587"/>
                  <a:gd name="T9" fmla="*/ T8 w 48"/>
                  <a:gd name="T10" fmla="+- 0 6170 6170"/>
                  <a:gd name="T11" fmla="*/ 6170 h 22"/>
                  <a:gd name="T12" fmla="+- 0 15592 15587"/>
                  <a:gd name="T13" fmla="*/ T12 w 48"/>
                  <a:gd name="T14" fmla="+- 0 6173 6170"/>
                  <a:gd name="T15" fmla="*/ 6173 h 22"/>
                  <a:gd name="T16" fmla="+- 0 15590 15587"/>
                  <a:gd name="T17" fmla="*/ T16 w 48"/>
                  <a:gd name="T18" fmla="+- 0 6173 6170"/>
                  <a:gd name="T19" fmla="*/ 6173 h 22"/>
                  <a:gd name="T20" fmla="+- 0 15590 15587"/>
                  <a:gd name="T21" fmla="*/ T20 w 48"/>
                  <a:gd name="T22" fmla="+- 0 6175 6170"/>
                  <a:gd name="T23" fmla="*/ 6175 h 22"/>
                  <a:gd name="T24" fmla="+- 0 15587 15587"/>
                  <a:gd name="T25" fmla="*/ T24 w 48"/>
                  <a:gd name="T26" fmla="+- 0 6175 6170"/>
                  <a:gd name="T27" fmla="*/ 6175 h 22"/>
                  <a:gd name="T28" fmla="+- 0 15587 15587"/>
                  <a:gd name="T29" fmla="*/ T28 w 48"/>
                  <a:gd name="T30" fmla="+- 0 6178 6170"/>
                  <a:gd name="T31" fmla="*/ 6178 h 22"/>
                  <a:gd name="T32" fmla="+- 0 15587 15587"/>
                  <a:gd name="T33" fmla="*/ T32 w 48"/>
                  <a:gd name="T34" fmla="+- 0 6180 6170"/>
                  <a:gd name="T35" fmla="*/ 6180 h 22"/>
                  <a:gd name="T36" fmla="+- 0 15587 15587"/>
                  <a:gd name="T37" fmla="*/ T36 w 48"/>
                  <a:gd name="T38" fmla="+- 0 6182 6170"/>
                  <a:gd name="T39" fmla="*/ 6182 h 22"/>
                  <a:gd name="T40" fmla="+- 0 15590 15587"/>
                  <a:gd name="T41" fmla="*/ T40 w 48"/>
                  <a:gd name="T42" fmla="+- 0 6185 6170"/>
                  <a:gd name="T43" fmla="*/ 6185 h 22"/>
                  <a:gd name="T44" fmla="+- 0 15590 15587"/>
                  <a:gd name="T45" fmla="*/ T44 w 48"/>
                  <a:gd name="T46" fmla="+- 0 6187 6170"/>
                  <a:gd name="T47" fmla="*/ 6187 h 22"/>
                  <a:gd name="T48" fmla="+- 0 15592 15587"/>
                  <a:gd name="T49" fmla="*/ T48 w 48"/>
                  <a:gd name="T50" fmla="+- 0 6187 6170"/>
                  <a:gd name="T51" fmla="*/ 6187 h 22"/>
                  <a:gd name="T52" fmla="+- 0 15594 15587"/>
                  <a:gd name="T53" fmla="*/ T52 w 48"/>
                  <a:gd name="T54" fmla="+- 0 6190 6170"/>
                  <a:gd name="T55" fmla="*/ 6190 h 22"/>
                  <a:gd name="T56" fmla="+- 0 15597 15587"/>
                  <a:gd name="T57" fmla="*/ T56 w 48"/>
                  <a:gd name="T58" fmla="+- 0 6190 6170"/>
                  <a:gd name="T59" fmla="*/ 6190 h 22"/>
                  <a:gd name="T60" fmla="+- 0 15599 15587"/>
                  <a:gd name="T61" fmla="*/ T60 w 48"/>
                  <a:gd name="T62" fmla="+- 0 6190 6170"/>
                  <a:gd name="T63" fmla="*/ 6190 h 22"/>
                  <a:gd name="T64" fmla="+- 0 15602 15587"/>
                  <a:gd name="T65" fmla="*/ T64 w 48"/>
                  <a:gd name="T66" fmla="+- 0 6192 6170"/>
                  <a:gd name="T67" fmla="*/ 6192 h 22"/>
                  <a:gd name="T68" fmla="+- 0 15621 15587"/>
                  <a:gd name="T69" fmla="*/ T68 w 48"/>
                  <a:gd name="T70" fmla="+- 0 6192 6170"/>
                  <a:gd name="T71" fmla="*/ 6192 h 22"/>
                  <a:gd name="T72" fmla="+- 0 15623 15587"/>
                  <a:gd name="T73" fmla="*/ T72 w 48"/>
                  <a:gd name="T74" fmla="+- 0 6190 6170"/>
                  <a:gd name="T75" fmla="*/ 6190 h 22"/>
                  <a:gd name="T76" fmla="+- 0 15626 15587"/>
                  <a:gd name="T77" fmla="*/ T76 w 48"/>
                  <a:gd name="T78" fmla="+- 0 6190 6170"/>
                  <a:gd name="T79" fmla="*/ 6190 h 22"/>
                  <a:gd name="T80" fmla="+- 0 15628 15587"/>
                  <a:gd name="T81" fmla="*/ T80 w 48"/>
                  <a:gd name="T82" fmla="+- 0 6190 6170"/>
                  <a:gd name="T83" fmla="*/ 6190 h 22"/>
                  <a:gd name="T84" fmla="+- 0 15628 15587"/>
                  <a:gd name="T85" fmla="*/ T84 w 48"/>
                  <a:gd name="T86" fmla="+- 0 6187 6170"/>
                  <a:gd name="T87" fmla="*/ 6187 h 22"/>
                  <a:gd name="T88" fmla="+- 0 15630 15587"/>
                  <a:gd name="T89" fmla="*/ T88 w 48"/>
                  <a:gd name="T90" fmla="+- 0 6187 6170"/>
                  <a:gd name="T91" fmla="*/ 6187 h 22"/>
                  <a:gd name="T92" fmla="+- 0 15633 15587"/>
                  <a:gd name="T93" fmla="*/ T92 w 48"/>
                  <a:gd name="T94" fmla="+- 0 6185 6170"/>
                  <a:gd name="T95" fmla="*/ 6185 h 22"/>
                  <a:gd name="T96" fmla="+- 0 15633 15587"/>
                  <a:gd name="T97" fmla="*/ T96 w 48"/>
                  <a:gd name="T98" fmla="+- 0 6182 6170"/>
                  <a:gd name="T99" fmla="*/ 6182 h 22"/>
                  <a:gd name="T100" fmla="+- 0 15635 15587"/>
                  <a:gd name="T101" fmla="*/ T100 w 48"/>
                  <a:gd name="T102" fmla="+- 0 6180 6170"/>
                  <a:gd name="T103" fmla="*/ 6180 h 22"/>
                  <a:gd name="T104" fmla="+- 0 15633 15587"/>
                  <a:gd name="T105" fmla="*/ T104 w 48"/>
                  <a:gd name="T106" fmla="+- 0 6178 6170"/>
                  <a:gd name="T107" fmla="*/ 6178 h 22"/>
                  <a:gd name="T108" fmla="+- 0 15633 15587"/>
                  <a:gd name="T109" fmla="*/ T108 w 48"/>
                  <a:gd name="T110" fmla="+- 0 6175 6170"/>
                  <a:gd name="T111" fmla="*/ 6175 h 22"/>
                  <a:gd name="T112" fmla="+- 0 15630 15587"/>
                  <a:gd name="T113" fmla="*/ T112 w 48"/>
                  <a:gd name="T114" fmla="+- 0 6175 6170"/>
                  <a:gd name="T115" fmla="*/ 6175 h 22"/>
                  <a:gd name="T116" fmla="+- 0 15630 15587"/>
                  <a:gd name="T117" fmla="*/ T116 w 48"/>
                  <a:gd name="T118" fmla="+- 0 6173 6170"/>
                  <a:gd name="T119" fmla="*/ 6173 h 22"/>
                  <a:gd name="T120" fmla="+- 0 15628 15587"/>
                  <a:gd name="T121" fmla="*/ T120 w 48"/>
                  <a:gd name="T122" fmla="+- 0 6173 6170"/>
                  <a:gd name="T123" fmla="*/ 6173 h 22"/>
                  <a:gd name="T124" fmla="+- 0 15626 15587"/>
                  <a:gd name="T125" fmla="*/ T124 w 48"/>
                  <a:gd name="T126" fmla="+- 0 6170 6170"/>
                  <a:gd name="T127" fmla="*/ 6170 h 22"/>
                  <a:gd name="T128" fmla="+- 0 15623 15587"/>
                  <a:gd name="T129" fmla="*/ T128 w 48"/>
                  <a:gd name="T130" fmla="+- 0 6170 6170"/>
                  <a:gd name="T131" fmla="*/ 6170 h 22"/>
                  <a:gd name="T132" fmla="+- 0 15621 15587"/>
                  <a:gd name="T133" fmla="*/ T132 w 48"/>
                  <a:gd name="T134" fmla="+- 0 6170 6170"/>
                  <a:gd name="T135" fmla="*/ 6170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</a:cxnLst>
                <a:rect l="0" t="0" r="r" b="b"/>
                <a:pathLst>
                  <a:path w="48" h="22">
                    <a:moveTo>
                      <a:pt x="12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7" y="20"/>
                    </a:lnTo>
                    <a:lnTo>
                      <a:pt x="10" y="20"/>
                    </a:lnTo>
                    <a:lnTo>
                      <a:pt x="12" y="20"/>
                    </a:lnTo>
                    <a:lnTo>
                      <a:pt x="15" y="22"/>
                    </a:lnTo>
                    <a:lnTo>
                      <a:pt x="34" y="22"/>
                    </a:lnTo>
                    <a:lnTo>
                      <a:pt x="36" y="20"/>
                    </a:lnTo>
                    <a:lnTo>
                      <a:pt x="39" y="20"/>
                    </a:lnTo>
                    <a:lnTo>
                      <a:pt x="41" y="20"/>
                    </a:lnTo>
                    <a:lnTo>
                      <a:pt x="41" y="17"/>
                    </a:lnTo>
                    <a:lnTo>
                      <a:pt x="43" y="17"/>
                    </a:lnTo>
                    <a:lnTo>
                      <a:pt x="46" y="15"/>
                    </a:lnTo>
                    <a:lnTo>
                      <a:pt x="46" y="12"/>
                    </a:lnTo>
                    <a:lnTo>
                      <a:pt x="48" y="10"/>
                    </a:lnTo>
                    <a:lnTo>
                      <a:pt x="46" y="8"/>
                    </a:lnTo>
                    <a:lnTo>
                      <a:pt x="46" y="5"/>
                    </a:lnTo>
                    <a:lnTo>
                      <a:pt x="43" y="5"/>
                    </a:lnTo>
                    <a:lnTo>
                      <a:pt x="43" y="3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88" name="Group 13171"/>
            <p:cNvGrpSpPr>
              <a:grpSpLocks/>
            </p:cNvGrpSpPr>
            <p:nvPr/>
          </p:nvGrpSpPr>
          <p:grpSpPr bwMode="auto">
            <a:xfrm>
              <a:off x="15597" y="6122"/>
              <a:ext cx="26" cy="48"/>
              <a:chOff x="15597" y="6122"/>
              <a:chExt cx="26" cy="48"/>
            </a:xfrm>
          </p:grpSpPr>
          <p:sp>
            <p:nvSpPr>
              <p:cNvPr id="19467" name="Freeform 13172"/>
              <p:cNvSpPr>
                <a:spLocks/>
              </p:cNvSpPr>
              <p:nvPr/>
            </p:nvSpPr>
            <p:spPr bwMode="auto">
              <a:xfrm>
                <a:off x="15597" y="6122"/>
                <a:ext cx="26" cy="48"/>
              </a:xfrm>
              <a:custGeom>
                <a:avLst/>
                <a:gdLst>
                  <a:gd name="T0" fmla="+- 0 15623 15597"/>
                  <a:gd name="T1" fmla="*/ T0 w 26"/>
                  <a:gd name="T2" fmla="+- 0 6170 6122"/>
                  <a:gd name="T3" fmla="*/ 6170 h 48"/>
                  <a:gd name="T4" fmla="+- 0 15623 15597"/>
                  <a:gd name="T5" fmla="*/ T4 w 26"/>
                  <a:gd name="T6" fmla="+- 0 6170 6122"/>
                  <a:gd name="T7" fmla="*/ 6170 h 48"/>
                  <a:gd name="T8" fmla="+- 0 15623 15597"/>
                  <a:gd name="T9" fmla="*/ T8 w 26"/>
                  <a:gd name="T10" fmla="+- 0 6146 6122"/>
                  <a:gd name="T11" fmla="*/ 6146 h 48"/>
                  <a:gd name="T12" fmla="+- 0 15621 15597"/>
                  <a:gd name="T13" fmla="*/ T12 w 26"/>
                  <a:gd name="T14" fmla="+- 0 6144 6122"/>
                  <a:gd name="T15" fmla="*/ 6144 h 48"/>
                  <a:gd name="T16" fmla="+- 0 15621 15597"/>
                  <a:gd name="T17" fmla="*/ T16 w 26"/>
                  <a:gd name="T18" fmla="+- 0 6142 6122"/>
                  <a:gd name="T19" fmla="*/ 6142 h 48"/>
                  <a:gd name="T20" fmla="+- 0 15618 15597"/>
                  <a:gd name="T21" fmla="*/ T20 w 26"/>
                  <a:gd name="T22" fmla="+- 0 6139 6122"/>
                  <a:gd name="T23" fmla="*/ 6139 h 48"/>
                  <a:gd name="T24" fmla="+- 0 15616 15597"/>
                  <a:gd name="T25" fmla="*/ T24 w 26"/>
                  <a:gd name="T26" fmla="+- 0 6137 6122"/>
                  <a:gd name="T27" fmla="*/ 6137 h 48"/>
                  <a:gd name="T28" fmla="+- 0 15614 15597"/>
                  <a:gd name="T29" fmla="*/ T28 w 26"/>
                  <a:gd name="T30" fmla="+- 0 6137 6122"/>
                  <a:gd name="T31" fmla="*/ 6137 h 48"/>
                  <a:gd name="T32" fmla="+- 0 15614 15597"/>
                  <a:gd name="T33" fmla="*/ T32 w 26"/>
                  <a:gd name="T34" fmla="+- 0 6134 6122"/>
                  <a:gd name="T35" fmla="*/ 6134 h 48"/>
                  <a:gd name="T36" fmla="+- 0 15614 15597"/>
                  <a:gd name="T37" fmla="*/ T36 w 26"/>
                  <a:gd name="T38" fmla="+- 0 6132 6122"/>
                  <a:gd name="T39" fmla="*/ 6132 h 48"/>
                  <a:gd name="T40" fmla="+- 0 15616 15597"/>
                  <a:gd name="T41" fmla="*/ T40 w 26"/>
                  <a:gd name="T42" fmla="+- 0 6132 6122"/>
                  <a:gd name="T43" fmla="*/ 6132 h 48"/>
                  <a:gd name="T44" fmla="+- 0 15616 15597"/>
                  <a:gd name="T45" fmla="*/ T44 w 26"/>
                  <a:gd name="T46" fmla="+- 0 6130 6122"/>
                  <a:gd name="T47" fmla="*/ 6130 h 48"/>
                  <a:gd name="T48" fmla="+- 0 15616 15597"/>
                  <a:gd name="T49" fmla="*/ T48 w 26"/>
                  <a:gd name="T50" fmla="+- 0 6127 6122"/>
                  <a:gd name="T51" fmla="*/ 6127 h 48"/>
                  <a:gd name="T52" fmla="+- 0 15614 15597"/>
                  <a:gd name="T53" fmla="*/ T52 w 26"/>
                  <a:gd name="T54" fmla="+- 0 6127 6122"/>
                  <a:gd name="T55" fmla="*/ 6127 h 48"/>
                  <a:gd name="T56" fmla="+- 0 15614 15597"/>
                  <a:gd name="T57" fmla="*/ T56 w 26"/>
                  <a:gd name="T58" fmla="+- 0 6125 6122"/>
                  <a:gd name="T59" fmla="*/ 6125 h 48"/>
                  <a:gd name="T60" fmla="+- 0 15611 15597"/>
                  <a:gd name="T61" fmla="*/ T60 w 26"/>
                  <a:gd name="T62" fmla="+- 0 6125 6122"/>
                  <a:gd name="T63" fmla="*/ 6125 h 48"/>
                  <a:gd name="T64" fmla="+- 0 15611 15597"/>
                  <a:gd name="T65" fmla="*/ T64 w 26"/>
                  <a:gd name="T66" fmla="+- 0 6122 6122"/>
                  <a:gd name="T67" fmla="*/ 6122 h 48"/>
                  <a:gd name="T68" fmla="+- 0 15609 15597"/>
                  <a:gd name="T69" fmla="*/ T68 w 26"/>
                  <a:gd name="T70" fmla="+- 0 6122 6122"/>
                  <a:gd name="T71" fmla="*/ 6122 h 48"/>
                  <a:gd name="T72" fmla="+- 0 15609 15597"/>
                  <a:gd name="T73" fmla="*/ T72 w 26"/>
                  <a:gd name="T74" fmla="+- 0 6125 6122"/>
                  <a:gd name="T75" fmla="*/ 6125 h 48"/>
                  <a:gd name="T76" fmla="+- 0 15606 15597"/>
                  <a:gd name="T77" fmla="*/ T76 w 26"/>
                  <a:gd name="T78" fmla="+- 0 6125 6122"/>
                  <a:gd name="T79" fmla="*/ 6125 h 48"/>
                  <a:gd name="T80" fmla="+- 0 15606 15597"/>
                  <a:gd name="T81" fmla="*/ T80 w 26"/>
                  <a:gd name="T82" fmla="+- 0 6127 6122"/>
                  <a:gd name="T83" fmla="*/ 6127 h 48"/>
                  <a:gd name="T84" fmla="+- 0 15606 15597"/>
                  <a:gd name="T85" fmla="*/ T84 w 26"/>
                  <a:gd name="T86" fmla="+- 0 6130 6122"/>
                  <a:gd name="T87" fmla="*/ 6130 h 48"/>
                  <a:gd name="T88" fmla="+- 0 15606 15597"/>
                  <a:gd name="T89" fmla="*/ T88 w 26"/>
                  <a:gd name="T90" fmla="+- 0 6132 6122"/>
                  <a:gd name="T91" fmla="*/ 6132 h 48"/>
                  <a:gd name="T92" fmla="+- 0 15606 15597"/>
                  <a:gd name="T93" fmla="*/ T92 w 26"/>
                  <a:gd name="T94" fmla="+- 0 6134 6122"/>
                  <a:gd name="T95" fmla="*/ 6134 h 48"/>
                  <a:gd name="T96" fmla="+- 0 15609 15597"/>
                  <a:gd name="T97" fmla="*/ T96 w 26"/>
                  <a:gd name="T98" fmla="+- 0 6134 6122"/>
                  <a:gd name="T99" fmla="*/ 6134 h 48"/>
                  <a:gd name="T100" fmla="+- 0 15606 15597"/>
                  <a:gd name="T101" fmla="*/ T100 w 26"/>
                  <a:gd name="T102" fmla="+- 0 6137 6122"/>
                  <a:gd name="T103" fmla="*/ 6137 h 48"/>
                  <a:gd name="T104" fmla="+- 0 15604 15597"/>
                  <a:gd name="T105" fmla="*/ T104 w 26"/>
                  <a:gd name="T106" fmla="+- 0 6137 6122"/>
                  <a:gd name="T107" fmla="*/ 6137 h 48"/>
                  <a:gd name="T108" fmla="+- 0 15604 15597"/>
                  <a:gd name="T109" fmla="*/ T108 w 26"/>
                  <a:gd name="T110" fmla="+- 0 6139 6122"/>
                  <a:gd name="T111" fmla="*/ 6139 h 48"/>
                  <a:gd name="T112" fmla="+- 0 15602 15597"/>
                  <a:gd name="T113" fmla="*/ T112 w 26"/>
                  <a:gd name="T114" fmla="+- 0 6142 6122"/>
                  <a:gd name="T115" fmla="*/ 6142 h 48"/>
                  <a:gd name="T116" fmla="+- 0 15599 15597"/>
                  <a:gd name="T117" fmla="*/ T116 w 26"/>
                  <a:gd name="T118" fmla="+- 0 6144 6122"/>
                  <a:gd name="T119" fmla="*/ 6144 h 48"/>
                  <a:gd name="T120" fmla="+- 0 15599 15597"/>
                  <a:gd name="T121" fmla="*/ T120 w 26"/>
                  <a:gd name="T122" fmla="+- 0 6146 6122"/>
                  <a:gd name="T123" fmla="*/ 6146 h 48"/>
                  <a:gd name="T124" fmla="+- 0 15599 15597"/>
                  <a:gd name="T125" fmla="*/ T124 w 26"/>
                  <a:gd name="T126" fmla="+- 0 6149 6122"/>
                  <a:gd name="T127" fmla="*/ 6149 h 48"/>
                  <a:gd name="T128" fmla="+- 0 15599 15597"/>
                  <a:gd name="T129" fmla="*/ T128 w 26"/>
                  <a:gd name="T130" fmla="+- 0 6151 6122"/>
                  <a:gd name="T131" fmla="*/ 6151 h 48"/>
                  <a:gd name="T132" fmla="+- 0 15597 15597"/>
                  <a:gd name="T133" fmla="*/ T132 w 26"/>
                  <a:gd name="T134" fmla="+- 0 6151 6122"/>
                  <a:gd name="T135" fmla="*/ 6151 h 48"/>
                  <a:gd name="T136" fmla="+- 0 15597 15597"/>
                  <a:gd name="T137" fmla="*/ T136 w 26"/>
                  <a:gd name="T138" fmla="+- 0 6163 6122"/>
                  <a:gd name="T139" fmla="*/ 6163 h 48"/>
                  <a:gd name="T140" fmla="+- 0 15599 15597"/>
                  <a:gd name="T141" fmla="*/ T140 w 26"/>
                  <a:gd name="T142" fmla="+- 0 6166 6122"/>
                  <a:gd name="T143" fmla="*/ 6166 h 48"/>
                  <a:gd name="T144" fmla="+- 0 15599 15597"/>
                  <a:gd name="T145" fmla="*/ T144 w 26"/>
                  <a:gd name="T146" fmla="+- 0 6168 6122"/>
                  <a:gd name="T147" fmla="*/ 6168 h 48"/>
                  <a:gd name="T148" fmla="+- 0 15599 15597"/>
                  <a:gd name="T149" fmla="*/ T148 w 26"/>
                  <a:gd name="T150" fmla="+- 0 6170 6122"/>
                  <a:gd name="T151" fmla="*/ 6170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</a:cxnLst>
                <a:rect l="0" t="0" r="r" b="b"/>
                <a:pathLst>
                  <a:path w="26" h="48">
                    <a:moveTo>
                      <a:pt x="26" y="48"/>
                    </a:moveTo>
                    <a:lnTo>
                      <a:pt x="26" y="48"/>
                    </a:lnTo>
                    <a:lnTo>
                      <a:pt x="26" y="24"/>
                    </a:lnTo>
                    <a:lnTo>
                      <a:pt x="24" y="22"/>
                    </a:lnTo>
                    <a:lnTo>
                      <a:pt x="24" y="20"/>
                    </a:lnTo>
                    <a:lnTo>
                      <a:pt x="21" y="17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17" y="5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17"/>
                    </a:lnTo>
                    <a:lnTo>
                      <a:pt x="5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0" y="41"/>
                    </a:lnTo>
                    <a:lnTo>
                      <a:pt x="2" y="44"/>
                    </a:lnTo>
                    <a:lnTo>
                      <a:pt x="2" y="46"/>
                    </a:lnTo>
                    <a:lnTo>
                      <a:pt x="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89" name="Group 13173"/>
            <p:cNvGrpSpPr>
              <a:grpSpLocks/>
            </p:cNvGrpSpPr>
            <p:nvPr/>
          </p:nvGrpSpPr>
          <p:grpSpPr bwMode="auto">
            <a:xfrm>
              <a:off x="15611" y="6192"/>
              <a:ext cx="14" cy="14"/>
              <a:chOff x="15611" y="6192"/>
              <a:chExt cx="14" cy="14"/>
            </a:xfrm>
          </p:grpSpPr>
          <p:sp>
            <p:nvSpPr>
              <p:cNvPr id="19466" name="Freeform 13174"/>
              <p:cNvSpPr>
                <a:spLocks/>
              </p:cNvSpPr>
              <p:nvPr/>
            </p:nvSpPr>
            <p:spPr bwMode="auto">
              <a:xfrm>
                <a:off x="15611" y="6192"/>
                <a:ext cx="14" cy="14"/>
              </a:xfrm>
              <a:custGeom>
                <a:avLst/>
                <a:gdLst>
                  <a:gd name="T0" fmla="+- 0 15611 15611"/>
                  <a:gd name="T1" fmla="*/ T0 w 14"/>
                  <a:gd name="T2" fmla="+- 0 6192 6192"/>
                  <a:gd name="T3" fmla="*/ 6192 h 14"/>
                  <a:gd name="T4" fmla="+- 0 15611 15611"/>
                  <a:gd name="T5" fmla="*/ T4 w 14"/>
                  <a:gd name="T6" fmla="+- 0 6206 6192"/>
                  <a:gd name="T7" fmla="*/ 6206 h 14"/>
                  <a:gd name="T8" fmla="+- 0 15626 15611"/>
                  <a:gd name="T9" fmla="*/ T8 w 14"/>
                  <a:gd name="T10" fmla="+- 0 6206 6192"/>
                  <a:gd name="T11" fmla="*/ 6206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5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90" name="Group 13175"/>
            <p:cNvGrpSpPr>
              <a:grpSpLocks/>
            </p:cNvGrpSpPr>
            <p:nvPr/>
          </p:nvGrpSpPr>
          <p:grpSpPr bwMode="auto">
            <a:xfrm>
              <a:off x="15700" y="6134"/>
              <a:ext cx="48" cy="70"/>
              <a:chOff x="15700" y="6134"/>
              <a:chExt cx="48" cy="70"/>
            </a:xfrm>
          </p:grpSpPr>
          <p:sp>
            <p:nvSpPr>
              <p:cNvPr id="19465" name="Freeform 13176"/>
              <p:cNvSpPr>
                <a:spLocks/>
              </p:cNvSpPr>
              <p:nvPr/>
            </p:nvSpPr>
            <p:spPr bwMode="auto">
              <a:xfrm>
                <a:off x="15700" y="6134"/>
                <a:ext cx="48" cy="70"/>
              </a:xfrm>
              <a:custGeom>
                <a:avLst/>
                <a:gdLst>
                  <a:gd name="T0" fmla="+- 0 15710 15700"/>
                  <a:gd name="T1" fmla="*/ T0 w 48"/>
                  <a:gd name="T2" fmla="+- 0 6182 6134"/>
                  <a:gd name="T3" fmla="*/ 6182 h 70"/>
                  <a:gd name="T4" fmla="+- 0 15705 15700"/>
                  <a:gd name="T5" fmla="*/ T4 w 48"/>
                  <a:gd name="T6" fmla="+- 0 6185 6134"/>
                  <a:gd name="T7" fmla="*/ 6185 h 70"/>
                  <a:gd name="T8" fmla="+- 0 15702 15700"/>
                  <a:gd name="T9" fmla="*/ T8 w 48"/>
                  <a:gd name="T10" fmla="+- 0 6187 6134"/>
                  <a:gd name="T11" fmla="*/ 6187 h 70"/>
                  <a:gd name="T12" fmla="+- 0 15700 15700"/>
                  <a:gd name="T13" fmla="*/ T12 w 48"/>
                  <a:gd name="T14" fmla="+- 0 6190 6134"/>
                  <a:gd name="T15" fmla="*/ 6190 h 70"/>
                  <a:gd name="T16" fmla="+- 0 15700 15700"/>
                  <a:gd name="T17" fmla="*/ T16 w 48"/>
                  <a:gd name="T18" fmla="+- 0 6194 6134"/>
                  <a:gd name="T19" fmla="*/ 6194 h 70"/>
                  <a:gd name="T20" fmla="+- 0 15702 15700"/>
                  <a:gd name="T21" fmla="*/ T20 w 48"/>
                  <a:gd name="T22" fmla="+- 0 6197 6134"/>
                  <a:gd name="T23" fmla="*/ 6197 h 70"/>
                  <a:gd name="T24" fmla="+- 0 15705 15700"/>
                  <a:gd name="T25" fmla="*/ T24 w 48"/>
                  <a:gd name="T26" fmla="+- 0 6199 6134"/>
                  <a:gd name="T27" fmla="*/ 6199 h 70"/>
                  <a:gd name="T28" fmla="+- 0 15710 15700"/>
                  <a:gd name="T29" fmla="*/ T28 w 48"/>
                  <a:gd name="T30" fmla="+- 0 6202 6134"/>
                  <a:gd name="T31" fmla="*/ 6202 h 70"/>
                  <a:gd name="T32" fmla="+- 0 15714 15700"/>
                  <a:gd name="T33" fmla="*/ T32 w 48"/>
                  <a:gd name="T34" fmla="+- 0 6204 6134"/>
                  <a:gd name="T35" fmla="*/ 6204 h 70"/>
                  <a:gd name="T36" fmla="+- 0 15736 15700"/>
                  <a:gd name="T37" fmla="*/ T36 w 48"/>
                  <a:gd name="T38" fmla="+- 0 6202 6134"/>
                  <a:gd name="T39" fmla="*/ 6202 h 70"/>
                  <a:gd name="T40" fmla="+- 0 15741 15700"/>
                  <a:gd name="T41" fmla="*/ T40 w 48"/>
                  <a:gd name="T42" fmla="+- 0 6202 6134"/>
                  <a:gd name="T43" fmla="*/ 6202 h 70"/>
                  <a:gd name="T44" fmla="+- 0 15743 15700"/>
                  <a:gd name="T45" fmla="*/ T44 w 48"/>
                  <a:gd name="T46" fmla="+- 0 6199 6134"/>
                  <a:gd name="T47" fmla="*/ 6199 h 70"/>
                  <a:gd name="T48" fmla="+- 0 15746 15700"/>
                  <a:gd name="T49" fmla="*/ T48 w 48"/>
                  <a:gd name="T50" fmla="+- 0 6194 6134"/>
                  <a:gd name="T51" fmla="*/ 6194 h 70"/>
                  <a:gd name="T52" fmla="+- 0 15746 15700"/>
                  <a:gd name="T53" fmla="*/ T52 w 48"/>
                  <a:gd name="T54" fmla="+- 0 6192 6134"/>
                  <a:gd name="T55" fmla="*/ 6192 h 70"/>
                  <a:gd name="T56" fmla="+- 0 15746 15700"/>
                  <a:gd name="T57" fmla="*/ T56 w 48"/>
                  <a:gd name="T58" fmla="+- 0 6187 6134"/>
                  <a:gd name="T59" fmla="*/ 6187 h 70"/>
                  <a:gd name="T60" fmla="+- 0 15743 15700"/>
                  <a:gd name="T61" fmla="*/ T60 w 48"/>
                  <a:gd name="T62" fmla="+- 0 6185 6134"/>
                  <a:gd name="T63" fmla="*/ 6185 h 70"/>
                  <a:gd name="T64" fmla="+- 0 15738 15700"/>
                  <a:gd name="T65" fmla="*/ T64 w 48"/>
                  <a:gd name="T66" fmla="+- 0 6182 6134"/>
                  <a:gd name="T67" fmla="*/ 6182 h 70"/>
                  <a:gd name="T68" fmla="+- 0 15734 15700"/>
                  <a:gd name="T69" fmla="*/ T68 w 48"/>
                  <a:gd name="T70" fmla="+- 0 6182 6134"/>
                  <a:gd name="T71" fmla="*/ 6182 h 70"/>
                  <a:gd name="T72" fmla="+- 0 15736 15700"/>
                  <a:gd name="T73" fmla="*/ T72 w 48"/>
                  <a:gd name="T74" fmla="+- 0 6178 6134"/>
                  <a:gd name="T75" fmla="*/ 6178 h 70"/>
                  <a:gd name="T76" fmla="+- 0 15736 15700"/>
                  <a:gd name="T77" fmla="*/ T76 w 48"/>
                  <a:gd name="T78" fmla="+- 0 6158 6134"/>
                  <a:gd name="T79" fmla="*/ 6158 h 70"/>
                  <a:gd name="T80" fmla="+- 0 15734 15700"/>
                  <a:gd name="T81" fmla="*/ T80 w 48"/>
                  <a:gd name="T82" fmla="+- 0 6154 6134"/>
                  <a:gd name="T83" fmla="*/ 6154 h 70"/>
                  <a:gd name="T84" fmla="+- 0 15729 15700"/>
                  <a:gd name="T85" fmla="*/ T84 w 48"/>
                  <a:gd name="T86" fmla="+- 0 6149 6134"/>
                  <a:gd name="T87" fmla="*/ 6149 h 70"/>
                  <a:gd name="T88" fmla="+- 0 15726 15700"/>
                  <a:gd name="T89" fmla="*/ T88 w 48"/>
                  <a:gd name="T90" fmla="+- 0 6146 6134"/>
                  <a:gd name="T91" fmla="*/ 6146 h 70"/>
                  <a:gd name="T92" fmla="+- 0 15729 15700"/>
                  <a:gd name="T93" fmla="*/ T92 w 48"/>
                  <a:gd name="T94" fmla="+- 0 6144 6134"/>
                  <a:gd name="T95" fmla="*/ 6144 h 70"/>
                  <a:gd name="T96" fmla="+- 0 15729 15700"/>
                  <a:gd name="T97" fmla="*/ T96 w 48"/>
                  <a:gd name="T98" fmla="+- 0 6139 6134"/>
                  <a:gd name="T99" fmla="*/ 6139 h 70"/>
                  <a:gd name="T100" fmla="+- 0 15726 15700"/>
                  <a:gd name="T101" fmla="*/ T100 w 48"/>
                  <a:gd name="T102" fmla="+- 0 6137 6134"/>
                  <a:gd name="T103" fmla="*/ 6137 h 70"/>
                  <a:gd name="T104" fmla="+- 0 15724 15700"/>
                  <a:gd name="T105" fmla="*/ T104 w 48"/>
                  <a:gd name="T106" fmla="+- 0 6134 6134"/>
                  <a:gd name="T107" fmla="*/ 6134 h 70"/>
                  <a:gd name="T108" fmla="+- 0 15722 15700"/>
                  <a:gd name="T109" fmla="*/ T108 w 48"/>
                  <a:gd name="T110" fmla="+- 0 6137 6134"/>
                  <a:gd name="T111" fmla="*/ 6137 h 70"/>
                  <a:gd name="T112" fmla="+- 0 15719 15700"/>
                  <a:gd name="T113" fmla="*/ T112 w 48"/>
                  <a:gd name="T114" fmla="+- 0 6139 6134"/>
                  <a:gd name="T115" fmla="*/ 6139 h 70"/>
                  <a:gd name="T116" fmla="+- 0 15719 15700"/>
                  <a:gd name="T117" fmla="*/ T116 w 48"/>
                  <a:gd name="T118" fmla="+- 0 6144 6134"/>
                  <a:gd name="T119" fmla="*/ 6144 h 70"/>
                  <a:gd name="T120" fmla="+- 0 15722 15700"/>
                  <a:gd name="T121" fmla="*/ T120 w 48"/>
                  <a:gd name="T122" fmla="+- 0 6146 6134"/>
                  <a:gd name="T123" fmla="*/ 6146 h 70"/>
                  <a:gd name="T124" fmla="+- 0 15717 15700"/>
                  <a:gd name="T125" fmla="*/ T124 w 48"/>
                  <a:gd name="T126" fmla="+- 0 6149 6134"/>
                  <a:gd name="T127" fmla="*/ 6149 h 70"/>
                  <a:gd name="T128" fmla="+- 0 15714 15700"/>
                  <a:gd name="T129" fmla="*/ T128 w 48"/>
                  <a:gd name="T130" fmla="+- 0 6151 6134"/>
                  <a:gd name="T131" fmla="*/ 6151 h 70"/>
                  <a:gd name="T132" fmla="+- 0 15712 15700"/>
                  <a:gd name="T133" fmla="*/ T132 w 48"/>
                  <a:gd name="T134" fmla="+- 0 6156 6134"/>
                  <a:gd name="T135" fmla="*/ 6156 h 70"/>
                  <a:gd name="T136" fmla="+- 0 15712 15700"/>
                  <a:gd name="T137" fmla="*/ T136 w 48"/>
                  <a:gd name="T138" fmla="+- 0 6161 6134"/>
                  <a:gd name="T139" fmla="*/ 6161 h 70"/>
                  <a:gd name="T140" fmla="+- 0 15710 15700"/>
                  <a:gd name="T141" fmla="*/ T140 w 48"/>
                  <a:gd name="T142" fmla="+- 0 6175 6134"/>
                  <a:gd name="T143" fmla="*/ 6175 h 70"/>
                  <a:gd name="T144" fmla="+- 0 15712 15700"/>
                  <a:gd name="T145" fmla="*/ T144 w 48"/>
                  <a:gd name="T146" fmla="+- 0 6180 6134"/>
                  <a:gd name="T147" fmla="*/ 6180 h 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</a:cxnLst>
                <a:rect l="0" t="0" r="r" b="b"/>
                <a:pathLst>
                  <a:path w="48" h="70">
                    <a:moveTo>
                      <a:pt x="12" y="48"/>
                    </a:moveTo>
                    <a:lnTo>
                      <a:pt x="10" y="48"/>
                    </a:lnTo>
                    <a:lnTo>
                      <a:pt x="7" y="48"/>
                    </a:lnTo>
                    <a:lnTo>
                      <a:pt x="5" y="51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0" y="53"/>
                    </a:lnTo>
                    <a:lnTo>
                      <a:pt x="0" y="56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2" y="63"/>
                    </a:lnTo>
                    <a:lnTo>
                      <a:pt x="2" y="65"/>
                    </a:lnTo>
                    <a:lnTo>
                      <a:pt x="5" y="65"/>
                    </a:lnTo>
                    <a:lnTo>
                      <a:pt x="7" y="68"/>
                    </a:lnTo>
                    <a:lnTo>
                      <a:pt x="10" y="68"/>
                    </a:lnTo>
                    <a:lnTo>
                      <a:pt x="12" y="68"/>
                    </a:lnTo>
                    <a:lnTo>
                      <a:pt x="14" y="70"/>
                    </a:lnTo>
                    <a:lnTo>
                      <a:pt x="34" y="70"/>
                    </a:lnTo>
                    <a:lnTo>
                      <a:pt x="36" y="68"/>
                    </a:lnTo>
                    <a:lnTo>
                      <a:pt x="38" y="68"/>
                    </a:lnTo>
                    <a:lnTo>
                      <a:pt x="41" y="68"/>
                    </a:lnTo>
                    <a:lnTo>
                      <a:pt x="41" y="65"/>
                    </a:lnTo>
                    <a:lnTo>
                      <a:pt x="43" y="65"/>
                    </a:lnTo>
                    <a:lnTo>
                      <a:pt x="46" y="63"/>
                    </a:lnTo>
                    <a:lnTo>
                      <a:pt x="46" y="60"/>
                    </a:lnTo>
                    <a:lnTo>
                      <a:pt x="48" y="58"/>
                    </a:lnTo>
                    <a:lnTo>
                      <a:pt x="46" y="58"/>
                    </a:lnTo>
                    <a:lnTo>
                      <a:pt x="46" y="56"/>
                    </a:lnTo>
                    <a:lnTo>
                      <a:pt x="46" y="53"/>
                    </a:lnTo>
                    <a:lnTo>
                      <a:pt x="43" y="53"/>
                    </a:lnTo>
                    <a:lnTo>
                      <a:pt x="43" y="51"/>
                    </a:lnTo>
                    <a:lnTo>
                      <a:pt x="41" y="51"/>
                    </a:lnTo>
                    <a:lnTo>
                      <a:pt x="38" y="48"/>
                    </a:lnTo>
                    <a:lnTo>
                      <a:pt x="36" y="48"/>
                    </a:lnTo>
                    <a:lnTo>
                      <a:pt x="34" y="48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6" y="41"/>
                    </a:lnTo>
                    <a:lnTo>
                      <a:pt x="36" y="24"/>
                    </a:lnTo>
                    <a:lnTo>
                      <a:pt x="34" y="22"/>
                    </a:lnTo>
                    <a:lnTo>
                      <a:pt x="34" y="20"/>
                    </a:lnTo>
                    <a:lnTo>
                      <a:pt x="31" y="17"/>
                    </a:lnTo>
                    <a:lnTo>
                      <a:pt x="29" y="15"/>
                    </a:lnTo>
                    <a:lnTo>
                      <a:pt x="26" y="15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9" y="10"/>
                    </a:lnTo>
                    <a:lnTo>
                      <a:pt x="29" y="8"/>
                    </a:lnTo>
                    <a:lnTo>
                      <a:pt x="29" y="5"/>
                    </a:lnTo>
                    <a:lnTo>
                      <a:pt x="26" y="5"/>
                    </a:lnTo>
                    <a:lnTo>
                      <a:pt x="26" y="3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19" y="15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4" y="17"/>
                    </a:lnTo>
                    <a:lnTo>
                      <a:pt x="14" y="20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0" y="29"/>
                    </a:lnTo>
                    <a:lnTo>
                      <a:pt x="10" y="41"/>
                    </a:lnTo>
                    <a:lnTo>
                      <a:pt x="12" y="44"/>
                    </a:lnTo>
                    <a:lnTo>
                      <a:pt x="12" y="46"/>
                    </a:lnTo>
                    <a:lnTo>
                      <a:pt x="12" y="48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91" name="Group 13177"/>
            <p:cNvGrpSpPr>
              <a:grpSpLocks/>
            </p:cNvGrpSpPr>
            <p:nvPr/>
          </p:nvGrpSpPr>
          <p:grpSpPr bwMode="auto">
            <a:xfrm>
              <a:off x="15724" y="6204"/>
              <a:ext cx="14" cy="14"/>
              <a:chOff x="15724" y="6204"/>
              <a:chExt cx="14" cy="14"/>
            </a:xfrm>
          </p:grpSpPr>
          <p:sp>
            <p:nvSpPr>
              <p:cNvPr id="19464" name="Freeform 13178"/>
              <p:cNvSpPr>
                <a:spLocks/>
              </p:cNvSpPr>
              <p:nvPr/>
            </p:nvSpPr>
            <p:spPr bwMode="auto">
              <a:xfrm>
                <a:off x="15724" y="6204"/>
                <a:ext cx="14" cy="14"/>
              </a:xfrm>
              <a:custGeom>
                <a:avLst/>
                <a:gdLst>
                  <a:gd name="T0" fmla="+- 0 15724 15724"/>
                  <a:gd name="T1" fmla="*/ T0 w 14"/>
                  <a:gd name="T2" fmla="+- 0 6204 6204"/>
                  <a:gd name="T3" fmla="*/ 6204 h 14"/>
                  <a:gd name="T4" fmla="+- 0 15724 15724"/>
                  <a:gd name="T5" fmla="*/ T4 w 14"/>
                  <a:gd name="T6" fmla="+- 0 6218 6204"/>
                  <a:gd name="T7" fmla="*/ 6218 h 14"/>
                  <a:gd name="T8" fmla="+- 0 15738 15724"/>
                  <a:gd name="T9" fmla="*/ T8 w 14"/>
                  <a:gd name="T10" fmla="+- 0 6218 6204"/>
                  <a:gd name="T11" fmla="*/ 6218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4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92" name="Group 13179"/>
            <p:cNvGrpSpPr>
              <a:grpSpLocks/>
            </p:cNvGrpSpPr>
            <p:nvPr/>
          </p:nvGrpSpPr>
          <p:grpSpPr bwMode="auto">
            <a:xfrm>
              <a:off x="15849" y="6312"/>
              <a:ext cx="48" cy="24"/>
              <a:chOff x="15849" y="6312"/>
              <a:chExt cx="48" cy="24"/>
            </a:xfrm>
          </p:grpSpPr>
          <p:sp>
            <p:nvSpPr>
              <p:cNvPr id="19463" name="Freeform 13180"/>
              <p:cNvSpPr>
                <a:spLocks/>
              </p:cNvSpPr>
              <p:nvPr/>
            </p:nvSpPr>
            <p:spPr bwMode="auto">
              <a:xfrm>
                <a:off x="15849" y="6312"/>
                <a:ext cx="48" cy="24"/>
              </a:xfrm>
              <a:custGeom>
                <a:avLst/>
                <a:gdLst>
                  <a:gd name="T0" fmla="+- 0 15861 15849"/>
                  <a:gd name="T1" fmla="*/ T0 w 48"/>
                  <a:gd name="T2" fmla="+- 0 6312 6312"/>
                  <a:gd name="T3" fmla="*/ 6312 h 24"/>
                  <a:gd name="T4" fmla="+- 0 15861 15849"/>
                  <a:gd name="T5" fmla="*/ T4 w 48"/>
                  <a:gd name="T6" fmla="+- 0 6314 6312"/>
                  <a:gd name="T7" fmla="*/ 6314 h 24"/>
                  <a:gd name="T8" fmla="+- 0 15858 15849"/>
                  <a:gd name="T9" fmla="*/ T8 w 48"/>
                  <a:gd name="T10" fmla="+- 0 6314 6312"/>
                  <a:gd name="T11" fmla="*/ 6314 h 24"/>
                  <a:gd name="T12" fmla="+- 0 15856 15849"/>
                  <a:gd name="T13" fmla="*/ T12 w 48"/>
                  <a:gd name="T14" fmla="+- 0 6314 6312"/>
                  <a:gd name="T15" fmla="*/ 6314 h 24"/>
                  <a:gd name="T16" fmla="+- 0 15854 15849"/>
                  <a:gd name="T17" fmla="*/ T16 w 48"/>
                  <a:gd name="T18" fmla="+- 0 6317 6312"/>
                  <a:gd name="T19" fmla="*/ 6317 h 24"/>
                  <a:gd name="T20" fmla="+- 0 15851 15849"/>
                  <a:gd name="T21" fmla="*/ T20 w 48"/>
                  <a:gd name="T22" fmla="+- 0 6319 6312"/>
                  <a:gd name="T23" fmla="*/ 6319 h 24"/>
                  <a:gd name="T24" fmla="+- 0 15849 15849"/>
                  <a:gd name="T25" fmla="*/ T24 w 48"/>
                  <a:gd name="T26" fmla="+- 0 6322 6312"/>
                  <a:gd name="T27" fmla="*/ 6322 h 24"/>
                  <a:gd name="T28" fmla="+- 0 15849 15849"/>
                  <a:gd name="T29" fmla="*/ T28 w 48"/>
                  <a:gd name="T30" fmla="+- 0 6324 6312"/>
                  <a:gd name="T31" fmla="*/ 6324 h 24"/>
                  <a:gd name="T32" fmla="+- 0 15849 15849"/>
                  <a:gd name="T33" fmla="*/ T32 w 48"/>
                  <a:gd name="T34" fmla="+- 0 6326 6312"/>
                  <a:gd name="T35" fmla="*/ 6326 h 24"/>
                  <a:gd name="T36" fmla="+- 0 15851 15849"/>
                  <a:gd name="T37" fmla="*/ T36 w 48"/>
                  <a:gd name="T38" fmla="+- 0 6329 6312"/>
                  <a:gd name="T39" fmla="*/ 6329 h 24"/>
                  <a:gd name="T40" fmla="+- 0 15854 15849"/>
                  <a:gd name="T41" fmla="*/ T40 w 48"/>
                  <a:gd name="T42" fmla="+- 0 6331 6312"/>
                  <a:gd name="T43" fmla="*/ 6331 h 24"/>
                  <a:gd name="T44" fmla="+- 0 15856 15849"/>
                  <a:gd name="T45" fmla="*/ T44 w 48"/>
                  <a:gd name="T46" fmla="+- 0 6331 6312"/>
                  <a:gd name="T47" fmla="*/ 6331 h 24"/>
                  <a:gd name="T48" fmla="+- 0 15858 15849"/>
                  <a:gd name="T49" fmla="*/ T48 w 48"/>
                  <a:gd name="T50" fmla="+- 0 6334 6312"/>
                  <a:gd name="T51" fmla="*/ 6334 h 24"/>
                  <a:gd name="T52" fmla="+- 0 15861 15849"/>
                  <a:gd name="T53" fmla="*/ T52 w 48"/>
                  <a:gd name="T54" fmla="+- 0 6334 6312"/>
                  <a:gd name="T55" fmla="*/ 6334 h 24"/>
                  <a:gd name="T56" fmla="+- 0 15863 15849"/>
                  <a:gd name="T57" fmla="*/ T56 w 48"/>
                  <a:gd name="T58" fmla="+- 0 6334 6312"/>
                  <a:gd name="T59" fmla="*/ 6334 h 24"/>
                  <a:gd name="T60" fmla="+- 0 15866 15849"/>
                  <a:gd name="T61" fmla="*/ T60 w 48"/>
                  <a:gd name="T62" fmla="+- 0 6336 6312"/>
                  <a:gd name="T63" fmla="*/ 6336 h 24"/>
                  <a:gd name="T64" fmla="+- 0 15868 15849"/>
                  <a:gd name="T65" fmla="*/ T64 w 48"/>
                  <a:gd name="T66" fmla="+- 0 6336 6312"/>
                  <a:gd name="T67" fmla="*/ 6336 h 24"/>
                  <a:gd name="T68" fmla="+- 0 15880 15849"/>
                  <a:gd name="T69" fmla="*/ T68 w 48"/>
                  <a:gd name="T70" fmla="+- 0 6336 6312"/>
                  <a:gd name="T71" fmla="*/ 6336 h 24"/>
                  <a:gd name="T72" fmla="+- 0 15882 15849"/>
                  <a:gd name="T73" fmla="*/ T72 w 48"/>
                  <a:gd name="T74" fmla="+- 0 6334 6312"/>
                  <a:gd name="T75" fmla="*/ 6334 h 24"/>
                  <a:gd name="T76" fmla="+- 0 15885 15849"/>
                  <a:gd name="T77" fmla="*/ T76 w 48"/>
                  <a:gd name="T78" fmla="+- 0 6334 6312"/>
                  <a:gd name="T79" fmla="*/ 6334 h 24"/>
                  <a:gd name="T80" fmla="+- 0 15887 15849"/>
                  <a:gd name="T81" fmla="*/ T80 w 48"/>
                  <a:gd name="T82" fmla="+- 0 6334 6312"/>
                  <a:gd name="T83" fmla="*/ 6334 h 24"/>
                  <a:gd name="T84" fmla="+- 0 15890 15849"/>
                  <a:gd name="T85" fmla="*/ T84 w 48"/>
                  <a:gd name="T86" fmla="+- 0 6331 6312"/>
                  <a:gd name="T87" fmla="*/ 6331 h 24"/>
                  <a:gd name="T88" fmla="+- 0 15892 15849"/>
                  <a:gd name="T89" fmla="*/ T88 w 48"/>
                  <a:gd name="T90" fmla="+- 0 6331 6312"/>
                  <a:gd name="T91" fmla="*/ 6331 h 24"/>
                  <a:gd name="T92" fmla="+- 0 15892 15849"/>
                  <a:gd name="T93" fmla="*/ T92 w 48"/>
                  <a:gd name="T94" fmla="+- 0 6329 6312"/>
                  <a:gd name="T95" fmla="*/ 6329 h 24"/>
                  <a:gd name="T96" fmla="+- 0 15894 15849"/>
                  <a:gd name="T97" fmla="*/ T96 w 48"/>
                  <a:gd name="T98" fmla="+- 0 6329 6312"/>
                  <a:gd name="T99" fmla="*/ 6329 h 24"/>
                  <a:gd name="T100" fmla="+- 0 15894 15849"/>
                  <a:gd name="T101" fmla="*/ T100 w 48"/>
                  <a:gd name="T102" fmla="+- 0 6326 6312"/>
                  <a:gd name="T103" fmla="*/ 6326 h 24"/>
                  <a:gd name="T104" fmla="+- 0 15897 15849"/>
                  <a:gd name="T105" fmla="*/ T104 w 48"/>
                  <a:gd name="T106" fmla="+- 0 6326 6312"/>
                  <a:gd name="T107" fmla="*/ 6326 h 24"/>
                  <a:gd name="T108" fmla="+- 0 15897 15849"/>
                  <a:gd name="T109" fmla="*/ T108 w 48"/>
                  <a:gd name="T110" fmla="+- 0 6324 6312"/>
                  <a:gd name="T111" fmla="*/ 6324 h 24"/>
                  <a:gd name="T112" fmla="+- 0 15897 15849"/>
                  <a:gd name="T113" fmla="*/ T112 w 48"/>
                  <a:gd name="T114" fmla="+- 0 6322 6312"/>
                  <a:gd name="T115" fmla="*/ 6322 h 24"/>
                  <a:gd name="T116" fmla="+- 0 15894 15849"/>
                  <a:gd name="T117" fmla="*/ T116 w 48"/>
                  <a:gd name="T118" fmla="+- 0 6322 6312"/>
                  <a:gd name="T119" fmla="*/ 6322 h 24"/>
                  <a:gd name="T120" fmla="+- 0 15894 15849"/>
                  <a:gd name="T121" fmla="*/ T120 w 48"/>
                  <a:gd name="T122" fmla="+- 0 6319 6312"/>
                  <a:gd name="T123" fmla="*/ 6319 h 24"/>
                  <a:gd name="T124" fmla="+- 0 15892 15849"/>
                  <a:gd name="T125" fmla="*/ T124 w 48"/>
                  <a:gd name="T126" fmla="+- 0 6317 6312"/>
                  <a:gd name="T127" fmla="*/ 6317 h 24"/>
                  <a:gd name="T128" fmla="+- 0 15890 15849"/>
                  <a:gd name="T129" fmla="*/ T128 w 48"/>
                  <a:gd name="T130" fmla="+- 0 6314 6312"/>
                  <a:gd name="T131" fmla="*/ 6314 h 24"/>
                  <a:gd name="T132" fmla="+- 0 15887 15849"/>
                  <a:gd name="T133" fmla="*/ T132 w 48"/>
                  <a:gd name="T134" fmla="+- 0 6314 6312"/>
                  <a:gd name="T135" fmla="*/ 6314 h 24"/>
                  <a:gd name="T136" fmla="+- 0 15885 15849"/>
                  <a:gd name="T137" fmla="*/ T136 w 48"/>
                  <a:gd name="T138" fmla="+- 0 6314 6312"/>
                  <a:gd name="T139" fmla="*/ 6314 h 24"/>
                  <a:gd name="T140" fmla="+- 0 15882 15849"/>
                  <a:gd name="T141" fmla="*/ T140 w 48"/>
                  <a:gd name="T142" fmla="+- 0 6312 6312"/>
                  <a:gd name="T143" fmla="*/ 6312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24">
                    <a:moveTo>
                      <a:pt x="12" y="0"/>
                    </a:moveTo>
                    <a:lnTo>
                      <a:pt x="12" y="2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7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9" y="22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7" y="24"/>
                    </a:lnTo>
                    <a:lnTo>
                      <a:pt x="19" y="24"/>
                    </a:lnTo>
                    <a:lnTo>
                      <a:pt x="31" y="24"/>
                    </a:lnTo>
                    <a:lnTo>
                      <a:pt x="33" y="22"/>
                    </a:lnTo>
                    <a:lnTo>
                      <a:pt x="36" y="22"/>
                    </a:lnTo>
                    <a:lnTo>
                      <a:pt x="38" y="22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3" y="17"/>
                    </a:lnTo>
                    <a:lnTo>
                      <a:pt x="45" y="17"/>
                    </a:lnTo>
                    <a:lnTo>
                      <a:pt x="45" y="14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5" y="10"/>
                    </a:lnTo>
                    <a:lnTo>
                      <a:pt x="45" y="7"/>
                    </a:lnTo>
                    <a:lnTo>
                      <a:pt x="43" y="5"/>
                    </a:lnTo>
                    <a:lnTo>
                      <a:pt x="41" y="2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3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93" name="Group 13181"/>
            <p:cNvGrpSpPr>
              <a:grpSpLocks/>
            </p:cNvGrpSpPr>
            <p:nvPr/>
          </p:nvGrpSpPr>
          <p:grpSpPr bwMode="auto">
            <a:xfrm>
              <a:off x="15858" y="6266"/>
              <a:ext cx="29" cy="48"/>
              <a:chOff x="15858" y="6266"/>
              <a:chExt cx="29" cy="48"/>
            </a:xfrm>
          </p:grpSpPr>
          <p:sp>
            <p:nvSpPr>
              <p:cNvPr id="19462" name="Freeform 13182"/>
              <p:cNvSpPr>
                <a:spLocks/>
              </p:cNvSpPr>
              <p:nvPr/>
            </p:nvSpPr>
            <p:spPr bwMode="auto">
              <a:xfrm>
                <a:off x="15858" y="6266"/>
                <a:ext cx="29" cy="48"/>
              </a:xfrm>
              <a:custGeom>
                <a:avLst/>
                <a:gdLst>
                  <a:gd name="T0" fmla="+- 0 15885 15858"/>
                  <a:gd name="T1" fmla="*/ T0 w 29"/>
                  <a:gd name="T2" fmla="+- 0 6314 6266"/>
                  <a:gd name="T3" fmla="*/ 6314 h 48"/>
                  <a:gd name="T4" fmla="+- 0 15885 15858"/>
                  <a:gd name="T5" fmla="*/ T4 w 29"/>
                  <a:gd name="T6" fmla="+- 0 6312 6266"/>
                  <a:gd name="T7" fmla="*/ 6312 h 48"/>
                  <a:gd name="T8" fmla="+- 0 15885 15858"/>
                  <a:gd name="T9" fmla="*/ T8 w 29"/>
                  <a:gd name="T10" fmla="+- 0 6310 6266"/>
                  <a:gd name="T11" fmla="*/ 6310 h 48"/>
                  <a:gd name="T12" fmla="+- 0 15885 15858"/>
                  <a:gd name="T13" fmla="*/ T12 w 29"/>
                  <a:gd name="T14" fmla="+- 0 6307 6266"/>
                  <a:gd name="T15" fmla="*/ 6307 h 48"/>
                  <a:gd name="T16" fmla="+- 0 15887 15858"/>
                  <a:gd name="T17" fmla="*/ T16 w 29"/>
                  <a:gd name="T18" fmla="+- 0 6305 6266"/>
                  <a:gd name="T19" fmla="*/ 6305 h 48"/>
                  <a:gd name="T20" fmla="+- 0 15887 15858"/>
                  <a:gd name="T21" fmla="*/ T20 w 29"/>
                  <a:gd name="T22" fmla="+- 0 6302 6266"/>
                  <a:gd name="T23" fmla="*/ 6302 h 48"/>
                  <a:gd name="T24" fmla="+- 0 15887 15858"/>
                  <a:gd name="T25" fmla="*/ T24 w 29"/>
                  <a:gd name="T26" fmla="+- 0 6300 6266"/>
                  <a:gd name="T27" fmla="*/ 6300 h 48"/>
                  <a:gd name="T28" fmla="+- 0 15887 15858"/>
                  <a:gd name="T29" fmla="*/ T28 w 29"/>
                  <a:gd name="T30" fmla="+- 0 6298 6266"/>
                  <a:gd name="T31" fmla="*/ 6298 h 48"/>
                  <a:gd name="T32" fmla="+- 0 15885 15858"/>
                  <a:gd name="T33" fmla="*/ T32 w 29"/>
                  <a:gd name="T34" fmla="+- 0 6298 6266"/>
                  <a:gd name="T35" fmla="*/ 6298 h 48"/>
                  <a:gd name="T36" fmla="+- 0 15885 15858"/>
                  <a:gd name="T37" fmla="*/ T36 w 29"/>
                  <a:gd name="T38" fmla="+- 0 6295 6266"/>
                  <a:gd name="T39" fmla="*/ 6295 h 48"/>
                  <a:gd name="T40" fmla="+- 0 15885 15858"/>
                  <a:gd name="T41" fmla="*/ T40 w 29"/>
                  <a:gd name="T42" fmla="+- 0 6293 6266"/>
                  <a:gd name="T43" fmla="*/ 6293 h 48"/>
                  <a:gd name="T44" fmla="+- 0 15885 15858"/>
                  <a:gd name="T45" fmla="*/ T44 w 29"/>
                  <a:gd name="T46" fmla="+- 0 6290 6266"/>
                  <a:gd name="T47" fmla="*/ 6290 h 48"/>
                  <a:gd name="T48" fmla="+- 0 15885 15858"/>
                  <a:gd name="T49" fmla="*/ T48 w 29"/>
                  <a:gd name="T50" fmla="+- 0 6288 6266"/>
                  <a:gd name="T51" fmla="*/ 6288 h 48"/>
                  <a:gd name="T52" fmla="+- 0 15882 15858"/>
                  <a:gd name="T53" fmla="*/ T52 w 29"/>
                  <a:gd name="T54" fmla="+- 0 6286 6266"/>
                  <a:gd name="T55" fmla="*/ 6286 h 48"/>
                  <a:gd name="T56" fmla="+- 0 15882 15858"/>
                  <a:gd name="T57" fmla="*/ T56 w 29"/>
                  <a:gd name="T58" fmla="+- 0 6283 6266"/>
                  <a:gd name="T59" fmla="*/ 6283 h 48"/>
                  <a:gd name="T60" fmla="+- 0 15880 15858"/>
                  <a:gd name="T61" fmla="*/ T60 w 29"/>
                  <a:gd name="T62" fmla="+- 0 6283 6266"/>
                  <a:gd name="T63" fmla="*/ 6283 h 48"/>
                  <a:gd name="T64" fmla="+- 0 15880 15858"/>
                  <a:gd name="T65" fmla="*/ T64 w 29"/>
                  <a:gd name="T66" fmla="+- 0 6281 6266"/>
                  <a:gd name="T67" fmla="*/ 6281 h 48"/>
                  <a:gd name="T68" fmla="+- 0 15878 15858"/>
                  <a:gd name="T69" fmla="*/ T68 w 29"/>
                  <a:gd name="T70" fmla="+- 0 6281 6266"/>
                  <a:gd name="T71" fmla="*/ 6281 h 48"/>
                  <a:gd name="T72" fmla="+- 0 15878 15858"/>
                  <a:gd name="T73" fmla="*/ T72 w 29"/>
                  <a:gd name="T74" fmla="+- 0 6278 6266"/>
                  <a:gd name="T75" fmla="*/ 6278 h 48"/>
                  <a:gd name="T76" fmla="+- 0 15875 15858"/>
                  <a:gd name="T77" fmla="*/ T76 w 29"/>
                  <a:gd name="T78" fmla="+- 0 6278 6266"/>
                  <a:gd name="T79" fmla="*/ 6278 h 48"/>
                  <a:gd name="T80" fmla="+- 0 15878 15858"/>
                  <a:gd name="T81" fmla="*/ T80 w 29"/>
                  <a:gd name="T82" fmla="+- 0 6278 6266"/>
                  <a:gd name="T83" fmla="*/ 6278 h 48"/>
                  <a:gd name="T84" fmla="+- 0 15878 15858"/>
                  <a:gd name="T85" fmla="*/ T84 w 29"/>
                  <a:gd name="T86" fmla="+- 0 6276 6266"/>
                  <a:gd name="T87" fmla="*/ 6276 h 48"/>
                  <a:gd name="T88" fmla="+- 0 15878 15858"/>
                  <a:gd name="T89" fmla="*/ T88 w 29"/>
                  <a:gd name="T90" fmla="+- 0 6274 6266"/>
                  <a:gd name="T91" fmla="*/ 6274 h 48"/>
                  <a:gd name="T92" fmla="+- 0 15878 15858"/>
                  <a:gd name="T93" fmla="*/ T92 w 29"/>
                  <a:gd name="T94" fmla="+- 0 6271 6266"/>
                  <a:gd name="T95" fmla="*/ 6271 h 48"/>
                  <a:gd name="T96" fmla="+- 0 15878 15858"/>
                  <a:gd name="T97" fmla="*/ T96 w 29"/>
                  <a:gd name="T98" fmla="+- 0 6269 6266"/>
                  <a:gd name="T99" fmla="*/ 6269 h 48"/>
                  <a:gd name="T100" fmla="+- 0 15875 15858"/>
                  <a:gd name="T101" fmla="*/ T100 w 29"/>
                  <a:gd name="T102" fmla="+- 0 6269 6266"/>
                  <a:gd name="T103" fmla="*/ 6269 h 48"/>
                  <a:gd name="T104" fmla="+- 0 15875 15858"/>
                  <a:gd name="T105" fmla="*/ T104 w 29"/>
                  <a:gd name="T106" fmla="+- 0 6266 6266"/>
                  <a:gd name="T107" fmla="*/ 6266 h 48"/>
                  <a:gd name="T108" fmla="+- 0 15873 15858"/>
                  <a:gd name="T109" fmla="*/ T108 w 29"/>
                  <a:gd name="T110" fmla="+- 0 6266 6266"/>
                  <a:gd name="T111" fmla="*/ 6266 h 48"/>
                  <a:gd name="T112" fmla="+- 0 15870 15858"/>
                  <a:gd name="T113" fmla="*/ T112 w 29"/>
                  <a:gd name="T114" fmla="+- 0 6266 6266"/>
                  <a:gd name="T115" fmla="*/ 6266 h 48"/>
                  <a:gd name="T116" fmla="+- 0 15870 15858"/>
                  <a:gd name="T117" fmla="*/ T116 w 29"/>
                  <a:gd name="T118" fmla="+- 0 6269 6266"/>
                  <a:gd name="T119" fmla="*/ 6269 h 48"/>
                  <a:gd name="T120" fmla="+- 0 15868 15858"/>
                  <a:gd name="T121" fmla="*/ T120 w 29"/>
                  <a:gd name="T122" fmla="+- 0 6269 6266"/>
                  <a:gd name="T123" fmla="*/ 6269 h 48"/>
                  <a:gd name="T124" fmla="+- 0 15868 15858"/>
                  <a:gd name="T125" fmla="*/ T124 w 29"/>
                  <a:gd name="T126" fmla="+- 0 6271 6266"/>
                  <a:gd name="T127" fmla="*/ 6271 h 48"/>
                  <a:gd name="T128" fmla="+- 0 15868 15858"/>
                  <a:gd name="T129" fmla="*/ T128 w 29"/>
                  <a:gd name="T130" fmla="+- 0 6274 6266"/>
                  <a:gd name="T131" fmla="*/ 6274 h 48"/>
                  <a:gd name="T132" fmla="+- 0 15868 15858"/>
                  <a:gd name="T133" fmla="*/ T132 w 29"/>
                  <a:gd name="T134" fmla="+- 0 6276 6266"/>
                  <a:gd name="T135" fmla="*/ 6276 h 48"/>
                  <a:gd name="T136" fmla="+- 0 15868 15858"/>
                  <a:gd name="T137" fmla="*/ T136 w 29"/>
                  <a:gd name="T138" fmla="+- 0 6278 6266"/>
                  <a:gd name="T139" fmla="*/ 6278 h 48"/>
                  <a:gd name="T140" fmla="+- 0 15870 15858"/>
                  <a:gd name="T141" fmla="*/ T140 w 29"/>
                  <a:gd name="T142" fmla="+- 0 6278 6266"/>
                  <a:gd name="T143" fmla="*/ 6278 h 48"/>
                  <a:gd name="T144" fmla="+- 0 15868 15858"/>
                  <a:gd name="T145" fmla="*/ T144 w 29"/>
                  <a:gd name="T146" fmla="+- 0 6278 6266"/>
                  <a:gd name="T147" fmla="*/ 6278 h 48"/>
                  <a:gd name="T148" fmla="+- 0 15868 15858"/>
                  <a:gd name="T149" fmla="*/ T148 w 29"/>
                  <a:gd name="T150" fmla="+- 0 6281 6266"/>
                  <a:gd name="T151" fmla="*/ 6281 h 48"/>
                  <a:gd name="T152" fmla="+- 0 15866 15858"/>
                  <a:gd name="T153" fmla="*/ T152 w 29"/>
                  <a:gd name="T154" fmla="+- 0 6281 6266"/>
                  <a:gd name="T155" fmla="*/ 6281 h 48"/>
                  <a:gd name="T156" fmla="+- 0 15866 15858"/>
                  <a:gd name="T157" fmla="*/ T156 w 29"/>
                  <a:gd name="T158" fmla="+- 0 6283 6266"/>
                  <a:gd name="T159" fmla="*/ 6283 h 48"/>
                  <a:gd name="T160" fmla="+- 0 15863 15858"/>
                  <a:gd name="T161" fmla="*/ T160 w 29"/>
                  <a:gd name="T162" fmla="+- 0 6283 6266"/>
                  <a:gd name="T163" fmla="*/ 6283 h 48"/>
                  <a:gd name="T164" fmla="+- 0 15863 15858"/>
                  <a:gd name="T165" fmla="*/ T164 w 29"/>
                  <a:gd name="T166" fmla="+- 0 6286 6266"/>
                  <a:gd name="T167" fmla="*/ 6286 h 48"/>
                  <a:gd name="T168" fmla="+- 0 15863 15858"/>
                  <a:gd name="T169" fmla="*/ T168 w 29"/>
                  <a:gd name="T170" fmla="+- 0 6288 6266"/>
                  <a:gd name="T171" fmla="*/ 6288 h 48"/>
                  <a:gd name="T172" fmla="+- 0 15861 15858"/>
                  <a:gd name="T173" fmla="*/ T172 w 29"/>
                  <a:gd name="T174" fmla="+- 0 6288 6266"/>
                  <a:gd name="T175" fmla="*/ 6288 h 48"/>
                  <a:gd name="T176" fmla="+- 0 15861 15858"/>
                  <a:gd name="T177" fmla="*/ T176 w 29"/>
                  <a:gd name="T178" fmla="+- 0 6290 6266"/>
                  <a:gd name="T179" fmla="*/ 6290 h 48"/>
                  <a:gd name="T180" fmla="+- 0 15861 15858"/>
                  <a:gd name="T181" fmla="*/ T180 w 29"/>
                  <a:gd name="T182" fmla="+- 0 6293 6266"/>
                  <a:gd name="T183" fmla="*/ 6293 h 48"/>
                  <a:gd name="T184" fmla="+- 0 15861 15858"/>
                  <a:gd name="T185" fmla="*/ T184 w 29"/>
                  <a:gd name="T186" fmla="+- 0 6295 6266"/>
                  <a:gd name="T187" fmla="*/ 6295 h 48"/>
                  <a:gd name="T188" fmla="+- 0 15858 15858"/>
                  <a:gd name="T189" fmla="*/ T188 w 29"/>
                  <a:gd name="T190" fmla="+- 0 6298 6266"/>
                  <a:gd name="T191" fmla="*/ 6298 h 48"/>
                  <a:gd name="T192" fmla="+- 0 15858 15858"/>
                  <a:gd name="T193" fmla="*/ T192 w 29"/>
                  <a:gd name="T194" fmla="+- 0 6300 6266"/>
                  <a:gd name="T195" fmla="*/ 6300 h 48"/>
                  <a:gd name="T196" fmla="+- 0 15858 15858"/>
                  <a:gd name="T197" fmla="*/ T196 w 29"/>
                  <a:gd name="T198" fmla="+- 0 6302 6266"/>
                  <a:gd name="T199" fmla="*/ 6302 h 48"/>
                  <a:gd name="T200" fmla="+- 0 15858 15858"/>
                  <a:gd name="T201" fmla="*/ T200 w 29"/>
                  <a:gd name="T202" fmla="+- 0 6305 6266"/>
                  <a:gd name="T203" fmla="*/ 6305 h 48"/>
                  <a:gd name="T204" fmla="+- 0 15861 15858"/>
                  <a:gd name="T205" fmla="*/ T204 w 29"/>
                  <a:gd name="T206" fmla="+- 0 6305 6266"/>
                  <a:gd name="T207" fmla="*/ 6305 h 48"/>
                  <a:gd name="T208" fmla="+- 0 15861 15858"/>
                  <a:gd name="T209" fmla="*/ T208 w 29"/>
                  <a:gd name="T210" fmla="+- 0 6307 6266"/>
                  <a:gd name="T211" fmla="*/ 6307 h 48"/>
                  <a:gd name="T212" fmla="+- 0 15861 15858"/>
                  <a:gd name="T213" fmla="*/ T212 w 29"/>
                  <a:gd name="T214" fmla="+- 0 6310 6266"/>
                  <a:gd name="T215" fmla="*/ 6310 h 48"/>
                  <a:gd name="T216" fmla="+- 0 15861 15858"/>
                  <a:gd name="T217" fmla="*/ T216 w 29"/>
                  <a:gd name="T218" fmla="+- 0 6312 6266"/>
                  <a:gd name="T219" fmla="*/ 6312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</a:cxnLst>
                <a:rect l="0" t="0" r="r" b="b"/>
                <a:pathLst>
                  <a:path w="29" h="48">
                    <a:moveTo>
                      <a:pt x="27" y="48"/>
                    </a:moveTo>
                    <a:lnTo>
                      <a:pt x="27" y="46"/>
                    </a:lnTo>
                    <a:lnTo>
                      <a:pt x="27" y="44"/>
                    </a:lnTo>
                    <a:lnTo>
                      <a:pt x="27" y="41"/>
                    </a:lnTo>
                    <a:lnTo>
                      <a:pt x="29" y="39"/>
                    </a:lnTo>
                    <a:lnTo>
                      <a:pt x="29" y="36"/>
                    </a:lnTo>
                    <a:lnTo>
                      <a:pt x="29" y="34"/>
                    </a:lnTo>
                    <a:lnTo>
                      <a:pt x="29" y="32"/>
                    </a:lnTo>
                    <a:lnTo>
                      <a:pt x="27" y="32"/>
                    </a:lnTo>
                    <a:lnTo>
                      <a:pt x="27" y="29"/>
                    </a:lnTo>
                    <a:lnTo>
                      <a:pt x="27" y="27"/>
                    </a:lnTo>
                    <a:lnTo>
                      <a:pt x="27" y="24"/>
                    </a:lnTo>
                    <a:lnTo>
                      <a:pt x="27" y="22"/>
                    </a:lnTo>
                    <a:lnTo>
                      <a:pt x="24" y="20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22" y="15"/>
                    </a:lnTo>
                    <a:lnTo>
                      <a:pt x="20" y="15"/>
                    </a:lnTo>
                    <a:lnTo>
                      <a:pt x="20" y="12"/>
                    </a:lnTo>
                    <a:lnTo>
                      <a:pt x="17" y="12"/>
                    </a:lnTo>
                    <a:lnTo>
                      <a:pt x="20" y="12"/>
                    </a:lnTo>
                    <a:lnTo>
                      <a:pt x="20" y="10"/>
                    </a:lnTo>
                    <a:lnTo>
                      <a:pt x="20" y="8"/>
                    </a:lnTo>
                    <a:lnTo>
                      <a:pt x="20" y="5"/>
                    </a:lnTo>
                    <a:lnTo>
                      <a:pt x="20" y="3"/>
                    </a:lnTo>
                    <a:lnTo>
                      <a:pt x="17" y="3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17"/>
                    </a:lnTo>
                    <a:lnTo>
                      <a:pt x="5" y="17"/>
                    </a:lnTo>
                    <a:lnTo>
                      <a:pt x="5" y="20"/>
                    </a:lnTo>
                    <a:lnTo>
                      <a:pt x="5" y="22"/>
                    </a:lnTo>
                    <a:lnTo>
                      <a:pt x="3" y="22"/>
                    </a:lnTo>
                    <a:lnTo>
                      <a:pt x="3" y="24"/>
                    </a:lnTo>
                    <a:lnTo>
                      <a:pt x="3" y="27"/>
                    </a:lnTo>
                    <a:lnTo>
                      <a:pt x="3" y="29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3" y="39"/>
                    </a:lnTo>
                    <a:lnTo>
                      <a:pt x="3" y="41"/>
                    </a:lnTo>
                    <a:lnTo>
                      <a:pt x="3" y="44"/>
                    </a:lnTo>
                    <a:lnTo>
                      <a:pt x="3" y="46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94" name="Group 13183"/>
            <p:cNvGrpSpPr>
              <a:grpSpLocks/>
            </p:cNvGrpSpPr>
            <p:nvPr/>
          </p:nvGrpSpPr>
          <p:grpSpPr bwMode="auto">
            <a:xfrm>
              <a:off x="15873" y="6336"/>
              <a:ext cx="17" cy="12"/>
              <a:chOff x="15873" y="6336"/>
              <a:chExt cx="17" cy="12"/>
            </a:xfrm>
          </p:grpSpPr>
          <p:sp>
            <p:nvSpPr>
              <p:cNvPr id="19461" name="Freeform 13184"/>
              <p:cNvSpPr>
                <a:spLocks/>
              </p:cNvSpPr>
              <p:nvPr/>
            </p:nvSpPr>
            <p:spPr bwMode="auto">
              <a:xfrm>
                <a:off x="15873" y="6336"/>
                <a:ext cx="17" cy="12"/>
              </a:xfrm>
              <a:custGeom>
                <a:avLst/>
                <a:gdLst>
                  <a:gd name="T0" fmla="+- 0 15873 15873"/>
                  <a:gd name="T1" fmla="*/ T0 w 17"/>
                  <a:gd name="T2" fmla="+- 0 6336 6336"/>
                  <a:gd name="T3" fmla="*/ 6336 h 12"/>
                  <a:gd name="T4" fmla="+- 0 15873 15873"/>
                  <a:gd name="T5" fmla="*/ T4 w 17"/>
                  <a:gd name="T6" fmla="+- 0 6348 6336"/>
                  <a:gd name="T7" fmla="*/ 6348 h 12"/>
                  <a:gd name="T8" fmla="+- 0 15890 15873"/>
                  <a:gd name="T9" fmla="*/ T8 w 17"/>
                  <a:gd name="T10" fmla="+- 0 6348 6336"/>
                  <a:gd name="T11" fmla="*/ 6348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95" name="Group 13185"/>
            <p:cNvGrpSpPr>
              <a:grpSpLocks/>
            </p:cNvGrpSpPr>
            <p:nvPr/>
          </p:nvGrpSpPr>
          <p:grpSpPr bwMode="auto">
            <a:xfrm>
              <a:off x="15981" y="6391"/>
              <a:ext cx="48" cy="24"/>
              <a:chOff x="15981" y="6391"/>
              <a:chExt cx="48" cy="24"/>
            </a:xfrm>
          </p:grpSpPr>
          <p:sp>
            <p:nvSpPr>
              <p:cNvPr id="19460" name="Freeform 13186"/>
              <p:cNvSpPr>
                <a:spLocks/>
              </p:cNvSpPr>
              <p:nvPr/>
            </p:nvSpPr>
            <p:spPr bwMode="auto">
              <a:xfrm>
                <a:off x="15981" y="6391"/>
                <a:ext cx="48" cy="24"/>
              </a:xfrm>
              <a:custGeom>
                <a:avLst/>
                <a:gdLst>
                  <a:gd name="T0" fmla="+- 0 15993 15981"/>
                  <a:gd name="T1" fmla="*/ T0 w 48"/>
                  <a:gd name="T2" fmla="+- 0 6391 6391"/>
                  <a:gd name="T3" fmla="*/ 6391 h 24"/>
                  <a:gd name="T4" fmla="+- 0 15990 15981"/>
                  <a:gd name="T5" fmla="*/ T4 w 48"/>
                  <a:gd name="T6" fmla="+- 0 6394 6391"/>
                  <a:gd name="T7" fmla="*/ 6394 h 24"/>
                  <a:gd name="T8" fmla="+- 0 15988 15981"/>
                  <a:gd name="T9" fmla="*/ T8 w 48"/>
                  <a:gd name="T10" fmla="+- 0 6394 6391"/>
                  <a:gd name="T11" fmla="*/ 6394 h 24"/>
                  <a:gd name="T12" fmla="+- 0 15986 15981"/>
                  <a:gd name="T13" fmla="*/ T12 w 48"/>
                  <a:gd name="T14" fmla="+- 0 6396 6391"/>
                  <a:gd name="T15" fmla="*/ 6396 h 24"/>
                  <a:gd name="T16" fmla="+- 0 15983 15981"/>
                  <a:gd name="T17" fmla="*/ T16 w 48"/>
                  <a:gd name="T18" fmla="+- 0 6396 6391"/>
                  <a:gd name="T19" fmla="*/ 6396 h 24"/>
                  <a:gd name="T20" fmla="+- 0 15983 15981"/>
                  <a:gd name="T21" fmla="*/ T20 w 48"/>
                  <a:gd name="T22" fmla="+- 0 6398 6391"/>
                  <a:gd name="T23" fmla="*/ 6398 h 24"/>
                  <a:gd name="T24" fmla="+- 0 15981 15981"/>
                  <a:gd name="T25" fmla="*/ T24 w 48"/>
                  <a:gd name="T26" fmla="+- 0 6398 6391"/>
                  <a:gd name="T27" fmla="*/ 6398 h 24"/>
                  <a:gd name="T28" fmla="+- 0 15981 15981"/>
                  <a:gd name="T29" fmla="*/ T28 w 48"/>
                  <a:gd name="T30" fmla="+- 0 6401 6391"/>
                  <a:gd name="T31" fmla="*/ 6401 h 24"/>
                  <a:gd name="T32" fmla="+- 0 15981 15981"/>
                  <a:gd name="T33" fmla="*/ T32 w 48"/>
                  <a:gd name="T34" fmla="+- 0 6403 6391"/>
                  <a:gd name="T35" fmla="*/ 6403 h 24"/>
                  <a:gd name="T36" fmla="+- 0 15981 15981"/>
                  <a:gd name="T37" fmla="*/ T36 w 48"/>
                  <a:gd name="T38" fmla="+- 0 6406 6391"/>
                  <a:gd name="T39" fmla="*/ 6406 h 24"/>
                  <a:gd name="T40" fmla="+- 0 15983 15981"/>
                  <a:gd name="T41" fmla="*/ T40 w 48"/>
                  <a:gd name="T42" fmla="+- 0 6408 6391"/>
                  <a:gd name="T43" fmla="*/ 6408 h 24"/>
                  <a:gd name="T44" fmla="+- 0 15986 15981"/>
                  <a:gd name="T45" fmla="*/ T44 w 48"/>
                  <a:gd name="T46" fmla="+- 0 6410 6391"/>
                  <a:gd name="T47" fmla="*/ 6410 h 24"/>
                  <a:gd name="T48" fmla="+- 0 15988 15981"/>
                  <a:gd name="T49" fmla="*/ T48 w 48"/>
                  <a:gd name="T50" fmla="+- 0 6410 6391"/>
                  <a:gd name="T51" fmla="*/ 6410 h 24"/>
                  <a:gd name="T52" fmla="+- 0 15990 15981"/>
                  <a:gd name="T53" fmla="*/ T52 w 48"/>
                  <a:gd name="T54" fmla="+- 0 6413 6391"/>
                  <a:gd name="T55" fmla="*/ 6413 h 24"/>
                  <a:gd name="T56" fmla="+- 0 15993 15981"/>
                  <a:gd name="T57" fmla="*/ T56 w 48"/>
                  <a:gd name="T58" fmla="+- 0 6413 6391"/>
                  <a:gd name="T59" fmla="*/ 6413 h 24"/>
                  <a:gd name="T60" fmla="+- 0 15995 15981"/>
                  <a:gd name="T61" fmla="*/ T60 w 48"/>
                  <a:gd name="T62" fmla="+- 0 6413 6391"/>
                  <a:gd name="T63" fmla="*/ 6413 h 24"/>
                  <a:gd name="T64" fmla="+- 0 15998 15981"/>
                  <a:gd name="T65" fmla="*/ T64 w 48"/>
                  <a:gd name="T66" fmla="+- 0 6415 6391"/>
                  <a:gd name="T67" fmla="*/ 6415 h 24"/>
                  <a:gd name="T68" fmla="+- 0 16010 15981"/>
                  <a:gd name="T69" fmla="*/ T68 w 48"/>
                  <a:gd name="T70" fmla="+- 0 6415 6391"/>
                  <a:gd name="T71" fmla="*/ 6415 h 24"/>
                  <a:gd name="T72" fmla="+- 0 16012 15981"/>
                  <a:gd name="T73" fmla="*/ T72 w 48"/>
                  <a:gd name="T74" fmla="+- 0 6413 6391"/>
                  <a:gd name="T75" fmla="*/ 6413 h 24"/>
                  <a:gd name="T76" fmla="+- 0 16014 15981"/>
                  <a:gd name="T77" fmla="*/ T76 w 48"/>
                  <a:gd name="T78" fmla="+- 0 6413 6391"/>
                  <a:gd name="T79" fmla="*/ 6413 h 24"/>
                  <a:gd name="T80" fmla="+- 0 16017 15981"/>
                  <a:gd name="T81" fmla="*/ T80 w 48"/>
                  <a:gd name="T82" fmla="+- 0 6413 6391"/>
                  <a:gd name="T83" fmla="*/ 6413 h 24"/>
                  <a:gd name="T84" fmla="+- 0 16019 15981"/>
                  <a:gd name="T85" fmla="*/ T84 w 48"/>
                  <a:gd name="T86" fmla="+- 0 6413 6391"/>
                  <a:gd name="T87" fmla="*/ 6413 h 24"/>
                  <a:gd name="T88" fmla="+- 0 16022 15981"/>
                  <a:gd name="T89" fmla="*/ T88 w 48"/>
                  <a:gd name="T90" fmla="+- 0 6410 6391"/>
                  <a:gd name="T91" fmla="*/ 6410 h 24"/>
                  <a:gd name="T92" fmla="+- 0 16024 15981"/>
                  <a:gd name="T93" fmla="*/ T92 w 48"/>
                  <a:gd name="T94" fmla="+- 0 6410 6391"/>
                  <a:gd name="T95" fmla="*/ 6410 h 24"/>
                  <a:gd name="T96" fmla="+- 0 16024 15981"/>
                  <a:gd name="T97" fmla="*/ T96 w 48"/>
                  <a:gd name="T98" fmla="+- 0 6408 6391"/>
                  <a:gd name="T99" fmla="*/ 6408 h 24"/>
                  <a:gd name="T100" fmla="+- 0 16026 15981"/>
                  <a:gd name="T101" fmla="*/ T100 w 48"/>
                  <a:gd name="T102" fmla="+- 0 6408 6391"/>
                  <a:gd name="T103" fmla="*/ 6408 h 24"/>
                  <a:gd name="T104" fmla="+- 0 16026 15981"/>
                  <a:gd name="T105" fmla="*/ T104 w 48"/>
                  <a:gd name="T106" fmla="+- 0 6406 6391"/>
                  <a:gd name="T107" fmla="*/ 6406 h 24"/>
                  <a:gd name="T108" fmla="+- 0 16029 15981"/>
                  <a:gd name="T109" fmla="*/ T108 w 48"/>
                  <a:gd name="T110" fmla="+- 0 6403 6391"/>
                  <a:gd name="T111" fmla="*/ 6403 h 24"/>
                  <a:gd name="T112" fmla="+- 0 16029 15981"/>
                  <a:gd name="T113" fmla="*/ T112 w 48"/>
                  <a:gd name="T114" fmla="+- 0 6401 6391"/>
                  <a:gd name="T115" fmla="*/ 6401 h 24"/>
                  <a:gd name="T116" fmla="+- 0 16026 15981"/>
                  <a:gd name="T117" fmla="*/ T116 w 48"/>
                  <a:gd name="T118" fmla="+- 0 6401 6391"/>
                  <a:gd name="T119" fmla="*/ 6401 h 24"/>
                  <a:gd name="T120" fmla="+- 0 16026 15981"/>
                  <a:gd name="T121" fmla="*/ T120 w 48"/>
                  <a:gd name="T122" fmla="+- 0 6398 6391"/>
                  <a:gd name="T123" fmla="*/ 6398 h 24"/>
                  <a:gd name="T124" fmla="+- 0 16024 15981"/>
                  <a:gd name="T125" fmla="*/ T124 w 48"/>
                  <a:gd name="T126" fmla="+- 0 6396 6391"/>
                  <a:gd name="T127" fmla="*/ 6396 h 24"/>
                  <a:gd name="T128" fmla="+- 0 16022 15981"/>
                  <a:gd name="T129" fmla="*/ T128 w 48"/>
                  <a:gd name="T130" fmla="+- 0 6394 6391"/>
                  <a:gd name="T131" fmla="*/ 6394 h 24"/>
                  <a:gd name="T132" fmla="+- 0 16019 15981"/>
                  <a:gd name="T133" fmla="*/ T132 w 48"/>
                  <a:gd name="T134" fmla="+- 0 6394 6391"/>
                  <a:gd name="T135" fmla="*/ 6394 h 24"/>
                  <a:gd name="T136" fmla="+- 0 16017 15981"/>
                  <a:gd name="T137" fmla="*/ T136 w 48"/>
                  <a:gd name="T138" fmla="+- 0 6394 6391"/>
                  <a:gd name="T139" fmla="*/ 6394 h 24"/>
                  <a:gd name="T140" fmla="+- 0 16014 15981"/>
                  <a:gd name="T141" fmla="*/ T140 w 48"/>
                  <a:gd name="T142" fmla="+- 0 6391 6391"/>
                  <a:gd name="T143" fmla="*/ 6391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24">
                    <a:moveTo>
                      <a:pt x="12" y="0"/>
                    </a:moveTo>
                    <a:lnTo>
                      <a:pt x="9" y="3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9" y="22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7" y="24"/>
                    </a:lnTo>
                    <a:lnTo>
                      <a:pt x="29" y="24"/>
                    </a:lnTo>
                    <a:lnTo>
                      <a:pt x="31" y="22"/>
                    </a:lnTo>
                    <a:lnTo>
                      <a:pt x="33" y="22"/>
                    </a:lnTo>
                    <a:lnTo>
                      <a:pt x="36" y="22"/>
                    </a:lnTo>
                    <a:lnTo>
                      <a:pt x="38" y="22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3" y="17"/>
                    </a:lnTo>
                    <a:lnTo>
                      <a:pt x="45" y="17"/>
                    </a:lnTo>
                    <a:lnTo>
                      <a:pt x="45" y="15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5" y="10"/>
                    </a:lnTo>
                    <a:lnTo>
                      <a:pt x="45" y="7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38" y="3"/>
                    </a:lnTo>
                    <a:lnTo>
                      <a:pt x="36" y="3"/>
                    </a:lnTo>
                    <a:lnTo>
                      <a:pt x="33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96" name="Group 13187"/>
            <p:cNvGrpSpPr>
              <a:grpSpLocks/>
            </p:cNvGrpSpPr>
            <p:nvPr/>
          </p:nvGrpSpPr>
          <p:grpSpPr bwMode="auto">
            <a:xfrm>
              <a:off x="15990" y="6346"/>
              <a:ext cx="26" cy="46"/>
              <a:chOff x="15990" y="6346"/>
              <a:chExt cx="26" cy="46"/>
            </a:xfrm>
          </p:grpSpPr>
          <p:sp>
            <p:nvSpPr>
              <p:cNvPr id="19459" name="Freeform 13188"/>
              <p:cNvSpPr>
                <a:spLocks/>
              </p:cNvSpPr>
              <p:nvPr/>
            </p:nvSpPr>
            <p:spPr bwMode="auto">
              <a:xfrm>
                <a:off x="15990" y="6346"/>
                <a:ext cx="26" cy="46"/>
              </a:xfrm>
              <a:custGeom>
                <a:avLst/>
                <a:gdLst>
                  <a:gd name="T0" fmla="+- 0 15993 15990"/>
                  <a:gd name="T1" fmla="*/ T0 w 26"/>
                  <a:gd name="T2" fmla="+- 0 6391 6346"/>
                  <a:gd name="T3" fmla="*/ 6391 h 46"/>
                  <a:gd name="T4" fmla="+- 0 15993 15990"/>
                  <a:gd name="T5" fmla="*/ T4 w 26"/>
                  <a:gd name="T6" fmla="+- 0 6389 6346"/>
                  <a:gd name="T7" fmla="*/ 6389 h 46"/>
                  <a:gd name="T8" fmla="+- 0 15993 15990"/>
                  <a:gd name="T9" fmla="*/ T8 w 26"/>
                  <a:gd name="T10" fmla="+- 0 6386 6346"/>
                  <a:gd name="T11" fmla="*/ 6386 h 46"/>
                  <a:gd name="T12" fmla="+- 0 15990 15990"/>
                  <a:gd name="T13" fmla="*/ T12 w 26"/>
                  <a:gd name="T14" fmla="+- 0 6384 6346"/>
                  <a:gd name="T15" fmla="*/ 6384 h 46"/>
                  <a:gd name="T16" fmla="+- 0 15990 15990"/>
                  <a:gd name="T17" fmla="*/ T16 w 26"/>
                  <a:gd name="T18" fmla="+- 0 6382 6346"/>
                  <a:gd name="T19" fmla="*/ 6382 h 46"/>
                  <a:gd name="T20" fmla="+- 0 15990 15990"/>
                  <a:gd name="T21" fmla="*/ T20 w 26"/>
                  <a:gd name="T22" fmla="+- 0 6379 6346"/>
                  <a:gd name="T23" fmla="*/ 6379 h 46"/>
                  <a:gd name="T24" fmla="+- 0 15990 15990"/>
                  <a:gd name="T25" fmla="*/ T24 w 26"/>
                  <a:gd name="T26" fmla="+- 0 6377 6346"/>
                  <a:gd name="T27" fmla="*/ 6377 h 46"/>
                  <a:gd name="T28" fmla="+- 0 15990 15990"/>
                  <a:gd name="T29" fmla="*/ T28 w 26"/>
                  <a:gd name="T30" fmla="+- 0 6374 6346"/>
                  <a:gd name="T31" fmla="*/ 6374 h 46"/>
                  <a:gd name="T32" fmla="+- 0 15993 15990"/>
                  <a:gd name="T33" fmla="*/ T32 w 26"/>
                  <a:gd name="T34" fmla="+- 0 6372 6346"/>
                  <a:gd name="T35" fmla="*/ 6372 h 46"/>
                  <a:gd name="T36" fmla="+- 0 15993 15990"/>
                  <a:gd name="T37" fmla="*/ T36 w 26"/>
                  <a:gd name="T38" fmla="+- 0 6370 6346"/>
                  <a:gd name="T39" fmla="*/ 6370 h 46"/>
                  <a:gd name="T40" fmla="+- 0 15993 15990"/>
                  <a:gd name="T41" fmla="*/ T40 w 26"/>
                  <a:gd name="T42" fmla="+- 0 6367 6346"/>
                  <a:gd name="T43" fmla="*/ 6367 h 46"/>
                  <a:gd name="T44" fmla="+- 0 15995 15990"/>
                  <a:gd name="T45" fmla="*/ T44 w 26"/>
                  <a:gd name="T46" fmla="+- 0 6367 6346"/>
                  <a:gd name="T47" fmla="*/ 6367 h 46"/>
                  <a:gd name="T48" fmla="+- 0 15995 15990"/>
                  <a:gd name="T49" fmla="*/ T48 w 26"/>
                  <a:gd name="T50" fmla="+- 0 6365 6346"/>
                  <a:gd name="T51" fmla="*/ 6365 h 46"/>
                  <a:gd name="T52" fmla="+- 0 15995 15990"/>
                  <a:gd name="T53" fmla="*/ T52 w 26"/>
                  <a:gd name="T54" fmla="+- 0 6362 6346"/>
                  <a:gd name="T55" fmla="*/ 6362 h 46"/>
                  <a:gd name="T56" fmla="+- 0 15998 15990"/>
                  <a:gd name="T57" fmla="*/ T56 w 26"/>
                  <a:gd name="T58" fmla="+- 0 6362 6346"/>
                  <a:gd name="T59" fmla="*/ 6362 h 46"/>
                  <a:gd name="T60" fmla="+- 0 15998 15990"/>
                  <a:gd name="T61" fmla="*/ T60 w 26"/>
                  <a:gd name="T62" fmla="+- 0 6360 6346"/>
                  <a:gd name="T63" fmla="*/ 6360 h 46"/>
                  <a:gd name="T64" fmla="+- 0 16000 15990"/>
                  <a:gd name="T65" fmla="*/ T64 w 26"/>
                  <a:gd name="T66" fmla="+- 0 6360 6346"/>
                  <a:gd name="T67" fmla="*/ 6360 h 46"/>
                  <a:gd name="T68" fmla="+- 0 16000 15990"/>
                  <a:gd name="T69" fmla="*/ T68 w 26"/>
                  <a:gd name="T70" fmla="+- 0 6358 6346"/>
                  <a:gd name="T71" fmla="*/ 6358 h 46"/>
                  <a:gd name="T72" fmla="+- 0 16002 15990"/>
                  <a:gd name="T73" fmla="*/ T72 w 26"/>
                  <a:gd name="T74" fmla="+- 0 6358 6346"/>
                  <a:gd name="T75" fmla="*/ 6358 h 46"/>
                  <a:gd name="T76" fmla="+- 0 16000 15990"/>
                  <a:gd name="T77" fmla="*/ T76 w 26"/>
                  <a:gd name="T78" fmla="+- 0 6358 6346"/>
                  <a:gd name="T79" fmla="*/ 6358 h 46"/>
                  <a:gd name="T80" fmla="+- 0 16000 15990"/>
                  <a:gd name="T81" fmla="*/ T80 w 26"/>
                  <a:gd name="T82" fmla="+- 0 6355 6346"/>
                  <a:gd name="T83" fmla="*/ 6355 h 46"/>
                  <a:gd name="T84" fmla="+- 0 16000 15990"/>
                  <a:gd name="T85" fmla="*/ T84 w 26"/>
                  <a:gd name="T86" fmla="+- 0 6353 6346"/>
                  <a:gd name="T87" fmla="*/ 6353 h 46"/>
                  <a:gd name="T88" fmla="+- 0 16000 15990"/>
                  <a:gd name="T89" fmla="*/ T88 w 26"/>
                  <a:gd name="T90" fmla="+- 0 6350 6346"/>
                  <a:gd name="T91" fmla="*/ 6350 h 46"/>
                  <a:gd name="T92" fmla="+- 0 16000 15990"/>
                  <a:gd name="T93" fmla="*/ T92 w 26"/>
                  <a:gd name="T94" fmla="+- 0 6348 6346"/>
                  <a:gd name="T95" fmla="*/ 6348 h 46"/>
                  <a:gd name="T96" fmla="+- 0 16002 15990"/>
                  <a:gd name="T97" fmla="*/ T96 w 26"/>
                  <a:gd name="T98" fmla="+- 0 6348 6346"/>
                  <a:gd name="T99" fmla="*/ 6348 h 46"/>
                  <a:gd name="T100" fmla="+- 0 16002 15990"/>
                  <a:gd name="T101" fmla="*/ T100 w 26"/>
                  <a:gd name="T102" fmla="+- 0 6346 6346"/>
                  <a:gd name="T103" fmla="*/ 6346 h 46"/>
                  <a:gd name="T104" fmla="+- 0 16005 15990"/>
                  <a:gd name="T105" fmla="*/ T104 w 26"/>
                  <a:gd name="T106" fmla="+- 0 6346 6346"/>
                  <a:gd name="T107" fmla="*/ 6346 h 46"/>
                  <a:gd name="T108" fmla="+- 0 16007 15990"/>
                  <a:gd name="T109" fmla="*/ T108 w 26"/>
                  <a:gd name="T110" fmla="+- 0 6346 6346"/>
                  <a:gd name="T111" fmla="*/ 6346 h 46"/>
                  <a:gd name="T112" fmla="+- 0 16007 15990"/>
                  <a:gd name="T113" fmla="*/ T112 w 26"/>
                  <a:gd name="T114" fmla="+- 0 6348 6346"/>
                  <a:gd name="T115" fmla="*/ 6348 h 46"/>
                  <a:gd name="T116" fmla="+- 0 16010 15990"/>
                  <a:gd name="T117" fmla="*/ T116 w 26"/>
                  <a:gd name="T118" fmla="+- 0 6350 6346"/>
                  <a:gd name="T119" fmla="*/ 6350 h 46"/>
                  <a:gd name="T120" fmla="+- 0 16010 15990"/>
                  <a:gd name="T121" fmla="*/ T120 w 26"/>
                  <a:gd name="T122" fmla="+- 0 6353 6346"/>
                  <a:gd name="T123" fmla="*/ 6353 h 46"/>
                  <a:gd name="T124" fmla="+- 0 16010 15990"/>
                  <a:gd name="T125" fmla="*/ T124 w 26"/>
                  <a:gd name="T126" fmla="+- 0 6355 6346"/>
                  <a:gd name="T127" fmla="*/ 6355 h 46"/>
                  <a:gd name="T128" fmla="+- 0 16007 15990"/>
                  <a:gd name="T129" fmla="*/ T128 w 26"/>
                  <a:gd name="T130" fmla="+- 0 6358 6346"/>
                  <a:gd name="T131" fmla="*/ 6358 h 46"/>
                  <a:gd name="T132" fmla="+- 0 16010 15990"/>
                  <a:gd name="T133" fmla="*/ T132 w 26"/>
                  <a:gd name="T134" fmla="+- 0 6360 6346"/>
                  <a:gd name="T135" fmla="*/ 6360 h 46"/>
                  <a:gd name="T136" fmla="+- 0 16012 15990"/>
                  <a:gd name="T137" fmla="*/ T136 w 26"/>
                  <a:gd name="T138" fmla="+- 0 6360 6346"/>
                  <a:gd name="T139" fmla="*/ 6360 h 46"/>
                  <a:gd name="T140" fmla="+- 0 16012 15990"/>
                  <a:gd name="T141" fmla="*/ T140 w 26"/>
                  <a:gd name="T142" fmla="+- 0 6362 6346"/>
                  <a:gd name="T143" fmla="*/ 6362 h 46"/>
                  <a:gd name="T144" fmla="+- 0 16014 15990"/>
                  <a:gd name="T145" fmla="*/ T144 w 26"/>
                  <a:gd name="T146" fmla="+- 0 6365 6346"/>
                  <a:gd name="T147" fmla="*/ 6365 h 46"/>
                  <a:gd name="T148" fmla="+- 0 16014 15990"/>
                  <a:gd name="T149" fmla="*/ T148 w 26"/>
                  <a:gd name="T150" fmla="+- 0 6367 6346"/>
                  <a:gd name="T151" fmla="*/ 6367 h 46"/>
                  <a:gd name="T152" fmla="+- 0 16017 15990"/>
                  <a:gd name="T153" fmla="*/ T152 w 26"/>
                  <a:gd name="T154" fmla="+- 0 6370 6346"/>
                  <a:gd name="T155" fmla="*/ 6370 h 46"/>
                  <a:gd name="T156" fmla="+- 0 16017 15990"/>
                  <a:gd name="T157" fmla="*/ T156 w 26"/>
                  <a:gd name="T158" fmla="+- 0 6391 6346"/>
                  <a:gd name="T159" fmla="*/ 6391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26" h="46">
                    <a:moveTo>
                      <a:pt x="3" y="45"/>
                    </a:moveTo>
                    <a:lnTo>
                      <a:pt x="3" y="43"/>
                    </a:lnTo>
                    <a:lnTo>
                      <a:pt x="3" y="40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6"/>
                    </a:lnTo>
                    <a:lnTo>
                      <a:pt x="3" y="24"/>
                    </a:lnTo>
                    <a:lnTo>
                      <a:pt x="3" y="21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20" y="4"/>
                    </a:lnTo>
                    <a:lnTo>
                      <a:pt x="20" y="7"/>
                    </a:lnTo>
                    <a:lnTo>
                      <a:pt x="20" y="9"/>
                    </a:lnTo>
                    <a:lnTo>
                      <a:pt x="17" y="12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6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7" y="24"/>
                    </a:lnTo>
                    <a:lnTo>
                      <a:pt x="27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97" name="Group 13189"/>
            <p:cNvGrpSpPr>
              <a:grpSpLocks/>
            </p:cNvGrpSpPr>
            <p:nvPr/>
          </p:nvGrpSpPr>
          <p:grpSpPr bwMode="auto">
            <a:xfrm>
              <a:off x="16005" y="6415"/>
              <a:ext cx="14" cy="12"/>
              <a:chOff x="16005" y="6415"/>
              <a:chExt cx="14" cy="12"/>
            </a:xfrm>
          </p:grpSpPr>
          <p:sp>
            <p:nvSpPr>
              <p:cNvPr id="19458" name="Freeform 13190"/>
              <p:cNvSpPr>
                <a:spLocks/>
              </p:cNvSpPr>
              <p:nvPr/>
            </p:nvSpPr>
            <p:spPr bwMode="auto">
              <a:xfrm>
                <a:off x="16005" y="6415"/>
                <a:ext cx="14" cy="12"/>
              </a:xfrm>
              <a:custGeom>
                <a:avLst/>
                <a:gdLst>
                  <a:gd name="T0" fmla="+- 0 16005 16005"/>
                  <a:gd name="T1" fmla="*/ T0 w 14"/>
                  <a:gd name="T2" fmla="+- 0 6415 6415"/>
                  <a:gd name="T3" fmla="*/ 6415 h 12"/>
                  <a:gd name="T4" fmla="+- 0 16005 16005"/>
                  <a:gd name="T5" fmla="*/ T4 w 14"/>
                  <a:gd name="T6" fmla="+- 0 6427 6415"/>
                  <a:gd name="T7" fmla="*/ 6427 h 12"/>
                  <a:gd name="T8" fmla="+- 0 16019 16005"/>
                  <a:gd name="T9" fmla="*/ T8 w 14"/>
                  <a:gd name="T10" fmla="+- 0 6427 6415"/>
                  <a:gd name="T11" fmla="*/ 6427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2">
                    <a:moveTo>
                      <a:pt x="0" y="0"/>
                    </a:moveTo>
                    <a:lnTo>
                      <a:pt x="0" y="12"/>
                    </a:lnTo>
                    <a:lnTo>
                      <a:pt x="14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98" name="Group 13191"/>
            <p:cNvGrpSpPr>
              <a:grpSpLocks/>
            </p:cNvGrpSpPr>
            <p:nvPr/>
          </p:nvGrpSpPr>
          <p:grpSpPr bwMode="auto">
            <a:xfrm>
              <a:off x="15981" y="6506"/>
              <a:ext cx="48" cy="22"/>
              <a:chOff x="15981" y="6506"/>
              <a:chExt cx="48" cy="22"/>
            </a:xfrm>
          </p:grpSpPr>
          <p:sp>
            <p:nvSpPr>
              <p:cNvPr id="19457" name="Freeform 13192"/>
              <p:cNvSpPr>
                <a:spLocks/>
              </p:cNvSpPr>
              <p:nvPr/>
            </p:nvSpPr>
            <p:spPr bwMode="auto">
              <a:xfrm>
                <a:off x="15981" y="6506"/>
                <a:ext cx="48" cy="22"/>
              </a:xfrm>
              <a:custGeom>
                <a:avLst/>
                <a:gdLst>
                  <a:gd name="T0" fmla="+- 0 15993 15981"/>
                  <a:gd name="T1" fmla="*/ T0 w 48"/>
                  <a:gd name="T2" fmla="+- 0 6506 6506"/>
                  <a:gd name="T3" fmla="*/ 6506 h 22"/>
                  <a:gd name="T4" fmla="+- 0 15990 15981"/>
                  <a:gd name="T5" fmla="*/ T4 w 48"/>
                  <a:gd name="T6" fmla="+- 0 6506 6506"/>
                  <a:gd name="T7" fmla="*/ 6506 h 22"/>
                  <a:gd name="T8" fmla="+- 0 15988 15981"/>
                  <a:gd name="T9" fmla="*/ T8 w 48"/>
                  <a:gd name="T10" fmla="+- 0 6509 6506"/>
                  <a:gd name="T11" fmla="*/ 6509 h 22"/>
                  <a:gd name="T12" fmla="+- 0 15986 15981"/>
                  <a:gd name="T13" fmla="*/ T12 w 48"/>
                  <a:gd name="T14" fmla="+- 0 6509 6506"/>
                  <a:gd name="T15" fmla="*/ 6509 h 22"/>
                  <a:gd name="T16" fmla="+- 0 15983 15981"/>
                  <a:gd name="T17" fmla="*/ T16 w 48"/>
                  <a:gd name="T18" fmla="+- 0 6511 6506"/>
                  <a:gd name="T19" fmla="*/ 6511 h 22"/>
                  <a:gd name="T20" fmla="+- 0 15981 15981"/>
                  <a:gd name="T21" fmla="*/ T20 w 48"/>
                  <a:gd name="T22" fmla="+- 0 6514 6506"/>
                  <a:gd name="T23" fmla="*/ 6514 h 22"/>
                  <a:gd name="T24" fmla="+- 0 15981 15981"/>
                  <a:gd name="T25" fmla="*/ T24 w 48"/>
                  <a:gd name="T26" fmla="+- 0 6516 6506"/>
                  <a:gd name="T27" fmla="*/ 6516 h 22"/>
                  <a:gd name="T28" fmla="+- 0 15981 15981"/>
                  <a:gd name="T29" fmla="*/ T28 w 48"/>
                  <a:gd name="T30" fmla="+- 0 6518 6506"/>
                  <a:gd name="T31" fmla="*/ 6518 h 22"/>
                  <a:gd name="T32" fmla="+- 0 15981 15981"/>
                  <a:gd name="T33" fmla="*/ T32 w 48"/>
                  <a:gd name="T34" fmla="+- 0 6521 6506"/>
                  <a:gd name="T35" fmla="*/ 6521 h 22"/>
                  <a:gd name="T36" fmla="+- 0 15983 15981"/>
                  <a:gd name="T37" fmla="*/ T36 w 48"/>
                  <a:gd name="T38" fmla="+- 0 6521 6506"/>
                  <a:gd name="T39" fmla="*/ 6521 h 22"/>
                  <a:gd name="T40" fmla="+- 0 15983 15981"/>
                  <a:gd name="T41" fmla="*/ T40 w 48"/>
                  <a:gd name="T42" fmla="+- 0 6523 6506"/>
                  <a:gd name="T43" fmla="*/ 6523 h 22"/>
                  <a:gd name="T44" fmla="+- 0 15986 15981"/>
                  <a:gd name="T45" fmla="*/ T44 w 48"/>
                  <a:gd name="T46" fmla="+- 0 6523 6506"/>
                  <a:gd name="T47" fmla="*/ 6523 h 22"/>
                  <a:gd name="T48" fmla="+- 0 15986 15981"/>
                  <a:gd name="T49" fmla="*/ T48 w 48"/>
                  <a:gd name="T50" fmla="+- 0 6526 6506"/>
                  <a:gd name="T51" fmla="*/ 6526 h 22"/>
                  <a:gd name="T52" fmla="+- 0 15988 15981"/>
                  <a:gd name="T53" fmla="*/ T52 w 48"/>
                  <a:gd name="T54" fmla="+- 0 6526 6506"/>
                  <a:gd name="T55" fmla="*/ 6526 h 22"/>
                  <a:gd name="T56" fmla="+- 0 15990 15981"/>
                  <a:gd name="T57" fmla="*/ T56 w 48"/>
                  <a:gd name="T58" fmla="+- 0 6526 6506"/>
                  <a:gd name="T59" fmla="*/ 6526 h 22"/>
                  <a:gd name="T60" fmla="+- 0 15993 15981"/>
                  <a:gd name="T61" fmla="*/ T60 w 48"/>
                  <a:gd name="T62" fmla="+- 0 6528 6506"/>
                  <a:gd name="T63" fmla="*/ 6528 h 22"/>
                  <a:gd name="T64" fmla="+- 0 16017 15981"/>
                  <a:gd name="T65" fmla="*/ T64 w 48"/>
                  <a:gd name="T66" fmla="+- 0 6528 6506"/>
                  <a:gd name="T67" fmla="*/ 6528 h 22"/>
                  <a:gd name="T68" fmla="+- 0 16017 15981"/>
                  <a:gd name="T69" fmla="*/ T68 w 48"/>
                  <a:gd name="T70" fmla="+- 0 6526 6506"/>
                  <a:gd name="T71" fmla="*/ 6526 h 22"/>
                  <a:gd name="T72" fmla="+- 0 16019 15981"/>
                  <a:gd name="T73" fmla="*/ T72 w 48"/>
                  <a:gd name="T74" fmla="+- 0 6526 6506"/>
                  <a:gd name="T75" fmla="*/ 6526 h 22"/>
                  <a:gd name="T76" fmla="+- 0 16022 15981"/>
                  <a:gd name="T77" fmla="*/ T76 w 48"/>
                  <a:gd name="T78" fmla="+- 0 6526 6506"/>
                  <a:gd name="T79" fmla="*/ 6526 h 22"/>
                  <a:gd name="T80" fmla="+- 0 16024 15981"/>
                  <a:gd name="T81" fmla="*/ T80 w 48"/>
                  <a:gd name="T82" fmla="+- 0 6523 6506"/>
                  <a:gd name="T83" fmla="*/ 6523 h 22"/>
                  <a:gd name="T84" fmla="+- 0 16026 15981"/>
                  <a:gd name="T85" fmla="*/ T84 w 48"/>
                  <a:gd name="T86" fmla="+- 0 6523 6506"/>
                  <a:gd name="T87" fmla="*/ 6523 h 22"/>
                  <a:gd name="T88" fmla="+- 0 16026 15981"/>
                  <a:gd name="T89" fmla="*/ T88 w 48"/>
                  <a:gd name="T90" fmla="+- 0 6521 6506"/>
                  <a:gd name="T91" fmla="*/ 6521 h 22"/>
                  <a:gd name="T92" fmla="+- 0 16026 15981"/>
                  <a:gd name="T93" fmla="*/ T92 w 48"/>
                  <a:gd name="T94" fmla="+- 0 6518 6506"/>
                  <a:gd name="T95" fmla="*/ 6518 h 22"/>
                  <a:gd name="T96" fmla="+- 0 16029 15981"/>
                  <a:gd name="T97" fmla="*/ T96 w 48"/>
                  <a:gd name="T98" fmla="+- 0 6518 6506"/>
                  <a:gd name="T99" fmla="*/ 6518 h 22"/>
                  <a:gd name="T100" fmla="+- 0 16029 15981"/>
                  <a:gd name="T101" fmla="*/ T100 w 48"/>
                  <a:gd name="T102" fmla="+- 0 6516 6506"/>
                  <a:gd name="T103" fmla="*/ 6516 h 22"/>
                  <a:gd name="T104" fmla="+- 0 16026 15981"/>
                  <a:gd name="T105" fmla="*/ T104 w 48"/>
                  <a:gd name="T106" fmla="+- 0 6514 6506"/>
                  <a:gd name="T107" fmla="*/ 6514 h 22"/>
                  <a:gd name="T108" fmla="+- 0 16026 15981"/>
                  <a:gd name="T109" fmla="*/ T108 w 48"/>
                  <a:gd name="T110" fmla="+- 0 6511 6506"/>
                  <a:gd name="T111" fmla="*/ 6511 h 22"/>
                  <a:gd name="T112" fmla="+- 0 16024 15981"/>
                  <a:gd name="T113" fmla="*/ T112 w 48"/>
                  <a:gd name="T114" fmla="+- 0 6511 6506"/>
                  <a:gd name="T115" fmla="*/ 6511 h 22"/>
                  <a:gd name="T116" fmla="+- 0 16024 15981"/>
                  <a:gd name="T117" fmla="*/ T116 w 48"/>
                  <a:gd name="T118" fmla="+- 0 6509 6506"/>
                  <a:gd name="T119" fmla="*/ 6509 h 22"/>
                  <a:gd name="T120" fmla="+- 0 16022 15981"/>
                  <a:gd name="T121" fmla="*/ T120 w 48"/>
                  <a:gd name="T122" fmla="+- 0 6509 6506"/>
                  <a:gd name="T123" fmla="*/ 6509 h 22"/>
                  <a:gd name="T124" fmla="+- 0 16019 15981"/>
                  <a:gd name="T125" fmla="*/ T124 w 48"/>
                  <a:gd name="T126" fmla="+- 0 6509 6506"/>
                  <a:gd name="T127" fmla="*/ 6509 h 22"/>
                  <a:gd name="T128" fmla="+- 0 16019 15981"/>
                  <a:gd name="T129" fmla="*/ T128 w 48"/>
                  <a:gd name="T130" fmla="+- 0 6506 6506"/>
                  <a:gd name="T131" fmla="*/ 6506 h 22"/>
                  <a:gd name="T132" fmla="+- 0 16017 15981"/>
                  <a:gd name="T133" fmla="*/ T132 w 48"/>
                  <a:gd name="T134" fmla="+- 0 6506 6506"/>
                  <a:gd name="T135" fmla="*/ 6506 h 22"/>
                  <a:gd name="T136" fmla="+- 0 16014 15981"/>
                  <a:gd name="T137" fmla="*/ T136 w 48"/>
                  <a:gd name="T138" fmla="+- 0 6506 6506"/>
                  <a:gd name="T139" fmla="*/ 6506 h 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8" h="22">
                    <a:moveTo>
                      <a:pt x="12" y="0"/>
                    </a:moveTo>
                    <a:lnTo>
                      <a:pt x="9" y="0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5" y="17"/>
                    </a:lnTo>
                    <a:lnTo>
                      <a:pt x="5" y="20"/>
                    </a:lnTo>
                    <a:lnTo>
                      <a:pt x="7" y="20"/>
                    </a:lnTo>
                    <a:lnTo>
                      <a:pt x="9" y="20"/>
                    </a:lnTo>
                    <a:lnTo>
                      <a:pt x="12" y="22"/>
                    </a:lnTo>
                    <a:lnTo>
                      <a:pt x="36" y="22"/>
                    </a:lnTo>
                    <a:lnTo>
                      <a:pt x="36" y="20"/>
                    </a:lnTo>
                    <a:lnTo>
                      <a:pt x="38" y="20"/>
                    </a:lnTo>
                    <a:lnTo>
                      <a:pt x="41" y="20"/>
                    </a:lnTo>
                    <a:lnTo>
                      <a:pt x="43" y="17"/>
                    </a:lnTo>
                    <a:lnTo>
                      <a:pt x="45" y="17"/>
                    </a:lnTo>
                    <a:lnTo>
                      <a:pt x="45" y="15"/>
                    </a:lnTo>
                    <a:lnTo>
                      <a:pt x="45" y="12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5" y="8"/>
                    </a:lnTo>
                    <a:lnTo>
                      <a:pt x="45" y="5"/>
                    </a:lnTo>
                    <a:lnTo>
                      <a:pt x="43" y="5"/>
                    </a:lnTo>
                    <a:lnTo>
                      <a:pt x="43" y="3"/>
                    </a:lnTo>
                    <a:lnTo>
                      <a:pt x="41" y="3"/>
                    </a:lnTo>
                    <a:lnTo>
                      <a:pt x="38" y="3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3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99" name="Group 13193"/>
            <p:cNvGrpSpPr>
              <a:grpSpLocks/>
            </p:cNvGrpSpPr>
            <p:nvPr/>
          </p:nvGrpSpPr>
          <p:grpSpPr bwMode="auto">
            <a:xfrm>
              <a:off x="15990" y="6461"/>
              <a:ext cx="26" cy="46"/>
              <a:chOff x="15990" y="6461"/>
              <a:chExt cx="26" cy="46"/>
            </a:xfrm>
          </p:grpSpPr>
          <p:sp>
            <p:nvSpPr>
              <p:cNvPr id="19456" name="Freeform 13194"/>
              <p:cNvSpPr>
                <a:spLocks/>
              </p:cNvSpPr>
              <p:nvPr/>
            </p:nvSpPr>
            <p:spPr bwMode="auto">
              <a:xfrm>
                <a:off x="15990" y="6461"/>
                <a:ext cx="26" cy="46"/>
              </a:xfrm>
              <a:custGeom>
                <a:avLst/>
                <a:gdLst>
                  <a:gd name="T0" fmla="+- 0 16017 15990"/>
                  <a:gd name="T1" fmla="*/ T0 w 26"/>
                  <a:gd name="T2" fmla="+- 0 6506 6461"/>
                  <a:gd name="T3" fmla="*/ 6506 h 46"/>
                  <a:gd name="T4" fmla="+- 0 16017 15990"/>
                  <a:gd name="T5" fmla="*/ T4 w 26"/>
                  <a:gd name="T6" fmla="+- 0 6506 6461"/>
                  <a:gd name="T7" fmla="*/ 6506 h 46"/>
                  <a:gd name="T8" fmla="+- 0 16017 15990"/>
                  <a:gd name="T9" fmla="*/ T8 w 26"/>
                  <a:gd name="T10" fmla="+- 0 6482 6461"/>
                  <a:gd name="T11" fmla="*/ 6482 h 46"/>
                  <a:gd name="T12" fmla="+- 0 16014 15990"/>
                  <a:gd name="T13" fmla="*/ T12 w 26"/>
                  <a:gd name="T14" fmla="+- 0 6482 6461"/>
                  <a:gd name="T15" fmla="*/ 6482 h 46"/>
                  <a:gd name="T16" fmla="+- 0 16014 15990"/>
                  <a:gd name="T17" fmla="*/ T16 w 26"/>
                  <a:gd name="T18" fmla="+- 0 6480 6461"/>
                  <a:gd name="T19" fmla="*/ 6480 h 46"/>
                  <a:gd name="T20" fmla="+- 0 16014 15990"/>
                  <a:gd name="T21" fmla="*/ T20 w 26"/>
                  <a:gd name="T22" fmla="+- 0 6478 6461"/>
                  <a:gd name="T23" fmla="*/ 6478 h 46"/>
                  <a:gd name="T24" fmla="+- 0 16012 15990"/>
                  <a:gd name="T25" fmla="*/ T24 w 26"/>
                  <a:gd name="T26" fmla="+- 0 6478 6461"/>
                  <a:gd name="T27" fmla="*/ 6478 h 46"/>
                  <a:gd name="T28" fmla="+- 0 16012 15990"/>
                  <a:gd name="T29" fmla="*/ T28 w 26"/>
                  <a:gd name="T30" fmla="+- 0 6475 6461"/>
                  <a:gd name="T31" fmla="*/ 6475 h 46"/>
                  <a:gd name="T32" fmla="+- 0 16010 15990"/>
                  <a:gd name="T33" fmla="*/ T32 w 26"/>
                  <a:gd name="T34" fmla="+- 0 6473 6461"/>
                  <a:gd name="T35" fmla="*/ 6473 h 46"/>
                  <a:gd name="T36" fmla="+- 0 16007 15990"/>
                  <a:gd name="T37" fmla="*/ T36 w 26"/>
                  <a:gd name="T38" fmla="+- 0 6473 6461"/>
                  <a:gd name="T39" fmla="*/ 6473 h 46"/>
                  <a:gd name="T40" fmla="+- 0 16007 15990"/>
                  <a:gd name="T41" fmla="*/ T40 w 26"/>
                  <a:gd name="T42" fmla="+- 0 6470 6461"/>
                  <a:gd name="T43" fmla="*/ 6470 h 46"/>
                  <a:gd name="T44" fmla="+- 0 16010 15990"/>
                  <a:gd name="T45" fmla="*/ T44 w 26"/>
                  <a:gd name="T46" fmla="+- 0 6470 6461"/>
                  <a:gd name="T47" fmla="*/ 6470 h 46"/>
                  <a:gd name="T48" fmla="+- 0 16010 15990"/>
                  <a:gd name="T49" fmla="*/ T48 w 26"/>
                  <a:gd name="T50" fmla="+- 0 6468 6461"/>
                  <a:gd name="T51" fmla="*/ 6468 h 46"/>
                  <a:gd name="T52" fmla="+- 0 16010 15990"/>
                  <a:gd name="T53" fmla="*/ T52 w 26"/>
                  <a:gd name="T54" fmla="+- 0 6466 6461"/>
                  <a:gd name="T55" fmla="*/ 6466 h 46"/>
                  <a:gd name="T56" fmla="+- 0 16010 15990"/>
                  <a:gd name="T57" fmla="*/ T56 w 26"/>
                  <a:gd name="T58" fmla="+- 0 6463 6461"/>
                  <a:gd name="T59" fmla="*/ 6463 h 46"/>
                  <a:gd name="T60" fmla="+- 0 16007 15990"/>
                  <a:gd name="T61" fmla="*/ T60 w 26"/>
                  <a:gd name="T62" fmla="+- 0 6463 6461"/>
                  <a:gd name="T63" fmla="*/ 6463 h 46"/>
                  <a:gd name="T64" fmla="+- 0 16007 15990"/>
                  <a:gd name="T65" fmla="*/ T64 w 26"/>
                  <a:gd name="T66" fmla="+- 0 6461 6461"/>
                  <a:gd name="T67" fmla="*/ 6461 h 46"/>
                  <a:gd name="T68" fmla="+- 0 16005 15990"/>
                  <a:gd name="T69" fmla="*/ T68 w 26"/>
                  <a:gd name="T70" fmla="+- 0 6461 6461"/>
                  <a:gd name="T71" fmla="*/ 6461 h 46"/>
                  <a:gd name="T72" fmla="+- 0 16002 15990"/>
                  <a:gd name="T73" fmla="*/ T72 w 26"/>
                  <a:gd name="T74" fmla="+- 0 6461 6461"/>
                  <a:gd name="T75" fmla="*/ 6461 h 46"/>
                  <a:gd name="T76" fmla="+- 0 16002 15990"/>
                  <a:gd name="T77" fmla="*/ T76 w 26"/>
                  <a:gd name="T78" fmla="+- 0 6463 6461"/>
                  <a:gd name="T79" fmla="*/ 6463 h 46"/>
                  <a:gd name="T80" fmla="+- 0 16000 15990"/>
                  <a:gd name="T81" fmla="*/ T80 w 26"/>
                  <a:gd name="T82" fmla="+- 0 6463 6461"/>
                  <a:gd name="T83" fmla="*/ 6463 h 46"/>
                  <a:gd name="T84" fmla="+- 0 16000 15990"/>
                  <a:gd name="T85" fmla="*/ T84 w 26"/>
                  <a:gd name="T86" fmla="+- 0 6466 6461"/>
                  <a:gd name="T87" fmla="*/ 6466 h 46"/>
                  <a:gd name="T88" fmla="+- 0 16000 15990"/>
                  <a:gd name="T89" fmla="*/ T88 w 26"/>
                  <a:gd name="T90" fmla="+- 0 6468 6461"/>
                  <a:gd name="T91" fmla="*/ 6468 h 46"/>
                  <a:gd name="T92" fmla="+- 0 16000 15990"/>
                  <a:gd name="T93" fmla="*/ T92 w 26"/>
                  <a:gd name="T94" fmla="+- 0 6470 6461"/>
                  <a:gd name="T95" fmla="*/ 6470 h 46"/>
                  <a:gd name="T96" fmla="+- 0 16002 15990"/>
                  <a:gd name="T97" fmla="*/ T96 w 26"/>
                  <a:gd name="T98" fmla="+- 0 6470 6461"/>
                  <a:gd name="T99" fmla="*/ 6470 h 46"/>
                  <a:gd name="T100" fmla="+- 0 16002 15990"/>
                  <a:gd name="T101" fmla="*/ T100 w 26"/>
                  <a:gd name="T102" fmla="+- 0 6473 6461"/>
                  <a:gd name="T103" fmla="*/ 6473 h 46"/>
                  <a:gd name="T104" fmla="+- 0 16000 15990"/>
                  <a:gd name="T105" fmla="*/ T104 w 26"/>
                  <a:gd name="T106" fmla="+- 0 6473 6461"/>
                  <a:gd name="T107" fmla="*/ 6473 h 46"/>
                  <a:gd name="T108" fmla="+- 0 15998 15990"/>
                  <a:gd name="T109" fmla="*/ T108 w 26"/>
                  <a:gd name="T110" fmla="+- 0 6475 6461"/>
                  <a:gd name="T111" fmla="*/ 6475 h 46"/>
                  <a:gd name="T112" fmla="+- 0 15995 15990"/>
                  <a:gd name="T113" fmla="*/ T112 w 26"/>
                  <a:gd name="T114" fmla="+- 0 6478 6461"/>
                  <a:gd name="T115" fmla="*/ 6478 h 46"/>
                  <a:gd name="T116" fmla="+- 0 15995 15990"/>
                  <a:gd name="T117" fmla="*/ T116 w 26"/>
                  <a:gd name="T118" fmla="+- 0 6480 6461"/>
                  <a:gd name="T119" fmla="*/ 6480 h 46"/>
                  <a:gd name="T120" fmla="+- 0 15993 15990"/>
                  <a:gd name="T121" fmla="*/ T120 w 26"/>
                  <a:gd name="T122" fmla="+- 0 6482 6461"/>
                  <a:gd name="T123" fmla="*/ 6482 h 46"/>
                  <a:gd name="T124" fmla="+- 0 15993 15990"/>
                  <a:gd name="T125" fmla="*/ T124 w 26"/>
                  <a:gd name="T126" fmla="+- 0 6485 6461"/>
                  <a:gd name="T127" fmla="*/ 6485 h 46"/>
                  <a:gd name="T128" fmla="+- 0 15993 15990"/>
                  <a:gd name="T129" fmla="*/ T128 w 26"/>
                  <a:gd name="T130" fmla="+- 0 6487 6461"/>
                  <a:gd name="T131" fmla="*/ 6487 h 46"/>
                  <a:gd name="T132" fmla="+- 0 15990 15990"/>
                  <a:gd name="T133" fmla="*/ T132 w 26"/>
                  <a:gd name="T134" fmla="+- 0 6490 6461"/>
                  <a:gd name="T135" fmla="*/ 6490 h 46"/>
                  <a:gd name="T136" fmla="+- 0 15990 15990"/>
                  <a:gd name="T137" fmla="*/ T136 w 26"/>
                  <a:gd name="T138" fmla="+- 0 6492 6461"/>
                  <a:gd name="T139" fmla="*/ 6492 h 46"/>
                  <a:gd name="T140" fmla="+- 0 15990 15990"/>
                  <a:gd name="T141" fmla="*/ T140 w 26"/>
                  <a:gd name="T142" fmla="+- 0 6494 6461"/>
                  <a:gd name="T143" fmla="*/ 6494 h 46"/>
                  <a:gd name="T144" fmla="+- 0 15990 15990"/>
                  <a:gd name="T145" fmla="*/ T144 w 26"/>
                  <a:gd name="T146" fmla="+- 0 6497 6461"/>
                  <a:gd name="T147" fmla="*/ 6497 h 46"/>
                  <a:gd name="T148" fmla="+- 0 15990 15990"/>
                  <a:gd name="T149" fmla="*/ T148 w 26"/>
                  <a:gd name="T150" fmla="+- 0 6499 6461"/>
                  <a:gd name="T151" fmla="*/ 6499 h 46"/>
                  <a:gd name="T152" fmla="+- 0 15993 15990"/>
                  <a:gd name="T153" fmla="*/ T152 w 26"/>
                  <a:gd name="T154" fmla="+- 0 6502 6461"/>
                  <a:gd name="T155" fmla="*/ 6502 h 46"/>
                  <a:gd name="T156" fmla="+- 0 15993 15990"/>
                  <a:gd name="T157" fmla="*/ T156 w 26"/>
                  <a:gd name="T158" fmla="+- 0 6504 6461"/>
                  <a:gd name="T159" fmla="*/ 6504 h 46"/>
                  <a:gd name="T160" fmla="+- 0 15993 15990"/>
                  <a:gd name="T161" fmla="*/ T160 w 26"/>
                  <a:gd name="T162" fmla="+- 0 6506 6461"/>
                  <a:gd name="T163" fmla="*/ 6506 h 4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26" h="46">
                    <a:moveTo>
                      <a:pt x="27" y="45"/>
                    </a:moveTo>
                    <a:lnTo>
                      <a:pt x="27" y="45"/>
                    </a:lnTo>
                    <a:lnTo>
                      <a:pt x="27" y="21"/>
                    </a:lnTo>
                    <a:lnTo>
                      <a:pt x="24" y="21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22" y="14"/>
                    </a:lnTo>
                    <a:lnTo>
                      <a:pt x="20" y="12"/>
                    </a:lnTo>
                    <a:lnTo>
                      <a:pt x="17" y="12"/>
                    </a:lnTo>
                    <a:lnTo>
                      <a:pt x="17" y="9"/>
                    </a:lnTo>
                    <a:lnTo>
                      <a:pt x="20" y="9"/>
                    </a:lnTo>
                    <a:lnTo>
                      <a:pt x="20" y="7"/>
                    </a:lnTo>
                    <a:lnTo>
                      <a:pt x="20" y="5"/>
                    </a:lnTo>
                    <a:lnTo>
                      <a:pt x="20" y="2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8" y="14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3" y="21"/>
                    </a:lnTo>
                    <a:lnTo>
                      <a:pt x="3" y="24"/>
                    </a:lnTo>
                    <a:lnTo>
                      <a:pt x="3" y="26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3" y="41"/>
                    </a:lnTo>
                    <a:lnTo>
                      <a:pt x="3" y="43"/>
                    </a:lnTo>
                    <a:lnTo>
                      <a:pt x="3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00" name="Group 13195"/>
            <p:cNvGrpSpPr>
              <a:grpSpLocks/>
            </p:cNvGrpSpPr>
            <p:nvPr/>
          </p:nvGrpSpPr>
          <p:grpSpPr bwMode="auto">
            <a:xfrm>
              <a:off x="16005" y="6528"/>
              <a:ext cx="14" cy="14"/>
              <a:chOff x="16005" y="6528"/>
              <a:chExt cx="14" cy="14"/>
            </a:xfrm>
          </p:grpSpPr>
          <p:sp>
            <p:nvSpPr>
              <p:cNvPr id="19455" name="Freeform 13196"/>
              <p:cNvSpPr>
                <a:spLocks/>
              </p:cNvSpPr>
              <p:nvPr/>
            </p:nvSpPr>
            <p:spPr bwMode="auto">
              <a:xfrm>
                <a:off x="16005" y="6528"/>
                <a:ext cx="14" cy="14"/>
              </a:xfrm>
              <a:custGeom>
                <a:avLst/>
                <a:gdLst>
                  <a:gd name="T0" fmla="+- 0 16005 16005"/>
                  <a:gd name="T1" fmla="*/ T0 w 14"/>
                  <a:gd name="T2" fmla="+- 0 6528 6528"/>
                  <a:gd name="T3" fmla="*/ 6528 h 14"/>
                  <a:gd name="T4" fmla="+- 0 16005 16005"/>
                  <a:gd name="T5" fmla="*/ T4 w 14"/>
                  <a:gd name="T6" fmla="+- 0 6542 6528"/>
                  <a:gd name="T7" fmla="*/ 6542 h 14"/>
                  <a:gd name="T8" fmla="+- 0 16019 16005"/>
                  <a:gd name="T9" fmla="*/ T8 w 14"/>
                  <a:gd name="T10" fmla="+- 0 6542 6528"/>
                  <a:gd name="T11" fmla="*/ 6542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0" y="14"/>
                    </a:lnTo>
                    <a:lnTo>
                      <a:pt x="14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01" name="Group 13197"/>
            <p:cNvGrpSpPr>
              <a:grpSpLocks/>
            </p:cNvGrpSpPr>
            <p:nvPr/>
          </p:nvGrpSpPr>
          <p:grpSpPr bwMode="auto">
            <a:xfrm>
              <a:off x="15918" y="6619"/>
              <a:ext cx="48" cy="24"/>
              <a:chOff x="15918" y="6619"/>
              <a:chExt cx="48" cy="24"/>
            </a:xfrm>
          </p:grpSpPr>
          <p:sp>
            <p:nvSpPr>
              <p:cNvPr id="19454" name="Freeform 13198"/>
              <p:cNvSpPr>
                <a:spLocks/>
              </p:cNvSpPr>
              <p:nvPr/>
            </p:nvSpPr>
            <p:spPr bwMode="auto">
              <a:xfrm>
                <a:off x="15918" y="6619"/>
                <a:ext cx="48" cy="24"/>
              </a:xfrm>
              <a:custGeom>
                <a:avLst/>
                <a:gdLst>
                  <a:gd name="T0" fmla="+- 0 15933 15918"/>
                  <a:gd name="T1" fmla="*/ T0 w 48"/>
                  <a:gd name="T2" fmla="+- 0 6619 6619"/>
                  <a:gd name="T3" fmla="*/ 6619 h 24"/>
                  <a:gd name="T4" fmla="+- 0 15930 15918"/>
                  <a:gd name="T5" fmla="*/ T4 w 48"/>
                  <a:gd name="T6" fmla="+- 0 6622 6619"/>
                  <a:gd name="T7" fmla="*/ 6622 h 24"/>
                  <a:gd name="T8" fmla="+- 0 15928 15918"/>
                  <a:gd name="T9" fmla="*/ T8 w 48"/>
                  <a:gd name="T10" fmla="+- 0 6622 6619"/>
                  <a:gd name="T11" fmla="*/ 6622 h 24"/>
                  <a:gd name="T12" fmla="+- 0 15926 15918"/>
                  <a:gd name="T13" fmla="*/ T12 w 48"/>
                  <a:gd name="T14" fmla="+- 0 6622 6619"/>
                  <a:gd name="T15" fmla="*/ 6622 h 24"/>
                  <a:gd name="T16" fmla="+- 0 15923 15918"/>
                  <a:gd name="T17" fmla="*/ T16 w 48"/>
                  <a:gd name="T18" fmla="+- 0 6624 6619"/>
                  <a:gd name="T19" fmla="*/ 6624 h 24"/>
                  <a:gd name="T20" fmla="+- 0 15921 15918"/>
                  <a:gd name="T21" fmla="*/ T20 w 48"/>
                  <a:gd name="T22" fmla="+- 0 6626 6619"/>
                  <a:gd name="T23" fmla="*/ 6626 h 24"/>
                  <a:gd name="T24" fmla="+- 0 15921 15918"/>
                  <a:gd name="T25" fmla="*/ T24 w 48"/>
                  <a:gd name="T26" fmla="+- 0 6629 6619"/>
                  <a:gd name="T27" fmla="*/ 6629 h 24"/>
                  <a:gd name="T28" fmla="+- 0 15918 15918"/>
                  <a:gd name="T29" fmla="*/ T28 w 48"/>
                  <a:gd name="T30" fmla="+- 0 6629 6619"/>
                  <a:gd name="T31" fmla="*/ 6629 h 24"/>
                  <a:gd name="T32" fmla="+- 0 15918 15918"/>
                  <a:gd name="T33" fmla="*/ T32 w 48"/>
                  <a:gd name="T34" fmla="+- 0 6631 6619"/>
                  <a:gd name="T35" fmla="*/ 6631 h 24"/>
                  <a:gd name="T36" fmla="+- 0 15918 15918"/>
                  <a:gd name="T37" fmla="*/ T36 w 48"/>
                  <a:gd name="T38" fmla="+- 0 6634 6619"/>
                  <a:gd name="T39" fmla="*/ 6634 h 24"/>
                  <a:gd name="T40" fmla="+- 0 15921 15918"/>
                  <a:gd name="T41" fmla="*/ T40 w 48"/>
                  <a:gd name="T42" fmla="+- 0 6634 6619"/>
                  <a:gd name="T43" fmla="*/ 6634 h 24"/>
                  <a:gd name="T44" fmla="+- 0 15921 15918"/>
                  <a:gd name="T45" fmla="*/ T44 w 48"/>
                  <a:gd name="T46" fmla="+- 0 6636 6619"/>
                  <a:gd name="T47" fmla="*/ 6636 h 24"/>
                  <a:gd name="T48" fmla="+- 0 15923 15918"/>
                  <a:gd name="T49" fmla="*/ T48 w 48"/>
                  <a:gd name="T50" fmla="+- 0 6636 6619"/>
                  <a:gd name="T51" fmla="*/ 6636 h 24"/>
                  <a:gd name="T52" fmla="+- 0 15923 15918"/>
                  <a:gd name="T53" fmla="*/ T52 w 48"/>
                  <a:gd name="T54" fmla="+- 0 6638 6619"/>
                  <a:gd name="T55" fmla="*/ 6638 h 24"/>
                  <a:gd name="T56" fmla="+- 0 15926 15918"/>
                  <a:gd name="T57" fmla="*/ T56 w 48"/>
                  <a:gd name="T58" fmla="+- 0 6638 6619"/>
                  <a:gd name="T59" fmla="*/ 6638 h 24"/>
                  <a:gd name="T60" fmla="+- 0 15928 15918"/>
                  <a:gd name="T61" fmla="*/ T60 w 48"/>
                  <a:gd name="T62" fmla="+- 0 6641 6619"/>
                  <a:gd name="T63" fmla="*/ 6641 h 24"/>
                  <a:gd name="T64" fmla="+- 0 15930 15918"/>
                  <a:gd name="T65" fmla="*/ T64 w 48"/>
                  <a:gd name="T66" fmla="+- 0 6641 6619"/>
                  <a:gd name="T67" fmla="*/ 6641 h 24"/>
                  <a:gd name="T68" fmla="+- 0 15933 15918"/>
                  <a:gd name="T69" fmla="*/ T68 w 48"/>
                  <a:gd name="T70" fmla="+- 0 6641 6619"/>
                  <a:gd name="T71" fmla="*/ 6641 h 24"/>
                  <a:gd name="T72" fmla="+- 0 15935 15918"/>
                  <a:gd name="T73" fmla="*/ T72 w 48"/>
                  <a:gd name="T74" fmla="+- 0 6643 6619"/>
                  <a:gd name="T75" fmla="*/ 6643 h 24"/>
                  <a:gd name="T76" fmla="+- 0 15950 15918"/>
                  <a:gd name="T77" fmla="*/ T76 w 48"/>
                  <a:gd name="T78" fmla="+- 0 6643 6619"/>
                  <a:gd name="T79" fmla="*/ 6643 h 24"/>
                  <a:gd name="T80" fmla="+- 0 15952 15918"/>
                  <a:gd name="T81" fmla="*/ T80 w 48"/>
                  <a:gd name="T82" fmla="+- 0 6641 6619"/>
                  <a:gd name="T83" fmla="*/ 6641 h 24"/>
                  <a:gd name="T84" fmla="+- 0 15954 15918"/>
                  <a:gd name="T85" fmla="*/ T84 w 48"/>
                  <a:gd name="T86" fmla="+- 0 6641 6619"/>
                  <a:gd name="T87" fmla="*/ 6641 h 24"/>
                  <a:gd name="T88" fmla="+- 0 15957 15918"/>
                  <a:gd name="T89" fmla="*/ T88 w 48"/>
                  <a:gd name="T90" fmla="+- 0 6641 6619"/>
                  <a:gd name="T91" fmla="*/ 6641 h 24"/>
                  <a:gd name="T92" fmla="+- 0 15959 15918"/>
                  <a:gd name="T93" fmla="*/ T92 w 48"/>
                  <a:gd name="T94" fmla="+- 0 6638 6619"/>
                  <a:gd name="T95" fmla="*/ 6638 h 24"/>
                  <a:gd name="T96" fmla="+- 0 15962 15918"/>
                  <a:gd name="T97" fmla="*/ T96 w 48"/>
                  <a:gd name="T98" fmla="+- 0 6638 6619"/>
                  <a:gd name="T99" fmla="*/ 6638 h 24"/>
                  <a:gd name="T100" fmla="+- 0 15964 15918"/>
                  <a:gd name="T101" fmla="*/ T100 w 48"/>
                  <a:gd name="T102" fmla="+- 0 6636 6619"/>
                  <a:gd name="T103" fmla="*/ 6636 h 24"/>
                  <a:gd name="T104" fmla="+- 0 15966 15918"/>
                  <a:gd name="T105" fmla="*/ T104 w 48"/>
                  <a:gd name="T106" fmla="+- 0 6634 6619"/>
                  <a:gd name="T107" fmla="*/ 6634 h 24"/>
                  <a:gd name="T108" fmla="+- 0 15966 15918"/>
                  <a:gd name="T109" fmla="*/ T108 w 48"/>
                  <a:gd name="T110" fmla="+- 0 6631 6619"/>
                  <a:gd name="T111" fmla="*/ 6631 h 24"/>
                  <a:gd name="T112" fmla="+- 0 15966 15918"/>
                  <a:gd name="T113" fmla="*/ T112 w 48"/>
                  <a:gd name="T114" fmla="+- 0 6629 6619"/>
                  <a:gd name="T115" fmla="*/ 6629 h 24"/>
                  <a:gd name="T116" fmla="+- 0 15966 15918"/>
                  <a:gd name="T117" fmla="*/ T116 w 48"/>
                  <a:gd name="T118" fmla="+- 0 6626 6619"/>
                  <a:gd name="T119" fmla="*/ 6626 h 24"/>
                  <a:gd name="T120" fmla="+- 0 15964 15918"/>
                  <a:gd name="T121" fmla="*/ T120 w 48"/>
                  <a:gd name="T122" fmla="+- 0 6626 6619"/>
                  <a:gd name="T123" fmla="*/ 6626 h 24"/>
                  <a:gd name="T124" fmla="+- 0 15962 15918"/>
                  <a:gd name="T125" fmla="*/ T124 w 48"/>
                  <a:gd name="T126" fmla="+- 0 6624 6619"/>
                  <a:gd name="T127" fmla="*/ 6624 h 24"/>
                  <a:gd name="T128" fmla="+- 0 15959 15918"/>
                  <a:gd name="T129" fmla="*/ T128 w 48"/>
                  <a:gd name="T130" fmla="+- 0 6622 6619"/>
                  <a:gd name="T131" fmla="*/ 6622 h 24"/>
                  <a:gd name="T132" fmla="+- 0 15957 15918"/>
                  <a:gd name="T133" fmla="*/ T132 w 48"/>
                  <a:gd name="T134" fmla="+- 0 6622 6619"/>
                  <a:gd name="T135" fmla="*/ 6622 h 24"/>
                  <a:gd name="T136" fmla="+- 0 15954 15918"/>
                  <a:gd name="T137" fmla="*/ T136 w 48"/>
                  <a:gd name="T138" fmla="+- 0 6622 6619"/>
                  <a:gd name="T139" fmla="*/ 6622 h 24"/>
                  <a:gd name="T140" fmla="+- 0 15954 15918"/>
                  <a:gd name="T141" fmla="*/ T140 w 48"/>
                  <a:gd name="T142" fmla="+- 0 6619 6619"/>
                  <a:gd name="T143" fmla="*/ 6619 h 2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</a:cxnLst>
                <a:rect l="0" t="0" r="r" b="b"/>
                <a:pathLst>
                  <a:path w="48" h="24">
                    <a:moveTo>
                      <a:pt x="15" y="0"/>
                    </a:moveTo>
                    <a:lnTo>
                      <a:pt x="12" y="3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3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3" y="15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10" y="22"/>
                    </a:lnTo>
                    <a:lnTo>
                      <a:pt x="12" y="22"/>
                    </a:lnTo>
                    <a:lnTo>
                      <a:pt x="15" y="22"/>
                    </a:lnTo>
                    <a:lnTo>
                      <a:pt x="17" y="24"/>
                    </a:lnTo>
                    <a:lnTo>
                      <a:pt x="32" y="24"/>
                    </a:lnTo>
                    <a:lnTo>
                      <a:pt x="34" y="22"/>
                    </a:lnTo>
                    <a:lnTo>
                      <a:pt x="36" y="22"/>
                    </a:lnTo>
                    <a:lnTo>
                      <a:pt x="39" y="22"/>
                    </a:lnTo>
                    <a:lnTo>
                      <a:pt x="41" y="19"/>
                    </a:lnTo>
                    <a:lnTo>
                      <a:pt x="44" y="19"/>
                    </a:lnTo>
                    <a:lnTo>
                      <a:pt x="46" y="17"/>
                    </a:lnTo>
                    <a:lnTo>
                      <a:pt x="48" y="15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8" y="7"/>
                    </a:lnTo>
                    <a:lnTo>
                      <a:pt x="46" y="7"/>
                    </a:lnTo>
                    <a:lnTo>
                      <a:pt x="44" y="5"/>
                    </a:lnTo>
                    <a:lnTo>
                      <a:pt x="41" y="3"/>
                    </a:lnTo>
                    <a:lnTo>
                      <a:pt x="39" y="3"/>
                    </a:lnTo>
                    <a:lnTo>
                      <a:pt x="36" y="3"/>
                    </a:lnTo>
                    <a:lnTo>
                      <a:pt x="36" y="0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02" name="Group 13199"/>
            <p:cNvGrpSpPr>
              <a:grpSpLocks/>
            </p:cNvGrpSpPr>
            <p:nvPr/>
          </p:nvGrpSpPr>
          <p:grpSpPr bwMode="auto">
            <a:xfrm>
              <a:off x="15930" y="6574"/>
              <a:ext cx="26" cy="48"/>
              <a:chOff x="15930" y="6574"/>
              <a:chExt cx="26" cy="48"/>
            </a:xfrm>
          </p:grpSpPr>
          <p:sp>
            <p:nvSpPr>
              <p:cNvPr id="19453" name="Freeform 13200"/>
              <p:cNvSpPr>
                <a:spLocks/>
              </p:cNvSpPr>
              <p:nvPr/>
            </p:nvSpPr>
            <p:spPr bwMode="auto">
              <a:xfrm>
                <a:off x="15930" y="6574"/>
                <a:ext cx="26" cy="48"/>
              </a:xfrm>
              <a:custGeom>
                <a:avLst/>
                <a:gdLst>
                  <a:gd name="T0" fmla="+- 0 15954 15930"/>
                  <a:gd name="T1" fmla="*/ T0 w 26"/>
                  <a:gd name="T2" fmla="+- 0 6622 6574"/>
                  <a:gd name="T3" fmla="*/ 6622 h 48"/>
                  <a:gd name="T4" fmla="+- 0 15954 15930"/>
                  <a:gd name="T5" fmla="*/ T4 w 26"/>
                  <a:gd name="T6" fmla="+- 0 6619 6574"/>
                  <a:gd name="T7" fmla="*/ 6619 h 48"/>
                  <a:gd name="T8" fmla="+- 0 15954 15930"/>
                  <a:gd name="T9" fmla="*/ T8 w 26"/>
                  <a:gd name="T10" fmla="+- 0 6617 6574"/>
                  <a:gd name="T11" fmla="*/ 6617 h 48"/>
                  <a:gd name="T12" fmla="+- 0 15957 15930"/>
                  <a:gd name="T13" fmla="*/ T12 w 26"/>
                  <a:gd name="T14" fmla="+- 0 6614 6574"/>
                  <a:gd name="T15" fmla="*/ 6614 h 48"/>
                  <a:gd name="T16" fmla="+- 0 15957 15930"/>
                  <a:gd name="T17" fmla="*/ T16 w 26"/>
                  <a:gd name="T18" fmla="+- 0 6602 6574"/>
                  <a:gd name="T19" fmla="*/ 6602 h 48"/>
                  <a:gd name="T20" fmla="+- 0 15954 15930"/>
                  <a:gd name="T21" fmla="*/ T20 w 26"/>
                  <a:gd name="T22" fmla="+- 0 6600 6574"/>
                  <a:gd name="T23" fmla="*/ 6600 h 48"/>
                  <a:gd name="T24" fmla="+- 0 15954 15930"/>
                  <a:gd name="T25" fmla="*/ T24 w 26"/>
                  <a:gd name="T26" fmla="+- 0 6598 6574"/>
                  <a:gd name="T27" fmla="*/ 6598 h 48"/>
                  <a:gd name="T28" fmla="+- 0 15954 15930"/>
                  <a:gd name="T29" fmla="*/ T28 w 26"/>
                  <a:gd name="T30" fmla="+- 0 6595 6574"/>
                  <a:gd name="T31" fmla="*/ 6595 h 48"/>
                  <a:gd name="T32" fmla="+- 0 15954 15930"/>
                  <a:gd name="T33" fmla="*/ T32 w 26"/>
                  <a:gd name="T34" fmla="+- 0 6593 6574"/>
                  <a:gd name="T35" fmla="*/ 6593 h 48"/>
                  <a:gd name="T36" fmla="+- 0 15952 15930"/>
                  <a:gd name="T37" fmla="*/ T36 w 26"/>
                  <a:gd name="T38" fmla="+- 0 6593 6574"/>
                  <a:gd name="T39" fmla="*/ 6593 h 48"/>
                  <a:gd name="T40" fmla="+- 0 15952 15930"/>
                  <a:gd name="T41" fmla="*/ T40 w 26"/>
                  <a:gd name="T42" fmla="+- 0 6590 6574"/>
                  <a:gd name="T43" fmla="*/ 6590 h 48"/>
                  <a:gd name="T44" fmla="+- 0 15950 15930"/>
                  <a:gd name="T45" fmla="*/ T44 w 26"/>
                  <a:gd name="T46" fmla="+- 0 6590 6574"/>
                  <a:gd name="T47" fmla="*/ 6590 h 48"/>
                  <a:gd name="T48" fmla="+- 0 15950 15930"/>
                  <a:gd name="T49" fmla="*/ T48 w 26"/>
                  <a:gd name="T50" fmla="+- 0 6588 6574"/>
                  <a:gd name="T51" fmla="*/ 6588 h 48"/>
                  <a:gd name="T52" fmla="+- 0 15947 15930"/>
                  <a:gd name="T53" fmla="*/ T52 w 26"/>
                  <a:gd name="T54" fmla="+- 0 6588 6574"/>
                  <a:gd name="T55" fmla="*/ 6588 h 48"/>
                  <a:gd name="T56" fmla="+- 0 15947 15930"/>
                  <a:gd name="T57" fmla="*/ T56 w 26"/>
                  <a:gd name="T58" fmla="+- 0 6586 6574"/>
                  <a:gd name="T59" fmla="*/ 6586 h 48"/>
                  <a:gd name="T60" fmla="+- 0 15945 15930"/>
                  <a:gd name="T61" fmla="*/ T60 w 26"/>
                  <a:gd name="T62" fmla="+- 0 6586 6574"/>
                  <a:gd name="T63" fmla="*/ 6586 h 48"/>
                  <a:gd name="T64" fmla="+- 0 15947 15930"/>
                  <a:gd name="T65" fmla="*/ T64 w 26"/>
                  <a:gd name="T66" fmla="+- 0 6586 6574"/>
                  <a:gd name="T67" fmla="*/ 6586 h 48"/>
                  <a:gd name="T68" fmla="+- 0 15947 15930"/>
                  <a:gd name="T69" fmla="*/ T68 w 26"/>
                  <a:gd name="T70" fmla="+- 0 6583 6574"/>
                  <a:gd name="T71" fmla="*/ 6583 h 48"/>
                  <a:gd name="T72" fmla="+- 0 15947 15930"/>
                  <a:gd name="T73" fmla="*/ T72 w 26"/>
                  <a:gd name="T74" fmla="+- 0 6581 6574"/>
                  <a:gd name="T75" fmla="*/ 6581 h 48"/>
                  <a:gd name="T76" fmla="+- 0 15947 15930"/>
                  <a:gd name="T77" fmla="*/ T76 w 26"/>
                  <a:gd name="T78" fmla="+- 0 6578 6574"/>
                  <a:gd name="T79" fmla="*/ 6578 h 48"/>
                  <a:gd name="T80" fmla="+- 0 15947 15930"/>
                  <a:gd name="T81" fmla="*/ T80 w 26"/>
                  <a:gd name="T82" fmla="+- 0 6576 6574"/>
                  <a:gd name="T83" fmla="*/ 6576 h 48"/>
                  <a:gd name="T84" fmla="+- 0 15945 15930"/>
                  <a:gd name="T85" fmla="*/ T84 w 26"/>
                  <a:gd name="T86" fmla="+- 0 6576 6574"/>
                  <a:gd name="T87" fmla="*/ 6576 h 48"/>
                  <a:gd name="T88" fmla="+- 0 15945 15930"/>
                  <a:gd name="T89" fmla="*/ T88 w 26"/>
                  <a:gd name="T90" fmla="+- 0 6574 6574"/>
                  <a:gd name="T91" fmla="*/ 6574 h 48"/>
                  <a:gd name="T92" fmla="+- 0 15942 15930"/>
                  <a:gd name="T93" fmla="*/ T92 w 26"/>
                  <a:gd name="T94" fmla="+- 0 6574 6574"/>
                  <a:gd name="T95" fmla="*/ 6574 h 48"/>
                  <a:gd name="T96" fmla="+- 0 15940 15930"/>
                  <a:gd name="T97" fmla="*/ T96 w 26"/>
                  <a:gd name="T98" fmla="+- 0 6576 6574"/>
                  <a:gd name="T99" fmla="*/ 6576 h 48"/>
                  <a:gd name="T100" fmla="+- 0 15940 15930"/>
                  <a:gd name="T101" fmla="*/ T100 w 26"/>
                  <a:gd name="T102" fmla="+- 0 6578 6574"/>
                  <a:gd name="T103" fmla="*/ 6578 h 48"/>
                  <a:gd name="T104" fmla="+- 0 15938 15930"/>
                  <a:gd name="T105" fmla="*/ T104 w 26"/>
                  <a:gd name="T106" fmla="+- 0 6578 6574"/>
                  <a:gd name="T107" fmla="*/ 6578 h 48"/>
                  <a:gd name="T108" fmla="+- 0 15938 15930"/>
                  <a:gd name="T109" fmla="*/ T108 w 26"/>
                  <a:gd name="T110" fmla="+- 0 6581 6574"/>
                  <a:gd name="T111" fmla="*/ 6581 h 48"/>
                  <a:gd name="T112" fmla="+- 0 15938 15930"/>
                  <a:gd name="T113" fmla="*/ T112 w 26"/>
                  <a:gd name="T114" fmla="+- 0 6583 6574"/>
                  <a:gd name="T115" fmla="*/ 6583 h 48"/>
                  <a:gd name="T116" fmla="+- 0 15940 15930"/>
                  <a:gd name="T117" fmla="*/ T116 w 26"/>
                  <a:gd name="T118" fmla="+- 0 6583 6574"/>
                  <a:gd name="T119" fmla="*/ 6583 h 48"/>
                  <a:gd name="T120" fmla="+- 0 15940 15930"/>
                  <a:gd name="T121" fmla="*/ T120 w 26"/>
                  <a:gd name="T122" fmla="+- 0 6586 6574"/>
                  <a:gd name="T123" fmla="*/ 6586 h 48"/>
                  <a:gd name="T124" fmla="+- 0 15938 15930"/>
                  <a:gd name="T125" fmla="*/ T124 w 26"/>
                  <a:gd name="T126" fmla="+- 0 6588 6574"/>
                  <a:gd name="T127" fmla="*/ 6588 h 48"/>
                  <a:gd name="T128" fmla="+- 0 15935 15930"/>
                  <a:gd name="T129" fmla="*/ T128 w 26"/>
                  <a:gd name="T130" fmla="+- 0 6588 6574"/>
                  <a:gd name="T131" fmla="*/ 6588 h 48"/>
                  <a:gd name="T132" fmla="+- 0 15935 15930"/>
                  <a:gd name="T133" fmla="*/ T132 w 26"/>
                  <a:gd name="T134" fmla="+- 0 6590 6574"/>
                  <a:gd name="T135" fmla="*/ 6590 h 48"/>
                  <a:gd name="T136" fmla="+- 0 15933 15930"/>
                  <a:gd name="T137" fmla="*/ T136 w 26"/>
                  <a:gd name="T138" fmla="+- 0 6593 6574"/>
                  <a:gd name="T139" fmla="*/ 6593 h 48"/>
                  <a:gd name="T140" fmla="+- 0 15933 15930"/>
                  <a:gd name="T141" fmla="*/ T140 w 26"/>
                  <a:gd name="T142" fmla="+- 0 6595 6574"/>
                  <a:gd name="T143" fmla="*/ 6595 h 48"/>
                  <a:gd name="T144" fmla="+- 0 15930 15930"/>
                  <a:gd name="T145" fmla="*/ T144 w 26"/>
                  <a:gd name="T146" fmla="+- 0 6598 6574"/>
                  <a:gd name="T147" fmla="*/ 6598 h 48"/>
                  <a:gd name="T148" fmla="+- 0 15930 15930"/>
                  <a:gd name="T149" fmla="*/ T148 w 26"/>
                  <a:gd name="T150" fmla="+- 0 6600 6574"/>
                  <a:gd name="T151" fmla="*/ 6600 h 48"/>
                  <a:gd name="T152" fmla="+- 0 15930 15930"/>
                  <a:gd name="T153" fmla="*/ T152 w 26"/>
                  <a:gd name="T154" fmla="+- 0 6602 6574"/>
                  <a:gd name="T155" fmla="*/ 6602 h 48"/>
                  <a:gd name="T156" fmla="+- 0 15930 15930"/>
                  <a:gd name="T157" fmla="*/ T156 w 26"/>
                  <a:gd name="T158" fmla="+- 0 6619 6574"/>
                  <a:gd name="T159" fmla="*/ 6619 h 48"/>
                  <a:gd name="T160" fmla="+- 0 15933 15930"/>
                  <a:gd name="T161" fmla="*/ T160 w 26"/>
                  <a:gd name="T162" fmla="+- 0 6619 6574"/>
                  <a:gd name="T163" fmla="*/ 6619 h 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26" h="48">
                    <a:moveTo>
                      <a:pt x="24" y="48"/>
                    </a:moveTo>
                    <a:lnTo>
                      <a:pt x="24" y="45"/>
                    </a:lnTo>
                    <a:lnTo>
                      <a:pt x="24" y="43"/>
                    </a:lnTo>
                    <a:lnTo>
                      <a:pt x="27" y="40"/>
                    </a:lnTo>
                    <a:lnTo>
                      <a:pt x="27" y="28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4" y="21"/>
                    </a:lnTo>
                    <a:lnTo>
                      <a:pt x="24" y="19"/>
                    </a:lnTo>
                    <a:lnTo>
                      <a:pt x="22" y="19"/>
                    </a:lnTo>
                    <a:lnTo>
                      <a:pt x="22" y="16"/>
                    </a:lnTo>
                    <a:lnTo>
                      <a:pt x="20" y="16"/>
                    </a:lnTo>
                    <a:lnTo>
                      <a:pt x="20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7" y="9"/>
                    </a:lnTo>
                    <a:lnTo>
                      <a:pt x="17" y="7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0" y="12"/>
                    </a:lnTo>
                    <a:lnTo>
                      <a:pt x="8" y="14"/>
                    </a:lnTo>
                    <a:lnTo>
                      <a:pt x="5" y="14"/>
                    </a:lnTo>
                    <a:lnTo>
                      <a:pt x="5" y="16"/>
                    </a:lnTo>
                    <a:lnTo>
                      <a:pt x="3" y="19"/>
                    </a:lnTo>
                    <a:lnTo>
                      <a:pt x="3" y="21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3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03" name="Group 13201"/>
            <p:cNvGrpSpPr>
              <a:grpSpLocks/>
            </p:cNvGrpSpPr>
            <p:nvPr/>
          </p:nvGrpSpPr>
          <p:grpSpPr bwMode="auto">
            <a:xfrm>
              <a:off x="15942" y="6643"/>
              <a:ext cx="17" cy="12"/>
              <a:chOff x="15942" y="6643"/>
              <a:chExt cx="17" cy="12"/>
            </a:xfrm>
          </p:grpSpPr>
          <p:sp>
            <p:nvSpPr>
              <p:cNvPr id="19452" name="Freeform 13202"/>
              <p:cNvSpPr>
                <a:spLocks/>
              </p:cNvSpPr>
              <p:nvPr/>
            </p:nvSpPr>
            <p:spPr bwMode="auto">
              <a:xfrm>
                <a:off x="15942" y="6643"/>
                <a:ext cx="17" cy="12"/>
              </a:xfrm>
              <a:custGeom>
                <a:avLst/>
                <a:gdLst>
                  <a:gd name="T0" fmla="+- 0 15942 15942"/>
                  <a:gd name="T1" fmla="*/ T0 w 17"/>
                  <a:gd name="T2" fmla="+- 0 6643 6643"/>
                  <a:gd name="T3" fmla="*/ 6643 h 12"/>
                  <a:gd name="T4" fmla="+- 0 15942 15942"/>
                  <a:gd name="T5" fmla="*/ T4 w 17"/>
                  <a:gd name="T6" fmla="+- 0 6655 6643"/>
                  <a:gd name="T7" fmla="*/ 6655 h 12"/>
                  <a:gd name="T8" fmla="+- 0 15959 15942"/>
                  <a:gd name="T9" fmla="*/ T8 w 17"/>
                  <a:gd name="T10" fmla="+- 0 6655 6643"/>
                  <a:gd name="T11" fmla="*/ 6655 h 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2">
                    <a:moveTo>
                      <a:pt x="0" y="0"/>
                    </a:moveTo>
                    <a:lnTo>
                      <a:pt x="0" y="12"/>
                    </a:lnTo>
                    <a:lnTo>
                      <a:pt x="17" y="12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04" name="Group 13203"/>
            <p:cNvGrpSpPr>
              <a:grpSpLocks/>
            </p:cNvGrpSpPr>
            <p:nvPr/>
          </p:nvGrpSpPr>
          <p:grpSpPr bwMode="auto">
            <a:xfrm>
              <a:off x="15935" y="5962"/>
              <a:ext cx="48" cy="67"/>
              <a:chOff x="15935" y="5962"/>
              <a:chExt cx="48" cy="67"/>
            </a:xfrm>
          </p:grpSpPr>
          <p:sp>
            <p:nvSpPr>
              <p:cNvPr id="19451" name="Freeform 13204"/>
              <p:cNvSpPr>
                <a:spLocks/>
              </p:cNvSpPr>
              <p:nvPr/>
            </p:nvSpPr>
            <p:spPr bwMode="auto">
              <a:xfrm>
                <a:off x="15935" y="5962"/>
                <a:ext cx="48" cy="67"/>
              </a:xfrm>
              <a:custGeom>
                <a:avLst/>
                <a:gdLst>
                  <a:gd name="T0" fmla="+- 0 15947 15935"/>
                  <a:gd name="T1" fmla="*/ T0 w 48"/>
                  <a:gd name="T2" fmla="+- 0 6007 5962"/>
                  <a:gd name="T3" fmla="*/ 6007 h 67"/>
                  <a:gd name="T4" fmla="+- 0 15942 15935"/>
                  <a:gd name="T5" fmla="*/ T4 w 48"/>
                  <a:gd name="T6" fmla="+- 0 6010 5962"/>
                  <a:gd name="T7" fmla="*/ 6010 h 67"/>
                  <a:gd name="T8" fmla="+- 0 15940 15935"/>
                  <a:gd name="T9" fmla="*/ T8 w 48"/>
                  <a:gd name="T10" fmla="+- 0 6012 5962"/>
                  <a:gd name="T11" fmla="*/ 6012 h 67"/>
                  <a:gd name="T12" fmla="+- 0 15938 15935"/>
                  <a:gd name="T13" fmla="*/ T12 w 48"/>
                  <a:gd name="T14" fmla="+- 0 6014 5962"/>
                  <a:gd name="T15" fmla="*/ 6014 h 67"/>
                  <a:gd name="T16" fmla="+- 0 15935 15935"/>
                  <a:gd name="T17" fmla="*/ T16 w 48"/>
                  <a:gd name="T18" fmla="+- 0 6019 5962"/>
                  <a:gd name="T19" fmla="*/ 6019 h 67"/>
                  <a:gd name="T20" fmla="+- 0 15940 15935"/>
                  <a:gd name="T21" fmla="*/ T20 w 48"/>
                  <a:gd name="T22" fmla="+- 0 6024 5962"/>
                  <a:gd name="T23" fmla="*/ 6024 h 67"/>
                  <a:gd name="T24" fmla="+- 0 15942 15935"/>
                  <a:gd name="T25" fmla="*/ T24 w 48"/>
                  <a:gd name="T26" fmla="+- 0 6026 5962"/>
                  <a:gd name="T27" fmla="*/ 6026 h 67"/>
                  <a:gd name="T28" fmla="+- 0 15947 15935"/>
                  <a:gd name="T29" fmla="*/ T28 w 48"/>
                  <a:gd name="T30" fmla="+- 0 6026 5962"/>
                  <a:gd name="T31" fmla="*/ 6026 h 67"/>
                  <a:gd name="T32" fmla="+- 0 15950 15935"/>
                  <a:gd name="T33" fmla="*/ T32 w 48"/>
                  <a:gd name="T34" fmla="+- 0 6029 5962"/>
                  <a:gd name="T35" fmla="*/ 6029 h 67"/>
                  <a:gd name="T36" fmla="+- 0 15971 15935"/>
                  <a:gd name="T37" fmla="*/ T36 w 48"/>
                  <a:gd name="T38" fmla="+- 0 6029 5962"/>
                  <a:gd name="T39" fmla="*/ 6029 h 67"/>
                  <a:gd name="T40" fmla="+- 0 15976 15935"/>
                  <a:gd name="T41" fmla="*/ T40 w 48"/>
                  <a:gd name="T42" fmla="+- 0 6026 5962"/>
                  <a:gd name="T43" fmla="*/ 6026 h 67"/>
                  <a:gd name="T44" fmla="+- 0 15981 15935"/>
                  <a:gd name="T45" fmla="*/ T44 w 48"/>
                  <a:gd name="T46" fmla="+- 0 6024 5962"/>
                  <a:gd name="T47" fmla="*/ 6024 h 67"/>
                  <a:gd name="T48" fmla="+- 0 15983 15935"/>
                  <a:gd name="T49" fmla="*/ T48 w 48"/>
                  <a:gd name="T50" fmla="+- 0 6022 5962"/>
                  <a:gd name="T51" fmla="*/ 6022 h 67"/>
                  <a:gd name="T52" fmla="+- 0 15983 15935"/>
                  <a:gd name="T53" fmla="*/ T52 w 48"/>
                  <a:gd name="T54" fmla="+- 0 6017 5962"/>
                  <a:gd name="T55" fmla="*/ 6017 h 67"/>
                  <a:gd name="T56" fmla="+- 0 15981 15935"/>
                  <a:gd name="T57" fmla="*/ T56 w 48"/>
                  <a:gd name="T58" fmla="+- 0 6014 5962"/>
                  <a:gd name="T59" fmla="*/ 6014 h 67"/>
                  <a:gd name="T60" fmla="+- 0 15978 15935"/>
                  <a:gd name="T61" fmla="*/ T60 w 48"/>
                  <a:gd name="T62" fmla="+- 0 6012 5962"/>
                  <a:gd name="T63" fmla="*/ 6012 h 67"/>
                  <a:gd name="T64" fmla="+- 0 15976 15935"/>
                  <a:gd name="T65" fmla="*/ T64 w 48"/>
                  <a:gd name="T66" fmla="+- 0 6010 5962"/>
                  <a:gd name="T67" fmla="*/ 6010 h 67"/>
                  <a:gd name="T68" fmla="+- 0 15971 15935"/>
                  <a:gd name="T69" fmla="*/ T68 w 48"/>
                  <a:gd name="T70" fmla="+- 0 6007 5962"/>
                  <a:gd name="T71" fmla="*/ 6007 h 67"/>
                  <a:gd name="T72" fmla="+- 0 15971 15935"/>
                  <a:gd name="T73" fmla="*/ T72 w 48"/>
                  <a:gd name="T74" fmla="+- 0 6002 5962"/>
                  <a:gd name="T75" fmla="*/ 6002 h 67"/>
                  <a:gd name="T76" fmla="+- 0 15974 15935"/>
                  <a:gd name="T77" fmla="*/ T76 w 48"/>
                  <a:gd name="T78" fmla="+- 0 5988 5962"/>
                  <a:gd name="T79" fmla="*/ 5988 h 67"/>
                  <a:gd name="T80" fmla="+- 0 15971 15935"/>
                  <a:gd name="T81" fmla="*/ T80 w 48"/>
                  <a:gd name="T82" fmla="+- 0 5983 5962"/>
                  <a:gd name="T83" fmla="*/ 5983 h 67"/>
                  <a:gd name="T84" fmla="+- 0 15969 15935"/>
                  <a:gd name="T85" fmla="*/ T84 w 48"/>
                  <a:gd name="T86" fmla="+- 0 5978 5962"/>
                  <a:gd name="T87" fmla="*/ 5978 h 67"/>
                  <a:gd name="T88" fmla="+- 0 15966 15935"/>
                  <a:gd name="T89" fmla="*/ T88 w 48"/>
                  <a:gd name="T90" fmla="+- 0 5974 5962"/>
                  <a:gd name="T91" fmla="*/ 5974 h 67"/>
                  <a:gd name="T92" fmla="+- 0 15962 15935"/>
                  <a:gd name="T93" fmla="*/ T92 w 48"/>
                  <a:gd name="T94" fmla="+- 0 5974 5962"/>
                  <a:gd name="T95" fmla="*/ 5974 h 67"/>
                  <a:gd name="T96" fmla="+- 0 15964 15935"/>
                  <a:gd name="T97" fmla="*/ T96 w 48"/>
                  <a:gd name="T98" fmla="+- 0 5969 5962"/>
                  <a:gd name="T99" fmla="*/ 5969 h 67"/>
                  <a:gd name="T100" fmla="+- 0 15964 15935"/>
                  <a:gd name="T101" fmla="*/ T100 w 48"/>
                  <a:gd name="T102" fmla="+- 0 5964 5962"/>
                  <a:gd name="T103" fmla="*/ 5964 h 67"/>
                  <a:gd name="T104" fmla="+- 0 15962 15935"/>
                  <a:gd name="T105" fmla="*/ T104 w 48"/>
                  <a:gd name="T106" fmla="+- 0 5962 5962"/>
                  <a:gd name="T107" fmla="*/ 5962 h 67"/>
                  <a:gd name="T108" fmla="+- 0 15957 15935"/>
                  <a:gd name="T109" fmla="*/ T108 w 48"/>
                  <a:gd name="T110" fmla="+- 0 5962 5962"/>
                  <a:gd name="T111" fmla="*/ 5962 h 67"/>
                  <a:gd name="T112" fmla="+- 0 15954 15935"/>
                  <a:gd name="T113" fmla="*/ T112 w 48"/>
                  <a:gd name="T114" fmla="+- 0 5966 5962"/>
                  <a:gd name="T115" fmla="*/ 5966 h 67"/>
                  <a:gd name="T116" fmla="+- 0 15957 15935"/>
                  <a:gd name="T117" fmla="*/ T116 w 48"/>
                  <a:gd name="T118" fmla="+- 0 5971 5962"/>
                  <a:gd name="T119" fmla="*/ 5971 h 67"/>
                  <a:gd name="T120" fmla="+- 0 15954 15935"/>
                  <a:gd name="T121" fmla="*/ T120 w 48"/>
                  <a:gd name="T122" fmla="+- 0 5974 5962"/>
                  <a:gd name="T123" fmla="*/ 5974 h 67"/>
                  <a:gd name="T124" fmla="+- 0 15952 15935"/>
                  <a:gd name="T125" fmla="*/ T124 w 48"/>
                  <a:gd name="T126" fmla="+- 0 5978 5962"/>
                  <a:gd name="T127" fmla="*/ 5978 h 67"/>
                  <a:gd name="T128" fmla="+- 0 15950 15935"/>
                  <a:gd name="T129" fmla="*/ T128 w 48"/>
                  <a:gd name="T130" fmla="+- 0 5981 5962"/>
                  <a:gd name="T131" fmla="*/ 5981 h 67"/>
                  <a:gd name="T132" fmla="+- 0 15947 15935"/>
                  <a:gd name="T133" fmla="*/ T132 w 48"/>
                  <a:gd name="T134" fmla="+- 0 5983 5962"/>
                  <a:gd name="T135" fmla="*/ 5983 h 67"/>
                  <a:gd name="T136" fmla="+- 0 15947 15935"/>
                  <a:gd name="T137" fmla="*/ T136 w 48"/>
                  <a:gd name="T138" fmla="+- 0 6005 5962"/>
                  <a:gd name="T139" fmla="*/ 6005 h 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</a:cxnLst>
                <a:rect l="0" t="0" r="r" b="b"/>
                <a:pathLst>
                  <a:path w="48" h="67">
                    <a:moveTo>
                      <a:pt x="15" y="45"/>
                    </a:moveTo>
                    <a:lnTo>
                      <a:pt x="12" y="45"/>
                    </a:lnTo>
                    <a:lnTo>
                      <a:pt x="10" y="45"/>
                    </a:lnTo>
                    <a:lnTo>
                      <a:pt x="7" y="48"/>
                    </a:lnTo>
                    <a:lnTo>
                      <a:pt x="5" y="48"/>
                    </a:lnTo>
                    <a:lnTo>
                      <a:pt x="5" y="50"/>
                    </a:lnTo>
                    <a:lnTo>
                      <a:pt x="3" y="50"/>
                    </a:lnTo>
                    <a:lnTo>
                      <a:pt x="3" y="52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3" y="60"/>
                    </a:lnTo>
                    <a:lnTo>
                      <a:pt x="5" y="62"/>
                    </a:lnTo>
                    <a:lnTo>
                      <a:pt x="7" y="62"/>
                    </a:lnTo>
                    <a:lnTo>
                      <a:pt x="7" y="64"/>
                    </a:lnTo>
                    <a:lnTo>
                      <a:pt x="10" y="64"/>
                    </a:lnTo>
                    <a:lnTo>
                      <a:pt x="12" y="64"/>
                    </a:lnTo>
                    <a:lnTo>
                      <a:pt x="12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36" y="67"/>
                    </a:lnTo>
                    <a:lnTo>
                      <a:pt x="39" y="64"/>
                    </a:lnTo>
                    <a:lnTo>
                      <a:pt x="41" y="64"/>
                    </a:lnTo>
                    <a:lnTo>
                      <a:pt x="43" y="62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57"/>
                    </a:lnTo>
                    <a:lnTo>
                      <a:pt x="48" y="55"/>
                    </a:lnTo>
                    <a:lnTo>
                      <a:pt x="48" y="52"/>
                    </a:lnTo>
                    <a:lnTo>
                      <a:pt x="46" y="52"/>
                    </a:lnTo>
                    <a:lnTo>
                      <a:pt x="46" y="50"/>
                    </a:lnTo>
                    <a:lnTo>
                      <a:pt x="43" y="50"/>
                    </a:lnTo>
                    <a:lnTo>
                      <a:pt x="43" y="48"/>
                    </a:lnTo>
                    <a:lnTo>
                      <a:pt x="41" y="48"/>
                    </a:lnTo>
                    <a:lnTo>
                      <a:pt x="39" y="45"/>
                    </a:lnTo>
                    <a:lnTo>
                      <a:pt x="36" y="45"/>
                    </a:lnTo>
                    <a:lnTo>
                      <a:pt x="36" y="43"/>
                    </a:lnTo>
                    <a:lnTo>
                      <a:pt x="36" y="40"/>
                    </a:lnTo>
                    <a:lnTo>
                      <a:pt x="39" y="40"/>
                    </a:lnTo>
                    <a:lnTo>
                      <a:pt x="39" y="26"/>
                    </a:lnTo>
                    <a:lnTo>
                      <a:pt x="36" y="24"/>
                    </a:lnTo>
                    <a:lnTo>
                      <a:pt x="36" y="21"/>
                    </a:lnTo>
                    <a:lnTo>
                      <a:pt x="36" y="19"/>
                    </a:lnTo>
                    <a:lnTo>
                      <a:pt x="34" y="16"/>
                    </a:lnTo>
                    <a:lnTo>
                      <a:pt x="31" y="14"/>
                    </a:lnTo>
                    <a:lnTo>
                      <a:pt x="31" y="12"/>
                    </a:lnTo>
                    <a:lnTo>
                      <a:pt x="29" y="12"/>
                    </a:lnTo>
                    <a:lnTo>
                      <a:pt x="27" y="12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19" y="4"/>
                    </a:lnTo>
                    <a:lnTo>
                      <a:pt x="19" y="7"/>
                    </a:lnTo>
                    <a:lnTo>
                      <a:pt x="22" y="9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7" y="14"/>
                    </a:lnTo>
                    <a:lnTo>
                      <a:pt x="17" y="16"/>
                    </a:lnTo>
                    <a:lnTo>
                      <a:pt x="15" y="16"/>
                    </a:lnTo>
                    <a:lnTo>
                      <a:pt x="15" y="19"/>
                    </a:lnTo>
                    <a:lnTo>
                      <a:pt x="15" y="21"/>
                    </a:lnTo>
                    <a:lnTo>
                      <a:pt x="12" y="21"/>
                    </a:lnTo>
                    <a:lnTo>
                      <a:pt x="12" y="24"/>
                    </a:lnTo>
                    <a:lnTo>
                      <a:pt x="12" y="43"/>
                    </a:lnTo>
                    <a:lnTo>
                      <a:pt x="15" y="45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05" name="Group 13205"/>
            <p:cNvGrpSpPr>
              <a:grpSpLocks/>
            </p:cNvGrpSpPr>
            <p:nvPr/>
          </p:nvGrpSpPr>
          <p:grpSpPr bwMode="auto">
            <a:xfrm>
              <a:off x="15959" y="6029"/>
              <a:ext cx="17" cy="14"/>
              <a:chOff x="15959" y="6029"/>
              <a:chExt cx="17" cy="14"/>
            </a:xfrm>
          </p:grpSpPr>
          <p:sp>
            <p:nvSpPr>
              <p:cNvPr id="19450" name="Freeform 13206"/>
              <p:cNvSpPr>
                <a:spLocks/>
              </p:cNvSpPr>
              <p:nvPr/>
            </p:nvSpPr>
            <p:spPr bwMode="auto">
              <a:xfrm>
                <a:off x="15959" y="6029"/>
                <a:ext cx="17" cy="14"/>
              </a:xfrm>
              <a:custGeom>
                <a:avLst/>
                <a:gdLst>
                  <a:gd name="T0" fmla="+- 0 15959 15959"/>
                  <a:gd name="T1" fmla="*/ T0 w 17"/>
                  <a:gd name="T2" fmla="+- 0 6029 6029"/>
                  <a:gd name="T3" fmla="*/ 6029 h 14"/>
                  <a:gd name="T4" fmla="+- 0 15959 15959"/>
                  <a:gd name="T5" fmla="*/ T4 w 17"/>
                  <a:gd name="T6" fmla="+- 0 6043 6029"/>
                  <a:gd name="T7" fmla="*/ 6043 h 14"/>
                  <a:gd name="T8" fmla="+- 0 15976 15959"/>
                  <a:gd name="T9" fmla="*/ T8 w 17"/>
                  <a:gd name="T10" fmla="+- 0 6043 6029"/>
                  <a:gd name="T11" fmla="*/ 6043 h 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0" y="14"/>
                    </a:lnTo>
                    <a:lnTo>
                      <a:pt x="17" y="14"/>
                    </a:lnTo>
                  </a:path>
                </a:pathLst>
              </a:custGeom>
              <a:noFill/>
              <a:ln w="914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06" name="Group 13207"/>
            <p:cNvGrpSpPr>
              <a:grpSpLocks/>
            </p:cNvGrpSpPr>
            <p:nvPr/>
          </p:nvGrpSpPr>
          <p:grpSpPr bwMode="auto">
            <a:xfrm>
              <a:off x="18359" y="14064"/>
              <a:ext cx="514" cy="511"/>
              <a:chOff x="18359" y="14064"/>
              <a:chExt cx="514" cy="511"/>
            </a:xfrm>
          </p:grpSpPr>
          <p:sp>
            <p:nvSpPr>
              <p:cNvPr id="19449" name="Freeform 13208"/>
              <p:cNvSpPr>
                <a:spLocks/>
              </p:cNvSpPr>
              <p:nvPr/>
            </p:nvSpPr>
            <p:spPr bwMode="auto">
              <a:xfrm>
                <a:off x="18359" y="14064"/>
                <a:ext cx="514" cy="511"/>
              </a:xfrm>
              <a:custGeom>
                <a:avLst/>
                <a:gdLst>
                  <a:gd name="T0" fmla="+- 0 18359 18359"/>
                  <a:gd name="T1" fmla="*/ T0 w 514"/>
                  <a:gd name="T2" fmla="+- 0 14575 14064"/>
                  <a:gd name="T3" fmla="*/ 14575 h 511"/>
                  <a:gd name="T4" fmla="+- 0 18873 18359"/>
                  <a:gd name="T5" fmla="*/ T4 w 514"/>
                  <a:gd name="T6" fmla="+- 0 14575 14064"/>
                  <a:gd name="T7" fmla="*/ 14575 h 511"/>
                  <a:gd name="T8" fmla="+- 0 18873 18359"/>
                  <a:gd name="T9" fmla="*/ T8 w 514"/>
                  <a:gd name="T10" fmla="+- 0 14064 14064"/>
                  <a:gd name="T11" fmla="*/ 14064 h 511"/>
                  <a:gd name="T12" fmla="+- 0 18359 18359"/>
                  <a:gd name="T13" fmla="*/ T12 w 514"/>
                  <a:gd name="T14" fmla="+- 0 14064 14064"/>
                  <a:gd name="T15" fmla="*/ 14064 h 511"/>
                  <a:gd name="T16" fmla="+- 0 18359 18359"/>
                  <a:gd name="T17" fmla="*/ T16 w 514"/>
                  <a:gd name="T18" fmla="+- 0 14575 14064"/>
                  <a:gd name="T19" fmla="*/ 14575 h 51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4" h="511">
                    <a:moveTo>
                      <a:pt x="0" y="511"/>
                    </a:moveTo>
                    <a:lnTo>
                      <a:pt x="514" y="511"/>
                    </a:lnTo>
                    <a:lnTo>
                      <a:pt x="514" y="0"/>
                    </a:lnTo>
                    <a:lnTo>
                      <a:pt x="0" y="0"/>
                    </a:lnTo>
                    <a:lnTo>
                      <a:pt x="0" y="511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07" name="Group 13209"/>
            <p:cNvGrpSpPr>
              <a:grpSpLocks/>
            </p:cNvGrpSpPr>
            <p:nvPr/>
          </p:nvGrpSpPr>
          <p:grpSpPr bwMode="auto">
            <a:xfrm>
              <a:off x="18446" y="14148"/>
              <a:ext cx="341" cy="341"/>
              <a:chOff x="18446" y="14148"/>
              <a:chExt cx="341" cy="341"/>
            </a:xfrm>
          </p:grpSpPr>
          <p:sp>
            <p:nvSpPr>
              <p:cNvPr id="19448" name="Freeform 13210"/>
              <p:cNvSpPr>
                <a:spLocks/>
              </p:cNvSpPr>
              <p:nvPr/>
            </p:nvSpPr>
            <p:spPr bwMode="auto">
              <a:xfrm>
                <a:off x="18446" y="14148"/>
                <a:ext cx="341" cy="341"/>
              </a:xfrm>
              <a:custGeom>
                <a:avLst/>
                <a:gdLst>
                  <a:gd name="T0" fmla="+- 0 18446 18446"/>
                  <a:gd name="T1" fmla="*/ T0 w 341"/>
                  <a:gd name="T2" fmla="+- 0 14489 14148"/>
                  <a:gd name="T3" fmla="*/ 14489 h 341"/>
                  <a:gd name="T4" fmla="+- 0 18786 18446"/>
                  <a:gd name="T5" fmla="*/ T4 w 341"/>
                  <a:gd name="T6" fmla="+- 0 14489 14148"/>
                  <a:gd name="T7" fmla="*/ 14489 h 341"/>
                  <a:gd name="T8" fmla="+- 0 18786 18446"/>
                  <a:gd name="T9" fmla="*/ T8 w 341"/>
                  <a:gd name="T10" fmla="+- 0 14148 14148"/>
                  <a:gd name="T11" fmla="*/ 14148 h 341"/>
                  <a:gd name="T12" fmla="+- 0 18446 18446"/>
                  <a:gd name="T13" fmla="*/ T12 w 341"/>
                  <a:gd name="T14" fmla="+- 0 14148 14148"/>
                  <a:gd name="T15" fmla="*/ 14148 h 341"/>
                  <a:gd name="T16" fmla="+- 0 18446 18446"/>
                  <a:gd name="T17" fmla="*/ T16 w 341"/>
                  <a:gd name="T18" fmla="+- 0 14489 14148"/>
                  <a:gd name="T19" fmla="*/ 14489 h 3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41" h="341">
                    <a:moveTo>
                      <a:pt x="0" y="341"/>
                    </a:moveTo>
                    <a:lnTo>
                      <a:pt x="340" y="341"/>
                    </a:lnTo>
                    <a:lnTo>
                      <a:pt x="340" y="0"/>
                    </a:lnTo>
                    <a:lnTo>
                      <a:pt x="0" y="0"/>
                    </a:lnTo>
                    <a:lnTo>
                      <a:pt x="0" y="341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08" name="Group 13211"/>
            <p:cNvGrpSpPr>
              <a:grpSpLocks/>
            </p:cNvGrpSpPr>
            <p:nvPr/>
          </p:nvGrpSpPr>
          <p:grpSpPr bwMode="auto">
            <a:xfrm>
              <a:off x="18351" y="14042"/>
              <a:ext cx="120" cy="2"/>
              <a:chOff x="18351" y="14042"/>
              <a:chExt cx="120" cy="2"/>
            </a:xfrm>
          </p:grpSpPr>
          <p:sp>
            <p:nvSpPr>
              <p:cNvPr id="19447" name="Freeform 13212"/>
              <p:cNvSpPr>
                <a:spLocks/>
              </p:cNvSpPr>
              <p:nvPr/>
            </p:nvSpPr>
            <p:spPr bwMode="auto">
              <a:xfrm>
                <a:off x="18351" y="14042"/>
                <a:ext cx="120" cy="2"/>
              </a:xfrm>
              <a:custGeom>
                <a:avLst/>
                <a:gdLst>
                  <a:gd name="T0" fmla="+- 0 18351 18351"/>
                  <a:gd name="T1" fmla="*/ T0 w 120"/>
                  <a:gd name="T2" fmla="+- 0 18471 18351"/>
                  <a:gd name="T3" fmla="*/ T2 w 12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20">
                    <a:moveTo>
                      <a:pt x="0" y="0"/>
                    </a:moveTo>
                    <a:lnTo>
                      <a:pt x="120" y="0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09" name="Group 13213"/>
            <p:cNvGrpSpPr>
              <a:grpSpLocks/>
            </p:cNvGrpSpPr>
            <p:nvPr/>
          </p:nvGrpSpPr>
          <p:grpSpPr bwMode="auto">
            <a:xfrm>
              <a:off x="18761" y="14042"/>
              <a:ext cx="120" cy="2"/>
              <a:chOff x="18761" y="14042"/>
              <a:chExt cx="120" cy="2"/>
            </a:xfrm>
          </p:grpSpPr>
          <p:sp>
            <p:nvSpPr>
              <p:cNvPr id="19446" name="Freeform 13214"/>
              <p:cNvSpPr>
                <a:spLocks/>
              </p:cNvSpPr>
              <p:nvPr/>
            </p:nvSpPr>
            <p:spPr bwMode="auto">
              <a:xfrm>
                <a:off x="18761" y="14042"/>
                <a:ext cx="120" cy="2"/>
              </a:xfrm>
              <a:custGeom>
                <a:avLst/>
                <a:gdLst>
                  <a:gd name="T0" fmla="+- 0 18761 18761"/>
                  <a:gd name="T1" fmla="*/ T0 w 120"/>
                  <a:gd name="T2" fmla="+- 0 18881 18761"/>
                  <a:gd name="T3" fmla="*/ T2 w 12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20">
                    <a:moveTo>
                      <a:pt x="0" y="0"/>
                    </a:moveTo>
                    <a:lnTo>
                      <a:pt x="120" y="0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10" name="Group 13215"/>
            <p:cNvGrpSpPr>
              <a:grpSpLocks/>
            </p:cNvGrpSpPr>
            <p:nvPr/>
          </p:nvGrpSpPr>
          <p:grpSpPr bwMode="auto">
            <a:xfrm>
              <a:off x="18557" y="14042"/>
              <a:ext cx="118" cy="2"/>
              <a:chOff x="18557" y="14042"/>
              <a:chExt cx="118" cy="2"/>
            </a:xfrm>
          </p:grpSpPr>
          <p:sp>
            <p:nvSpPr>
              <p:cNvPr id="19445" name="Freeform 13216"/>
              <p:cNvSpPr>
                <a:spLocks/>
              </p:cNvSpPr>
              <p:nvPr/>
            </p:nvSpPr>
            <p:spPr bwMode="auto">
              <a:xfrm>
                <a:off x="18557" y="14042"/>
                <a:ext cx="118" cy="2"/>
              </a:xfrm>
              <a:custGeom>
                <a:avLst/>
                <a:gdLst>
                  <a:gd name="T0" fmla="+- 0 18557 18557"/>
                  <a:gd name="T1" fmla="*/ T0 w 118"/>
                  <a:gd name="T2" fmla="+- 0 18675 18557"/>
                  <a:gd name="T3" fmla="*/ T2 w 1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8">
                    <a:moveTo>
                      <a:pt x="0" y="0"/>
                    </a:moveTo>
                    <a:lnTo>
                      <a:pt x="118" y="0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11" name="Group 13217"/>
            <p:cNvGrpSpPr>
              <a:grpSpLocks/>
            </p:cNvGrpSpPr>
            <p:nvPr/>
          </p:nvGrpSpPr>
          <p:grpSpPr bwMode="auto">
            <a:xfrm>
              <a:off x="18351" y="14597"/>
              <a:ext cx="120" cy="2"/>
              <a:chOff x="18351" y="14597"/>
              <a:chExt cx="120" cy="2"/>
            </a:xfrm>
          </p:grpSpPr>
          <p:sp>
            <p:nvSpPr>
              <p:cNvPr id="19444" name="Freeform 13218"/>
              <p:cNvSpPr>
                <a:spLocks/>
              </p:cNvSpPr>
              <p:nvPr/>
            </p:nvSpPr>
            <p:spPr bwMode="auto">
              <a:xfrm>
                <a:off x="18351" y="14597"/>
                <a:ext cx="120" cy="2"/>
              </a:xfrm>
              <a:custGeom>
                <a:avLst/>
                <a:gdLst>
                  <a:gd name="T0" fmla="+- 0 18351 18351"/>
                  <a:gd name="T1" fmla="*/ T0 w 120"/>
                  <a:gd name="T2" fmla="+- 0 18471 18351"/>
                  <a:gd name="T3" fmla="*/ T2 w 12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20">
                    <a:moveTo>
                      <a:pt x="0" y="0"/>
                    </a:moveTo>
                    <a:lnTo>
                      <a:pt x="120" y="0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12" name="Group 13219"/>
            <p:cNvGrpSpPr>
              <a:grpSpLocks/>
            </p:cNvGrpSpPr>
            <p:nvPr/>
          </p:nvGrpSpPr>
          <p:grpSpPr bwMode="auto">
            <a:xfrm>
              <a:off x="18761" y="14597"/>
              <a:ext cx="120" cy="2"/>
              <a:chOff x="18761" y="14597"/>
              <a:chExt cx="120" cy="2"/>
            </a:xfrm>
          </p:grpSpPr>
          <p:sp>
            <p:nvSpPr>
              <p:cNvPr id="19443" name="Freeform 13220"/>
              <p:cNvSpPr>
                <a:spLocks/>
              </p:cNvSpPr>
              <p:nvPr/>
            </p:nvSpPr>
            <p:spPr bwMode="auto">
              <a:xfrm>
                <a:off x="18761" y="14597"/>
                <a:ext cx="120" cy="2"/>
              </a:xfrm>
              <a:custGeom>
                <a:avLst/>
                <a:gdLst>
                  <a:gd name="T0" fmla="+- 0 18761 18761"/>
                  <a:gd name="T1" fmla="*/ T0 w 120"/>
                  <a:gd name="T2" fmla="+- 0 18881 18761"/>
                  <a:gd name="T3" fmla="*/ T2 w 12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20">
                    <a:moveTo>
                      <a:pt x="0" y="0"/>
                    </a:moveTo>
                    <a:lnTo>
                      <a:pt x="120" y="0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13" name="Group 13221"/>
            <p:cNvGrpSpPr>
              <a:grpSpLocks/>
            </p:cNvGrpSpPr>
            <p:nvPr/>
          </p:nvGrpSpPr>
          <p:grpSpPr bwMode="auto">
            <a:xfrm>
              <a:off x="18557" y="14597"/>
              <a:ext cx="118" cy="2"/>
              <a:chOff x="18557" y="14597"/>
              <a:chExt cx="118" cy="2"/>
            </a:xfrm>
          </p:grpSpPr>
          <p:sp>
            <p:nvSpPr>
              <p:cNvPr id="19442" name="Freeform 13222"/>
              <p:cNvSpPr>
                <a:spLocks/>
              </p:cNvSpPr>
              <p:nvPr/>
            </p:nvSpPr>
            <p:spPr bwMode="auto">
              <a:xfrm>
                <a:off x="18557" y="14597"/>
                <a:ext cx="118" cy="2"/>
              </a:xfrm>
              <a:custGeom>
                <a:avLst/>
                <a:gdLst>
                  <a:gd name="T0" fmla="+- 0 18557 18557"/>
                  <a:gd name="T1" fmla="*/ T0 w 118"/>
                  <a:gd name="T2" fmla="+- 0 18675 18557"/>
                  <a:gd name="T3" fmla="*/ T2 w 1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118">
                    <a:moveTo>
                      <a:pt x="0" y="0"/>
                    </a:moveTo>
                    <a:lnTo>
                      <a:pt x="118" y="0"/>
                    </a:lnTo>
                  </a:path>
                </a:pathLst>
              </a:custGeom>
              <a:noFill/>
              <a:ln w="3937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14" name="Group 13223"/>
            <p:cNvGrpSpPr>
              <a:grpSpLocks/>
            </p:cNvGrpSpPr>
            <p:nvPr/>
          </p:nvGrpSpPr>
          <p:grpSpPr bwMode="auto">
            <a:xfrm>
              <a:off x="18563" y="14369"/>
              <a:ext cx="139" cy="55"/>
              <a:chOff x="18563" y="14369"/>
              <a:chExt cx="139" cy="55"/>
            </a:xfrm>
          </p:grpSpPr>
          <p:sp>
            <p:nvSpPr>
              <p:cNvPr id="19441" name="Freeform 13224"/>
              <p:cNvSpPr>
                <a:spLocks/>
              </p:cNvSpPr>
              <p:nvPr/>
            </p:nvSpPr>
            <p:spPr bwMode="auto">
              <a:xfrm>
                <a:off x="18563" y="14369"/>
                <a:ext cx="139" cy="55"/>
              </a:xfrm>
              <a:custGeom>
                <a:avLst/>
                <a:gdLst>
                  <a:gd name="T0" fmla="+- 0 18702 18563"/>
                  <a:gd name="T1" fmla="*/ T0 w 139"/>
                  <a:gd name="T2" fmla="+- 0 14369 14369"/>
                  <a:gd name="T3" fmla="*/ 14369 h 55"/>
                  <a:gd name="T4" fmla="+- 0 18563 18563"/>
                  <a:gd name="T5" fmla="*/ T4 w 139"/>
                  <a:gd name="T6" fmla="+- 0 14369 14369"/>
                  <a:gd name="T7" fmla="*/ 14369 h 55"/>
                  <a:gd name="T8" fmla="+- 0 18563 18563"/>
                  <a:gd name="T9" fmla="*/ T8 w 139"/>
                  <a:gd name="T10" fmla="+- 0 14424 14369"/>
                  <a:gd name="T11" fmla="*/ 14424 h 55"/>
                  <a:gd name="T12" fmla="+- 0 18582 18563"/>
                  <a:gd name="T13" fmla="*/ T12 w 139"/>
                  <a:gd name="T14" fmla="+- 0 14424 14369"/>
                  <a:gd name="T15" fmla="*/ 14424 h 55"/>
                  <a:gd name="T16" fmla="+- 0 18582 18563"/>
                  <a:gd name="T17" fmla="*/ T16 w 139"/>
                  <a:gd name="T18" fmla="+- 0 14388 14369"/>
                  <a:gd name="T19" fmla="*/ 14388 h 55"/>
                  <a:gd name="T20" fmla="+- 0 18702 18563"/>
                  <a:gd name="T21" fmla="*/ T20 w 139"/>
                  <a:gd name="T22" fmla="+- 0 14388 14369"/>
                  <a:gd name="T23" fmla="*/ 14388 h 55"/>
                  <a:gd name="T24" fmla="+- 0 18702 18563"/>
                  <a:gd name="T25" fmla="*/ T24 w 139"/>
                  <a:gd name="T26" fmla="+- 0 14369 14369"/>
                  <a:gd name="T27" fmla="*/ 14369 h 5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39" h="55">
                    <a:moveTo>
                      <a:pt x="139" y="0"/>
                    </a:moveTo>
                    <a:lnTo>
                      <a:pt x="0" y="0"/>
                    </a:lnTo>
                    <a:lnTo>
                      <a:pt x="0" y="55"/>
                    </a:lnTo>
                    <a:lnTo>
                      <a:pt x="19" y="55"/>
                    </a:lnTo>
                    <a:lnTo>
                      <a:pt x="19" y="19"/>
                    </a:lnTo>
                    <a:lnTo>
                      <a:pt x="139" y="19"/>
                    </a:lnTo>
                    <a:lnTo>
                      <a:pt x="139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15" name="Group 13225"/>
            <p:cNvGrpSpPr>
              <a:grpSpLocks/>
            </p:cNvGrpSpPr>
            <p:nvPr/>
          </p:nvGrpSpPr>
          <p:grpSpPr bwMode="auto">
            <a:xfrm>
              <a:off x="18575" y="14352"/>
              <a:ext cx="26" cy="17"/>
              <a:chOff x="18575" y="14352"/>
              <a:chExt cx="26" cy="17"/>
            </a:xfrm>
          </p:grpSpPr>
          <p:sp>
            <p:nvSpPr>
              <p:cNvPr id="19440" name="Freeform 13226"/>
              <p:cNvSpPr>
                <a:spLocks/>
              </p:cNvSpPr>
              <p:nvPr/>
            </p:nvSpPr>
            <p:spPr bwMode="auto">
              <a:xfrm>
                <a:off x="18575" y="14352"/>
                <a:ext cx="26" cy="17"/>
              </a:xfrm>
              <a:custGeom>
                <a:avLst/>
                <a:gdLst>
                  <a:gd name="T0" fmla="+- 0 18602 18575"/>
                  <a:gd name="T1" fmla="*/ T0 w 26"/>
                  <a:gd name="T2" fmla="+- 0 14352 14352"/>
                  <a:gd name="T3" fmla="*/ 14352 h 17"/>
                  <a:gd name="T4" fmla="+- 0 18582 18575"/>
                  <a:gd name="T5" fmla="*/ T4 w 26"/>
                  <a:gd name="T6" fmla="+- 0 14352 14352"/>
                  <a:gd name="T7" fmla="*/ 14352 h 17"/>
                  <a:gd name="T8" fmla="+- 0 18582 18575"/>
                  <a:gd name="T9" fmla="*/ T8 w 26"/>
                  <a:gd name="T10" fmla="+- 0 14357 14352"/>
                  <a:gd name="T11" fmla="*/ 14357 h 17"/>
                  <a:gd name="T12" fmla="+- 0 18580 18575"/>
                  <a:gd name="T13" fmla="*/ T12 w 26"/>
                  <a:gd name="T14" fmla="+- 0 14359 14352"/>
                  <a:gd name="T15" fmla="*/ 14359 h 17"/>
                  <a:gd name="T16" fmla="+- 0 18580 18575"/>
                  <a:gd name="T17" fmla="*/ T16 w 26"/>
                  <a:gd name="T18" fmla="+- 0 14362 14352"/>
                  <a:gd name="T19" fmla="*/ 14362 h 17"/>
                  <a:gd name="T20" fmla="+- 0 18578 18575"/>
                  <a:gd name="T21" fmla="*/ T20 w 26"/>
                  <a:gd name="T22" fmla="+- 0 14364 14352"/>
                  <a:gd name="T23" fmla="*/ 14364 h 17"/>
                  <a:gd name="T24" fmla="+- 0 18578 18575"/>
                  <a:gd name="T25" fmla="*/ T24 w 26"/>
                  <a:gd name="T26" fmla="+- 0 14366 14352"/>
                  <a:gd name="T27" fmla="*/ 14366 h 17"/>
                  <a:gd name="T28" fmla="+- 0 18575 18575"/>
                  <a:gd name="T29" fmla="*/ T28 w 26"/>
                  <a:gd name="T30" fmla="+- 0 14369 14352"/>
                  <a:gd name="T31" fmla="*/ 14369 h 17"/>
                  <a:gd name="T32" fmla="+- 0 18597 18575"/>
                  <a:gd name="T33" fmla="*/ T32 w 26"/>
                  <a:gd name="T34" fmla="+- 0 14369 14352"/>
                  <a:gd name="T35" fmla="*/ 14369 h 17"/>
                  <a:gd name="T36" fmla="+- 0 18597 18575"/>
                  <a:gd name="T37" fmla="*/ T36 w 26"/>
                  <a:gd name="T38" fmla="+- 0 14366 14352"/>
                  <a:gd name="T39" fmla="*/ 14366 h 17"/>
                  <a:gd name="T40" fmla="+- 0 18599 18575"/>
                  <a:gd name="T41" fmla="*/ T40 w 26"/>
                  <a:gd name="T42" fmla="+- 0 14364 14352"/>
                  <a:gd name="T43" fmla="*/ 14364 h 17"/>
                  <a:gd name="T44" fmla="+- 0 18599 18575"/>
                  <a:gd name="T45" fmla="*/ T44 w 26"/>
                  <a:gd name="T46" fmla="+- 0 14362 14352"/>
                  <a:gd name="T47" fmla="*/ 14362 h 17"/>
                  <a:gd name="T48" fmla="+- 0 18602 18575"/>
                  <a:gd name="T49" fmla="*/ T48 w 26"/>
                  <a:gd name="T50" fmla="+- 0 14359 14352"/>
                  <a:gd name="T51" fmla="*/ 14359 h 17"/>
                  <a:gd name="T52" fmla="+- 0 18602 18575"/>
                  <a:gd name="T53" fmla="*/ T52 w 26"/>
                  <a:gd name="T54" fmla="+- 0 14352 14352"/>
                  <a:gd name="T55" fmla="*/ 14352 h 1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26" h="17">
                    <a:moveTo>
                      <a:pt x="27" y="0"/>
                    </a:moveTo>
                    <a:lnTo>
                      <a:pt x="7" y="0"/>
                    </a:lnTo>
                    <a:lnTo>
                      <a:pt x="7" y="5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0" y="17"/>
                    </a:lnTo>
                    <a:lnTo>
                      <a:pt x="22" y="17"/>
                    </a:lnTo>
                    <a:lnTo>
                      <a:pt x="22" y="14"/>
                    </a:lnTo>
                    <a:lnTo>
                      <a:pt x="24" y="12"/>
                    </a:lnTo>
                    <a:lnTo>
                      <a:pt x="24" y="10"/>
                    </a:lnTo>
                    <a:lnTo>
                      <a:pt x="27" y="7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16" name="Group 13227"/>
            <p:cNvGrpSpPr>
              <a:grpSpLocks/>
            </p:cNvGrpSpPr>
            <p:nvPr/>
          </p:nvGrpSpPr>
          <p:grpSpPr bwMode="auto">
            <a:xfrm>
              <a:off x="18684" y="14251"/>
              <a:ext cx="2" cy="182"/>
              <a:chOff x="18684" y="14251"/>
              <a:chExt cx="2" cy="182"/>
            </a:xfrm>
          </p:grpSpPr>
          <p:sp>
            <p:nvSpPr>
              <p:cNvPr id="19439" name="Freeform 13228"/>
              <p:cNvSpPr>
                <a:spLocks/>
              </p:cNvSpPr>
              <p:nvPr/>
            </p:nvSpPr>
            <p:spPr bwMode="auto">
              <a:xfrm>
                <a:off x="18684" y="14251"/>
                <a:ext cx="2" cy="182"/>
              </a:xfrm>
              <a:custGeom>
                <a:avLst/>
                <a:gdLst>
                  <a:gd name="T0" fmla="+- 0 14251 14251"/>
                  <a:gd name="T1" fmla="*/ 14251 h 182"/>
                  <a:gd name="T2" fmla="+- 0 14434 14251"/>
                  <a:gd name="T3" fmla="*/ 14434 h 18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82">
                    <a:moveTo>
                      <a:pt x="0" y="0"/>
                    </a:moveTo>
                    <a:lnTo>
                      <a:pt x="0" y="183"/>
                    </a:lnTo>
                  </a:path>
                </a:pathLst>
              </a:custGeom>
              <a:noFill/>
              <a:ln w="2349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17" name="Group 13229"/>
            <p:cNvGrpSpPr>
              <a:grpSpLocks/>
            </p:cNvGrpSpPr>
            <p:nvPr/>
          </p:nvGrpSpPr>
          <p:grpSpPr bwMode="auto">
            <a:xfrm>
              <a:off x="18585" y="14234"/>
              <a:ext cx="103" cy="118"/>
              <a:chOff x="18585" y="14234"/>
              <a:chExt cx="103" cy="118"/>
            </a:xfrm>
          </p:grpSpPr>
          <p:sp>
            <p:nvSpPr>
              <p:cNvPr id="19438" name="Freeform 13230"/>
              <p:cNvSpPr>
                <a:spLocks/>
              </p:cNvSpPr>
              <p:nvPr/>
            </p:nvSpPr>
            <p:spPr bwMode="auto">
              <a:xfrm>
                <a:off x="18585" y="14234"/>
                <a:ext cx="103" cy="118"/>
              </a:xfrm>
              <a:custGeom>
                <a:avLst/>
                <a:gdLst>
                  <a:gd name="T0" fmla="+- 0 18688 18585"/>
                  <a:gd name="T1" fmla="*/ T0 w 103"/>
                  <a:gd name="T2" fmla="+- 0 14234 14234"/>
                  <a:gd name="T3" fmla="*/ 14234 h 118"/>
                  <a:gd name="T4" fmla="+- 0 18594 18585"/>
                  <a:gd name="T5" fmla="*/ T4 w 103"/>
                  <a:gd name="T6" fmla="+- 0 14234 14234"/>
                  <a:gd name="T7" fmla="*/ 14234 h 118"/>
                  <a:gd name="T8" fmla="+- 0 18594 18585"/>
                  <a:gd name="T9" fmla="*/ T8 w 103"/>
                  <a:gd name="T10" fmla="+- 0 14287 14234"/>
                  <a:gd name="T11" fmla="*/ 14287 h 118"/>
                  <a:gd name="T12" fmla="+- 0 18592 18585"/>
                  <a:gd name="T13" fmla="*/ T12 w 103"/>
                  <a:gd name="T14" fmla="+- 0 14290 14234"/>
                  <a:gd name="T15" fmla="*/ 14290 h 118"/>
                  <a:gd name="T16" fmla="+- 0 18592 18585"/>
                  <a:gd name="T17" fmla="*/ T16 w 103"/>
                  <a:gd name="T18" fmla="+- 0 14316 14234"/>
                  <a:gd name="T19" fmla="*/ 14316 h 118"/>
                  <a:gd name="T20" fmla="+- 0 18590 18585"/>
                  <a:gd name="T21" fmla="*/ T20 w 103"/>
                  <a:gd name="T22" fmla="+- 0 14318 14234"/>
                  <a:gd name="T23" fmla="*/ 14318 h 118"/>
                  <a:gd name="T24" fmla="+- 0 18590 18585"/>
                  <a:gd name="T25" fmla="*/ T24 w 103"/>
                  <a:gd name="T26" fmla="+- 0 14333 14234"/>
                  <a:gd name="T27" fmla="*/ 14333 h 118"/>
                  <a:gd name="T28" fmla="+- 0 18587 18585"/>
                  <a:gd name="T29" fmla="*/ T28 w 103"/>
                  <a:gd name="T30" fmla="+- 0 14333 14234"/>
                  <a:gd name="T31" fmla="*/ 14333 h 118"/>
                  <a:gd name="T32" fmla="+- 0 18587 18585"/>
                  <a:gd name="T33" fmla="*/ T32 w 103"/>
                  <a:gd name="T34" fmla="+- 0 14342 14234"/>
                  <a:gd name="T35" fmla="*/ 14342 h 118"/>
                  <a:gd name="T36" fmla="+- 0 18585 18585"/>
                  <a:gd name="T37" fmla="*/ T36 w 103"/>
                  <a:gd name="T38" fmla="+- 0 14345 14234"/>
                  <a:gd name="T39" fmla="*/ 14345 h 118"/>
                  <a:gd name="T40" fmla="+- 0 18585 18585"/>
                  <a:gd name="T41" fmla="*/ T40 w 103"/>
                  <a:gd name="T42" fmla="+- 0 14352 14234"/>
                  <a:gd name="T43" fmla="*/ 14352 h 118"/>
                  <a:gd name="T44" fmla="+- 0 18604 18585"/>
                  <a:gd name="T45" fmla="*/ T44 w 103"/>
                  <a:gd name="T46" fmla="+- 0 14352 14234"/>
                  <a:gd name="T47" fmla="*/ 14352 h 118"/>
                  <a:gd name="T48" fmla="+- 0 18604 18585"/>
                  <a:gd name="T49" fmla="*/ T48 w 103"/>
                  <a:gd name="T50" fmla="+- 0 14345 14234"/>
                  <a:gd name="T51" fmla="*/ 14345 h 118"/>
                  <a:gd name="T52" fmla="+- 0 18606 18585"/>
                  <a:gd name="T53" fmla="*/ T52 w 103"/>
                  <a:gd name="T54" fmla="+- 0 14342 14234"/>
                  <a:gd name="T55" fmla="*/ 14342 h 118"/>
                  <a:gd name="T56" fmla="+- 0 18606 18585"/>
                  <a:gd name="T57" fmla="*/ T56 w 103"/>
                  <a:gd name="T58" fmla="+- 0 14333 14234"/>
                  <a:gd name="T59" fmla="*/ 14333 h 118"/>
                  <a:gd name="T60" fmla="+- 0 18609 18585"/>
                  <a:gd name="T61" fmla="*/ T60 w 103"/>
                  <a:gd name="T62" fmla="+- 0 14330 14234"/>
                  <a:gd name="T63" fmla="*/ 14330 h 118"/>
                  <a:gd name="T64" fmla="+- 0 18609 18585"/>
                  <a:gd name="T65" fmla="*/ T64 w 103"/>
                  <a:gd name="T66" fmla="+- 0 14316 14234"/>
                  <a:gd name="T67" fmla="*/ 14316 h 118"/>
                  <a:gd name="T68" fmla="+- 0 18611 18585"/>
                  <a:gd name="T69" fmla="*/ T68 w 103"/>
                  <a:gd name="T70" fmla="+- 0 14314 14234"/>
                  <a:gd name="T71" fmla="*/ 14314 h 118"/>
                  <a:gd name="T72" fmla="+- 0 18611 18585"/>
                  <a:gd name="T73" fmla="*/ T72 w 103"/>
                  <a:gd name="T74" fmla="+- 0 14290 14234"/>
                  <a:gd name="T75" fmla="*/ 14290 h 118"/>
                  <a:gd name="T76" fmla="+- 0 18614 18585"/>
                  <a:gd name="T77" fmla="*/ T76 w 103"/>
                  <a:gd name="T78" fmla="+- 0 14287 14234"/>
                  <a:gd name="T79" fmla="*/ 14287 h 118"/>
                  <a:gd name="T80" fmla="+- 0 18614 18585"/>
                  <a:gd name="T81" fmla="*/ T80 w 103"/>
                  <a:gd name="T82" fmla="+- 0 14251 14234"/>
                  <a:gd name="T83" fmla="*/ 14251 h 118"/>
                  <a:gd name="T84" fmla="+- 0 18688 18585"/>
                  <a:gd name="T85" fmla="*/ T84 w 103"/>
                  <a:gd name="T86" fmla="+- 0 14251 14234"/>
                  <a:gd name="T87" fmla="*/ 14251 h 118"/>
                  <a:gd name="T88" fmla="+- 0 18688 18585"/>
                  <a:gd name="T89" fmla="*/ T88 w 103"/>
                  <a:gd name="T90" fmla="+- 0 14234 14234"/>
                  <a:gd name="T91" fmla="*/ 14234 h 1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103" h="118">
                    <a:moveTo>
                      <a:pt x="103" y="0"/>
                    </a:moveTo>
                    <a:lnTo>
                      <a:pt x="9" y="0"/>
                    </a:lnTo>
                    <a:lnTo>
                      <a:pt x="9" y="53"/>
                    </a:lnTo>
                    <a:lnTo>
                      <a:pt x="7" y="56"/>
                    </a:lnTo>
                    <a:lnTo>
                      <a:pt x="7" y="82"/>
                    </a:lnTo>
                    <a:lnTo>
                      <a:pt x="5" y="84"/>
                    </a:lnTo>
                    <a:lnTo>
                      <a:pt x="5" y="9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19" y="118"/>
                    </a:lnTo>
                    <a:lnTo>
                      <a:pt x="19" y="111"/>
                    </a:lnTo>
                    <a:lnTo>
                      <a:pt x="21" y="108"/>
                    </a:lnTo>
                    <a:lnTo>
                      <a:pt x="21" y="99"/>
                    </a:lnTo>
                    <a:lnTo>
                      <a:pt x="24" y="96"/>
                    </a:lnTo>
                    <a:lnTo>
                      <a:pt x="24" y="82"/>
                    </a:lnTo>
                    <a:lnTo>
                      <a:pt x="26" y="80"/>
                    </a:lnTo>
                    <a:lnTo>
                      <a:pt x="26" y="56"/>
                    </a:lnTo>
                    <a:lnTo>
                      <a:pt x="29" y="53"/>
                    </a:lnTo>
                    <a:lnTo>
                      <a:pt x="29" y="17"/>
                    </a:lnTo>
                    <a:lnTo>
                      <a:pt x="103" y="17"/>
                    </a:lnTo>
                    <a:lnTo>
                      <a:pt x="103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18" name="Group 13231"/>
            <p:cNvGrpSpPr>
              <a:grpSpLocks/>
            </p:cNvGrpSpPr>
            <p:nvPr/>
          </p:nvGrpSpPr>
          <p:grpSpPr bwMode="auto">
            <a:xfrm>
              <a:off x="18381" y="14990"/>
              <a:ext cx="514" cy="514"/>
              <a:chOff x="18381" y="14990"/>
              <a:chExt cx="514" cy="514"/>
            </a:xfrm>
          </p:grpSpPr>
          <p:sp>
            <p:nvSpPr>
              <p:cNvPr id="19437" name="Freeform 13232"/>
              <p:cNvSpPr>
                <a:spLocks/>
              </p:cNvSpPr>
              <p:nvPr/>
            </p:nvSpPr>
            <p:spPr bwMode="auto">
              <a:xfrm>
                <a:off x="18381" y="14990"/>
                <a:ext cx="514" cy="514"/>
              </a:xfrm>
              <a:custGeom>
                <a:avLst/>
                <a:gdLst>
                  <a:gd name="T0" fmla="+- 0 18381 18381"/>
                  <a:gd name="T1" fmla="*/ T0 w 514"/>
                  <a:gd name="T2" fmla="+- 0 15504 14990"/>
                  <a:gd name="T3" fmla="*/ 15504 h 514"/>
                  <a:gd name="T4" fmla="+- 0 18894 18381"/>
                  <a:gd name="T5" fmla="*/ T4 w 514"/>
                  <a:gd name="T6" fmla="+- 0 15504 14990"/>
                  <a:gd name="T7" fmla="*/ 15504 h 514"/>
                  <a:gd name="T8" fmla="+- 0 18894 18381"/>
                  <a:gd name="T9" fmla="*/ T8 w 514"/>
                  <a:gd name="T10" fmla="+- 0 14990 14990"/>
                  <a:gd name="T11" fmla="*/ 14990 h 514"/>
                  <a:gd name="T12" fmla="+- 0 18381 18381"/>
                  <a:gd name="T13" fmla="*/ T12 w 514"/>
                  <a:gd name="T14" fmla="+- 0 14990 14990"/>
                  <a:gd name="T15" fmla="*/ 14990 h 514"/>
                  <a:gd name="T16" fmla="+- 0 18381 18381"/>
                  <a:gd name="T17" fmla="*/ T16 w 514"/>
                  <a:gd name="T18" fmla="+- 0 15504 14990"/>
                  <a:gd name="T19" fmla="*/ 15504 h 5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14" h="514">
                    <a:moveTo>
                      <a:pt x="0" y="514"/>
                    </a:moveTo>
                    <a:lnTo>
                      <a:pt x="513" y="514"/>
                    </a:lnTo>
                    <a:lnTo>
                      <a:pt x="513" y="0"/>
                    </a:lnTo>
                    <a:lnTo>
                      <a:pt x="0" y="0"/>
                    </a:lnTo>
                    <a:lnTo>
                      <a:pt x="0" y="514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19" name="Group 13233"/>
            <p:cNvGrpSpPr>
              <a:grpSpLocks/>
            </p:cNvGrpSpPr>
            <p:nvPr/>
          </p:nvGrpSpPr>
          <p:grpSpPr bwMode="auto">
            <a:xfrm>
              <a:off x="18602" y="15161"/>
              <a:ext cx="122" cy="156"/>
              <a:chOff x="18602" y="15161"/>
              <a:chExt cx="122" cy="156"/>
            </a:xfrm>
          </p:grpSpPr>
          <p:sp>
            <p:nvSpPr>
              <p:cNvPr id="19436" name="Freeform 13234"/>
              <p:cNvSpPr>
                <a:spLocks/>
              </p:cNvSpPr>
              <p:nvPr/>
            </p:nvSpPr>
            <p:spPr bwMode="auto">
              <a:xfrm>
                <a:off x="18602" y="15161"/>
                <a:ext cx="122" cy="156"/>
              </a:xfrm>
              <a:custGeom>
                <a:avLst/>
                <a:gdLst>
                  <a:gd name="T0" fmla="+- 0 18724 18602"/>
                  <a:gd name="T1" fmla="*/ T0 w 122"/>
                  <a:gd name="T2" fmla="+- 0 15161 15161"/>
                  <a:gd name="T3" fmla="*/ 15161 h 156"/>
                  <a:gd name="T4" fmla="+- 0 18602 18602"/>
                  <a:gd name="T5" fmla="*/ T4 w 122"/>
                  <a:gd name="T6" fmla="+- 0 15161 15161"/>
                  <a:gd name="T7" fmla="*/ 15161 h 156"/>
                  <a:gd name="T8" fmla="+- 0 18602 18602"/>
                  <a:gd name="T9" fmla="*/ T8 w 122"/>
                  <a:gd name="T10" fmla="+- 0 15317 15161"/>
                  <a:gd name="T11" fmla="*/ 15317 h 156"/>
                  <a:gd name="T12" fmla="+- 0 18623 18602"/>
                  <a:gd name="T13" fmla="*/ T12 w 122"/>
                  <a:gd name="T14" fmla="+- 0 15317 15161"/>
                  <a:gd name="T15" fmla="*/ 15317 h 156"/>
                  <a:gd name="T16" fmla="+- 0 18623 18602"/>
                  <a:gd name="T17" fmla="*/ T16 w 122"/>
                  <a:gd name="T18" fmla="+- 0 15180 15161"/>
                  <a:gd name="T19" fmla="*/ 15180 h 156"/>
                  <a:gd name="T20" fmla="+- 0 18724 18602"/>
                  <a:gd name="T21" fmla="*/ T20 w 122"/>
                  <a:gd name="T22" fmla="+- 0 15180 15161"/>
                  <a:gd name="T23" fmla="*/ 15180 h 156"/>
                  <a:gd name="T24" fmla="+- 0 18724 18602"/>
                  <a:gd name="T25" fmla="*/ T24 w 122"/>
                  <a:gd name="T26" fmla="+- 0 15161 15161"/>
                  <a:gd name="T27" fmla="*/ 15161 h 1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</a:cxnLst>
                <a:rect l="0" t="0" r="r" b="b"/>
                <a:pathLst>
                  <a:path w="122" h="156">
                    <a:moveTo>
                      <a:pt x="122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1" y="156"/>
                    </a:lnTo>
                    <a:lnTo>
                      <a:pt x="21" y="19"/>
                    </a:lnTo>
                    <a:lnTo>
                      <a:pt x="122" y="19"/>
                    </a:lnTo>
                    <a:lnTo>
                      <a:pt x="122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20" name="Group 13235"/>
            <p:cNvGrpSpPr>
              <a:grpSpLocks/>
            </p:cNvGrpSpPr>
            <p:nvPr/>
          </p:nvGrpSpPr>
          <p:grpSpPr bwMode="auto">
            <a:xfrm>
              <a:off x="18713" y="15180"/>
              <a:ext cx="2" cy="137"/>
              <a:chOff x="18713" y="15180"/>
              <a:chExt cx="2" cy="137"/>
            </a:xfrm>
          </p:grpSpPr>
          <p:sp>
            <p:nvSpPr>
              <p:cNvPr id="19435" name="Freeform 13236"/>
              <p:cNvSpPr>
                <a:spLocks/>
              </p:cNvSpPr>
              <p:nvPr/>
            </p:nvSpPr>
            <p:spPr bwMode="auto">
              <a:xfrm>
                <a:off x="18713" y="15180"/>
                <a:ext cx="2" cy="137"/>
              </a:xfrm>
              <a:custGeom>
                <a:avLst/>
                <a:gdLst>
                  <a:gd name="T0" fmla="+- 0 15180 15180"/>
                  <a:gd name="T1" fmla="*/ 15180 h 137"/>
                  <a:gd name="T2" fmla="+- 0 15317 15180"/>
                  <a:gd name="T3" fmla="*/ 15317 h 137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37">
                    <a:moveTo>
                      <a:pt x="0" y="0"/>
                    </a:moveTo>
                    <a:lnTo>
                      <a:pt x="0" y="137"/>
                    </a:lnTo>
                  </a:path>
                </a:pathLst>
              </a:custGeom>
              <a:noFill/>
              <a:ln w="14986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21" name="Group 13237"/>
            <p:cNvGrpSpPr>
              <a:grpSpLocks/>
            </p:cNvGrpSpPr>
            <p:nvPr/>
          </p:nvGrpSpPr>
          <p:grpSpPr bwMode="auto">
            <a:xfrm>
              <a:off x="18381" y="15504"/>
              <a:ext cx="2" cy="96"/>
              <a:chOff x="18381" y="15504"/>
              <a:chExt cx="2" cy="96"/>
            </a:xfrm>
          </p:grpSpPr>
          <p:sp>
            <p:nvSpPr>
              <p:cNvPr id="19434" name="Freeform 13238"/>
              <p:cNvSpPr>
                <a:spLocks/>
              </p:cNvSpPr>
              <p:nvPr/>
            </p:nvSpPr>
            <p:spPr bwMode="auto">
              <a:xfrm>
                <a:off x="18381" y="15504"/>
                <a:ext cx="2" cy="96"/>
              </a:xfrm>
              <a:custGeom>
                <a:avLst/>
                <a:gdLst>
                  <a:gd name="T0" fmla="+- 0 15504 15504"/>
                  <a:gd name="T1" fmla="*/ 15504 h 96"/>
                  <a:gd name="T2" fmla="+- 0 15600 15504"/>
                  <a:gd name="T3" fmla="*/ 15600 h 96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96">
                    <a:moveTo>
                      <a:pt x="0" y="0"/>
                    </a:moveTo>
                    <a:lnTo>
                      <a:pt x="0" y="96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22" name="Group 13239"/>
            <p:cNvGrpSpPr>
              <a:grpSpLocks/>
            </p:cNvGrpSpPr>
            <p:nvPr/>
          </p:nvGrpSpPr>
          <p:grpSpPr bwMode="auto">
            <a:xfrm>
              <a:off x="18381" y="15672"/>
              <a:ext cx="2" cy="72"/>
              <a:chOff x="18381" y="15672"/>
              <a:chExt cx="2" cy="72"/>
            </a:xfrm>
          </p:grpSpPr>
          <p:sp>
            <p:nvSpPr>
              <p:cNvPr id="19433" name="Freeform 13240"/>
              <p:cNvSpPr>
                <a:spLocks/>
              </p:cNvSpPr>
              <p:nvPr/>
            </p:nvSpPr>
            <p:spPr bwMode="auto">
              <a:xfrm>
                <a:off x="18381" y="15672"/>
                <a:ext cx="2" cy="72"/>
              </a:xfrm>
              <a:custGeom>
                <a:avLst/>
                <a:gdLst>
                  <a:gd name="T0" fmla="+- 0 15672 15672"/>
                  <a:gd name="T1" fmla="*/ 15672 h 72"/>
                  <a:gd name="T2" fmla="+- 0 15744 15672"/>
                  <a:gd name="T3" fmla="*/ 15744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23" name="Group 13241"/>
            <p:cNvGrpSpPr>
              <a:grpSpLocks/>
            </p:cNvGrpSpPr>
            <p:nvPr/>
          </p:nvGrpSpPr>
          <p:grpSpPr bwMode="auto">
            <a:xfrm>
              <a:off x="18381" y="15814"/>
              <a:ext cx="2" cy="98"/>
              <a:chOff x="18381" y="15814"/>
              <a:chExt cx="2" cy="98"/>
            </a:xfrm>
          </p:grpSpPr>
          <p:sp>
            <p:nvSpPr>
              <p:cNvPr id="19432" name="Freeform 13242"/>
              <p:cNvSpPr>
                <a:spLocks/>
              </p:cNvSpPr>
              <p:nvPr/>
            </p:nvSpPr>
            <p:spPr bwMode="auto">
              <a:xfrm>
                <a:off x="18381" y="15814"/>
                <a:ext cx="2" cy="98"/>
              </a:xfrm>
              <a:custGeom>
                <a:avLst/>
                <a:gdLst>
                  <a:gd name="T0" fmla="+- 0 15814 15814"/>
                  <a:gd name="T1" fmla="*/ 15814 h 98"/>
                  <a:gd name="T2" fmla="+- 0 15912 15814"/>
                  <a:gd name="T3" fmla="*/ 15912 h 98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98">
                    <a:moveTo>
                      <a:pt x="0" y="0"/>
                    </a:moveTo>
                    <a:lnTo>
                      <a:pt x="0" y="98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24" name="Group 13243"/>
            <p:cNvGrpSpPr>
              <a:grpSpLocks/>
            </p:cNvGrpSpPr>
            <p:nvPr/>
          </p:nvGrpSpPr>
          <p:grpSpPr bwMode="auto">
            <a:xfrm>
              <a:off x="18894" y="15504"/>
              <a:ext cx="2" cy="53"/>
              <a:chOff x="18894" y="15504"/>
              <a:chExt cx="2" cy="53"/>
            </a:xfrm>
          </p:grpSpPr>
          <p:sp>
            <p:nvSpPr>
              <p:cNvPr id="19431" name="Freeform 13244"/>
              <p:cNvSpPr>
                <a:spLocks/>
              </p:cNvSpPr>
              <p:nvPr/>
            </p:nvSpPr>
            <p:spPr bwMode="auto">
              <a:xfrm>
                <a:off x="18894" y="15504"/>
                <a:ext cx="2" cy="53"/>
              </a:xfrm>
              <a:custGeom>
                <a:avLst/>
                <a:gdLst>
                  <a:gd name="T0" fmla="+- 0 15504 15504"/>
                  <a:gd name="T1" fmla="*/ 15504 h 53"/>
                  <a:gd name="T2" fmla="+- 0 15557 15504"/>
                  <a:gd name="T3" fmla="*/ 15557 h 5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53">
                    <a:moveTo>
                      <a:pt x="0" y="0"/>
                    </a:moveTo>
                    <a:lnTo>
                      <a:pt x="0" y="5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25" name="Group 13245"/>
            <p:cNvGrpSpPr>
              <a:grpSpLocks/>
            </p:cNvGrpSpPr>
            <p:nvPr/>
          </p:nvGrpSpPr>
          <p:grpSpPr bwMode="auto">
            <a:xfrm>
              <a:off x="18894" y="15629"/>
              <a:ext cx="2" cy="70"/>
              <a:chOff x="18894" y="15629"/>
              <a:chExt cx="2" cy="70"/>
            </a:xfrm>
          </p:grpSpPr>
          <p:sp>
            <p:nvSpPr>
              <p:cNvPr id="19430" name="Freeform 13246"/>
              <p:cNvSpPr>
                <a:spLocks/>
              </p:cNvSpPr>
              <p:nvPr/>
            </p:nvSpPr>
            <p:spPr bwMode="auto">
              <a:xfrm>
                <a:off x="18894" y="15629"/>
                <a:ext cx="2" cy="70"/>
              </a:xfrm>
              <a:custGeom>
                <a:avLst/>
                <a:gdLst>
                  <a:gd name="T0" fmla="+- 0 15629 15629"/>
                  <a:gd name="T1" fmla="*/ 15629 h 70"/>
                  <a:gd name="T2" fmla="+- 0 15698 15629"/>
                  <a:gd name="T3" fmla="*/ 15698 h 7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0">
                    <a:moveTo>
                      <a:pt x="0" y="0"/>
                    </a:moveTo>
                    <a:lnTo>
                      <a:pt x="0" y="69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26" name="Group 13247"/>
            <p:cNvGrpSpPr>
              <a:grpSpLocks/>
            </p:cNvGrpSpPr>
            <p:nvPr/>
          </p:nvGrpSpPr>
          <p:grpSpPr bwMode="auto">
            <a:xfrm>
              <a:off x="18894" y="15770"/>
              <a:ext cx="2" cy="72"/>
              <a:chOff x="18894" y="15770"/>
              <a:chExt cx="2" cy="72"/>
            </a:xfrm>
          </p:grpSpPr>
          <p:sp>
            <p:nvSpPr>
              <p:cNvPr id="19429" name="Freeform 13248"/>
              <p:cNvSpPr>
                <a:spLocks/>
              </p:cNvSpPr>
              <p:nvPr/>
            </p:nvSpPr>
            <p:spPr bwMode="auto">
              <a:xfrm>
                <a:off x="18894" y="15770"/>
                <a:ext cx="2" cy="72"/>
              </a:xfrm>
              <a:custGeom>
                <a:avLst/>
                <a:gdLst>
                  <a:gd name="T0" fmla="+- 0 15770 15770"/>
                  <a:gd name="T1" fmla="*/ 15770 h 72"/>
                  <a:gd name="T2" fmla="+- 0 15842 15770"/>
                  <a:gd name="T3" fmla="*/ 15842 h 7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427" name="Group 13249"/>
            <p:cNvGrpSpPr>
              <a:grpSpLocks/>
            </p:cNvGrpSpPr>
            <p:nvPr/>
          </p:nvGrpSpPr>
          <p:grpSpPr bwMode="auto">
            <a:xfrm>
              <a:off x="18894" y="15912"/>
              <a:ext cx="2" cy="53"/>
              <a:chOff x="18894" y="15912"/>
              <a:chExt cx="2" cy="53"/>
            </a:xfrm>
          </p:grpSpPr>
          <p:sp>
            <p:nvSpPr>
              <p:cNvPr id="19428" name="Freeform 13250"/>
              <p:cNvSpPr>
                <a:spLocks/>
              </p:cNvSpPr>
              <p:nvPr/>
            </p:nvSpPr>
            <p:spPr bwMode="auto">
              <a:xfrm>
                <a:off x="18894" y="15912"/>
                <a:ext cx="2" cy="53"/>
              </a:xfrm>
              <a:custGeom>
                <a:avLst/>
                <a:gdLst>
                  <a:gd name="T0" fmla="+- 0 15912 15912"/>
                  <a:gd name="T1" fmla="*/ 15912 h 53"/>
                  <a:gd name="T2" fmla="+- 0 15965 15912"/>
                  <a:gd name="T3" fmla="*/ 15965 h 5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53">
                    <a:moveTo>
                      <a:pt x="0" y="0"/>
                    </a:moveTo>
                    <a:lnTo>
                      <a:pt x="0" y="53"/>
                    </a:lnTo>
                  </a:path>
                </a:pathLst>
              </a:custGeom>
              <a:noFill/>
              <a:ln w="1066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6631" name="Picture 3" descr="C:\Users\sergey\AppData\Local\Temp\Rar$DIa0.397\00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41025"/>
            <a:ext cx="5638800" cy="478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2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5"/>
    </mc:Choice>
    <mc:Fallback xmlns="">
      <p:transition spd="slow" advTm="307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400" y="381000"/>
            <a:ext cx="10591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Устройство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оборудованного 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безопасного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пляжа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каменном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острове,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екоративные зоны повышенного комфорта, пункт питания кафе «Маяк».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Пляж №5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sergey\Desktop\Альбом УВО оз. Рица 2019\Альбом ЖПГ озер Рица и Лгок в Томилинском лесопарке_Страница_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9" y="1642885"/>
            <a:ext cx="5752030" cy="46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ergey\Desktop\Альбом УВО оз. Рица 2019\+ Альбом озер Рица и Лгок в Томилинском лесопарке - отправка_Страница_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42885"/>
            <a:ext cx="5181599" cy="46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515847"/>
      </p:ext>
    </p:extLst>
  </p:cSld>
  <p:clrMapOvr>
    <a:masterClrMapping/>
  </p:clrMapOvr>
  <p:transition spd="slow" advTm="8661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62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Характеристика лесного участка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999" y="685800"/>
            <a:ext cx="108204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Озеро Рица (обводненный Большой Люберецкий карьер) зона водопользования 220 м. с целью организации отдыха детей, граждан пожилого возраста, ветеранов и лиц с ограниченными возможностями. Решение на водопользование до 2036 года.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Возможно расширение пляжа на запад не более 250 м. 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необходима реконструкция пляжа – насыпка песка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b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</a:t>
            </a:r>
            <a:endParaRPr lang="ru-RU" dirty="0"/>
          </a:p>
        </p:txBody>
      </p:sp>
      <p:pic>
        <p:nvPicPr>
          <p:cNvPr id="1027" name="Picture 3" descr="C:\Users\sergey\Desktop\ООО Акваресурс 2017\ПРОЕКТЫ Акваресурс\Порект оз. рица ДГО\фото оз. Рица - ГУ Мособлводхоз обслед. 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209800"/>
            <a:ext cx="5791200" cy="411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ergey\Desktop\Альбом УВО оз. Рица 2019\+ Альбом озер Рица и Лгок в Томилинском лесопарке - отправка_Страница_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5562600" cy="41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6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4"/>
    </mc:Choice>
    <mc:Fallback xmlns="">
      <p:transition spd="slow" advTm="1220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762000" y="609601"/>
            <a:ext cx="10744200" cy="12192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Лесной участок  кв. 9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Томилинского участкового лесничества в натуре представляет песчаные берега . Планируется разместить: беседки встроенные в склон, между деревьями как бы писаны в рельеф и природную среду (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без рубки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4920" y="205709"/>
            <a:ext cx="6446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Лесохозяйственная характеристика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C:\Users\sergey\AppData\Local\Temp\Rar$DIa0.814\Землянка 9-10-16 Рисунок #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7" y="1647033"/>
            <a:ext cx="5349163" cy="34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sergey\AppData\Local\Temp\Rar$DIa0.374\Беседка 4.1 с фигурными столбами на базе кирпич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733800"/>
            <a:ext cx="2770835" cy="285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nejana\Desktop\07032015124152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1" y="1647032"/>
            <a:ext cx="5562599" cy="3928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5950960"/>
      </p:ext>
    </p:extLst>
  </p:cSld>
  <p:clrMapOvr>
    <a:masterClrMapping/>
  </p:clrMapOvr>
  <p:transition spd="slow" advTm="7583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228600"/>
            <a:ext cx="1089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Рельеф лесного участка представляет собой песчаный берег плавно переходящий в склон (береговая линия оз. Рица),  почва – песчаная. Предполагаемое благоустройство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природо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-охранной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зоны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береговой полосы.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Зона отдыха 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воды, аттракционы, пункты питания столовая, п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ляж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купания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дет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игровые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зоны,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навесы,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фонтанчики.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Рисунок 12" descr="http://f.otzyv.ru/f/13/02/119675/17572/p3105131818241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1647417"/>
            <a:ext cx="2895599" cy="239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www.equipnet.ru/netcat_files/Image/2010/%D0%B8%D1%8E%D0%BB%D1%8C/14/CIMG3484111_640_akvapark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4465937" cy="287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02346"/>
            <a:ext cx="3276600" cy="222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4303014"/>
            <a:ext cx="3429001" cy="222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://cs425129.vk.me/v425129736/72f2/wlnc2xY0nBI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22" y="1647417"/>
            <a:ext cx="5807678" cy="1942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img.weiku.com/a/002/750/water_roller_water_sport_water_game_5944_13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7416"/>
            <a:ext cx="2514600" cy="2467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492756"/>
      </p:ext>
    </p:extLst>
  </p:cSld>
  <p:clrMapOvr>
    <a:masterClrMapping/>
  </p:clrMapOvr>
  <p:transition spd="slow" advTm="7326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75CEF3-7986-8D46-9DCF-B49942413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800"/>
            <a:ext cx="10820400" cy="185630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Адрес лесного участка: городской округ Люберцы, Подольское лесничество, </a:t>
            </a:r>
            <a:r>
              <a:rPr lang="ru-RU" sz="360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Томилинское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участковое лесничество, квартал 9, выдела 4,9,15,27,28,29,30,31,37, </a:t>
            </a:r>
            <a:r>
              <a:rPr lang="ru-RU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площадь 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~</a:t>
            </a:r>
            <a:r>
              <a:rPr lang="ru-RU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7-12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га. </a:t>
            </a:r>
            <a:endParaRPr lang="ru-RU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DBF7DD2-8966-7B44-AEC6-AECB855C1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600" y="2667000"/>
            <a:ext cx="8534400" cy="1473200"/>
          </a:xfrm>
        </p:spPr>
        <p:txBody>
          <a:bodyPr>
            <a:normAutofit fontScale="32500" lnSpcReduction="20000"/>
          </a:bodyPr>
          <a:lstStyle/>
          <a:p>
            <a:r>
              <a:rPr lang="en-US" sz="8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/>
            </a:r>
            <a:br>
              <a:rPr lang="en-US" sz="80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</a:br>
            <a:r>
              <a:rPr lang="ru-RU" sz="8000" b="1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Директор филиала – лесничий </a:t>
            </a:r>
          </a:p>
          <a:p>
            <a:r>
              <a:rPr lang="ru-RU" sz="8000" b="1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Тишин Николай Викторович</a:t>
            </a:r>
            <a:br>
              <a:rPr lang="ru-RU" sz="8000" b="1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</a:br>
            <a:endParaRPr lang="ru-RU" sz="8000" b="1" dirty="0" smtClean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970" y="4038600"/>
            <a:ext cx="8090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Глава </a:t>
            </a:r>
            <a:r>
              <a:rPr lang="ru-RU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г.о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Люберцы – </a:t>
            </a:r>
            <a:r>
              <a:rPr lang="ru-RU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Ружицкий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Владимир 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П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етрович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Глава </a:t>
            </a:r>
            <a:r>
              <a:rPr lang="ru-RU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г.о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Котельники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Булгаков Андрей Алексеевич</a:t>
            </a:r>
            <a:endParaRPr lang="ru-RU" sz="24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80" y="5029200"/>
            <a:ext cx="1089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Ген. директор ООО «</a:t>
            </a:r>
            <a:r>
              <a:rPr lang="ru-RU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Акваресурс</a:t>
            </a: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» - </a:t>
            </a:r>
            <a:r>
              <a:rPr lang="ru-RU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Колянов</a:t>
            </a:r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Роман Ильич</a:t>
            </a:r>
            <a:endParaRPr lang="ru-RU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40745"/>
      </p:ext>
    </p:extLst>
  </p:cSld>
  <p:clrMapOvr>
    <a:masterClrMapping/>
  </p:clrMapOvr>
  <p:transition spd="slow" advTm="99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6800" y="457200"/>
            <a:ext cx="10287000" cy="113385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Лесной участок Томилинского участкового лесничества является местом массового и доступного отдыха населения  городских округов Дзержинский,  Люберцы, Котельники. Используется для загара, занятий водными видами спорта, купания в оборудованных и безопасных пляжных зонах, включая инвалидов</a:t>
            </a:r>
            <a:r>
              <a:rPr lang="ru-RU" sz="27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7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396" y="2007366"/>
            <a:ext cx="3673329" cy="219040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8166" r="6104" b="15584"/>
          <a:stretch/>
        </p:blipFill>
        <p:spPr>
          <a:xfrm>
            <a:off x="434546" y="1958685"/>
            <a:ext cx="3832654" cy="2264210"/>
          </a:xfrm>
          <a:prstGeom prst="rect">
            <a:avLst/>
          </a:prstGeom>
        </p:spPr>
      </p:pic>
      <p:pic>
        <p:nvPicPr>
          <p:cNvPr id="10" name="Рисунок 9" descr="http://www.zaporizhstal.com/media/uploads/pandus_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426" y="4212903"/>
            <a:ext cx="3699174" cy="226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im3-tub-ru.yandex.net/i?id=8e6919e6b772bcd7d493cef3a5867ba5&amp;n=33&amp;h=215&amp;w=38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58685"/>
            <a:ext cx="3691196" cy="225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mobi-chair.com/wp-content/uploads/2013/10/banner-new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12904"/>
            <a:ext cx="3691196" cy="226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freekaliningrad.ru/upload/medialibrary/6ae/plyazh-dlya-invalidov-v-zelenogradsk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6" y="4201125"/>
            <a:ext cx="3832654" cy="2275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80483"/>
      </p:ext>
    </p:extLst>
  </p:cSld>
  <p:clrMapOvr>
    <a:masterClrMapping/>
  </p:clrMapOvr>
  <p:transition spd="slow" advTm="6033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685800" y="178804"/>
            <a:ext cx="10896600" cy="17526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Лесной участок испытывает повышенную антропогенную и рекреационную нагрузку из–за расположенных рядом жилых микрорайонов </a:t>
            </a:r>
            <a:r>
              <a:rPr lang="ru-RU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г.о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Люберцы, Дзержинский и Котельники.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Периодически проводятся субботники сотрудниками Подольского филиала ГКУ МО «Мособллес» совместно с представителями </a:t>
            </a: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Котельники, местными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жителями и</a:t>
            </a: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представителями ООО «Бирюзовые озёра»</a:t>
            </a:r>
          </a:p>
        </p:txBody>
      </p:sp>
      <p:pic>
        <p:nvPicPr>
          <p:cNvPr id="8" name="Рисунок 7" descr="http://vizavi-nevinka.ru/uploads/stories/chisto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905000"/>
            <a:ext cx="3619500" cy="2033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uaeclean.com/wp-content/uploads/2014/03/Cavalluccio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55597"/>
            <a:ext cx="3581400" cy="393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5538"/>
            <a:ext cx="7315200" cy="271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strana.ru/media/images/uploaded/gallery_promo2361200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55597"/>
            <a:ext cx="3429000" cy="208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44491"/>
      </p:ext>
    </p:extLst>
  </p:cSld>
  <p:clrMapOvr>
    <a:masterClrMapping/>
  </p:clrMapOvr>
  <p:transition spd="slow" advTm="9901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762000" y="685800"/>
            <a:ext cx="10591800" cy="9906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Лесной участок  кв. 9 выдел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Томилинского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участкового лесничества (площадь 0,9 га, полнота 0,6) в натуре представляет березовые насаждения возрастом около 60 лет ;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Люберецкое ВДПО – ДПК - ВСС ВОСВОД МО и юные добровольцы</a:t>
            </a:r>
            <a:endParaRPr lang="ru-RU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211251"/>
            <a:ext cx="6446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Лесохозяйственная характеристика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C:\Users\sergey\Desktop\Фото Архив 2018 ДГО\фото рица 2018 АРХИВ\_MG_1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2" y="1835262"/>
            <a:ext cx="3884350" cy="27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ergey\Desktop\Фото Архив 2018 ДГО\фото рица 2018 АРХИВ\_MG_2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02" y="1790700"/>
            <a:ext cx="3632898" cy="22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ergey\Desktop\ДГО ВОСВОД 2017\ДГО 2017 Никифоров Д.А\Достяжения Дзержинского на баннер №1;2 2017 г\Баннер №2\Помощь утопающему 13 июня 2013 г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1835262"/>
            <a:ext cx="3810000" cy="22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ergey\Downloads\_MG_2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050742"/>
            <a:ext cx="3810000" cy="25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ergey\Downloads\20170602_1941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02" y="4050741"/>
            <a:ext cx="3632899" cy="25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ergey\Downloads\_MG_24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2" y="3967009"/>
            <a:ext cx="3884350" cy="25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422443"/>
      </p:ext>
    </p:extLst>
  </p:cSld>
  <p:clrMapOvr>
    <a:masterClrMapping/>
  </p:clrMapOvr>
  <p:transition spd="slow" advTm="7583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143000" y="140043"/>
            <a:ext cx="9906000" cy="77435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информационный: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(режим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лесопарка):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устанавливается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лесопарк.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НОУТБУК АРХИВ  от 03.11.2016\Пляж оборудование и т.д. 2016\Проект общего пользования Золотой каскад\рица материалы 2012\- 2011 дзержинский лесопарк 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8855580" cy="576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9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5"/>
    </mc:Choice>
    <mc:Fallback xmlns="">
      <p:transition spd="slow" advTm="637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219200" y="144162"/>
            <a:ext cx="9753600" cy="84643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информационный: Схема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водного объекта): устанавливается при входе на водный объект.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sergey\AppData\Local\Temp\Rar$DIa0.343\дзержинский 2011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55561"/>
            <a:ext cx="8763000" cy="577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8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5"/>
    </mc:Choice>
    <mc:Fallback xmlns="">
      <p:transition spd="slow" advTm="637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066800" y="144162"/>
            <a:ext cx="10058400" cy="1075038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агитационный:  №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(правила поведения на воде):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устанавливается на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берегу водного объекта.</a:t>
            </a:r>
          </a:p>
        </p:txBody>
      </p:sp>
      <p:pic>
        <p:nvPicPr>
          <p:cNvPr id="7170" name="Picture 2" descr="C:\Users\sergey\Desktop\ДГО ВОСВОД 2017\ДГО 2017 Никифоров Д.А\Достяжения Дзержинского на баннер №1;2 2017 г\Баннер №1\АГИТ СПАС 17.06 2011\АГИТ СПАС 17.06 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496"/>
            <a:ext cx="8915400" cy="44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79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5"/>
    </mc:Choice>
    <mc:Fallback xmlns="">
      <p:transition spd="slow" advTm="637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1" y="404664"/>
            <a:ext cx="10439400" cy="180513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Благодарим </a:t>
            </a:r>
            <a:r>
              <a:rPr lang="ru-RU" sz="27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Вас за внимание! </a:t>
            </a:r>
            <a:br>
              <a:rPr lang="ru-RU" sz="27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ООО </a:t>
            </a:r>
            <a:r>
              <a:rPr lang="ru-RU" sz="27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«</a:t>
            </a:r>
            <a:r>
              <a:rPr lang="ru-RU" sz="2700" b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Акваресурс</a:t>
            </a:r>
            <a:r>
              <a:rPr lang="ru-RU" sz="27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»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представило материал в соответствии с нормами и требованиями действующего законодательства Российской Федерации и Московской области</a:t>
            </a:r>
            <a:r>
              <a:rPr lang="ru-RU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ru-RU" sz="36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8194" name="Рисунок 1" descr="Описание: Описание: pic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1"/>
            <a:ext cx="2057400" cy="198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EBLAEsAAD/2wBDAAMCAgMCAgMDAwMEAwMEBQgFBQQEBQoHBwYIDAoMDAsKCwsNDhIQDQ4RDgsLEBYQERMUFRUVDA8XGBYUGBIUFRT/2wBDAQMEBAUEBQkFBQkUDQsNFBQUFBQUFBQUFBQUFBQUFBQUFBQUFBQUFBQUFBQUFBQUFBQUFBQUFBQUFBQUFBQUFBT/wAARCAN2An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G7e8v3hjZtRuNxQE8J6f7tSfarz/AJ/7j/xz/wCIqG1/494f+ua/yFTV/MrzrML/AMZ/ez3lRh2D7Vef8/8Acf8Ajn/xFH2q8/5/7j/xz/4ilopf2zmH/P5/ex+xh2E+1Xn/AD/3H/jn/wARR9qvP+f+4/8AHP8A4iloo/tnMP8An8/vYexh2E+1Xn/P/cf+Of8AxFH2q8/5/wC4/wDHP/iKWij+2cw/5/P72HsYdhPtV5/z/wBx/wCOf/EUfarz/n/uP/HP/iKWij+2cw/5/P72HsYdhPtV5/z/ANx/45/8RR9qvP8An/uP/HP/AIiloo/tnMP+fz+9h7GHYT7Vef8AP/cf+Of/ABFH2q8/5/7j/wAc/wDiKWij+2cw/wCfz+9h7GHYT7Vef8/9x/45/wDEUfarz/n/ALj/AMc/+IpajkmWMZZgg9WOKqOcZjLRVpfexeyproSfar3/AKCFx/45/wDEUfar3/oIXH/jn/xFV/tkP/PeP/vsUfaoP+e8X/fQrVZpmv8Az8l+JPs6XkWPtV7/ANBC4/8AHP8A4ij7Ve/9BC4/8c/+Iqv9qg/57xf99Cj7VB/z3i/76FV/aWaf8/JfiP2dLyLH2q9/6CFx/wCOf/EUfar3/oIXH/jn/wARVf7VB/z3i/76FH2uH/ntH/32P8aX9pZr/wA/JfiLkpeRP9qvf+f+4/8AHP8A4ij7Vef8/wDcf+Of/EVGk6S52Or467WBqSsZZxmMdHWl97KVKm9kH2q8/wCf+4/8c/8AiKPtV5/z/wBx/wCOf/EUtFT/AGzmH/P5/ex+xh2E+1Xn/P8A3H/jn/xFH2q8/wCf+4/8c/8AiKWij+2cw/5/P72HsYdhPtV5/wA/9x/45/8AEUfarz/n/uP/ABz/AOIpaKP7ZzD/AJ/P72HsYdhPtV5/z/3H/jn/AMRR9qvP+f8AuP8Axz/4il4pOKP7azD/AJ/P72HsYdg+1Xn/AD/3H/jn/wARR9qvP+f+4/8AHP8A4ig49RRuGM5GPWj+2cw/5/P72L2MOwfarz/n/uP/ABz/AOIo+1Xn/P8A3H/jn/xFLRR/bOYf8/n97D2MOwn2q8/5/wC4/wDHP/iKPtV5/wA/9x/45/8AEUtFH9s5h/z+f3sfsYdhPtV5/wA/9x/45/8AEUfarz/n/uP/ABz/AOIpaKP7ZzD/AJ/P72HsYdhPtV5/z/3H/jn/AMRR9qvP+f8AuP8Axz/4iloo/tnMP+fz+9h7GHYPtV7/ANBC4/8AHP8A4im/arz/AKCFx/45/wDEU6obiZYI3kkIWNFLsT6Dr/KqjnOYSfL7aX3sTp046tHhvxm1qbV/FKWUs73MVhEEHmbeJHAZugHbYK4Ty1/uL/3yKs6hqD6tqN1fSZ33UrzHP+0SQPwGB+FQ1++YGM6eGpxqtuSSu3q7n4rja3t8ROotm3b06DPJT+6v/fAo8tR/Av8A3yKfSNXdc4DgfiV8Z/CPwmn0+HxHczQz3yySQQ21m07lFIBJCjgZI61xLftifDVM7f7bk9Nmiyf1Ncj+0Xbs3xs0iVgdq+HWMfUYP2pt5H4FPzFcfbxzXUyw26SzTHpFCpdz/wABAzXjYrMPq9X2cY3P6G4T8N8LxBlUMyrV3FyvoktLO27aPadB/aw8B+INd0/Sre21qKa9mEMUt5pnkwhsEjcxbjoelczfanPqV9PdPI4eaQyMoc4GTmvHPH1jfx6HcSRRSx6hp0yXkcbqVYPEwbaQehxkYr0zR9Wt9f0mx1K2YG3u4VljI54IyR+B4r9i8OsVRxka7taasvl/TPxHxg4TlwriMNChNzpTTfN59vuND7RN/wA9n/76NH2ib/ns/wD30ahor9p5UfzhzS7kpuZgf9c//fRo+0Tf89n/AO+jUfAPJ46ZoDUcqDmkiX7RN/z2f/vo0faJv+ez/wDfRqHBo2mjlQc8u5N9om/57P8A99Gj7RN/z2f/AL6NQ7TRtNHKg55dyb7RN/z2f/vo0faJv+ez/wDfRqHaaNpo5UHPLuTfaJv+ez/99Gj7RN/z2f8A76NQ7TRtNHKg55dyb7RN/wA9n/76NJ9pn/57N/30ai5pwPGAM98ijlXYalJ9SQ3Ew/5bP/30aPtM3/PZ/wDvo1D/AA57evarFjp91qsmyztJ71/7ttE0h/JQazlKnT1k0jenSrVHaCbG/apP+e0n/fRo+0y/89pP++jXU2Pwl8caiubfwfrkino39nyqPzKitSL9n34jyfd8F6mP96NV/m1cEsywMXaVWP3o9COV5hNXVGT+TOB+0Tf89ZP++zSfaJh/y2k/77Nd9J8APiPEMt4M1T/gMat/I1k33wo8bacpa58I65GB/F/Z8rD8wtOOZYGfw1Y/egllWYU/ioyXyZzAuJz/AMtpP++zQLmc/wDLeT/vs0+9sbnTX2XltNaP/duIzGfybFV67IypVNYtM8+VOtSdppom+1T/APPaT/vs0n2uf/ntJ/32aZnPykYNIDW3Il0MeaSJftU//PaT/vs003U+P9dJ/wB9mo8UjdKfLG2wRlLuerefP/z1f/vo0UyivBsux9NzM+9LX/j3i/65r/IVN3NQ2v8Ax7xf9c1/kKm7mv8AMTqz+zlsLRRRQMKKRjikOD3oEx1FFFAwooooAKKKKACiiigAptvEs2pWCugdfNbhhnP7t/8A61Op1n/yFrD/AK6t/wCi2r28l/5GND1X5mFb4GdN9htV6wQj/gApf7Ptv+feL/vgV4L8U/iF4h0D45eHdDsfEZtNNuIra5n0mBrcTSxGWSKQgSW8jZLtDyGRNqSDcrlSfTvHvxU8P/Df7IutS3hlu9xhhsbCe7kIUqCSIkbaMuoBOASQBzX9Kexp/wAqPCuzrf7Pt/8An3i/74FH9n2//PvF/wB8CoYtWtJtPS+WeP7I8azLMzbV2EZDZPQVc3DOOKPZU/5UGpX+w23/AD7x/wDfA/wpi2tpIpKwwsAcZCAjNZ3jC/u9J8J6zfaf5H223sp54PtTBYvMVGZd5JA25AySRx3ryv8AZn1LXpbPxLputTQzx2d6JoGit4oATcbrlmCpLISHEqSAsRy7KuQmSexp/wAqGmz0LWrdINYTy0WMNb9FULzv74pi9KueJFC6nauP4oZF/JkP9TVNelfz7xVT9nmtRLrZ/gj2cM700LRRRXyR1BRRRQAUUUm4etACdgT0NRyzxxqzOwREGWZuAB6n0rm/iH8R/Dnwp8K3niPxTqcOl6TbkKZZOWkc/djjQZLu3ZVBJ7Cvz3+Mn7b158dtWOkeF9H1qH4eWUim7ihkSyudRmVtypPcEOLeIFFOxQzupcHHGPfy3J8RmD54q0Fu3+ndjpU6laap0ouUnskfT8v7XF3478RTaN8IPA998Q47d9lx4gknFjo8WQD8s7AmQjcAdoHJ9Oapa98avjr8KbM+IPG/w20TWfCsAR75vB2oST31nEEPmOIpQBL8wBPIwDjnrXzvbftjfFLStLtNL8OaZ4J8I6LZRiK002x02a4WCMfdQEyIOhHRR7dakT/goV8WvB7NNrvgzRfGWhQor3l3pdvPZtCrEr853SKuScZZcGvrIZXFT5KVKEl2bfM/nor+n4nrYrh7NcJQeIrUmord6aeq3Pvz4ffEDQvid4N0vxT4cvFvtH1KHzoJlGPUMrDsylSrDqCK6ivzF+Bv7XngX4Z/FiTVPD14/h/4beLbhX1jwvqEbA6DeEHF1a+XmN7diFDbdpA25XgGv0s0vVrLW9Nt9Q0+7gvrC5QTQXVtIJIpUIyGVxwwPqDXymcZXVy6qnyvkltf8n5r8dzwqc+YvUUUV8+bBRRRQAUUUUAFcn8TtR/szwTqjKcPMgt19QXIU/oSa6v+GvL/AI6XuzSdKtAf9bcPKR7Ih/q1ezk+H+s4+jT6cyv6LVnl5lV9jhKk10TPH14+naloor+jD8UCkIzS0ZxQB498WvhfqPxD+KHgGPTo3/0iG+s7mVI9/lRqqT78dyFR8Du2B3rvz8ZvDX7L+oLpug6dbIlxbxhoNSIRjJj/AFjzKu4uSAwXoyyYwoQZ2beOzm8VaXa6jCJre+tb23WEXAgZ32JJlWLLztik6kAngkZr5n/aRtbix+JSSXVnLdwyTm5ieFWlWJWjRVfLAEhcbMnkEVGBwtLFZg/abpXSW7aS0X3n7jl2PxNHh2hhlL3JNp9ldu7aW9rK10bnhvxX4W+KvxZu38Ty/YrPU7mS8uI4WBQpIx2sHycRbmwSfnUDGB1rM174b/8ACm/FV34XVmOmTr9v0syHIML8sEI4Zc/MNuV5OCRivNvCVr/aXjBLa302aS9k8mQAJ5bMHVkR89TncIwh5JOSMLmvWf2yNduvDV54a1LzYLq40u4juL02+5j5U5CFnYk/fyx2J8qE8ZyTX0WDlS4fzShXoJxVT4le7Sejv+fyJzyhW4pyXFYLFSU/YpunJK2qWlu19n3ujL+gz9Kr32oW2nwmSeVYlHYnk/hWTq3iiOEeTYYupyAfMz8iAjIye59utc95Ml3dLJOzXVyTxu6KfYdB+pr9LzvjKhgW6OEtOa+5f5n4xwf4U43OUsXmTdKl0X2n8nsj1DT/AA1qOqeDl8S2yLNbsS/2FI2Nz5YbaX9M/wAWz0754rLWQMFAOC43AHgsPUeo9xXqnhaSTw78NtD1u1UzobWAXVkr7Q53BPNjY/dcDbkHhgOcEbjdvPCei3upSXEunyC2kZhqFmilJo5FKh3VDwsy7gSpHzjjqVavlct42xUW/rCUk36NeS8j2+IPDXCUZqOHbhpp1TS6vz9DyH+HPX6ULn6V6NrXwTv1s49S8N3S69p80RuY41yZRGGwX2jJxnuC30WvOpEkgmMU0bQygn5H/oehx39O9fqeX57hMytGnK0uz0f/AAT8PzThrH5Td1YXh3Wq/wCAIFJx70lLgnI9PWkr6I+SasFFFFAgooooAXPzV3/wP+HFp8VviNY+Hru7ntLaaKWaSW3ClyEG7aN2QM+uDXAj7pr2z9jnP/C9NM/69bn/ANArx82rTo4CtUpu0lF2Z7+R0KeJzKjSqq8XJJruj628J/sw/DrwiEeLw5bahcqP+PjUv9Kcn1+f5R+AFem2ek2mmwiK0tYbaIdEiQIB+AFYPiD4oeE/CeuWmkav4g0/TtVu4xNBZzzhZZEL7N6r1K7iBnpkj1rqmkAXPWv56q4itXfNUm5Pzdz+qaGCw2Hjy0qaivJWGeWgyTgcflTlRT/CK5nx548034e6C2raoLh4Q4jSK1iMssrYJwqjr8qsx54CknpV/wAM+JLPxZpKajZeaIGlkhKzxGORJI5GjdWU8ghlYfhWF2dfLE12jHXHNI0abR0H6UPKkalmYKAMkk4FcX8OfibpfxGt9Uk065s5vsN9JbYtLpZ90QY+VMcAbRIoLDtgHBOKA5YnU3uj2epQtFd2sN1EeqTRqwP4EYrzTxd+zH8O/F0btN4ct9PuGHFxpo+zOD6/JwfxBr1qmt3xW9LE1qD5qU2n5M5K2Cw2Ii41aakvNH5dfGTwDbfDP4kav4ctbqa7trMxmOW4ChyHjV8Njg4z7Vw/avYv2tP+S++Jf922/wDSdK8e7AV/RGVVJVcDRqTd24pv1aP5TzmjToZhXpUlaMZNJdlcQ0jdKU0jdK9ToeLHc9Tooorwz6Y+9LX/AI94v+ua/wAhU3c1Da/8e8X/AFzX+Qqbua/zC6s/tFbC0hOKWkagZy/jzx9pPw90SXUNWuPIQKzINpYsRjGFHqSBx3Irxbwf+2doGs6oNO1PTLqwKzCOS7LxhBu5VtmTgY6gMcc9a8k/a28fS6t8Uo9GWVhY2weBVBwDJGFJ/nMf+A57V4RqOnfaZ3kh82C5e3aEzoQUx/CCh4YgsxGenPOOD+6ZDwZhcXlka2Lvzz1Vnsun3nxmNzapRxDp09l+Z+qmk67p+uWouNOvre+gPSS3kDj9Ku7vWvyq8Da/rXhGbOj6je2FvEoVZBIFMj7geqgBsDA3Ac54yBXs2h/tV+P9HQLJfw6gq87bu3WTP45Df+PV4uO8PsZSbeFmpLs9GddHPaD0qJpn3ezc4707NfD0vxe+Ovi/4x6BPoNtdzeHHktgsOl6fu0yeJwju88rbjE4ViDubgqQuTX2/wBWJ7Zr89zHLamWuMask5NbJ6ryZ9DSqqqrrYfRRRXjm4UUUUAFLZ/8haw/66t/6LakpbP/AJC1h/11b/0W1e3kf/Iyof4kY1vgZ5R8bLOa8+NHgOL7XqUcCvHNstIL1lhZJOGDw3Ea/OWEbAowww37lYLWZ+2RcafZf8IlcapFpElmHuU/097RZNxVOn2l1HlrjLFMkEJngkHJ/aQtYIfihBqhjhge0srMP/aF5FbxXoa5OyOJ3tpHUow3OI3UnKkYb5q7b9oXRp/EF54Q0+wnhTxHqTPZwmMXIcRGSF5ZkkidVVYtof8AeZyPlHLHP9NHgF/42ai+m/CPSLS7ntLTS74wWWqNZG3z5LQnK2yXDqjZdUGCSwTcQpIrtPg/4wl8bfD7SdVub201C7kjMdxcWTI0bSKxB5Qsm7GNwRmUNuAJAzXGfHyb/hDvh34furbT7ieTSb2Dybi1ec/YwInjMhCLI7AqWQBgVy4LHjnpPgNY3mm/CzRI72S4kkkWSVDdQiOTy2kZlyAq9QdwyqnDDIBBFAHRfECE3HgfxFH9gXVS+nXKiwkYqtz+7b92SCMBumQQeeoryj9l+TVJV8VPrAa6vkuIITqLtcO0qqrBI980jFlVcMCvH77By4evUviRanUfh/4otUtri+M+l3UQtrTHmykxMuxMgjcegyCMnoeh86/Zt2R2Ovw2zR3Vgj2xj1G30uOwjlcwgyR7UghLNG2QSQeCvIO5QDR6d4pjx9in/uymMn2ZT/UCs0EcV0GuWbX2mzogzIF3J/vKcr+o/WuahkWZFkX7jgMK/EuN8K6eLhiFtJW+aZ6mDleLj2JqKKK/Nz0AooooAaWrlviF8SPDfws8L3XiDxRqtvpOl24OZZm5dsEiNF6u5wQAOcjFa/iLxBp/hPQtR1rVruOy0zTreS6uriU4SKNFLMx9gBXxnq+m3GpfDHxT+0n8RrB7nW4NPN34T8NXUjPb6NyqW3ykAO7zbZQ+PmWXpyMe5lmBjiXz1naN0l3bb2X+fQzk3dRR5H8c9Uf9sTR9Y8YaJfazJqHhO+FiPBssYaFrCRjtu4XjO9WkTy0lbazIWC8KPm5H4P8Aiy38P+E/EEscMw1rwpol5Dc+GNS/dJqlpNcQBmEJACzovmRybRnmORDhjtqeCdHv/BOj6LrMWoW1rOLh4FknlZTcOQPtUkm0f6omUq7EjO7gZXih+0FceMvH3xOs/C1i+tXOow38EHh7ThcGeNZfLVPJ3MzZKLn9+x/eJl26kV+0YWpRjT9jGPLGKsuit3/zP0DEZHUyijCs53srtrytdeqb0fyHXdxpV9dS3GhzzXmjTEyWctwgWQxHkBhz8wzg+pGe9dd4e8deF9F0U2niW2uINBs2j1GX7KokkurhA4YS5K/I4ZUC8hQncsxPbeFv2IrXRH1yy8R67e6ne6JolxqurW+j3TW2n213KjPb20W0B2xtaRmYgHK/KAcFfFX7B154q+CXhzxf8P8AXtQuvEC2MOqyeH9XlFzbXsgXJETkBkf0Viyk/wB3rXz8a+Dp1b+0STdttNdvv7n0eI4zoYjCqlUpu6S1v1tvY8Y+KHwIs/iAdM1rw1Zw6J4h1aztr6WxhkBt0knR3jSdwMJczyHaAAsaFEUhd3y9B+w5+1/J8D/ENx4Q8ZvdQeELgyvKht5HbSblMl5VjUEpGxDLIoGFfDAAF6r/AAS+Met3UbaNpmjxW+pSpLapf6la3MzadIzgzwwQw4eeSRkXEZKhWyxZSWznfG6e/wDgj8e/BXxClN09w0duNY07UY40baoMM0TwoTHHFPBvPkqSq7iMZFfSV6cMdhp0MTG99l1TS017vofCZxgIRXtsHFtJXb2TT1ul5Xsz9V/BvxI8L/ETTYNQ8NeINO1yznDNFLY3CybwrbWIAOcA8ZxXS7h614F8TP2YdD8X3EPjT4fXI8DePY445bHXNKBijuECxhYrhEwZIjGuPLUqDnnNdR+zr8X5vjB4Ee91OxfTPEmlXcmk63Z+WI0jvowPM8sCR/kOQRliQcjqCK/EMRg6Xs/b4aTcU7NPeN9vVeenofLKXRnq1FJxRnjjmvGNRaKKKAE/hrxP44XRk8QadBn5YrUvj3Z8fySvbPWvA/i9J53jiZSeEtolx9ct/wCzV9lwnDmzKMuyb/C36nzPEM+TAyXdr8zjKKKK/cz8lCobgSmGXycefsbyy3Tfj5c+2etTVnaxr+meHrZbjVdRs9Lt3cIkt7OkKsxzhQWIBPB4oLgm5aHwj8NdY1e81RvEupalez+MtPv5UkvLqZnlhdWHyANnavUbRweRivs74f8Axc+GPxE+0RfEtpNGfyI47W3hjZbSCT/lpLDJHlk3nJKtxkkkt8u3wf4qfBrXdP8AjTHfeENPXULPxbFJcXFqJRGltcxgbp2btG29W3AHJcgZJAOrD+y34vlt3n1HxzZ6ayqXaLT9HMkaYGTl5XBP1wK8V4fFLFOrSatvr/XQ/p+hxHwxUyDD4fGJxqWs1Fa6ddVbWy3LXhvx1o/wx+IOpalotjbajYx3N19kBQFxkkRXAZhjzBhDlhzyOM8eNeLte1r4o+ItasvEupXUsJ+zsLWFxFDLCiny22qoyQxcY4VfTJzVRrXxLb3MiW2q2GrQIfv3Vk0G456AoT+eKztcn163m0vUm8PXIltpwkstnIJo5bd8B16B+cAjI6/rEaeLp4h+2lzbpu97M+3qSyatgIyw1Nx0Ts1a6Xe229/M7Kw05UgWKFRFbxjaX7Dtwe/1/nXs37MvgDSfHvxY0rS9ZtDNoxguLmS3LMv2gxpvVZMc7CeSOCfpnPmumLBewQXMeLpJM/Z4ITwcHkse2O4PC17v+yfCll8c9EaeQPdtaXmQpwkKmAnHtk45PJrqpXdWKe1zDMqsY4Cq6UrWi7W9DsPi1a22iaZ4l063tvs9tHeTwW8NtFiKICYsBgYCJ8uPToOpFUrzVLvU9bttbmexb7R5emSR6cxdFIjDRO0hOWfLKp4GMgYOBWz8Z7hI7rxkkd5bQMb64BDupMiluVGDkE5yD7DPpXOWd3b+Ltc8HRWUGn2k6yx27rbxK1xN5IBeaZ8YCZU7QMkjliM4q4PkqyjfS58tj6SrZZTq8u0fi3totPmdn4EgHk3WjpmJY7m5hiC8bFuYvPUD02yxyGp/FXgvRviRaP8A2nF9l1C4Fs1vf26AMjSpj94AfnAdGGeoyMEdKj8EXIuNZ1+7UHZDrGnqreuVbd/6NA/OtqVfs8MaZw0QkjH/AGyv0K/kJDX0FGcoWlF6n5fUpwqRcJq6Z8k6ppN5oGr3+k6ggj1DT7h7WYL0ZlwQw9iGDD61W6jNdD8QNY/tzxhqV1u34ZIN56v5SJGWP1Mf5Vzx9K/pPLak6mEpTqfE0m/VpH8jZxTp0cfWp0fhUml6XEooor0jxQooooAD1r2/9jn/AJLpp3/Xrc/+gV4gete3/sc/8l007/r0uf8A0CvCzz/kW1v8LPpuG/8AkbYf/Ej3/wDaKOo/8LN8DKk2oR2JkjIbTEv2uIpfPHzjyFClCuVcb87eWRkzjsf2hPH1z4H0XR1ihkggvNRhE2pCeSFLcRzROELJG5y/I2kAFBKM5wG84/abhgfx/bgXltaTHS7bfJcxWr3KD7WwRtPEvztOGJ3LGV48vksVx0X7RS3sNr4N0+4mtNZv3F35kF/HHHaXTLCoMpV7u3VWUsCvzsRufGD8w/nc/q80fj9qCeJf2fft+pxLogvo7S4lttRht3WBm2u0couCqqAMgsMOOSMHiut+AckT/CPwy0NtHZp9nb9xFJBIqfvGzteBVjYZzyFGerfNmuE+I0PiXTf2c7SxvZJde1WWKC1lm0w3CzSxlO6QzPJO7DCsI3O4sXGQOe2+GPiZNP8AhLa6vq81xDaWq3DPcXTzTS+SkrhZHD7pFOxQSrcpyGxtNA7HZ+KIzL4c1WMQJcl7WZRBIfll+Q/KeR16delePfsx3NvqljqN419BqN/FaWdo8ia6NSe3iVWZIMCCLYilnKsd5clvnbbXp1r4q0Hx14Y1W40u/tdU0rZNbSXSlmtZMJ8+JBw6DOCyEgYIzkEDxb9kHXn8TR+ILq51G11qe2is7KHUbG9e5tzbL5hjjhd9rmNcty8asSeWk4IBH0TJqFtFdRWzXEa3Eqs8cLOA7quNxA6kDcuT23DPWrZ+6a+b/hVrnjDVfiQ06xXmo6UZL+O9v766vhbXCfacRSWyS2oijKKCpjifDDnLbdx+kW+6aBs/OL9rT/kv3iT/AHbb/wBJ0rx71r2H9rT/AJL94k/3bb/0nSvHvWv6Lyb/AJF9D/CvyP5L4g/5GuJ/xP8AMRutI3SlbrSN0r2eh8/Hc9Tooorwz6Y+9LX/AI94v+ua/wAhU3c1Da/8e8X/AFzX+Qqbua/zC6s/tFbC00sFIJ6Dr9KdVa6VpLaZU5dkZR25xxVQ+JDex+ZnxU/4qfxXrUssrwzPdtNHMnLRSBtwdfcEng8EEjvXIWkUk12Pt7yQ3AUKYoiPIlx/Ep6kHH3TyPcDnqtfYya/qhbqbuUH8HxWRfOkVncO4BRI3ZgfQKSf/wBdf2hgqKpYWlGPSKX3I/IqtR1Ks33b/Mg0m++2Wrh8LcW8jQTj0Zev4EEMPZqstdRKcNLGp9GcA/zrg/AEaWPhuS61h2u5riaO3HmoZpJXjiVcKMEs2Q4+ijJrpI9N0255Ph1AD0MtnCv6Ek11Rk5RTJqU1CbXQ+rf2Y/i/pfg/wANa1Hr18lrYaXbtcySt8x8gNuBUDlsOzLgZP7xOwr3r4P/AB28J/HDTr278MXU7mzcJPb3kJimQHIU7T1U7TyD25r48+A/wl0z4jPfaPdW7WNtqKPao9tGqPBsUSyTKBkAj9yoP/TYj1r6f/Z3/Zts/gHDq8v9u3XiPVNSKLJdTwLAqRJkqiouecnJYnk+mOf544vw+W08XXlGT9q7NJarXc+/ymVSWHhzbfoe10UmOKWvyo+gCiiigApbP/kLWH/XVv8A0W1JS2f/ACFtP/66t/6LavbyP/kZUP8AEjCt/DkeMfHiSa4+L3h+yfV4YtF8q2bVdGnV3h1CMzkL5gB8obC2/EpTcAfvhTjW/aejS6/sDTLyzWTw8Ybme5MsV35G+MxCNGe1gkljO1nYFXj4U9e3M/tB3UNr8YNHupNOW7ubW2s5LayhZP8AiabrlleKZTdRZCYBT924Jc8tnZXonxetdM1y30y+v/E9t4Plm0q9ikh1q1SUPaSrH548tnULKgC8gsRlgVYGv6aPBMb4u+DfCp+Eej6drnjF9A0ZbwXFvfag321WLxysIgZfmZUV2ZC2WURqSeK0tbsLTw/+zf8AYtH1S+1CBraG3s77S3lsp5HlnVY/JMCl4/ncBVVSAMLjbmpvjNpNnf8Ag/wnps1pfa5pj30cU0UE7fb7iD7LNuCjzIzKXXIkUk5jaU7W7F94Z13Wv2dV0W7s2n157CNPs88EWpsXWRSu6O4m2SHABIaU7ezsQCQCv4Bm8X6P8FvNu82ut280zT3N8bhmEAJJmxduW3hcMFLCMsMfKp4k/Zr8e65468P6tLr2onU7u0uEiW6VbNYpUKBg6LbySFAc8rISQc4ZhzVr4O6Lqfg/4SXSXeiPoOqxvd3DWN19mESvklWQQuI1ibAOCU4J3YOTXPfsotdalp3irWLu7+0SX+ol3VHhwZleUSPiK5nwSfl5K5WNMAjkhR7h/a1m11FbC5iNxLG00cYbJZAwUsPbLKPqRXNXFv8AYb64twMLnzY/9xu34HivM/2fmhsNck0e2stUimsrGaLU1vLy+kWwuPtJMcO2U+SS0bbgYVAGw4+V1r2PxPa/6PHdopL25JbHdD94fyP4V8jxLl39oYCSiryhqvluvmb0JezmjKz8uaWmIcj27U+v54PcCiiigDzT9o7StQ1z4C/EGy0qUwajNod4LeTz1hAYRknLsCFBAwc8EEg4zXz7+0Vq1rrX7APh270qJINKnh0AeTHFHEkcf2iAFdkZZEGR0UkDoK+x5oUlheOVFljcFXRxlWB6gjv1Ix3FfD/xS8OxfDXwj44+BmrXDWvhvxZDPfeB9TuUs7W1ivd63H9ngRlSX88ptZlGQwGeefrslkqnJS+1Calby2f3b29SKc1Tqxm1ov0PG/CsqW/hoPrV1oUOjPczGzXWrCa8PngJ5rRrCQyR8xhtx2khcKSDWLpfjnxF8Nf2j01mUWd34gtrO+IkuYvMiMsjRqzxhSox5ZUAjHytjjNWvDOqTx3WneHriLQ9QSaxl1yEa1aSypaosKtcOFjO/gptaPDZaPG3gkcz4q8H+MPDviS28feJJrHXbxbw3dusjhdM1GBk3uqdHMTx4HmYARgq4UrtH6VClZJVNrNW73VvuP2/Na8Mxw1SGFtLns9GrWTTsut2lqurPZrH9o7xfa6b4isVGnOmvTTzX88lqTLI0qbCA27gKuFUY+UDvWl4Z/as8deD/Dmm6JYLpZstPt0t4DPaM0gRVwpLbhk/h1qv8Ofib8CPHGm+MWMGm6HczaW+qaTba3OYJ7OYwlZLVXZgkoV1V42UncrkcYICa18Wvgd4T+EmgwaPoej+O/ibeaZG5sraR5IoJ9g3y3cqttRFPJQfMegAySPJlSpc3s3Qb1XT8X0su5+Wfu5PlVO7bVl5vb/I8i8D+INT8QfG3xDq1tZxtfXWvSXH2ezWSJFklgBnZNgdkOWd9wB2sM4q9+1D4Ii034fWuiRXz3dvHBNfRyX1w0twjMsbNkmNdkfy4XA+bLMfvYE/wW8Dal4X0vV9UvdR8PS6tNH/AGpYQ6pcPaSPEWdrudShGzGwBGLLhC7ZwtZvjaKf4zeOtK8O6ZYRWWp+JLm20fFvIs2VGBNNuQBSqQqx3KAMAHk5J9aTVKSnHa6afkkr/kfp9NQp5fKliFZUqbTTte7Tslrqk3ZeZ694L/bA+Iel+DdBs4xpJW3063iVpbJi5CxKoLHzOTXNfD/9qXxjofjbx/qOm2Xh+CfVr6Ca8ePSzE0kiw7QW2vhxt5D8lsnODXtvxr0n4X+B9W0/wCHfgfwPp/iH4navEYbDTkaR00xdoCXl5gkJEhKMQQNw3enPonwq/Y78C+DfA9hp2uaNba9rTPJdX99NuAeeVvMkCBSoEasdqjGQoHc181UxuXUKLqVKLXtNlbVq97+l+p+Qe3oXS5Ntzwv/hs74i4+7o3/AIAt/wDF19l/DHxBd+LPh74d1q+EYvb6wiuZvJXagZlydoOcD8a5n/hmf4Y4/wCRP0/85P8A4qvQdH0Wz8P6Taabp9ulrY2kSwwQJ92NF4VRnP8AOvjsyxWBxEIxwsOVp6/cKtUp1EvZxsX6KKK+dOcT+Gvn34rn/ivtQ7jy4f8A0WK+gm6V4D8XofL8dXDdnt4WH5Ef0r7jg9r+0Wu6f6HyfEivgr+aOOooor9tPysRq+cfj58Db741/EMJd65/ZOl6XpMZsovJ80PNJJJ5kjAkYUFEBPXoPr9HEZrG8SeDtD8Y2yW2uaZb6pBGSypcA4XPB5BBIPdTwcYNcuJp1atJxoy5ZO1na9tddPQ9vJ8ZQwOKjWrw5oq6avbdHxR8K/hN4v8AFXh23v7jUvHqqN0Fg2iSKbaS1BADRyyzJhGKkhQMYVT3pNW8Lxw3l3p0+r+PL6SImOYXHiGBIz6glPMBHrjNfSPxo+Iy+FtPj8MaF5cGoSxKjtCAq2cGAoVQOASpAAGMAAcZFeD2Nmhjyf8AUJnLdS5z3Pf/ACK5aylzaTZ+5cL5X/aND61i6KjB/Dpq1fd3ORi+GNnPGWVNRjUnCifWpJS30VIV/n9aux/A+3uFjVtQuo7mQZWOKeV9vPUsz9Pw+leh2No6ujFBJcvkRQ5+VB0LHHT3PrwK6DT9PYtNBDIVK83d62Bt4yVGeAcfgo96x55R1Un95+jxynC9Vf7zzXT/ANnPw/NM8P2zVrqVeZ7hrry44+5GAOW74JwB97pXs/7PP7OPw78R/E/Rba98Lxarosgn8w6hcTy/aWELlSBvHyggHd/F24HLbSztnsFlmU2uixkCOIKd92xPGV6kE8hernk8V6v8Bt//AAubwo99J5FxLJOLWwRsiNfs0gZmI+83bP3V6DJ5rWjVnKrFN9Uc+Y4DD0sDVlCKTSevXYq/E/4a+E/hnd+Kf+EY8OaZoDJei1WWxt0ikELmPcm/BODk5GeansvE+n22nnWX166vZdOt0s7GylvRNI5ZB9pdY+oU/cQDuqn1rq/2gJmtNU8XhT5fnXkUZYnG0MkPzfyH49DXD6/omq+G57PQE1V5LqzdDYpPtkjkTYzwyR8AqMqUZeQCSRzsNbJP20nbS/3anyuJ5HltCnHRuLfrZK99D07QNJbQdAeGTBu2jsLu4K9DNJcF2A+hO0eyin+KrxdPstRnYgLDLqDEdBgSwt1+tXbW/g1vT2vLUEW90NLSNSeQCVbB9xkiuB+N2rpb+D7yMOBJf3E6Jg8kNcgsR/wCBvzr6jB0XiK9OjDdtI/K8diI4TC1K8topv8AA+efM8zLv99/mJPqeT+uaaOtGSSSeppcYr+mKcVTgoLZH8fVajqzlOW7EooorQwCiiigAPWvbv2N/wDkumnf9etz/wCgV4iete3fsc/8l00z/r1uf/QK8PPP+RbW/wALPpuG/wDkbYf/ABI97+PHjSXwj8WNLuEn1fyWsrRXS1vbS3gjPnzkNiaKR3dgHXEW1jhUyWdQNL9rLM2leH7dL24WR5ZzHp1lBJJcXbgRgBXSCUoOTGSQAGmRiTtwed/aaln/AOFoeF7ZfEzaS08EH2SyMkoSWf7Q2ZPlnjjQrlHDSrgmEKpJJQ+mfHbxs/gnTtNmj8MWPiEzCcSXGpStFb2sW0K5LrDKwBWQ5AA+RZOTjB/nY/q85j4qW51b9mLSkeS/vYJbLTzPfaHAJZ0jKJuuIkZo+V+9k4K/exxitrwfY2lx+zfaWl7eLa6c2mOjXaKtyvk7jh9sTMrArg7FZhyRk4NZXxnurrXPgLob6fBZaTcX/wBiMNjLamYRs0e5Yo4/s03KtjH7r7qkZXORV8Ea/aaX+y/qEtxbwi10xLy3eO5sCkDbbhxtKFbUOoJ2u5EQyGJxgmgpFj9nfUHk+EfiKQhfD0Ud1cPHLDYm0itkNvG4ZICiBGTJ3qq7d6vjPJrI/ZNvGudU8Vf8TDUrqMxWrINTluZJX+aUO48522AOGjwPvCMMetbH7PuoabpHwt1zQ7i60+K80Vpo9Q+yspIHkK3muY55t5KlSWDA5BBUFecX9kV40k8UxtaQ2c+Lcr5WkppoeFWlVfkThyCrBpCASewGKCTa+D/iLwld/FjxNo+keGbDQNctFuGmeLWYbiW4jNwMyrDG7YRnySeCjfKyqTivfW+6a8I+FPxK17xN8VNe0e98L2elWdp9ozNBZTRzRsJF2GWVgEYuC3A67CwODivd2+6aBs/OL9rT/kv3iT/dtv8A0nSvHvWvYf2tP+S/eJP922/9J0rx71r+i8m/5F9D/CvyP5L4g/5GuI/xP8xG60jdKVutI3SvZ6Hz8dz1OiiivDPpj70tf+PeL/rmv8hU3c1Da/8AHvF/1zX+Qqbua/zC6s/tFbC1WvoWuLSeJDh3jZFPuVIH61ZprU07O4z8zfHOkvo3izUrd02q0gnTPGVkUOP/AEIj8K5HxDMsGiXsj/cETbvcEcj8q+u/2lPg1Pqlx/aWk25e8LSSW8aLk3CMS8luP+mitvkQfxKzqOUAPx74pjF3YQ2jcG7uY4MdOCwL/wDjquPxr+tuH82pZnl8JwfvJWkuzX+Z+X43CSw+Jaa0buvQybNBptho1jLfCzmW3M0sdvH5ly0jkFsDDFUyz845Ixmti3EKruMmpYHV5jIP6CtOz8Iaxe3888t1DpCXMgEcOUSWZV4ViCGkJ6kBE4B65r1LwH+zZ4m8U6ja5kuo7RnUyyXtjdQxFM/MNzwJ2rrr5xgMIn7SqlYmOEr1dVBnuv7Jvg5tNtb/AFKZGU2tvFpkWeplbFzdH/vqSCL2+zkdjX0YvrXwV+zx4n+Ktn+0pN4dvX1n+zFvLptU0u6tpEs7aJmdzIrEbBltmwqct+dfen8IzX80cSQn9elWnNS59dOl+h+i4SKhSUErW0HUUUV8odoUUUUAFOsv+QrYf9dW/wDRbU2ls/8AkLWH/XVv/RbV7eR/8jKh/iRjW+BnlvxakvvD3xTttX0231K+WSztn1CCykt7ZY4oZJSJJJ7uIw4w7Aossb9x2NUP2nNS0vVPA/hnW7hLFbiQedYaVr1q+5ZXVT5wxKvkTQqGxKAzISApXcTXP/tLQ6VcfFK2smt7Y6zf2VksUmp29tcKxS6JjW3jdRMzcvu8qReQgwScjs/2io21K/8ACekfapLS7CTXzSW9lqVyrrE8KvEUspA4V/MA+fIxnBz1/po8Aj/aRvoV+EvhnVZraxu4ob22uRFrSW7uS0EgwIrl1jeQhmB3FmUM7KCVFXb+11nXP2f9Ln0q5k04iwb/AEXwoTA8iMdsPktaiXyyvyOwiDrlWXlSTVr9oDR21rwN4fsxazTwTXircz28N5J5ELW0yvuS3BmKSKTEc4wJPvKQCLV/qE0n7Or3NprNxcTNpagaiqXJlf5gvAaN5snlfmQt3POTQBT+DuuPqnwHvNR1e/jvkjS+E95JfXTpIiFgxaScNInCkMAGVcNtHaqf7KMkI8N6vAUaK9+0LPJHLPO8nls0gi3LLbwldoUxnAOWiYnByKh+E8I0X9m/WbwRqt09leXUkGqJL5auLcKI5RNFGdqhEVvl2nB5OTWf+zHoOt+D/BfitYdKsprjes9nDDd2sj3MmHIRpIZJAqEbMBm4LyY+XFBTKn7M8NldeMr+9t59JAhsp4obe2urZtQVHu9zfbljXe8oIHzvjGWBBZmavpd0DqQRuByCD3rxn4Q/EjxL4s8ceIdI1yO2+z2SvJa3FlpM1tFInnbQDLLMxLqOCuwA/eVsHA9q/hqbX0EzhlhNrNNaMcmBtik91Iyv6VPVnxFD5OpwTAYE6GNvqvK/oXqqvSv5tz/BfUMwqUls3dej1PdoS5qaYtFFFfPG4jDNc7428E6R8QfDt7oWu2f2zTrtCjqHMci9PmSRSGRhyQykEH0ro6DWlOpKjJTg7NCaufmJ+0L+z54k/Zt1jTvG/ge+1rWdI0VGOrafeTG6ntUeVmN5EWBLQSFsSAg7H3BvlfNZ3w/8U3Xiy+1S81XxFcaPa3kMct9fyhrTUkgjxNF9kEieXcW8n+re3XAIKADbyf0q8YeCdJ8daLc6Vq8LyWs8UsDNBM8MqpIpRwroQwBUlSM4YEgg1+ffwv8A2aNU8aaX4x8AQ+MZND8ZeC9Ye3On61ai5tLyzbLW00A2RywRsmQTGWU43bcEV+uZfnlHGUHUrLlnBK76Ppey19fU9zKs0+pr6niP4Unq+qV76Hk3iibT/EmsXt1Ho9nYWM0zPBp0cStFbofuxqDxgD0AGc4wMAXpPDOm2fg0+JdIS3Ou6dcQxWMN9ahoobtt7OSuAksbInRslGxuB4J9A1T9j744aPcNCnhjRddUdLjTteSJXHrtmVSOvvTW/ZQ+LNto9zf+IU8MeB9DtEM095rGs/aRGOBkRxKF3HoMuMkgZ5p0MVBVL+0i7+af4J3+Vj9dxef5BWwygqltlZR1sraXt+Nzk9d+MTa9o8nif+z2t1WGS3ubu7tJGl0yZ8pcWiSZ2Ou6T92WDMqzhB0FO/Yt+Dnjz4j+NPEGveEtU/4QrQbWxutOg1qW0F3JZSz4BitNzALMB87Mh/d/KmckivYP2SfgDrvxK8DeJ5PEfiLU7z4TeJiEtNJuoDZyagI5YpYr6KNSfsoYL5eVZmYL1PykfcvhnwzpXg/QbLRdD0+30rSbGMQ21naxhIokHYAD9ep6nkk1yZtnVHBqVGg+ao99NI97X3fTU/Kc0zqWYU44eEbQj16yV9L/AORxHwb/AGfPCPwRs7s6HbXF7rOoOZNR13VJjcX965YsWkkPbLH5VAHfBPJ9Nx1pwor8wrV6mJm51Zczfc+cSsrITiloorD1GFFFFADW+6K8T+N1r5fiSwuccTWZXPqVc/0evbT92vMPjjYedo2m3oH+ouDE3sHH+KD86+n4brexzSk31uvvWh8/nlL2uBml01+5nj9FFGcV+/H4+JknoM/SuQ+J3j+3+HnhuS8k2tfykxWduxwXkwOo9BwT+HrR8TLjydBSSa11K60yOTzL5tKuxbzRxKCevG5S3BAIPevmE+KJ7y1ku7vUPNdt9rp1neymaexgEwdZNzdSw+UdSeTnAxWdSXLG595wrkH9sYqE6qfs4vX9F8ytE9zrmoTzTSveXty5eeVTud2Y42gDnknAHvx1Fezat+z7qvhNLb+2LuOz1JRbu2ntDvEHmxs67mDDLrtAOOATxmu0/Yf+GkXjjxlqHi3Wilwnh/yhZ27RqMXEgLK5GP4FUkejFf7td1+15fXmkXms3empuvVTTXXKGTGS6sdvfA5+vWsYUealKct+h+3Znm08PioYDBvlUWk9F5aeSR89SeDtT0lcsqy+cw86+t8nykHomMjA4HUDqe1XLK1s5LKOZk2aLEwWCJBlrx88DH8QyOF/iIycAV5WviTVhcNONWvfMBJeXz2BJ7+31GB+Fd98N9XeeymeZpL/AFVZmWzglfOC43PKx6gZyWbsMgcnB8txaV2faYL6z8Ndpro1+p1xE8N3HLNElxrUqsba035js4ycF3b/ANCcck/Kvv3fwEIt/jL4eihzeTfa3W/1B+AX8iQLGo9s42j5VHX5jxw0FrIZ57G1uGN0xDalqajDBscIn91sYAHRFIPU16X8GLaHT/iR4RggjWKFL0Ika5IAMb9z+Z9TV0XatH1X5lZor4Ct/hf5HQfHi1a88d3dhHFJPNd6raBYo4w7MBBG5wpZQwwuSCQK4OPQzoniZWFs9qbiafcj6V9hAKhJAq4kdcKzcKOQDnuMej/E6zutX+P11DaW1/dDTbGO+lXTLtLaZDLEkSsHcgAcNxnJB9q4S31BNS1ye5u73UPs2m2k9wyam0TuJpJV3FZEGCFjVC2cnOemCK9GcUqrcl10PzipXlPL4U4NWUVdaX/zO5+GsZt9ChRyDH/b13KvtDBuYfgDj8q8T+NGstfeILGwDkx2FlEHU9ppMyt+QkUfnXtOmuug+CPPvf3Pk6Y9xPnjZJeSGRh9RHxXzDrWqya9q97qMvD3czzlf7oLZC/gMD8K/VOD8F7fFuvJaQX4s/nbjvMPq+BjhYu0pv8ABblGiiiv2s/nUKKKKACiiigBcV7d+xx/yXTTP+vS5/8AQK8Q7V7b+x1x8ctMzxi0uuf+AV4We/8AItrf4WfTcOf8jbD/AOJH1D8ZvhrqHjXxZpN/Y+LY9IaAwW8VjNqFxbp5hd2ZgkUqCRmBRgrg7jCFPys2Mv8Aa2mcaHoMNtrFzod2880ou7S2nnkaMBFaIiGJ3CyGRIy3CjeuQ3AqLxd+y/qXibxpq+tJq+got/NM/nXeiPPexLI9swIm88DfF9lCxNt+QSNwat/tSw2E8XhhdZ+wHSVlunlFw2nCVn8tdgQXzpG68sWUZ6ISOMj+dz+sEdb4tm0ey+G3hyHWdBn1OaZrO3stLhKW8wuyn7tVbMSxEYfnKAYIAyQp5wx6dafs9+JbnQ59TtLNxezvb6mX1Ge1kEzfaIQYxM7fOsoDL5p+bcu4ACm/Ga4tZP2bokgkKR3Fjax2wvJFV2JjUpvVYpw5XAdkVTwhO4Abqnt3mT9me5g0uO++0QafNa+Xpd86XUDpIyPslihR1aPDEhIww24UE4yDRV/ZZhib4c3esXq2kbSyeW0hiIZIo4UDBppIomdS4eTlcKXIycGuj+FfiPwRruv6ufAthpS2Zgt2vb/T4TbyO65SJGjMa7kVVIDhjghlwMGsL4CaONP+FXiOxt7VNQiN3cmO8uEkto9U3QoTIfNQSAFsxs7lySjMHIwBzP7Ktzplnq+uWdvPBJdTWttMwkmP2hXDSGaNIzcTEwqzfLJkbi5GX6gGJ8AYLG6+J2p3EF3pqfZV1GOCyjvbc6ige8zL9rSNBJJ8yDaXPygjduYhq+mj90183fBfWrvUvjl4psdR1OWeTTY7pbLT766hkktIWnXLxKl1IzROR951yuFTMePLP0gWG04oJZ+cn7WvHx+8SH/Ztv8A0nSvHj2r2D9rJh/wvzxIeo223/pPGK8f9K/ovJv+RfQ/wr8j+SuIP+RpiH/ef5iGkbpSt1pG6V7PQ8CO56nRRRXhn0x96Wv/AB7xf9c1/kKm7mobX/j3i/65r/IVN3Nf5hdWf2itgb0rlfH/AMQNJ+HegS6nqtwsSgHy02kmRhjAAGT1IH411LHbXwv+2J43lvvila6UZCNPslFrtP3RMyq4J9yxZfrtHevp+G8pWcZhDDy+HVy9EebmGJeFoOa36ep7b4R/ae8B/FCGfRtYibShKrRyHUyqQM6kcK4bKtnaynrnaQcjNXtH/Z50mX4n2fjCe4sdf0uCCZ7cTwb53nk2qHkkDeXLtQuA5QSZb5mbrXwBqWn295PODxIzxvJFDKVeVlBwWA6Y49M7Rk7eK7Hwf428TeDbeM6frd5YzZLMttcNsBJzjHcAHGfbp2r9hxHBdShzf2XWcOZNNN/qj5ennEZKP1iF2j9L7LTbTTUYWVrBZh+v2eIIG+uBVofN69O5zXwS3xO+Lfxd0G48NaB4peHVmljYBZo7OaaLJDBbhVyjbvL4PBDckV9n/DPT/EGkeAdBs/FV7HqPiOC0RL65jbcJJR1O7A3HGMnAyRmvyHOslxGUvlxVRObeyetrb+h9XhcRTxMOektDqNpxjJx6A8flT6KK+WcnLc9AKKKKQBRRRQAU6y/5Cth/11b/ANFtTe1LZ/8AIWsP+urf+i2r28j/AORlQ/xIxrfAzx34yWPiTWfi5CnhxJ7y7sLSxlhuMXAi0p3nk3P+7kVCJUQh9ysQqjqPlqf9pLxNqPhyHw/87yapd6Xe2d1aWy7rdUkMCPKjNc2+HVyipkn7x+7wa0vih4n0aw+MOgabf+AdF1m7kFqU8QaijebaqZH2spW2kwiOFUMXUCSeMHG7dUv7R1qNbutD0ki68hbe71HUGtLhVIsIGha4XynjYSs4Kqo3LhjnnFf00eAZX7S8dpq3wZ8PBmvNSilnhmSZvJ/egWkjGSUyApnYCwwCdwGKkXVrHTv2RY7orb3Vr/ZoQJcxwXNvlpto6lIfKBPyvkIqhWGQOen+K2oWkmieC7yPXL3RdJbUY3bVrWdYFjhe0mCtK7oyqjZA+ZeWKj5eDWZ4u1+XUP2Z4r5ry+0uW7gtIGuLvzJZiHuY4ySYER2Vw2A0aAlXBC9qAKPwkay1b9mzVdPsH01IIrG7shcy20VvaORB/rJPLdlYHcC7A53B8gEEDU/Zz1y28Q2OtXenW1jp+mH7IILKCO2SdWEIV5JBAiLtcrld2TnzB8owit+Dnh+ax+B+o6beXa65G8d1GqSWlyqFDGAY/LuDHIwLb2xlR85CkDBrC/Zf0260jX/F1k8tx5EEdo2L6B1uZGk81yxeS6uGKKd+0BgMvIcEkkhTD4J6ZqEvxu8a6rJoyaLCsbWksNvYSW8ZbMLxDJO0tt8yQlRlvP8AmJ2KK+i/4a+bPgTHHffGPxPrel6FY6Pol5bSCNrO2YJPiaMCQSG2j3FmWcsfMcHMWANjGvpNelAmYXipR/Z6y85hlSTPtuCn9GP5VkL1x6V0WvQ+fpN4mMloXx9ccfriuahk8xEb+8Afzr8X45oqOIpVf5k19zPUwb91olooor8yPQCiiigBGGRXhvxz/Z3uvHGvWPjrwJrv/CE/EzSoWjttVigVob+Pgi3u1xl48qoB52jPDDivc6Rq6sLiqmFn7Sk9fvuuz7oiUebRnzFp/wC0t8SPB1k+leOPgr4nv/ElsoVb/wALxrdadfP5hjDpJnMQZtmAw/iJIVRS2nwc+IH7QmoWuqfGSaLQfCSDfD8PdLuGdJWwPmvJ1K7yHRHVAWUc8jkH6aK4zyce3f8Az/Sl2/5FepLM4RTlQpKE31Wv3X29fuIUO7IbWzis7eOCCJIIY1CJFEoVUAHAAHAA7AcCp9vNGKWvDlJz95mqSWwUUUm6pGLRUYYnrT91Nq26EncWik3UbqQxMfNmuf8AHWjnXPCep2aDMhhMkYHXep3D9Rj8a6KmEdDnpz/UVtQrSoVY1Y7xaf3GFWmqsHB7NWPlBHDqD68ilbpW5450L/hHfFV9aKu2BnM0H/XN8kY+hyPwrz/4g+MIfA3ha81WQB5kGy3iPWSVuFHv6mv6Uw2IhiaEK8Nmk/vPxiOBq1MWsHBXk5WS+djyr9oPx19pnXwpZyYjQCbUXU++Uiz29T+FeVadbO2xgP30nyRg/wAI45Ptjk/QetV4hPqF5NcXkvnTyuZ7mVz1Y8n6jt9K6LTLaRthVcXFx8kQI/1cfUsf5/XaK5Kk3J3P66yLKaWT4GGFhrbVvu+p9dfsEmOGx8b20eSqT2ZLn+Jtsu78cjmtH9qi0uLnWLuO2na3nktdP2yxj5k/0h1JHPJ68HrmqP7DuyG48Z20KYt447NVc/xsDMG/I8Z7nNbP7UtmLvUpI/Ne3EumW2ZEOCALvB2n6EjPbrXr09cP8mfnuYJf244y25o/kj4S8UrKniC+E9299sl2rctjMwHAOQAG9M9zXTfCu4uft2o21qoW7uYl/wBIIBFugb5m+uCMDoWxnimfE6BZbjT9Rt7dYtPaM21qFGC6pjDj0U7jtHoMnrVn4Mkp4hvFJyXtST6HDrXht+6fslOMYtRirI9asbGHT7RLaBSsSf3jksSclie5J5J9Sa7D4Vg/8LN8LFRnGoR/qGH9a5YZYgKCSeAAMk1RsvGH/CP+K9P1aDdJZ6DerM/l8i6vMMqRj1RGf5u24/7NRR/iRb7oxzGLlg6tOK1af5HofjrU38Z/ELx/daVpTXRs7uDTjq6XZgNskEYRxF8yCSVmLADJGByDjFYeh+EbfxZqbw6bb3ll4d86HT3W9uRLLO4kLzIpDMApI3SEHHy7B8xJHMael/Z240B9ZlhuLy5kluYQd6JO/mIwcHBjmMi4zkEiQEZr1Tw/q8Gm+AbXVJGt7K3tNODg28XlxxSTjA2oc42IGOPViK9uhBYirpv29T8bzCpLAYZ0m1Zq27vZde3Q5T4/eLYDoMelwyE3WrXjX0oU/dtY/wB3EG/3iuR7bq8I3ZPPrmtLxJrknibXr3UpE8vzmAjjzny4kAWNP+AqB+OfWszqK/pXIcuWXYOMH8T1l69vkfxjxNmzzbHyqL4I6L0XX5iUUUV9GfHhR0oqVreWN1WRGjZwpUONuQeh57Gk2luVYjXpSU+SPy5GQkFlJU7TnkehHWp762htJkSG6ivAY0cyQqwALKCUIYDlTkE9M8ip5ldLuWoNps0JvDF1b+ErbxC08BtJ7ySyWIN+9V0RWJK+mGxnPauj+CfxCi+GPxM0jXriN5LOItFcqgywjkXYWX1K5Bx3xXPWfht420W61YzabomoyMg1BYzIAiPtkKqOSV7qcHp6isZwPNIQ7gCQG9RmvNlTji6VShUfMpXXyd1b1Wx6tOtLBVqWIpRtKNnr3Vnf0Z+sHhjxZpHjDSYtS0XUINSsZR8k0D7hnuD6Eeh5rK8ZfD+Dxleabef2tqmj3uniZYrjTJkjfbKqh1O5GH8Cnp1Hua/OH4b/ABT8Q/CrWft+hXnlCQj7RZy/PBcrno6+v+0MEfofvT4J/H/Q/jHp7JAG0/WrdVNxps3JXPRkbo6n16juBX4xnHD9fK3zp80O/byZ/QmQ8UYfOEqUly1O3R+jHfHbQ7e6+FL6feO1zCHhiNxOYRKf4S++S4tlViM5YSKeSACDiuG8PRxT/sp6v/aV9NJaSSXkUfkW8EhVVvXjVABMySb2XLM8zAmRy0mOR9Cahptpq1ube9tYbuAsGMdwgdcjkHDAiuZ+Imkyf8K317T9Isb4ytZSRW9roLwW9yWI4WFpf3Stknl/l65B6V8sfbnAfAHU7bxV8N/EsJ0+z0y2N3NG8FpYw2Z2SW0bZeO3mlXdhsZDbsAAgEc81+z41/Y+L5HOn6mNLuNOg06G8+ywm2lEIeWKTKrDcRAo7AC4iO44CyHjPbfAHwnrFj8N9T07xRZXNreXl7cNKlyw890kVcs7xuQXY7tzrtyedo79H8P/AIZQeAbi6n/tW81e4mtbewSS6igi8q2gD+VGFhjQNje2WYE8gcDigdzkfCfwt1rTPi0dfurf7BpMQvHATXJLjz5ZHTYxhEEYUBQ5IZnA3DuAR3fxC+JGg/DHQpNT12/FpDyI4x80sr/3Y16s36DvgV578cv2nNF+FccunWOzWPEhUgWcb/u4M9GmYdOOdg+Y+w5r4V8bePNc+Iuty6tr1899ePwueI4lzwiL0Ue348mvsMm4dr5i1Uq+5T/F+n+Z+e5/xZh8rTo0PfqfgvV/oWfid46l+JHjrWfEksP2f7fIDHBnJijVQiKT0J2gZ981yx7UYLUe9ft1GlGhTjSgrRikl6I/nXEV54mrKtUd5Sbb9WI3WkbpSmkbpW/Q547nqdFFFeEfTH3pa/8AHvF/1zX+Qqbuahtf+PeL/rmv8hU3c1/mF1Z/aK2EblsV+cHxyKa18TvFi3EayRy3kiMh7jPHPb6jkcHtX6QfxfjX5ufFtPL+J3iYtH5Qe+kkSPOQFbkDmv1zw3jF4+q3vy/qfL8QNqhG3f8AQ8w1do/D+jXk80oUEoq3nl/vRIWAj34+8NxXLDnHUdSb1pq899p1teRafK4uIUl2+ai7dwzjkis/x9CbzQRaINz3E8Uageu4Y/Uip0jlluJYrdL2SztyLeIRSLDEAoAPzHDOc8f3a/oC7UrLY+JsnC73/wCGOv8Ahr4r1TQvG2k3sWmTxyCdYtonjbeHYKVGD1yVI/2lFfTXwH/ag8V/FD44eIPCOqaNaW+m2yTyRrbRSLPZCNgFMzE4O/PbqTxkV89fB/w5PrfjOxhiWWOdpY4YWeUybZJTsVh7oplk/wC2Vfo/a2cFooSCJYkCqg2qASqjCgnqcAd//r1+JceYrCU66oypqU3G177dUfY5HTqeyc72jfb8y0vSloor8QPrgooooAKKKKAEPSlsv+QpYnt5jc/9s2oqHzjb3lpOYnlWOQlhGATjYw7n1Ir2MnnGlj6M5uyTV29lqY1U3BpHh3xU8VpJ48v/ABRZaRqmtW2k3FvpjR3GjXBgE8NyUfyblbqONCzS7dzxsoKAkkZrV/ayN5Nb+C5Ws45bdrmQNZz2yyus7hFjy3kTqdu5vkGCzYIEgBFdd4o+E3gHxTJqE83h280++vpvtE1/pbvaztNvD+ZuRwCd6qfmBBI5Brf8TaDoPjGz0631a31yddPZZIHt7+4tW3rja7GGVNzAgEE9DnGMnP8AQf8AbGA/5/R+9Hi+zn2OZ+P2qppPwZhk1NoLi+mMMMdwbs2KJcNGSZV5BOPnYIQe2QQpqmk2ozfswafcWv27UNQt7S3uIk0tHvLmcR3KsqFVaN2YqgEmxlYfPgZAWu18X6L4d8eaRbaZrmlajdWcD+bH5U8sDhtrJzJHIrnKuwIzg5Oc1Fe+GPC2peBZPBtzo19L4ckjEL2pnlDuu/f80ok8wktySWyec5zT/tjAf8/o/eg9nPsec6NrniHxT8CdV17RdbtjfNqd3e3EOoSobSKEMyz2pLtLtjXLMQ+MMCpVBhRo/so262ui68sdsNMjaS2Y6bcKv2yJzF80kjCCHMb8NHwQAGwQPkXvNH0nw7oXhObw3aaReHRZY5IntLh3nBSQYdMu5O3BIxngdKb4P0nRfBC3J0+21eaa6Kma51G5ku53CDCKZJXZtqjOBnA3N3JNP+2Mv/5/R+9B7OfY8z/ZysNfTxhq1xNpV1puhLFOkTJPMbBi0kTxC33XEiyqMTjeqJgY6b9o+j8+9eaeDfCfg74fsz6D4YGnXLoY5bqK2UTzKX3fvHzlvmJOTznmuv8A+Eqh/wCfS7/79j/Gl/bGA/5/R+9C9nPsa8ybo3U/xAj864mwObG2/wCua/yFbzeKof8An1u/+/Y/xrB09WjtIVZSrAcqTnFfmvGeMw2Kp0XRqKTi3s772O/CxlFu6LVFFFflp6QUUUUAFFFFACbaWiigAooooA5zx18QNA+GugS614k1KLTNNR1j82QElnboqgAkng8AdjXmx/bJ+EeD/wAVQeP+nCf/AOIqt+1Fa2WrWngnTL20juom1l73ZMu5f3NrKRkHqCzrkH06cV+eHjLwxNpPi7WrK3gbyIbuVYhjom7K/kK+5ynJcPjaHtKsmm+xzzm0fXHjr9o3Srf4/wDhXxLY+Jr6bwdFbJHcwCKVIVRhKsr+WB85y0J6E/KMdq9eT9sj4SdvFB/8AJ//AIivz68NWL6vo8mhXcTW4h/e2k6DAj+bleO2Tn8fUVzeoaXcR6rd26wsJEckpgZAP9K/Tc14UwFbA4fE0W1GK5enRvfTfzPn8JiqkcVUoVN9/kfpX/w2T8JP+hoP/gBP/wDEUf8ADZHwk/6Gg/8AgBcf/EV+aH9l3n/PB/yFIdKu/wDni34gCvjf9WcJ/M/vR7ntJH6s/Dz48eBfilfT2PhrxBBf30Kea1q0bwylOMsocAsBkZIzjPOK9C6rX5KfCDUtU8G/FLwrrNsrpLa6jCWwx+aNnCSKfUMjMPx/Gv1qLbcjOMHqa+NzrLYZbVjGnK8ZLqbQk5bnnXxj8Nf2loseqQJuuLDh9o5aFiN3/fJAb6bq/Pj43+MT4p8XNYwNv03R2MS7TkSXB4dh646CvvT9pf4of8Kq+FGqahb/AD6xfKbDToAu4vNICN20dQo5/ADvXw1p37OfiyD4f2Hi24WztrW5u2t4bW5lcXMpXcXlbCkKo2vgE7iccCvu+GcVUjgJRraRjdp+WnTsuh7GSZXhqeO/tOo/efuxXm+pxOmWIYrG2No/ezsTwBngH2yPyHvXWaXaTSrG8QKXd98sOR/qoRyXx6jOf95gO1WIdFTQpFimtCRM7M97PskjOAMLjBC8cYIJwPvA1t6bBNqFqbmIRW95efu4JAgV1gJ+9gdW5DDjqyg5IxX1NOpTxMOalNSXkfpjxM4yvODUbpX666LTsfQn7GRWPW/FVvbxqtjFZ20UTdS5SR95+gJC57kGtr9qq0juXKXJAtpNIPmZbb8q3aE5Pbr+VY37Is4/4S/xHbWyLHplvpsUEAHV2ScB2z3AJ2+5DGul/aktkuY7dZUDxy6VcowPRgJoiQfavfof7t95+XZx7uefOL/I+PPiZA+paHBqzAxwLcCK1gxtCQkEbiOzMRnHYADrms34Pqf+Ekuj0AtGyfT51rtfirHv8IXJ7pPEcDt83T+dcn8Nba90gy3cEMbahfQhbOOXlY4ww3XEg/uAgBe7n2rwVrE/Zrcp6LrF/M1wNIsJPKv5UD3Fwv8Ay5Qn+If9NGH3B2zu9Ks+EPDzaz4rsNI0tbSKDRojeiO8ciFplXMSOQctzycc857Gs5vs3g/RLiVpDNISZZZ5W/eXEp6ux9ST9BwOK29HtrvTPhpJBc6BJb/21eI9xr+p22+KEZHzJEPnXALESHAAz3wKqkle72R5Ga4j2NFUov356fLq7FrVtWvPFer63qN81qYYreCLUEls2jZGLMyxYEp5VV3bwSBkYPFYnxL1j+yfCXhrwckr/abWNb7U8NkCaRQ0cR90Rxn0+X3q9rWpaRpFxJNZPJqejaYu2GS9CNJdXDnesBlXmRCV82TO7YoKBiX48tu7qa+uprm5uHuLy4kaSaZ/vSOxyzH6kk/j+FfrnBmTSxFV42tH3YvTzf8AwD+TPEjiSNCmsuwstZLVLonv95BxSUUV+6n8ut3CiinBgMZGRnnmgErjJZUhjeaRgkaKWZieAB1rlLv4j2EMsiRW09yqHasgCorcA8A8jnjP6VoeODjwzcjLfOyJ9cuOvt61yngn4b678RL68i0aCCVrULJN51wsQVWJC8nk/dPQGvzTijiGvlVWFGjZXV23vvY/YODeFsNnVCeIxF3Z2STtsky/a/E0HBudOZFJAxHKD9evU9B26Z9q1fDPjH/hIry5gawa1SGLzd7upBBfGPwHU9K7j4O/COwl1rxbouvy6PrE8MEcL2kCO0tu3VnWTAHDEIxX7rKBnGa9k+Gn7O/gm12Z0gXF5EVWZJ5ZHaYjGJGJIBz7LxXwdPjzF4arfEe9Fa2SSvppr0R+k1fDfA4qk1hvdk9Ltt2s9fVnjC6hq2oaRBpUK315YrO88NrFEWUSsAGZBjJJVeQMjjNUWhmhkCTQTQS4z5c8TRuPcqwBx79K90+D0FvdeMWt5MRiaynSAMT8uHQlR3+5+in3rrfiX8Jx4o0Q2sMgi1C3fzba4fkg9Mf7rZwR36jkAjbB+I9SOJtiaSVNvpur9fN9zXOvCTD0aPJhK8nVUVvaz029Oh8wzWs9qsTTQSwrMnmRtIhXemSNy56jIPI44New/s1yGHUvEJVirrbwOhBwQRKcHjp169RXkeowahp99Jp+ppLFd2Y8gwSsW8tQSQEz/CckgD1Neofs43AXxRq9tnmXTyR9VkQ/yJr9TzOvTx2UVK9KXNGSumu17/8ADn4dkuFq5bn1PDYiLjKMrNPvb+rH2h4b+KC23k22sv8AumXK3n93HaTH/oQ/H1r0aG6hvbdJ4ZFlhkUOkkbZDKeQQR1BFfNSXG0wMQCEznJ6j09815Jovxr1z9mnxpc6JcyNqfhBpt9vYzvgxxPyphY/dIyQV+6ccgE5r8do4H6xCcoyScVfV2uv8z+gK+NnQq06apuak7e6m2nvsuh93X19babZzXF1KlvBChd5Zm2KqjkksegHrXx/8dP2wpb7ztD8CTtDBzHNreMM/YiAHp/vnn+6B1ryj41ftC+IPjBePbOzaV4eR90Omxtnf6NM38Z9B90dsnmvJfNUKcnnv61+hZJwvCKjiMbq+kei9e5+S8R8Y1KkpYTAXitm+r9O35kssjXEjySu0srsWd3YsWJ6kk8nPqevU81H35FMEqnvTs5r9LioxXLE/IZylJ3kLRRRVmIN1pG6UrdaRulLoVHc9Tooorwz6Y+9LX/j3i/65r/IVN3NQ2v/AB7xf9c1/kKm7mv8wurP7RWwNXx1+1P8Lbm11qbxDYwmSIq0s6ouSYidxYf9c2Y7v9l0PQMR9i/w1l65odr4gsXtLtCYydyOh2yRv2ZWHQjn1yCQQQSD9DkWbVMnxkcTBX6Nd09zgxmFji6LpyPyp1keZqmmAhpRAZLtolXLHyxxj33Mg/CrWmeD9UlVHurCNZ5Od+oXxEjE+gbav4LwPU9a+7/A37L3h7w34w1nWdUtLDV1njjisEEDRiBAWaQmPOxWZig+TC4ThVzivV9J8H6LoLb9N0bT9PkPJe2tURj9WAz+pr9ZxviHShK2Fp82m7dte3yPnKORyatUlY/PaHxrr37MZ8N60/h6wkuNRnuJojfXG2FkVFixGyHl8SS9Tn5zgV+imi6gdW0mwvmge1a6gjnMEow8ZZQ20j1HIp19pNnqwhF9aW96IZBLGLiJZNjjoy7gcHjqORVtV/CvyzO85jnMo1pQ5Z3d2nutLI+lwuGWGh7OL0Q+iiivmDuCiiigAooooAKay9+/1xTqKAE2+5o2+5pskojXLEKPUnFM+1Rf89E/76FXGM5axQWJNp9aXb7moRdRH/lrH/32P8arahrdho9jLeX97a2NpEMyXFzOscafViQBVqlUeiX4Dt5F7HvRz/ergPBvx9+HXxB8VXnhzw14w0nXNatIBcy2tjOJD5fHzKw+V8ZGdpO3POK75W3dx606tGpQfLUi0/NWITTF2n1o2n1p2aKwKEx70YI75paM0AFFGaKACiiijTuAUUZooAKKTdRkUWAWikyKMinZgeJ/tK2/lt4JvWYKg1SazOTglprWTaB7kxgfjXzbqnw+j1DVLq6a94mkL7TAuR+Of6V9p/EH4eaX8SNFj0zVVk8mKVZ43j25Vx04IIIHX2IBGMVx/wDwztpBH/Ia1PP0i/8Aia+5ynNsNhcOqdVu6v8AmYuLPjLxf4UttBhVfO85pozlXiCnG9ADx7moNF8MQ+JvE32hpVSSKCaKR1UNkrIgGfpzX0N8X/2Y9B8O+DfEHiKHVtXuZ4Nt0ttIYzF5nmKOcJu2jcTjOB7AYqX4F/s0aFeeEYfE8mqanHqOub7iZQYzHGvmNtVAVyPuqc8kn9P158SZbHh20W5XaXz+L7j5X6tWeZ+0eml/lseNt8MIG6X5X6W6/wCNPj+Gdugx9rY+5gXP86+q/wDhnXSP+gzqf/fMX/xNH/DOuj/9BjU/yi/+Jr89/t7Bd2fUcr7HzX4U+GZfxNow0+YPeC9gaPdENuBIpOevYE19n+Odck8OeFdT1GAgTxJiNsZwzMFBx7Fs/hWF4N+EWkeDNSOoRzXV/dqpWOS62jy89SoUDkjjnpWf+0Nr0GhfCfW5ZJlhmmEdvabj964eRRGPz5PtzXzONxlLM8dRjTXuppa+e5pCDk7R3Z4B4tu1k1681nUbyS/jsCYLdZJWKNPgea55w20/LnHG18AZFdTN4o0/xv8AAjQNN0jUpNQ8S2009+2naZYzXDujvKnlvtXCHa+QT128dQa8W+JrNpujaNoMJYgRojHqzE8sT7kgn33GvvX4F/Dm1+Gvw70rToYkS7lhW4vHA5eVlB5PcKPlA9BX22RYWWOdZ1G+Rrl00+4+ozitDK6eHpUl70Wpf8OfBuoeZdyTx3SOkpzHLHIhRlwOjKRkY9CK5nSJZ57q+tprkjVoylvDKRnZHuHIHrzn6ha+xP2svh9Zf8S7xTEqwXcj/ZbtlH+tG0tGxx1YbSufQgdAMfJl14Z1pdQTXbaxnTTJlNsmpGPNus+QAu/pkEKfwry8Dg62VZtLDK8ovr5Pv5n1DzSlmOXU8R8Mm0mvNPp+Z7t+yXKE+IGtWlsoj0200o20Q7vIs0e9s9wOB7kHuK7j9p1M2mnt0zp1+uPoIjXn/wCylJ9n+Jl9Y23Gn2ejyW5ZuWeUSwuxJ9u/qzGvSf2mo2bSdLZMBzbaiilhwD5CkZ9sgV+qYbWgvmfn+fe7nDl/h/JHyf8AEbWdP0zRXhvIRezykSR2YJAKhuGkPaPPGOrYIHAJrL+Fc819aaxql5KZJri4VWkIwMKmcDsAM4AHAxgYArP+JVumk+GII3me6v7+6WW4upT88zKpJPsBlQAOmBgVnaFcPeeG7HRYJDb20uZr26ywyjN0UqCQoGNzgE/ex93nwPsn7NzKKU5s7FPM8ZXN3d29vNfaXptu93vgK7V25AkYsRlS4ChQdzASbegrovEPiCfWJpb3V7uc28VlKLVrGeQxSTAogLEYKqpYho5AMBdvJc42ZdI0yfwzZLo5GmaNpKhLjX7qH7PFqMgdXSNYyw3wRvhvn5GAAQd2eD8W22r6tajxAbVbTTbgRq0MOcuy9JpD1YMWATPQKpOSwI9/KMtWPxdPDOaSk9WfjPF3E1LLcPUx0oXlH3YrZ3/yMbxF4jn8SX3nyIkEClvJtYkCRxBiCcKvAJwOnAAA5xWQBjP5UiqQuaX73Ff1Rg8LRwdGNCirRjofwZjsdWzDETxFeV5Sd2JRRRXYeYLn8D71n6tq66eu1MNckfdPO0e9aO4ncc7SejDnB+lcXqdpNaXTLOd7MciT+/X5txvneMyfAJ4ODvLRy7H9B+DvCGUcVZxKGa1Vamk1T6z769l23OiXy/EuiXiBcLsCSgjIjYj5WJ9CeRXa/sz33h34fv4iu/E9/BY3c6xQxLOrFDCmXdlcAg/MRgHB46V5Hb3D2sySxttcZGev4fSrs9+0sLzI4TaAWBbB644/Hmvz7BZlhOMsPHDZhLkrwVk19pfPr5H6txVwdmHhti55hksPaYObu073g/8ALzPonwFP4Z0jW4/FMFwlheFrk6pLcXce12uAXWJUUlhglDk8fLwDmvVfDvxK8OyeKNJVdQtjLfQSRNJEMJvDpsVz/DuG8rn0r5S+EfjS2Fvqvha+LRx6ph7eUfwShcY9j8qsPdccZrpA0kMr2OoxgyYzjqki5++h7g/mO+K+Dz7AzwuNlRlsrWflbQ+u4PrUM5wMajnaTu2uz6nT77jQdaZ7adra8sLx/KlHVHSRgOOh6YIPXJFeteDfi0fE2pJpesW0FpeTgLbXELN5ckg52FW5Qtnjk5OBwSBXg9tdPZSut1M0sEzlo7mVycFsfK5PPXo3pgH3LzVbaa8OjJPIt3NC7sbfk26jo7N0Q5xtJ5yBXzbhzaLY/WMRhKFejFSsppJL1/U9a+PHw+TxDoZ1uzjxq+noTjHM8XVo29emQeoOOxryf4I6wtl8RdDkSQGC9LWxIbO4SIQOfrj8q9r+FfizVPFmmarp2tRCWbT2jjjvWcM91EykK8owAJNyEHHXg8HNfPHieKH4Y/EFrizGLe0vIrpLccZUlZAq+jDkZ7jrmv1DhHPo4TD18txcvccW0+i/4c/nLjHg+tmGOoY3AwvXhJXS3lZo+nPGvjnSvAGjz6jqk21U4jgX/WTv2RR6+voOTXxp8QviDqnxJ199T1NwAimO3tUOUt4s8IPXnkk9Tz7B/wARfiHqfxL8RzapqDeXHllt7ONvkt4y2Qi+/ct1J/TF0LQb7xNqsGm6fB59zK2AP4V55Zj2Ve+a/O8wzKrjqvsqHw9PM/qHhfhXC8P4V4zH29pa7b2irbI3fA+v6dZ3wh120n1CxEEyolu+x1kMbCMkn+EOVP0H4VlXWqbD1yehIqTxNp//AAhusX2mGZbia0mMbygYRyD6enI4rl9Y1ZtW1O5ult4rVZpWlFvANsceTnao7KOwr+jeHfrmBy6FPGVOebSt5K2iP4M4/rZTnOf18RlNL2dNOz0tzPrLyTOjtdTMjDmt22lLqK4vSo2YjrXYWC4QZr7zB1JTV2fjWOpRpuyLlC9aKF616p4rButI3SlbrSN0pdBx3PU6KKK8M+mPvS1/494v+ua/yFTdzUNr/wAe8X/XNf5Cpu5r/MLqz+0VsLSdO2aWij1GFJj3paKADPtRRmjNHmxWCiiigYUUhaqOoata6XCsl1MsSuwRFwWeRj0VFGSxPoATV06cqklGKu30Jbtqy/2z2pNw9a4/xF8TdI8I6Xcahr0Gq6VawxPPvuNLnZmRFLEqEVsnAJ28N7Vw8/7RlpregXup+C9FfxCILJ76KPULyPSmugqFwkKSgySE7cZ2Becbs8V7FLJcwqzVONJ3fdW/FmftI2vc9n30bu9fktr3/BTL4x60wk05/D+iWzyNIq22m+awRsbVLSs27H94AZ746V0fwo/bg+P3xQ+JekeHtN1Dw3JPdSFmiu9KEduscaF5C7oS4BCn7vOWGK+4n4dZvSoPEVXFRSu9f8iI1lOShFas+8f2lmJ+EepnOR59sOO370V8Y8/3iPoT/jXuPxP8fePNS8E3Wk+KbHRZYpzFI17okV0sUZEgIUmVjyfSvDq9Xh/BSwuFlCqle77bWR9vltFwotTVnf8AyFEjj+Nsf7xqG7ZntZgT5mELBX+YcdODXQ6F4Ym1rUdBhey1Ows9Su1sk1C7t1jhmfcocwZbdIi7h+8ICk5Azgke36r+yLb2elX0/wDwk8z+TBJJtNkvOFJx9+vQxGYYLCSjGq7N7adnZ7HRVxWHpK0nv+mh8UX3hee88WaX4nj1HUdM17TVVbS+0ub7M8IBbkbR33EH2OK+qvgf+0H4+8UfEbw/oeualDfabOXjn22CCWTbEzAlkGc7hyQPyryaLQg6IxTkgV6B8B9FWL4ueHHbIHmyZKsVI/dP3BzXBmcaWIw85Tim4p2bV7aHh16dNxlO2p9pDUVx/qLo/WBhSC/z0tbn8Yj/AI0v9nx4+We5T6XDf1zSCyYdLy6H/bRT/Na/GrI8LUX7czdLK6P0Qf8AxVAvX/58rofUIP8A2ag2kpGBfTf8CWM/+y0gtrpV4vv++oF/pT0DUU3knaxm/wC+o/8A4ukF3Mf+XCX/AL+R/wDxVL5N4B/x8wN/vQEfyekCXq/xWrf8Bcf1NKww+1XP/Pg34zJR59z/AM+Q/GZf8KN16OsVq3+7Kw/9lNUdZ8RQ+HNNm1DVZrDTLCEFpLq6vliiQDrlnAA/OqhTlN8sVdiuluX/AD7w/wDLmg+tx/8AY0C4vP8An2hH1nJ/9lryqP8Aay+E8mtHSB498OnUAzJ5Y1OMKWVwhUOcKW3HAGcnkjIBNeqfbJCMfYrgHjlWQ/8As1dFbDYihZ1YNX2vpcSaezEa4vVmhjEFvmVioJnbspbn5PY1a+z6h/zytv8Av+//AMRVVLvztSsFME8R8xzmRcD/AFbe5rfGcf8A1q9LB4SnWpqU4mUpNPQyvJv/APnla/8Af9//AImjyb//AJ5Wv/f9/wD4mtX8f0o/H9K7PqFH+X8yeZmT5N//AM8bX/v+/wD8TS+Rf/8APG1/7/P/APE1q/j+lH4/pT+oUesR8zMiS0vZVKvDasp4KmViCPT7nTrTUs7yGNUS3tFVQAFWVgAPQYTgDNbP4/pR+P6Vf1Knbltp8yeZ7mV9nv8A/nla/wDf5/8A4ij7Nf8A/PK1/wC/z/8AxFav4/pQenX9Kj6hR/lHzy7mLbySMZklRI3jfYfLbcD8oPUgeor40/bF8bReLPi54M+H4vDaadY3dveajOBkJLI4CZHfYnzc/wB6vsee6isW1S5nYRwRSM8jnoqiNCT+QNfmz8eb661vXLDxGS0F/r1xJeK5zlFL7YB6naioPau3IMCpYypUtpDb16H0mT0faVXOWyT+9n2D4w+FvgM/Du71qwuLXxRqFve2xGqeajtBmWNSq+Xwg29sZ56njH1CNq8AYr8vdSutQ8Q2NlPpU7LKHjuYY45GRJGXBXcoOCQfUdj07ffHwt+NWi/ELwtHfyXCaXqVuqjULC8Ije3kxz97GVJ5DDIPTOa/SsjzbDYqMqUIqEo7o4c+ynFYSca05ucZdfyGfGzU7PSrHw7c39iupW0eprJJZsFPmKIZc4D8HBKnB9K8U+NHx88N+OPh1N4c0WGe18RyXMYg06aDoElQiQsmU28dAc89BWh8cviTbeItRBtZfN03TlYRSdppm6uvqowFB6HnFfIk066z4h1CaSXy7dUMJlwWOSwORjk9G/OuGebSqZn7CjZwe7trot7+p6mFyeNPAQxFdtTurdt+vyPoH9li7s7X4mjS7WRryWDTLoXN2nMXnF4y67v4pC25jt4Xp1r1n9o+LdoujHJ5e8jA9c25/wAK8O/Zi1K1034raVbNfzeRLZXNtbJJaLa27MVUqiAqCzHafXoe9df+0j8Xob23m8OWNld2/iCz1OS1h2lX8xTG0fmDB+U5YYU4YghgSMlfqsPWhCheT7mOd4KtiM0/drRqLb6Jdz5J8SXF18RPE1jplpDJBHDCIlDEEszbc5P3V5IGN3Hc1674T+1fDmHWLjSbiK61GzAj1CGeILMoWNXC4cExPGxZDxhwpxzinafpeieEvDys/jK2u5NXVLac21kkUyRsDvClhlQpHKghiRjcDV3TPD8Otx6eDpsVlp1squ7MpMl1IQDJgsA+x3GWZsbugB5NcVOldrl/4b0Ns84jpUMO+duOu2l3p162uWNJ8JvfKZNZdbmyExntdLVCtvASc52Ek/ey2wnaCScc11csKTQvHKiyo4KOrjIYHgg+ox29qlOSSxOSc5z3NFelTvSfNDQ/nLMcwr5nU58RLmWx4z46+H8mgM97p6tLphOXUctBnsfVfft3xXE4I5/Cvpp0EilSAVOcqRkH6jv9K8w8afDAr5l9okZZQMyWafwjuU9R/s9fT0r9j4f4pVXlw2NdpbKT6+T7M/Ls2yNxbrYdadV/keZ9aUNSsCCQwIYHuKb9Oa/UVaSufDuLi7MfkMwOMY5x61WvLOK+tzFKMr1Vu6n2qfdzkcUvQdK5sTh6WLpSoV480ZKzT8z0cBmGKyvEwxeDm4VINNNPaxxV9Yy2ExilGc8qwHDD1qswyMZ45B4rt7yzivoDFKMr/Cw6qa5G+sZbCcxyDIxlXA+Vh6iv5X4p4XxPDuIWLwt/ZN6Pqn2bP9KPDfxIwHH2AeV5oksQo2lF7TW10vzRkK76VqFteR5PkypKD/usD+fUfjXtPjzVEufB0pyHCPHPDIDhgCwOQe2Qe3XpXkjIHXa3IJru9KjXxB4BbTPOV5oYHgb+9HgkxE+2Noz/ALNcv9twzKWHniF+8g1fs1danzWdcC1+GnipZdd4eom494Np6enYo6d4ruprVYJb2VEGTlRGTMP+ebs4wBzjd+B6VLDdJdxSae0UjxSSAyQJMC11IFGIrm42gBcjgg4YcfXmdF1jRx4bmhnhuINfSUSwTxvuinjPDI6n7u0AkMOvQ1q2d7Hp+nhLpSMfvVjLZBVvmUgZx0I5xwa+yzrJcJBfW6TUIt6p7bXuv8j8/wCDuJMxzCostxN6lSKXK921dKz/AMz2r4W/FC08EWuu3WuXMcm20Rka1Xb9olEjDy4VPUAMBvPULk47+HeLvFNz4y1+71W7CRPORthQ/KigAKo/Dgms/UNRm1KbzZm4/hXsB149f8iptC0K+8SapBYadAZ7qY8AHAA7szdlHevxjGVYSqyVC/Lt6n9eZPlMMvpvGYy3tHq30irbITRtFvPEWoxWNhA1xcvk7McKAMl29APU8V7r4P0/T/AWmS2sB87UJgDPdkYZ8dFHoo7D86NA0O1+GLvp8Ugubi6t909yRgu64OB6LyeO+ATzxXM6rfMupArko2SOeRzzX1mT4GFOmq7+J/gfifGvFVXMq0sDhm40o7+b7vy8jiPidELTxpLql1afbbG/DMEMhTD7MEZHdThh6g1xenac0xUkHJ5z/n6V9Eaf4Nt/F+nyWN3zbzD5ZF5aNh91h9P16d64qz8C6poepa5ojaOl/ewQNJLIsRdoYkZZGnjPYFQOTnhjX7jkWJjiqfJN+9BL5paXP5I4mwlTAz9pTXuzbe2zetvmczpunBFHH41sxRCNcUqIIhinrX6dSpKmrI/GK1aVR3YlFFFbHMDdaRulK3WkbpS6FR3PU6KKK8M+mPvS1/494v8Armv8hU3c1Da/8e8X/XNf5Cpu5r/MLqz+0VsLRRRQMKKKKACiiigAzimFvSnMeK/L/wD4KFftXeNdP+Md34D8H+JNT8O6VocEUd5/Zjtby3V3IokIaRfmKqrxqFBGST1617eU5XVzav7CDtpdvsjKpP2aufptfX8Om2U93dSCG2gQySSEcKoGSf8A61c14umv/A3w91nxy1g8uv2sQuxbi3M7W9qHUtDtXLAbAWkMeWzuIDbVU/B37Nuk+M7y4t/Gup/FDxlrvhdLXD2uuQGayuZekiSxSyMWijOcsyKSwGGwCa+gbX4keDPGnis+HZdD8Sf2jpN3HHq95oa3+rWAj2M6JC0ZkSNmIQNG6h0VjjONw/VOHcjo5fiJynLnnbTTZdd+pz4qnWjTjOSsn5noXhH9pmz+KF9eaVoS2ut2d5p0skeoaDdC7/sycofKgvPK3IvmcmKRHO8IdyIRzxHiDSr7QLPw9BqHhCew0Oe4jsLq51C1h8qEmFhEmA5I3yhE3YwC3Jywz601t8P7ebTNVsNDlkWG4Sex0u1sPsMKXCAhZTGVjVpFzwX3Fd3ygZzXnni79ovw34g+J158OY73SdR8Rataw2Vz4Yv9QRYY48u7Ycgbrl1baIhgoEVzuO1T9ljqFOpDnqS5eVP8v0McHi54dtQSd7XPzw/ba+GWmfDz4n6fcaRaC0sdasTdSRjp56SlJD9SDGfrXjnw2+JGt/Cfx1p3ibQ7e3vb+1EqRwXETSK6vGVcEIQx4bPB/h9q+9f2nf2fPEfxds/CXh8ahpkPizSr2a1+1XLOlvdeZb+bEu/kq0nlqAWBG8N/eArzz9kX4K+IPg/8Yteh8f8Ah6fw/rS6WkelSXZVo5i8uJfIlUlHbaFGFO4Anjk161HiLB1Mg9hOalUirWvq03Zep6FSjz4xezdlKzT7HuEx8VeLvgMPFmra34P1LT52hZf+EW8+4SQmQcGWRhsZTgMuwnIwcV5RXtHxa8L21jo2oarZRPYXFy8Ud+tq/lR3eGGwzxYxIy9Vfhx03FSQfF+4r4bL1L2cm3u215K23yPucHCpCm1OV3ff7j3Vsf2D8BzkH/Sm7df30dfTuvfNoOqDOM2s3X/cNfI1jr2oX4+Edh/ZHlpY3S/Zp1ulP2tmmXgrgGMjA65HzV3/AO178VPFvwh+FY1lNQ0vwpf3epQadp9lLA2pNqhkP7yNiFVbciPzGB+YErgkZFfG4zKMVjqtN01onK7b0XvX/I+XzGSpOKktdfzPPIfC5Ecfyfwj+QrI8WXWqeAdFfXtHuTYajayp5Vwqq5Xcdh4YEHIOOa+iD4E2MyBMhSQMivMP2lPB+tWfwc1mXQdCu/EOqiW2EOmWUTNNNmZQdoAJOFJPTtXrU8RCpNUpapmyrwtq9DxQftRfFLA/wCKsm/8BYP/AIil/wCGofij/wBDZN/4DQf/ABFeJR6R8YJUVk+CfiplYZB+xzc/+Q6cND+MjMUHwS8VbsbsfZJun/fFej9TwHaP3or6zhOy+7/gHtX/AA1F8UP+hsm/8BYP/iKX/hqL4o/9DbN/4Cwf/EV4s3h34zqpY/BLxQFGOTaSjuB/c9xS/wDCMfGwvtHwR8TbsZwbWXOM4/u0fU8v7Q+9B9ZwnZfd/wAA9o/4ai+KP/Q2Tf8AgNB/8RR/w1F8UT/zNs3/AICwf/EV4unhf42Ss4T4J+I2KHaw+zycHGeflrI1y2+LGn6ZrU138NtV0VNKRDf3UkDzSWAdSyM8QGRlQSC4C9yRW1PLsFVfLCMW/KzBYnCNqKSv6f8AAPZ/EX7YvxH8O26GbxbM91NlYLcW0G52yACfk4XkZY9PevGvG3xX/wCFpeIItX8f+Kp/FV5CM2+ltH51taKRkIYoV2FlLN83JPBzXk2gW9rfKdd1Ey6rEkmb+zuSzvChOFm6/vF+9kcDrwMV7FaRQQ2yLbJFHb4yghACYPpjApVaeFy+S9lSXNtdK34n2OS8M/2wvaynGC0srXbT6s19a+P2m+KNDm0LVbnR0024Vo2gufD9vaqQck7X8hSp+ZuQwPzH1NSfDn9o3x98F4bHwpYeMJ28H3DMdJupBFOIGY5MHmMDwSSRyME8YHA5bXtBsPE1qLfUIvtCKSyEOQyH1BB4NeQeJvCd54Uu7i10i6lv7RoftE9uilmijBGDIBwM9mGDW2HWDxkXSqQVt7NXV+/qc+fcM4nKbVqcVOF+is7+a6n6a/sw/G3xv4++L1lpev69JqFh9kuZjA0MafOqgA/KgPc19rD6mvyY/wCCenxft/8Ahemgafr9+iS3ltcWVpdTAIz3DoNkL9izBSUb+IgKfmxn9Z+G79M14WYYOOHqKMIpK3TQ/O8XUjKopRVk0gx7mjHuadj3o215XszluNx7mjHuadto20vZoLjce5ox7mnbaNtHs0FxuPc0hHHU0/bSFeKfswuef/ETR7zxB4L8Y6bYLvvby1nggBbbl2hUAZ6DOQK+B/jBewXt/wCFB9lZnjzayW8pMMlvMhAKOoH3gf4Tj1Ffo8qn7df/APXft/uJXi/xq/Zl0b4r6iutW1ydE8RxoIxeRxhkmA6eYvcjs2c4x6ccGVZtTy7FVKdVe63e/Z/5H0uV4qFC9Oo7Rkt7XsfFHgfxgYr640+WB7e3V2aGSN2kEYz8wYnGFPXPQcg4HNfSvhWS01L4H+NdSuNPtLq8026sFSWWNW2w70PBIOBuLk469a861z9lj4jaTuSHQtL1tA29bmyuFicnPXa+ME9+Oe+a6bwf8P8Axt4e8F6po8ngjxLDLqgeK9j07ULFLS5h5CK0ciN8wBblcda+mp08v+szxVGuo88WnqtG1a6+Z9NmGNVXC06VO0uWSe66O7W+1jzbxZ49udckNhZOLi5JI2W/KRerEjv/ACrn7PUE0HTJYo2aKdfnUSKA0jAZJGckHJwFwCcA4PNeuab+zP8AEfxFCbW4sLHw3ZsMB7m78yVB6gIdufUbcZqxefs06hoOrpaL4cu9UFtEsUN9aRJKJVKjLb5T8rFs88cHHAAFPL45dg5PlrqU+rvb7jhxGcScl7SyXRLW2vW2mqOA+Hfh3VfEWoXOsRa9aaDPakbJNS3vcK5bcksbFgAVKYDKrdDkDOK6LRvCNnqUz/2hc3mvatdFZvssbPNL5pTLFkTJLq5bDnr1yCePbPA37Pd3M9q3iC3g07SoAg/s1ZBPcTopysckg+VI+mQpYkZGQCc+76Xo9losLRWFnb2EJ/5Z2sKRKfwUCufH8SYfCNUqC52lveyv+p4mKzXEYqpOUHyqVrd0tNEfL6/C7XfCqPrmq2DQi4jjjGZBNLCqk4M7DpIxIzgkdBuzmkXOckknOeef/wBf+ele9fFmTy/AWoADq8K+wzKteC19Dw9mNbMsLKpWSTTa006J/qfivEVP2eM5nJvmV3f7gooor6g+WCkIyw9R7/rS0UaAcn4t8AWXibfcIRZ6h189Vysh/wBsd/qOfr0ryDW9BvvD14ba+iMbnlSG3K47Mpr6KIJFeS/GOTdrWnr6WxPX1dvyr9R4RzjFVMQsFUlzRs2r7q3byPi8+wFCNJ4mKtLT5nntFFFfsh+cjlb5sDj3qPUIV1O3EFw7PHGCEJbJj5/hz056076Vr3GrNd+Hbaxawt8Wdw0iX6R7ZdsgGY2YcOuVyueQc4OK4MZh4Yqk6FWHNCWjT7WPayzHV8txMcZhajhUhZprumea31jLp9wY5Bx/C3ZhS6fqM+lXSXNtJ5cq8cDgg8FT6gj/ADmuw1DT0ubdYp0++gdCCCRnoeOn0rj76xl0+YxSDjswHDD1r+VuLeE6uQ1vrNC7oyej6p9mf6UeGfiVhOOcH/Z+YJLFRj7y6TXVpfmT+D9Q0/SNZvE1ixF9pF7C6TQqMsGzvQqTyCGHXPGc81Wurn7VMrqCkcaiOJWbcVRfugtxuIBxn2qEDpjNNZ1jK73VASFDN0FfM47OsVmkKdB9ElZdWtE/uPu8j4LyjhWrXzCnu23d292L1aT7FnT7GbVLyO2hKiSQ/edtqqO5Y9gBXpnwn8XaZ4ZvtU0by1aa8c+TfvHsd9nHlsMnA43AZ6j34NKtbXwjpU0MZWWaZf385HJ9MdwoPPvXiX9pTPc/aI3KTCUyK4OSG3k/nnivouG8lpY6FeFZe/b3X2fQ/GPEXjrE062HjgpWoqT5v7ytZ38uqPfvE+qSz31ncvnETFXbPY8HP0zn8KvWvhua6eKUqXTOAAM1l+FtSt/Hml28iRGG4RttxCRwpwOR6g5GPyODV34iaTc2WiWFks0i2EryHy0YgCQLwMjnGBkDoCW64GHQqPByeGrK0o3+8+fp4P8AtidKpQmrT6/l/kekeHZ9J8J2ctzq99a6XZLtzc3cqxorE4AySOTmoPjV/Zv9jaZ4l0vUpvtV1E1hHc6bKrQXEXVg8inkbTgAZBHBxxXE/CnSrbx58IfE3h6+ghubtFmtxJIis+XjbYwYjOQy5z2rwH9m3VLiSx8VeClVnaS7tNUs7cHgSYeGUL6Z3oT9K+/yaf1bMqcG/db37pq6+TPy/iOg6+VVm178L6dmnZ/PQ9DHzHHU0DnNdB4t0H+wRorbNgv9Kt74DGM7wwP57R+dc8O1fu1KpGtFTjsz+Y61GVGbhNWaCiiitjlButI3SlbrSN0pdCo7nqdFFFeGfTH3pa/8e8X/AFzX+Qqbuahtf+PeL/rmv8hUp74r/MPqz+0VsLuFJur5U8T/APBRb4ZeGvEmr6KmkeLNZm0y8lsZrnTdNSSB5I2KtscyAkZBxwKxpP8Agpp4D/5Z+CPHUn/cOhX+cte7HI8fJXVN/gbQw9eolKEG0/Jn2Ju4z2peteLfs7/tPaF+0cfEK6Romr6FNor26zwawkaSOJg5RlVWbjKEc+te0L1ry8Rh6uFqOlWjaSMmnFuMlZodRRRXKAjdq+Mf2k/2UfF2tftHeFPjD8PrHTtZvbdoU1bSL+7Fr5hjVkWVXKkYMbbDxkFEIBGcfZ9RlsABgMmvTy/MKuXVva0eqad9mmZyV7HlVh8O/EMl0v2u4sba2Lbsx5laNQBhCONxJ3EnIGMAdOek8B+B5/h7pJ0rSbrZZLGsMbKwhYRLu2JsVCildxG9QC2F3ZIydQeL9LPiz/hG1u1k1oWZvpLdOSsO9UDMe2WJAzycHsDW9ke3516sM+zDDz56crNrtv56m2Ic6yUa3qv8zh1+FGmf2hqeovJfSalqNrJZT3lxqt7cSCF87lTfNsTrkbUHIBxxXjXir9mPwv4c8Otog0QT+HQfMtdVUA6jpsp2sZftGPMDiRFkWfJ5GH4HP07uHqv51G5HfafY96pcQ5hOalWldLp/wxlSjGi7xS+Z+fOp/teWv/CeX/hvVLWXXZ7W1S21nWvsp8uN4kMSTNGrZVPNAZlIyDNlfuivujTdL0/xL4L0611BIdcsLmzhdvtgSdZ/kU726qSSQdwz6j1r8r/j/wDCLx5pPxo1ePwf4P1Sa3l1fU7ZJrG1Zjc288yyH5im1QMttfJwQOm0Z/R39nDwL4i+GvwzsNA8RakmoG2Aa0Rl/eWsTLnyGbcwcIxIVuMjsBivr+JsLhKWBoVcNO01Z26tNJ/gZRrVKjUZLRXscZ8dvhfZ+Ffh/fX+lalqUFlHLCv9lzzi4txukAGwyAyJg84D7e2K+Ze4r7N/aWb/AItFqn/Xe2/9HLXxlXZwzWqVsE5VJXabX4I+1ytuVB3fX9EehWOq6ZbR/DuWfXUuBZ3O68tUhMYsIxInBYfMzEAkkH6Ad/YPiRefAz4neF59G1ubSr2MutxDIEkWeOdDlJFlA3Bgcc55GQcgkHxNvhjMtj4Huf7RTHiiXyox5J/0Y71XJ5+b7x9Olel3f7Jl5ZWs1wfFFu3ko0pH2NsnaN3Hz1njpYTmg6leUWm7W731/E5MZTw1WzqTd1f835H0iuvwMASke4jJqGbVoLia0jVUVjcLgrweh/8ArfhXkqeKyyqd6/MM9a89+Pfj/wATaH8L9TvvCOrR6N4ihltzaXrosgizKA+QysDlCw5HevJ+pSr/ALtPfQ8F4d20PqbR2B0u1wT9zsfemhh/azHcP+Pde/P3zX5WRfHr9pWKMRp8UbZEHAAsIOP/ACBSH47ftKtL5n/C1YQ+NuRYwdM5/wCeFcv+qmJu/wB8vx/yI9jW/kZ+q2rY+wy+xXv/ALa0aiRGBdAgtCSSB1ZP4h/I/UV+VE3xy/aSnQo/xWUqcZH2KD2P/PCiT46/tJ5wfizyVJA+xwc+3+ooXCeJ0/fL8f8AIPYV/wCRn2l8Uvi94r1fx/c/Db4Rx2MvixoZZtU8QXrK9lo0bMUjyBkvOJGjOwq2EfJU54+INP8AFeq+FfiL8RNS0rWn8VQakl3oE11re4pq0Qd900wRgflmJ8orjakaAcFgeX8O/Fn4x6HoPiLXNC+IE2mW+sNJqeoxtaRiW7m8oI0jExsu5ljAymFO1SMUvhi1Wz8OaXAv8NtHk+pIyT+JYmvqKeDllFLlg1rZX3b73v8Acl2PueC8lhmWMnLEx92Mbr1bsn8lqedapBc2d9JrWlQfZtVtRnUtIcZ3qfvOo6Oj9TgdcHjBruPgnoviL4m6wfDfgnRn1slTNa/abpLVLdcZeFpJDhihJwE3HB9qg8baZFqn9lWoHlXtzepbRXUbFZIkbJkwR2Khhg8HNek+DdQl8A6hpd5oO3Tp9MdZLTYuVQqMAEdwRkHrkE+tepzLEYa6V5bK/ke1mcsVkuPlSwc7O121td+XTz+8Pil8F/i38J/C97rOteApJLGCMs19pd7HfwQf7coTDqo7ttIHrXnPhW40u08OjUor9bhJiZbm/mbazy4+Yt6EdAvYV9Ut+2B8SWUg3elkHIP/ABLlPB68bueOPevlK68O6e3xO1mVrK3hhuguq29lbpstYJGcrIEhztA3AYHYHjpXn0adX2MvrEVFrX3Xuu2ptk2dZlisdCli7Tck0m+j76dzzrXLaDRPE1j4jis76z8PS3sUhFrJ9nnYI6yOYuD5ZO3KZHDAEDgV+rWmw/G/4Y+CdH8R+E/FkHxt8LSxRX8lrrkCW2rS2bbWVLecMqE+U25nlLsXXhTnFfnz4v0Zde8N6hZsNzNGXQns6jcv16Y+hr7A/ZF/ai1HSf2c/Bely6PDfnTbaSwW4lumVmSOR1UEbTjChR17V3SxPt8OpNX5Xaz6p7HyXFnD88vx69lrGonLayvfVLt5H158Hvi7oXxs8C2XibQHmFvITDcW9zC8UtpcKqmSFwwHzJnGeh4IJHNd1xXwH4R+NX/CA/tL+K9a0+xt4V8W6Wl5daI8k4U3ELhWuI5SSjMQTvXaGA2c4zn2kftaX/8A0LNt/wCBj/8AxFeTWoJSvF6PU+Ojga72j+KPpPK0ZWvm7/hrLUP+hbtv/Ax//iKT/hrTUP8AoWrb/wADH/8AiK5/Yor6hiO34o+k+KOK+bf+GstQ/wChbtv/AAMf/wCIo/4ay1D/AKFu2/8AAx//AIij2IfUMR/L+J9I5Wg4xXzd/wANZah/0LVt/wCBj/8AxFI37Weojj/hGbfPp9rf/wCIpey8w+oYj+X8T3Vf+Py/7fv+/wDuJUhG4ZxzjpXkXwx+NVz4+8WXGnTaTDZJLFJdeYk5c5UIuMFRXru7b/hX5xmVGdLFTT6u6KdOVK0Z7gV9Tn2prYH9RXl/j/4+eHvBuj6jfRXFveW9gCbrUZpxBp9qc4xJcEEM2ePLiDuTxtFfGnxL/wCCi9/4X8X6PfeGfEtj4t0QKJb+ytbf7PGck/uljlhEqgLj94ZskvnbgbT34PIcdjouVONl5kSkoq8j9HNuN3b6ijygeeh/+vXC/Bv4uaJ8aPBdr4h0TzYlcBLmzuNvm2shVX2NgkEFWVlYEq6kMDzXejP4+leHXpTw1R0qitJbrsJWkrpjVTb796SSRVVizBEXksTjA9akrx79qLxRc6J8KbnRtMlMWteKrmPw7YOh+aM3BImkGP8AnnAsz57bRW2Cws8biaeGhvJpL5inJQi5PoeXeGPF1z4/s/H3i+WSQ2et32nf2bEzHEVhGZxb4HYuo84/9dvYYUdBVq60+58N6LPbaZpTXmht9kIFn801olvCYlHlDmRNpQ5Qlgc/KQeM+zu4b23Sa3lSeBxlZI2BB/zg/lX9E4XL/wCzXUo2sr6eaSSv87H5Rnk5Va0ZtaW/UnopMikya7j5yw6io2mRDhnRT6FgKkjWSbBjjaUesaFv5U7MtQm9kxG6V478XpN3ieFf7tqn6s1e0/2deNyLK6P/AG7P/hXjXxS0fU5vFcz/ANm3hiWCJQ/2WTb055x9a+54PcY5i5TdrJ/mj53iCjVlg7KLbbXQ4LijilmDW7FZQYmH8Mg2n9aQN6LuHqOa/dlUhLVM/LJUKkXrFgfQU/aezdTzjueevv8Ay/OmEljzzTbl/stjNdyqfJjKhm6fM2do/HB/I1jisRSwtGVevLljHVt7HZl+AxWZ4mGEwkHOpJ2SSvqxl1eR2Vu0sx+UHCgHknuBXI39/LqExkkOAPuoOij0/wAaL+/k1GfzJOOMKnZR6f4nrUmkaLf6/dm1020lvZxHJMUhXcQiKWdj6AAE5r+WOKuKa3EVdYTCJ+yT0XVvuz/Sbw18N8FwDgXmmZSX1lxvKT2guqT/ADKYbA6d8fj6VHPBHcxmOVdynP4fT3rz/wAS+J9S0jxPKu5QlswRYh/q3Q85P1HfqK7TRNat9csY7mD5dw+aNz8yt3z/AI9K+HxGX4nL5RlLRp6+TXRn6hlXE+U8Te1wtN3i1ontJPqjudH18axHHZXJK3yRFSf4Z1AwWH+0ByR+I4qp4p8HW50uTV7OPy54cNcInR16M2OxHXjt+dYCs0bK8bmORGDJIhwysOhH0/8ArV6X4X1608QWE1tOEivfLKz25OEnTGC6Z7eo6j6V7WV5pKhWjVjo09V311/A/IuMeDfY0p8i5qMtF1cW1pcv/AGAXsGrRwDfeW3lziMdZYzlXX/eHBH1I716X8QdMTWvBT3NtJuayZbxAo+8FOG/8dZs/wD1q+ffA/jGH4R+O5RevJJaeXJCfKXc8kZXdGQPXKr+NdF4Z+PlzPdauutWpl07VXZmRJAPsu8bWwMHcu0jIzklSRycV9xnuXzzCusZg4tqST07WPx3hPNoZPS+rY6ai6crJPffS3kdd+z3dnTviJremj7lzbidB6lGB/kGr5vEc3w6/aeu7eFjC8Wo3dshz0w/mR/rsNfUXgPwDqnhPxB4C8ZaiwtbfW71tNW0YEyBGjIWVyem4liExkAZOCcD5/8A2t9O/wCEU/ahe8HCyXdhe+n340U/qprbDTdOeFrS8r/J2t9xefRo4jEZhRw8rxbbXrKKb/8AJmz6l/apvbbVfE/hPVrKJIbW/wDDttLFHGMKq7nwoHYDOK8R+8a9T+L9s8Pg34XNLkSPoLKAf7olYp+jV5Z0wa/eMnXJgoQWqXMvubR/KWfScsfOTVm0n96QlFFFe0fOg3WkbpSt1pG6UuhUdz1OiiivDPpj70tf+PeH/cX+QqX+IfUfzqK1/wCPeH/cX+QqZvuk+lf5ir4kf2j0PyT+FPwv1vx5qmu6dp0RQWF9qNxqN5ICY7aNLqXezY5Y/Lwo5JB7DNe4+Nf2ffAXhP4Wy6vb+NZtV8U5jC6W7RQHJcCQGEbnwoJOdxBGCCQRnttY8PxfC/w141v9KtYVS41zU9Q+1m4QyC5luyio0RBO1QNwIxkFwSQWU/Guo6lrWqyaiJr0XMEk0i28dwrnIXOC8ikMcHnIIxge+f6MyvK6WYUZ4icuWLsr2bd3tZeXc+zxXE2NoPDYTBx+CKbirK6gle7d9+iVvM+iP2XbPUPhL48u/Htx5yeCdUtxo2pXDplIpEbdFPwc7UYsjN0HmYzkGv0ChlEsYcEMG5BHIOeR/MV+dv7Mviy8m0vUNE12eLUdLubEtJ9rJjWRsIvnMVBaF9ksi/LjzCEGfnwfsD9mfxB/bfwn02A3X2uXSp7jSmdgVfEMhWMMp5VvL8slTzX51xhk8svqpt3cbJ/do/uaPHxuIpZtRea048vM9V9/43T9dD1iiiivzU8UaWxgAZrzL46fGjT/AIM+D5dQnK3Gq3O6KwsS3M0uOSf9herH3AHJxXS/ELx9pHw18J33iDWZvJtLZcBeC8rn7saDuxPAH9K/M74ofErV/ix4vute1Z9jP8lvaq2Y7eEHKxr9OpPc5Ne5luBeJnzz+FfifacL8PTzrEe0qK1KL1ffy/zNfwh448X6z461fXINevrbWb+Jnuru3lMbSAsvy8dFHAAHQACvQf8AhNviP/0Ouvf+BZrE/ZT8IP4u8catbKhYw6YZf/IyCvqb/hRs/wDzwP8A3zX6BGWGhFRnFXXkejxUsPQzOVKMUkkrLsrLQ+dP+E3+JH/Q6a7/AOBZo/4Tb4kn/mdNe/8AAs19F/8ACjZ/+fc/980f8KNn/wCfc/lV+0wb+wvuR8h7Sh0SPnMeNPiOv/M6a9+F2fX9fxpf+E2+JHbxpr3/AIFmvov/AIUbP/z7n/vmj/hRs/8Az7n/AL5p+1w0t4r7kHtKHZHzTqXibxpqVq0Gs+JtW1OwYgvbXVwWRiOmR7HFZFe+fFr4XyeF/At7qDxbFjkiGSMfecCvA17V9Bl8qcqT9mklfp6I97AyhKk3BaX/AERd/tTXjHYqdVvPKtDu0xPMOLRsjmP+6c46V1fg3xd48uPFWlRX/ivWLuxefbPBNdFkkQggqwxyDWg3hFl0v4ay7P8AkLzFQfX94q/1FewzfCKXQ4n1BodotgZCcegNeVjZUVGziuttPM83FVKdkmu/5nm0GvZhjO9fuj+QrE8cWep+NvDs2i6PaPqOpXMsflW0RAdtrbj1IHRTXPQ6zmKMAj7o/kK7r4J6ibj4qeHY88GaTj/tk57VNZ/V6UqyWsU39yuYyXJFzXQ8h/4Zv+Jv/QnX3/fcX/xyj/hm/wCJn/QnX/8A31F/8XX6RbBx8o/Kk2ew/Kvjf9asR/IvxOP69U7I/N//AIZx+Jn/AEJl7/31F/8AF1Fcfs4/EuOMSP4NvtqNk/NF0zg/x1+k2weg/Ko5rdJopI2A2uCp47Hij/WrEX+BfiH16p2R+UEP7P8A49sdX1vwVJ4Rvob+5tbi9to0tEhikgkwr7X80ozKzDIUA8Zx3rivDMstx4c0ySWNo5RAsUisMbXT5HX6hlIP0r9Qfi98E7P4y6PoV4t+3h7xdoNwLnR/ENvbRzXFjOrDfgSAqVcqNykcgfn+b/x+8LeNPh7b29v498NyaJpVzrcsLavpV7FPA7PGsssTFFUxrJJIZlG1flaRRnbx9ZgMdHOqbjdKcdWl+a73/M+i4Zz/APsrGfvI+7Ncvaz6N+SOB8SeIFmurWTTLeXUpNJuxd3EsOPKjVQQ6bu7bT0GcV6JY6hb6lZQ3dpMk9tMu5JVOQR/nt2rl7zULLwzo8TRRosC7Ut4LcDMjEfKqepPXvkck4rK0PwzqWmwvc22ryaXeXMjTT28EayWqE8hVjb0/vAjJr1aFaEIcstEtr7vuffZxlOJx2KVag1Um17yVkl2s76nqWiaLe+JNVt9M02H7VfXDFYoQ6puIBJGWIA4BPJ7V5ha69aap4+1CTzgiiAWNk2PkudjsZWRujfNxweduRkEVD4j0fX7/SZjcaxLqixkO2nxQrbpcICNyEqdxyM4Ge3PWtWO10vxP4ft1SFJNOkQGFFGzysDjbj7hX26Yor16bg7O6emnQ58nyPGUMYqlZKMoK8U+vfVGs86W0byyEKkamRmJ42ryT9MV9MfsMeEtHvPCunR+JreBrN9Kn1WT7U+xIfMnDqzHIAwrYya+L7zUpF1ez8H6tczT219cwxSahDGXm+zM3zIyLk+acbQRwRk9jX1D8GPhj4g/af8Vrour/a/A/w1S0aSbS7eQpe6vArIvkyEYMURB5HXAA2k/MMI4ZwpNSlZS1v5Lt5s8bjPOY4ycaVNNOEWn5NtXXytue5fAn4f+FvjR8Y/GnxDsvD5i+H9rZw6BoPmQtHFfyRuxu7nazk5SVDEGG0Mp5BIzX0IPgf4Gx/yLtn/AOP/APxVdfo2hWPh7TbXT9NtIrGxtl2Q28EYREHsBgD1/E+taGyvHrylUneGiWi9EfkarVFtJ/ecD/wo/wAC/wDQu2v5v/8AFUf8KP8AA3/Qu2f/AI//APFV322jbXNy1O5Xt6v8z+84H/hR/gX/AKF21/N//iqP+FI+Bv8AoXbX/wAf/wDiq77ZXE/GP4W23xi+HWr+EbvU9S0WHUFT/T9LmMVzAySK6sjfVcEHgg1pTjKUkpysu5Lr1f5n95W/4Uf4HOf+KbtuP9//AOKrL8RfB3wTZ6DqUkGg2aXKWsrxkMxbcEYg43ewr8//AIj/AAF8A6XqHj2S38Ua/PY+GoJLS1S88Qu1xe3UKt5pbChAAVK+WBuPBJXcCeO8X/AHw1pttAukXerWutaZoK3+pXralMYUZ7SV452dWJgYzJHGiNgSedhRhS1e/hsrjiYSqQqO0Wk7rv8APyKlWr0pQi5O8tVr0PsH9nW6is/HElzcyrBbxabPJJNKwVEUbCSSeAAAefavQ/F/jK68aeRZ2lpeHRrwkW2nwgxXmtnHOc4MFqBtLO+0uDztUgSfOP7LKeJPH/gnRLu702WWPUdKtRf6jJLH5bRNKCTgHczOtvIu3b1Y5IBFfT2veF9H8QXYutR0u1vblUMazSx/vFQtuKhhzjcAcZxnmvDr5fFYqVWprJaLtp1PdqJYifPHsj87f+Cj2u3Vh448NeB5rxZ5dLsBf3dvaAx2drJMSsUMMfZUjTO4jcxf+EYUcL+yP8J/BfxUk8Rr4ltbm+v9NMMkEC3LRRGJwwJIXBJDD1xjFfoH44/Zj+F/xDFz/a3g/T3vrlPKOowh0u04CqyyBs8dgcjgDpxX5QaR4v8AEnwm1/XrTw9rE2mXDPLptxcWu0M6RynocHHK5yMHmvtMul7bC+wg/eild7Xb6+h5k4fVa0atb3k7n3h8B/HFt+zf8Vtf0VbS7m8NJcxadHZWx3y+TcwyXNjjewB8uaK9hDMeFmUZ+UV9n6N8dPBmradb3ialJZ202U82+s5oY0kXh4mkKbA6sCCoY8g4r8i/gz471jWYPF17rOp3OqT2v9gzrNdSF5AsWrRoFB6ni4k/Bq/S/wCDfg3xJqWh319a3+n6RYSXbTWbTQJezNuiiWUlo59saF05UHdnJOM4PzvEWU4J01i8RLlm7J+fTaxFHknGU9lfRep7Ha/Ejwpe7RB4m0aVm4CrfxbifTG7Ofavmf4ya1pvxa8aXN0Lhrux8Kie00pLOd1WS6mhUNckpgt12IRlQqyN82ePYLH4O65eQuuu+LUvMjGYNIt2bjPJaVXHfnCjoPfPm1z+y/4q8SeONniPxFFf+Go0SL7bEiRXk1uCWWEqqAI24nJHy4GQOSteJw3VyzK8bLE1Jc3JF2uuvkcmOp+0pckG0210Offxt4g8SWsFl4dunsdGizbX/iuLAe6mRR5sNiTx1J3XGMLnCZb5lu2Fhb6XZx2tpCsEEYO1BkgZJJJJJJYksSxJJJJJyTXpHxa02x8Pjw5o2mWsVlY2do6Q20CbVRNyqAB+BPfOCT1OeA/hr9KweZSzagsXJW5r2Xley/A/Lc4co4h0b6Rt99k2dv8ADL4Yv8Qnu5GvxZWts6o+yPdIxYZ4zwOO/P0r2XSfgT4T01R5tlJqLj+K9lLj/vkYX9K5r9mj/kH696+fH/6Lr2uvYhFcqPey7B0PYRm4ptmPY+EdF0xQLTSrO3x0MdugP54qxqV/Z6Lp9xe3bi3tLeMyySFThVHJPH0rRPSvCfjl8P8AxZ4s8ZeG73w5YzfZrNR9pv49elgVV85WMZsgVjlJUE+aXDDOADWmh7ahFbI9stpYLy3jmhcPFIoZHU8MD0qQ26k/dz+NDMF6nlunv/kU9XU8Z5oHyx7FG80Sw1CMpdWVvcKeokjVgfzFcT4g/Z/+HniPJvfCemFm6yW9uIH/AO+o9pr0T8a4L4s/FzQ/hD4Tn1zWp9qLlYLePBluJO0cY7k469B1OBzWqxU8OuZTcbdb2Ihl0MdUVCNJSlLRK17nzP8AtDfs5/D34X+FbrxBD4gvNCZSVtrCYi5FxJ1EcYOHBPrkhRkngV8S31/LqE/mScbfup2Qeg9c9z3wK7H4wfGHXvjR4sk1rWpvLiXKWdjGxMVrFn7oB6k926k+wAriIo2mkCKMk18rmfEGY5zy4GE3KF9F1b7+fzP6J4T4Dyfg2nLN8TTjCta7eyit7IWKJ5nCICT14q018dKGLaV45mG1pUYqTkYxkEYHJH09auWepaXpFnqFvd2TXks8BWG4ilKNBLkFXweGHGCp7Hg5rj7m4NyxHJHev1PhrhunlFP2+JXNWa+5PovM/mzxI8R6/FNf6hl03HCxeu6c2nu/LsWfi3ouoXEOn6Vq9hFa6xo6FYJ0VQZrZzv2My8OAclX5PJBPPFPwr4e/s6P5SGkkwHbtgdMe1bsujedBp102pR6g08ZRoiW8y3KnHlsG5xyCpBweeBg1vaToM9nbQCaCSNHBMEjoQJYwSu5SeoBG3I7qfSvp6eTYfFTdStBNzun2v10PyOpxLj8ujH6pUcfZtNNbpabtdDDnge3k2uOeoI70yNvLlikH3kcOCGI5B9QcjPqO1dTqmnxzWuSOU7jsPauauLOa2Cu8bCJ2KJKVO18Yzg+oyOPcV+J8U8L1shrqvQ/hS2fVdbP9D+2/DXxIwnHWCeBxyUcTFe8ukltdI6fxpa2HjTwLJeaZbrbXmmt9oktU6oDw49wRgg9eMcmvJbO8MfytyDwcjg122m6jcaTdpc2zBXUFSp5VlPBUjuD39e3NcZrGn/Y7qUwxmO3di0Y67QTkD8K+k4UzqNaP1Wq7SWq8+//AAx+SeKHAdTK639pYOLlRlv3i+l/LzPrex8ef8JH+zj4b1OWTzLzw/rFp5jHqGjcpuz7qyn8a8T/AOCiVvs+Jmk6jH0uNJhcH1MdxIAfyIrP+Hvipk+HfjrQXf5JbaK/iXPVklUPj/x38ql/bd1NNbsvBGoA5aTRpMnPo8bf+zGu3H0/ZRUe0nb0dmj4jK6jrtzf2oq/qrpn0R8ctRt9Y8HfCS/t/wDVS+GosD0K7Q365rx0LurqNQvvtnwT+D+598kOi3EDZPOVuGx+hFcuDtYV+2ZF/wAi+Fut/wA2fzpxGmsyqRe6SX3JCUUUV9AfLg3WkbpSt1pG6UuhUdz1OiiivDPpj71tf+PeL/rmv8hT2OeMVHa/8e8P/XNf5CvlT/gpZJ4gtP2bmu9Furq1soNXtG1f7LI0bSWh3LhiOdnmNFkZ+tf5pYHDfXMTCg3bmdrn9obWJPGvjDwdqnxI8UeDIdVs9RM9qb+aOyCTPmYlZbMSDISbfCXRSQf3rHnaFb52+Jv7Jes+B/Cs3iZ42bR9UZHeS8mKtumyF82BSGD49Pl4BJ6ivGtP0XTYbZTYRfZreVQyrbyMgI4K5APOOvPP513178VvF+qeF08O33iW/wBQ0ZXSRba8kEwDJ935my3H1/Cv2zLc1nlVJ0qTb0S1S1a2b9PI/WJ8A1cYqEqlROz1abTcdLpNd/M9O+EK6H8L/An9r211Nq/iDUpJbGC2hhWSdHEeTJOzMBvZhC4fY6hYsAZyRufsZ+ML/wAB/tHeNPh5ql695aeJtOi8RWcr5P8ApSKEuBz2ZcnP/TMV8vaz/bBs76bSNWvrLVmgZYZYZyg3dQOPUjH4k1+hP7L/AMH/AIYyeGPCnxN8PWdzq3iO70sRtruq301zdhmAWeI72KowcOhVVAGDjGa8jOcypV8FUqYq8pT0vbZ6O77Xt+B81xPlU8ldLCUVam9V8unyPopT8gNUdZ1ix8O6XdajqFzHaWNtG0s00rbVRAMkk1aeQRqWJAXk5PSvgb9q39ohviNqkvhbQLk/8IzZynz5ozxezKex7xqcY9SM9MV+V4LCSxVSy26+h5eS5PXznFKhS0jvJ9l/n2OM/aD+OV58aPFW+IyW/hyzLJYWbcEjoZnH99vT+FeO5rysDFAX3yfelr9Cp040oKEFoj+ocDgqOX4eGGw6tGP9Xfmz239knxEfDXjzWLhW2GTTCmR1/wBchr6v/wCFsy4/1/8A49Xwj8MNV/snXrqUHbvtWXP/AANTXpv/AAmp/v1308LGrHmaPw3i+gp5tNvsvyR9m+Fb7V/Fel/2hb6hFBEZXiVXjZj8pweQR/Ktn+x9c/6C0H/fl/8A4quQ/Zsvv7R+F1rcZzuurn9JMV6l3r88xuMrUcROnF6JtbLoz80nFKTSOc/sXW/+gtB/35f/AOKo/sXW/wDoLQf9+X/+KrpKK4f7Qr9/wJseI/tDafqlt8K9Te6v4riETW+Y0iYE/vRjksf5V8kelfZ/7TH/ACSHVf8Arvbf+jVr4w7iv1ThmtOvgnKb6v8AJH1mU/wH6/oj1CfxBJHpnwthZs/2a4mTB6BnRwPqK9jv/iRLqlnPaNKWE6Mm0nrxXzPrmpeWdFXP/HtY28n5r/8AWFafhTxX9u8SadAH3NLLtAz1+U104nDqpDma2v8Anc58RRUop22v+dzzyHVh5UeW/hX+Velfs7al5/xo8MIDnMsv/oiSvDLdrjyYv90fyr1X9mEzH47eFd3TzZv/AERJV46C+p1f8L/IVZfupeh+hq/dFLSL90Utfhx86FI3SlpD0oApWzeXeXUX97Ey/jwf1H61xPxd+GemfEbwzeafqljb6jYXcS29/Y3RKx3UOSVy4BaN42O9JV+ZDnqCQe1uV8m8tJexYwt9G5H/AI8P1q08aSxsjjcjAqynoQeCPyrtw2Kq4OrGvSdpIzlFSVj8gtP+Dd74R1Txho914c1y81bwTcvbPcWEv9pCGGUl4swDbIAYyo8+NNvzDIUkCse18T6TdMUi1K18xeGhkkEcin3RsMPxFffHxu8E+Kfhz8RofjH4G0mfxLeQWQ0fxP4dtQWudR05Tving+cfvY8YAAYknIB24rsfAPib4P8A7UXh8asmlaB4lukZobq21jTITewSIcOsiSKWUjOf+BDNfo1bNVXpQxLptxsk3HpLqmvxT6n2mScW4vKIOi4qcb3132tufmxdeItKsU33Gp2cSg/xXC5/DBzmr/wbuvBXiDxze6BqEOuQNr6eVpl/Z4jtra/aOQxs8TKXeOVlUFlAAI5zuOPef2utF+FOg63plp8ONG0eXxXapIupaf4b0+No7W33oPPnaMbYijTKfmxuU9flGfBPCnh2bR0nvL6bztZu8PcSqxKoc58tM5wqsWIxjlvwr6LLlSnR9tZ+8tpL7ro9fHcV4vOIKFGKhbW6vdeSfmew+GP2T734Jx6Hr3jC5ivfF+oRyzm1hfzIrBsqGJk/5aTEMQXA2rjanGSfpD9ls7fiNdkn/mGy8nr/AKyOvPtW+KB+KXgvwpdXUofWLCGayvweCzq0e2T/AIGvP1zVv4deI38Ma7JdxuUZoGiyOOpH+FcNKpWrW+sb3a8t9LeVj5aVOU8NNS1k738z7p3L/eH50bl9V/Ovl4fGCfH+v/Wl/wCFwXH/AD8n866fYHz31Gfc+oNy+q/nRuX1X86+X/8AhcFx/wA/J/Oj/hcFx/z8n86fsPIPqM+59Qbl9V/OkLJt+9+tfMH/AAuC4/5+T+dB+ME5/wCW/wCtHsbB9Rn3PJfiJfafp/xG8beG7j7bLq2taje2gs7Wz8541uDK4kiQnbJJIi26Lj5lLK2DuzV3w9+z9458QXelazrfhj/hD10nSVj1W71a5t7t7sRWjqbWC2RnjaN5H3M8xP8Aq4yqhga7iLxxZxeIrvXFQLqd3bRWtxMGP75I3LxF16FkLNtbGRnGcVb1D4sTXGnXcBm4khkTg9ipGPpXXhpSwdOpCn9vV3/Q2qYWpXnCctOVWX4Hlnwh8MppF80uj28/2nStPWaCO2LA+VFLEWhWNMKyeW0uIwvVjgZNe/6l4wtxeaRb6dZ3Osf2ujvZTWbwiKXbj5BJJIi7iDuCjJOG4+U488/ZtG34iDtjT5h79U/KvWfHHwwW4jvb3RbKKcXTeZf6Kz+XDfHOfNjPAhuARuEikbiPmIOHX4/EZlGlinRqvdaN9H5+R6GImqNTlirKyPmf49/trab8C/Et94Y1DwfrTeJ4LaO5iilmt1tv3ikxu0iOxI4OcAnivy8ubqW9uZ7qchp5pHlkb+8zNuY/qa+4v29/h3rfji10jxfp9vea9caBbtYapN5JW/t7XO+I3kGAwZGZx5oBVlbJxglvhfcMZ/h/nX6Nk6p/V4zivee9u67eR8/i6lWpJKo9Fsezfs9WsbQ63LOUijvNS0XTlklYKuftZupM544jsyfo1fo58L5mj0W4ksrjxTZXGq3M901to1vKAIcIkUjRtEQu9UDiRCMhgCxyK8T/AOCbfwOa+Z/FmqWavpWmCdI1nUMk+ozqsbgA5DCC3URk/wDPSeQfwV+i3ljGMnHp/n8f5V8ZxJn9OnVeCjBT5bNt97bfI2w8nCm1bd3PBtIt/Hun27R2N340u3cD5761sdue5H2iQsMnnG4CvE4LzxV4Y8eah4k0TW9Rv9Yt50ivpNdjEH2mcnE1vJHuJEY/dINuI1blMAbx9y7Bjj8e1fLn7TGgX3hvxnol1pK2sekeM3n0jUWuS4SC/Nvut5l25wZEjkQrwGZU5BJJ4uFsfhMXj3hsVTjy1ItKy6vozmxzn7LmppJp3H638T7D4pXsd5aRTWN3ZQLaahpl0Ns9lchmZ4pB342lX6MuCO4ql/DT/GHgrR5bSLxG+rp4c12zgW2i1Z0LrdoPu21xEvM6k5wq5kU8oRzmhpN1c3umW093Zvp9zIgaS2dtxjOcYzxnoSDgHBGQCCK/Ull9PLYrDU/hjt+Z+V5rCTrutJ/F/kj6D/Zn/wCQfr3/AF3j/wDRYr2vtXin7M//ACD9e/67x/8AosV7FHewyyyRJMjyR4DorAsuemR2rtp/Cj63Lf8AdYE/mA+v5V4p8Qvg3d6tceJNfGsapc6i0i3GmQ2txcf6JgQjMcAmSNpk2SmM/KMzNv3Cud8S6Dq9x+03pZhudaeJpEvzmSUWkVrGkSNtVbkIcSEqd0X/AC3Y8lAa1/F2lfDMfE2/uryDSdS1wtFca6t5fYOnW8MDEXCxk4yD9nVlXnDoxA6toekUP2pdG0nxRpvhddcuF0a2b7U/2vUo4hbxMIlkWNjIrqkruiKpw3y+cMN0Ps/gS4a88F6FO8H2RpNPt3Nv5Ag8omJSV8sEhMZ+6CQOnavJv2ltWHh288H6o8+oWduJ7i2kuLPUJbGNRL5S/PLHHIc8blXABCuc5UBvRrTxzpXhvwDo2t+JLtfDlrLa2/mNrNxteKR0U+XI7Yy/JzkAkgkgUAdHqc09tY3E1vA11LHGzR26sFMjAZCgkgAk8ZJxX5MfHL4neKPih48vrrxRFJYXNnI9vFpDghLEBuY8Hq/q38X0wB+smha/p3ijSbbU9JvYdQ065BaG4t3DRyAEglSOvINeBftRfsq2fxkszrOhLBp/jCBAokkJWK8QcCOUgEggfdfGR05HTxs0wtXFUbUnt07n6BwZnGDyjH8+MhpJWUv5f+A+p+d3hHwhrHjvxBaaJollJe6jcEhIlO0Ko5Z2PQKo6k1VucafEyIcsfvMO/8A9av06+CP7O2j/AvwTcQxqt9r93Aft+pMuGcheI0H8MY5wvc8nk1+ZOrWrSM3Br7XgXJqdF1MRVjeaSt5X7eZ8H4wccYjM3SwGDm44dt36c1ravy10RzE0sl1OEXlnIAGcZJqxZ6Y5mKOhV1JUg/wkHBqxFpJaXJBH/666jRbGC3DedCZgUZUVW2bWI+Vuhzj06Gv1ujhpTnzSP5jr4ynShywOr+Gvg3w94ks9SsNQ1ddC1lYxLptxdMFs5sA74JGP3CeCr9Ouc17RbWCfGL9nhVtrRU8TeARgLEozc2T5LcD+IbS31jOPvV4JDHtGM4+lfWH7FPjDw1bz6h4ebT1s/Ed0u4XhdmW8hUlvL2nhWXceB94cnkYrmzjD1MLQeJp3k4uMl5W0d/Jrc2yLEQx2KWEq2ipxafnfVfNM+UMB1I4ZSOxzkV13wX0XRfFviS88EeI3lWx1qIiymV8fZL1cGOVQeAzKChz1GF71q/HH4by/Dfx9qNnFHs0e5uZ5dPYDAWMSEGPPqmVH+6VPevNpLq5tdSsrnT5jBqFvKJoplGTGyEEN+BAHNaYylRzzLWrXUlt59PuZjlWMxXCeeRqwk4ypy1a7f8ABRj+NvBOqeA9YNhqkOwtvaGYfdlVXZCw/wCBIwIPIxXO3NtHdwPFKMo3XB5H096+yvhHa237R3gDxZpni1LWS9j1H7Wt9aQLFcRyyrkSjAx8uzaB0IGG6Cvmb4mfDHWvhX4ml0bV4gwIL213GP3VzEOjqf5r1U+1fyxmmV18lxT5PsvddHuf6XcIcW4HjLLlSxCTco6p7NbN6nlbw3Ph+S5Fs21LuFoZGPO+M4ypz7ir37RV+1/4N8Chzk/2ZIufwi/wNbXiDR72xsbb7ZaSWyXkQuIGmXb5kZJAdc9QSDXPftC2zWnhfwEhBG7SZHwf+Ac1+hKtiMVllLEYmPLJv79NGfzZmmBy7K+IsTgssq81NJXX8rb1jfrY9B8P67cT+DfDFjJJutrfTreWJMfdMsMTPz7sP0rXik8wVx2kxyWuh+FQc/PoNi//AJDx/SupsWzGDmv3Dh+tzYClHyR/LfFFHkzOtJ9Wy3QvWihetfUHxjButI3SlbrSN0pdBx3PU6KKK8M+mPvS1P8Ao0P+4v8AIV534q8VfDn4m3uv/CfUvEOk6hq9/ZS299oCXSG68tk+bCZyGUfNjqMA4r0GEt9kj8vHmeWNuem7bx+tfjj44/Zp1aGHS7/TdcvNU+Jusa15EmniRY5ZL2V3MoRgQ6shDFmYj5Q2dvFf5z5LhMPiqsvbVXCV1y277/JK2p/aKo1KsXKC0irvXoe0/CX9hz4heIrrXdFn1+w0fw9oWqXGmW/iAwG7mvkibGYocqq7eVLOeGBUKdua9ab/AIJu2scGW+LHiJZ8ff8AsFoE/wC+cf1rxzS/2B/GF1FEjaJ4st8jJOo+LrWBQx5J2xCU9efXnua6az/4Jo61dbTd3tnZg9RN4ivbph+CQxj9a+wxGNpOTksQkvKMX+bPYlmmY8kI/WWlFJJJtaL0NLxH+wJ400aMvoXxB8P+IduSINbs2sJD7CSJnXP/AAGt39k+Txt+zr4x8TeH/iNpseg+CdYaK8sdUS+iurGC/LCORTKh/dLMMH94FG5eeWxVKy/4JZ6DIA2oeK2B7pZ207/+PS3J/lXTab/wS2+EkGHv77xFft0YJdpAp+oVMn/vr+lcVTMMDUoyo16vMpLfls97q1nY58ZmmPxlJUK9RyindX1d7d2i5+19+0ObKKfwL4Zuh51xGG1S9gb7kbDIhRh3YfebsvA5Jx8bKoA6D6D+XtX2l4q/YE8C+H/At9B8PrG50rXVInje6v5Z0uWUf6tg7ELuBxuAGCBnIr40vLOfTbyezu4Htbu3kaGaGVSrRupwVI7EHtWWBlheVwwrulvfRvz6n7lwLiMFLA+yoq1VfF3fn6EVFFFeqfppqeG7KW91J0hLKViJOPTK11H/AAjt9gfO35Vpfs++Hm8R+LNRhWPfssS+P+2iD+or37/hV0mP9Qfyr3cJJKkkfgPFlVRzWab6L8keq/sm28ln8GdPikJLLdXROf8Arqa9krgPgppJ0TwRHZsu0x3U3H1bP9RXffxV+OZm74yq/N/mfmM2pTbQtFFFeaSeVftMf8kh1X/rvbf+jVr4vr7Q/aY/5JDqv/Xe2/8ARq18X9xX6/wr/uMvV/kfV5T/AAX6/oh08UoKmZGLNGu3cOqY+XHtjpTbexneQCxgk+1nPleQD5gbBxtI5zXa6johng8FSbc/bYooB742jA+ma7/T/h5JpuoW90YiPJfduOeOo619JUrctPmt0ZdfFRhHZdfzsfPsehjYmFGMDt2xXo/7POli2+M/hmTHIll/9EvUcOgfuo/lP3R29q7X4M6R9l+KHh+Tb0ncdP8Apk9edj3/ALHV/wAL/I86rK9OS8j66X7opaapAWkJ67uAOpPGK/DuV3seCG+o7m6js4WmuJEt4VG5pJWCKB6kniuctdN1DxZpJ1uRrx9OmfNjpdlObYywZ+WWWRcOd4G4KpChWXIJzTrPwtYyRxXFl8PNPcsMia8kgnOc4OX3OT9a/RsDwZiMRSjVrTUL62td69zhnilF2SNy+ha6s5FTO4ruQgdxhl/UCqd54m0rS4rRtQ1G0077X/qRdTrF5jYyQu4jJAI49x6158mgav4S0uOCfw3Z3NvbZijuE1SJCV3N5akPtO7btHfO2uU0jW9L8YG882zZZbCe40+IRakl0NgcM6oMMh+YYwcZ8sDpW8eDKnPyyndeSOn2lNq8ZK57nM6JJDdxkNG2EeRcEEE/K2enBP6mvJviN+yr8MPiF4li17WfDEceqyHy5NQ025lsp2bHyFmiZcgMc8j7wUn7tc1pum6NovjTRNR0bVry40u4dpbu2sCwR49pUqIIgFIDFS4YFl4r1+Hx1pFzaSW1xLeCRB5cjNp9yuPRjmPg9/rXi4vKsblVVLDOUk1uk/u0JnZaTKHgP4HeB/hr4RufDXhzw5Z6dpF1GYrqNFJe6BQRsZXPzOSFGSTz161+f/xY+Htz8LfHmp+H59zxQuHtZm4823bmNvy4Puhr9FbPx9o80QBupJrhcpIkFpM53DqQFQnnOa8G/a60fQvG3hKHV7SZode0fcyx3NpNC1xbsf3iAugywOHA9m9a7MkqY+liX7eEnGW7aej6Ntnfg8RClNRvoz5z+GIH2fUjjnzEHA/2T/8AXrofEWqnR7FZgcZcL+YzXPfDFv8AR9R95E/ka6PxBpv9qWaw4ziQP/Mf1FfZzsq2p9O7JanNDx3/ANNDS/8ACef9NDUw8Gcfco/4Qw/3DXZzRMLRIf8AhPP+mho/4Tz/AKaGpv8AhDD/AHDR/wAIYf7ho5ohaJD/AMJ5/wBNDR/wnn/TQ1N/whh/uGj/AIQw/wBw0c0QtEh/4Tz/AKaGnW/jczXMSeYfndVx9WxUn/CGH+4adB4QMM8Unl8q4P5MKHKNhpRPoD9nAf8AFyHHpYT/AM0r6mA46V8tfs3/APJRnP8A04T/APoS19TLX5Hn1vrfyR4uO/jfJHPeKfA+k+Llie/t2+2QAiC/t3MVzBn+5KvzAeq8qehBHFfOnxK/YZsvix4u0i81/Xo5NFsFWJrW3tXhknjDlgCqSCBX+ZgZFjyeu0EDH1bRXFhc0xmDTVKdl9/5nBbSxk+G/DumeEdDsdG0XT7fStKsYhBbWdqgSOFBwFUDt+p781q4pcYpM15s6k6jc5PVglbYWvOvj34EuPiN8Kdd0qwwmtRRrf6XIeqXtu4mtzn3dFU+zNXogNVNQu10+xubpsgQRPJn6An+lb4OrKjXhUpu0otNepnUs4PmPjjQNctPG9+/iKOPcs9nZy2iyctaxy26vIig/cPmFw2MZK4PYDosDBx/n1Ncn4K8K3PhjUvEI3RtpV5cR3VjGp5hDBnmjx6CV3K+z+1dY3Sv6dnUdR80up+JYyoqlaTT0ex7v+zR/wAg/Xv+viL/ANF1zPwh8GyJ8ZNe1+Ww1i1glvNQaJrizt0jZxM0TM1wsnnTBgPlDxLgBAxbYhrp/wBmn/kH69/13j/9F1xnwx1a2vPj9qumqt0w0271R7a1JjM1sZ3DyvcERhyjup2BnYYaL7x27OmHwo+7y7/dIf11PQ/EGu+BF+J1va2uhaTqnxBSeNWmlsGWeFdqFm+1CBwCscicFh99QSu4Vy/xMh+GmtXXizwzdXch8QzXUN1NAIb1ls7t4VRJFMK5jEseA4VgHUsDnLVi+IJIbX9rKwT91IZ5IcNboEntnNuA4cteLuSVVjVikOTsjDK4UOvd/FL42W3wr8Wadpz6It3PqVsZPPa5W3kmKl9kMK7CZpPlfCAjBkjHO/I0PSOO/a61C3s/D/hqPUb2WO+kkmEVnFcfZrW4mxGA0jG5gOwOypjcTtlc4G0sup8SLCfVv2d/C8emWsmtSyW1h5M8sssDKDBje3lvu+cN5ZXdgeaSSQCaf+1RFeX2k+HbDS0v5tYeeaeC3tGuSsqog3iVLeCR2jO9RkGMqSpUkjabXxwjt7j4F6fpupraWA1MWenFtS8s29s8ibf3klzGSgByA7IXDbeAScAHV/AS5nu/hToL3KyKdsqR7zPnylmdY8CcmULsC4EhLADk5r0QpkdM15h+z/4m0nxD8NdOi0y7sLn+z2ks7hNPMAjjkSVgcLCAm1sblIVdykMQCcV6Pa6lbXk1xFDPHLJby+TMqtkxvtVtreh2sp/4EPWgGhNRU/Ybgf8ATNv/AEE1+Qc9kJGYgV+v2of8eNz/ANc2/ka/Is9/rX6bwVFS9un5fqfjfiJJxWHa/vfoUP7OAPAFW44xGB3qTd7Uhr9UUFHY/E5VJS3FPPSuv+Geh6rq+vmbw7qCWviWwT7bYW4O2S5dGBZIz0LBfm2n7wyK5D+Hmp7W7mspo57d5ILiJleOaJirowPy7SOQc+lY4mm6lGUYtJvvqvRrsdWEqqjWjNptJ9HZ+q9D6Y8b+L7L47/BbxZdS2JtvFnh8W+oy2+0r5EgxDOy8ZMbJHkr1BGOqgn5dt7cQKQTl8/Ow6k+n0549PrnPt/7Pfj6bUPjZEviKZb6DxNbS6PfM6Kvnb0GwuAACSUC7up3HPWvNPHng+5+H/jHVvD93lpNOuGhWQjHmx8GNx/vIVb8a+Qyyj/Z+KqYJqyaUoq91ro7ejPtM8rSzLBUcwi7tNwk7Wd1qm/VHW/sveKv+EV+LiabK2y012FrTk8GYfvIf/Hgy/8AA6+tvG/gPRfH+lRWetabBqUVvMtzAk4zskBz9cHoR3HBzX57yzT2U0F9aSGK8tJVnhkHVHU5BH0IBr9C/Ani638eeD9J1+2wEv7dZWjU8xycCRfqrBhXxnF2BUK8a9rxkrP1R+j+H+bz+rvDxnacHdd7PseQfHD4RRfE7wysNsI7fV7Lc1nI42r0AMTYzhTtH0IGO9fEP7bGj/8ACLXvhTRmKmXTvDiiTZ03FyD/AOgn8q/T3WrLyZPPQfI5+b0DYz+tfl9+3pqi6x8atatIm3fZLSzsABz8xTc345k6V8bUxFSVCOHb92LuvmfocMNTWJliUvfkkn52/U7jxR4cOj2fg232kFPDGmkjHrETUFrCY1BNejfHC3itfHi2MfA0/TNPsiPQpbqSP/Hq4LpkV+85BS5Muot7tX+8/mTimv7TNa6XR2+5aiUUUV9KfGhSN0paRulD2Kjuep0UUV4R9MfelsM28P8AuKf0FY8XgTw7b+JpPEcWhabF4hljMcmrJZxi6ZSBlTLjdjgd+1bFr/x7w/8AXNf5Cpgc1/mPGpOm3yvc/tDdCBaUDFLRWV5DsJn2paKKBjcFsdvWvlv9rf8AZ1bxfYzeNPDltu1y2jzfWkS83kKj76jvKo7fxLxyQK+penWo2Xdxn/61deGxM8NVU4Ho5dmFfLMTHE0HZr7muqfkz8fVYMM5GKdX1B+11+zv/wAIzdT+N/DlsRpM77tStIhgWshOTMo7RsT8w6Kxz0Y4+XgeueMdc9q/RMPiIYimpw/4Zn9RZRmlDN8LHEUn6rqn1T/rY+m/2A7SK8+KfiBJo1dBo+QD2PnxivvM+H9P/wCfZPyr4Q/4J+Nj4q+If+wP/wC146+/d/HFenGryRSP5444lL+3Ktn0X5I521hitbi9jiURotw2B2+6hP8AOrlJJpdx9pnkiulRZX37Wi3Y4A67h6elH9l3X/P3H/34/wDsq+CxeW162IlUilZtv7z4uFRKKTFopP7Luv8An7j/AO/H/wBlR/Zd1/z9x/8Afj/7KuP+ycT2X3le1ieVftL8/CHVf+u9t/6NWvjCvs/9pixng+EOqtJcJKvnW2QIip/1q99x/lXxgvWv07hvDzw+DlCotbv8kfX5O+ag2u/6I9xgt420T4HMVBMmosr/AO0PMh4/WvqLxlo9nD4X1N44EVxEdpHY5r5lWEw+H/gG2/PmX7SdOh86If0FfVHjA7/DOoL6pj/x4Vri6nJTUX5/mfPY9vmh6v8A9KPmWLwv+7T92fu/0Fb/AIB0I2XjTRptpG2c8kf9M2r1SPwL8i/uv4RTo/Cv9l31lc+XjZcKM/UMKzxk/wDZav8Ahf5EPERkmjy3xp8UfF+q/EzW/CHhSex0qLR7A3ct5Nam5nuJQoYxIhKqMllAPJ6nOCK1ZPF2v6h4Nksprq1vtSuLVXmZLd7N40YJ5iAfMNxD7dwPBdT0BI1PHnwRg8WeI31/TNZufDmr3Fr9hvZbeJZY7yDGAkiMRnjjOc4A9M1db4VNL4Sl0m41m4ubsW4hgu41FqI9qgLlY+SOME5zg8YPNfM4PGZLChSVSF5q19Ot935GacOVpo9C8DyDX7TS/EVneXFvpF5pcKw6OURYYTnIkHG7djC4zjAHFaHgfRrnQvDdpZ3ZjEyFyViYsihnLAA8evpWLp14dW+FU40OJNHuo9OmtobbzdgsriNDHsLfw7HUjd7bqk8P+NNN0fw/ollqusx3Oqi0ijlZGadp5VQCRgVGW+bOWA/Kv22nKNSClF3T1PmpaM1vGGiXWt2unizaFZrS/hu9s7EKwRiSMgEgmvI/ix8H/Ct60/iDW/Cmj2Vw00MlzrGkyy2l3j7QnmM00QRuY2k3EtnjNb/jL4x+Hbyzgg0zWLhpIL+MXC28NxDmNH2yoHCAdiMZ6g+lYPxA+IXhfUPBGpi21ApP9lmZ4tR1MhwoXOFjeTLM2ABhT1PSj2sL8rkvQrklvZkfgbwR8Ovgrealqel+LdYvLaWERC2adtQFuu8M2wpE0jbiFB3M3CjGMnO+3xi8PNN9ptZdWntwBFI8k8NuFP8ACSJZEZec9R3rpNP+LfhSYukWuaekaMR5azxqRzjGNwPp27iquq/EPwdfybok/ti+AwhsbI3MqnplWQHB/GuTE1VGPu1Ix731KSd/eTOYPxeit7oSNNEIpsKEXX7RnBGdpIOME8jGSOBzUjfFq2utxGk6texuDGxtnguVcd14BBB6YzW7B8SJ76zaOTwhrzTAeU0vlwKSw78ygr0DDOOtSW/xA8SX8Ki38IvDICUla+1KKMAjhsCPzD7j69a8H+0aFJXqYqLXkkaKMukT4N0jw5L4f1PWCqwHTru5M1lLZzebA0RZsKrqACyjapUdCecV2fgzRG13VpLcKW2ws+Me6/4itn4naPqHhf8AsfRtVltpdQghlmY24ITbI4KgE43AbevUndnAIxb+BusWui+MLie8jEkbWToAT3Lp/ga8TE1ISbqUpcydmn30PuaNSUsIpy3t+pp/8K5f/nifypf+Fcyf88T+Vex/8LA0L/n2T86X/hYOhf8APsn515n1ir/Kef7ap2PG/wDhXMn/ADxP5Uf8K5k/54n8q9k/4WDoX/Psn50f8LB0L/n2T86PrFX+UPbVOx43/wAK5k/54n8qP+Fcyf8APE/lXsn/AAsHQv8An2T86P8AhYOhf8+yfnR9Yq/yh7ap2PG/+Fcyf88T+VVr74eyQWVxJ5J+SNnzj0XNe2/8LB0L/n3T86z9f8eaLNoepRpbIHe2lVSD0JQ4prEVW/hGq1S60PJv2bs/8LEPvYTfzSvqXsa+WP2bMj4hc/8AQPm/mlfU/Y18Rnv+9/JBjv43yQ6iiivnThCiiigBB95q5X4l3hsvA+rsDhpI/IX6uwT+tdV/WvNfjhf+T4fsbQdbi63n6Ipb+ZFevlFD2+OpU+8l9y1Z5mY1fY4WpPsmeMrx9O1DdKUDikbpX9HH4me7/s0kDTdfyR/x8xD/AMcqr4E+HfijR/jh4g8Q3libDw/dm5EKtrc2oeczMCsmyXHkZAb9ygKLngiq3wQtr++8F+MrfSrkWmpyqY7W4Y8RSmFgjnr0bB/Cq/wj+D/jjwn48h1XVltrawEUkUmzxJealI0RhgWOHbNEowsyTTBs5BlI7k12Q+FH6Tlv+6Q9Cl4k1bVrX9p/SZlsboWLSJpccrBSsqNHFK5QCzYlQWDZNwCBFLyAuwz/ALRD3K/EPwIsVndSxmXKzq91HBI5YqITJHcxRq/ziQBgWbZhcjK1V8TarpPg/wDaC1DUNTWC5Rni1CS5t9JfUrixiW2RD5rwzb7WMbSwaSEpyxDZPGD8ZtL1jVviVHaa1Fpt3Yyt5/h/Ub5rBLZd0kRWO4+0RkyIjKxEceWOQwySrLoeodL+2HdxWuj+GpbgaPFAbmZGudRe1SVMqgIi+0SIOUMhyM8rGCME1e+LB1Vv2adGewlv2vRZWHmLpKT3ZkzEudzwt5nlglXLqTnYNwZS2b/7T1sz6Do95arKL5LgwRT29reTyRJI0Zd1a2YbCmxZRuzuMQAGaX4vaDbXPwL0TSkjnbS1NhHLcQ/aQ9vAoH70QpKksoHygxlifmywbaQQgTQr+6vv2Z31KDXJ0nubaa5OoWsjO8aGdiY45FkZ8KmY1cMXAAIAYBRc/ZhuJdQ8C6ldLr0niWyl1OQWepSXk9158SxxrvWSYl8MwZtv3VLHbkYJ5+0kOofs3mGDVUsobCO5tbxbeUrPKmZEjj6TvbyuWhcRlZGViE2nOK3/ANluZ3+Hc8dw0L3aXpaRkknZ5FeKOSN5FmjjKOUZDhQU7qeSAFM9e1D/AI8rn/rm38jX5F/41+ud+w+w3HvGw/Q1+Rn8WPev0/gjV1/l+p+LeI22G/7e/QSiiiv1Y/ERRWnoviK+8Pm6+xyII7yB7a4ikjWRJY2xkMrA9wGBHIIBBGOcvr0owaidOM48sldG1OpKm+aLsyxY3lxYXkF3bSmK5tpEmhkH8MisGU/gQDX0z+0z4eg+JHw98M/FjSIRiW1ii1JE52IxO1j/ANc5TJGfZh6V8v8AbNfVf7H/AIysvEWg6/8ADfW1S5tJo5bq2hlPEkL4W4i/Asrj/eY9q+O4gpzw/ssxorWm9fOL0Z93wxOnjFWyqu7Kqvd8pLY+WIYHupVhRSztxivsD9lPwvqukfDrUJZmk/se4vjNpwlGCRtxKyn+4XVcepDHpV/wj+xjpGj6g0mtaxNqtijkR2dvGbfzVz8olk3FiSOCE259e1e1eLfEXhz4Z+C7nVdZvLXQvD+lQDdIwCpEgG1URR1J4CooyTgCvieIM9oZhSVCgrq927H6BwpwzicqryxOJdnZpJa/NnG+NPFWjeCfC2pa34hvE0/R7KIyXE79hnAAHdmPCgck9K/JHUp7n44/H60vxBIlrrniaKeXeQfItzKp+Yj+7GnJ6fLXb/tLftJ6r+0Z4sWC0STS/CNnKzafpjsAWOMG4nxwZCM4HITkDnJPX+CPha/w3+HFv4g1KIxaxrxNvYxOMPb2u3dLKQeQ8ilUA7K3q1fGYPDTxmIhRhvJpH6PjsXDAYWpiam0U36+XzZseNvEA8W+L9Z1oAhL67knQdwhOI/yQKKxGPJpOi+n0or+lcPRjQpRpR2ikvuP5DxWIliq860t5Nv72Ljnil+bFIPcZzTscA47VrKcI7syhSlO7ir2HyWc0drHcsmIJGZFfI5I68fj/P0NQN0rQuLa7h0y2nljItbgkROTwShwePxP15rPb7tRCTmm79SpR5WlY9ToooryD6E+9LX/AI94v+ua/wAhU3rUNr/x7xf9c1/kKm7mv8wurP7PWwtGR60VEplmmMUMLzyhd5C4AUHOMk8djW9ChVxNRUqMXKT6LUmUlFXZJupNxqzH4f1GZcs9vagjoA0rA/mo/nVlfC27/W3lw/sgRR/LNfXUOEczrayio+rOZ4qmjMDGjcfatpPC9oq8tcv/AL1w4/kad/wjenAcrL/4ESf/ABVenHgjGW96cfx/yM/rkOxzV7ZRahazW1zCk1vMjRywyLuV1IwVIPUEdR9a/O39pj4BTfB7xGL7TUeXwpqDn7JJ942r/wDPBj7D7pP3gMdQSf01bwzYN90TKevFzIP61g+L/hdo3jjw9faJqyTXOnXkZjliaXd9CMg4YHBBHQgGvRwnCuPwc7xqJxe61PpuH+JZ5LilUjdwekl3X+aPh3/gn+QPil4h9f7HP/o9K++AQwwf/wBVfIn7O3wL134Q/tDeJ9DnuGWzfSGl0/UvJDJdw+fGMHPSReAwHTg9CM/VFxpes2uS80ky9d9uIyR/wEqD/OrxWAxlNOaptpaaav7jp4sx2Hx2ayxFCV4yUWn8kamQaXK1hxtcSorpfzFWGQfLj6f980/bc/8AP9N/3xH/APE18k81hezPlvZtmzlaMrWNtuf+f6b/AL4j/wDiaNtz/wA/03/fEf8A8TU/2rSD2bPPv2oWB+DerknH7626/wDXVa+I6+yv2lBOPhHqhe7kkXz7b5Cqgf60dwAa+NV61+hZFXjicK5x7tfgj7LJo8tBrz/RHvjn/in/ANn/ANro/wDo+OvqPxU3/EhvvoP/AEMV8cyeMtJ/sf4Rxf2qvm6NcFr5NnNqPNQ5PHPAPrXvN98cfBGoWklufF8cu8YCGEjc2eBny/XFeTmMqvuqMG/i2T7nj47D1ZcrjF6c35tntkf3F6/dH8qz9e/1Nv8A9fCf1q9Gf3ag9do/kKz9dObe3x/z8J/M0YypfDVP8L/I+bje6K46dKNoNC9KWvyY9Qw7nwzFJeT3VpeXumXM53StZ3BVJGwF3PG25GOABkryAATxUtvqPizT2U79J1jaNvm3Eb2kxXP3WZA6n6hQPYVrZpa9/CZ9mGCSjSqOy6PX8znlQhLdHI6J4QurDTYoZ9TfzmLzTCGJSvmSOzvtJGcbmIGecYqzJ4Mt5CC11KzA5DNDCSO3HycfhXSYoPSplnePlLm9o7nQm4qyZy/hzwvbafdTajJJLd6i0Ys5JZiD8iNjaFGAM4U56nArptp24ycY5UHiqcP7nUJ07SKJR9fut/JTV0DIrza+JrYibnUk233JsnqyjIBb3qS4wk2I34zhgflP4jI59VpW/wBHvkcfcuMI3s4Hyn8QCPqBU91ALiF424DDGfQ54P4cH8Krpu1CxKSfu5eUYr/C4P3h+IyPY1indaiPBv2pMf2p4ex2gmBH/A14/wA+teH/ANoT6b+9gVmcjaQvpwa99/aN0G+1jT9I1mKNGt7FZILlAx3o7EdB3HB9/wA68D2N/wA82B+hr9Kyia+qU03tf8z6PCNSoKP9biDxVqZ/5YT0v/CUap/zwno2MP8Alm35Gja/9xvyNe77VeR1ckO4f8JRqn/PCej/AISjVP8AnhPRtf8AuN+Ro2v/AHG/I0e1XkLkp9w/4SjVP+eE9H/CUap/zwno2v8A3G/I0bX/ALjfkaParyHyU+4f8JRqn/PCek/4SbUnyrQT4cYOfQ8Uu1/7jfkaVYZHbAict0ACkk1PtE+wclPoen/s4ED4isMjixnH6pX1OOleC/AH4banpOof8JDeslsrQyWy2bKfM52kMecLx/D1r3pc1+Z51UjUxT5XsrfM8DFyU6rcWLRRRXgnIFFFFADe5rxH42ah9p8SWdoDkW1tvI9Gdh/RR+de3Mc4FfNnjbU/7W8X6vcg7k+0GND/ALKAIP8A0HNfc8IYd1cw9q9oJv79D5LiSt7PBqH8zt+piUUUV+2H5Yer/s/+LrHQ76/0y9mFs188b28khwruAVKZ6ZIxj1xX0PuGK+H2XcDkZyMEev1r034d/Gu88MtHZau0uoaWMKsmczQD2P8AGvseR2J6VvCdtGfV5bmkKcY4erp2Z6TefCvULr4oQ+KV8SSxaUsiTPoPkMYZZVj2CZm8wZcLwDt246qWCsOI+N9je658QtPtpNKuNb0S10+K5ktItLTVIxIbhgXktnuEGQqLtYRu2QcYK4Puek65Y69p8V7YXMd1ayjKSRNkH2+vtWJ4l+Gfhfxdq1tqer6Nb3uoWyCOK5k3B1QNuAyCMgNzzXSfXxkmrrU8i+Pnw80iaw8IeH7fw7eXun2kN6bSK2htbmG0KLG6l47t1RlBX++Dt3qBtYkbHxW0Wx0z4OeF7CeEiOxm0+KGbUmgjgtXVNqy3ZMU0SooJBwjLuZACowwm/aMtb1o/D17pUV5d6rFJdQJaWFsLieeKWLZKiI8MkIO0D55dijkbwGYGbVfA0/xM+Dll4Z0qbVPBbWHlWbR6vC7TIsCbNrtDMgkHCsHSQoSqn5h8tAzB8EaHqk37NGqWVhYWGs3F39ue2sbayijimV7lyTGpMccgPzNG+IlIMZwvNb37POh3/gvR9V8OzeGtT0fT7e5M1lfaklsJbuNkQfvfKmky6kMoJC/IqDjFdr8N/CM/gHwXp2iXN+l+9oZAJo4mjjw0jOqIru7Kqhgigu3CivH/jt+1dpngJrnRPDJj1jxEMxyTZ3W1me+8j77j+4OB3I6HrwmEr42qqVCN2/w9TzsfmGHy6k62Inypfj5LzPQ/jR8YtF+Ffhe6uL24RtTuInWx08N+8uXIwOByFHdugHvxX5oKeg79/etLxD4k1PxbrFzqesX02o6hcHMlxM2WI6gegA7KAAO2KzPu9etfuGQ5Mspoy5pXnK1/l2P5w4lz+WeV4uMbQhey669WJRRRX1R8UFFFFAB71s+E/FF/wCC/EWm69pThNQ0+VZogx+V8cMjf7LKSp9mPoKx8/KBSfdNY1qca9OVOaumrM68PWnh6sa1N2lF3R9RfED/AIKXfD/w7osX/CP6XqfiHX5IgXs3j+ywWkpHzRSyvyzK3B8tTnsRXwx8aP2hPHv7SWtQyeILkGxgkJtNG09ClpbsRjIXJLyYyNzktjptzitLXfhfY6zrE2oC4ktzOdzwhdy56E9QeeuOma29D8J6doBR7eNvPRdolJOR9AOB/nrX4zHhHHTryi2lC+jb3XTQ/oF8dZfTw0ZpOU2tUls+t2+ho/Ar4e+FfBV7Fr3jwTahPCQ9voFnEJHZx91rliQqKDyIs7mP3gMYru/ih8SJ/iVrUN0bRdO0+1jaG1tFfcyqWDMzngFmIGeMABQO5PG9IwAMAcAAYox83Xvivvsr4dwuWSVa95Lq/wAdD8yzjizG5zB4ayjBvZdewnv1oxn3qOa6itlxIwBPbNZlxre8/IGPsBXi8Qcb4DJU6VJ+0qdk9F6s+94K8Is74qlHEV4ujh39qS1a8luarTpF1OarPqiq+SRisZp7mc8DaPehbGR872z9K/njHcW5nmGLhiqlSyi00lolby6/M/uLJfDPIMky6pl9Kkpe0i1KTs27q2/T5Hb3GoG400W+8skKxGMZ4HBBwPfd+lZTfdrLbUJLD+z4eG8yTynB7jjBFardK/rHJsdSzDCQr0uqT+9I/wAzuJMprZJmtbAVt6cmr90no/usepUUUUzK596Wv/HvF/1zX+Qqbuahtf8Aj3i/65r/ACFTdzX+YXVn9orYG6Ve8NjOoXnH/LKPv7tVFulXvDP/ACELz/rlH/N6+y4R/wCRtD0f5HNiv4bOjyMU7AryPw18Wte1z4jt4bu/Ctxpulxz3iR6/Mswtr/yj8q24MYIYdW8zap2HymmGWX1xelf0FZM8QbkfSuX+I1/f6X4F1670u+t9Pv4LKWWG6umVY4mVfvksCox1ywKjjIIrN+KfxX0z4TaPDqOqWeoXsUplJTToUd0SKF5pXbcygKqRseueOM1pS+IL/VPAsur6TYXEOoy2jT2tldxpJJvx8isqyhWzx0kAIP3h1pgeb/sv+Mdb8Z6Dqlxq+rtqUcEkUMK3V5a3N0jBW3M7242YZdhA658w8KVA9w2n3rwb9lXTdWj0fxBq2pPeY1O88z/AEq0+zCWVWdZptn2qf5mb5Tyo/dpgEcn3ykgZV+zjzA5VdwBUNjkAnnn3wKmk+42fT1xUlMk/wBW30pS+FjOF04f6Dbf9c1/kKst0qtpv/Hjb/8AXNf5CrVfynX0qz9T6GOyCiiisLlnlP7TH/JIdV/6723/AKNWvjCvtD9pj/kkOq/9d7b/ANGrXxf3Ffr/AAmv9hfqz6vKf4D9f0R27fDGVbHwPc/2iuPE8nlIvkn/AEb51Xk5+b7x9OlenyfskXlmpnPiiFhH+9IFi2fl+bj56oSf8gH4Df8AX03/AKOSvqPUv+Qfd/8AXJ//AEE15OaZvi6DpxhK13K+i/msjgxeKrQUeV78352OgX7o+lY/irULXS9Njuby5htLZJ49008gRF57kkAVqRn5F5/hH8q8W/bE2t+z/wCINw3AzWnDDr/pCf4muvl+sRdKTtzafefK0o81SMe7O4Hj7wzgf8VFpP8A4HRf/FUf8LA8M/8AQw6R/wCB0X/xVfliI4/7qf8AfIo8tP7q/wDfIrl/1Tp/zv7j6X6h/eP1O/4WB4Z/6GHSP/A6L/4qj/hYHhn/AKGHSf8AwOi/+Kr8sfLT+6v/AHyKPLT+6v8A3yKX+qdP+d/cH1D+8fqd/wALA8M/9DDpP/gdF/8AFUn/AAsDwyf+Zi0n/wADov8A4qvyy8tP7q/98ijy0/ur/wB8ij/VOn/O/uD6h/eP1Du/HnhlJraYeItJO19jf6fF91+P73qFP4VbHxA8M4/5GLSf/A6L/wCKr8sGhiZSCiHP+yPrS+Wn91f++RVf6qU/539w/wCz1/MfqafH/hk/8zFpP/gdF/8AFVVPjzw3Dfbx4h0ry5xhh9ui4cDg/e7jA/AV+Xnlp/dX/vkUySBHQjamex2jjnI/WhcKU19t/cL+z/7x+oX/AAkeh6prdpDaatY3omLu0drdJIwKxtyQrHgggHg/dFbvk6b/AM9F/If4V+d37OV8NK+JttcBVRxZ3CnAA6qB/U19XDxu2P8AW1Sy14P91TndbnHUwsqcuVSueyeTpv8Az0X/AL5H+FHk6b/z0X/vkf4V45/wmz/89DR/wmz/APPQ0/q9T+Yy9lV/mZ7H5Om/89F/75H+FHk6b/z0X/vkf4V45/wmz/8APQ0f8Js//PQ0fV6n8wvY1f5mex+Tpv8Az0X/AL5H+FHk6b/z0X/vkf4V45/wmz/89DR/wmz/APPQ0fV6n8wexq/zM9j8nTf+ei/98j/Ck8jTBgiRAR6ADH4147/wmz/89DSHxu+P9afypfV6ncfsanVs9k0kRK14ITlDcE5zn+Fa0PWuT+GeoHVNCmuCQd13IPyCius71+fY2PLiJrzf5mFrNoWkyKQtijfXGMdRTd9G+jlYGb4i1RdF0TUL5v8Al2geQe5xx+pr5hRjgbjlupJ7nqf617Z8adX+yeGYbFT897OFYD+4nzn9do/GvEg3uPzr9i4Nw3s8LOvJaydvkj8z4lxHPXjSX2V+LH0U3dmjdX6FdHxlpdh1JjnPcdKTdRvB7j86OZBaT3Ru+EfGmq+Cb43Omz4RyPOtn5im+o7H/aHI9+lfRngb4paP42RYYpRaaoFy+nzMPM2jGWX++vI+YD64r5WJ4968i+IXia7s/HUU+m3ctlc6YFWGe3fa8cmdzEEYxy2PT+Q+iyXLqma13Qg7WTd/yNpZ9PJ6alNc0bpW/Ox+nWcjnnnpms/XPEGm+GtKudR1O8hsLG3QyS3E77UQe5/z7V8nfDf9tyO18OXEHjGymudVtY8wXFigxenoFdTgI57n7p5OAQAfCvi18bPEXxg1YTapL9n06Nt1tpkLnyIfRj/ff/ab8NvSvfwnDOLrYl0qvuxju+/p3PSx3GWCoYVVqHvzltHa3r6Hp/x3/a4v/GX2jRfB7zaZobZjm1AfJc3S9wveNP8Ax498cg/N/wB4Dj6imjv2pefSv17L8vw2W0vZ0Fbu+r9WfheZ5pi81re1xDv2XReSQoO3kdaTNFFerzxPF5JdgyaMmijcPUUc8Rckuwu2kpMil/EUc0RcsgzRShgMnHA9aQUJ3E1yjsj07UnB46e9JRVCuWLTT7nUNwtoXnK8sYxkKPUnsKLrQ9QYlADboeu0ZY/59q6Lw78RNW8O2I08eTeaaHL/AGW4QcMTyVYDIP4muns/FGheIMKw/s64Yf6uY/Ifo/8AjivxnjapxDKMoYONqPVxd2/Xqkf074Vx4Oo1I1czalib6Kfwr0WzfqeUr4VK8sCT6nnNWB4fEYHy4+gr1W58PA8qAykZyvIrMn0YIen6V/NVSnUU2qm5/dtDMqc4L2Xw+X5HAro+B92lGl4rsn0vbxioH04DtWPLY61ir9ThNY0zbNYMQM/aFyfYAnH6CrP8Jq14wje1+w+WASHZ2B9AAM/maqPxkfWv6x8PW3ksL73f3XP83fGLk/1vxDh1UW/XlV/vPUqKKK+00PzO6PvS1/494v8Armv8hU3c1Da/8e8X/XNf5Cpu5r/MHqz+0VsDdKveGv8AkIXf/XKL/wBCeqLdKv8Ahv8A5CV3/wBcov8A0J6+y4R/5G9P0f5HNif4bPnjwfe6fqP7WF0+j2ml6Ybf7TBdww3lu80x2SmSZ4lBkEjSCLBLAbFcFcnj6rXpXyj4b8S6zp/x8tZpb5tJfW9WurCez1m/u3LwQeeYhHC8EUZ3AHYUkcL5q8PX1aGHTNf0GeKeNftFXFlb2/g/+0rPTtUsk1nzn0y+e3ia6KW8xURyXH7sMpwxBZCyqQG52mXwno8dj+zmljqf2Sa1Gkz+aNLazkj8o72wrOFtmYJgMxCxFgx4XFZP7VmpWOgeGdA1fU3jg06y1ItPcRxWs93GGgkUG3huv3UjklQQQzBSxUZBI0bFT4h/Zluf7UXS5hPo1wT9nvIbO1ZQH2Fpog8URwELsgZFbdgFRigRg/scx6b/AMIRqk2nxRo73zLO0EemJFuGSm0WPGfLZCfM5yTtypzX0LXgP7KviZvG1h4n1vUNWh1bxDNcwW19LHdJM8QjiykTCO3hiwA7EPHvDh87hwq++7hjNJDYtMk/1bfSn0yT/Vt9KUtmI4TT/wDjxt/+ua/yFW6qaf8A8eNv/wBc1/kKt1/Klf8AjS9WfRx2QUUUVzlHlX7TH/JIdV/6723/AKNWvi/uK+0P2mP+SQ6r/wBd7b/0atfF/cV+v8K/7jL1Z9XlP8F+v6I93kO7w/8AAb2uj/6OSvqPUSG0+7wc/upOn+6a+G2+J8h0/wAD2v8AZy/8UvKZUfzj/pPzq/Py/J90dM9a9Pf9ri8vFMH/AAjMA84eWSb1jgNx/cryc0yfGV5QlTjs5X17yuvwODF4WtUSstr/AIu59Xw/cX/dH8q4n4yeC7H4heBrnQdRuZ7OzvZ4A89tjzF2yBxjIPdfTvXar90AdQMYrN10O1vb7HCObiPDMu7ufcVzzrSpxcovVJ2fmfLRbUk0fMY/Yt8D/wDQy64f+/X/AMbpf+GLPA3/AEMuuf8AkP8A+N19I/8AEwCjE1vJ/vRuv8mNL518vWCJ/wDcnb+q185/bGM/5+M9P6xW/mPm3/hi3wN/0M2uf+Qv/jdH/DFvgbt4n1w/Tyv/AI3X0l9uuurWc2B3SRD/AFFH9qMv37e8T6xFv/Qc0f2xjP52L6xV/mPm3/hi3wN/0M2uflF/8bo/4Yt8Df8AQza7+UX/AMbr6SOsW6j5pWjP/TSN1/mKcmq2rD5buA/9tR/jS/tjG/zsPb1v5j5r/wCGLfA3/Qy65/5C/wDjdJ/wxb4G/wChm13/AMh//G6+nVmEi5Rw4/2WzTt59/zpf2xjP+fjH9YrfzHzD/wxb4G/6GbXfyi/+N0n/DFfgf8A6GbXP++Y/wD43X06ZCvUn86fuPqfzo/tnGL7bF7et/MfInir9n/w18H7GHxBpOs6nfXfnC18q6CbNrq2Two549a5seJG/vfrXun7Wl4bT4XwyZP/ACEoB6/wvXx4Ne4HJ/OvvMmrVcZhva1Xd3a/I9PDc1WHNNnqH/CTH+9+tH/CTH+9+teY/wBve/60f297/rXu+xR1+yXc9O/4SY/3v1o/4SY/3v1rzH+3vf8AWj+3vf8AWj2KD2S7np3/AAkx/vfrR/wkx/vfrXmP9ve/60f297/rR7FB7Jdz07/hJj/e/Wg+JD/e/WvMf7e9/wBaade46/rR7EPZpdT7i/Z9u/tvw/8AOJzm8n/mteljpXjv7Kdz9s+EsMh5zf3PP0YV7EOlfjuZK2MqLzf5nz9T45epwnxc0nW9Y8O28Og+I7vwxeC53m8s4UldwI3PllWIGCQuT7V5k3wy+I3OPjLrZ64zptv/AHuP4vTn6+1e76tp76hbLHG6xyLIsis67hwfw9TWaPD19j/X2v8A3w/+Ne3leJwVKhy10r3e6voSrLc8Zj+GvxGcH/i8muBdxUZ023z97H97+7z9aB8NfiN5uz/hcmudAd39m2+Pv4x97+7z9a9mPh+9/wCfi2/FH/xqtqWn3Gl6fdXk9xaiGCN5X+R+gGTjnrXtRxWWTajFK78gc4RV2eH6x8EvGmttbvqXxW1i9MZVF3aZD8oZhu/j9AD9R6VSX9nLxGdm74nalzjdjTYe+d2Pn+mK65fite7RnTLUHGMCZ/8ACl/4Wtef9Ay1/wC/r/4V9lTweIpRUacbLsj5mpmmUVJc02m/R/5HHW/7OfiWWON2+JeppvClgdLhyMg5/j7HGKVP2c/EjOVb4m6mMbdzDTIecg7sfP2OMV1//C1r3/oG2xPf98/+FKfiteZGNNt8f9dW/wAK0+r4vz+8z/tHJPL7n/kcf/wzt4kHlhviZqR3FVO3S4fl+Uk/x+uBR/wzp4lWMlvibqRIHONMh/u5/v8Arx9K7D/ha17j/kG2w+krf4Un/C1r3/oGW3/f1v8ACj6tjPMP7RyTy+7/AIBx6fs6+JXRT/wszUhkA4Olw5Hy/wC/68fSsab9kG4vrmeafxzeyTO5Z5H0yL5iRkn/AFn944+grq/F/wC0HceE7GCZ9Ft7qSaTasX2l14HLE/Ke5xXJf8ADX93j/kVoCfe+b/4ivqctyHiGtT9vg1JRlpdNK9vmeNi8/4Ypz9liOW67xv+gw/scyqVX/hNrslsjI0yPj5O/wC8/vcfSiT9jmRI3YeNrptoLBf7Mj5wuR/y0/vcfSpB+2Bdc/8AFLQY9r5uf/HKQ/tfXWePC1v/AOBzf/EV6/8Aq/xZ3l/4F/wTg/1g4P7R/wDAP+AB/Y4kwSPHF0Dg4zpkX90Yz+89cg+3vTf+GO5G80L42uvkLBd+lxjOAMf8tO5zmnf8Nf3fP/FK23P/AE/N/wDEUf8ADYF3nP8AwitufrfN/wDEUf6v8W95f+B/8EP7f4Q7R/8AAP8AgCN+x3IG2DxtdnO8qx0qLjBG3P7zvzmkm/Y6kjjkZfG122N2ANLjyfmGP+WnpnP6U7/hsC7/AOhVtvX/AI/n/wDiKP8Ahr+6/wChUts/9f7/APxFH+r/ABb3l/4H/wAEP9YOEO0f/AP+AKf2OJMnHje5xk/8wyP+9j/np/d5+tNT9jqR1z/wm12OSuDpcXZsf89P7vP1pf8Ahr+6/wChTt//AAOb/wCIoP7X90ck+FYD/wBvzf8AxFT/AGDxb3l/4H/wQ/1g4Q7R/wDAP+AIv7HkvmbD43uugOf7Li6bun+s/u8/Whv2PpY1GfG10SSqjGlRdS+D/wAtPT9aX/hsC7/6FW3/APA5v/iKR/2vrzY3l+F7dZMHaxvm+U46/cq1kHFl9XL/AMD/AOCJ8QcH20Uf/AP+AeKeLtBg8KeJ9T0i31F9WgsZ2gF28IhLlcBvlDEcMGA9QKx+CvAxipJ5pLiZ5JWLyOxZ2PViSST+ZNR87SccV/RmBoyw2Fp0ZybcUk29W2kru5/NWYYiGJxVStTikpNtJaJK+mg2iiiu88wOPrS5znPf15oakFHLEuMnF3RqaT4l1DReLac+X/zxf5oz+Hb8K7DTvHtjfgR3sRtJP76cof6j9a89GP4qTA7dK+OzbhXK83T9rStL+ZaP/gn6Nw/x9nnD0kqFZygvsy1X47HsAtYbqITQOs0RGQ6HINVpbDHUYPpXmNjqV1p0zS207wOeoU8H6joa37jx7eXOmtA0UaTHC+fH8px349a/G8d4bYylWisNJTg3u9Gl5rqf0tlPjZltbDSePpuFWKvZapu2yfS7MXxRqMct/qzrh0trONYyOmWuUDH+lUH4Y/U1p6nYwtJrm5FC+ZHGMdNvmbgB7cVmsRzjpX7lkmAjl2HVCn8MUku+3U/kziDNamdY+ePr/FNt+mui+R6jRRRWxmfelr/x7xf9c1/kKm7mobX/AI94v+ua/wAhU3c1/mF1Z/aK2BulX/Df/ISvP+uUf/oT1QbpV7w3/wAhC6P/AEyi/wDQnr7LhH/kb0/R/kc2K/hs+dfAF1b3n7S+oRrN9t017q9eNb2TVbpIbkbsG2eYC3UMIpvkUMo8p/LZcYPZfGr4seI/A/jiw0zT9Z0HTtJu4Ldrgand2sWoAtOVP2GGSRfPdhwRIFUYBQyNmOs/wLrXw5uPjVKdG+H9zputS3V2i+I5DAsMsn+kb9qCYyDf5N1jMY+4/TPMfxa8Kr4o+Kd9bvomusptNNDanpN3Ywo4Z7mJ42F2QeQ+3MWSCykbXCk/0GeMdf8AtI6bqWpeF9MjsdW1HTF+1v5i6bHemSU+TJ5eWs43lCiTYSOFI6nIAOd8N/E0T/s3z3949ykdnaXcT3F9dXkLkI8mALhk+0Ntzs87yw5ZSQgJAq7+0lqUdj4X0dPme5m1BRHCguizAKxdv9HuIWwgBYkuRxwrMVrN8N2en6N+yvfW82o2K2dvpmofaLzWIJktrdxLMZfOQSmXbG+4EiQv8mQxJBoJKP7MVxaeItY8V69C94Ri1tIre81PUr1oVCszkNexRNhmOcIpGUOTnIHrsPj/AETUPEEGjafqVnqN8TKs0dpewO1uUHIkTfvznjhTg9cV5B+yDqcWuaT4q1PdZz3VzfIZLmxdzDKu0tmJZJ5JEj3SOwV0iO53O07tx53wt4gubz9oyz1eK122V/Pd6ZbNpunXyRSRxh/MLySwR27fvEMjSIzOSNq7lzSRR9VZFNk/1bfSnL0psh+RvpSlsyThdO/48bf/AK5r/IVZbpVbT/8Ajwtv+uS/yFWW6V/Kdf8AjT9T6KOyFooorAs8r/aSjeb4SaokcbyuZ7fCopYn96vYfSvjf+y77/nzuf8Avw/+FfoyU3LzxmjYcdP1r6/K89lltB0VDmu2739D0sLj3hYOCjfXufnOukagf+XC6/8AAd/8Kki0fUUkRjp158rhsC2fnBHtX6KbfY0mwf3T+tew+LpP/l1+J2SzeTVuT8Tm/AvxOj8eaXNe2Wj6hZxxSmEpfqsLk4ByBk8city6uJ7wwL9kaFVlWQu0ikADPpVlV2r/AJP+f/rU2b/UykDkKT+lfI1swnWk1GNk+h864RveKsP+YDofypef7p/KtHTfDeny6fbO8G52iTJLtk/KD61c/wCEX03/AJ9v/Hm/xr7OPBGIlFS9oji+trsYO056EfQUmwjOAR9BW/8A8Irpn/Pv/wCPt/jR/wAIrpn/AD7/APj7f41X+o+J/wCfqD63HsYI3Ds3601ohJw0e/8A3lBrf/4RbTP+fb/x9v8AGj/hF9M/59//AB9v8aP9R8T/AM/UL63Hscu+l2jfetYvqYwKT+ybdfuLIn+5M4/rWvrWh2djZedBDslEkfzB2/56KD39Caq54r5HOMqnlFWNKpLmbV9PX/gHXSqqsropf2eV+7c3S/8AbXd/6EDSfZbhfu3j/wDA4kP9BV+ivA5mbWPOPjB8K5/i34SXQ59XTTlF1Hc+fHab2+QHC4L4/iP5V4wv7C4x/wAjxN/4LF/+OV9W4pa9XDZri8JT9nRlZehtCrOmrRZ8pf8ADC4/6Hib/wAFi/8Axyj/AIYXH/Q8Tf8AgsX/AOOV9Wc0c11f29mH8/4Gn1mr/MfKf/DC4/6Hib/wWL/8co/4YXH/AEPE3/gsX/45X1ZzRzR/b2Yfz/gH1mr/ADHyn/wwuP8AoeJv/BYv/wAco/4YXH/Q8Tf+Cxf/AI5X1ZzRzR/b2Yfz/gH1mr/MfKf/AAwuP+h4m/8ABYv/AMcpp/YWGP8AkeJv/BYv/wAcr6u5o5o/t3MP5/wD6zV/mOG+Dvw1Hwo8Fx+HxqLarsuJZ/tLwiIne27G0E9PrXcmlorw6tSVao6k9W9znbu7sKKKKzENZucdq84+NWu/YdAg0xD+9vXy4/6ZoQT+bFR+Br0Y9vU184+PvEH/AAkniq8uEbdbQn7NAf8AYU4yPqxLV9dwxgfrmPjKS92Gr9eh83nuLWGwjivilov1MCiikJ/Ov3c/JBaKw/EHjTRvCoX+1LwWzNE9wESGWZvKThpCI1YhR0LHj3rWtbuO9toLiFt8M6LJG2CNysAwIz6gg/jRaxThKMVJp2ZNSHpS1leJNZTw/ot5fsRuiT92D/E5Py/r/X0rehRliKsaMPik0l89DCrONKDnLZK55P8AE/W/7T8TSQI26GzXyB6Fsgufz4/4DXI546UryNJI7s292JYsepJ603+Gv6fwOFjg8NToRWkUkfi+LrvEVpVZbth+FH4UlFd9jiF/Cj8KSigQv4UfhSUUAL+FH4UlFAC/hR+FJRRYY4EYx9abRRQDdwooooEFFFFABQDRRQAu40cc49KSigpOx0F7fWl9o7CHd9taRXlyONix8/juyPpXPt92tDS4GNvqU235IrcqT6FmUD+tZ5/irkoQVPmjHZHXVm6nLJ7nqVFFFeZc9zU+9LX/AI94v+ua/wAhU3c1Da/8e8X/AFzX+Qqbua/zD6s/tBbA3SmQyLDa607TzWirZBmnt4/Mlj4k+ZF2tuYdl2nPTB6VJ1pltcS6fdfaIl3grtkizjcM8YPqPfrnHFfScO4yngsxhVrO0dVf1VjCvFzptI8X+B9vp2qfE7UNRvdW8Q6jqltdXUWlyar4TSyE9pJHE7yPOLGIhmk8zPzruKjg98v9ozxBpelfFGXTbm4mht9V0q1TVYS1qJbmGKeSSFLTzvnD5EmWTI3eWFHmEMPqDT9St9QjZ4XZipw6NkMh9GB6V89fH3QfEWqfFnwzd6Jpnim6S0jgZ7m3dG0mPMx3YCEXCz7erKQhXaDnmv6Mp1I1YqUGmnszxOuuhvfteWcep/DextpPOlD6lGRbReHTrImIRyAygH7Ov/TfI29Od2Db0m4vLP8AZeE0F1D4avYtAkZbgnyI7RwrY5jgTaByMpFuHBClsZq/tXXGm2vhvw++p6bd6zbrqMkhsIdQ+xQzBbaVm8yXqCqguu35sqccZrEj8WWfhr9kP7cdIm12B9PuYDYwIbyIMXmBXMO0eSrAqpjIAAQK3IatQRo/s532tNrHiG3Olro+hK0LDS77U76e+sZvL5Ypd26SFJc7gd+AUbjJfGJ4E8LjUfjzejZd6TaaNdTXVr9g0G/sYLp5d3nLM8kzwNjcPmCKZN+5SATm9+zNr01r4k8U+Hr+z8Q3WpKLa6k1zXdNuraeZDH8scpnllIC4ITDAH5+MqzNjfA3wnazfFS812E6qkTXeoSxrL4cktwz+Y8LmbUM7LgMACvyqW2RkkmOgZ9Tc1G7DafoaV2CjJOAOcmuc1DXTco0Nmcofla47f8AAPX69B715ePx+HwFJ1K8rfm/QcISm7RMrTznT7fH/PJf5CrIpkcYjRVUYVQAAPpUlfzFVlzzcu578dEFFFFZlBSfhS0nHqKVl2AOKWjNFU0hWEAxTJv+Peb/AHG/lUlRzf6iX/db+VVT+JCex1Ok8aXaZ/54p/6CKdbX1teSTrBPFO8EnlSrG4YxvgHa2OhwwODzgj1qPTWI0e2IxkQJ15H3RXhX7OeoeKNS1rWL3U9UtdV0zVLeHUjLaNYhGuJAg3BYB5mdq7SZcfKkeCWL4/q2n/DifO7nuMGvWNxq95pcVwj6haRRTT24zujSQuI2P18t/wDvk1p7RXzX4Jk1hf2hrq4m13U7vTbqe/iBuHuVs5zE0gWCFCgiYxgjJz8pgl2797FfpLcvQEZrULDtoriPid8R9N+GXh9NTv7uxtmluIoIY7+9S1WTMihyGbrsQu+B1C4rti2K8T/aQszfWfh9I4LiKVpbhRq1vZ3d2bP93vX91bfNlnSMqzfKrRrkMcKQR6VqmpW2seF47+xmjurWdIbiGeJsrJGWVlZT3BHINZw+9isX4c6xZeIvgxpk2n21xaRRaasLW12snmQvGgDITIqs20gjdjk5NbKn5j+dfjHHULYilPumvuZ6mDfutD6KKK/MT0QooooAKKKKACiiigAooooAKKKKACiiigAprPijI9ayPFWjT+IPDOsaXbX82l3F/ZzWsd9BnzLdnjKCVeRypO4c9uoq4QUpKLdl/WpMnYxPiR4oXQvDM4t5V+3XRNtFtbJUkfO3/AV/I7a8BRQiqB0HAFea2niofDW7m0HUrew0nQLW+AZYJQIbOa6kf99FIT+/tpZopAGYLLHwrK4w9dLc+K7qbTft+n6S8Wl4H/E68QyjSNOA9Q8w8yQf7kZz61+6ZZhcNkGHtVmrzd7vr2stz83zaji8yxMY0oNxS0a283c6bOcbfmzxxzWLrXi7SNCuktLy8U38n3NPt0ae7f2WCMM5+pAFcRdeJDranF/q3ixW4EOgq2i6T7hrqTNxMP8ArnwfSmWcesQWzWlldWfhHT5Dh7Hwpb/Z3k95bt8zSHnkjZmvWp4jHY3TBUHb+aXur7nqz0Mv4Pq1mniZW8lqx2uax4rOsS67pGkXdrdQX9t4ak8M3aRpca3BcQG6kjnZpDHEioCQMGQEk8b8VoeEPEs3hPw3BZ+KdP1rRJIXkWIX1hcTxw2+4+TEblUIk2Jhd5xkKAc4yfN9BvNO8U6Rpnhp9GlNjbX2qeIbie9lW4S8aaUW1swyzPlY4pOXwcgEHBNdNaaO2jA/2Rq2taJn+HT9UmRP++GZl/DFenVweaOnH2Uouy1TTV31s+i+R9fDhajjMNGjdpRbt6HpGm+OPDutMEsdd027l/55x3SCT/vgnd+leY/GvxddXWuWfhbSViluYo/tdzJOT5UQbhSwHJJGcKOp3ZI21NfXGv3yrHearYa/H0EfiHQ7a6/N0Ebfj1ryTTtIPjO+TTNPOnaDfeKb26lhjslaG3kW3jby4FBOVWUxqp5z+9fnJqcJmGOyqTr4qmoNLSSd0vO1uiPm8dwLGk4+0k5wv8NrXt0ualvfXdpqCWGrRxJPKpe2uLct5U20AsuG5VwDyCTkZIJwRWgPlxjvXGxyqmj6lHbQvCNPEetWNu+d1vtYrcQYOcbWSVdvbzCOMV2SusgV4zujYBlI6EEZr+huGM0q46lUoYmSlOm/iWzTV0/mj+duLcpoYGrSxOEi406qej6STs18hKKKK+2Pz0KKKKACiiigAooooAKKKKACiiigAooooAKKKKACiiigAooooAVTtHBIyeR69OvrTT0py0jd6VkjTmd7HqVFFFeGfSH3na58mH08tf5CpmKqck4qG2z9mix18tf5Cue8efELQ/hpoY1jxBe/YLDzEh8wRNJ87Z2jCgnse1f5jKLnLlirtn9pU4SqSUIK7eiS3Z0u7qetCurLnt614lfftcfCe7s57f8A4S7yHljZBItpPuXII3D5OorrvgXc2F18MtIk07xLeeLbQmYR6vqG7z5v3jZ3ZAPynI57CumeHqUoOc1b1R21sDXw1PnrQcdbapq/zO8aMrIssbGOZeFkXqB3HuPY9f1rXsdfXcsV6Fhk6LMv+rc/+yn2P51ndajkXcpDAFSCCCMg/wCfTvXtZTn+KyuSUXzQe6e3/APIqUY1PUzPjH4c1/xRpujwaLEb23jvd+o2K6tJpjXEHlSAKLiNWdcSFDtGN2MFgOuJoena9ofwL1fTPHVpaWgsNPngL293BerJbBTjd58cURKphP3g2tt3NjJFdpY6hcaWFRN09sMDyifmQf7JPX6H9K0dUt4PFnh/ULGK58tLuF4GcwpKY9wIO6ORSpP+y6kHoQRX7dled4XNIc1KXvdY9UeVOlKm7M8c/ZDS2TwhrAiwbz7Z/pGBYH18v57WSQt8mz/WNkchRtwK3PDvw81nwj4wtdR1LXrW40uxm1CS1WCKYXt6buTzGjnLSFGCHbjavVVxsGQbvw68HR/CfS73R9M1u81uCSfzIkvIoI7ew+UAxRCKNPlGMhMnb0BUcVvsw8xpZJfMmYYMjnJP0HYew/WvHzniehl16VH359ui9WbUqEqmr0RYvbyfVCRP+7gzxbq2Qf8AePf6dB79aaFA7j8sVWbUIE6uD9BVWTXLePvX4pjMZicxq+1rybf5eSPUhCNNWiaoNJuxXPzeKIkJ24rOn8ZYzhgK41Rm+hpdHYbzTGmVerAfjXn9x4065kP51mXHjQHPz/nW8cLNi5j0976FesgqH+1Lcfx5/KvJJ/Gfq/61V/4TT5j89bLBSE5HtCX0UnQg1OkytnbXkmn+MBIwG/8AWur0zXxKB82awnh5Q3HzHaBqbN/qZv8Adb+VVbK7E6gE1am/1Ev+638q54K01cHsdNpfGk2vOP3Ccnt8or5s/Zvm1WPxvME062itbvTxLe3U08qvev5jEXtqr2cQMDHA2IwUb1OMYLfSulgHSrUEZHkpx/wEV4t8A/EHhHWPEHiG10Pw4/h7U7FEhuLe61mG9lhi8xiiRxpPL5UBO5l2YjPblSF/qyl8ET584zwl4Z03WP2itQa/07SZLNNQvrqwmt7eSO4a6RkMhkmKiGUgj7kDFxgeduwcdtq3j7VG+NEvhq28TaXaomp2Mn2a41GGKZIfs4aS2Fs0fmTGTfuV1bAOOnlsH5vwHKx/aK1G0aVZbmG61KaTSWlb7PpyEjbcwEzsrSzblMgWMFTM/CYPmaGsX3iG3/aQFhpjaoLGee1ubq7s45TZQxiFUeC4iWEq8kgXKztIuwADjYFfUW50/wAXPGWseHfFvh5dL0+41tLNjfXGn2kptGCsJIfMluJMW/lAOSEdlYsgIJxiuU/aJ8Q6NdaD4H1jWNOayM104itvEEFqtvbtIqo32hbgFd4ByoUhiBIQwAJrK/aZ+xyfEjwtPPeXVtJpNr/aDR28StFIgkclZieQu2KR1CLId0QJUYXd3X7SHg/xH4y8NaXZeGtOvr+8S8aR2tNY+wRwgIwDSxkgXCZI/d7lOcMGU80EnQ/BXSza/BnwlZyxwxj+yoUC21uYF2mMbcoScNgjPJ5JIOKs2LFrWEt97YFP1HH866HwrbXVn4Z0iC+DfbY7OFJw5JPmBAG5LuSc553t/vHqcaaL7NqF5D2SUuv+6/zfzLD8K/M+OMM54anXX2W19/8Awx34SVpND6KKK/Fj1gooooAKKKQn0NAC0UmfWloAKKKKACiiigAprenc06ua+IDa3F4L11vDdpFfa79jl+x287AJJKRgA5IHuMsozwSoJI0o0/a1FC+5Ldlc4/wD8dbL4jePr7QdJ0e8OnW9lJeJrLyxtHMEn8kbY1JZUkYSmN2wXEbkDGCed+MXx8sdL0jU7Dw7f2nmJIbK88QXO5rGxkP3ok2fPdXJHAt4csD99kr5l8M+KtVhhvtF0m9l1bSdTsbRrOS1c2UF1p0CNaw/bJUPmxlGjeOW2h+eSQMPNWLAresfD4W8t7y9mF/qUMf2e3k8lYYLKI/8srWBfkt09l5bqzMea/XsJwZLE4zmpJxpxtq9b2Su0ut/uMIvnVmcFomrf2v4yYaTrmpW2uRatLcXD6pFBLfQxWtmlvE/k4aO3Dy3kxRADs2g4LAmuzPhyzm1AajfmfWtVA41DV52u51/3WfIT6IFArn/AIfia4vL+8MNv9luJLyZJvl8/c97KCp7hCkcZ6YJzgmu0br+FfsWFyrDUlGpKClKKtd6uyO/CU4wioxVl2IZMuxLfMcYyefwrF8V6udB8OanqCjdJb20jxr/AHnxhB9dxUfjW03f6Vy3jgLcW+j2J+YXmrWiMo7oj+c36Q/rXqy0Tse7FvlZkeAtIGlz6xD9/wCxfZdJVgOv2eBTIPqZJpPxrp1uIpt3lyxy7Ttby3DYPocdD7Vw+vXMHhbQhFrE8kljPLqGs6s2ny7JJrVH8wwRydUMrSW0G/8AhDuR0rl5PHd5FPZS6p8PdI8Cam2mf25o0uh2TWUeoacnzTW0q72EymISSRyMBIrxjIAcV58qqptRMf7Up4SpChJXXV9rvseleKNSOj+HtVv1+9a2ksy/UIxH64rz3w74fa5v1sY5mtp9L0e3S3uVOTBcmUOko91aBT79DwTXW/E2RW8JzWqnIvri3tAR3V5lz/46pqj4KUzah4luz0e9jtx9I4Uz+rmuHEwjiMRGlJXjZ3XroezUjGtjqcGtEm/vMrxQqTeMfDniZLZbWx8UNc6fqNun3bPUtmLiH/ddoVkXPXLH+Lmr4SkZvDenxyZ82BDbOP8AajYxn/0CuivPJn8THwpPItrF4si82wum+7a6xbbWt5PpIp2H12qO9cp4Tvmu/wC245IDa3EGpTCe2brBIyo8kZ/3XLD8PevU8Pa1TB5vWyutK9o+6+8U/dfyXuv0P568V8qjh8DGrTWkal3/ANvK7+83KKKK/os/lQKKKKACiigGgdgooooEFFFFABRRRQAUUUUALy3NAyW25o+lUtS1i20uMtP5hKxySskETyvsjXc7kKCQqjqx4HrXPWr0sPTdSrNRit29Ejrw+Hq4mapUYuUn0Suy5jk0oNJHIs8SyxsHjdQysOhBGQf1FGK2jJS1Rzyi4uzCiiiqIButI3SlbrSN0pdCo7nqdFFFeGfTH3pa/wDHvD/1zX+Qrzj4+23ga6+H8g+IE7W+hefGVkjeRXE3OzaU+Yt146etej2v+oh9PLX+QrlfiV8O9D+J3h06T4hjeXTxMlwQkzREOnQ7lPTk8dK/zMoSUayk21r03P7bwdSNPEU5zbSTV2t16eZ8Z2n9tfakg+Ex8V6rY7uE1+wtzZ7f9l5gGxX2N8IV15Ph/pa+JrWxstb/AHnnwaaF8hfnJXAXIBK4zg9Sa+XfiB4X/Z58CyNYo2oa9q4IRNP0nUZ7h9xOACwfapJI4zn2r6P/AGf7COx+FWjQw+H7zwvEPOZNMv52mniUysQXZuctndgjjdjtXuZjNTop7a9VqfY59WjWwlOSTtfSUopSene+q+R6VUTzYGTwKZNOsSknr6Vy3iDxPBp1vLNPMkEUalnkkYKqj1JPAHvXzkabqOyPhoxlJpRVzeudYht85I/OsK+8VRq7FXMbEbS0blSV9Dg8ivnjxh+1Z4Vs7trWyurnWrjnC6fFuUkejEgN+Ga5O5/aMlmJ2+EvEIHvbn/CvpMLl+Ki1OndPutD145Hj6kVL2Wnnp+Z9O3HjIIoVXCADGFx09PpWXc+NOv7wfnXzPL8e7mXP/FKeIB9bY/4VSm+Nt5JnHhbXh/27N/hXZ/ZVV6yi7l/2DmH/Pv8V/mfSNz406/vAPxrLuPGnX5/1r52m+L9++ceGdd/8BW/wqnN8UNQkzjw1rQ/7dW/+JrpjlU1uiXkOY/yfiv8z6AuPGo5/efrWXc+NRg/OPzrwiT4ialIT/xT2tD/ALdH/wAKrP431F8k6Brf/gI/+FdMcukt0T/YOYfyfiv8z2u58adf3o/Os258ajn5x+deQt4tvGHPh/Wz9bR/8KQ+K7o5/wCKb1v/AMBG/wAK6VgrfZD+wcy/k/Ff5nps3jIvnDE/SoB4tk3d+vrXmjePrO1kSPUbO+0526C7hK5+mcH9K3bHUbbU4fOtZ45484yh6H0Poabw8Y6NHBisrxmEjz1qbt36feejaV4rcSD5jj616X4Z8SGXYc4z2zXz7bTGKQEH8K9J8I3jN5dedicOrXPMi29z6P8AD2omZV55rrXP+jSH1Q/yry7wjclhHk16ajZ09j/sH+VfH1IclRHR0Ou0n/kF2n/XFP8A0EV81/sn3Dy+J/FgE8722xDDDe6na31ygMr5LSWz7MZxgbMjPLtjj6U0rnS7X/rin/oIr5+/Z5vr3xF8TfHmsXt7HNcl/stxHC8BRnUptGI7qYlUTaqkqoG5xycgf1DT+CJ86YXgHR7iz/ae1CSTRby0gmudQnjaSWV/4ph5rD7OqBSZHI/etxPHjdzttfErS5PEHx8hhuoF8pJ7WytLi11j7DqEPmxAtPEIVV3CZdiJpGX93tEfzoay/D9xfN+0DANDktonk8QanHdXctvai4lhBYyRTMly0zouxvKEkagYQ8BQD0Pim0Rf2rtEmivbG0uWhjMpiMazTRqoCwS5s2LkmQumZgQEYhl5B2LNH9oT4X+J/Flxb6lpVu2rHStN/wCJeIXs472K93kmVTNbtyV2Y2SR4KnGDgiX9oDTLvWtG8IaZZa3e+H7q488r9ouZY3Cpb728yRbiINKAoUK7lWLuSQBvW98Zfip4n8D+OtB03TDp8ekXaRvcS3Nss0u3zGWUrm5i5UeVhArF97bclCph/aZkjVfCsU926wyT3ObNhYiGcrDuy7XoMIK7SVyCxJ4wNxAQenfDvUE1fwH4dvo12RXOnW8qj5/4o1PVyW79WJJ7k9SviK38m+trgDAlUwv9R8y/wDsw/Gp/BOqRa54P0TUIJJ5obuxgnR7mJYpWVkBBZFG1Se4X5fTjFXdbsmvtPljX/Wj54z6MDlf5Y/GvGzjB/XsFUodWtPVao1pT5JqRz69KWoreUTRpIo4ZcgelS1/MsouEuVn0AUUUVICYGc96x/EHiaz8Nxwvd+c/msyosMZYnA56dK2AQOlcx4t0w6rNp8YUsFMrcfQV9BkOBpZjmNLDVr8knZtbrQ8/G1p0cPKdP4ktLlnRfGGla3L5VtOUuP+eMyGNz64zwfwrcVg3XivP28GsFB8s/LyOOQfUHsf5dq+bvi1+234s+FnxG13wnD4f0rUYtLmWFbu6lmEsgMavlgpxn5+1ff8QcCvCSjPLp80XunuvmeXl2ZVMQnGvGzXVbH2ln6/lS7hX5/f8PHPGH/Qo6D/AN/7j/Gl/wCHjnjD/oUdB/8AAi4/xr5H/VTMv5F96Pb+sQPv/dz9RmlxlcV85/su/tK658eNQ1SHVdI07TEtELL9ieRi33Ou8n++enpX0YD8ua+fx+ArZbW9jXVpWT77hRrRrpuPR2+YteffHHxHNoPw61COzuFtdS1Rl0mymZseVLO2wy59I4zJMfaI137MMH86+Wf2rPED61rlp4Zt5CBbwLasUP3bm+Do7exjsYb1vbz46rLcNPF4mFOO7aS+9bmsmkrs+cvhbete+ONSuUDWumXMV6umaYUVUtLVbmGSELgZJaO4V2yTy3HGa9aVts6H/aH8xXG6ZZ3OmePtREWkqbK5uy63hTBgRrKLIU9NpeFVP/Aeldgw+bPev7FwdBYahGjH7NkvkkjnpO7ueW/CBfMWeVuSdK0/JJ/vvdSnH4uTXozdfwrivh3JYXF9q8mlxNBpr2emG2ifqsfkOVB5PPPrXat1/Crpr3V/XU9fD/CiFu/0rC17STqV/p0/2lYfsP2iQI4zlniaNW69F3Nk+/at1u/0rzT4jvm518gcx+GJYxjsZrgIB/4709qzqOyuetGXLG5mePvh/car4Z0nwvZHz7m70e40O024Xz7rZBNBGMngytaNGvPLSKK53xZ441n40NoeoT+H5dHtvB3hyTQ5mcN/pOo3Ef2SKIBlUq7MynyjllEcpbAANey65o9pqmnTaddxGS2cBCAxRlKsNrKw5VlIUgjkEZFcb498V3tm2nXviPxDrXi+8tmddLtNRmQ7JCuGkG1FUuFODNJllUnnJ+bz6lBznddTysfg4xqfWqklGCWrfRLcb48C/a/C+nq+5RdvKT6iKAgH83Wn/DwBvDb3PH+lXt1cZ9jMyr+iLXnP/CValqni6G41KS2C2tjI8dvbRnbEXkQH52O58hOSQB6Cr3w98dz6DoGlw6sIn0polIvYlKta78tiVckFMt98YweSMc1nRoznjKjS+FK/l1HhOJMt+uU686loVbxi2rJtW+42fjPYNceG7K8WRoZbG/ikWZDhot/yBwexVmjI/wB0VYnv4dday8aRwJBL4hIstZjThYdWgTGfpNH8w9dq+tbnjPTDr3hHV7KPDSXFq/lEcguAWT9VFedfC/Vre+uptDvp/sukeK4o4TP/AM+d8pDWlwPQhxsJ917VyYqtUy3FUc4oL3qT95LrB6SXy3Q+NMrhmtGeEm9K0dH2ktU/yOwUFgQabnpUVnNcSRSR3kP2bULWRra7t/8AnlMhw6j2zyD3Vge9S1/TGFxFPF0IV6Mrxkk011TVz+BMVhqmDrToVVaUW015oKKKTpXUcdhary3Qj9KbdXPlqegx1Ga5rUdWwTg81xVsRGnuz0sPhJ1H5HQjUA3QirccgYda4i01BpHHPFdPpshdVPPsazoYj2r0NcVhHRWpp0EYpQSvX9aMYPNeieRYSiiigQUYoo/HAoHYSR0t4ZJZXEcUamR3Y8KoGSfyravdEl8MfAvxj4lvomi1bXdNMEUTj5re2kIjhix2J80yuP7zAH7mar+FfDI8deL7PR5E3abABf6n6GFWPlwn/rpIoHuiSV0f7V+qND4HtNOU5kv7ouRnqsUZb/0Y8Q/Cv5b8SuJnjc5w3DODltKLqW9bpfdqz+pPDPhyGEy3EcQYuOrjJRv0XV/M888Nx/Z/Dukx/wByzhUZ9o1FX/WiOAW8cUQ+7GAg+gGP6Cl7Gv6doR5KUY9j+ZcVNVK05rq3+YlFFFbnIDdaRulK3WkbpS6FR3PU6KKK8M+mPvO15giGOPLX+Qrgvjn8MZvi34EuPD9vqz6NJJLHMJlQsG2Z+RwCCVOentXfWv8Ax7xf9c1/kK87+O2l3Wo+B1bT/EcHhjUbS9t7q2u7yYxQSSI24QyHIJV8YI5z6Gv8zcPf28eV2dz+28HKUcRTlB2aas7Xs+58t+I/hh43+Fmn6Hb3PgPTbzTNI1a11KTW/DMZaeZImJZZUbLZIJPZc/WvsXwD450/4keEbLxFpiTx2VzvCpcxGORGVyjBl7YIP/6q+bNW/aM8eeJpF8J2Efhrw9rmC95r0mpxzWKREgK8JJOWJ3ZU7iuBxySPePhRp0nh/wCGunW83iKPxVcb5Xl1eIgpM7SMxwQSCAWKgZ7dulezmCm6UfapKV9LM+ozr20sNCWLSVS+lm3dPq90r9NfkXvG3iuz8N6TeajqFytrZ2sbSTSOcbVH/wCsYHU9BXzt4H+HfiX9sDWJdb1ya58P/Da1mKWtlEds14yt19D05kOQDkKOC1Wv2jLi88eeMPBnw0sJmhOvXqy3cin7sKsAPqBh2/4CK+zPDPh6x8K6DYaRplutpp9nCsMEKDhEUYA/z159a+34VyanWi8TWV0tjyKmI/sXBQqwX7+rez35Yp2uvNvr2MLwF8IPCHw3sVtvD2g2enL0MiRBpH92c5Zj7k12P2WEciJf++aVpArAFsZPFS596/VoxhFWirHw1WvWrSdSpJtvq3cj+ywf881/Kj7LD/zzX/vmpd2O9IG6nPFXZGfNLuRfZoP7i/8AfNL9lhH/ACyX8qGmRWwT6ipSw6E4pWQc0u5F9lh/55r/AN80fZYf+ea/981NkUZFHKHNLuV/ssH/ADzX/vmj7JF/zzT/AL5qbcPWl/GjlQc0u5ka14X0nxBYyWmpada31rIMNFcQq6t9QwNfJHx2/Yth0+K48T/DJH0/U4AXl0RGJhuF6sIs/dYj+D7p7ba+zKY8YZea5sRhaWIg4TR6eBzTE4CfNTleL3i9U12aPyt8Oa8ut2hYobe6iby54GG0o465B5HpjsRivVvB7E+XVb9rPwBF8M/jdp2u2EYg0zxVG5niThVuVKhzjpzuR/ruqz4P6J61+VZjQeGlKlLoe/meHpRlTxOHVqdVXS7a2a+TTPb/AAf0j/D+derQ/wDIPP8A1zb+VeU+D+kf4fzr1aH/AJB5/wCuZ/ka/Pa/8RHlx+E63TeNHts5/wBQnQZP3RXhv7N2pWLSw2cWsSa1ez6Jb3ksn2Swj8r5yhSVrZd4kyM7ZSTyedyvj17VPEVr4T8FS6xerdPaWVmJpRZ2sl1NtCjO2KMMzH2UE14b+yvNqOpan4g1CTU573T5SWFw0F0FvZGfJmczxqEkGHzGpJUSYztRK/pyn8ETwDb0fwNoOo/GaLV7jxzZ+I9csL69nGkT3iTS2mflSOKHefKMYYbyFz8iYC7n3Y/iTw+up/tHW1zLq2qWd5BfWstvbzWN7NBNbrBGzeS8b+Qq71kVmdcDfKTlghFP4c6m837VHimGG8tm/wCPoTx6RqENzA23aF+1Rx2yGK4Xptkcvjgs/GKHxFs1vPj+0Nnqttpt7Jqum7XeC0l1BJxANjQRuPNa1xxIQ4wRLgYD52KNP9pHXD4W8YTarYyR2WpW+ho/2i+ubOK3mVLhykSi4tZSzgliVR0OGXHODV79rKS+vfA/h63khsZo57oNNDJeFIXmRQ8Y3Nc24KghnEjEgFEyBuyO/wDix8Q7LwRpcdhqFjLc/wBphbWG5uLRZrAzOdqRyguucnnaOcewrjf2jbkeGdK8G3qxPYyWtybX7ZZootbWORERxta2nHI+6NoGEb5s4VgR694JuvtPhDQ5hPJMJLKFxLMCHkyi4ZgzscnPPzNz/Eep6E9DXMfDu5ur7wL4euL+OSK/l0+3e4jmiWKQSGJd25VACnPUAADptHSuobpSsScVdW/2PUrmADClvNjHsx6fg2786eau+JoSs1ncjj5jC3HZuR/48o/OqK1/OvE2D+p5lOK2lqvnue3h5c1NeQtFFFfKnUNK8Vj6botnpvi46pJPdyvcwyIYZbp3gX7nKRnhenbHWtn+KuU8bakdNk06TkFjKv14X/A19fwnzPOKEE/idvwPMzCSp4eU2r21O6bUNOK/cXoe9fk5+2A6P+0x4+ZPum8jxj/r3iH86/QZfE7SyLEhaSVztWNRlnPsK838afsQ+GPiV4r1PxPret61Z6nqcgmmt7KSHyoyFVQo3ISeFyck81+859mGEyeMVXnq+m7t3sfPZbVlipNxWnc/ODIpa/QQ/wDBOvwF/wBDH4jz/v2//wAapf8Ah3T4C/6GPxJ/33b/APxqvjP9a8t/mf3Hv+wn2OE/4J1f8hjxF7xN/wC0q+6VPy188/A74LaT8DPipqOh6Ne3t/bXWk/bGkvyhcMZFXHyqoxhB279a+h1+7X53xTiYYrGxrU/hlFW+4yy1csaia+0zi/i8vi9vhzrp8By28PixIRLYfa41kR2VgWTDELuZQygtwCQSQK+DPDHxoHxE+JAh8Tx/wBk+KXN5cPazxmKO4vHdIXjhDEsphtraGLy3+cFpOo6/pKy7jkZ/rXyv+1x+yPB8VrO48U+F7UL4pjCy3VnE4hOoeXwkiP/AMs7pMfJJnDgbX4wy9vCeZYTB4yH1uK0d0/N6a+X6nuRhTqJ056N7Ps/PyPHPGl9q+la5a3kctxHosbWLSlTiPcbzypFY/7STKccjEea7NUJmVD13AGvmBfiTq+qfYfCvidpRqoS9sbfVZFMK3RMLFEuEOPLuY5oIgQ3c54J5+ktK1RdZ02x1KM/Jdwx3K+o3qHx+Ff05RrRrLmi9Hqc3sZ0ZuE1Zr+r+h5z8Hw0cM8ZBG7TdPP/AHws8Rx9PLr0Vuv4Vzfgia5mt7iP7PZ2umW011apBCpDiZLuYEnJPylAh92J4x06Ruv4VUdIo9LD7ELd/pXmfjnEuq+Il9bPSIMf798xr0xu/wBK8w8cSNDq+vyIhldRopWNerkXkh2j6nA/Gues+WN/62PXjHntFdTsfEmuWeiR+ZdyiMSSbUVVyWJbqB7V4Zr+oSa7rF7qz58ti9tZqRjZbo2M49Xb5j6gKP4an13WLrXtSmurxsynKhOgiUH7oHb3J59aqxy5Qxycoe/dfp7V8ng+IqbxzhVVobJ9n3fkepx5wPmGO4e/4Tpc1Re9KPeK1sjjLy9eG712fJzFZKg9vllb+orb0O98mzt4jgqsSJg9wFAIx6e1ZOtWQWx8UyryAyxZHf8AdJx/4+aXcbeQjn5SQK+0ympfFYionfVI/lbPMPKngMHQkuWST06p6X09T1T4d629mz6HIxaOFPtFgzHP7ndgxc/882Iwf7rL6VwOsaPHp+sazo7BlgjnZotpwRFKPMQg+qksAexjp9rrH2FtNvycGzuEZz38pyI5B+TZ/wCACtv4hR7Na0vUVwBcRvZTE9Ny5eMn8DKPyqcdThGq420f9M/Z8hx1TOOHIOs71KDSb6taWf3HVNrD+ItP03xVIQby5dNH15V42X8ajyLn2E8eASeMhRU3LVyngbUrSz1ifTNVkMegeIoRpd+4OPs7Fs29yP8AajlI57Byei101vHd273VlqSCLVbCdrO8QcDzVxkgf3WG1x/suK93gTMXh5VMjrP4Pep+cG9l/h/Kx+D+JGS8tSGcUVpPSXlJbP8A7eRLtPWql1dLErZYKAMk0t1eCON8sBtHJ9K5e/v2vXPURjovr7mvqeJuJ8PkOHv8VV/DH9X2PP8AD3w7x/G2OUYrloRa5pdLdl3bFvdQe5kypKoOg7n61g38UokJPKnoR2rUVSzBQCWJwAOpppicamLG6gmsrnJKRXMRjaUD+JD0Yf7pNfiHDWdZnmGav2lS8Zu7Tdl5W9Nj+t/EnhPhvIuGoRpUuWrSVoOKvKXfm7p9ytZxrax+bMWC5UABSzMWOFAUckk8ADkmvSdD8A+ML6ETQeHPs8RGQNUvY7ZyO37sBmH/AALFZGitB4e1rQdXuhix0/UIp7h8HCRYaNpOBzsLhz7L9K+qrZoXtYpYJI5YZFDxyQsGRwejKwOCD68191xNnuOyOtCjh0kmr81r3fVdj+bOEeHMs4ioTr4uTcou3Knaytv3PnuTwZ4xi3K/hK7kKnBNteWsin3GZVJ/ECs67sdZ09Ga/wDDOuWiDkyGxMygeu6Ivx719MNE55MbYzwdprHv/FGk6PNcJe6lBZPbxLPK077FRGbYrFj8oBbjqTntXzFLj/NYNc0U/k/0PrK3hnks0+SUo/NHznY6vZalKY7W7inlU4aJWxIv+8h+YfiKtkYbGcH0r3TVvD/h7x1ZRTX+n6drttIgeKd0WXK9mSQfN+IOK47UPgfpgydI1bVNGPVYzN9rhH0SUE4+jivsMD4jUJ2ji6Ti+61X3Hw2Y+FeIp3lgaykuzVn+B55t6e9c3q3jKOFpYNMgXULiI7JJi+23hb0Zx1Yf3VyfUrXb+NPhL4jsfCWu3EfiGynEFlPKFg06RJn2oWKg+aQpIDc4PXgV5VMIdPurm1haOO2mVbmyijGAItqBlXAwAGweOTnmts044pVYKGWO7e7a28ku5lkvh7UpVHVzbZbRT382+x2X7PvxC1rTfihDolzPDeWPiCWQXAECoYpY4GMZRx820CMrtYngk9ea6D9oS+/tr4maLpK5aKzih8xcd3ka4f/AMdt4R9Gqp+zL8PbnXPGUni6WMppmmiW0s3x/wAfFy4CuV9VjUuCf7zkdjjjvENzb+PPiNrmpybpLfz5ZYJEkZCuXEUWHUgg+Tbg5/6adK/nHC1cNX4xlj173s0nPzld3u+9tD+gq2Fqrh55fR9znvGPkrWX46nW/eXIUn3AzSdiM1w/iDRobLTJrmKa8e+DIltNNdyu6SM6qu3LYPUduldw3B6dziv7DyDPqeeRqTpQcVBpa9bq5/IfFPC1XhidKnWqKbmm9OmolFFFfVnwIN1pG6UrdaRulLoVHc9Tooorwz6Y+9LX/j3h/wCua/yFeXftH3nh+y+HWPEHh5vFEc9/b29npYcx+ddSMVjBbPHOTnn6V6ja/wDHvD/1zX+Qrx/9qDxNrXhn4e2Mnh+//szUbjV7SzFyIUl2CRyv3XBHHHvx2r/M/Cx5sRFef9an9w5bCVTF0ox3bXVrr3Wq+Wp88an+zz4i8MSJ4svfhtoes6XIClx4V0yeR5LSMYxIsmcvIeQ2Nw44HOR9L/CXUtB1D4S6RP4a0ibw/pLGdY9OnGJIHErCRTknncCffPavEWm+LUPxXbwFP8WreG+awW+guJdNhCTZYgxKuMlgAW6nOD6GvoTw5o+uaD4Js7LxHrMevauhkM2oRwCIS5ckfIAAMLtGe+M969rGylKmlUae1rdj6XPa1WpQgq9RSlo1Zy+Fp2uno/Xc8V0LF7+3F4VEnzCHRpXjz2Plzf1Jr62uvERs9PknkVEdbswhFO4sglCkgeuDn2Jr5K8K/wDJ8fhz/sCS/wDoEtfRPif95HascGZb268tNxXP75B19cc9fpmv2ThhL+zl6/oj5PiVtVMJFbeyj+bOI+Mvja5uPiF8GW0m/vbWxvteliuoo3aNZ0EX3ZADhlz65rvL74kXVxDBFaqtvc/aFLyZV0aMXUkLKQRnOI8nHrxXh/xFJPxS+DX77d/xUDnytxwhKNkgZ79M98V6X9u2iBgYw4mw0igRFkOoTgx8cYIX0yTjJ5r6Cm25zT7r8keZjIRhhMK0tXF38/fZN8Tv2oPC/wAFNC8NzeLjeHV9bgaS3stMtDI0pRVMm3cQABuGAzZ56VX+FP7Wvgz4u32qWGlLqNpqtjbPdmx1C3WKWSNfvsuGYDaSAQxB5Bxir0PgfS/iN4T0jw/4htYr20bRvNguQNt1bSM2BNDNy8cm3adykEHn2qj4E/ZQ8JfC3UdV1Twtca3DqOoRbLpbzVZJ47xgrKGmD5JPzevYela2nz3Wxxp0I0XGUXzvZ30Mn41eIp9F+P3wknguLmSyNvqs8tvbzlUnCwBgCMhWOemelewweKHvNOjnhjWJzeQQlGOSFdkGePZiPwrwP9oCxj034wfCi2jdvKh03V0VpCD0thgt2Nep+G2DQlptyySTac7IpDZcvnd6DJJzj+70rCjJupUXn+iPUzGmlg8JNb8rv/4FI6u88UZtWa0jcPtDh3Tp+/EbcfmetdEZ0xncOpXr3zjH1rznzVWzlZP9GijhYPJ1KE3mcE44JHNXxfK0mmwMxCXWqS3MMnJDKso249iH/Suw+dLGoePY7TSdeuxbMDpVwbdluJFiWU/L8wbnA+fvzxW/eeIdO09glzeQW7sVCrJIASWbavHueB714T4s2yXviIRlvKWW/EgbJjDEwZbGcZxnnBPH1zNNJJNcBbqeSSX7UgSSeTB2LqIIHmNlj2AAwPvYycVye2s2j3PqCcIzvv8A8A9q8O+II9e0W21FIzCk4LBWdXwAcfeUlT07Go18WafNqy6dDI09x5rQyeUhZYnEYkw5/hypBH1rxW31a6s9BtNK1BnW3g8uSFD8rlpBdZSTk7lGB8vHSl8K6pa2PibTNQdZLe0tR5rmRN2E/s+NsoAAR94AgZztFNVr2QPLrOb7XaOG/wCCiEIXwt4HnI/eR6uQrD0MTZ/kPyrz/wAHj7n1/rXoX/BQyZZvBfgd0OQ2rgj3Hkua8+8H/wAP1/rX53xD/vEvRHvV1/wj4L/uJ+Z7d4P6R/h/OvVof+Qef+uZ/ka8p8H9I/w/nXq0P/Hg3/XNv5Gvyuv/ABEeL9k19W0vUdc8FyWOk6xL4f1K4sxHBqkEEcz2rFR86pICjEejAiuR+FfwduPh3rWratf6yniPVNSijin1O4shFeShCSN8odtwGThQFUZ4616NpP8AyC7T/rkn/oIqy0ny8k/lX9O0/gieBI+bPA+l6tH+0xqsslzezpE15Lc+ZZzxQRpIziEJm2WM7lVMP5pyYZPvb8jqNW+IniGy+PFn4ffT9OTQmdIhfNYtLchXiRgBJ564DSGVTiNtgjUuMSBh6Bpfw18NaT4svPE9nYGLW7zPn3QuJWMgPYqWK45OBjjJxjJrxbxZYWkf7WGiTxXemWd7JFE8pWS2SedEUKIZQ1ozsx8zeg80EBW2soyp1BO5o/HjTz4i8d2NlfhP7CtNPjuXL+IzpiBprhreTegjfzAVdUyduC+M88b37SVqlv4f03XLlLqey0t5pLiKOPzISHTaGkX7VA3B4XYzHLcKc1zP7REcn/CbaciJKi3GnpEbaIXBXXT9oObGZopFWFFBLB5Bj94wztDq2/8AtOWHiLVPDui2ug6ZqN9uvhJPJprzl4dhVkYpDPCTtI3jLEBowMZYMAZ2HwP0ttD+EvhK0eCzgaPT4TjT3LxSAqCHBI+82dx5PLH5mzk9rY6ha6lC0ttOlxGsrxF4zkB0Yqyn3DKQR6ivFPiEz+Hv2adNivJLjwnJb2djHNLFqU1m2nkbNxaRC8hVSPmX59wJB3DJrr/gFqFzqnwp0C6u54bmaRJC08FxNOkv7xgHDTO8nzDB2u2VzjA6AJOy8RW5uNHuQn31Quv1X5h/L9a5+Nw6h1+6wyK7ORQykEZB4IrhrFTHbJGeseYz9VJX+lfknHWHSVHEJd1+TX6npYOW8S0aikmWFGdjtVQWJ9AOtS1T1TnTrsHvC/B/3TX5TTjzzjF9T0ZPlVzMtfHGhX0ipFqkBZum/KA/i2BV3U9GsNajRL21iuVQ7kDjhSeOD71wsHhEtAmUyCoOCM9v1rz74w/tFf8ADNf9iWd5oVxr0GppM8IS6WHyPLKAjJU5B3jjtj8K/ZM24HlgKUcVllRuS6NpP1TR8thM0liZexxELX+49803RNP0kn7FZwWpIwWijAJHuev61e245zXxj/w8k0//AKEC8/8ABpH/APG6D/wUk07H/IgXv/g0j/8AjdfCVMhzivLnqwbfdvX8z34TpU1aKsj6ouvFU1t8QNP8PrbxmC6sJrwzlzuVkdVCgdMEGum6jNfMfwJ/aAt/2gviymowaHNoY03TJrZkmuVnMm9lcEEKOmO9fTqjatcGbYN4GVKnNcsnG7Xnd9vIxwlV1HUu9nZelkzl08JzL8RG8SG4QwNpgsPs+0793mbt2c4xjiup/hox82aN25Sa8itWnW5faO/Kkl6LY6qdKFG/Kt3d+otRmPPoT1P9KkorA6D5f/au/ZIsvi5p954g8PWcC+KCoN3ZMwii1VV4XLdI7hR9yU8cBXyuCvyB8M/ihcfD1rfwf4v3waZBIbCx1a5iML2rqcfZbxT/AKt1ztBPoM5GDX6u7a+fv2lf2WdO+Mllc6vpEVpaeLRD5Uv2gYtdVjA4huQASCP4JQNycD5l+Wv1PhbiyWBlHC4t3h0e9vXyOqFSFRKlW0XSXVf5o+ZPDsF9F421SKLzG06G/vTOgcbFM8VrPExXvk+dgj1OTXak8/hXzTYXms/BTxRBYa3a3keh6ZqKnUIrtC2oaQPJeIRyYJ82AB1KOMjaAVJFfR1nfW+pWUF5aTx3NpPGJIp4mDI6kZBBHBFf0Bh60K8OaDvfX5dzeNGVB8s16Po13Q5u/wBK5LXtEgv726eUPZeY+nsb6Vx5UxhuDIsIGeDnjPcyrjpXWtzmuJ1OWyj8Y6odTINl9g0+UbwSqyi6lCHHY7/L5HoM9K0qbHoxasr/ANaGL8U/DdrBatrMY8mYzRxyoFyJGdwqn/eywGe/WvNu5B4Ir2D4sAjwbcscjyrq0lb2AuY8157q+lecWliULKCdwH8X/wBevjM2yCWIjLE4Ve8t1380e/g/EehkWa0MmzV2p1F7s30d7Wfk9PQ5fU7ZrvSrq0jVAbhkZmIxyHQk/UhcVBqmm4ZnAzkkjHetJgV68fWnBg0ZjcZX19PcVzcMZ3HA1HhcV8Mnv2e2py+KHh7LPaKzfJ1+8gneK+0t7rz/ADOUnt3l066g7yROnPqRwfzArpL69fxJ4KV4xuufJivYR6yIA+PxG8fjST6ZjaVGRntWZ4Wle30KwxkFUK8eqsR/Ov0bNFZwnHZ3+7Q/H/D6crYjC1VZ2V11XRiWk1vqVjtZfNt54+Rn7ykf5/KvRrW6HjLTtL1i51iTTL2126Hr90lskxkKrusrplbs6Aozdicc7a8ity2napc6dGMqsnmQKP8Anm/Kj6Alh9BXUWUD2olfeRLMipKFY4ZVJKg884Jzz0ya/P8AN8Y8HKniaE+WrF6NbtPRr0P0nJ+FpZ/Ung8TBOj1utLp6W8y/qsVk2pPJZyXtzGgKLPfzbncd22DCJn0UDjqarsQqljwAMmlz19qdBA104ABCHnB7jvXjZbluP4nxblUk33k9bfP9D9Sz7Psj8NcoUKEFF2tCEbJyfd+V+rOw+FltouvXreRqEF5qCp5hgjYho09QGA3e5GQK9LutGtU0LUI/GljYzaIkilLi3SWQKCSA7ptLRFDjMitgdcrXhdxrHh61kt1vdbtbS6hffBIt4I5oX/vIwOVP8++eh9U+H/x0dri0stRurHXrR5o7cavp0qJNE0jBEa4iHBGSAXTGO69a+wzLherlcfaYOopqKu7NXVtXofzRhePP9Zq7/tSDhOTsrp8rT0ST2RX8QfDzU/DFsL/AEeWTxN4fdRKGhYS3sCEcMCvFwmOhXD47P1rA8JeL5/DUhfwprNmIJGMkmkSsHtJCfvERgh4WJ6lMc/eUmvfbvRp9K0tbTw6NO0kiZnCT2zNAAzFn2ojrgliTkHru45rmb3Q1uL2FPGOleFdRtbyZbeO5jsnWZ52OEQq4fOdp+beMH6inhuKnVw31TMqSrRWzekl87Hn4rg9UsX9cyqq6M3ukrxfyKPhW48KeP8AUbhJbTUdB8UNmee0GqXEUjg9XhZJAsiZ5+UAr3Va6w+ENetFMdl4w1VLb/nnqFnBeFfX52RWx/vEkjrXE+Lfgn4Gj0O9vJ7S8sLezhkukez1G4QW7IjHfEu8hSOcdj0Iwa8W8JIvibw7BcavZzmfJR1urqWWKQq2C6qzngkHqOCO4r5WvChVqSnhbqHZ2uvI/TMlwGMxkPZYlrnirtq6T8/U7/4g+KPEOk62dO8M+Orq9mtLSSS62Wtm0MU+8GKLasYUEhXJXOR8pyMgVieD/jR4s19ZY/7ejj1S14ubC/0qJmU+uU8skH+8OlNS2hs7dYYIY4IU+7HEgVV+gAx/+oH2rl/G9pLFYrrVnI0Oo6TuuoWUZEihf3kbDPKsox7HBr18prYXD4iMMXSUoS0fdeaaOXibI8V9RcsBXcKsE2rbPydz0NfiF41tdX+1z3NvfWJcPPYQBFVk43KiyqducH/lp71z3gH4Z/8AC3/ECW2gx3tv4PtZfN/ta5hMM1jEwybVc8NNtcKrqWXy2VyQVANLxPefbdLtbG2ZlfVsIHB+ZINoaRv++MKPdxX0j+zDpa2fwtubpUEa32r3kyBRgbUZYE/IQjH4Vx+K1bCcJ4FVsrXLOTS7pcy0fqlqfn/AFbMs8oSrZpK8ebTSzdt/lcufEK4tPhr8Lb+PRbeOyis7MWOm28Y+VZHIihUHvh5Afcgn1r5I8P3Nno+iveySFYbmfbAAMvIq4jhVVHLMUjU4HPzE17p+1x4ing0vR9DtMNeXEkl4Ezjcw/cwAnsDLOGz/wBM815V4a8Jx6EtvLPJ9qv4ohCJwMJCgH3Il/hXjk9WzkmvmfCPhfE5vgZYuo7KpJuUnu1tb1f6nscdcWYfh+cIJc00vdj+r8iOx0y81O7gvdSQWltbv5tvYAhmL8gSSkcZAPCKSATkkkADfXrTlwVwSSaTB25Ff2hlmWYfKqCoYaNl17t92fyFnWd4vPcU8Vi5Xey7JdkJRRRXrHzoN1pG6UrdaRulLoVHc9Tooorwz6Y+9LXm3i/65r/IV5l+0RoXh3xF8N7iy8R69H4at2uIXt9TkcKIbhW3RHtu5HTI47ivTbX/AI94v+ua/wAhXhf7YkXnfC+wZrKe/iTW7KSa3giMrPGGJcbQOcgEfiORX+aGDV8TH1P7iyuPPjaMeZxu1qun36feeRxeDPhjr2m6rP4v+L9rrvim5MJttcS4SGSz8rdsEYyeMscg47d+a99+Fct3N8KNJN54ht/Fc8bTRjWLc7luEErBCSedwAAbOTkdT1rxD/hZPwWVcH4QakowSWPh5MY/OvevAeqeGta+GulXvhGzjsfD8wka3to4fI8o+YQ67B0IbOf8K9fGOXKr3369D6DOZ1ZUPfjJK6tzKNlpaystPTb5nknhX/k+Lw56/wBiS/8AoEtfRXiSaEx2rRDKm8ussUAYETIDjnGO2e496+dfCv8AyfF4b/7Akv8A6BJXtOoSSL4s1+OVpHtFmiKq5+VCZSdynp1wTgZ4555r9n4Y/wCRavX9EfL8TfxcJ/15j+bPM/iNtPxX+DjeczD+32LCVskHZISxOMck8fTkmvZdL8KaRrFvt03W7TXb6K5QzyQzoVSL7Q8+Cq7ucykdRkAAEV4d8WtNh8QeOvhRaXUkjQX+sSwTRrIVYI8LglSORkMcH2/CvFvD6+KPgf8AFLX7TSZ0vtE1BSV1SeT7Lb3lpbPy4nIG1Aflk2nBwQDggn3IS5Z1L91+SJr4f2+DwzTtaL/9Kkfd1vDP4YurWxjuBPNa6bBEZzHy+LgKSeeMg/z54rpvEmtSaLbWsyBX3XCxup4JXBzj05A9a8XsfjHe3XgLRtW8UeHLhtb8VD/iS6H4fjMl81uqLIzMZNqoBneSSAAydzV25+Klr44tfDd9p/hjXL/Smlmtb2+823gfTJkJSWGaB2815BtJ2Rqd2QFySBXTGUZadex87UpTjFSa02v/AF6GL+0No9xrPxg+HV1BGj2tvYasJpWdQqh4AFJJP3Se46d8V6J4c8xfPYL5rNcWAYowdc7wWII9j6/ia4v4wXFv/wAJJ4Vks7jzFXS76KKRcEH91yGJ6HhTj1GDXUW2pPp9ncxm5K3apZmENuYEpk4x2PA44yOnWsKKSqz/AK6I9bHVHPBYdPZRa/8AJm/1H28jv/bSvEzyKhUAk5C+chII6nrkHPTtim2OpR2TaPHcgeVbXDyF9xbcCykMADnIC9D/AHhxWcJGPmCNhHDK53PICCSeoIH8O/kD1ApEWVIpTAUjJTICv87ccnkj8c+3FdZ4Bk+MNz3mvyP5EsEdxeD54/NUZFthSuBg5y2M/wB054xUIiube+ZlUTgXWA4YEoW1HIUdvlHJ44qz4ns76W/8RLbtImntdXIuPLBI8xhahCe2cFj9D+S3GjX2ha1EtxDOkrP50hiYBJd9+uzO32AZgOo615ji+Z2Pr6coqlGN1f8A4YxYFiuLu0tyghJigKIy/u1UJdDp3O4g89zjFJcu9vo9x5ckdxG9qYWmZRufGnLgjIyAcE7V5G4Zzmty18G3txoOl6raxSXEkjYdUB3xCNbgFiRy2WcYGOOnqSnhGwZ/E+k6fcxbljlWCaGZd2VFghYZPIOQMgZycZwaSi7LzNHVp+/JO9k9PQ81/b0jMXw2+H0bEsyanGGJ65EDCuI8H/w/X+tdv+3vH5fw/wDBShi2Nekxn02y8fh/SuI8H/w/X+tfCcQq2Il8jfEO+T4J+dT/ANKR7d4P6R/h/OvVYWAsGyRzG38q8q8H9I/w/nVb4o/EJlU6BYOVCjF7KhwWP/PMHuP7x7njuc/EZflNfOcdHDUPVvol1bPkswx9LLsO61T5Lu+yOs8UfHKPTLOGw0BI7qZIlR72Q5iQ4GQg/ix65x9a8u1bxhq+vOW1DULq6yc7DKVQfRBhR+VcqtwPQj8e39KPtY/u/rX9eYXD4fCwjG133PxPGZtiMXJtysuyPafgV42nt9YPh+YtJaXKvJAM5McigswHoGAJ+o9zij4q0nXG/ai0sQXmoJYXEUN0djfLHFC0YZEH2pVCFmIYGIsfOfAbAZYP2ffDlxqniltZMbLZWCMiyHo8rDAH/AVJJ/3h617tP4G8PXWvx65PoOlz6zGQV1KSzja5XaMLiQru4HfNfOZl7N4hun8/U/QMjlVlg4ur3dvToeG/H63gsfip4WulutJiuL+FLJ11L7O2xI5ZJQ+JLOYqCdy5VlyzIOwI6L9p7XdX0HQdHbSvEN5o7SXEga300OLq7IUbI1ZYJioJOzJUDdLGSeMNyX7TMMV34uhkbXZ9Ol07TILtbU3UkSMrXZjZokW4j86XBDbNrcwxociTa3Y/tDeG/wDhLNT8Jad5Gl3RL3s5t9Qs7i5ZvLgD5jWB0cEEDncASUGCSteYe+V/iBNe6p+zVZXU17f3V3/Z9ldTahpcs4myoV3lJjid2AwWYeXzyCFzx2XwMW+j+FugDUIBbXojcyxqLgDJdiGAuB5oDAhsN0zgEjFcX8Ro7K/+BvhmDT00280m5bToo7MadLcwXUBUYiitgwkbK9ELjaASzcNXdfBlrQ/DvS4rFbaKCBpYnt7Wzls1gdZWDxmGV3eNlYEMrMec44xQPY7yuLZfLvr6M8YuHOPrhv612hrj7xdutXw9WRvzQf4Gvz/jSHNl0ZdpL8jswn8QSsPxXeX9jo8r6fph1SVtyvEtwsO1Spy2W4/CtyqWqcadd8ZPkyf+gmvxLDNRrQclfXZnpVFeL1sa1vcaZ9njzg/IO/sK+Gf+CmL2z3/w8+z4AEN/uH/AoMV9BWvjMTRwpHL5jMoCrH8xbgdAOtZPxI/Zv0j47Q6TdeLLvU9OfT1lW2isZURtshBYvuVuTtGAO3Xrx/UmcY7CZThlKvU1ey6/cfGYGtLE1bQhoup+XQI9qOK/RAf8E7/hzgf8TjxJ/wCBUP8A8ao/4d3/AA6/6DHiT/wLh/8AjVfDf625d3f3H0n1eZ5H/wAE8/l8ea1/17H/ANBr9AfvLivGvg1+zB4X+B+tXWo6Df6rdTXEflul/JGygdONqKa9kA281+b8R5hRzLFxq0NkkvncrB0JUefm6u6+5IdRRRXyh6YUUnRaTcv/AOugBcg0hTd35FLupPpzRr0EeSfHj9n3SPjPpqTq66R4ptI2jstYSPd8p/5Yzr/y1hJ6qeR1Uqev59XOl+K/2dPFl/pcmkSraRN5+oeF0beBGxx9s05zgNGepHrwwVuK/WDt14rgfi18INC+MXh0adq0bwXlszSWGq2uFubGXGN0bYPB6MhyrDhh6foHDnFFXKpKjiG5U/xXodtDEKnH2dRXj+K81/kfHXhvxRpfjLRINW0a8S+sJx8rqcFSDgow6q47ggHp61y/inSk1PxXPatcJaLPo8UhmcDavk36Sdz3yB171zfxE+F/jT4BePJZLSOGDVLjc/lR5XTPEUS9Wjz/AKq4XjchO4f7S4NSXvxH8PfELwZrKW0b2uvjS7xZbG5i23Fr5aq7o3opYIR2OPXiv6Iw2MpY2jGrSlzJ6prZ/wDB8j1HaMVrdPZ9H5eTOz+I1m2p+CfEMCDLyWUzqO+5QXH6qK8+iuhcwxTIfklVZRjuCM160zJdwByN8UyBiPUMOR/OvGtNt20mO50mQ7pNKna0yerRrhom/GMofrmvoMDJKo490fifizgZzoYXHxWkW0/naxgpCi6TLdszea2pzW4HXO6dlQfhx+FR/wCeamHHh8A5+XxARx/19n/GtHUtPE4aaMASfxAfxf8A16/NMXw7Vx0K+LwyvKMnePdb3Xmfs3CHibSyipg8kzeVqdSnHlm3s9rN9n+BSsrlY3VJcmMkc+nNZ+k6eY/DdkzKVYq7EHjGZGP9RU+PXgintI7RiMuWQc7T69a8fC59iMPQ+rVlzKN7d15H7ZiODcvrY6WZ4RcsqiXNbZ9b6dSnHYxLci5ZAbgIYw/cLnOPzzU7EKCScAdSe1KeOvFcfq3iBtSmaC33JbxuUcnhmYdc+3868ujRr5rXbk/V9Ej18yzDB8L4K6jq9l1b7s6uGT7ReQxqVeGe1jvIZFbiRHLD8wVA/GuL+OPiKbRdLstGtGkhN8pmmkU43RqdoX8Tyfb6103h67H9g6Q+cPpt9Npj8f8ALGYCaH8mBX8a5n9oDTZ73S9H1OKPfBbF4ZnUcpvKlSfY4Ir9uyS1PhyrDDq1SLalbffd/I/g/ijGYjMeMKdfMJc0ZpON9lpokvJniKpuYIkeWY7Qqrkk/TFexfBr9nrW/idDq4hGp6Bf2TbFubiERQhihYRsGKyFiwUZXOMgkc1sfsseBPC3j251u3vbu6s/Gtmn2zQ2t7p7cDZGfmJAIba5QkdQueoNfWA8Xy+CvDepaXqPiWw1PX4ZXt7KG34mswYMwCVWfdJsK7ml75B69Pz/ABOMqQbhDf8Ar70fouGwdOaU57Fvwfr3irVPDdjHbaXb6pc2sS2l5rN/e/ZoLu5jASZolRHeRBIGG8hQSCRkc1Bq/inxlpV49vL4ctLlECsZ7O2vriAE4I+ZIuSMc4GQa0/gZ4s0nxf8L9Ck0eVJDZWcVreWyuHe2uFUCRXA9Wywb+IEEZ5rrr3Sre/u7K5kM3nWbl4hFcPGp4wQyqwDrjswP4GvnpWjNpxPoEuaCaZ5jcjWvit4e1XR7TxH4ctjPCYLmK2s7l7u3BIyGjkeNk4B6oOteWr4I1z4cahbaPrV8l1C0TNY3FpCscFwqn5gcjesgDAlSSCOQSM4921P4dtq9y0mo6rJqwQ5tmvraNbm0JYHMVzD5cqgLuAXJHQndjBwPG/wx8Q63b2Mdn4lS+gsbk3UMWuW+ZsmN49v2iLBIxJ/EjE8ZJ77Uqig+VPQ9HAYmeDrKT+HS/oeZTdDWJ4mm8jQtRkxu220uB6nYcD8a7C98C+MbPIk8OC8APL6bfwyg/8AAXMbfpXlnxP1i6s7C/0ObTNSsr90Tzyyxk20RZSzMVkIU7QSoOCc+9ddNKpUS6f1c9fMcdRqUpck9WnbQ09KlVY5tUlO6CztxaWx/wCmUK/vGH++6t+CLX2t8JNBfw38I/CenyKROmnRSzA9fMlHmv8AjukNfGfhWK08ex6ToGlJLAuo3lvpPkTRbJIFdl3gqe/lBmz6c+tfcXxK8TR+CPBms62EBFhbM8EQ6NJ9yFPqzlBj3r808XsfPMcRg8BT1lOXNb1so/qeLk+DoZZhoUaLTjCO/dvVv7z5G+KGs/8ACYfG+9kU+ZaaZIYY+4224MYP43Es7f8AbIelO9Oa5zwTZssN5eySedJLKIBLn76xEhn/AOBytM//AAL6V0f3a/tPgPJo5LkGHwyX2U39x/FXHmaPNM8rTTuouy+X/BEzRRRX6GfnQUUUUADdaRulK3WkbpS6FR3PU6KKK8M+mPvS1/1EP/XNf5CvMv2g/iJrHw18EWupaHbWt3qNxqNvYpHebvLPmsV7EHrt5zXptr/qIf8Armv8hXl/7RHw/wBc+Ivge1sPDzWq6la6nbXsf2yQpHiJieSAT1xxiv8AM7C8v1iPPtc/t/L/AGX1ul7e3LdXvtbzOFbxF+0RJx/whvhUjoc3bY/9DrvfhxoWoeHPhnpmn6poun+HdQjaZpNP0pi1vHukZgVOSSSCCeetcP5f7SBJxL4MGPaX1r0vw8vib/hCbJfGBsX8Qjf9oOn58jG47Nuefu4z716mIm3FK63Wx6mYu1FKPs7Nq6i3frum7Hi3hX/k+Pw5/wBgSX/0CWvfdQ0K3k+IU1hdatBDqGoRG6tLEI7MyJI7MxbG0dVHtjvmvAfCv/J8Xhz/ALAsv/oEle+eJpLpv2gvCKRSfuF0+dnj8xhlCJASFJ2nBCDcAGXcQWw+B+3cLq+Xpev5I8riVXqYR/8ATmP5s89+LHgm/wBJ+KXwcky17t1tnmaFOI8Rncx9BlwM/TpXr/j74c6d46vNGj1z7IdAsZPMe1kQbrqQ4CRMx48o8FkH3yFB+UENhfGCd4PiB8NUVWO/UZAxVlAAzH1B6jnoOc47A1c8fPHc+LrKC4IZEFoyozHqbkcjsOVXJ7fQ17tOK55+bX5I8XFVJSw2HXaL/wDSmaXxM+Gdv43l0fUIdXvPDes6LI72WrWPl74lkASSNlkVkZGAGQR1CkdKPBvgDQvBPg5vD1rfzzpLJLcXF/PdD7VLcSMWecuMYfccggDGPasf9ppPM+Euoqf+e9v+P70V8k+IdLsbS20+4sJBPaXlp5iPkEsQMP0465GR3B9DXsYXBwxE1G9pO9vlY+XxuZVsPTcLXjGz+9n018SNDgl+JngWys0itme3vFjuUHzIzpgyZBGSc5J6k9+9dlJ8O7qS4WRdQTGwDc0ZLFsdc56Zxz7Vx+pAt4++EpEmMWDfLuxu/cjt3/CtmbWbrT9akdm3CC6meEFuxdiwODnb07dRxxXlRjy1Jrz/AER9HiKjlh8P/h/Vmwvw5uo12/2gpjJUMpQn5QvIHP8Ae6enuahuPhwYY5Hm1GKFSu1CQVUO2RycjjOzA70vjbxFd2XiBYY0bZbxlQykjiUAEk5xkduOtc5qV/qF7Ig+1zNbxrDEVJPz7GzuIyeTwWHbjngmtzzTcm1zwzf+OtW+HSJdR6tdWg1m5KJiNkLquQ5yN2QBtx0rvLO6tb618y3miuIlJTzIXDKCDg8jjIIr558F7m/a7TzHMkn/AAg1vvkLZLN5wySe/wCZqjHbomt2hFxKHk1BLqOKBQsOz+2nZ26AZxxgZHU81z0pc3Nfo2j1MdRVB0lFvWMW792tT6J06z03wZpNvZrLHZ2MZ8uMzy/xMxONzHkkk1PPpOnzahaXs1vD9qgZmilcYZSwCk/UjArhfj7oo8Q+C7TS2leFLzU7a3Z4zhgrMQSD2ODnPqK4/XtHHw0stG8L+C4bu6u9T1FL1o9RunmASPBJMjnOC4Q7SeQGAwTWtXko0VUffRfd/meRCpKVRxvr/mecft9f8iJ4LyCM67IeeP4Za4fwd1X6/wBa7X9vVWX4f+CQxDH+3HywGN3yS8/jXE+EOo/z3r804i/3iXy/I+8r/wDImwX/AHE/NHqMviL/AIRjw7LeLzcEeXAD08w5wfoBk/hXlzXjO7MxdnYli7HJYk5JPvmrXjfWvtN/BZox8u0TnHTzGwW/IACud8/3avruE8JHAYT28l789fl0R/PXFGYvFYx0Yv3YafPqa/2of7VL9rHo1Y/2gerUfaB6tX3P1s+M5j6L/Zx+JBF3/wAIneD5HDzWTgYwR8zxnHXj5gT6EelfRu4V8MfB9bm7+JWgm03F4JzO5bOFRVbdkjtg4/4EK+wF8Qaht/1Vr+bV8hmmeYHA1uSvPlk1e2/5H67w5KtiMFqtIuy9Dgviz8KfE/jPxv4f1nS9Tt1sNM8uRrOe9uLcl1dywTyhwZFdRvJyvkqMMHbFj9oDwVqXjbTdEsrTR7jVrGO4lkuv7Oe0S7iPlMIyjXJCBSSVcDkhgPu7q7b/AISDUP8Anna/99NR/b+of88rb/vpq8j/AFqyr/n7+D/yPq/YVOx4z450/wAfa18N/DGnTeD7iO3MEdtq+naWlk9zaSxyQFLi0/fCNcIswXDZUlTtr1L4M6JfeHfh5pmn39l/Z8sLTeXbskaS+UZXMbTCNmTzWUhnKkguzHPPGn/b1+esNqf+BNn+VH9vah2htf8Avpj/AEo/1qyr/n7+AewqdjqMjHWuR1T5dcuveOI/+hD+lTnxBqH/ADytf++mqhJJPdXj3E4jUsioFjz/AAlu/wDwI/lXy3EmeYDH5fKjQqXldO1n0OjD0pxndolpjJuznkHgj1p9N3DjmvyA9NleGwt7di0NvFCx6skaqx/ECrCpg5706krSdSdR3m7slRUVaOgtFFFZljNvfv8A/Xp9FISMU7gIzhR1qjq+tWWg6fcX2pXUVjZW8ZlmnnYKqIOpJP4fmPUV4N8aP2rbTwHqs+geGraDVtbt3KXdxclvstqw5Knacu4zyAQAepJ4r45+LH7QD61r8t94huxrniYRrDYaNaKPNJY5SNYlzsBJzk85IOSa+ty7h6vjEpz92L+9/Inc+7dD+PyeNLWe60DQrmSySd4EutSmFuJSpwWVAGbGezYIq+fihr80hVNF06BQBiR7uSQE+wCA183aF4T+JHgjwrYWnh6/sLmOSIXMmnTxJ5kMso3yLGzYDgOzAZOR715b4p8T+O7G/NvrOr63p90BuEJnaHI9QBww9wSK+8wfCWGxUuWnKPzev3HjZrnmGySmpYrDzduqWn37H3BD8UPEULETaFYXi4+Vre6ePH4Mp/Q1rWXxSOMaho1xb991vKs2Pqp2t+QNfDfgn9o7VPAzSWuv6XD4ytidyS313LHcID23AlSPQFc+/aurvv2sND1Odbex8M3fhqBgN13HqclyyNnnER+Xb78n2rHFcHVY1HTVBtL7Sa/4c5cJxdkOMUfecG+/T1ex9oRfEbw7JGztqiQsvPlTo8cpPoEYAsfoDXLeIPjWmn3CxWelNKjcJLezGHe391UCsx/n7V5/4dvW1vRYL7T/ABDHqcTqP36IksTE9uMEEemQfaori2kvNQH9r2LPalCBKJQIYcD5uQRkMc4LYPOMd68CGQ0KNR+0Tdu/9I+8pYShUiqkZXXT+kbPxI1S7+KPhO40XVfDGmSafMFkaG5uJHmiccq8bLt8uRequDkH9fif4rfATX/DWm6d4hnuHtBfRvbWPiu2TakgYtGbW+UcKzA4DEbX7Yb5K+yJfF2gaVb7DqdmiQqFEUMoYqBwAAD/AJ9a9X8C6Pp+vfDGwtL6zivdO1K1d5bO6jWSOSOVmcoynIYYbBFerTzV8Pwi6SvBvWP6rsy6sqeFio09U91/WzPzz+HHxMh1Z4fDWtW40fxRZxLF9llb5bpFAAkhb+IHaTjqOcZxUXxBsF0vX7LV1GLW+QWN0w+6sq8wMfYhnjz67a9Q/aS/ZB/4Ruxl1TRLe71jwjCTMIoGZ9S0Lvvifl5YF9OXQAE71+74ND45uNG0w6J47caz4a1CPyrfxPajIZWPy+ftztYcFXXuuecE1+w5RnOHx9OOIw8rpdOqfVM4s2wVHPMrqYKb0a0b3TW1/wDMzpvl0C87bPEAI+huo/8A4qte7uvLVgD0PNc7Ks9r4f1u1luI9SuIdWWQXNsdwnUvBIsgA/vJycd84q3czmaQ/wB3PSuihxBRyehiZPWcpPlXy3fkfneG8Ocw4szHB4f4aVKCU5dFa2i82Nkl86QsBjPf1pu4etMyAM5AAGSewoeaOK3tncusly+yGHYTI3GScDkAD5iTwARmvydwxGZVZ11G7bbdvPsf2/RngOG8FSws6nLCCUVzPsrXbYrIrHa5+XP+c1y3iXRf7M1aOdf9RfjqOglX/wCKXH/fBrqu+CKg1K2OpaTPZk7WOJIHP/LOVeVP0yAD7E+terlGYxwz+r1dF37M8bibIlnGFdajrJK617djmdG8xv7Y09M+ZeWXnw/9d7dhKn4lciulhubTxHo8tpdJ59jeQ4ZM9VbBB/LGPcVz9ndCxudK1oIY1t7hJZY2GCqk7JAfopI/Cuk03wD5Ud5BY6jJaXFldy27RTr50LjduRgMhlzGyfdbHHSv0TJ82pZTi6lOsr06qT7rTR39VY/jnijh+tmlOnUo6VaTa107W177mV4G+GVx4O1bUZNM8Q3Fvp+pWb2dwghTzmQsGwSwKkcHkbT/ACPonhOz1+6iuLTwnd6lq8LXdxcSzwwWghjlmJMw+1yREKGJOUTOORt65s+C/Atvczq3iO5j1GIH5dOgBS1bHeTPzS/7pwvseterW91qmrQFbi4i8JeGrP8AgtpkFxJGp7yD5LaM9wuWxxuXmnmmcZer0sDhk33f6I5cpyPNp2q5limkvsrT72YGg+CfC3h6TS9O1i+u9T8bC2jhuJNMubgywZOTtFuFEMQJGN4UFVzXUjw/qtrqxs9P13xLa2aw7xd3d3b3tuzZ4jVJlaRjjqeAOxNc/rvxnSWWaLwlY299G7bpdWu1aK1kYcAoqgPMQP4vlX0Zq5a98Z+LtTyJ/EjWaN1j0qyjt+P99vMf8iPrXlYLhTNsyiq0afLF9W7fhvY9XMONMmyuToyq80l0Sv8Ajtc9E1vUNc8JWgudS8caJaW38MmqaUsRY+g2TLuPsorz3V/j54q0/Uoo9J0Gw8W2DjLXltBc6cobOCB5xIbjkEZH6Vhw6bBHePeMJLq/f797dyNPO3/bRyWx7DA9qtMA3UcnjPf6V+h4Dw9pKKeNq3fZK34n5nmPilVc2sBRSXdvX7kdJqn7QFzD4Ynkk8M3ujazIqw2pnkiurWOV3VFZ3jIIUE7uVAO0LnmvEzaRy3M915txL5E0sKtM+WllDESzuc/M7kYyemDjg12Xi6eO38P3URhS5kugLWKFx8skknyqD7dz7KfauTm0nUdDtRBCrazZp/y0iAF0pJ5LLwJMkk5GGz13da+cz7h7D5PWisJJu6u091r+p+hcI5lmnFGAqYytSuoO11pfS9reXU1Pgn4qtfA/wAcPDerXlpNfQzTiw8qOQKY5pj5Mc5BHzbBK4xwcOOeMV75+2n8QP7B03QPDVtvlv8AUbhrsQxjO7yiI4Q3+z58qtk/88T3r5b0NtSsfF3hTV4NGnng+0/2hbNfRvBBN5D/AHucM0YlVQ23rjaCCSRtWN9qHjr4g3Os6vqM+rXkkrXc93P/ABrFuihCr0RPMaZlRcABF+p/LqfCC4g4nwmPv7tNWet7tPS3bl1f3H0WYZpLKcmr1qmyTt620R2el6bFpOl2tjF/qraJYlJ6naMZP16/jVj2oxzil+61f2vTpxpQUIqyR/ENWpKrN1JO7eolFFFaHODdaKD1ooGgpG6UtI3Sl0HHc9Tooorwz6Y+9LX/AI94v+ua/wAhXF/Fz4gXHwz8KR67Fpcmp28d3DHepEWLQWzttkmAAJO3rjjPciu0tc/Z4uP+Wa/yFch8UrPxhfeGDF4JuNPttaM6Fm1NC0Ri53jAB54XH0r/ADLoKLqpS2uf2xhlF1oKdrXV7uyt662OW8SftQfD3w/4Vttci12HVYbpmS3t9P8A308zrjcuzgrjI+9jqPWtrwn4wu/HngWw1280a40CW7aQrY3mfNRRIVRmyBgsqg4x0PFfP2n/ALPXxc0rxpL4rtf+EHi1iRVj3rasEUg8yInl4WQjq45PA9TX0N4dt/E1v4IsYvF89nc+If3n2mbT1KwsN+VwCOPlwDx1FepiKVCnFeyd3f5ntZjhsFh6Mfq01OTervqvJKyVl3/BHivhX/k+Pw5/2BJf/QJa+i9ctDJ8cvDVwml28pXS7nfqDQSGSLnhRJu2AHc3yldx9QM186eFf+T4vDf/AGBJf/QJa968WXLaX8ePD97PK6aeuh3bSgu2Mo275VGQzYycAbvlyD1B/ceFf+Ren6/kjzeJLueFS/59R/OQ/wCMFutx4++Gu6DzdmpO4cD/AFZBjOfyB/OpfiVFIniG3l2EIqWaqwOwM/2ofLvP0+73yfU1lfFjX7a58WfDi4hLRvJfzJALiNon3bUP3GAJGOteY+JPjh4w0/XJdPu9Q0+WATKUYaerhPlDAkH+IHv2NfQ4b97iJUVva/lZJHymY144XDUJTT1urefMz2P9phQ3wl1EAZ/0i2wQen71a+YdH0nSvFOlyW1lG1rqNraPM6Jby+WNoO4s33FVj0PGMngjmvpTwHrEnxU+EN5eeJ7a31dllnYwPHtRjEcoCBjuBVHR/Dvw1m095brw7b27rF+9khikaJ18oSMVZSflwxHzYJIIxkV7MakMPFU5XU4u91+W60PnJUZYpurFJwkrWf5+pFqDMfiF8JGE0qZ02QeVgFXBiX72RkEexGa6HUND1O4vrhhZzyxSySncgwwUucYJz1yKyfG32W1+M3wxhgZYoPIuI4IlOAVCDGB7ADFWtF+3vqiC3vv7dW1bIv5dqGOPzVaRcgAMuxYyBkfMW5wMDxYSvUm/P9EfWYlcuHw8f7v/ALczo9S8Jz+IpLW+mjMF1PblbtVkICOuDGMcnG7r3xWVrHgbU7cJPAVu2iEeIkyHLFjuA7bQG4B7Z9ar+G/C93H8HZtJkn/tc3TSmKe3nbc0Usu4Sb2OSQrFs5/h4NULXT5dc0G7tbTWjpWnX0621vNDNukSYvtKqM5B25JIPJLcAKGNKTt72j7HmnI+GIzpf7X0kd15cDW/geASgMAqbZgDz6DB59q6Dw78KxJ/p6alp7SG/FxJCk3mKAl6bkfOM4PKkjjkcniuV+G6jVviPDrF8YrjVpvBzQvJE+6KdVmYZAycrxnnru616NEbKGFooopgVKtNFySp2jbnPLADjqcelcmFlKUeaStzO/c9jNKkW6XlCK+5Gl8Z7vb4a0ueDbLt1a1ZcPtBO8jrWJoPhO88RePLzxVqNzeWn2ZFsrfR5SuLRkyzNuQ7WVg4xkEkZ5ANdXeahbW/h3SJHs49QtmucFNgYrhXYMoPG4FRjPrWVfePtuh+ZAq22pxsHuV8oBXAQt8pOQeiD8PSu2pBVFGL2X/APEppxbl3SPCP2++fAPgrAxjXH4/4BLXBeFZVgj8x/uJl2+g5P8q7n9vb/kn/AIIIyM69IcN15WWvN7HP9kyRr96YiMD6nn9M1+dZ5H2mN5e9l+R9tj6nschwtTt7R/c0Y89zPe3E1w7YeZzIw9yf6Z/Smfvf79bQ0nv5Q596X+yT/wA8l/OvqKeLjTioR0SP5bq4erVqOct22/vMT97/AH6P3n941t/2Sf8Ankv50f2Sf+eS/nV/XvMy+qTPc/2Z9H0qPQb3UoZxc6vJJ5NwrrgwIDlVX1Dfe3euB/DXti818zfAFp9M+IEcKLtgu7aWOZVPUKA6k+4I/wDHjX0yvK1+H8SQl/aEpylzc2v/AAD9y4bmpZfCKVuXT/gi7aNtLRXy+nY+qE20baWijTsAm2loootbYBGrwz4yfHXWPhz8UPCnhqwsLG5s9WEJmmud/mJvn8o7dpA4HPPevcz0r48/a4t5rv46eAbeC5ayuJYYI47pFBaJjd4VwDwSp5x3r3Mnw8MRiOWorqz/ACNqMVOdpdmfYPrn1p9efeAfH17ealceFvFEMWn+MLJN7rFxBqEOcC5t89VJ+8nVDwfWvQAwPQ5rya1KVGfK/wDh/Qw12YtFFFYjCs3XtUXRNF1HUWXctnby3BUdW2IX/oa0qhlhWZGjdVeNgVZWGQwPUH2OTVwtGabEz8z/AAv8NfFHj9ra8gtf9G1AySyajK4ESsJMSbiDnduJIXqfpX0poXww8J+FZbiax0m206aX53vLZEidiAAS7YyeMnr1zXV6L+zbdeF7O6sdL8UzR6ZHqLX+n2f2cIYlOc27yBiWQ5x0HA9a6Dw38P8AxJbapaXOqvp5hW5FwY4JGJhVRkR4KgMc85z155r9RqZ5h5wvTmtFotVfyPTw9TD06d2ve8zj7Ivaz2SRxttMmYmZgcD1JAHBFcf+0VbabN4CupLnh4Z1a0kYrnzi4BVQeSCu7IHYknpWv8WNL8c2XjLUdN8ILpVnpsaRzxzXTfvQ0mSUQEFQAQ2PlPHFeCeI/hb8S9a1UPqOnXmtXCrhZxdxzIAeSqfMNv0Cj6YzX12R04VpU8S6qjHR2vr6HyfE2aVJYGphsNhZVHNNbaK63+XQ8x8uN2JKqWPcjOfYUxrOJwUaJQOxxgmvQ7P4A+PJpppZdMhtYT/yznu0MmPXau4n6frWxZ/s1+L7xsAafCuRzJO27/vkKcH0yfrX6hPOsDG6c1ofzjS4Nz6pyuNBq/fSx5T4dHifSdeji8HXF7Fq9yGEMVmSGY453D7pUHklgQO9foN4O8SeCbf+zU1C4WPXxGgle+EojWfaA5UuSq/NnFeL6D8LH8IWzwy3Ol6TFIFEkkk5lnmPHLuQox6KMKPTvWzqGkJpd0jWiw6haiJVmWa3eT5+vml1IGMcAdB1681+TcQ1qGc1F7O8Ur7bv1P6O4Y4exWU4N08TWcpS1tfReh9DWt54Osnkgt5tCgaTO+ON4FLZ65A657+tdHaxxLCiwKiwhQEWIAKF7AY4x9K+crPwvpN7p0EkmnRQO6BmWKUsFP1zg17F8KYVtfCEVqhZora4nhjDnJCCQ4Gcdq/LMyy/wCrUVNTctdmfTYjCyoRU29zrJPlyT/PGK+A/wBoT4aWOm+JPFOp6BFaWts1zK17olxtSzuRxuaPjEUhIJPGxzjIU5avu3xBrlj4d0e71HUrqKysbeMyS3EzbVRR1JP+ea/Mz4wfE9/iJ4o1KWzLxaM91JLCjfK0uXOHcfqB2+tezwnip4KrUrLtb1d0d2T5Hj86xdNYSXJCLvOXS3bzbPNNK0mz0KK6g00TQ2U8xnWCRs+WSoBUe3y9zxnuKuDJxgZycD3NJ/D9f1rLvLE+KGl0mK/udHv2y0EiYXz1xzj++vPzKMMMZr7DD0auaYhtvffyP6ExWLwXDOEVKkkn0SerfctW8H/CTR2dnGriK/kdmboTaofnf2DHCj2cmuglsB/wmFyrAAW+nwLEvZA8khfH4oB+ArK8IeIP+EX117LxfBFpV5PHFbWd7GuLKSFAQFU/wEkkkH26YrsfGNqul39hrKY+zlPsV2R0WNyGikPsrnBPpL7HH6vleHpYNwglZI/nTjv63n3D2Lq0pXqKza6pJptW9DI1LS/NUyRDEgHzKOjD1+tYvYg8EV1ku5TzlSOCDxzWXqGmm43yQjEo5Kjv/wDXrLiThVV4PHYKPvbuK6+a8z43wk8WJYOUMhz6d4PSE29uyb7X+70Ofu7KK+t5YJFG2ZSrfiME/lWxB4ifSYdI1GawuL5NZ05BP9ndNyXVq3kykhiN2VKdD2rPwQSCCD0wallvJp7Sws2Zfs9rdm4UMMlQyssgB/2gQfqor82y+vzYqhRxTtBSs31Sej+5n9G8ZcOyxGBrZjlKTqqLla2kra/e0LdfEfUN5GlWH2VT0uNQ+9+ESH+bCoV1S416aN9avZ9XZW3JHcsBAh9VhHyZ9yCR6mo9T0sr8y8gjIK85/GshWeF+4xX9FYLJcFgJKpCKl5vX59j+CMyz7McxUqNWTh0cVp8n1PR7O+8xQC3WrysD0FcTpWqHhSeldTZ3JkQCv0jD1o1Io/I8Xh5U5Nsv4H0obLHnnFN6VU1rVI9C0m5v5cskCFgo/ibI2qPqxArslJU4uUtkcVKnKtNQjq3ojFvJhqnikqDuttKGwAdDcOuSf8AgEZA+rGptbvpdO0a8uoYpJ7iGJmiijyWZ+i498+1cb8Pb27GsahaXFxJOJYvtj7uQJmkPmFT2B449q78ZHcg47HBFfh2bVKlfFVHU3v+HT8D/SLgjBYTC8J4anhNmnd7Ny2bObu5L7SfDcXnypJrL28FhEyj5IiF8uKNM9ETJY+p3seWNaHw902O20VrpFKpeYMWev2dB5cQP1Vd/wBXNYPiaQ6x4itdIikKuQYVIPKvIuZGH+5AG+hlFeixRLbxrHGoSKMCNUXoABgAewFe9wfl8FUniErRirL16/M/m/xYzaNJU8qovTd+i2/ESiiiv1c/mUKKKX7p4PTvQVYOKlt7Wa680xRmQRIZHx/Co7n86jAzkjsOKvafHdtHcyWqMyWyiWcqcYXODn1HzdP8KwnUUU7Wv/wTpjRlZSadmZ9IelKRikPStuhzq9z1OiiivDPpT70tf9TD/wBc1/kK4j4wfFG1+EXhePW7rT7vVVkuo7RbayI8wvJ0IyR6frXb2v8Ax7xf9c1/kK8j/ag8L6x4m+Gaf2HZtqWo6dqNrqK2iHDTCGQMyr7+3tX+Z2GjGdeMZvRv0P7fy+nSqYqlCt8LaT1tp69Djl/bGLag2nj4ceKzqMcQme1+zL5ojJwHKZyFzxnGK9U8O+LpPHXguy1uXSb3RHud4NjqEeyePa7L8y++AR7V8+H/AIWr4u8a6p8VvDfhmTw/NZ2sGnpoOrY83UYVLNKADtK7W246E545BB988HeNJPiF8P8AT9cm0ufRZpzLHNp9x/rIZY3ZGU5APVTzgHB6V6mJpU6ai4RS767M9vNsJh6NKMsPBLZO0uZptXat281p0PG/Cv8AyfF4c/7Asv8A6BLXtfxRt11D4o2dsttFJI3h69Ek3kedIiFXAjKrl2RyCSuOTGu05Jz4p4V/5Pi8Of8AYFl/9Alr3D4oXVi3xEg0+USG7n0C7KmOdUDKElB+ULu6noGGSVODsOP23hjTL/k/yR5Of39tg/8Ar1H82cRHdnUbf4c3Ei29uW1S7CwW1t9nCbXRdpj6oSQSQcNlh9K8h8Y7k8U3yy3vnpE48y7cKo5UHHHA2jjPGfrXd3k99omrfCS2ktv7Pn1TxLdfbLNgjNCdi/JvQANjap3Y5HoMV3XiH9ni08S+J7mAax5cpto5JUksTJEwOU6l8EnB+Wvdymo6OP8AbS0iotX83ytHynFOEnUoUVTV1eTXpzNF/wCDtnJefBlZbW7lhgtrq7mkjQD/AEiMIw8vHoSVP4VTNjNHbGS08y6hihYy20UBdV/0OMbeOpYYAGfXByOfQfB/hHTfhP8AD2TSNSu1nsGkkDyLCUBEnG3aCSOOKlb4m+DfC2jmQ3i2dnCqoSLdwQAAozheeBjPtXdiMRSqYp04yvKT0XV/I8bDr2GHiqmlkc54v8m5+MHw3nHmsvkXDIUdlHKjG5c8/jkr+tcH/wALWg0z41WPhqbTdJn1O6uo9PuJtKeVYo0csrRSIyhZH43E8gcdOc9x42aPVfjP8M7+2MLwPDcSCR1PmbHQEbOOM8Zzjj1rs5vhf4Lj1q01iXQdNXU4Zo5ILt4wJFlXhCCed3J965qMIOpN1L6bW72W57WP9o6OG9k18Ot+3Myrr/2T4a+A9Xupdbk020jme4+23Mfn+QJJQRGEJ5UcIB2H0ryn9m/xlL8WIPHIv7CCxhWe3Rhp4MLtuRh5rkMQZNqJllPOO/SvdPGV9odlos0fiBIZdMnVklhni8xJBjJBXBz06Yrn/Bd54F0W2kl8NWNppkd4EeT7HZG38zHyruAUevGfWorV8HQi/rErSe13ZW9Op5fLVlVioP3VuuvkeY+B/Ba+BfiZbaHb3gvoLDwmbKO98oJM6KylSccHhhwMDOTgZxXbCP8As7SJHl1W5naKQZlvk2OMjATAUbufmAAPPtUNtDBF+0NOFijXGhqi7eoG5eMenCgfSvT7qHT5GSK4S3ZtwKRyhSc9sA/SsKVNp+67JNntY6z9nf8AlR59rFm0/gXRoVkuL+ZrhwDKGZpW2yZVx1xwQV9OBXPXtjcvax3EkMzwygQpcMhbzCU+bbk8ZG7GBj5fWvQPiF4qsfh74bGrz6cbqG2njWOKFVUqztt3DPA+8efc1Tt9a0jXdEFt/ZbxWqMyrbq4Roz8wyNp4zknr0Nej7OXKpdGeQqkOZw6o+dv2+CP+Ff+CcBRjXXwFOR9ySvPvDdsbySNMbggd/5D+tegft7EN8PvA55wddcjJz/BLXF+BU339qCNwZ2jI/3h/jivzXPZ+zxbl2t+R9hmlN1eH8LTXX2n5o2Bo7Y/1P60f2Mf+eI/Ou1XQuB+4b/vqj+wT/zwf86+Z/tRdz8j/s9nFf2Mf+eI/Og6OR/yxH512v8AYJ/54P8AnSnQc/8ALB/++qP7UXcP7OZheA/iZ4B+GuqXr+INaNlrOPKS3+yTP5cZwd24KQd2Ox6AjqSB3i/tXfCzbgeJv/JG4/8AiK8u8d/AV/ipfaZDa3cWk3sXmA3NzGZA8eN2wgEdG5H41gj9hPXsf8jZpv8A4By//FVzVaeW4qXta9VqT6dj9MymjhY4SCu4vr5vue4f8NYfC3/oZv8AyRn/APiKP+GsPhb/ANDN/wCSM/8A8RXiH/DCWu/9DZpv/gHL/wDFUf8ADCeu/wDQ2ab/AOAcv/xVY/U8m/5+v+vkexyYX+dnt/8Aw1h8Lf8AoZv/ACRn/wDiKP8AhrD4W/8AQzf+SM//AMRXiH/DCeu/9DZpv/gHL/8AFUf8MJ67/wBDZpv/AIBy/wDxVH1PJv8An6/6+QcmF/nZ7f8A8NYfC3/oZv8AyRn/APiKP+GsPhb/ANDN/wCSM/8A8RXiH/DCeu/9DZpv/gHL/wDFUf8ADCeu/wDQ2ab/AOAcv/xVH1PJv+fr/r5ByYX+dnt3/DV3wt2/8jN/5Iz/APxFfO3x7+Knhnxt8Y/BOuaPqP2vTNN+zi5m+zyJ5e253twygnC88A1tn9hPXv8AobNO/wDAOX/4qvL/AIjfA29+Gvjrw74YudUtrybWPL8u4ihZEi3zeUMqTk4PPHavUy7DZXTrXoVHJ2enl1N6MMOp3jK7PpXx/wDHH4SeOtPgB8Wyabq1lKbjTdWt7GfzrKbpuX5OVI4ZDwy8EVP4H/a88HXWjGPxPqsdjq9s5hkktraaS3ugBxNHhcqrDna2CDxyOa8b8Vfse3PgfQbvWNY8babaWFuMO32KUlmJwEVQ2WdiQABkk0vhj9inxPr2iWt9eaxZ6NPMu8WNzbu8kSnld+1sBiOSvOPU1hLCZT7K0qravo+3oZezw9rc2h9Df8NY/C3/AKGX/wAkbj/4iuu8AfFTwx8To76Tw3qf9opZsiTnyXi2FgSv3gM5welfMX/DCevY/wCRt07P/XnL/wDFV7T+zv8AA+++CtnrsN7q0GqHUZYZENvE0ewIrDB3E9d1eJjcNllOi5Yeo3PojCpGhGLdOV2ey0UmOKWvljlEAoPelooFY5/XfCNh4idJblJIrhF2LcW7mOQL/dOOCuecHPP51lx/DLTY8kXmqbj/ABfasEe2MY/HFdngCjg12U8ZXpRUYTaS2NI1JxXKpOxxsPwx0mJsvcalN7G8Zf8A0ELUifDXROfNS8uUP/LO4vZXQfhuGfxrrvwo/CqeOxMt5v72HtJ/zMx4fB2iW9s8Eej2Kwvw6fZkIf8A3sjn8awm+EvhyGSV7K0l0tpW3SCxneJWI5zsyVB9wAfeu15pazhiq8HeM395KlJO6Zwlv8JdKsoUhtbrUreFM7UE6v39WQn361sJ/ZPw88NXM09z9l061WS6uLq6k+7zl3Y9voB+FdFwKqajp1rq1jPZ3kEdzbXCGOWGVQyOp6gg9RVyxdXENQrzbjcr2jk0qjbR+dP7RX7RGofGTVjY2JlsvClpJugtj8rXDjhZZR277VP3eTy3TxuON5pFRFMkjkKqqMliegAHU173+0h+zLefDDUjrPh63mvfC1zKFEaAvLZSMcCM92QnAVvXAPOCbfws+EyeGIY9U1VFl1iRcpGcFbVT157ufXt0Hqf0zKcLDFQjHD6RXXt/wT9sxfFuScMZHGvhbNtWjH7Tl1v6dbnHeHfg3FPpcq67B50t0hVotxHlA+jDGHzzuB47Z61Kv7OJ1OMWtx4kmfTS4ch7GM3SkHIKTBgFcdn25HXrXuf2KMdsH1xmpUiCAAcV+iUaMKMFGC2/q5/IOZ8U5lmeLni61R3l9yXRJdLHz/46+Hc/hjT7i31eE+I/CjctevHuntB/08KoyQP+e6AYP3lH3j5nc6PrXgGxkGmZ8U+Dpoz5mmTtvkhiYHJjYZymCTkZHPI/iH2eV9O3Tjp/n0ry3xV8KJLGSXUfCCRwMzGSbQ3by7eY5yWgPSCTvjHlk9Qp+avdoYpP3an3n0+S8WXtQxzt0Uv8+6Pnvwt4u0/UCljFeGdTxaSXBAlkTtG/rIuCuRw4G4ZOQOqt8rPycbckknGPr6CsrxV8MtI8bPdzWQk0TXYHxdQSxFWSQ84miz8pPXevBwD89ctayW3h28j0rxvp9zbM2RDctdzTWVwAe6liPqOR6qor7bCZs8PTSnHm7M+axnhxTzDM1iMJWjTpzd/JX7NbHQwWj6ta3eqRFjHcXEklupGN0GFCsP8AeIZx7MD3qiMFQQeCMg+tV/FGuXPjHV28OaJMq2gX/TLuMgrtyAVyOqD7uB95vlHAY1qSaFb6Tp8UFqWEcEeMu24kDqxPr9OB2wMV+V51lLxEpYrDx953bS692j+3+GcQqWGhl8Lyp0YqKm38TVk7dxltdBFMUmTEeh/u+4qrqOlEHcOQeQRQrBlBUgggEEdx1z+Vauj281wrqVBgHc9j6Cvo+Cs/rzqxymunOL2e7j5PyPwDxi4EwNPDT4lwUo05x1lFtJTv1X978zEsbRkfvXWaWCFHbmmJpiqQcY9a0be3EajFf0NhsO6TP4OxmKVZaFnaduffFcF8RtU+1X1vpiPmOAC6uMdC/SJfwG5/++a7m7uY7G1mubhtsEEbSux7KvJryK4mmumnvbkbbi6kaeVf7pOML/wEBV9sGpx1S9qK66v0X/BO3JqHvvEP7Oi9X/kvxsaHw/hLa5qk4+7HDDD+JZnI/LArqfEvia08KaRLf3ZYhf8AVxR/embsq/kTnsOtcJofic+GpL8SWUt4tzIsyGF1XawQIVbceBxkEZ69K5/V9VvPEeux3V2okaH95HaxsSkZ3ARxg9yz7cseuPQAV+UY7C15V6lSSsrvXvrZJep/bGUcTZflvDOGwuHmpVeV3XZvVt+h3Xwr0eW71jVvEN8N13Ixt+uVR2w0oT/ZXEaA99pJ68elbvlxngnNZvh3Rx4f0S00/dveFP3sn9+Q5Lt+LEmtCv1bKcGsDhKdK2qV36s/ibiLM5ZvmVXEyd03p6IdtOcYpFUs2Ogp3OeOh7012RV3McD1Nd9fEUsNB1K0lGK3beiPIwmCxGOrRoYaDnOWiSTbuHJ4pW2r944U9qzrjWIY8hD9e+az5NSlnJ2oST3NfiHEXiPTo82Hypc0v5nt8l1Z/XfA/gPiMVyY3iKXJHf2aer9e3obEt8iZC8Vs+HtV8q3KpIVFxIIpQOhTayke4+YH8K4nyriXOWwPQVes2k021upA3KoZAW7EV8bwfxHXebuONqOUays791qvTXQ/TPFbgLAR4VVTKqUYSwrukla8dFJfrr2NZelI1RWNwLuzhmxguoJFStX9TQmqkVJbPU/ztlFxlZnqdFFFeNdH0Z952v/AB7xY6+Wv8hXCfGnw34p8T+B57Xwhrv9h60ksc0c4O0SBc7o92DtDZ64PSu8tf8Aj3h4yPLX+Qrzf4/XFjb+Aw+qeMrrwJbfa4R/a1nkybvmxHwOjc/lX+ZuHT9vG29/U/trBuSr03G17rdX/Dr6HzB4V1bxk3iX/hGPGvxR8ReA9fJIijvbaJ7W4BOB5cudpz78HoDnivq/w74fvvCvgmw0zU9dm8R3sRk8zU7hAkk2WLLkDgYBx16DNfJevaT8N/Fdstrrfx81TVrUNuWO9gMqBvYMvB7HHavpX4SWej6b8IdFtdC8QS+JtJiEqW+pTAqZV81sqAey8rjpgdq97H6xi1pqrq1vxPrc+SnQhUS5W3rHkcVtum0n8tfU8z8K/wDJ8fhz/sCS/wDoEtey/Fq8tLP4hGKYR/abjw5dKjTI7fKI5ywUY25PGfmBwvfOR414W/5Pi8N/9gWX/wBAkr2j4rQ3jfEzT51ijSC10G9k+0Tb9iSGORRuONu3nlj6qCMla/ZeGf8AkXff+SPnM+/j4P8A69R/Nnlmv26WesfAFFigjZfEVwJDby+Ysj+XjeTuPJ64zgZ4wMV7f4qubm1+JFs1tL5CulgkzK5jO03DAhucNkcYrwzXbqW48VfBRHlWWG38V3MNuyzGZfKEK4AcyOT1PVs54wMYr6L1TRm1Xx1tWee3aK3tbgk24aJgkxOAxP3jyDxwK9jC/FL5fkjzs5/hUO9pf+lyG/GS5+y+B5ZWYqi3VuWbGQoMoBJ9APWvnD4latFB4VnjhInuJ4xJCiglWUEc7gCAOR9e1fS3xasTqfgq4hV7iNvOiZXt2KuCHHp/L0r5X8V+F7nR9E1vT4tPupYrmKK4S4FszOxDbGjYqBnBYEDoAx9K8Pla4goT2skvzPi8ZGMsNO+rse1aiW/4WF8HvMKl/wCz3+6mQT5K5wTyBx/+qtDxbqtxa+KtQmiaQy2t0hi3HIX/AFJwBycHnjoct0wM8j4yaSP48fACMl4laxvg6crnFqnBHtk16nq3ge5m8RPfo6zQXFyryAfK0SlUViPUgJwR3PTivpabvVqJdH+iPoMXBU8LhZP7UL/+TSX6GH8brlNS+GdvJPObf7VDzKnGGeI4xnpya47wJqNrqKacyl4LmO0WFo3kyJVBHzgDtuz3z19K7z41abP/AMIGLewDNNHG6IWjMvSMjJA5J4/GvM/hHazxaU1rdQTRzW1354BgdPkbhTyOewb04PevFz/L54rBxr01dwey3136nj4XERp4qUJLWS0+SOwvYj/w0FqcjyM0f/COOvlKQo+8uecZyfyH1rIiL3emQzW6l1itllNxEQhQmyJQ7jkrjquO/PrWncalHd/tJ6jo0cjC7Phpp2DA7ArOqLz06g/nWuPhlq8kENt51tGqbAJlYnaBaGI/JnBBYnpg7fyHrYe/K/U9nMPddLT7KOX+JV1e618IL6O4NyZhqtnAvnc7RmL7p7/ezn1o+Gl/Iv8AbNlP4g0vUkjupIYLG1VBPbFeGVyHO/1zgY2nrXV+OvAd+3gddPsnl1O4k1SyuJBuA2IjRByNx+6BHurnNW+CNr4jvtT1L+zX0TV9Qkctd2MiRzSIW3Y4ODg87uvboa9SU17CMU9bv8bHzHJL6y5paNL9Ty/9vD/knfgb1/tt/wD0CSuK8JMyGNkzvVgy49Q2R+tdp+3hGYvh14GQkll1t1OfUJKK4zwfnKY9f61+T8Rf7xL0X5H6ZW1ybBr/AK+fmj6StdLs723iuIlfy5VDr856MM1L/YNv/df/AL7Ncr4Z8RPa6atoXjXyPubh/ATkflkj8K1/+EmP/PaCv58xE8XRqyhfZ/8ADfgc1PLIVIKcVozT/sG3/uv/AN9mj+wbf+4//fZrM/4SU/8APaGhvEp/57Q1z/WMV3Zr/ZEex0Hh3R4ItVNxGpxAhTJOcs3/ANiP/HhXVKp9TXG+EfEH2i/ksy6MJFadNnUMCN355B/MfTs+1e/Rk5U4uW5wSoPDydO1hOfU0c+pp1Fa6CG8+po59TTqKNAG8+po59TTqKNAGkHHU18e/tcX0Wl/HPwDe3G9be1ggnkKKWO1bvJAAGScdhye1fYTV4l8XvgPqXxI+J3hXxNa6rZ2Vvo4h8yCaN2eTZP5hKkcDI4+te3k+Ip4fEc9R2Vn+RtQlGE7y7M3fCvhfU/HWvW3jHxfataLbsZND8PyYIsFPS4mHINwwJ45EYOBzk16eq9/x/z60Ljkg9STj8afXm160qsr7JbLsYN8w3n1NO9aM0VzegWCiiigYUUUUAFFH60UAFFFFABRRRQAU089ex4p1IelArHnnxo1A2vhWG2B+a6ulU89VUbz9ei14kB3yeTnJ6k+9ei/G7UvP1ywsQcrbW5kYf7TsMfov6153X7vwth/q+Wwl1k2/wAT8m4gr+2xsoraKS/VhRRRX1x8yFIwzS0UAct40+H+neMljnlZ7DV4FK22qWwHnRDOdhyMSRnvG+R6YPNeJ62sVnqlx4U8V29rJO7hEcAtaXpIyNhblJMH7hO4H7pYV9KcNweBXzh4rmg8S6lqclzClzb3cjF45RuVkz8oIPtj6fXmvuOGstnmTqxUrKKXpd/8A7YcYYjh104v34SesX26tdmcBd/DXVvAs1xeeDyt9YynfPo10cM2P+ecncgEjnn/AHs03SfGOn+IPNiy1newZNzY3g2SxYGSSD1Ax1H4109lqGoeGMIfP1fR+mCd91ar6g/8tkHofnH+30rs/Bvw10Px5DD4v8QaXa6mbqPOm29zFlYrbPyyODyzyD5vmyEVlAGcmuHPJPh+N68XduyXfzTP3vIfEbDYfCLEYOXNC+sHum/Poefr4e8vwp4RkuLCbTLgySaddLMpjdgsYmtH29jJblTn3X3rZhjSGFI41CIo+UDpXXeLfhYk1k6eHb06MzXEF0bSTdNaSSQ4EeFJLRfKNmYyPlJG01wo1hLXWpNE1FI9O1pV3fY2mV96/wB6NgfnX6gEd1FdXhvjcsputTbSrSk2r7tOzSv5Nn4R4lZ5mfEUaLjOToU1rHonfd91Yu49qCMHFL9AQaCyohLEIuCzOTwoHJNfv7aXvH88qLcrEcPh+LxprlloFwhewYG81AKxGYEYbUyDkeZJtHqVVq4P4jeHIPCPjLUtLs3kayWKG5gWWQu0QkBym48kBkJBJzg4969y+FumpYeG7rxDe4gk1X/TCX4MNoi/uVPoNgaQ+8lfPXirxI3ifWNR8QXC+Ql7IrRRv1jhUBYUPqSuCR6ucdq/BsDnFfN+Ja9enL9xTTj5aaX+bufsVHBRwOWwoNe82n53er+5aHMXjCPczfKq8knsK1/hXpY1jWnvmXdFZt9pm4yBKVxBGT6qu5yOxZaj1zwbeWMNnJrUT2UE0bXb6aykXD244BcA/J5j/IqfeOGJxjFeneD9BXw34ft7RokiuGzNcCNcKJW+8o9l4UewFfa4HEU86xq9g706erfRvol89RZliJZRlso/8vKui8l1f6G2F3DBPHc0iqZCFUbiegHem7t2eea2fDPiq+8J37XdgYfMZNjLPAsgK56cjK/VSDX3taVSNOToq8radmz8nw8aUq0I4iTULq7Su0utkZ8+k3yL8luVc9N/QfhWe/hm5nbdO7SH3OB+Ar1O18faRruV1G1GnXL8b48vGT/6EP1q9JoUF1D59u6TwsMrJGQVP4iv5U4ur8QVqzjmMXGHRL4fv2Z/oV4bf6o4DDRlkzjKrbVya5/x1XyPIU8N+Wfu8/Sphou3+GvRJ9DEZ6fpVVtKC546V+ZODWh++LHuWtziRpeP4ajvdMWS0lDLldpJHuORXZSafjtWXr9oYdFv2XAYQPg++OK9LLHKONouO6kvzR8/xFWp1smxkKr910539OVnLaTH5Ol2ak5IiXP5A/1qy33RUNju+yqHAV1JQgdOCR/QVM33RX9zYdJUIJdl+R/krW/iv1Z6lRRRXlnv6H3pa5+zxZHHlr/IVxvxb8TeEPCfhX7d42WB9F+0xx/6Ta/aE8w52/Jg+jc44rsrX/j3i/65r/IVzfxC8UeGvCPhuXUfFc9tBpUcigtdJvUyc7QFwSW4OABX+ZVFXqpWb16H9rYZOVWKSb1Wi3fp5nyPoPxV+Dtr8bPFGrXSaf8A8IrdadaQ2UZ0wsnnLnzdsWz5frgZr6e8Ka94b8TeA7DUfCCwroExk8gW9v5CAhyrYTaMZbPbmvA/GH7RkGoR20Hgf4dxzW97cx2FtrWtWHkW7yyHCKq7QTk85LD6V7x4L0fXtC+H2nWniaazn1pPNadtPQJAMyMVVVAUAAYGcckc5r3MbD3YyldPRWbvov1Pq87h+5hUlGUJaJJyTbSVr2SVvO5474V/5Pi8Of8AYFl/9Akr2/4n/wBoXHxKt7W0l1CWOXw/d4tbdn8mSTZKFyOVMnPy56jdwcAr4j4V/wCT4/Dn/YEl/wDQJa981yO4/wCGh/DcvmBrU6ROjjcpCyHeU+XIOdqykH5sDcOM5P7VwuubL0vX8kfO8RScKmEkulKP5s8e8fWd1pOq/Am1uFKTQa1dKv8AozW7YER2/KwU598ZOMnJ5re+I9/qFv4D06+TxLqGlyzSQGW7luZI4FDhgVMgPGWx16DHqM6n7TSgfEz4LhRj/idz9B/0wOK86+KeoSz+EbSGaSV4UlSOMDG1AAxAP4lua+lwOHnUqyhCXLZrW1+iPmM/xUY4bC1Kkbpxk7Xt9uR6x8G/E2sL8Db/AFO4vpLzU7e7mU3Erm5OA6g7ST8w64/QV21140gt/F0LrcTTaalo0EwQnAnM6IPl46ZJz6GvN/gurN+zzqaJJFEGupgJJX8tEBdMnd/CeSc+vStu40O90/xD5cNhJPdyM1yseFLNG17GRIQoKkADdkkHjJANdeMpqOIknumeNgp8+GhJdUjn/j5+5/aB+E7qSpWy1ogg/dxanke/SvFrDXb+9mtrcajdF5wNhW7cAkjI53fUfgfSvaP2gv8AkvnwsPb7BrfP/brXzldXa/2fpdyiRh0ASVckszKwPzD0II/X1royiM5+2jFfE7X7Plumb8TSjGjgZSekYN27rnlofYnwH1rZ8KYb29eRvLuZwxcl2H7wgDOSe4FOj8eajdK7pKLVWlDo2QAPkGVweMd+fXOegrE+CNvNrPwJaOCPzJJrucrHnHHn56/SqgdBB5caCbCGMyZ+4pXPQnj19MY4zXLXTjVlGW99TLCtOjGS1VtPQyL7K/tgeIiuVK+B2IIPT98cVxQ8RQWnwV0aeLxVP4cu4tXImmEBuJ5CdrERDqAI1BIPB6EgHNdtfDP7YXiMf3vA5H/kY1yGh+DvEtx4QtotD0q2ZhKSNSuZQDDI6jDw7MsoZG2NvG3LAkFc1zUaijhZ2+JzSX4nr5xzfW8NJbKkvyR9Hafctqfwxlnk5ebTnLAyB8Hy8clWcfUhm+przvUvEt/c6PZ+TLbWl3p1lOEEMYQxH7JE4w2T3ORjGQyjBr0i1jZPh/fJJp0eiFba4U2gZXSEbSMgxjGO+FHevM77w/cWdpBHCTLBe2s8tr5amRpUNrCm7BGVOcnnnqeO7WiscS7nmX7eJ3fDzwMxzk605wevKSmuL8H/AHkPv/Wuz/bwGz4d+BlIII1twQeuQkveuM8H/wAP1/rX5nxF/vEvl+R91W/5E2C/7ifmj02a3k/sn7ZCu6S3X5wRnKZ5/Lg/gfWsYeIOPvQ/99f/AF67nwioZUUgMpGCD0bPY+3r7V5Z8UvC8/gPXMRwq2k3WZLWVui4+9GT6r29Rg+tflVejGpU8z18grQqN4apv0/yNv8At8f3of8Avr/69H9vj+9D/wB9f/XrzH+2j/ci/Ok/ts/3IvzrD6okfef2cux9B/CV5NW8SS3ACeRawPveM5G58ADP0BP4V7Jjoa8S/Zw8ZQalp2oaIYoYru2P2pWixmZGOCW91PGfQr6V7aOVArnqQ5Hyn5bm0ZQxc4SVrafLv8x1FFFZnlBRRRQAUhpaiklWNWZ2CqoJJJwAB1J9vehK+iFcJJVjUszBUUZLE4AHrmuD1L4gX3mPNpOknUdOhIMkyu24rnkhQDgdwTnOecVm+KPHVtrpax0xTfSsWA3h1iVRyznjBycYxk4HHUkeMT61qF58YLeINeQW1nYvdyLFO3lXDxyiJhE/TCs68Ha3zOoPPP3WW5LT5faYrqr27evmd9HD+7z1FZvRf5n1VpOrW2tafFe2somtpl3K34kFT7gggitCvLvhtqDW+uXMAkWS01FDeROgwDIAu5serAgk9yMnkmvTwcL16dfavlsdhXg67prVdH5M5a1N0Z8jHUUzdjjv6VTudXsbaTy5762gk/uSTKp/ImuGNOUnaKuZXL9JuHqMVj33ivSNOtJbi41S0igjGWczqce2Ack+wrmbj4u6V5aS2lvNexyKWSRXjVWGcZ+9nr7V1U8HiKvwwuaRpzn8Kud7uprSAAkkBRySTxXCQfFi3kiDto2o55/1YRv1yKx774lw+Kbe7trQNZ2kZdLiSaRfmC/fUlSQgH8WTnH92uyllOJnNRcGl3NI4epKXK1Y7jS/F2n6xeNawMwcgmNnUBZgPvFO5x15xxz0rdFeRfCeO98ZTWfikW8umaAFkbT47lNs1+rLtW4K/wDLOLaSUB+ZtwYhRgH1+ufHUaVCs6dJ3tv6kVIxjNqLugooorzjMKKKKAE6rTWbtTv4sVjeLNY/sHw5qN+CA8MDFP8AfICr+pH51rSpyrTjTW7dkZVJqnBzlsjwLxpqv9s+LdVuw25DOUjI6bF+Qfyz+NY1NQbQBnOO57+9Or+l8NRWHowpLaKS+5H4ZiKrrVZVHu23+IUUUV0nOFFFBHFAGN4u1P8Asnw3qNyrBXEJRP8Aef5RXz5wcc4wPzr1f4wakY9NsrBGOZ5DM477V4H6n9K8o96/eODMK8PgHWe8238loj8z4hxHtMUqa+yvxYFVZXV+QeDjrj69jXZfD74iWemaPpXhzXW/s27tYks7W+lI+zXYXKphz/q5NoGUfGSMqTmuN65z1pJoo5o3imiWWJxtaNwCrD0IPUfWuribhqhxJh406snGcbuLXnurdUc2T5vPK6ktOaMrXXp2PQPijq39n6RJCbz7EjRTXN15bsly9rEo8xYSBwzFo493G3eSMmvFNUh1m80+2DXNnHLEYJEsfscawW/lsrLFE4XzFA27d5ZiwPIrVuNNu4mWKKb+0dJ+yT2LaXfzuAkUmw/upwGdNrxowBDDg428VkS/2zolqv8AaeNVgwS95aRnzY/+ukfVhjjeoye6ivwunwfmuT1JVFC/I01Ja310svlqft2T51k2Lp+xrT96eiT09UzT03xfaXdwtteIdM1Bj8sFwwCSevlyfdf2xz/s1sjSG8Tatp+gAsqXzk3ZHVLSPDSn2LDbH9ZK4LUPs2qWJZTFd2kq7gch0YevcfjUPhfxzqXwx1KfUbAR6jb+R5UlpfOzEQo2/EUmS0eTzzuXgZHTH2OL4txdbLauH5P3rjZNaevzRwVOBqFHFxxWFneCd7PX017XPqnWdNttZ0u7024TNndQPbSRxttwjKVIXHQgEYP4155ofwr8N/D7ztavJ5r+ayjaVb3Uth+yoo5KoqhQ2A3zY3ehGcV6LYX66rptnexq6JcwJOscgwyh1DAH3A4NeQfHnxckMEGgRZlXCXl9GnJdNwEMH1lkwcHsnvX4DgJYqpUeEozaU2ua3X1PRUOaa5vv/N+RwNnPP468aXGpXkZSMSLezRNzs/59bc/7i/vGH95vevsn9mX9meTxtNb+KfE9syaAjB7SzkyrXxByGb0iHp/H/u9cT9kL9lGfxFp9p4g8WQn+xzIbkwP/AMxGdjlmP/TEH5R/eAA6ZJ++7e2jtYY44UWONAAqqMBQOAAPSv3+WOhkuAjluCfvte/JdG1t8u5y4PJ3m2N/tDFx/dx0hF9Unu/U+Nf2oP2Zf7H+0+L/AAlak6ccy6jpcK/6j+9NEo/g7so6dRwTj5X444xX67SRCVTuUHPY/lXxJ+09+zQ3hSS58W+FrQnRnzJfWEK/8epPJkQY/wBUT1H8P+70+g4a4h2weLl5Rk/yf6HgcWcK25sdgY+cor80fMu3OO4qzp+rXmlzGSzneBz12ng/UdDVbueenT3pN3vX6ZWoU8TBwqxUovo0mj8iw+KxGCqKrh5uMls02mjudM+IqzYj1O3Gennwf1X/AArprZ7PVYvMtJknXHIXqPqOo/GvIDjPHIqWG6ltZFkidoJE+6yHBFfl+ceHuAxt6mEfs5/evu6H7xw34w5vlfLRzFe2p92/eXz6nqkun8Zxx9K5Pxk0ca2Fi2D9qu4EkAPOwyqP1yRTdN+IN1ChS9iS8GOH+45+pHB/KqMrnWNQ0i7mUNJJc72x6rICB9ADXxuS8C4zBZh7XGpckbuLT0btofonFvivgMzyR4XLW/aVdJJqzS0v5O6OfjlFx5zgbQZpcD/tow/pTm+7SQxJDDtQcZLc+5z/ADJpT901/QlGLjSjGW6S/I/j2o1Kq5La56lRRRXkXPodD70tebeL/rmv8hXK/E7wP4d+IHhG50vxRHv0oETs5mMPlMv8e8EYIyevHPNdVa/8e8Xr5a/yFeG/tiTKvwrtbe5mNvY3es2UF427aGgMmXVj/dwD+Wa/zPw0XOvGMXZ33P7dy+lOti6VOEuVtqzW680ePfEn4ZyeBtH0G+0P4p6ff6BDfRXumaZ4ku0MfmQtlVjmXOVGSCOAAeTX0l4P8Rax4q+Hum6rr+nw6Xqk6uZba3nE0WNx2ujjhlZQHByeDXzBoem/Bi2+L/iq3mu9IPg5NKjOlpNdb7dLh8CYxFjw/wAoOR0Jz9Paf2ZZpJf2dfDAdmJj+0RqWPIVbhwB+AAH+HSvexqbpRUt01qz67OqU/qcZVLuUWtXFRfvpvo9Wra31ucn4V/5Pi8N/wDYEl/9Akr6F1eaST4+aDEsixomkTTFX4DfM4wrY5OSCVBwQNxwUWvnrwr/AMnx+HP+wJL/AOgS19Fa5pV/J8cvD+oRaXNJpsWmypNqQb93G/7wLGRuwSdw6qSOMfeNfsvC2mAXz/JHyHEvxYX/AK9R/ORa+I/wng+IfiXwZq8uoyWh8OXzXghSMMLjcm0qSTleOciq2t/Afwtr1kLa6W9MasHGy4KtkDj+ddzry6jJo19/ZMkEeotC4tXuFLRCXb8hcAglc9cHpXxr4k+NPxD8PXela74ogvIZ/Dmpm31PRrG7Nsk8/lsFGeVkiuFZPLVgQHHUbty/QLEfVppwunLr9x8zLCyzDD++0401ZJ7pNtuy663+8+r/AAr8NdE8JeFZvD1pBJNpksjyPHcSmQksQSCfwFbraVGdYTUPNl8xLcwCHcPL2ls5xjrxjrUOl+KNM1bR7DVILyMWl9AtzbvIwQujKCDg+xH0rgvhj8al+K3irX7fSNIuP+EX0wrDHr8rbUurgN+8REIBKgAfMOOucZGalXjKesrtmFHCz9k3Tj7sUvRdEaPjT4S2vjT4h+E/E897JEdCiu4haIoKzrcR+W25uq47Yri9Q+EPwt03UrrTrnRJY2tYTMWN5LhwFDfL8+SSDj8K774Za4LrT7iyuZpBqa3d7cG3nkZpFhN3KqMCeCvBAxxgcVzfxBlaz168m2llLRsdrdAEjHI9euMg/SuilOdG7ptq+9jKulioxjWtLlVo36K9/wAzvPBfhnSvCfh6Cx0a3NrpxzKkbuzH5/mOSxJpkmg6DfzXVo6JLNJK00sSyHIbaEPToMEcdOelGvTTweC3e3lMUqwxFJC20jlOc8Y6mvLZrw3U51B2db2Zt0oQhTu2kcsDhQTt49+nFQ5OTcm7vuKMVCKjFWSMW4lS1/bE8QSTIZY4/BO50HBYCY5H41p6N8f/AIa+C9D0a2upY/DzXlubuC0uJC7YLlOWGTklQOeMAelZOrY/4a88S+/gVv8A0a1YOgeC/DnjTTvC8Oo+FbHULuGxIjluUkkjEQYA4bHls54PcgkEHBNZYOVP3oVE927r+tz0s55va0HH/n3E9/074haRrngnUPEFkov9NthKJEhYNv2j5l5wBwQeap2fxAtLe1vZ76ziD2d00FnDZANI0AMa7wOwG8ZxxgVj6Hpa6F8K/EVtGgtIVe5CB55HWJSFAIZmJAA5xnjpXM38E1rfhvsjSYkmaNCwRSouICCT0X7owCOQozjmrvzK55sU7Hm/7fS7fAXgwE7sa/Lz/wABlrh/B/8AD9f613H7fef+ED8G7hg/8JBL1GP4Za4bwjn5eP8AOa/MuIv94l8vyPu63/ImwXrU/NHt/g/pF/nvXd+JvB2m+OfDMmlanCJLWQZDL9+Nx911PZh2P4fXhfB/SP8Az3r1ayU/Z0x6V+V4qXLO6PJpylCSnB2a2Z8HfFb4c658KNSZL21F1pLttttTjH7qQHor8fI/+yevbNcF/wAJBxjyo+eR+86/pX6VahpdpqtjLZ3ttFe2kylJYLhA6Op6hlPB+lfP/jj9iXwN4kuJJ9HlvPC9w5yUs2EluT6+W+dv0UgV24fFUJWVTRn6rlPFlHlVPMIu6+0le/qv8jiP2QZLjVviFqdykYW1tdOZZXDEgs7qFX6/K/5GvsP7q5rzP4FfBOx+CnhSbSrecahe3Uxnu79oghmI4QAZOAqgDqeST3NemgcAV5uMnCdVuGx8RnmNp5hj6laj8OiXml1FooorhPDCkyKCcV5j8Tf2kPh18INSt9N8U+JobLVrlQ0OmW8Mt3dyA9CIYlZh+Iroo4eriJ8lGLk+y1E3Y9O3D1rB8VTldPRAAySzxxyKwLqFJycgdfTHfpWR4W+MHhTxjpkWo6XqUjWEpZUuLq0mtlJUkNnzUUjGD1xXn3j74zeGDrMTW3i3Tja2rwACO8QxSyEkkKwO1mw6Y55PHWvZyzA1pYuCqwaUdXddjalTcppS0OM+OnjTRfhF4+8ODxPPDDo2oXV1a3GpSFhsuPJ8yElV/hcbwTzghexrzu+/ax8IfDvx5pWr6gltPpOp6ZJYafbWoS5BthMrSNIYywiZmChVwwAjIYhicfQnxW+EPhH41eDUn8T6faaxcI++a3ZcMhVvmdSuGTPy7iMZBxXyX8Ff2WvAOhar8XbLVPDdr4kGi6skFhNe5do7eW1SSOPPQNulxuxknBOcAV+rSw+HnCUZ3aavp1TenzR2udWrFQ0a210s0vy7H0ra+KNH1HRdD8UeCb1dU0KSVLixaN8CD+/ayDqp2lgFYdMjnaK7bWv2g/C3hyC3fU3urNrqdbW0haINJdTHpHGqklmxyfQZJwK+W9B+DOjWvwmgvvhVFceC/GcaMbm1SSSIahcW0gE9ldZJSaNnRgkg+7uDLgFlq38OvB974x+K2oeOYtQvtMR9EtYY0kiikexuMus0ISQExhl8tzs27jkMx5WvFrZHQxEXOpJyUdPPXa+/ffyFZSUYVdZPbzXz6o958RfFRL5ZLhmvby3XATSdItJrh2/3tg+dvXkKB68k+cx+OfHvj/xHNoWleFW8AaHbRJLca5q0Fq12dxO2OC3iLKshA3ZmLbRglDkZ0f8AhE9d8NxalNP401rWftsqskl3bxsbZVGPLXaUSNWOfmC7yTjPAzraLofiWSZNM06SBBguyQWwB+bGXeV3c84yWIJ9M9KunDD4Gk4xSSsdvsYQSb0S9DznVI9W+Hd9ofh7w1N9qjmmmu9SXxDdS3EkcRUt5xuANys0mVVTkNuO0KFJHdWFzdweHFhmuRaSyTSMTDcxmd9zEg5XPljnAAy3HJzXtvgn4d6d4TgWYxrd6s58ya/lyzsxGCVJJIGCQO+Oua6JdMs0k837HbrJnO8Qruz65xmvm6ufU+ZqEL+fVnN9e5Ze7HT1Pl+8/Y3034iSRXmui/RJG3s17rd/NIw9PL84Lg+hI+les+Ff2f8ARPC/hXTfDKXt5eeH7GAWy2UyRhZYgd2xmVQxUn7wz8wyCTk59MW7gAP7+L/v4D+NYWrfETw1otyltda1ZrdOCVt0mDynAySFXJAAHJNeNUzPH4p8kW7dEkcEqtScm1pfsdDGgRdoAVQBwBgf/q/wqasXQPE1h4jjmaymLPHtLxuMOFYEocZ6EA4PQ4NbVeBUhKnJxmrNGFraBRRRWYwooooAazY615H8ZfFkM0KaDbsWlWRZrph0XGSqfXPJ9MDPU47Lx/4yXwnopkjIa/nylvGem7uxHov6nA718+SSvNM8sjmWWRi7u3VmPJJr9E4Vyd4iosbVXuxenm/+AfE8QZl7GH1Wm/elv5IaBS0UV+wn5qFFFFABTJJVijZ3YJGgLMzHAAAyT+VOY/LXl3xT8XeYX0S0fgY+1MD949RH/U/lXtZTllXNMTGhDbdvsjgx2MhgqLqT+XmzlPHHiJPE2vS3MWRbRqIod3BKjv8Aicn8awP4aTPFAr+ksNh4YWjCjT0jFJL5H49XrSr1JVZbt3Cl/GkorpaucwuR+GaOh9Menekp2MgDv3NBcZPoc3rHgsapqlnHo5Wz1nUbtYVXGbeUn5neVP8AZVXYuuG+XqSan0z4C+JdX16Oz1uzhsdGRw13dR3ayieMH7kSj5gWxglwMAnqcV6P8I9F/tDXNS8QzL+6st2mWWe75DXDj/xyIH/Zf1rf8YfEqy8P3T6bYw/2zraYLWcLhY7fPQzyYxH/ALvLnstfyhxfmrrZtUoYCCtHRtdX1f6H9F8MyzBYGFC7nKSul1Sey+40vFWv2nhPQb/VbsbbazhMhiTALEYCRj3LFVA96g/ZH/Zfv/jR4ih+InjWLd4ZWZr2GE5X+1bs/KGX/p2iAKq38ZGRwCTs/AH9m7Xv2gPEEPiX4juJvh9YMslroscXk2uqXIbg7SSzwx8jc5+diQAADX6CWtjDZ2sVvBDHBBCoSKKNQqRqBgAAcAAcYHbivJyfAywSdWXxv8D7Chlqopxrat7rp6CQWsNrDHFCixRRqFSNAAqqOAAOmBVlcNkg57ZzXB/HLUG034VeJLpLnUbMx22ftGkySx3UXzgb42ihmcEdciNuAcjGSMj9nLV9Q1r4Y2t1qVzJeXJuJ1Nw9zc3BlUNgNuuEVxkfwgbQfunFe/1uetGNlZHqp4WuY0Px14V8aXF1YaRr2la1PApNxb2l1HOUXO07gpOBnjmunLfLn3r5w/Zz1rWV8aXug3Fvqel6PaaYZbfTNQvZLk26mZPLJ32sXlnBkQASPkxSDHyBi72YrKSszyL9p79mxvAs0/inwxbM3h2Ri93aRjP2ByeXAH/ACy/9A/3enzftO3NfrRqMlq3k2t0PMW8ZoFjaIurkoWKtwQBtU/e4PTrivhv9pj9m9/hvdSeI/DsDP4YlfdNAo3GxYngf9cjwAf4SQD1Ffq3DfEXOo4PFy1+zLv5P/M/EOLOFvZuWOwUfd3lFdPNeXc+eqO/NLtPHvSV+nn469BS2enHpW9oN7ZQwkXTbZITLLFwfvGMbf8Ax5R+dYHSprW3e8uYYYk8ySVwiqOc5OOK5sRTVSDi9F5G1GbhK6VxkkTQStE/3lJBNRnpVvVGDateEdDO5GPTcf6VUPStotygrkSXvWR6nRRRXin0R96Wv/HvF/1zX+Qrz748a74X8N/Dm71DxbpkWtadDJGYrCWMSefcFsRqqngEnPPbmvQbX/j3h/65r/IV5V+0r4J1nxt8PYv+Efg+1avpGoW+q21oxwJ2hbmMZ4yQSR9Pev8AM3Dcvt4p7XP7fy+MJYqkqkrK6u72t8+h8/PpPiLTLNtdvv2edAOgqvnvCpj+1LGOSSuCcgckbPwFfR/w/wBT8Oa18MdGv/CdpDYaDcxNLDawxiMREs29Co4BDhgcZ5FeYXX7W19eaXJp9l8NvEp8UyRmNbKW0PkpIeOW67QcH7o7dM5rufgz4Ev/AIc/B3RNE1UqNSQSz3MaMCEkkkLsgxxxkDjvn1r2cVJygudWd9Ffp3Poc1dWWGviI8kuZWSk3zKzu7NvbSz63POfCv8AyfF4c/7Akv8A6BLXF/tB/tNfE2b4oazp3hjXrbwv4f0K/wDsLxo0JupiquXkKueT+7bapIDZA7E12fhXn9uLw5/2BZf/AECWr/7T3wf+EereKrvxfq1/qmka5aNFLdtos8aSTuHCqURyC0inqUyRjJ56/r/D0nHLotOz9L9F+h89xJRlWq4RRi2vZRuk7dXb8T2X9lv4rat8WPh3Nda8kB1rTL+bTbue1IMVw0eMSLjgZUjIHQ1Z+Pnwz8O+P/DFzbauBHK8JjaRQdzR843cHIViHGcgEHsTVr4V2/hD4e/Cu1i8LQyQ6HZ5MguPkmWUkF2nL42tk5YtjAwemK4Twb8W774v+E9c16z0C7jmhlksU/dmW1wjH7jcGYEH5mUYDDb05r28VW5aVoay32+Z81hqFWL95Wto/wDJnC+EfjVe6PoMdt4mEDRfZEgsbkSF0Eq4UIcZ+Qscqc8bSpO4HPo/hnxFceJPh3rEl3PFBbfa4PJa2jKuR5yeY/P95iB9c9zXmni/9m7xJ480VbvSfsvhzUJkaFIZrfyfOxsKNuUFoFVVZQqKCxYFjheex+AN2vi7wJqvgfUNNg8NeN9IkiXVrCKArEMShllhHQIyrgY4BXI7GvJw2FqPERxEpNXT073R7cnD2cuRXUWru+y7+h3/AMOAG8WalfO8s7xw30TMeQuNSuDsyTnIA6YxjGODXmvjj9pDwxo/jLU7a60LVbpxGIpNpgCbjGm11JOQVHQnPPpXpPgDTbqfxFq+qtCEszb31oJEjWNWddQuGAIH8QUg575z1zXxh8V4ZLj4m6xDDC8sryxqsSDLMTEuAAOfT86/Rcrw1LETkq2yTZ+eZpiquH5fY7t2Pr/4Y/Ge1+OGj65pei6be6XLpiQJuvZFw+W4wVz2Q5z61Yt/CN9HfzWn2X7S6y4DbSEKhMbgTwOpA68D3zXz58C/E138NPCPxE1fTIIxqFpZ2TvFcruUSFpskgHgdO9RX37aHxBt7OWWO00MsAAvmWsgU5Pr5lZ1MHKalVpq0F3+8VPMY04xhW+JnrN9G9x+2B4ihiUvJJ4HKIo6kmZgBXS+AfCsvg3wppC3qzWs08EUTQ6jOAUm2fNGgLY5IY7R6E/TkPA+qS67+1ZbahcgCe88A2txKsYwu55Axxn3Peug0vVrj7JZxbphJG0AaMkPHsPngnqSCcA9OSQPWvGw0uWM4/3n960Psc0gpzoTX/PuP+Z6Hbtp8PhNrbVQyWOpTNCpRvvK65BDKemFPNcvoV14JmgjJu3vZr0SXFs2GSdoHeN8AA5YfImTjJ/OsvUNTuL7wHpdtnNraXFjHDIincym2Yv1PODnn0rxiz8BT317oj6x4ctGthBBCt/DqDrNt2EBSoZTkBVJxwNx2huc9co3ipLW719D59T5ZyhJ2SV169EdB/wUKkFx4L8ESIfkfWFYZGCQYX/xrh/CFudyCux/b1jC/Dz4exqOBqsagE5/5YMOtQ+DdBbeuR3/AK1+T8TTUMRL5fkj9Eq65Ngv+4n5o9H8HWpwlen242xIPauU8M6Z5KIOldei7RX5NiJc0zyYqwvJ9qOg6fhRkUZFctx2DnnHH9KWiigYUUUUANb7vFfkB8X/ABN4j+FP/BQ7WNYM7XV9/wAJDAY/Oy/mWVysarGCegEUuwEH5dvHFfsB/DXhHxo/Y98C/HDxdY+LtSbVdD8VWSRLDq2i3SxSZibdEzqyMjMh6HGR05AFfWcO5lQy7ETliF7sk16bGFSLbi10Zh+DDaw/2pHpl/capbf2tMtxLdJtaDLsW2k/fUHo3f3riPD/AMIT4b/aAv7zw/ptungfxDos48VaXKpWzW6X54pYgCoikP8AER03ZwC2R7j8N/gOvgHTHsbrxXrXihZLh7qS41XyxO7sdxG6NVAXJzwMk5Oao/ETwTo2j2uoQpbTCK6tWkt1WWV0jkHyuNmSDncpHGck19Vhs3oTxLpUpXunrbR/100PadanXUYWszmIfEWuWlvJFZ6BfazEkbCG/a8ghW6Xkpu3uHyQQC23kjcAc15x8BI9Va319riK31TxXc6y2pa9p858uS3ungmIREKnciwhRG+SreXuHOcfRul2NkfBs9/dqUvrj93a25ILBhtJwB6HIJH4V84WfizTr742eMJ7a9s/7PsbS00t5nOUnvvNmd4Q4YZaNZVUqCSGkwRXuRTgtVe6vp6/0zquq0vd6O2vpv8AI73wJDcaVHo0dxolxIt1HeXJuEuFCAyO7CY4OSo37OOpcHjBrgPFMk+j+NNYa0uJbaT7QzCSByrYbD9QemWb2r0Pw5q0Wi6Z/act5cTQQW0zRfZI3ceUSd4jALM4AXGMdd3UmvI4dWvPFHia/wDElnE0mk2N3K91DcQMoadniSKAllwyohZ5CpIBUDNe9kWOoYWdWrVV4pNW7ttWR4ub4WpiVCjSl7zd79ktzT0S08XeIJpbuPxHqFhpyoyi8kiW4kEpI2mDztyKwG7L7TgYxW7oHi7xp8JZIbdfiDBrtu//ADDvEekpLdTHruEtrslZu25kcV3+raRqOtBGjvLa0gHKJGnm719PMyMD1KAH/arOXQdU0y7I07RdCmtn/wBZI97PDMx75/duG+u6vn8wxFPMKkpSglGXSy/Puexh8FCnh40qjcmuruVdW/bf0jwzrFnpeteGtU0y4udoF5dRTQWZZvlGJZIgANxA+Yjk1u33xIl8VzS219Z6tPLGA76da2bJEgOcclgH6HkkjjoKwPGnw1vvix4ZvfB0OlfZbPUIgl/f294jiKIOrMihtpLtjAJGFBzyeK9H0r4P6lbayL2TVra3t1hMKWcELsRkqSXct87DYAOFA5OCTmvlpxyrA2aSUvW5ilQw83e3kcb/AGWmo27GXR4tLt+hkvmjlk/CNSyg/wC8T9DW4vgyey0eS4jsbtLFFDsr3Jg3LwC2xcHHJycdOgNeo6T4QsNKkWYK11dL0nnwxX2UdF+oGfrW3t289T1+teRWzyMZL2MdO5FTGtv3Fp5njHwtgn0L4lXls8nmWOoaJAluT/z2gnlaUe+VuYyPZW7CvaV4WvOLHwTdDxdZzOjwWmmXcl1BcK4xIpR0CYznkSkHP90V6Ov3a8nNqlOtXVWDvdL/ACOOvyublF6OzHUUUV4piIfQVXvryGwtZp55BFBCpd3booAySamY8YryT4zeKtzR6DbtwAst2QevdE/9mP8AwGvWyzL55jiYUI9dW+y6s83H4uOCoSqy6bebOC8V+JJvFmtTX8uUjPyQRE/6qMdB9T1Pv+FZWMUijv396Wv6Hw9GGGpRo0laMVZH4xWrTxFSVSbu3uFFFFdBgFB4opjsERmZgiKCSxPAA61UYuUuWIN8urMDxv4nXwxorzqR9smzHbp/tY5Y+w4P1x614Q7GSR5GYs7EsWJySSc5P41teMvER8Ta1Lcgn7NH+7t1PZB3/E8/l6Vhfe+tf0Pw5lKyvCLmXvy1f+R+T5xmDxmIfL8MdF/mIaKDRX1h88gooooEKfWqesXzafYySwtGty7CGDzWCp5jHCkk8BRncxPAVWJ4q6wPPoKzrXQbfxh4jMl4hn03RXBWA/6ua7ZQ3zDuqIyjB7yc9MV81xBmccry+pW+1tH1f+R9twjkVTiHNaeEh8O8n2S/zOoj164bw7YaD4ann0rw5aQiI6rgpeaieS8kWRmFHZmbzD87BiVCD5jtfBfwdpHiH4oeEvCcyJBYajetvt0zmVY43mkBPfIQhmPOW5JJrJv7mKzt557iRYYY1Mssj8BVGSWJ9MA/54rT/ZD1OXVP2ovB93Jbv9ouEumjikOPsVmIJdpYdnkfBI/2cdE5/mDC0eep7qu3dvu+rbP7Sq4XCZDg+SmkpPS/XXTf1P1Es7OOzt44YI1hgjUIkcahVVQAAABwAAMYqy0gXrTl+6K8a/aY0qDXPCWi6Zc6z/YUd5qyQfbpHMcMO6CYF3bzY8FQSyZYgyCMFWBxXvnxu+52Hxasf7S+HGvWyaudC3wfNqK3slkYAGVi3nR4dOM8ryc4715P8FdRtLj9mvxJJYSyacIYtQLz2JWaSJjD5gkVkI3yFXRuSW3EhjuBxv2F0mrfsyRSwWEl8r6bhbeyEyGQrJjchj89yMjcCm8EDIO0g1L8Db6XSfgRFqDotnLDay3JutWlnWCUiLf9oZpYY3SJiN3CYUZwTQIufATxhdeJLPVbXUNTvtTvrNbVy91dWN1Gscse5NktpGi5IUllYEjggkMCfIf2Y7rRNL+Jt8B4jtrm61ezmks4DdWzXNwonjD/AGhUmZ1mBjLbCDjfOcg7lHp37MfxG/4WF4c1eVLDw9ZQ210gVvDC/wChTs6BmlRjhnB4+ZkQ8dDXIfs2tJrPibV9Rn8QW+rQPDNcxhVuXncu8Y851liCQspSXCRM4/ekA7UGQDpdL+FPiKz/AGiLvxh/Z9lZaDK0haSHVpriW5JgCB2hlXbCdwxthIBwGJJJFe031hDqFtNb3ESTwTIY5IplDK6kYIIPBB6Ed6+VPg3si8feFLsabJZafcyOlrr8eniC61l2tXkVbiT7ZL5ysgMjME4kQKwiYFR9b0RvEJR5lZn5h/HjwDB8NfijrWh2QxYqyXNqpOSscihgh/3TuUeyivPvQV7l+2Of+L5X/wD15Wo/8dNeG1/RmT1ZVsBRnN3bivyP5Lz6jDD5nXp01aKk7BT1YowZWIYHIYHp/gaZS7q9lq54CbWwZ6dz7/WmmnYprdKXQE7s9Tooorwz6Y+9LUHyIecfu1/kK8x/aE8cav4D8J6Re6NOtvcXGtWVpIzRiQGKSTDqAeOfWvTrX/j3i/65r/IV5V+0l4e0fxR4Fs7PWPER8Lwtqts8F+sJlPnhiI1CjuSevtX+Z+Gs68VLa5/b+XezeKpKsrxurq19PTdnBfE3/hMfiX8aNW8JeHfFUvhWw0HR4tQL2qZe4mkJ2hiCDtxtHpjsSeO2+DHjTUviF8FdA1zV5Fl1KZJY55VGPNaORoy2BwMhQTjueleZ2v7OeonxjrK2/wAadR/4SWK1i+3qkSm4FvyYxJ8+dnHFeofAfR9I0v4LaLZ6FrDa/piPceVqDW5gaUmZi+UPIwSR+FexinT9klB3tbp/W59DmTwv1FQoyUnFws1Fpr3Xe7aV7vVb6HmnhY7f25PDp/6gsv8A6BLXIftc/AnxPqniC6122VZrO1jCGF97PL5k3ytCq5L9fmA5XtxXQ/EK+X4bftL/AA18Y3BEemzs+m3EjdE3bkyT9Jgf+A19vBUkX5cEE8/pX7BwtVvgoum7Si3+Vjxs8qWjhKrV4yppdtYt3V/K54v8EPhc/wDwrC/0fxTBJfWGpQx27218rK00SQrGWZTyu4g4B+YAKTg8D13Q/D1h4b0mz0vS7WKy0+1jEUFvAoVI1HQAVoqg7Din96+sjFJLufHVq86zd3o9bdOw3y89Rziq0OnwW8zzRwIkrgB2VQCwHAye+Per2RRkVoc92c3o+gHw7ot7aic3Ikmurnd5YXHmyM+3APbdjPfrxX58fE/UI7P4oaxNlxPEytDJFOY2STyl2su30J6E446HNfpS3K4qhJo9jNIWezgdm+8WjUk/Xj2Fd2FxSw7ldXTVjzcZhXieVp2aZ+f3wtVV+FXxU5+T7LaEEn3l/WuEg8SWEGgzWNzBEsybzFOgWQOW5JcN0KkADaBkMSecCv08/sax8t0FnbiNxhlES7WHoRjmov8AhF9I/wCgXZ4/690/wrrxGOo4qMoVad02nv2Vjgp5dUpOLhPZNbd3c+aPhfz+0po+OQPh1Y8jud612Mdjqmiw2dxc2TwGWGKCNrkA7WxMZHAXlWUEE54HbnivTbf4c6Ha+On8XRWezXGsV03zxI20W4bcECZ2jkDnGa6ho1ZvmVTznkZ/zxXg04uLl5tv72fX4vERr+y5b+7GKfqlr8jxm58LauvgGK5sZFmu7w2c9vAyHEO2DDA59cseR3rF0Pw3rcEMk2s28c98CyxSWsL7Uj7KARwfUjr14r6BWMKqgAAAYAHAxQD1zx71aj7/AD3+XQ8uUeZW7/efIf7eS58FfDqMjDHWoVwev+pNei+HvDogb7vQnt7151+1ldr8QPjX8Lfh/ZnzZobw6neBeSkeRjP/AACOU/lX0DaWK2/OBknP61+K8YYhfXOSL6a/gfoVeLp5VgqUtJWnK3k5affYWwtRBGOOaur0oUYpa/Nm+Y8cKKKKACiiigAooooAKQdKWigArjfidZi68PxSmLzUtbyGdyFJ2oGwW47DqetdlUbJuzkAg9Qe/wDj9K6MPVdCrGr2dwi+WSkuh8xfta6Zq3xO+E+o2/h3WL/w5f29sjJ/Z7iP7SQf3kTFedr7uNpByBnuK5zQ/gP4Z8PeKPDnhXUPEuuHwZqgfT7fw3M0TQT3CIZtr3G3zlV1jkO0Nyy8PzivffHfw9h1SJJobZp7Zf8Aj40+P/VyYOVfYMAkEDgflkDPzX4q8Jal8Qvi94dtbfS7rQNJ8LX/APb6XVvq2Bqkyr5KxIkZP2Zl3Bm3qGYZUYyzV+qYfH/2pQkoz5W07+Ttp+h6SVOdL93vtv5n0l4s+IGk+DdLGk6OEtJLdTaRSW1rut7Iqg2oFHBYDpGOPlwxUdeD+CvgfxP4g0/X7vxNrzajpV3eb7B5E33JXYPPLSk4ZTJkLtUKoyE+XbUWl+H7jxxrFvB9nSTT4zhUUbYVVZB8wXqyb1zubG8ogVcbmPv2n2UOl2UNrbqI4YUCIuewr5fF1lldH2FF3nLd7tf5GE0sO0oP3u5y1n8L9HsITHbveRJ2CT4A+gxgfTFX4vAekJ/rY57v/ZnnYqf+AjA/SuiUs3QFvoM0obHUbfrxXzk8Zi2vek/xOeVepLRzf3kVtZw2cQigiSCNeiRqFA98CpguKdRXnuTk7sgKQjNLRSAaykn+tOoooAKKKQ9KAMnxFrkHh/RbvUZuUhTcE/vt0VR9TXzVd3k2o3k93cv5lzO5kkf1Ynn8ug9sV6L8a/EP2m+ttFhb5LcCefHQuR8i/gMt+IrzUCv2nhPLlhsL9Zmvent6L/M/LeIsd7ev7CD0j+YtFFFfeHyIUUUUAITiuF+KviL+zdIXTomxcXuQ+DysQPP/AH0cD6Bq7l3VVLMQqKNzMegHrXz14p1w+JNcur45ERbbEp/hjH3R/X65r7rhLLPr2N9tUXuQ19X0R83nmM+q4f2cX70vy6mV60mMUUHmv3s/Ktxccjkc8UnLkAAknsBmta2W20yG2nuLZ7maX98iF9qqgJAyMHdkg/hWdHJ5MT7RiRvlLj+Ed8fX+VZRqc2y0Oh01G13qJJHJDIUkRo3HVXGDTGp7zPKkatzsG0ew6gfhSbcDb6nrVpuxk4q+hT1TUP7K0+a48szOuFjhHWWRiAiD3LMBXUeHdEPh3QraykcS3Cgy3Mw6STOS0j/AELE49gB2rC8PWP9ueJxKebHRSGJ7SXbKdq/9s0Jf6yL6Vc8e+K/+EeslhtpI01K5R2ieU/JbooG+4f/AGUyMD+JsL61/PPG2bfX8fHA0XeNPf1e/wB2x/Y3hdkMcnymeb4pWnV27qK2+/c5Tx9r63d0+nKjXFnaSp9qiTlru5ODFbL7DhnJ9s/xY9j/AGN9JfTPjl4ZkuZFn1G6mmluZRnBb7PJhV/2VHyqPbJ6mvEvB+hjZDqMySIoDCyin/1iKxO+aT/prKeT/dBx3NfQP7Kn/JfPCn+/P/6Ilr6bJ+H3gMrrYuurVJQdl2TX5s/O+JOLXnOe0MHhpfu4zV/Np/kj9JV6V4v+05rieG/B2kahPfXNjbRasnmtBLBCjoYZQVkedHjC85AZG3MqKMEhh7PuHTIz6V5B+01Z3Nz8NpJYrrUra1tZjc3n9mLKXMKwyHL+WytsVgrkZwdmCDmvzw/UEUfE2sSeIv2ari8tmkuWubNI/O1R4S8o89Yy4ZfLhYsATG3yRt8hOFNYnwx1zWPCfwJln03RbYTwal9lW0jha5FomY0meSK3Z/N8tvMPlwscqF6ENjT1aG60v9l422sfaRctYxwzC4mkV4kknVcSTSEuFRWG6V84VS7KR8pzPhf4LsNc+BbaFb61JolpoWpubXV7G6W7ijW3ZWR455AFmjC/KX2IMq3yqy5oEdR8N/iVJceHvE+sala28mmaUBN/aejaPdW4utqMZUW1cNM0ke0A7d27cAACCBzX7OOrXGsatrupQDVJvD93H9p0qSe+1Ca1SE7AI4lngjiB3K7fKSV3bMYWtr4J+GPCq6DrkXhDxKJ4riC0spZdMtks3tzFbhFmCFeZJMmTzCpDDaBkKDW94F+F+meAPFeq3dnrWv3l7rEPm3Md2ym0LqwBnCpEsSzHcAW+86jJ3bcgKOH+H/xMi8V/ELSb230VbLS7iP8AsiGykk2z2V39n+23Mog8ldqfvEheTeMsqfLgg19C/wANeKeEfhPrHhnXvDKxeMnufsMjXmtadNNPKb5/LmijuEEkrNEXMgMiHMbMgKhSuT7X/DQJn55ftlf8lyvv+vK2/wDQTXh/8Ne4ftlf8lyvv+vK2/8AQTXh/wDDX9D5H/yLaP8AhR/KHEn/ACNsR/iYlFFFe8fMA3WkbpSt1pG6UuhUdz1OiiivDPpj70tf+PeL/rmv8hXhn7YExs/hvplwsU0yWuvWE7pAhZiqOXOAB7Gvc7X/AI94v+ua/wAhXmH7RXj7Vvh78OpLvQViOsXl7b6dbyzKGWN5XxvI6HHv35PTFf5oYS/1iNlfU/uPK3NY2i4Ru7rRuy36vWx4Fo/7Rmh2Pxl8YeLJNF8QHT9X0y1tII108+YrxhtxYZwF5HOT17V7L+yXbOv7PugRSo8Th7rMciFCP9Ik6jrWL8KPE3jrw38Wp/APjrVbTxCtzpR1S1vre3WEoVkCMhAAz1br6A9yB9Aoq7cL06Y9P8/1r0Mwmox5FG17a36I9vOcTCMPq0Kdk+R8yd01FNK10u7v6Hj/AMbvhVb/ABN8GX+jyFY7g/vrWdhxFOo+U/Q52n2J74rO/Zk/aIkmx8O/H0jaV4x0s/ZYXuzgXyL93DHgyBf++xhhnnHtd1ZrJkk815V8WvgD4f8AitaqdSge31GEf6Pqdsds8XOdpP8AGuecN0PTHWvUyPPZZXUs9Yvc8rD18PXw7wOMT5L3jJbxf6p9V+p9IRzLIPlYN9KC3rxXxbpui/tDfClDa+H/ABDYeM9Ij4ij1X/XKvYEuQ3/AI+fwrTX4wftLrx/wr/RWI7+aOf/ACPX6xS4ly+pFSc7HBLh2o3ejXhKP+JJ/NOzR9g/jRXyAvxe/aab/mn2i/8Af4f/AB+nf8Lc/aa/6J9on/f4f/H61/1jy7/n4Zf6vYn/AJ+Q/wDA1/mfX3HrSfjXyF/wtv8Aaa/6J/of/f4f/H6X/hbf7TP/AET/AEP/AL/j/wCP0PiLLv8An4g/1exP/PyH/ga/zPrvn1pefWvkL/hbX7TP/RPtE/7/AI/+P0f8La/aZ/6J9on/AH/H/wAfo/1hy3/n4L/V7Ef8/If+Br/M+vOeD3p1fIP/AAtr9pn/AKJ9on/f8f8Ax+k/4W1+01/0T/Q/+/4/+P0f6x5d/OH+r2I/5+Q/8DX+Z9eeYOT0A715f8bvjp4e+CvhuW/1WdZr+RWFlpsbjzrlx0AHZR1LdFHPXivC5vEX7T/i9fs6WmgeEYmOGulZXdQfTLSc/hWv8O/2V7PRteXxP411a48ceKCwk+0X+TDE46FVbJYjsW4HZR1rycw4swlGm/YPmZ1UMnw2Faq46spJfZi7t+TeyXncpfs3/D/XdV1zWfin41jK+JdeyLa1kUj7LbkjA2nJXIVVAPKqORkmvokD5aasYVQKfjqfWvxPGYqeMrSrVHdsWMxUsZVdWStsklsktEl5JDqKKK4jkCiiigAooooAKKKKACiiigAooooAbt3fT+VYOueDdN8RLIt5AQ0q7JJI22NIhGNrYHzDHY/p0roKztZ1ix8PaVeanqd3DY6fZQvPc3Vw4SOGNRuZmY8AAc5Nb0ZVIzXs2+byJu4u6dil4W8KaT4J0a30rRbFLGwgAVIkySeMcscknqOT29OnjfxE+N3iXxh4nuvAXwWj03V/Elq2zWvEF4xew0LIDIHCgiaRwJVCg4DIQcEYr5S+PP7dnjD4t+ILvwb8KDFoOgXMTwtql3iC9u4cfPIHbi2Tb0ABk24YlCQB5a3hfxBofgXw+k/ibUL3wnq0Ml3YR6XdyWljN+8cOzRJtYuT8xEpLYceuB+g4TIKlOH1rGu8t0mr/N6/hf1PYy3KMTm9ZUqVot7Nu1+9j7qtf2RZfFenhPiN8VfGXi/WXDib7Fqh0+2TcI9yJBFjCgx8Z6g8jIrl9W1zxr+xj4usLzxB4m1Xxz8EtTuPJub/AFhxcanoNxIwCSSSkbpYSQBjsC5AUgBviG1+Hun6pdR2lhp7/wBoXB8qFreSQTB2HUNv4x1JPQAk8A1s32tfGz4O6frul2fiG4+Ingi3DWOq6VqkT31m4KM8kZiky5RVUsZYmAC4fgEZ9Whl08VeMqilF6OLSS/7dtezXQ7854XxuTxUpWkrXbXTVLXy1P16sb631K0gurWZJ7aeNZYpY2yrowDKwPcEEH8atV+ZX7Ev7dGl+B7eHwB4rtZLHwoLg/2Vqj3RuP7KikbiGdmALQBiMSj7m75hjBH6YxyCRFZWBVgCGByCD0Nfn2a5VWyus4TWnR91/n5Hy0JcyJKKbnqB1HWnV4ZoFFFFACd81U1G9i02yubuc4hgjMjn2AzVrPOK87+NOtfY/DsGnq2JL6XDY/55qQzfmdg/OvQy/CyxuKp4dfadvl1/A4cZiFhaE6r6I8b1DUJtW1C6v7g/vrmVpXHoSeB+AwPoBUNHPfr60V/SNKnGlBQgrJKy+R+I1Kkqk3OT1YUUUVoZhRRSMcCgDj/idrTaX4akhjbE96TCuOMJwXP5cf8AAq8UGM+x612HxS1j+0PFD26nMVkghHPG7hnx+PH/AAGuP+6a/ojhnAfUcvgpL3pav57fcfk+dYr6xi5W2jov1EpUQySqgYKWYKCxxjmkq/pNqLu4RDCZyXRAvmBc7m29DjPJHcY719TVqRpwcpdDxaUHUlZFvULy1l1AEQ+dDFGFhQDh8YC59tuTx3NRWWl2t/rAtxPJBY7WkeeRMMEVNzHb7npz6etenaT4WeXwffXDTF9QIjuT5JSWTyl2ByFGCAu0j2C+9YfiZYNI8YS32mXS6xeTpuFvKoKorIApLZwTkrtA9gea+bw+ZUq0pU6PRNX31VvuPoK2BnRUZ1Vu07eT/wAjhtW0W80G6W1v4PIuDGkvlk5IDgEA474PTt3rI1O7ksbXMEYnvZGWG1g7yTOcIv0zyfQA10niCYXWn6NdyM7XUtuySs7Ft22VgGye5/pWR4fktI72+8TapKIdI0MNb25YE+ZckBZGUDlioPlKBklnYDJxXJnWcf2Vl06zac37sV5vT/gnvcJ8OvPs6p4VaU1aUm+kVZu/qbkzWPwy8IQxys95Ip2Dy/8AW311ISWx/tO24/7IGeAK8s0i0n8Z6lPq+pMk1s0iuxQHy7l0PyImf+WEZJx/fbLHIxl9xdXvxW1p9RvQ9to8QeKOJW/5Zk4aJWHUnb+9lHpsQkbiewjjjhjSOONYoowFREGAoHQAdB9K+C4R4ZnWmsxx63d0n1d935H654h8b06cP7Gyl2UVytrolpZeYvDMSeM969a/ZV/5L54V/wCuk/8A6IkryTsa9a/ZV/5L94W/66T/APoiSv1nNtMvrr+6/wAj+fsibeaYd/3l+Z9a/tJ+PPE3gey0uXQNa0/RIpEnkmkuzavLKUMeFjS4mjU4V3Y4J5UAlcjOZ8dZz44+Beiav9vjS28yC/nu4LV7pAwhfDqUhlwolK5bYAVBwRnm3+1FruraLpOi/wBny3CWlwbiK9+xpJLN5bIF3LHHaXBfGTkLsbBJAfoJvjboqy/Cfw9okM8dtZXE9raMslvdXUksYhbCpBAUlmY7RuXrsDMRla/nE/rQXVv7Zf8AZphGrX99DrMsVurtP9pNzK7XSBLd9ghlLyArCSBHyxPyipPh60138F/FGmvoKNe2v2+ybQ3ubiQu/l5ELmV3ZNwdRhJGXDgqecDPv2udR/ZZtlkmt76W5t7e3J3LM06Pdohj/fJIPPZDtIZTiU4wMDG38KRa+GvhPrVrALnRG0mW9jnW5a0ea0kUbmZikccR67wXGGBDFiDmgaOc/Z5k1Oy8ZeJdN1W9knvPsFjJjULO8iu3XDqFLXDfNHFyBsGCZCSxJNZ/7PZsNU+KXibX9Hm8NWum39qSumaPqKXE8QEiBWkiEKNExYTF9zHJdBgbQT0v7MPj7V/H3h7VZ9Y1ltekt5olhv1lsTFPG0eQ6Ja5CZ7qzPyMqxBrkfgD4n8QS+MI9Khnhv8ASUgnjulGqO0StHKu24s4WtUCxBXRdiPtxIh+YDcwUdxp/wAVNNm+Pl54Wk0bTbTWGg+zR6i2rwvcXcEaGYosC5YFGkYlHKsA2/BU5r2b+Gvl7RdWX/hry9s01JYkaWXfYvr/ANsMri1yGS2Dr9mxgkoRJnlsJ1r6g/hoJZ+eX7ZX/Jcr7/rytv8A0E14f/DXuH7ZX/Jcr7/rytv/AEE14f8Aw1/Q+R/8i2j/AIUfyhxJ/wAjbEf4mJRRRXvHzAN1pG6UrdaRulLoVHc9Tooorwz6Y+9LX/j3i/65r/IV47+1NYaVqnw7sLTVr++0uGTWbRIbjT4lklExciPhiMDJzkHjHFexWv8Ax7xf9c1/kK8T/a50W9134a6ZZWMdy9xJrliu+0iZ5IgXwZAACRtznPtX+aOD/wB4jrbXc/uTKrfXqV5cuq17eZzB/ZD1OTWE1Zvir4ibVFiNut4XXzljJyUD7s7SecV7j8O/Ctz4L8KWWkXmtXniG5ty5OoXzZlk3OWGevQHA9hXjf8Awy34lPB+L/izPP8Ay26f+PV7L8O/Cd14K8JWWjXms3niC5ty5bUNQO6WTc5YZOT0B2j2FdeLqqpG3PzeVrHbmWJdamoyrqduijay9bI6YnNIV3defY07mlrxTwCPyV67R+PWgRr6AfQCn5FGRVXYDRGPb8qPLHoKfRSu+4xnlj0FHlj2/Kn0UXYDfLHt+VHlj2/KnUUcz7gN8se35UeWPb8qdRRd9wG7Pc/zpVGKWildsQm30paKKACiiigAooooAKKKKACiiigAooooAKKKRulAGJ4s8WaP4H8OX+u69qFvpek2MZlnu7pwkcYyAMn1JIAHUk4GTXwV+0h+1X438aWPhi68M6GfDfg3UNRSXS312ANNrgiWKWR5rZuPsXlyspHzbnVBkdB9BfGHTV+L/wC0P4S+HF+0kvhPS9Lk8R61ZQ3B8u8bzBHbQ3CKylVDoJUfLfMhGBXzn+1bq0XjT9rZtGvrr7LpehWGn6X5uQBD9pfzppBngHaYxk9No7DFfe5Hh6WHqRnKPNUcXLXZK9l829fQ9HKMGsyx1PDT+Ftt+iV3+RxXiz4fWniTxFN8Qfhdquk+C0S4OpvpN9E9pFplxCED/OsbRZ+cYB2ieKUqwJB28T4u+NWl3159k0hbW18L/ZbTT7+y8wTQafqELSN59rJ3gfzJIxJ1KbQwyMjvNY8L3ukeEPG8N3peoeGIrqW2t7aG5kLI583KiNmAMk0RHmrMhIwHBGHGcn9lGz+F+j6pcePviNpd14j1tpyNMs4LBGs41Rtv2qRGcB5nOSAQVX733jkfolTE82Hnzxcn2S119eh9pjcO8jxMcVhPeV/dWlnZJ3dnur2fc4OPx5p2n/vEvpLWK4ikiE/2eWON42+WTEhXBUjgkHHPoa7/AMB/GW48cawdIvWtJ/DVpZXGnhYisEeqX0qJHH9rlHLQBUVGPG7jjA3D6e0/9qHwVceOvEevatZapNFNZppWl2iWkbpDagbpGdS+A0khyR/djXk818R/Erwt4f8ADOn+Gte8HmXS9dmkax8QWk8O6xk8yUiGdADweQrLgDIUjBzu83Aymm2oOL0tfVXau+i7G9XiOtmcoU8dRXJfW2j1T79L9DV+PX7Od1p/hl/Hlkq6dqERkvNUW8jMAnic/wCsMOMRSiR/JaFchwQ4ATLH6L/Yv+O/xVt/grpcz+E4/iF4L0vzrT7TpF8Tq+niN+LX7O4JuGCvEY8EfuzyxxiuB+GNvpkOk2t54n1iLVNc1WObR0/tRJbq51SMqITAZ2DpZW371IwsSbjgZOBmsb9hX4z2n7OPj34heE9fiv59MulhuYI7VBIyTRuykkEjHyOoJB/5ZiujM4xxeCcVD2jjZpP7n6PU+UzrKsRRrPEOHLd2aWyf5a+Wh+hvwd+OXhj436LdXvh+aWO70+X7PqWl3ihbrT5skeVMqkqG+VuVYjjrXoeVbvXwT8XPjp4Wk+JHhj4k/D7S9TtvGNlcx2mqpJYIw1HTWwJIyDOBuVSxTA3Fj14r3IftueAS2RY68OvWzT/45X5ljMlrJxqYeD5ZdHun29Ox4EaNXWLi7o+hN/uKXcPzr57/AOG3PAn/AD567/4CJ/8AHK9g+H/jax+IvhOw8Q6Wk6WV6HMaXKBJBtcocgE4yQT1rxa+AxGGjz1oNIcqc4K8lY6NuOa8A+LGrHVPGlxErZisY1t1A6buGc/mxH/Aa94vLpbK1muJMCOFGlY+ygn+Qr5anupL66lupeZbh2lfJ/iY5P8AP9K+04NwqqYmeIe0VZerPh+JsQ4YeNJbyf4IbRRRX7CfmgUUUUAFVr+9TTbK4u5R8kEbSn3xz/8AWqznFcZ8VNSNl4UkhU4e7lWH8M7j/wCggfjXqZXhnjMbSod5K/pe7/A5MXWWHoTqPomeNXNw91cSTSNukkcux9STk/rUfbNJS4ycCv6fjFQjyrY/FJS5ndixxlicdcZwK+l/hP8AA7TNL0C11bxDapqGrX0KzLazANFaxOuVBXo0hGCSfu5wOck+LfDmylv9ato4JIyxkJ8lmw2QvysMAkDrnoMGvr/TbiO8020uYn82GWJSrg5BIAVhkdwVIx2xX8keP3EuZ5Xl1DBYCThGo3zOO9ktFdbJn7/4W5LhMXWq4vErmcbWTWi7v1PDfjB8LrCG3FzDFDa8MYNQQmG4tWxg7JV59eDkEcEV5RayLa2dhBPexXN9A88Mt5PHkyuOm/A5JGBxxzkGvoH47+P9D8F+H4E1G9hguZJBIkb7idnO5sAZ/AcntXzxqWtQ+IxDdpHJFbSeW9s88QhAVyxyynO0FcMFPPPqa8HwPxuPr4SUMVF8tm1Jvf5P8zs8Ssuhh6kK9J6NpWts9zf169gbwLPHEPOzqiSxz5yBE6O/lg4HRg/GBXia+ENU1SGwsNd1aK50XTQRa6fZRNCshJJMkzZJZzubJHPJAIBOfU9W1Ce58K2ccc2LZpczRCPbmVVOHP5sMjrg8AiuZ/h9a/q2nlWGxyhLEx5uWTav380fj9PPMblvPDBz5faRSlbe3a4RxJDGiRqsaIAqqgwFUcBQOwHT6AUue/XPUUbqSvqIx5VZbHykpOb5pC+tetfsq/8AJffC3/XSf/0RJXkvrXrP7Kn/ACX3wt/10n/9J5a8rNv+RfX/AML/ACPbyH/kaYf/ABL8z6W/a61K2htfC9vJYQX0yXD3oF1aQyrtjeEFS81zAqqzuisAWyCPugZpnx28S6hH4d8NXBjmsPCc8FrdJ4h0y3kNzpMx3AyLslQqGjdUHJGC+d33Tr/F9b74ia1e6DpktmE0aKSC8tdS1h9Njee4hje3mBijkMqp84MbgKc9GI41PiI8Fn8OPD15491y38OatYXUUkV9p0P9oRNdCJ0yImh+fcjO2BGNvJBG0Gv5xP64KF/a3UX7LqxTWem6dK1jE0n2xlaGOMzqxuSXm/1mxjNzKSJD98kZJ+z3LeN8E9QnnniSWSe8dNQtwHeU7cNKTFJIzsHDgEsZGVFJCkhR0/hnwb4e8TfBvTdD0nU76TRZYo5rbUoQLa53rP5qyqpjAjYSru27AF6BQABWZa+D9M8O+FPiPH/afibXYbyK5kv47xF82R2gO82reUiuWUKoI3KCgHY0CRj/ALKtrLb+H9fknu7ySSS+LG3uor2JIgCwV0W5wFEiqshEYA+b5stk1J8CPhre+FfE3ivW7yy/s60up2hsoLi28mURfIXZVFxKscZZQoRQgIRTgAAVg/sx6UkfhPxhpehalpsN5K8Vyup6P9lubSKaZGf5WhiiUsh5MLBgmQAxVgBP+z/rGqS+OPES32pX91o93byXulzarqV/cGSET4d4TMiRPCNykMFV1DqPmQq1AyhoOraTqX7Tz6dZx2mLO8nuTcWmqq4lkkttwR7UXB2ld7yCQpyZWwi7i9fTf8NfLNhcw+F/jwx8P2eo67ZWFooWy0rVEtvKs2iUKv2R2BvkXIdZAcLuOCTw31N2FAmfnl+2V/yXK+/68rb/ANBNeH/w17h+2V/yXK+/68rb/wBBNeH/AMNf0Pkf/Ito/wCFH8ocSf8AI2xH+JiUUUV7x8wDdaRulK3WkbpS6FR3PU6KKK8M+mPvW1/494f+ua/yFOaPd270y1/494f9xf5Cpa/zDbsz+0eg37h4IHXk0clehI9cVx/irUL261m30SzuprGI2xu7u5hx52wsFSNGPCFiHJYAkBcLjORlt4L0i4k8y6tX1CT+9f3Etzn/AL+MR+lfOZjnmFy6p7Gd3Ld26fM2p0ZVFdHX6h4u0XSWK3ur2Fow6rLcorfkTmqGh/EbQfE2rz6ZpV81/c267pjDbSmKLpgGXbsDHIIXdkjkCqFjotjp/FnY2tpz/wAsIET+QFW/hziXw29zn/j7vru4/Azuq9+m1RzTynOYZpOcYwaUVvfr/wAMKpTdO1zrM0UgGKWvoTMKKKKACiimFvegB24etG4etc0vjbTJPFknh2MXE+pR2S6g3lxFozE0hjDBieTkHgVrrqSL1juFP+1bv/QGrlCUdzOM4yvZ7F+iqQ1izPW4jT/fyv8AOpF1C2b7txC30kX/ABqLMu5Zopqtu6YP0pcn0os0MWimbz6U4HNAC0UUhNGgAGFReYMnHUV89/tQ/tIyfCeK30LQVik8TXkXn+bMNyWkWcByv8Tn5tqngYyc8A/Gtz8avH95fm9l8Z60Ljdu+S7ZUBz2RcKB+H4V7mGyqpXhzt2T2Ptsp4Rx2bUfrEWowe176/8AAP1QVhin/dHrXyP+zD+1NqXi7XLbwh4xmW6vbgH7BqgUI0rgZMUoAxnAO1hjPQ8819bLhQoByK87E4aeFnyTPm8yy3EZViHh8SrS38mu6H0UUmQO9ch5otFFFABRRRQB86/E6RPh7+1N8PfGl2rx6Rr+m3HhS5vpZLfyoJi4ntwDIyvHuKybmTcGwoIzzXyz+0TocX/DYnjCy1Kf7FZapLpNybhgBtgkgSJ2544MbjnjrnpX3/8AFT4a6X8WPAupeGdXjiMV3GRFcyW8c7Wsw+5OiyArvU4I468dDX57/tB6jquh+KNET4twrY+LbXSptJ/4SBWMsGqWvmNLbXhMUSxxMro8Txkkjzg3QHP6JkMli3FK3OouLXdJ3T/Ty0PXyPHQyzMIYipfl1Ta6XVr/K9yh4z0GCz8I63dal4Zk8GRafKlvYz3V1O3nhnKyRnzmIfCjzN8YUDb6MK7X9mH9miz+NPwT8O+IdP8Yw2zxxtY3VktiZDbzwnYyE7xklQjg4Bw4PevMPDPhnwf8QPhno2u+IbqK3aGCSV737bJcm3uFlOy1Sz3ASo0O0q4A2urFmAGK1fCfiLx/wDs7ePdQ1zwN9lvNKZYm8QaLe3aSRoHVTai6jj+aC4ZGBEigqMhSSeB9biaNf2U44aXLPR30tp0frffufc5zGtj6NOdCWqdop3vJPl2u3s1tc9ot/2RpD441TwzdeKVtZreyj1Kym+wblvISSrkDf8AKyOApHPDg14r8WvhXaWH7PejeLJtfjF/4g1OHT7HRvI+eR1uMOQ+7kKkTOfl44HcZ9H8Z/txal4kvPDurWPw0n07xHpE7/vJ9aga1lhlQpNEzBd+1vlYHbkFBxwa8O8E+Ata+MWmW+oeNTPPpenifTLPT2cQeS5MkotrRTkmWZx/rm4PHJIC1yYL65JKeInazV0rPuntsmfPYfAY+dVRrxcF1urXt0V92z2T4Xwp4Z8BX+p6jHqE0cySXkdrFE6ypF8i+bASy/MwBzJETtXO8AYNed/AP4If8Ls+N+rQWt7/AGLFY6F9omuDC0w+e4CRR43DnAc5J52mrnxV8cWvhmz068ht9c8J/wBvQ+Xe2dxc+baw+X+5BZHVXjVlRfLbHTevGMt6D+zT8TtA/Z++G974jvbO68RfEL4gTrNonhHSUMt9NYwq8dsCqhvLViJXYnO3euRwcbYuVajSf1dXdrK3d/5JNu+x9JxFj6cMDJTf7yck7dVbfy8rrcr/ALRH7KZ8E+HNF0mHxPb6zrvibWLXRtO0ySzEId5GJLs3mlkVVVzvUHa23616sv7Bcq4C+NlIXgFtMOT7n9719a7v4F/BvxNceJZPif8AFhre8+IdzHJBZafblXtdDs3ZWEEXLAvuVmLhjw5APXP0DuAWvicZnuKo8tGlO/Le7srXfbyX53PzCOJqtuV9z5E/4YLlxn/hNY8f9gw//Ha+ifhX4G/4Vd8P9K8OyX634sA4N0YvLDbpGcfLk4+96npXWr5k83kwRmaYjJUdB7s3Yfzre07QUtmWa5xPc9uMLH/uj+p5P6V14LA5nxAlGvK1NO92rfd3OfEY2VuWTuea/FDVhY+CNTHzRyzBbcK6lWHmNg5B9VzXgC8+/bA7V9f+LPBumeMdPNlqMJcZykqNtkjb+8p7denI9RXzn49+FuqeB5GnYG+0vPy3ka/cHpIo+6ffp9K/SspyaGUUpQhLmTd/ysj83z6nWxE41Yq8UrficdRSA+v1pa9o+MCiiigQjV5R8Y77fqOn2Q6RRNMfqxwP0X9a9XavCviPd/bPGGoc8ROsC/RVAP65r77gzDqrmTqP7Cb+bsj5jiCryYPlX2ml+pzP3q1/DfhHWfF901vo+nzXrp/rGQBY4vdnJCr9CRXT/Cf4Zj4gXt1JdXL22mWhQS+QMSSu3IRT/DwpJOCfm45r6BW7tPDluNH0uzjsIbXAEIj2qoIzuGfvE/3jnODnoa9/ibjWGV1JYLBx5qi3vsv8z2eE+AJ5vSjmGOny0Xslu7fkeceAvhT/AMIbepqPie7SadFxBptq5dBnktI2Bu9lAx3J7V13i3xDqiaDqDeE7uTTtVaMmK3k2rbSyYAGcqdjYyAwA6YOeCG6xeRlJrq9uEjWJcvK7BVUDqc+lYNh4g0zU1DWmoW86k8BXA59MNg5749K/DsyliOIW8Rj48+260XlbY/esDh8vyGmsFhbRTu99X5u5yUPwauPidoNhrHj7VILrUrKNwLLTBsMRZ9zi5fJaR2wmGG1cLgZzmuW8XWVjOtvqGly2r2DL9kie1zIGeIgFAPuleQAwyMgjmvUvEGq6bpNpK97PDbtInlgtj5gxA2nkZUkgYJx2rkdRij1PxRptrY2EFzFbuPtE0VuyxQMSn8AIUIAg2rwuQxwcc/ccHYCth6/tkrU4p2S00fSx+c8dZlg8ThFhIa1brre1u/yOLuJWl8OwWcEUk0jN50igE+VhnG32znOOOh9a585OO5r0TwIttPea5e34ktrK4kRUmCE4LzbCV/vFd/NcDeWjWN5cWzHLQyNESf9lsV+/YWqnKdNdHf79X9x/O2KouMI1H1/pEFFFFemeQKe9es/sqf8l98Lf9dJ/wD0nlryb1r1n9lX/kv3hb/rpP8A+iJK8jNv+RfX/wAL/I9/If8AkaYf/EvzPvzW/hp4T8TXzX2s+GNF1a8ZAjXF7p8M0hUZwCzqTgZPGa85/akkl0b4a2JsLKwkZb5IEW7ZI0iVoZUwgaeFfmyI8buFc4UkDHt69K8k/aO1u60v4fpYWVxFbXGs3X9miWYxhVVopHf5pJ4FQlY2AO/POADnj+cT+tjnItJl1T9k82DaGuutPprBtPLxTm7BmJMjM9yqGRh+8Y+f9/OGzjNf4Nqbj9mfXYrTz5G8jUoovsFlFbXJbY4AVYvleUHjfkliAST1N3VvDbN+y3Hot4un3KTWsEUi6mkE9qkT3KnbhpJImCIQE3SMvyplqr/CSB9N/Z/8UQaw0kEFp/aMTyaV5CyqixYkMXknywwbzNhBzgKTtJZQAdJ8Bdci1i21eC01bUNetLb7KRqFzerdQmR4Q0kaMIY8Oj53qQTypO0sVHlv7McV3N8RvFX2xdPEU1tKGW28nyyDOvFtsAJi3m4BKEqf3efnyT1/7LviSXxLN4qmux5OoQtZ28lvC8AhVI4mijISKWULIRHySwyojwNu0tnfs43dnNr9zA0azXVvZSwWt0L+9khaETRlxawzQokUJ3xNhGbIMQHyhaSKLvgfwD4Q8B+PrPSJPGN8LqyuzcaXoer28Frvl+z+QDBMYUkuVWL5cK7AYG4EgY+g+wr5V8RaadQ+Mi22qQR3lnq3iJ7GdbOws75jbJbb1jZ2Z7mHDCIviNVUMCGXIJ+quwpiZ+eX7ZX/ACXK+/68rb/0E14f/DXuH7ZX/Jcr7/rytv8A0E14f/DX9D5H/wAi2j/hR/KHEn/I3xH+JiUL1ooHWvePmWDdaRulK3WkbpS6Djuep0UUV4Z9Mfelp/x7xf8AXNf5CpWIFRWn/HvF/wBc1/kKi1CZ7exuZYxmSOJ2UdsgV/mE9Gz+0kcZav8AbPE3iS6Y5KXEdmgz0SKJG/VpZD+IrUAbn5Sce1Z8GkwxyXE4kneS6l+0St5zLvcqoLYUgDhV4HHFUdT8N6dfXdt9qgaaPayBTNJjdwcnDc5GRzX4bmValjsbOq20m9NOiXqepBOEEi14k1KXRdFuruBEN0oCW6yrhWlZgiZxyfmYdOxrq/D2ip4d0Wx0yKRpltIli81xgyEdWOO56/jXnGv+GdF0Oxt9Vg0q1R9Nu4L1nEKltiSDfyQTwpLfVRXrG7t1HqO9foPC9KhHCynSd23Z3VtLadWcWIu5JMfRRRX2JgFFJuqrc3Kw4VgWd87Y1+83r+Hv0oSbFcmmmSGNndgqDksaqCN7zmUGODtF0Z/TdjoPb8/SnR2rvIJpyGkHKov3U+nr9evpjpVvHc81T0GeXQqB+0vcgDgeEYcf+Bj16ltyM/0ry+H/AJOYuv8AsUYf/Sx69QX7tduL3h6I8zBbVH/eYvPck/U1G1tFJ9+KN/8AeQVJkUZFcFz0rFM6TZn/AJdYR9IwP5Uh0mBfurIv+5K4/rV6indjKP8AZ+0fLc3S/wDbbd/6EDQbScfdvpsf7caH+gq9RRcVij9nvP8An8U/9u4/xoMN7g/6XF+Nv/8AZVeo607hY/NX9rm31CH4+eIzdSAh0tmhOwgGLyUC4BJ4BDfjmvHgJOzIf+An/Gv0W/aS/Zzi+M9jb6jp08Vl4msozHDNKMxzxZz5UhHI5yQwzgk8EE18e3X7L/xQtdQ+xnwhdTvuwJopoWiPuH34Ar7/AAOOoyoRTkk0ran9DcNcQ5fPL6dGrUUJwSTTdtla69Ucj8MI7+b4l+FI7Ar9tbVrXycZznzVPTPpn8K/VZRfDODb4J4+/Xzb+zR+yrcfDrUo/FPil4ZdcRCtpY27bo7TcMM7N/E+CQMcAE9Sc19P7dv1r57NsVCtUiqetj804wzXDZpjY/VneMFa/d3v9xT3Xy/8srZx6B2B/VTSfbZI+ZbSaMd2jxIP05/Sr9NK7vSvBufCWI4biOeIPE6yIf4lOfrU1U7i2O8zQYW49ez/AOy3r9e1S2sy3EMcqZCuoYA9RSt1BMe33uhp/evP/jJ4mbw34b00RyNFPqOs6dpyMhwf3lym/n/cVq9B6k/WtpUpRpxqPZ3X3Wuc0KylVlTX2UvxENc94u8LW/irSZrO4t7e43I6eXeRCSCVXQpJHKv8SOjMjDrggjkAjoqNtGHrTwtSNWk7STvc6JRUlZn5HfFj4Lj9nf4rro1nqcOmeFtWja9sYPEVvO0djKsqhrR502iRGBwsqN93aXCMcnZ8UeKoj4csfDWlRT2+n2nzXDXF6l7JKwP7qP7QozJDEjnyw5JG856Lj7i/a2+F+t+Pvh9Zat4Sj8zxr4U1CPXNIVQN8zR5EkCkkAeYhIyeOhxnmvMvBvwV/Z+/as8Pr4q8O6TJ4W1mbI1G38P3n2C6tZ/40mgQtGCCRyVOdwzzkD9UjnUMVg1XqJxbdpcuuvS67Po/U+pyTiCWW1ofW4e0jBe7rqvQ+RdIv20++R/LhmjYNHLFcKXjaNuGBA5HBzlfmBGQc9ZPGGuW1n8Rb/XdOv7PSdD1IR6Pef2uX+zyWChY4pXAG7fDsWVCo3AoBjsfr+b/AIJ4+BrEPcXfj7xmljF88gkvrVAq+8nkgge5NeU6J+zr4C+LvxMtPD3w10iabwdo88dx4i8fapLLd3N46v8ALaWbyMpQloZYpGjXgNnsM3hMxw6Tmptwjq3bS3Z3/JXPrM24zwmMhelRfPbRtpWd079dUeVat+zr8QPih8VI/A2jvbavpklna6lP4mhlebTpLadd6TtMQN6jDBY1yzspHyqCR+ifwX/Z58F/AvQbOy8O6PAuoRWiW1xrEsQN5eFSzF5H65Lu5wOBux0Fdr4R8I6P4F8P2GheH9Og0nSbKJYbe1gXCoqrtGT1JwANxyTjJJrWnYQqWIJPZR3JIAH5kV8fmWdVMwksPhouML6Lq79/8j81xuNr5hV9vipXla3ovIczrGpLEIoBJJ4AFWLLSrnUQGw1rbf3yPnf6A/dHuefatDT/D4iKzXe2aZTlU/gj+nqfc/pW4FxnA/WvtMk4RhTtXxyvLfl6L17ng1cU9oFS0s4LOMRRKEXrjuT3J7k+9W94A69OtZmvR6lLpNymkTwQajt/cSXK7o1ORywHJGOwx9R1rwv9nP4han4s8XeK9PvfElz4itrRRLazXF7byMqGVwFKQwIoKjA8wOwYfwqRk/p8KaglGCsl0ODcd4P8SeLbz9ojUtJuvEl3f6bA11JNphi2W9tFlxAADaqSxHlEN5rLlJuTla+gZYEnjZJFWRGBBVxkEfjXiXhPxh4QuvjdqlrYaV4li1ueSa2m1K71J2sJmi80FVga5OADHcBf3QA2vjGRn1W9vLtfFWnRQ31nFYfZ5jc2kn/AB8SuWjELp/sjEufXI9K0E9Tyn4jfA6FYZ9U0Bo7UgF5LGVwkZHqjE4Q+xOPcV4pcwzWNxJb3ETwXETFZIpBtdD6EHmvV/2ltU8S2uqadbaV4hk0y1uLUqmmxbEN/M0uwx/Pby+acMjeWuG2pJwcgr6n42+GemeOLP8A0qMQ6gi4jvIRh1Poc/eX/ZP5g81jKnfVHzmOymFb36WjPlPOfxorW8U+Fb3wdrUum3wQyIA6vH92RTnDD8j15FZNc1rbnxc4SpycZKzQnG5c9CRXzfq159t1S9uScmWd3/Ns19D6hP8AZrG7n/55wyP+S5r5rGeM9a/W+BKStXqtdl+p8BxNU/hw9X+R9K/s82H2fwKk463OoySkjvsCoP1U/nWb8ffG02i65o9lpl1Jb3sccklwYVRm8s8IpDgjlgT+Bx1rof2e7uGf4bW6FgDbXVysn+zl/MB/75YGvDfF2qRavql/fyzLc317cExw2j7ggz8iu/O47SuFXjg+pr4zKcr/ALU4mxU8RG8ISk2ns9bK/kftud5x/ZHCODpYWVp1Ixs1urJNv1uYOreIdV19l/tK/nvApyscjYQEf7K4GffGa19Ha6lsYNQnt/K0uxLRLMECJLM/GNx4LYIJPJCr0rCeGKxDLIRNdEY8tTlYuM8nuw9BwO5NXbZbzV9OJmnD2emoNizTqiRh3JKqh+8znPA64yTjmv3CWCw9Kh7KjTUY+nf9Wfzo8wxWIrOtXqSlK3ftr9x2t14R03xjMNWuJri40/R993CqkrFJIq5C7D1QMBjpj1PSq+qatZWGg3N0949xe6jE3k2sL4SEsABIOOW+8CxOcEgetbvhRZLjw/OLSNo4pmEct3PyQCwUAAfLzhsAc8HpiuO8bwWmkwww2qrBIu4IYlIUI2dwye+T9c9K+TwtGnHEqCVknt/menXxE5UY1Hq2tXvu/wDIn8Wa7daPLY+Ho7gJp2m/Z0ktgvLShfMkbOOm5iMZ7DjisHxkqL4u1vZyhvJiv0Lkin/ESY3Hi7U5mA3y7JHA7M0SFh+bEfhUPizC+JL5c5IZd3+9tXd+ua+wwlPlcX3WvrozxsZUcozj0TSXormNRRRXsHiC5+XFetfsq/8AJffCv+1JP/6TyGvJfvNXbfBjxtafDn4maJ4i1CGaa0s5H8xbcAybWjZMgEgHG7PXtXl5pCVTA1YQV24tfge5k1SFHMKFSo7JSTf3n6i7vxrx/wDaW1X+yfBul3LXQt7ddUQzRKxWWdPKkO2Mi3nOQ21z8mNqN8w79d4H+Knhb4iWnn6BrNvfEDLQbts0fs0Zww/EVm/GTwbqvjzw/YabpP8AZyyfbQ01xqEBnWCIxSIzKm9dxO/aeR8rNjnFfzlOnOk+WpGz7H9Z0a1OtFSpyTT6p3PP/EE8n/DMtoNHWDTdJm01xdSXKGRrdSePkP2bcTJhWDeVwWJ24wd74I6Fqtv8Cn0u1tpvD2ovDcw2SzNE0cGVKwvEYpJVMXRlxzjqoIxWF4oh8afD/wCCegaNY6TdNK8UtrqD6NHNc3lsSxaOcCJ97ueWk2klmJwy53VZ+Ffw7sNJ+GfisLpZ8O/boLu1aaGOXTPtcW1yLuSCZnMErGSTMj/MQoY8YAzN9Db+Dfg3xT4P1bU4786P/Yl1HC5js9YutQmjulTbI5aeMHD8cFvlCDA5JHm/7O88dh8StVWy0JJJr9LgavNaPp7Q2FylxgrCIrhpBAQuGG0ncsecHID/ANnV08O/D3x9rnhHT9Lu7hZ/3Ok6XNbSgtC0gZW+z9Wb59hOCUEQA4y1z9mjTtvjTWb62tNQFjNbzfZ4by3vIV0cedGotFM6KJd8ccbbl6CEDgFSQRU0LUtJb9rzUJkknGtPIbCWA3XWAQSurfZxJvVQ0efMYFGEiEInDV9RnP1rwbSvBPiy3/aOvPEDadqFt4acyK1zc639rimHkgKYrfzFNum/I8srKCRuAQ816p4s8f8Ah3wNYm717V7XTIADgzygM/8Aur95j7AGqhCdRqMVd+RnVqwpR5ptJLu7Hw1+2R/yXC+/68rb/wBBNeHhcsAehr0f9oD4iad8TviZf65pAmFi0UNvGbhNrPsBBbbnIB7A8+teb9VxjkHrX9EZRTdDL6MKmklFXXY/lPPakcTmdepS1i5OzXbuP8mTy/N8tvL3bd+07c+mfWmdhVzzbldNWMq4tGbCk/dMgIJP+9ggfSqVetCTle/c8CUUrWCkbpS0jdK16Gcdz1OiiivCPpj70tf+PeH/AHF/kKkfGOcYPY9xUdr/AMe8P+4v8hSzBmjdUco5UhWxnaexx7V/mHL4j+0dTllhNnJNbk58hyqk/wB3+H9MflUd5H5lrIAdrBSyk9mHIP5j9a47T/hT8R41c3/xaN7cuUJmTwxaRnhQCMbiOuSPTPerrfC/xq0bI3xIkcEEE/2DbjPHs4r4DFcIzqYqVSnWioN3W/8AkdccUlFJo6JoYdUsminXMN1EUdScZV1wR+R/StH4fXs2oeCtEnnO+VrVAznq+0bd/wDwIKD+Necr8D/F0ceyH4o6pbDG0eTYJxx2DSMP0ra034c+ONJ021sbX4jBLa2iSGJD4etvlVRgD73oP1r6bJcjeVqop1k1K1t+nyMK1b2jVkenntVXUtStdJtJ729uIrS0t0Mks87hEjUclmJ4A964P/hCvH//AEUlf/Cetv8A4quX+Jnw0+IuvfD/AMR6bB48GpXF1YywpZjQ7aLziRwm8vhc+pr6qjhqU6kYyqKzavucdWco05SitUjtJvjN4H3eXH4u0F5O5bUIwij3+b/9ftSwfFrwDBlv+E10KSVvvSNqMWW/8e4Ht/8Arr4OtP2Ufivp7FbvQhOHIEbCW1jUHuMiQ8n3rQ/4ZT+KP/QqN/4GW/8A8XX6D/q5lFv98X3r/M+RlmuPTsqX4M+5/wDhc3gL/oc9A/8ABhF/8VTT8afAJH/I66B/4MYv/iq+Gf8Ahlj4o/8AQpv/AOBlv/8AHKD+yz8UP+hTl/8AAuD/AOOULhrKHtjF96/zF/a2P/59fgz6hh+KXg7/AIaEudSPinR/7PPheK3Fz9tj8sy/a2bZuzjdtIOOteij40eAdoH/AAmugf8Agxi/+Kr8/l/Z4+ITeLZNF/4RuQ6otkLxrb7RDkQmQpuzvx94EYzmtn/hl34pf9CjP/4FQf8Axyuipw7lVS3NikrJLdbLruceHzTGxUrUt23s9z7p/wCF1eAf+h10D/wYxf8AxVH/AAurwD/0Ougf+DGL/wCKr4VP7LvxRH/Mo3P/AIEwf/HKT/hl/wCKH/QoXX/gRB/8crD/AFZyj/oLX3r/ADO3+1sf/wA+vwZ91/8AC6vAP/Q66B/4MIv/AIql/wCF0eAv+hz0H/wYRf8AxVfCH/DMXxR/6E66/wC/8H/xdH/DMPxRP/MnXX/f63/+Lqv9Wso/6C196/zD+18f/wA+vwZ93H41eAR/zOugf+DCL/4qj/hdXgH/AKHXQP8AwYRf/FV8Jf8ADMPxQP8AzKF3/wB/4P8A4uk/4Zi+KP8A0KF3/wCBEH/xdH+rWUf9Ba+9f5i/tjH/APPr8Gfd3/C6vAP/AEOugf8Agwi/+KoHxq8An/mddA/8GEX/AMVXwl/wzF8Uf+hQu/8Av/B/8XSD9mH4oD/mUbv/AL/wf/F0f6tZR/0Fr71/mH9sY/8A59fgz7uPxn8Bn/mdNB9v+JhF/wDFU3/hcngA/wDM5aD/AODGL/4qvhT/AIZi+J//AEJ1z/3+g/8Ai6T/AIZh+KH/AEJ91/3+t/8A4uhcN5R/0Fr71/mL+18f/wA+vwZ92j4y+AV5HjPQc/8AYQi/+Kp3/C5vAf8A0Oehf+B8X/xVfCP/AAzF8T/+hOuf+/0H/wAXTf8AhmH4of8AQnXX/f8Ag/8Ai6P9Wso/6C196/zH/bGP/wCfX4M+8P8AhdHgL/odNB/8GEX/AMVR/wALo8B/9DnoP/gwi/8Aiq+EP+GYfif/ANCddD/ttb//ABdJ/wAMx/FDb/yJ91n/AK7wf/HKn/VnKH/zGL71/mT/AGxj/wDn1+DPvD/hc/gL/oc9B/8ABhF/8VVXTfjJ4DjtQD4z0EYeTA/tCLgbyR/F6V8Nf8MxfFA/8yddf9/4P/jlRW/7MvxPkiyvhC6I3MP9fD13MP8Anp7VX+rOU2ssYvvX+Y/7Xx//AD5/Bn0N+0N8R9G8U+LvhVp2ha3YatAviGK5uBZXCy7GV41TdtJx/rHr6i9frX5s6N8MPFHw4+JHgc+JNHk0oXusW3k+Y8b+ZtmTd9xj03L1r9Jl6n614HEWDw+Bp4ejh580bN83dt6nflFapiK1adVWemgUUUV8QfVDdteEfFD9lPSfFvi4+NfCGs3nw48ekMsmvaIi/wClKQdwuIThZSePmbJGAeSAR7zRXXh8XVwsuak7P812fdepEoqSsz5pl/Zk8c/Ea6W2+LHxVu/E/hpIvLfQ9Bs/7KgvdysHFwUbcy5ZQFBwQgzyWNe/+GvDOk+D9FttI0LTrXSNKtwwhs7OJY4o8nJwo45JJPqTWvRWuIx9bEpRm7JdEkl62VlfzEoJCKMVHL1hzz+/i/8ARi1IOlRy/eh/67xf+jVoy/8A32k/7y/NBU+FnbbTSNIF6nFG8L1Ncx8RLS71XwD4ks9ObF7Pp1xFCRF5x3tGQvyc7+v3e/Sv6kWx88VvBfxG0v4hf2vHpiXBGn3Bt2+0R7FlXkCRME5jYq+CcH5Tx0z4t+z1f6d/wk2tXcEaxf2Vo0dtqgS8E0dvcpId4tkWeXdEUiVS5Az5CDJO5V7P9nOXSptE8QxadbWVs1vf/ZrqCz0GHSSkyoNyPHHI4ZhnGSQR07VxH7PuuRL4ySw1CPUpZJNKFrp0dxZ3appMKyFjp7vJborthVPmMcsFA6FSzKPZ9Nt9K1u50TxToWh6VcfbkZ21WaMQXSQSgMWT92WYswTKkrnAOcjFeLfEHRLKT9qfw6z3+nxteLBNLFLfWyXG6GSEoqbojLHuZUKorfvAJcFdzZuaBdar/wAL21fRbbVdc8I3RuJrm10yW3h/szUYEkQyTbJZ5JHLKSu+3WEKTll45n8dfav+F8Wt0lzdiwgvtNhm1VXmVdMZzxaCMSBJFuNyhnKHb5vzZwu0FYo/tQae2peN/Cyy+HDqkMMXmw3/ANnmmFk/m/PMVjt5A6og+ZJDtIkOFJGR9Mr908c183ftAC1b4k6UI4NNvtUGlZSHW7WxmtUX7T8rr9puYmDbuCY9xwB0OM/SKZ2nIwfagR85/tFDHjLTxj/mHj/0Y9eWV6p+0Z/yOmn/APXgP/Rj15XXFP4mfnGZ/wC9T/rsY/i6XyPC2sODg/ZZBn6gj+or56OMV754/by/BurH1iC/m4FeB1+08DRtgakv736I/JeJn/tEF/d/U9q/Zzvobz/hJdBnuGjW7hSZY1fa7ABo5dp9dpSuU8beCD8OrwW1rdpPZy7o1v4sNOMDP2coOI22EEn+IHdkAFa5fwv4iufCXiCw1e2y81nJvMe7AkUghkP+8pI/H2r2DxFL4a+Issup6Jff8TF41kl09pvKFwyghBOhGVZQzKHGRg4Jx08XMVichz94yP8AArW5tNE1pqz9HyuWG4k4aWBk19YoX5VfVp6qye54fFbiRiN4hjwzK0mT06DgdSeB2z6VJaqn2xka4it8KwaU/Oo+UnAwD1+6OOp7c1JqqXH2mQXcQtriImCSE8GMrxjb0UDgAA4wPzqvcSSQxRlvkizsAAGMnJ56nn1r9ZptVoKUdmtP80fidSLozcJrVOz/AFR2fhDxPJayRwM01rbtG0YbAZEG0ITk85IypOeOAMVpa1cWlnq921w32i0sYVuDZcBZXYgJGx6kH92xK/whhXnsd01u0flFtq7GKvjBYew7Z/H8aS5upr+ZppTvc4XcPxwPwGB9BXkVMuXt/aLRfr3N4YqUYcj1tsaGkGTXPEiT3RaQtKbi4cjnauZHOPopH41Svrw6heXN3IMSTyvKw9Cxz/X9K6rxRrVvpKTaHYaXZQtBbx2c+ohD9okIAMoznGGbgnGcD3rjPftXo4WLkudqy6encyxNofu07u936iUUUV6B5wU7dyT65oPNNoGmS29xLa3CTwSyQTJ92SJirL9CMEfga9H8NftJfEjwsix23ie5u4Rx5eoKtyCPTLgt+teaZNGfeuGvgcNilarTUvVXPTw2ZYvBu9Co4+jZ9Hab+3N41tk23mkaNenpuVJYSfrh29+lb0X7e1/5ZWfwXay5zkJqDAH8DGfU18p5NJ+NeJLhrK5O/s/xf+Z9DT4uzimrKt+CPqv/AIbwurdGFr4Hs4Sccf2gw6Yx0i7c/lWNqX7dHjG43C00XR7M9jIJZiOR/tKPx/Svm2nEKM89KI8NZXB39n97f+Y5cXZxPes/kkep+Iv2oPiV4kRkk8RyWMJ/5Z6fEtvj/gQG/wD8erzTUNQutVunur25nvbqQ5ea4lMkje5LZP61UkZU5Y7RVK41mOPKoyn055rxM2z3JOGoOMVHn6JJX+fY+64Y4H4n48qJpyVK+s5Xt8u7NBmVOWPPpUD3yoecFe4rFl1KSVsKhNRBbic8tgV+CZpxvmeYYiNWMuSEWmorbTVX7n9p8PeEGQZFgZ4epD2tScWnKW+qtouh3suoGXQY7AODDEqzqMc7y5BP4qR+QrHP3sjpWWNSfTdPtt/z5k8lieuOCK1Cc8V/T+S46lmGEhiKX2km/K61X3n+dXFGU18izWvl9b/l3Jxv3Sej+6wh60jdKU0jdK9/ofJx3PU6KKK8M+mPvS1/494v+ua/yFTdzUNr/wAe8X/XNf5Cpu5r/MLqz+0VsAXFBUUxpAoJ4AHUmo0uVm+WEPcN6QIXH5gYrpo4etWdqUXJ9ldkuSW7J+OnGaTaD3pUs7+UfJYSgesjKg/mTUyaNqjdYYF/35z/AEWvYp8P5lV1VF/l+Zk68F1IcDtg/SmFQxBBwQauf2Dqfc2mPQu5/pVc6ddR7g09ipDqh3MwwWxtHTqcjj3FdS4XzX/n1+KJ+sU+5E0ayIQ6ggjBBAIP4f0qr5c1mP3WZoQOYmb5l/3T6ex/MdK1v7D1MZ+S1Y+0rD/2U1CdN1NfvWe//clVv54qJ8PZpT+Kk/lqL21N9StBcJcR7o2JAODkEEH0IPQ+xqXA/p3qtdWcqSGRrW7tZwMeasW8H2O3II/zxUNrqUUjGJ3jEnba3yt+fIPsefc15FfA4nD/AMWnKPqjRTg9jz6FR/w0vd8DP/CJQ9v+n169R28DmvL4Dn9pi8Pb/hEoef8At9kr1AfdqcXvBeSOLBJWn/iYeWPSjZ9Pyo3e4/CjdXCejyoTaPSjaPSlDHsP0oy3pRfyDlj2DaPQUm0egpdzehpjXEafekjX/eYCjVhyrsP2j0FG0egqBtQtl63MI+sg/wAaYdWsx1u4R9HBp6hyx7FraPQUYX0qn/bFoekwb/cUt/IUv9qwv9zzW+kEh/8AZaFcLLsW9q+gprAdMCqv9or2hum/7YMP50q3rSMoFnc4JHJVR/NqIpt2FaPY+Ov21P27/wDhRmqP4K8FW9rf+MREsl7fXaeZb6aGUFV2ZG+UghsE7UBBO4ttr4UH7cXx1Gq/2h/wsfVPN3bvJ8qDyPp5Xl7ce2K86+L2sX2vfFnxrqOqM39o3Ot3sk+/7wbz3GPw2gfh+FcpX9D5XkuDwuFhCUFKTSu2r628+nY8mcnJtn6s/sY/t5N8btQHgvxpaWtl4z8ky2F1Yp5cGp7Rll2HPlygfNgHaVBIxjFfZVlb/Z7WOIkMwHzMO7Hkn8ya/Av4O6xf6B8XPBGo6WzrqNtrlk8GwcljOgx+IJU+uffFfv0zct9TX5nxZllLAYmEsPopq9uzW9vLU7MPJTWvQ8R/aX8M/wBozfDrWUXc+l+J7NHx2jmlRf8A0JY69ra4j8zy9w3k9PfPT6+1UtS8IL4400WU5aKyE0M4nAGd8cqSrsyOfmQZPT0Fdmuk2sdu1v5C+S3LL13H1JPU+/Wu/A8OYrM8JD275VFPlvu72f3HApLD4ic4681vvRz271p1Pv8AS5tL3Om6e1PU9WT6/wB4e459jUKyBlDKQwPII5BHrXxOYZXiMtqunXVuz6M9eFSNRaD6KKK8k2CiiigAqKX70P8A13i/9GrUtRS/eh/67xf+jVr0ct/3yl/iX5ozqfCyn8cNZuNA+HGo3VpqM2kX3mQx215awvPKkjTIF2QoCZT1/dnCt0YgEked6F8RtfsPgP8A21HFqfie++23EF/cNDLDemNvMKzLAFYwctCQihlRWyMjmvQ/jlvi+Gt/OktnE1tPbXP/ABMPKEDiO4jco/muikNtxgupJIwQcVx3w28WWUfwf1uLwvFZ6RrGn2VxfpaS6JLo8UbP5hSUxTO25CyP+8DsjbeoFf1GtjwDivAOh3Vr8G/Hkllc3wlxBcW+tXEF6n2jy8SmNYZyswCMXViDht56EMB3vwX+GeveHfEmp+KNWutHP9swSzSrpcE0ck8k1y9wrTmRjuMaSCJM8hRjpxT/ANnDxtrfjbTfEM+r+IIfEcFreiC3v4vsoBG3JAEBIx9w/Ng5LDGFBJ8K/iJ4j8afELWvtqC18O3Fml7pVtI9uxMPmeWs0ZiYs4fEhbcSB+728NksDzbwDqVl4f8A2ovEMElvpen3Opalcq7xXa7pyyttChblmklJWMlWiUIGk+7sUtofEbQ9G8V/tBpZ30Wg312s+nQiG+ewVfIwWkjmhmQ3E0pVn8oxEhSy8oQ+7S0W5m1n9oSzmee6Wwtb7UY7eae4nktrqURNG8UANsih0wxYeawARwC+0kdlrPhHxbH8TJ73S7ayXTb68sLmTUPMjVoooVKzQyRmJnkZ14VlcYwh+XYd4DMr42+Obnwbrnh2wtfBdnrttPFIsElxYS3O6QKfLt4jFGwjYlVBL4A3rjIViPcI8suSCpPOCeRXzL+1Xa2cvi7wO7nSYb55Gt4Lm9+xO4ywdkdLmVVaIiPBGxsNswVbFfTaN1B4PvQSfOn7Rn/I6af/ANeA/wDRj15XXqn7Rn/I6af/ANeA/wDRj15XXFP4mfnGZf71P1/RHNfEQ48GaoPVU/8ARi14PXvHxFGfBeqeoRP/AEYteEfw1+38Ef8AIvl/if5I/IOJf96j/hX5hnsKki8pJo2lj89FIJXeUPXsRyv1HNR/epOa+9nTjVi4zV0fL0q06MlODs0Awo2qNqg5AH50pNITRWiSirLYiUnN80twrpNEmttV1TRrZbYwbJllu5DJuWTYAcgfwjapzyeSTx0rnO1aWn63Pplnc28McJ+0IU8x0+eMFdrbG7blJU+o96wrQlKNo7nRQmoy97Yp3V097dT3Eh+eZ2kb6k5NQUUV0RioqyOeUnJ3YUUUUzMKKKKACiiigAooooGhyK0jbVUsT0A5zTbm2vF4ihKn/npIOn0H+NdX4R8aQeHbeW2uNGs76KViWuCpW5A44V/7vtiuqtrjQfEJzZzLFMf+WE4CP+HY/hX5Dxpmee4WDp4Gm1TtrJav/gH9I+FuTcKYyqq+b1lKqnpTlovK/wDMeOvoN1cHdPI0h9Dx/KpI/Dvl/wAI/EV6xdeHBESSuPqKzZtGC5yMY/Sv5hrSq1KjnVbbfV9T++8LjaFKlGlhkoxSsklordraHn8ej7QBt4qUaXgHiuxfS8dqibT9vb9Ky5Tr+t3OD1zSw1vBng+eir6csM5/AfrV48mrnjCNrOztnVd378MR7BGP8wKpV/VXhzJyyhX3Ta/E/wA5vGuMFxXUlHeSi368qFpG6UtI3Sv1bofgUdz1OiiivDPpj70tf+PeL/rmv8hUvrUVr/x7xf8AXNf5CpP/AK9f5hdWf2ith+l2cN5rG2eJZVSAsquMqDuAzj1rrBsChV49MVzWg/8AIab/AK9v/ZxXjHwljhs/2kPHcJZBdSfaHxJMkzSRecGDIVHykNKysrNkKsQ2ALvP9B8KU4f2VTnbV3/M8XEN+0Z9H7aBIMZ7etKzDn2615BpvxQvLr47aj4ZeyvI7aO3SBFdjtTasshuSvl4CuSsYO85/d8AkgfYrQ5kj10yY9TXzJ8RI4r/APag8MNHLe/aIJbaI2MNsrW904Uys7yMmPMhjLOowzAMxVo85rov+EwvNe/aWl8LTaj/AGnpOn4uhY7bdTp9wLcFWOAZXVtzEElcE4wynjlvFOueH9a/aDguft+m6s6Xtjp8MNjeWAuIpIpiGjkSWAysUmG75JVOBgYIwWOyPqX8KX8KQEUoYGgkj2D0AP0rG8Tafb3Wj3bTQxylIXZS4BKkDIIPb61u5rN8Qf8AID1D/rhJ/wCgmuPFU4yozuuj/IqLaaseYR+A44fHkviiLULlbt9NXS/JcK6LGsplBBPJOTjk9K6BbS46m+lP0ijH/spq4M7j9ad0r+W6lSU3r0PehTjC9upS+wv3vbr8GUfyWl/s4HrcXTf9tyP5VdorO5pYonTISOWnbH96dz/Wj+yLVusWf952P9avUUczGUV0ezX/AJdYT9Vz/OpF021T7ttAp9REv+FWqKLgQraxx9I4x9EAqQLjpxTqKVwG4JPJJHvQV3d6dRRcBuwUm3j/ACafRTuB+Wf7f37HHiHw/wCOtX+JHg/TLjV/DWsSm81K1s4zJLp90f8AWSFByYnPzbgDtJYHAwa+GjMisV3LuBwV3DIPpj19q/ouYY56H2rCj8E6JPrC3tv4d0uTVs7vtf2KJZE9zJtyP5mv1LJuKMQ6cMJKk5yWiadnZbX3+84KlFK8rn5pfsCfsd6/rnjfR/iV4y0u40nw5pMou9KtLyIpNqN0P9W6xn5hGh+YMcbyFA4ya/Vmw0FpsS3w+XqLcnI/4Ge/06D3q9puix2R86VjLckYMr9h6L6D9T3zUfh/xDBrv9oeVDPAbO8ls3FxHsLMhxuT1Q9j3r7mjlbxVdY3HWclpGPRL9WcMqtlywNdIsdgPpT6fSN0r6ZRS0RzmBqnjLQNF1K307Udb06x1C4C+TaXV3HHLJltq7UYgnLcDA5PFRahoRV2nswqknLwE4Vz7eh/Q+nevDvi9Zonx00e/kWTTBaRWMiajMLgQySGaaPhktZUyqSvGVkkVT54JAIVx618Rfipo/w5t4f7RkuGvLpJPssFtZT3Jdl2j5vJRyqlnVckdTgZNcWMwOHx1J0q8eZP+tDSEnB3Q5JQdwPyupwyNwVPoRUytmtFLOPXtMtb2OSMTTQLIlxASyncMjrgsvIxnHHpWVIstrN5E6BJTkqV+6/up/p1r8NzvhuvlcnUh71Pv1XqerSxEZ6PclopAaWvjDsCopfvQ/8AXeL/ANGrUtRS/eh/67xf+jVr0ct/3yl/iX5ozqfCzK/aAm+y/CnVZzeR2UcUlvJLLNIyJ5SzxmRWKMr4KBgfLO85O3J4PH/B/VtYuvgz4i1NtVs5NJaK8n0e8tbiWV4IhvwGeeTcFXAKh3VgCQwjwAPRvinrmp+H/B88+i2lpe6q0kUUMF6C8XzSorOyAhnCglsAg8ZyK4jR/FOp+MP2fvEeo+IDD4euGs7+N7q0spoY4UCt+9WFn8zI5HByzKSpwQT/AFGtj58q/so6lcaj4N1UzW+p6fHHfsqabq10bia3yNzEszbv3jN5gBReHGNw+Y85+y/dfaPGHii2nlS8+xwrDaXEagQxW5lbbDCjXc7QqMLmMKEPykMQAq9n+z21zb23iTTtQ0s6ZqVvPA81vNNcvcMjxAoziaabGcNjbIRwQQpBriv2edc1XTfGVl4bunXT7R9FM8Wl6juF5CqOqrEoa0tydoPzPmUHbwR1LGV/Acctv+1Vq90+kS2g1BrxFabaSUjZgZVQWiiMMyDc4mJcSQbi+RiLxNoq6X+0NpWoxSrcxWV/Z22oXt9D5zh7iRmghVGulPymVVSWOIlB8rGQK23qPhlZWlv8YNeEioNW+36jM6XGh3iXIjaZijfbDKYTGVZdmEGVwByDmh48um8O/HiPVxa3utmNIJnTSdJh1C5sIljIk3O8YeCN1BOIpGYljhMnkGZ/7Vl3LDr+lLFrWoQyi0JSzshcpHH87lppXhUjAVWcBuv2ZlA+cmvpqHiMElenJXhfwr5Z/aibSdZ17QbqSV53GlNPZwweH0vHVmJdHneSByke1GbaNrYicEYYlfqaElkByCcD5gODx2oIPnb9os/8Vnp3/YPH/ox68sr1P9oz/kctP/7B4/8ARj14Z4g8eaF4WuorfVdQSzmkTzFVkdsrkjOQD3BrgrTjBuUnZHwmIweIx2PnRw0HOT6JNvZdEJ48TzPBusD0g3fkyn+hrwRjuavV/EXxV8JajoOo20OsxySzQOiARSfM2OB92vG/7asf+flf++T/AIV+qcG5xgMPhJ061aMXe+rS6I+L4h4N4grV4zp4Go9LaQff0LuPejHvVH+2rH/n4X/vk/4Uf21Y/wDPwv8A3yf8K+//ALfyv/oIj96Pkv8AUfiX/oAq/wDgD/yL2Pek49apf21Y/wDPwv8A3yf8KP7asf8An4X/AL5P+FH9v5X/ANBEfvQf6j8S/wDQBV/8Af8AkXePWndMc1Q/tqx/5+F/75P+FH9tWP8Az8L/AN8n/Cj+38r/AOgiP3or/UfiX/oAq/8AgD/yLvHrRx61S/tqx/5+F/75P+FH9tWP/Pwv/fJ/wo/t/K/+giP3oP8AUfiX/oAq/wDgD/yL2PejHvVH+2rH/n4X/vk/4Uf21Y/8/C/98n/Cj+38r/6CI/eif9R+Jf8AoAq/+AP/ACLvHrTgpwfaqH9tWP8Az8L/AN8n/Cj+2rH/AJ+R/wB8n/Cn/b+VdcTH70P/AFH4k64Cr/4A/wDIvchuaXjpjBqrbana3UnlxTKz43YwR0q02WbHevVw2Lw+Mh7XDTU47XTurnzmYZXjMqrLD46lKnO17STTt3sxtFFFdZ5Ad/Wl4UDHUd6NppNpqXGL91msakoO8WdBpPjbUtLwjy/bIBx5U/OPoeorrdO8X6Vqu1ZH+xTH+Gb7p+jdPzrzQfL060bhuyBkfWvhs34NyvNk24ck/wCZafetmfq3DviVnuQtQVT2lNfZlr9z3R69LpysoK4YMMqQcg/SqUtjjrxzj8a4DS/El/o/FvO3lk5MT/Mh+oro3+IayafKPshjvdu1SpzHz39fwr8XzDw7zLC1IrD2nBu19n812P6byXxjybG0JSxl6U4q7T1Tt0TRg+L5ov7QniPIs7C4nIB4L/ImD9NxrH6gkdK0NS0+O4uNYyWXfa7QxPJWR42Oaz8/KBX7vw5ln9lYZYeOqSWvd2u/xP5B4tzufEOZ1MwqaOTenZLRL7kIaRulLSN0r6vofEx3PU6KKK8M+mPvS1/494v+ua/yFSf/AF6jtf8Aj3i/65r/ACFSf/Xr/MLqz+0VsWtB/wCQ03/Xt/7OK8f+GmtLJ+0Z4ti+yNB9qjnMTyJtOIZdjOq/aHIDNncxjUEquNuQD7BoP/Iab/r2/wDZxXkvgXVrfQfjR4igv2uLiSe9uLaPUYbW6uYg0swaOCS4E7wxMAQojaJCAq8+v9D8Kf8AIppfP82eLiP4rO38MfGWHxR8SdZ8Irpk1rPpvm5uZriLEpR9uFjB3ZPDYPIVkPRwa81bQ7y4/aPs5E0hDaRavcXT3uphZJGIswD5QUhljXI2s4I3FcHOQvRfD0XGofGDXRM99Cmn3eoukMggBYSyIoMjCcytGQimMGFAAANzAAtzFrbabof7TkmrT6ZeW7yXs1qblbGaWR3e3QJI8otiBCS7KoEx5K7uEwn1xzbGhHDqjftUw311ZXstjvmtbOa4uHlihxaBn8pfK2RAkgkeZuO48HBUdvpHgXX/AAPeKY/HccHh5tTluBp9zpUJY/aLlpDB524Hl5doOM8jqa8x8Baldax+0Qb3VbEad4mUPZ32n7mWJEW3B+0ROZSrlmCqIwhbaQxfAFXfiTq2owftLeGbS11C8s7NmshcRNr7fZJQXfCfYleMRyE4wzMfMxgRvjFBR6z8Vfi7o3wl0e2vdVbzXuJfLjtIpoo5XAVndx5jqCFRGJGck4AySAWfE74oR/DzTtLuBbQ3b6jOYoWvb2Oxtkwhc+ZPINqEhTtUjLEkcAEjy/8AaQ8TWPhrx5oU2oalc29s2mzkww22nyjKMZNw+2AhiRGV2x/NkrkjK1t/tST6bJ4B0pL+aBYZr5CkWqXH2SylYIWUXD+bEyKCARt3MGAwpoIPWfCPiCLxZ4Z0rWoYJraLULaO5SG4ULIgddwDAcZGeoq54h/5Aeof9cJP/QTXOfC3UNS1LwfYtqVjb2ckaJHFJZ6g97BcxBFKzRyyASMDkj94A+V5z1PReIP+QHqH/XCT/wBBNc+I/gz9GVHdHOdzT6Z3NPr+U3uz6MTGaQsMfjTu1cx8R/F0XgHwD4h8RykY0yxmulVv4nVTsX8W2j8a2oUpYirClBXbdkZVKipwc5bIwj8fvh5DrN1pcvi7Tob62ma3lSZmRRIrbWXeRtJB4OCa67SfE+ka9h9M1Wx1FSMj7LcpJx/wEmvyNvL67s7C/fP2i5jYPI8gyCzgMzHucsWOM9TzWT4c8T302pxQTFJDITiSGPY6NjIPHbP5V/Ttbwfw8qUXQxDUra3V1fr52ufklHjetLnlOknFX2dnbppbsfszuP8AdNSbhyR0FfnpdaT8Tfhfp943/CaX2mXtjZW2ovpK6hKZDay4/eKjEowjY7WHUHJGRX0h+yj8W9W+JXhjUIPEN9HqGr2E2Fm8pY5XiIBBYLgHBONwA9/U/l3EHAGNyLCSxyqKpTi0m1e6vs7dtT67LOJMPmFdYZxcJtNpPrY98opF6Utflh9kFFFFABRRRQAjVr+GIwNNMmPnklkLN3OHYD9AKyGrb8L/APIGj/66S/8Aoxq/SOB4xeNqO32f1R5+M+FFrVZ0tNNu5nUukcTuyqu4kAcjHevnf9j7T7Wzstfn06TRxp91HazwWulmzLWwYOxjYwySSBeeEkY7MME44H0NrM/2XSb2b7Qtp5cEj/aGG4RYUncR3A6184fsk3V7ea54mn1C/u7y4a1tlEt/FcpJKBLMAym4+baD8uFAHIJGTX7ZseUfUFNLDHWua0f4h+G9f1q60bTtZtL3Vbbf51pC+6SPaQrZHsSAfc15/cfFLxhF8YoPDsfh+EeGmvTaG9FvcyTMBAsjPvVfJjAMi/eboGH3htpgV/jZ8Hr7xtcXuq22p2LI1rbw/wBn6tLcxWwEczOxDxShF3htrb4pAdo7ZFcr+1VDpJg8LJrMNjFb/Zbv7NHGbJpROBD5a4uWUfZuu9kG4ER/dBrb+My+Lr74meHrHSoPEV34emFuNSthaW0ujunn/NvbY83m7QMjb5eMcg5NR/tNXep6FJol9odhqEdzDZ3aNqdne3FslvEXgG1hBDKW+Yo4DKAAjYzyAFHtfh1Smg6cjLbRsttECln/AKlfkXiP/Y9PbFR+I4A2j3T4G+JDIjejLyPpzx9Kd4euJbjQtOluRKtxJbRPKJ02SBigJ3gdDnr6GpPEP/IEv/8ArhJ/KuPFwjOhOMldNP8AIcW00c+vWnU1fvGnV/LEt2fRBUMmMwf9d4v/AEYtSr0qGaMzLtDlCGDBlGSCGyDzx2FdODqKjiKdWW0ZJ/c1czmm4tIxPj98N7/4o+EP7G0/TPDt9LKJF+0a/C0n2XcvEkO1GO7jB6cHrV+18KatZ/C7VtHstK8P6Jq81rdJb2mlRD7AsjhghKvGAckjdlCDzwR124de1CDiSOG7X1GY2/qD+lWo/FURH722uY/oocf+Okmv6Fw3EWW4hLlqpeuh4rpVI9Dyz4C+B9S8B614k06403UtJ0147eS0EhszbMxUiVla2jjDPkIMyKG2qB0GK5f9mfwy+n+OvFlyz3Un2RFsJpL2aOaWS5GxpGyLufAIZWyFXJmYEnaqr7+PE2m7hunMZH/PSN1/mBWXoen+DfDs88+kWWjaXPMNsslnbxQO4zu+YqoJ5JPP1r1443DVPhqJ/NGfLLqjyj4aeF3uPi9qWsHSdStrW21TVfJvPsNoqSSNKyP5t0snnSxnBKI0Y2naCWCIa5X4wXN//wALkuv7F+yzazb32jrBPe21u8tpIzKFSJ2vI5RDIXHmBIiDubkknHo114B8LWPjS88Uy+NZ9K1i6nE0YsbuGyh2B1O2SJFC3OQNpecSHB+UrxjoPFXib4a+IrcRa3c6JqiKyuvnhZmRlO5SpwSCDyCOhrqjOMlzRd0YSqwg/edjl/jt8P8AV/G2p+GVttFuNatomC6k1sumhDEDu2gXSs+7zBGwCtt2hgeSM+2rgKMYC9Bj+lef3nx38IWa4ivprth/Db20h/UgCuV1f9pKAIy6Vo80jYwJL2QIv5LuJ/MU+ZLqclTHYemtZr8zA/aM/wCRy0/H/PgB/wCRHr4p/aIOPFmnYJH+g9j/ANNGr6a8WeLtQ8aaoL/UTF5ix+UkcKbVRM52jOSeSeSa+ZP2iv8Aka9O/wCvL/2o1fPZu08PJruj6Tw1qxrcVqpHZxl+RNovwFfWdBstSGuCI3Vss/lG2JxuGdud3PPtiuD/AOEYOB/pQ6f88z/jX054AGfBXh7nj7FDn/vkV4Zqdr9l1K6hPWKWRMfRsV9/wdw5leaRqLFw5nFJrVrda7M+K4w8UuKsrxs6eGxPLFSkrcsXs9N0cv8A8Iz/ANPa/wDfs/40f8Iz/wBPa/8Afs/41uUV+k/6h5D/AM+fxf8Amfn3/EaONP8AoL/8lj/kYf8AwjP/AE9r/wB+z/jR/wAIz/09r/37P+NblFH+oeQ/8+fxf+Yf8Rp40/6C/wDyWP8AkYf/AAjP/T2v/fs/40f8Iz/09r/37P8AjW5RR/qHkP8Az5/F/wCYf8Rp40/6C/8AyWP+Rh/8Iz/09r/37P8AjR/wjP8A09r/AN+z/jW5RR/qHkP/AD5/F/5h/wARp40/6C//ACWP+Rh/8Iz/ANPa/wDfs/40f8Iz/wBPa/8Afs/41uUcUf6h5D/z5/F/5h/xGnjT/oL/APJY/wCRh/8ACM/9Pa/9+z/jSN4YwjN9qB2gn/V+n41vcBhRJjy5f9xv5GubEcDZHToznGjsn1fb1O/AeMnGNbFUqc8Vo2vsx7+hzHhokamCCf8AVP8AyrpxXMeGv+QkP+uT/wAq6auTw3/5E0l/fl+h630gP+Srg3/z6j+bCiiiv1U/mYKKKKACl75A49KSigB27qc4z29aQt6UlFA7nRyfZbjQ5pUlVryRYYjETztCksfw8o/mK5ztV/R4N1xO4XKxwSMTjgfIRn88VQrkow9nKUU9P+AddaXOk7WCkbpSmkbpXV0OWO56nRRRXhn0x96Wv/HvF/1zX+QqT/69R2v/AB7xf9c1/kKk/wDr1/mF1Z/aK2LWg/8AIab/AK9v/ZxXnvgWfww3xo8Qf2fr2t3+psLlTZXlmy6dbHzFMy20pjC5Lg7grEsVYnO3NehaDzrTD/p2/wDZxXl3w1m07/hbmqPJPp91q08urxR/Z9MijuYI47xSUllWUvzuGN8a78ZzyN39D8Kf8iml8/zZ4uI/isx/Cdxp+h/tDa4L++WK3+1SrZWsdo0scNxcuocvdx7grSttAinZSDwi88d3/wALM1HUvjIfBxtv7NtbbNwt3DK8321BGC0TqbfZEQzf89QSFypbLKPPbCb+y/j7tnurq8tYdWuWklZrua1je4wsKM0UklvHIrFUVJUhb5gckklm+HpYD+11qkqKkaS+dAWt7eUCaQW658xpHYFx5bAeUsYwvO7qfrjA0PMuLH9pC510WOsPALj+yZxp+mzSRFDbKyTzSxwlHUOwQIz748liwGVrI+N1xd6P8S3uzcLpFjJPpbYuILue21DbMoM8ixyBP3GQfmwDsUsSAK9LjvPBcHxbmg0i1Nz4xWdW1JIpbiMQK8AxM648piUVAM8t2JIryv4p6laW/wC0jpVl9jMhubjTJLmZ44zcho5V8oW0nll0UmT5wGAYJNgoc7wRZ/ay1QW/iTwRHDfyW14FmuYmbVraC3+V4subd3SaRxkYeJ02ZwzfMBXbftRyTr8ObdoLm7gxewlkt0u28wbhwzW5yu3743HBKAdWFWvjtaaHfX3hyLWbnxdbStOVsZPC0EhIn+8MyRozI21W6EZUNnIyK539qTxNotjJ4T0y41TRrTW2uZbi0i8QmM2BTyJFdpkdGycbghUZDZ7ZBCT2jwh5i+FtJE1xJdS/ZY99xOkkbyHaMsyyfOpPo3zDvUurXUV1oeomKRZAsUqkoc4YAgg+4PUdq8e0z4qaXon7M2ma74Uvluki0+CxtHvJWldJyiqobyYpCzrkNtVMEDAAGMbHwTvbvUPgu8l9cvd3ZkvRI024zKfNb5ZWaKNmkHdigJ689a5sT/Cl6MqO6Ot7mn0zuafX8qPdn0YnpXgH7blxdw/A2WO3cpBPqtjFdD+9F527H/fSx/lX0B6V4t+17Yi9+AXiMkZ+zyWdxk9ttzGSfyzX0/C8oxzvB8yuvaR/NHjZw3/Z9dx35X+R+ctrG9zqd+Y41kiVIo33sBukALNgY6bWUHNOt9PSwdmi08ozDlo2Vjj2yc4pPD8zNYWsjYH2sS3BHuzZH/jpFZGteKr61v5ILZYYljbH71GZ29T1GB+Zr+op8YZj9bqQoKMoJu110ufy1yVKtaVODVlp16adPQ9gX48ana6akI0OBdTXSX0OXVpLV3lmtcKIwVyyrIgQAOoye+cZrp/2M/FyWPxm07T21CK3lv45VaKUNEJMRnEabgMngEDuVrjvgj4Lj+K2na9qF5eQaXbaFYyXlzH5qB59jLlI95HBUk7j91ioPWujktbb4WfE7w3q1h9qn8PXBttRspdUg2SGCUDcsgGFLoGYEr6Bh1rws14gqYzLMRg6tGNppq6bvfo/l2Po8BXxGDxVHGV1pGSW62vZvbbufo+p4+tLWN4T16PxL4esdSRdn2iPLJ/ccZV1/BgR+FbNfypKLi2mf0zGXMuYKKKKkoKKKKAEPetvwv8A8gaP/rpL/wCjGrEPetvwv/yBo/8ArpL/AOjGr9L4H/3yp/h/VHnYz4UXL5lW1mZiFCxsSzEDAwcn5uPz49a+eP2TdQ0bUdQ8YS6fNFc3fmQqZImsGH2YF0t1JtYk+YKpBzkfL8te/eISToeojy4pM28vyT42N8h4bJA2+uSOK8f/AGddNhtvtFxLbWdvql1pOnTtFa6xd3o8l4ztcJPGojVmViShfcQdxyOf2o8sz/hfb6j4o+MGqeLNQk1ePfHd2UUc+itbW4ijmEaRrcGVhIMxmRRtGWkZuOlULO4n0f8Aaav7FdIvD9vvku1dri9WMobULJMNrC1KjYnyMpfIYkliMVfgprunzfHrxasmg29lqGoi5NvdRSrGwhhmKtmDe7hncsXkJUbo1XaDwc7xZ4ft9L/adsdWsrzS7zWbrV7eP7HJqlr9ojBtvmLRi3NwqhF4/eYO7nCHFAGt4g8Va4nxRvLGLx1p0F6NVSK3U+JrSO3t4S6f6PLYGPzGl25XGSWLAh0yMb37S9lb6lc+F7e/giS0hklvftr6E+q/PG8WICqSIVVwSW7ME28d5Na+KnhnRviR5en2EiYvGGvXq6USsqxgWyzCUkAiKZo42YBjxjGFyM79q3SbLV49AS7ZNPmtoL65sdUksIrllulWPy7eNnhl2vLlhgqQyhgVcgABR7xpSqNOtQgXYIl24TYANoxheccdu3So/EX/ACA7/wD64SfypuhM02j2DNDJbu1vGWglVVeMlASrKvyqexA49Kd4i/5Ad/8A9cJP5Vy4n+DL0Yo7o57v+dPpnf8AOn1/Kr6n0a2CiiikMTaKTbxj+Yp1FACcjocCk5bOeT65pc0VfNLuKxwPxP8AAt94sjsrixaI3FqJFMUzFfMVtp4bkA5XPPB9q8V1HTb3RrtrW9tprSdf+Wci4JHqOzD3BIr6nb3rN1jQrHXrJrXULWO6hPIVhyp9VI5B+lfaZPxNWy+KoVVzQX3q58vmWSwxjdWEuWT+5nzCBnjnHoKdXZ+OPhldeFw95Zs17pY6vjMkA7b8dR/tDHuO9cWCduTwOuTX69g8dh8fSVWhK6/XsfmuKwtXBzcKqs/z8w+7Xz5+0R/yNenf9eP/ALUavoM8ivnz9okH/hKtO4x/oP8A7Uasc00wz9Ufq3hRb/WSH+GX5HsvgME+CNAx/wA+EP8A6AK4bxt8NtRm1O91HTwt3FPI0rQJxIm7kjB6j3HPtXdeAiB4J0DPH+gQ/wDoIrcIBHJ4HbsDX1eR5tXylqrQ6pJp9dj8l4mwVPHY/EQqdJy9Vq0fM8kbwyNG6NHIpwysMEfUUz6V794n8Haf4oh/0hPKugPkuowA6+x/vD2P6V4x4i8M3vhm+MF2mVbJinT7ko9v8OtfumT8RYbNFyfDU7f5dz8dzDKK2BfNvHuZBGKB1pcbW5pF619YfPsKKKKBBRRRQAUUUUAHYUn/ACxk/wBxv5Gl7Ck/5Yyf7jfyNcmL/wB3qejPVyv/AH2j/ij+ZzXhn/kJD/rk/wDKumrmfDP/ACEh/wBcn/lXTV+aeG//ACJ5f45fof0J4/8A/JV0/wDr1D82FFFFfqx/M6CiiigLBRRRQFgooooCxLHPJbrIscjIsi7XA6MMg4+mQPyqJetLuo2+9SklsNybVmI3WkbpSt1pG6U+gR3PU6KKK8M+mPvS1/494v8Armv8hUp+8aitf+PeL/rmv8hU3rX+YT3Z/aK2JNHfy9WlYIzlbQnYv3j8w4/SvF/gnqt7rXxs8SX9w2q6Yt7DLc/2brVr9lvCpaMKssTTMdsYwFaNNpBySCTu9is5Eg1A+dIYYpoGh80HGxsjBz278+tYvgf4H6R4Durq6s9W1u/uLm2e2ln1W9F1MwY5Lec6+YW9MsRz0r+guEq0J5XThF3aun9542IX7x3PN/B8t5L+0JqKWepQQr9t1AzB4PMubiJTGGinUXGY4048mQx4II+XkFpdI155/wBqy6tHYyWqC5jtxJbwo8cvkKZCH83zmUiNeCmwfKR95TVD4M2t7pPxku7PUtXOoTILuxXUULebqBt1iQpcRtcOUEXVW8tQxbORu/ebGi309x+09fl9WNxpqGa3t9P8mQrDcGAF3WUjYSywkFFY7TFkgFjj7M5xI1upv2tDJIl1PbRW8iRTXFrPBHAGtlJSOQysk6sRk4SMKR/ERmqPxMuPJ+OFtdvdtHaWlzpa3OoyNsl0xnkwkMKmddyTlgshET4DtneBhJbXTdHX9rJ3isxDqatJcy3nnW7edm0CiPG3z1KjLH5vLKsOuAq1/iPpdnqHx/gXV9Ni1jTWbT4GlZFNvZBiVEVzmzkGZGb5VMy7twHy5GQQftVwzXOveF5ksdOvoIYJ5Y2nW3LJIcKjt5zAsgd4uId0nLfKciuj/aavLvTPC/hu/hiuLeWHUEEuo6bJMLi2Vl2uI1jkRyGGQSc4wMrnBHO/tMafpl94q8K2V29jpqabaPf2Vxfal/Z9vFKsqIP+Wbh9qscoCmFJ+YcEbf7U15Z6ToPhTUbt1gEGpbBfTLAbWBZIyjmTzoJlztYlflB4PzcEMEjvHM93o/7NmjTW5i8O3MEGnP5ETtLsw6HbG/lztu/iDbXIwfm4LVv/AAXunuvgfCZpjc3Sx3S3MxDI0s3mP5khVoo2QuxL7WQEbuS33jV1XQb3x98B/DsDaNDqss0On3N1ptxFFbGeNGRpEjBwkbsoOOFABP3M8aPw90GXwX8Nl0G5sINJuppbp4NPhZHeCGSZ2TzWQbWdVYbmHBIxk9TwY6tChh5yqOySerLirtWOi7mn01R3p1fy1Ldn0QnvXln7UFjNqP7PPxFitkL3A0S5lQD1Rd//ALLmvUx92uc+I2n/ANreAfE9kOTc6Xdw/wDfULrXbgassPiqdaLs1JNfJnJioKpRnCWzTPymnWO3/scRDCb1t1X/AGGiYD/0EU6+0G0v5POuICX7vnZn61Smj+13Vgsm4Q2lt58m3OS7p5aAY5yAXb64pLXwtp7MrHSY4j1/0qR5ZCPUgsf1r9ujJx969j+S5xjD3pTcX1t5tvujr/BfjKb4d6gt5pM9nCfKe3kt7hUeKaJ+Hjkjbh1IAyD6A9qn8YfEbUPH17b3Gr38dwLaL7PBDEoWKGLcTsRV4Cjd9cADoK52LTbO3UeXbW8X+7Eo/XFd98IfAF18RvHFjpVvCZoE/wBIuOMgRqRwfTJKj6Gsa1f2VJym3yrViw3tMXUjg6DcuaWz/pn2/wDs1+IrjxB8L9PF1Y/Y5rHbbO3/AD2fYjs/1Jfn/a3CvVx8y81k+GdAt/C2iWum2q/uYEwWPV3JJdz7lmY/j+Wt6V+J4mpGpWnOK0bP6zwdKVChClJ3cUl+AtFFFcp2hSKc0tJ1WgTdhK3PC526PH/10l/9GNWFuBatzwwP+JRH/wBdJf8A0Y1fpXA/++VP8P6o8/GfCi9fQrPazRunmI6MGQqG3cdMHg/Q8V4l8D/CPizwfqpOpaAv9mXSraxaheao0moWsEau0cckBkliSLcQoSCTgsMqBnHt90yx28zsxVQhJIIXHHXPGPzr53/Zu8brrnjvxVZpqk91ZTxx3FjZ3euJqclvCskiD50uJwAy7WO8qSxIXKjj9rPLNf4X+CvF2j/GXxNrGqadqNjoNwLpbY32tnUt5acMrJmQGFCASsXltt6BxjB2o/Hvie4+LEukW1ks+kQX/wBilij0qZlWD7MJDctfBvJVg7BfIK78f7wauJ+DBns/i9qFxNrs2sRasNSW3gnnneS3+z3e0lo2uHWNm8zGPLUBY02lSzIadnqFleftNQPp89nNd3tyl7GLaeA2k9kbMDzywl8w3OV4XaQUUHGAXoKsaPjrxl4P0f4taXa6j8P/AA+Ly61KMDXtUuIre4+1CURxvsETyMrDHlyNhCy7dylQa3v2j/iN4k8Bw6ONA1jTNH+0RXDyG5W3luJijRgLFHNPFuwHZjjPKgHbkZxfioJ9U+NVnZwajeW81tbae8c8cGoSDTy9xIWeIWymJjKECuLgqAADll3Cqv7YN3bMvhOyutQFhDI91I7G2tw2AqAFLmWWJ4jkqP3LhiGJJVV5CT6E0K4nu9HsJ7sKt1JbxvKqMGAcqC2COCM9xxSeIv8AkB3/AP1wk/lTPDtwt9oenXKeYYpbaORDIGVyCgPzBiSD7En35p/iL/kB3/8A1wk/lXLif4MvRjjujnu/504YpuQp5IB96TzDkjHI6j09K/ldxcpOyPor9B+6m7jkDuenvRz6c14t+0Jqupafo+stoN9Npl7BpRur+V5jEj2okC4hOQBODnEg4QH587kx14XCyxVWNJO1+opTUVc9o3UbivUH0+lfNvgfxhMPh74cv9VvNRvvDV1a+VY2pu2W+Fzt2u9zIW3iIFmIZj+54aQ/c2dJJNr9pqh0SbxAE8VKTL/wkUkpFhFEIixtWjI2+dsBO0jJAM5I/wBVXVUy2UJuDltf8GQqmh7duPoeenHWlDE14Na+Jma1GqxrqTaDDIkE/hoXTy6jeTGP5Z4yTuaMgFwMgSKDL8u0qzl1LV4ri3sG8Ro+r3MUdxZeIftJlsNPgKMRDOvCyyFS2C2DNjf8mwKJ+oS6sftD3fceODzXP+MvHmh/D/TRqGvahFYQO/lxqwLSTP2WNFBZj7AGvJ7HxJdo1rqaJqUlramOOTwy108t5q0hVit1EWwShGWUfKrqpZwhULS+ErWxfxqt/r2sW+uXaWMB0W7kkZotPVmk8y1EjYXzseWdz4lkCEkArg+pleT08Xio0q0+WL/q3zMqlRxi2lc6dfjtp19GzW/hHxheQMD866KwVge+HYHHtivKfFN55+qNPofgrxbFbSfM0EuklfKb0X5jx6enTpwPWdWuPEek39/eqdcmtODbx6FPbK4TAyrRzJud924khiCMdKyf+E+1/Gf7O+Jh/wCA2FfpmDwOHyis/YU5vp0aZ4uLw8MbBKrb9TyX7RrWP+RK8T/+C4/415T8Wvh14y8ba5aXem+DNeEUVt5LefZMh3byenPHIr6B1Dxr8VPtk4s4PHUlnvJiM0Ngrheo3YXqOlS+G/iJ8Q7XU7uDxTP4p0+zutsen3c7WaeUwhctlUjO8mQIcHACbiCSMH62pRp4qmozTs7GOQ15ZDj1i8JFqSTV3qtdGebaHJq/hfwjp0Oo+E/EFuLK1jjmmex2xKQACdxOACePrU9t4omvrdL2LQ9UTTVk2T3stviKHoOWUkA5ZRg+o9a6zwX8QvFniqHwW+teJ7/UYr2906S4tpkgEUpMqEghYgQMgHGeMdTWPr11rFx4i8e6Xb6lKulT6+stxp/yCOYqkRJJ2ls/KuMNjgDFehg6dHmip/Don6bHyWcU6NWGIxUU+fme3ff7rl3HUHqKo6xo9rrthLZ3sfmQv83urf3lPY+9XsdT60p5rClWnh6iqUnZrZ9j5GdONSDhNXTPnrxL4cufDOqPaXGXTBaKYDiRc4z/AIjrWQPl5r37xf4Zj8UaO9sQq3KAvbyn+F8dPoen614LNC8E0iSoY5FYqyHqCDg/rX9A8O5ws2w3vaTjo1+T9GflebZc8DVvH4Ht/kRUUUV9afPBRRRQAUUUUAHYUh/1Mn+438jS9hSH/Uyf7jfyNceL/wB3qejPVyv/AH6j/ij+ZzXhn/kJD/rk/wDKumrmfDP/ACEh/wBcn/lXTV+a+G//ACJ5f45fof0J4/8A/JV0/wDr1D82LkdaTlhnjFKc5zXtn7IFul18cNOWVFkX7HcsVYbhnZ1wfrX6PjsT9Tw1TEWvypux/PmW4P8AtDF08Le3M0r9jxHIPcfnRx/eH51+uY0uy/59Yf8Avgf4VzvjLxZ4S+H9jBeeIr2w0i2mkMUclyAA7AEkDj0BP4V+df67P/nz+P8AwD9X/wCIdr/oI/D/AIJ+V3H94fnRuHt+dfrPpi6TrGn299aRW89rcRrLFIsQAZSMg8j0q5/ZVn/z6w/98D/Cj/XZ/wDPn8f+AH/EO1/0Efh/wT8jNw9aFYHoQfYGv1y/smxx/wAekP8A37X/AAr42/bytYrbXvBwhjSIfZrokIoXnfF6f55r1cr4oeY4qGG9ny819b9lfseLnHBiynBTxftubltpa27S7nyvRRRX35+WA3WkbpSt1pG6UuhUdz1OiiivDPpj70tf+PeL/rmv8hU3c1Da/wDHvF/1zX+Qqbua/wAwnuz+0VsMdd2QQCD1BGQadZXlzpfEJ8yDvbueB/unt9On0pc0Fc16OCzDEYCoqlCVn+D9UZzpxmrSRpaVHo91qVzf21nbwapMipcTfZ1W4ZR90MwGWUcY5IrzfRfhrqen/HLU/FV3pMUsd20kcWo289sNkPlKEEkRgEm7cGG9ZCeRn5eB2EkIdlY5Dpkq6khlPqD2/wA9a0bXxDNbbUvP3sfa4jXkf7y/1H5V+w5PxZQxlqWK92f4P/I8yph5Q1jqjyKw1DVdM/aUk0+3t5rHS764muJI/tbyi5ItFDTGLZsjXIixhwSRx1Za5n46XU2n/F60zNHYT3E2mNaw2MCXU9yiy4kmkt/tGXeIb/LJtpANuRnB2+vWfwX0BfiZJ4/gurx9TnbzTFviNux8pogeI95G1mON+OenavMviTLq8fx8sLKz0XVJNCvLnTJtRMNvPJDeSRSp5T+Ytuyx+Xncf3yg+SQwG4E/oEZKS5kzj66lj9pq5uW1G0jtm1C++z6Lc3clvapcf6Eqsv8ApqiORBJIMEBJOPdQW3eneJvCK+OrHw7qF1qmreHDZK9y62d0tvNl4du2SSMlRjO7AypI/Oz4/wDDvhbxXbyWeu6JY69J5TwiO5hVmjV+vzkZjz6qQTxiq9rDHFa21sZTJDbqsUMLSM6xgYAGWJZjx95iT9K+XzXiDDZanBPnn2X6nRToTqa9DQh1CW30+3s7Oad4YY1j+2XTeZPLgAZyw5J7s3J9O9QxRLHuK53Ocszcsx9Se5/z7U7zEx99T+IpvnpnO9Tj3zX4vmea47NJ81b4VstkepTpRgrRJui0tQCZSxAZWJ96f5yD+NfzrweSf8pttuPxVe4hW7gkhb7kqMjZ9CMf1NO+1JkAyKDkjrSm4TpvX65pqE1K9glFyTR+alj+z749uL64jt/CmormZlDzQlBhTtXBOOw/Wu00n9j7x/fKDPaQ2Kk/8tJlGPzI/ka+9g6f31yO27/69J9ojA4kUfRq+rln+La5Yxt8j82pcB5fzudRyk/XQ+PdJ/Yc1Vwpv9Zs4M9VVncj8Ao/9Cr3D4L/AAGs/g3LqU8F+b+e+VEbFuIwqqc9SzMST/tY9hnNepxyKV+VhtOeSfwqTzAf4l/MV5eIzDG4mLhPZn0uCyDLcvmp0KaUl16jh0paarZ4p1eI/dPpgoNFMZsHHelvoJu2rGySLGpZmCKoyWY4AHqT9Oa858SfF60s5Hg0mMX8ykj7S+fK47Ljlvr0rlPib8SDrF1JpWnTldPhJWWRT/x8MD0/3QfzP0rz/wC0jru9jx1r974T4EpVqUcZmq31Ub206X9T80zriaVObw+De27/AMjt7r4la/dSbjqbwAHIS3jVFH6ZP4mvdvhL4mXxR4USVgou4ZXjuFUYG/duyPYhga+Uvtn+2fyr6H/Zz0qa28L32pSH93fXGYf9pUXbu/E5H4V+p4zK8twVKMsLSUJLTRW0637nkZHmGKxOJcaknKLT3ex6lq8Qm0u8Q27XYaF1+zqQpkypG0E9M9K+ff2bY7+88Vaheve3j2dppFnY/Y5IpxFZtukcWpa5UStJEDywYqwcfKpAz7t4q1ay0Xw/f3mpzSWdikREs8Ubu0an5dwCAnjOc44GScAE15p8A/g7o3w3t73UtE8RL4gstUhiWOe3gto4Sis7BgYVAcnzDyc4HArxj79HK/A3XLZfiZq9k19dXt7dtqLmaSKwzKIrvB83y1N1GE3hE89iGA7HaKxrPw5H8NPihNp+maX4h8TeGrC7GpLp1lcRrHp84t9qkJLGjXTKhwqxSuQFXchKg1Z+Dx1CD9ojxUbmKCOa/iupryOG4llZBHMIovNd7l1LAZAURrhXGNoyKej2en/tNTtb/YPtFzrCxzw3cNpLqG82IJkiUxi4WAKoAlEhAPmfLt6BRofGXevxNF7DqbWqafb6W8spmmhm08SXbr5lvEjqtwXA2urg7VUD5wxjrS/ak1SdtK0rQ42sYIpxNqMt1crdvLCtuUOYxbQyOn+s5k+XAGOd/GT+0JcCH4neBns7e6k1iO4geNmMIg2GcDy03srq7tnLrnAVRtJIq1+1Vfx6eNDaW5j0sS219Cl/C2LoyER7YBieEpE+PnkyQu1MlMg0EHs3gnVG1vwno9+0ss5uLSKQzTW7QPIdoy5RgCu45bBA4Iq74i/5Ad//ANcH/lVDwLpraP4P0ayeRpHhs4ULSTCY52AY3gAOB0DYGQBV/wAREf2Hf88eQ/8AKuXEfwZ+jHHdHNTKZI5EDvHuUrujOGGeMg+vpxXyL8RvAfiP4eJqmp2+uLpraa3nrqs5mguNVhMf71WnEmwOCfuu2XMeFRcivr7ufxrl/Hnh9NW01LsteNPpu+6gt7WNZxM4UjaYH+SU8DbnBBOQVPNfzjluYywNZ2ScZaO6T636nuzgpLU+ZvBV9q/iPSP7auvHGuabZ7EQ6VcXTw34lCje0RZzFMrblKRqd5Vgc5bbXL/FrS9Vt9Pa61zxVrE+nmWMaXpF/OYb+C8Lpt+1RSEq8bAZ+TCqAQ5b5cW1Y/Crxqt3qEVncaHrTySQaXZRNd2FnNgDZJbSESQSIWKs68LHKMYVDmz8YEFvYz3EyrrWsTad5bRK39qadp2nGcbns5mHmQy7gVLTYR9u1sDYtfeRbji4Sp25ZNNaL5rQ5d4tdTjfCFr4kt7CeUeLtUXxMbdBeWukPuaGyIwsaQylTJJtXKbTtUDMwCBWNyx0jUY/A6DVfGOsL4OuJC1jbWUvnuLlCsmy7t2YTRL0feRiMjc58vbl2i3FtbeEfCltfRzavZ39vGPDUN4Vt7hZWJAxdoSscJcH5ZRvkYMJeBGB07Weuaf4zuMSJe/GG6t3TVDrG21S0skQFZLe4DhXjGFCxtuaVtwmbYNylavJ1JLTd9F/l+I0tDG1+08VaLqtk118RdQHjlw8Vnqy6gk+mNZsA5ia5VQYSNuWMiqGIEgAUbKg+HPi7U/DN3d+H/FMV14j0G91ESzaFeSL9ovriQGT7VHLkeajoqzRp/y0Ku+UKBC/T1023tXtLH+0dR0m9uhHNeXEaWOs/aQVIjljbEVyEYEpGSBBw0p2hQc3xR4fvbnVjZaBEl14z0rdNc+IIH2LFHgPNDNZSqFluVdPNYp94I7BQv7sOlKFVOhUS97rorPoxNW1R9CRpe3Gs2Fu2s29x4muIkbT/Fav51vp8Dgt9lcHAkdwBwcefje2woq10vwthsdXutUit7NLPTZIQb3T7t/tI1O4Zs/b13gb43CkCXH73GSq7Bnx74Wa/p3iTwLdRW+jAeEbCSG01fw9Z3LXU2sXjx7zJb7sSOD8r84E4+dWwjBu+g8ReLbPVrW10mCw8T+IbyyR7fV57nzLPStPdsqk20BnkZk+8APNMZOBs2187LBV61Z4Wkvf27f13NOdJcz2PVf+Fd6DDuNtb3Gng87bC+nt0H/AUcKPypP+Ff6bjH2rWf8AwbXP/wAcrzqW78YWt0bfVvi7omkXYUSGJdHiCoD04di3PvT/ALXro/5rnof/AIJ4K9VZNnNNcrxKVv7xn7Wk9eW50vjbwB5fhy7n0nUtbgvbdfOULq1wxkUcsvL+nI9685+FGgjxjqPje81bVdV1L/hHoIZ7GG5vXljVpLSQtlWzn51VweDkemQeg+1a5/0XPQ8f9geCue8OeFR4ZbxB/Znxs0WJtUjRdQU6fE+EVGVOp+QbWbn8a+3yCjjMNGdLF1VPqrO78zyq9Pmrxq03aNmmul+hw3wzby9O8BH0uNOP/kRP8a0LhS3jrxvtBb/icyHj2ijzU+l/DnQdLtdOSy+OmgCGx8mS2cQwMB5ZBQ53EEDHvmqPirw3p+gw6r4jt/izpfiLUpLgXb2FrFGr3ErBY2xsbj5TkjGOK+ww2GdeUaKesmkfJ5lB0MJXk2t3Lfp1LoOaWqumTPcafbSSqUdo1JB9atVx1IOnJwe6dj46nLnipLqNK15L8W/DwtNQj1SEER3XyzY7SDv/AMCGPxFeuVi+MNHGu+Hb60AHmlN8XrvU5X+RH/Aq+i4ezB5dj4TbtGWkvR/5M8vNMKsVhpRS1Wq9UfPlFL1Ppmkr+kFqrn49JWYUUUUEhRRRQAdhSH/Uyf7jfyNL2FIf9TJ/uN/I1x4v/d6noz1cr/36j/ij+ZzXhn/kJD/rk/8AKumrmfDP/ISH/XJ/5V01fmvhv/yJ5f45fof0J4//APJV0/8Ar1D82L/DXvf7FNv9o+NQfHEWmXDfm0a/1rwTsa+lf2E7FpviRr10Rn7Ppflg+heZP6R19nxDLkyys/K33tI/E+FoOpm9BLvf7lc+6AK8L/aqsZ77wnpKR2Vtcxfa5PNe5lmAEfkvvj2QzRPIHXcpXdg4Axkg17qvSvDf2tFhf4aw/aJrWOL7dEWjumiBk54CeZbzjIIDHCj5VbnqD/Plj+qUehfCu6u7z4c+G578zG8ewhaVpmZnY7B8xLsz89fnYt/eJOa64MOmfbrXinxEuGtfgXotwmqJbPDLprjUdLu0trcHz4/nM/lBIoSTy/lYAzhO1db8FdefxD4Dtrl7qa+dLm4gN1NereJOUlZd8U6ogljOPlbYvHbiiwjvsV8X/t9f8jB4M/69br/0ZFX2i1fFv7fX/IweDf8Ar1uv/RkdfVcMaZrS+f5M+J4y/wCRLW+X/pSPlOiiiv3w/mAG60jdKVutI3Sl0Kjuep0UUV4Z9Mfelr/x7xf9c1/kKm7mobX/AI94v+ua/wAhU3c1/mF1Z/aK2FooooGJnPakK+lKzAdTijcPUD8adxEVu8thI0tq4iZjlkblHPuOx9xz9asXmtXd1GVOLGIKS7BwXPqQegHfPX6VxPxe+Idv8Kfhj4n8YXMJuk0TT5rwQA7POZVO1N3bLFQSPWvyQ+N/7enxT+N2i3mhXF1ZeGvD92Ns+naJEyGZf7kkzMXZT3UbQehGOK/Rsh/tfH0JUaFTlpp2be69DhqqnF3a1PqT9rD9pnwZ8StUs/BPgrU5NWudHuZby91KyJFqGx5flpJ/y1bLFiwyo7E5ryH4bX9zN8RvCiSXVxIjatZqyvO5BBnQEEZ5B/rXzh8E1H/CQ33AwLPjj/pov+fb3r6J+Gf/ACUnwn/2GLL/ANKEr6CrgKWCxEaEdbW1fVvc/oLhOjTqcNynKKv7x+wS6LYbBmyt+n/PJa/Mn9sWaaz/AGivFMEE0sEKrbbYopWRBmCMnABAGTn86/USP/Vj6V+XP7Z3/JyPiv6Wv/pOlfTZ1Rpxw8Worf8ARn594cxjVzeaqarkf5xK37JdxPeftEeD4Z5pZ4nlnDRyyM6sBbSEZBPPP8q/UJ9D08IT9htun/PFf8K/Lv8AZDOP2jfBn/Xa4/8ASaSv1Sk/1ZxU5JRpyw8m4rf9EX4jxjSzSlGmrLkX5s/Hv4q3t1D8UPGEa3VxHGus3arGkzhVAmcAAZ4AwOBxXt/7AbPqHxg1ZLpmu4xo7kJcOXAImjGQCSPx6814X8Wh/wAXV8Zf9hm8/wDR717t/wAE9v8Aksmsf9gWT/0dHXg4SnD6+lbS5+nZ7RpR4XnNRV+SP6H3p4g0eyj0HUWWytw32eTB8pQfunnpX43x6leGND9tufuj/lu/+Nfs94k/5AOof9e8n/oBr8WY/wDUx/7o/kK9TPaVOLp2j3/Q+P8ADKlCrHE86vrHf5n6T/sVTWE37P8Aoj3skElwbm8DPcMGcjz2xy3PAxXvB/sLpmxz1x8lfNn7GdxFb/AHS3ldIlF5eEtIwQf649ziu/8AiJ8bPBHwt8JXfiPxH4jsLLTLclMpMssksuMiONFJLueygdOTgc18tDiKrTn9Wp4VSa0Xd/gfm2e0IxzPEtSsueX5ncgwLcXP2fyxD5vy+WAF+6OmOOtS182fs2/tueF/2lvG2t+GtH0TVNHubC1N9BJqDRn7TEHVGJCE+WwLr8pzweua+kVHHWvz7NqVeni5+3hySk+a3ZPWxwU2nHRgW+b261518ZvGh8M+H1s7eXy9Q1DdGpU8xxj77fXnaPr7V6Iew7nivkj4p+Lz4o8bahcRyhraBvssGeRsQ4yPqxJr3+EstjmGYRlUV4Q1f36L7z5fiPMPqOCai7Snov1ZmC5AAG7GOmO3el+1D+8KxlvD/fX8qX7cf74/Kv6aWLUdEfhPtDX+0gEHeDjselfVfwo+IFnrXhO2aK0NvHAzQyx243LCwOdu3ggYIxgH8818dm9IHMgH1Fe2/sztPLN4gfP+jDyBwMAvhv8A2Uj9K+R4mzCeFwf1yk/ejZWezTdmvU+y4XxD+uewtpJO/lbU+hNYubfxFpdzp9rrM2kzTrsFxaMkdxGMgnYJFOCRkZ2nGcjnGKXg34ZeH/AFxdz6BZtYNeAG6VZncXEm9mM0m4kvMxc7pGJZgACeBhskSyph0V1/usoYfkahFhCv3I/KPrGSv8iK/OaHHMdq1L7mfrrwj6MyPBfwH0LwT40vPEtje6nJd3DTk29w8PlIZWDMRtiVyR0G5m/Hg1uWfw7Gn+MLrXode1ZRczm4l04mBrZm8tUKgmIyhfkVtokA3DPcik2yg8XV0v0uXP8AM0v77H/H5ef9/jXpR43wVvehL8P8yfqs+5h+OvgPofj7xhZ+I7++1G3u7dIovJtmgETqjMwyXiZxnewO1lzkdDzW541+HNv4z1TTdQ/tbUNIvbKGa3SawEB3RytGzBhNFIOsS4IAPXmgrKw+a6u2+tw4/kaiaxhcfvFMv/XR2f8AmaynxxhUvcpt+oLCT6s6b+0bLS4VimvI9yKFO9hvbAxkgdz7CsvVdaXULO4traGRxLG0ZmdfLVQR155P5VRigSEYjRY/9wAfyqTAH1r57GcaYivFwoQUb9XqzaGEUXdsFHJ+tIVzn37f5/nSnrwc49KdX5x5nefP3x++HiaoLhoPsdzrmrlvsV/qzG2OnlEwI0vFGBG25l8hh+88xvmGCR84694sNxpt5peqQs/ia0b7LNfXrGz1G4uPNRFiutp8u7GECeUNqZjZnKnZu+3vifrFlpPg+9S81KXTjeD7NC9tbi4lkc5OxIyPmYgH02gE5XGR8L/FSC8i8WWS+D/DkmjWV9aLY6jaiGO4tZ43njDSQRO7NHK21dw3cskTZzkn9P4bjVxlNQlFtRd07bNb6+aOCraLOn+Ht1eW+mXFv4TsxP4iFkz+KhaRJLa29q+NzNa3GFuJmXkMrZcA+bsCxrT0t9P1jwmUsb1ovhrDdn7BrECG9a/vgAoEsUh82BOGHmsQu0EPwqEUdF00an4UtfDWtaTq6aNokb3dhbXliLg390xxIsk8ZWRY2ODsbKuBh8bRnQub2/1q4fX9R0jUX1C5V7a80iSzJdIlAAeK5Xaso4ULHMuJdq+eflRV76uDrurJ8jvd9/l/XQSnG25cb7Tfm7htWtrbZYkX/wBomEuhzWvGGtblhvt1+UqJJvmcsu8rGEY2G1Lw1J4J083tu9t8Ig6f2bZ64uJbiccbYrxAHSFnUbd53k43BIdtZix22pXkcWp6P4jl8N2jS3VoYrVF1eebKlTf/wDLG7UdAGOGC7X3AAkTW9bF7/wlN7otwviSWbB0zS9LB0uNPLCNLNbSNtkuGUD94rDnEZ2oPMrF4LENfA18mHPHuYdjDrPwx+Imlz3Vnc6brvMmlTapJsWG1IIRZ2hXEpByhh+UyK0bYQRED6T+GjCS+1TVdB0C7xdW8S63Z6hdRpeve7mczRj/AFbZywLAqkmPkI2HPznrGh/2tp17oN5p+tjRWja9t0t4JJ4ftQVcwbZGWSPeAUMqn5ATGm2MAn1n9mXxf9h1BrPxXba3Y6n+50vRjeR5tI7QouyIFCcSlkxIWwm/mIKrEHqxSxeGprH0otTgrPTddHb03JVpe49meoX0jLJfT2k/inwxe3RDytDpzzRGQKF3lfLlTO1VHykZA59ayftHiA9fiR4k/wDCZH/yPXta9M5wevFO59T+Zr5eXFHtJOVXDxcnu7bm31e2iZ4l5+v/APRSPEn/AITQ/wDjFcpdXF9pvi6SSy8Y6zrmsXpSO+srnTjZoY1t5AhkxGoP7tpTg9gz43ICPpclsfeP5muD0Xnxb8XM/wDQKsTjAOP9HuP84/8Ar19Nw7nFPHYz2UaKi7PVbnPWpuELt3Pmfw5IU+HGmYY/8gxAOT/c5/xrZ1OzjvrVIJkMsXmJgBj8uG4I+mB9RmsjwsnmfD3S0PIbTEGf+2db9vIZLeJ8nLIp/TNfpdOo6ajOLs1/kfjuYLnxNanLZt/mSAZ5PU0tOMS/ZVlDfNvKFPTAUg/zptYnNsFNIxz36inUULTUD588ZaaNJ8UajbKMRiUvGP8AYbDKPw3D8qxm+9Xf/GGx8rW7O7HSe32nHcocfyIrz/0r+m8nxH1vAUq17txV/VaP8j8ZzKl7HFTp9n+eoUUUV7J5YUUUUAHYUh/1Mn+438jS9hSH/Uyf7jfyNceL/wB3qejPVyv/AH6j/ij+ZzXhn/kJD/rk/wDKumrmfDP/ACEh/wBcn/lXTV+a+G//ACJpf45fof0J4/8A/JV0/wDr1D82L1xX2N+wPo+3TPF+qsvE1xBao2P7is5H/kQV8ddGr9Dv2QvDbeH/AIJaTM42y6lJLfNx2Ztqf+Oqp/Gvd4vreyy7k6zaX3a/ofl/AmGdXNPa20hFv79D29eleD/tYakuk+DdHvZ9aGjQW+pxyM8okaGQgEorpFJHI2WAxtLAE/MuBuX3mvD/ANqO6t7LwppMupSJFov9oFbwqkM0mDDJs2QTuscp34JyGKj5gBt3r+Jn9GoXUfEviLwj8D9CvNGa21GZNISS41HVke9jXCpjesDlnVgzLuDsEGGYsAd3afB/xVd+Mvh7pOsX0DW9xcq2YmsTZgKHKriPzJBtxjDByGGCMZ2jhPGcM037M9jPqs1pHe2tjZXu+a9WWFpYmSRAXcTLLkqowd4YkDd0aum/Z6t4o/hfp9xHJbTSXss97M1pKrxCSWQu6qEjjVMFsFAowQcljliBY9ObrXxb+31/yMHg3/r1uv8A0ZHX2k3Wvi39vr/kYPBv/Xrdf+jI6+p4Y/5GtL5/kz4jjL/kS1vl/wClI+U6KKK/fD+YAbrSN0pW60jdKXQqO56nRRRXhn0x96Wv/HvF/wBc1/kKm7mobX/j3i/65r/IVN3Nf5hdWf2ithaQnFLSNQM4D4wfGrwj8DfDEeveMdVGnWMk6W0KIpkllduoRBy20bmPooJ9K8/0/wDbs+B+r3kFpp/jiK/uZZTEsFrYXTycDO/b5eSuP4sV+ff/AAUw8dX3ib9pjUNKuoDb2XhuwgsrUH/loJEE7ydeSzS4HsvvX0/8IPhXD4N0v4eagP7C06WLRoY7i2a0iW9nmezVzukCgh/NkZm9VCZ6V+oYXhnCvBU61aT5pq+lrbXXQwpc1Wbitkb3/BQb46eFY/2X7vS9M1u01K88aCKLTlspRJ5tukyNNLx0UbNhzj5iB1BA/Jg5ycKSc9hX6LfGP4ReC/idpup+IJ/DsWm32lzw77iyPl/bUmEZdWK4BcNNuVsctgEEOwr5Z1Xxd8LfD/ill1D4b286aPeTaZdWNhcym01DaCklx57S5Rw6hkiC7cE7mOQR97w9gKWDw7o05a3u7+ZzYynKnJN6pnI/BQn/AISG/wCD/wAen/tRa+ifhl/yUnwl/wBhiy/9KErz/R/iF8PvF961t4O+HkPg+5ijMs14t99oaaMkKIyD0G45z7V6D8Mj/wAXJ8I/9hey/wDShK83NIqGYJJ3Wh/Q/B7vwzL/ALf/AFP2QX/Vr9K/Lf8AbO/5OR8V/S1/9J0r9SE/1a/Svy3/AGzv+TkfFf0tf/SdK9jPP92j6r8mfnnhv/yOJ/4H/wClRKv7If8Aycb4M/67XH/pNJX6pSf6r8K/K39kP/k43wZ/12uP/SaSv1Sk/wBV+FTkX+7S9f0Rp4lf8jal/gX5s/Hj4uf8lV8Y/wDYavP/AEe1e5/8E9v+Syav/wBgWT/0dHXhnxc/5Kr4x/7DV5/6Pavc/wDgnt/yWTV/+wLJ/wCjo6+fwf8AyMI/4j9Rz/8A5Jaf+CP6H6B+JP8AkBah/wBe8n/oBr8WY/8AUx/7o/kK/abxJ/yAtR/695P/AEA1+LMf+qT/AHR/IV6nEG9P5/ofG+F/wYr1j+p4T8VriRvGl7C0shiVYyIy5Kj5FJwM465/rXGjbGpOAAuWzjAHTJ9q9B+JV/pkPi28iuNG+1zhYyZ/t0keRsGBsAI4/WrXwZ8YfD7wr8SNJ1Lxx4J/4SHwzHKPtNr9ukJiG4fvdmAJQvUxtwwyK9XDtQwsZxg20k7aXeh+WcQa5tiV/fl+bPvv/gmh+zbrfw30bVfiH4mtW0+98QWkVrplk/8ArEs93mGZx/D5h2EL1wgJxuxX3V/DVLSri1udNtZrEp9hkiR4DEu1DGVBTAwMDaRx24FXSfyr+e80x1TMMVPEVdG+nZLZHNTioxSRy/xK8RN4V8D6zqaHE8Vuyw/9dGwq/qwNfFazSqoHJwMZxzX0z+0lflvDul6YuSbq5M7hT/DGvA/76dfyr59Gl8f6qT/vqv0zhK2FwcqvWb/BaH5DxdKeIxcaS2ivxepk+dL7/lR50vv+Va/9l/8ATKT/AL6o/sv/AKZSf99V919dPhfqszISaXcBuEeSBknAHufavs34a+EbTwf4RtLC0mS4MqCea6j6TyMMlx7Yxj2Ar5H/ALLP/PKTP1zX0h+zvqU9x4MnsZ95XT7kxQlz0jZVcD6Ak/QHFfB8XVKmIwkZRl7qeq79mfd8IRhRxc4zj7zWj7W3+89WGQKWk3fT86N30/OvyCy2P2Gwc0c0bvp+dG76fnRYYtFJu+n50bvp+dMBahuZPIt5JSN3lozY9cCpd30/Oq+pEf2fc8j/AFT/APoJpxXNJJgeY/Av45Q/Gy31iSLR5dI/s54kxLOJvM3hsEYAwBt9+terLXw3+yb4x1DwHa+JdXez+2eFVmgTVpIFLT2eQ+25Cj70YwQ4GSAQw6HP23Y38GpWkN1azR3FtMgkimiYMjqRkFSOCCOeK9rN8HHC4hqnG0dLfct/M1rU/ZzaWxT8QeHNO8Vae1jqlot1bbxIFZiCjjo6sMFWGThlOeT61wl1+zz4Tv7+K8u21a6miACGTU5QODkfdxjBAOe+Oc4r1Dj1FAxXFh8fisLFwozcV5No5XTjLVo86/4UP4T6iPUx/wBxW4/+KoPwJ8J949UPp/xNbj/4qvRqK2/tfH/8/n97D2UOx5yfgR4T7x6pn/sK3H/xVKPgR4TXGI9UH/cVuP8A4qvRMijj60/7Xx9v40vvYvZQ7Hnf/Ch/CY6R6nn21W4/+KqxpPwb8MaLqtrqEFteS3FrIJYvtN/NMiuBgMVZiCRk4z06+ld5uHrmk7VE80x04uM6jae+renZjVON9gAwtLk+lLSEZry/Q1EzmuE0X/kbvi5/2CrH/wBJriu7IxXCaJn/AISz4uH/AKhVj/6TXFfd8GX/ALS/7df6HFivgPmjwu/lfD/SWPAXTEOP+2db9vGY7SEHsgX8lGa5vw6c/DzR+hBsbcHPp8gP6Zrp4kEOn2cRJaRYyZCf72en5Yr9wjFex5v62PxXGv8A22qvN/mSFla1jX+MOST65xg/h0ptMSRZCy55XqKfWWvU5r3CiiikB538ZbXdo+nXHeO4aMn2Zc/zT9a8m717Z8VohJ4PlbvFPGw/E4/rXifrX79wfV9plcY/ytr8bn5dxBDlxrfdL/IKKKK+3PlgooooAOwpD/qZP9xv5Gl7CkP+pk/3G/ka48X/ALvU9Gerlf8Av1H/ABR/M5rw1/yEh/1yf+VdNXM+Gv8AkJD/AK5P/Kumr818N/8AkTy/xy/Q/oX6QH/JVU/+vUPzZd0jSrjXtWs9NtVL3V7OlvEoH8TsFH8wa/Vvw3ocPhvQNN0q1G22sbaO2iH+yihR+gr4J/Y88Ff8JT8Ybe/ljDWuiwNeN6eafkjH5kt/wGv0LX5a4uMsX7XFQw6+wrv1f/APF4BwPssJPFS3m7L0X/BH14p+0fcT2Vj4YurS/n0W8j1F/L1mISMtoDbybg8caOzq4+XoAG2kngKfa68e/aD0i/1PTfD8tjDqML29+7yapo8NzPd2SmFxlIreSN2DkhDyQA2SM4I/PT9WRw2qeR4d+Avh/wAHz/24mra/ZpJYWdzcSC5ikWS3At1mhMDqd0ybd+3q3mcAqfTPgA91H8NrS1v5FbUrG4uLW8URSRlJklYMrB5pfmHGSsjISSV2ghRyvxJ0qLWP2e9Ji8V6F9q1UxWUa2U6m6mS6ZkX+OK5ZiSTkbZGIyMnlq6j4F2+vWPg+Gy1OLSY7GFALNtM0ifSdp3t5iNazAFcHaQ4Ch9xOxe4I9ObrXxb+31/yMHg3/r1uv8A0ZHX2jXxd+31/wAjB4N/69br/wBGR19Twx/yNaXz/JnxPGX/ACJa3y/9KR8p0UUV++H8wA3WkbpSt1pG6UuhUdz1OiiivDPpj70tf+PeL/rmv8hU3c1Da/8AHvF/1zX+Qqbua/zC6s/tFbC0hGaWigZ8Jft9/sU6n8WL4fELwDZvf+KGjWDVdL88L9tiRdqSQhsDzVAAK5G5QMfMDnzv4V6T+0o/iHw/r3if4Xz6jFZslobu4Rbe9aLyBA+Y/NAZmjCjzHAGUHXJz+lvl9c9/wDP+TRsBXHH5V9lheJ8RhsNHDSipKOibvdL7zFQ5Zc0Wfn1+2h4J+LWh/BePxjHcaVoum2l5HPq2jWK77qCMsEt3kuM7ZirMu5UVQpKlSwXI+Hv+F/+NE1K3vre40uwuIEMarZ6PawxumwJiRBHtfAHBYEr1HNfsf8AtU+A9R+JX7PHj3w3o9sbvVb7S3+yWwODLKjJIqLnjJ2AD61+Ivirwb4g8D6kbDxHoWpaBegkfZ9TtJIH4643gZ/Cv0fhXNHjMPL2jSmpPTbTdHHik5yvLU9V8BfFXxJ461C5sNYubOS0iV7xUttOt7c+azBWYmNFzkdjxnmvXfhl/wAlK8Jf9hiy/wDShK+d/gp/yMN/x/y6f+zrX0R8Mv8AkpXhL/sMWX/pQlPMpOWPTb7H9FcH/wDJMy/7fP2RT/Vr9K/Lf9s7/k5HxX9LX/0nSv1IT/Vr9K/Lf9s7/k5HxX9LX/0nSvZzz/do/wCJfkz878N/+RxP/A//AEqJV/ZD/wCTjfBn/Xa4/wDSaSv1Sk/1X4V+Vv7If/Jxvgz/AK7XH/pNJX6pSf6r8KnIv92l6/ojTxK/5G1L/AvzZ+PHxc/5Kr4x/wCw1ef+j2r3P/gnt/yWTV/+wLJ/6Ojrwz4uf8lV8Y/9hq8/9HtXuf8AwT2/5LJq/wD2BZP/AEdHXz+D/wCRhH/EfqOf/wDJLT/wR/Q/QPxJ/wAgLUf+veT/ANANfizH/qY/90fyFftN4k/5AWo/9e8n/oBr8WI/9Un+6P5CvU4g3p/P9D43wv8AgxXrH9TxX4k6HqWo+Nr1rTTby6UrGA1vaySAkIAfug1yep+HdW0eFZdQ0m/sIXbar3lnJCrHGcAsoBOBn6Cv2p/Yt3f8KF0zBYZvLvODjP7416h8Qfh7oHxS8K3/AIa8UabFq+jXq7ZbefnB5w6t1RwejLyPzr5aPGEMNNYedO8Y6Xv202PzXPqPNmmJkn9uX5nyF/wTK/aE1j4jeE9X8AeIJvtl14XtoH068c/vXs2Yp5Uh7mMqAp6lWAP3a+4f4a+WP2Sf2KT+zH448X64/iNddh1KFLLTkWAo8VuJPMJmycM+Qo+XA+XPU4H1T/DXwmfVcNXx06uE+B2fztqeXR5lG0jwb43M2oeLoIdrbLW0VQB0JYsxP5AflXnw0zA/1b/5/CvZ/ipo4l1mzulD/vbcxnb3KP8A4P8ApXH/ANjH+7N+Ve9gMwjSw8IJ7I+AzHAynipTfU4j+zD/AM83o/sw/wDPN67b+xT/AHZvyo/sU/3Zvyru/tRdzzf7POHk09Yo2dkcKoyT7flXq/w5+JPw78HeGYrOTxroZu5GM05W9UjeeMA+gAA/CsAaKR/DNn8v1ryTWP2TfEHjDxBqeoeHJ9MtNNaYEQXkroyOVBfAVCNuckVhWrUMfD2Nepyx39T6nh/B0adaTqaO2j+eqPqH/hfHw7/6HPRf/AxaX/hfXw8/6HLRf/Axa+U/+GJfHn/QR0P/AMCJf/jdL/wxL4+/6COh/wDgTL/8brgWW5X/AM/z7/6vh/5z6r/4X18PP+hy0X/wMWj/AIX18PP+hy0X/wADFr5U/wCGJfH3/QR0P/wJl/8AjdH/AAxL4+/6COh/+BMv/wAbp/2Zlf8Az/D6vh/5z6r/AOF9fDz/AKHLRf8AwMWj/hfXw8/6HLRf/Axa+VP+GJfH3/QR0P8A8CZf/jdH/DEvj7/oI6H/AOBMv/xuj+zMr/5/h9Xw/wDOfVf/AAvn4ef9Dlon/gYtQXvx1+HklncKvjLRWZo3UAXi8nBGK+W/+GJfH3/QR0P/AMCZf/jdNk/Yn8dwRtK1/oO1FLnFzLnj0/ddacctyzmX78PYUF/y8Nn9jnx54a8G2Hi2PxDrVhpJuprfylvJhH5oCyBsZ6jkZ/rXoFl8WPB3wj8QRpofifTNT8DahNiTTLa6EkujzO2fNgXqbdjyyD7h5XIOB80/Cf4G+IPjJb6pLodzp8A0+SNJheSMhJcMRt2o3905rbv/ANl/xbaeLrLwzDe6TqOsXKGeWK0mdhaQ9pZ2MYCKTkAcsxBABxXtYrB4KpiKjqVNXuumiWvkzepToyqSc5W8j7OX49fDs/8AM56L/wCBi0q/Hj4elgq+MtFJJwB9sXk18pr+xH49x/x/6D/4Ey//ABqpLf8AYn8dx3EMhv8AQSEkVji5lzgEH/nlXgvLcrW1c5/Y0P5z7jV/SqWsa1Y6Dp819qN1HZWkQy80zbQMkAD3JJAAHJJwMmuG+Knxw8M/CqxnN9ex3esLEXh0mGQec+eQznpEmf42wMHjccCvme6/aR1fxNrsEnimzEtjaRtJaQ6LakrHMzYLPvkG4iPKgjn526Z44sqySpmFVc/u029328jmo0ZVpK+i6s+lr/402IyNL0rUtQZvuSTRC1hPvulw34BSan8OfEjUda0pdRl8Ny+R5ksbx2l2k0sbxvsKsrLGGJI/hJ42+teMxa5P4h0iC/8AD0tnJb3Ebt9qvBISrDjYYlw24MMEFhjHQ15zq2jaxpfhqbxjYazruk6qxW41Gza5eDltquFVCEG1vmXggrkEk4I/V6fBWWuChC931bPUxOAhSpc9O7srv0PfNY/aebR4p55vht4zjtrcnzbi5s1jRAOpJ3MMcjmtnwD+0l4T8dLcKFvtJurdVkkhvIDIvltkBxJHuTGQRyRjj1FfN9n+0B4xtNBudJu57bWFk3J9uvBi6jUjGAwGxyDtILoemDuByMf4EapcaH8SvDr2pado0lS6S2kQZgZDv+8yjHmeWQM5yBjOK6MRwHgqeGqTqLlcVdSvo/W58sq0XOKg733PuWLxx4dniMkevaWyAZJF7Fx9fm4pkfxA8MzSFE8RaSz/AN37dECfp83Ncjd6is0Rml8NajvK5WaayiIH+15m/aB7lhSRpretappl7aaRpASweVzHqWopIW8yJowu2JJFAyyk/NztwPWvzh5BgYazxCt9/wCR3TtGLcXdncaf4q0fVrw2tjq1jeXIUuYre4WRto4JAB5AJGfTIz1rm9Fx/wAJb8XMHI/sux/9JrivMPAml+Krj4yXfhXXkfTdCsdJe80y5066TybWYFDLeBioZmd5HBUgLiTbtKV2/wAONWl1yX4iajPtE91oOmTyCMYUM1pOeOuAeCPrX1eV5FHKMxpVaVVThOLaa76HivEOvTleNrOx88eGW83wBoMQ/wCW1rbw59M7ea6a4ulDWsYXBkL7ifXBIH5A1y/gtXk+HOgmP5pY7SGVVB5JUg/0rXeb7XrNnGoxAkLXQb+8T8oH/jxz9a/RsPDnj6Jv8ND8gzOTp4qou8rf+TamkkJWZ5cffAUe+M8/+PfpUlKZC6IvRUBA/PP9f0pK5ZO+5jZLYKKKKkDl/iSnmeC9TyPu+Ww/CQV4VXvPxC/5ErVf+ua/+jFrwf8AhNfuXA7vl01/ef5I/NeJf96j/hQlFFFfoZ8eFFFFAB2FIf8AUyf7jfyNL2FIf9TJ/uN/I1x4v/d6noz1cr/36j/ij+ZzXhr/AJCQ/wCuT/yrpq5nw1/yEh/1yf8AlXUKGJAUbm5AUdz2r808OZcuSyk/55fkj+h/H2PNxZTiv+fUPzZ90/sP+DRo3w3v9dlTE+sXjbHI/wCWMWUX/wAfMp/GvpIeorlPhj4XTwb4A0DRFVVaysoon2932gufxYsfxrq/avgMwxDxeLqVm/ib+7ofRZThFgcDRw6VrRV/Xr+I+vHv2gpPFM+n6Bp3hDWpNH1i+u5Yk8lirOFt5H3HEUmVTbuK4XdwA2SAfYa8Q/aWKzWfhS3nNq9vNqhV7ebTpL53JidVZEjkiZdrEEuJFwCQQwJFcB7CNHVtPm+JfwS0KS2ksbmW5Sxu2/tm7kCSbZEdla4RFdXyMBwikN/CORXV/C/RW0Hwfb2Ti3QpLK2yz1Ga+hTMjfKksw34Bz8p+6cgcAVyWuXHhm/+COi3N5qn9kaUi2M1peaTprKIJ45EaHy7QrKeHQDymDYwc8jNdH8H7PSIfBFtdaNf3eq2d/NNfm/vLY2z3MkrmR5BF5cYVWJJG1QCMHnJJBHdt1r4t/b6/wCRg8G/9et1/wCjI6+0m618W/t9f8jB4N/69br/ANGR19Twx/yNaXz/ACZ8Txl/yJa3y/8ASkfKdFFFfvh/MAN1pG6UrdaRulLoVHc9Tooorwz6Y+9LX/j3i/65r/IVN3NQ2v8Ax7xf9c1/kKm7mv8AMLqz+0VsGKQSK3Q0HjivEf2g/jlrnwTGm3cHhy31jR7pjC90920RinwWCEBTwV5BzyVb2rrw+GqYqbhSV3a504XC1cbWjh6KvKW2qX5nt+4etG4etfFn/DwDUun/AAhlt/4Mn/8AjdH/AA8C1P8A6Ey1/wDBk/8A8brsWVYn+U+s/wBTs5/58/iv8z7R6g8/5/z3rlPiV8MfDHxc8K3Xh3xbpMGsaVOP9XMMPE/aSJx80bjsykHt04Pyx/w8C1P/AKEy1/8ABk//AMbpT/wUB1L/AKEy2/8ABk//AMbroo5fjaElOno12ZL4Mzh70fxX+Z82fFX9kfUP2YfiM0lteSaz4P1a3ddP1CRAJYpFkVmt5sDBcDkMMbwCcAggSfDP/kpXhL/sMWX/AKUJXrHxp+Od18ePhqbi40iPRho2qwAJHctN5pmhnHJKjAGw9Oufbnyf4Z8fEnwn/wBhiy/9KEr7+hWxGIdOeK+LTXvZ2P1fh/B1cvyOrhaytOPNdequtvJo/ZFP9Wv0r8t/2zv+TkfFf0tf/SdK/UhP9Wv0r8t/2zv+TkfFf0tf/SdK+1zz/do/4l+TPyrw3/5HE/8AA/8A0qJV/ZD/AOTjfBn/AF2uP/SaSv1Sk/1X4V+Vv7If/Jxvgz/rtcf+k0lfqlJ/qvwqci/3aXr+iNPEr/kbUv8AAvzZ+PHxc/5Kr4x/7DV5/wCj2r3P/gnt/wAlk1f/ALAsn/o6OvDPi5/yVXxj/wBhq8/9HtXuf/BPb/ksmr/9gWT/ANHR18/g/wDkYR/xH6jn/wDyS0/8Ef0P0D8Sf8gLUf8Ar3k/9ANfizH/AKtPoP5Cv2m8Sf8AIC1H/r3k/wDQDX4tR/6pPoP5CvU4g3p/P9D43wv+DFesf1P0S/YsP/FhdL/6/Lz/ANHGvdcn0rwf9i+aOP4C6UHkRP8ATLw/MwH/AC2Ne5fbYP8AnvH/AN9ivw7GUassTNqLer6HwGdtLM8T/jl+bJdxo3HFQMVuvJUMWjeaNGKMehZQRkH3rox4Z0/H3Jf/AAIk/wDiq9nKeHK+bU5VISUeV21v2XkfOVMQqbs0cL4tsFvbKF3JXyplORwQrfKf1Irnx4ehx/rJP0/wr1K78J6fcW0sDJKFdCufPc4z36+wrymTXJ7WaW3nWJJ4mZJATj5gcHj3ryuI8mx2RxpzupRldadGtr+prhaVPHTlZaqxL/wj8P8Az1k/T/Cj/hH4f+esn6f4VF/wkWe8H/fQo/4SL/rh/wB9CvhfrWL7np/2QuxL/wAI9D/z0l/Sui8KaeNP093GStzKZBu67cAL+YGfxrlZteMkbIyxbWBBw3Y113hnVjq+nrK23zYmMT7DxkdCPYgg/pXpYOtVqcyqs56uAWGtOxsfhRu9v0paK77Ix0E3e36Ubvb9KWinoFkJu9v0o3e36UtFGgWQm72/Sq2pf8g+6/65P/6Cas5qK6hM9rLGuNzoygntkEVcbcyDY+IP2UfFuqaTY+JtE8OWP2/xLqs1v9mM6n7NaRKj77icjoi7lwvViQB3r648A/D+08D6bPGk8uo6peyfaNR1W6AM97MRgu57ADhVHCqABivOv2afgfrPwbt9fTWLqwu5NQkhaNrIucBA2QxZR3I6V7jX0Gb4uFWvL2Gztd97JI6K8lObcRNw9P0ryL9oj41N8I/DVtFp0P2rxNrHmw6bGy5jiKhd80n+ym9fl/iJUepr17FcH8VvhDonxd0OKw1WLZdWrGWyv0QNJaucZIB4ZWwAyNkMAM8gY8vAyoxxMHXXuX1MFy3V9j869alGoTSv4i1Rb2e6mE88XWS6lzndJkl5DnkdB04wBj2f4P8A7P8AafEP4Tvd6vqeoeHdW1Dzn0p7eVR5NuvAkaIg7huLZGQQADlTzXFav8IPEvwz1G50e68PXbtC52X2nWUs1vcqekiyIpxnqQ2CDxgcV0fgXUviFofwqufC+l+AtdbUbia7ks9Sms7gGPzZkdcb0LAZVuCwGSMnaMV+z4bEYZK/OuXoenOpDlXKelfDvw7D4X8NJYxuzTJLILpvOMqeeuI5SjEn92WQkcn73UYwLnjVrJPCGsnU3hjsWs5vMa5fZGfkPU5HOcdDnpimFvI0cWwlk8NS2ESm7tDbAzWw2ZKbXHHfDgNuxkZ5rs/AOjaf4d0WKbxT4PSaRv8AmKzRC9lEeflNyhLNHJxl9ilQT/D0H1OOzL6lh41qMOfyXbue1XxcaFGKiua6sfG1nepLptpJeyxRyyQo7LK4GSVBPXFes/s3XOnnx3qE8+y5sItMdJRFbtcRl3li2BgisAcIx5HSvr/w14T8J6fZ/a9A0bR7e2uwJPP0+1iCTA8A7lGD/Ktu1tYLXcLeGOAMckRoE3e5AH/6hj1r5PMfESVejLDxw1m7K7fpvofB08O4TU2zyjd4HaQtZabpt/eZ4t7PTvOmznvGEyp92AFR6p4ZudSvrC503wDAEg84tLqFtaRZLoIwfKLZfAZmw20ZRBkAkj2TBbqxPHc/pSbdq4HFfDS4qrXXsqcV66nfP34uLPl/Q/FGg3V54h0G+0G1g17wvqqvoejS6fGl9qMR3C5Dsp8tt4c9CI0xExOOaveIPiL8S/B+peMdZtvhHeXuk61awQKy6tBLcQrFFIhdo4BITkODhc4wfWvlH49+N/8AhZvxa1/WZUR7aKZtOsgVB220LlVH1Zgzk/7QHYVR+HfxY8V/CvUY7nw9q01vCrBpNPmdpLOcZ5DxE4Gf7yYYdj2r9Crzr4ipTx1CKjJRScd1sr27XPvcv4BxSwUcRKSnKS5uV3Wj1SunuekfDf426VD4WsPDV7ZGxvIRGkdxKy7GdEKFA+AVJyPlYDlQM5GD6lYaPMNLgvRGxgto0t2myAu58Hbz1OATgdBz0rjfjD4b8O/HT4V3HxX8L2C6drNjmPxHpQ5LgAF2bAAZkVg4fHzxnnkAB/wf8Qza98P7MXNxNNcWbG1Kt9wbPl3Z/vMgTOOp6+/sZZmH1qm01yyi7Ndn2Px7jHhvC4aksywycVzOM4t6qe6s+z6HbL0paHQxuyNjI9KK9E/JAooooEc18RXC+CtU91Uf+RFrwevcfig/l+DL3H8TxL/4+p/pXh1fufBEbZdN95P8kfmnEjvi4+i/MVmSMB3KovTc5AH60twsltGJpYJ44SocStC2wrkDOcYxyPzFXdF8O3msXxlAthpslrLbOlyu7cX+UyKAOWU4wSQuQa9Z8Ofs6eKtE+GNjqnh3WofEWp3EP2prbWy4lmDNuBEoJVn2EYBVVY7cleK8bOuNngsZ9VwsVKzs23o367Kx+kZL4e0sZl0MbjKjjKUW1FLVdr33ueMKflBHQ85pF60RwmCJI2BXZ8h3AggjqCOx68UV+rUZupTU2fiOIpexqOC6B2FIf8AUyf7jfyNL2FIf9TJ/uN/I1hi/wDd6nozsyv/AH6j/ij+ZzXhr/kJD/rk/wDKvVPhLoI8TfE7wpprruS41KDzFx1RX3N+imvLPDP/ACFF/wCuT/yr6Q/ZC0v+0PjppEhG9bK3uLn6ER7B+sgr8g4Mq+x4ZxFRdHL77Kx/UHjLRWI47wtJ9adP7ru/4H6IRrtUfnUtNXgD0xQSDxnmvhT31sG4cc9a8S/ai0+01rwnpGmXEMN1c3GoBraO4ge4j3pFI254UgmeRQBkhAh/217s+M3xR8Z+BdcsE0qwgbTJrgxfLpc1/c3C+WhLxhJo0BRvMBRiCwGVPykGz+0deJY+F9Eul2vqiX4NlvUhRIYXyW2MJ1XbuJMGXHpjNBSMhpdQ8d/s3z7LK1vSEj/so6Lpklmk8URQxSR2000bQDcpx+94VQwPO0db+znNa3Hwh0GSxaP7MwkKpbxxxxR/O2UjSOSRVRTkKFbAGOAOBxH9n63afs3ppFvDJKkrwWkV3ol9c6osljM6b54mjTz2RUkcbSC+FyWPWu++BNjbaP8ADuKGO7kunW6uGuJriC4gkMvmndvS4AkBHA+YDOMjgigLHpTda+Lf2+v+Rg8G/wDXrdf+jI6+v7HWLbUbm6hty0n2cqGkVP3bFhnCt0OO+Dx3r5A/b6/5GDwb/wBet1/6Mjr6nhj/AJGtL5/kz4jjL/kS1vl/6Uj5Tooor98P5gButI3SlbrSN0pdCo7nqdFFFeGfTH3pa/8AHvF/1zX+Qqbuahtf+PeL/rmv8hU3c1/mF1Z/aK2EPr3rnvHXw1sviz4D8SeGr8BUu1UxXGMtDMFDRyD3VgPwyO9dC3etPw196+/30/8AQRX2vCMIzzJQkrpxaMp1qmHca1J2lFpp9mmmfjvr2gX3hbXdQ0fU4Tbajp8721xF2V1bn8D1HsR6iqNfZv7f3wX8iaz+I2m2/wC7k2WeqhB0OcQzH/0An/cr4xXpX2OMw8sLWdN/L0P6w4fzaGdZfTxUd9pLtJb/AOa8haRulLSN0rhPpDrtL/5JL4l/7C+nf+i7qqnwz/5KT4T/AOwxZf8ApQlXdL/5JL4l/wCwvp3/AKKuqpfDP/kpPhP/ALDFl/6UJXdH4qXp+p85P+FjPV/+kRP2Rj/1a/Svy3/bO/5OR8V/S1/9J0r9SI/9Wv0r8t/2zv8Ak5HxX9LX/wBJ0r6zPP8Ado+q/Jn4R4b/API4n/gf/pUSr+yH/wAnG+DP+u1x/wCk0lfqlJ/qvwr8rf2Q/wDk43wZ/wBdrj/0mkr9UpP9V+FLIv8Adpev6I08Sv8AkbUv8C/Nn48fFz/kqvjH/sNXn/o9q9z/AOCe3/JZNX/7Asn/AKOjrwz4uf8AJVfGP/YavP8A0e1e5/8ABPb/AJLJq/8A2BZP/R0dfP4P/kYR/wAR+o5//wAktP8AwR/Q/QPxJ/yAtR/695P/AEA1+LMf+qT/AHR/IV+03iT/AJAWo/8AXvJ/6Aa/FmP/AFSf7o/kK9TiDen8/wBD43wv+DFesf1P0p/Yj1Kxt/2etCE0qiQXN5nIJIPnt/TFe9f25pf/AD2T/vk/4V83fsW/8kF0vk/8fl5/6ONe6jHv+dfDz4sq4WToKlF8umvlofm+e4dSzTEtt/HL8yKR45tQ8yPBja9iKnbjI3J/Wr/j/wAZHwH4bn1ltJ1DWYYHUSwaaIvMRCcNIfMdBtXqec+gNUjxPa4/5+If/Ri1wP7TCQalp+kabqER1PSGZrqbSrVYWvJ5llhSBolmikVtskgG1QH3OmMgMK+p4RxDxVGvXas5Tb+9I+ZxK5ZRXkel/D/xBL4q8J6brEk0Ugvo/tMfkx7AsbElQQHfJA4J3YJGQB0ry744aPJomrRavFEv2W8GyZicYlUcHP8AtDH5GvRPhDK8vw38Pl5bWZhahd1mCEGCRtwQpDDG1htX5lbgdBqeM/C9p4y8PXmlXg/c3C4D943HKuPcHn8MV9DnWWxzXCToS33Xk0aZdivqeIjUe2z9GfLX9ueyfi9L/bZ/up/31XA+JrW/8Ia9eaRqVrHHd277WCn5XB6OvqpHzCsv+3Mj/Up+Yr+eKuXujN05qzWjP3Klg4VoKpT1i1f5M9ROt/7Cf99V678JI5G8NyXMihFuLhnjx0KgBQR7HBNfKH9tZ/5ZIPqRX178NPElv4s8G6dqFtElurRiJ7eP7kTp8rKPbjI9jXPOgqSuj5jiChLD0Ye7o3udXRRRXOfDhRRRQAUUUUAFFFFACY60tFFAFDWNYs9B0251DUbiOzs7ZDJLNIcKo/x7AdSeBXmt5+0d4U05s3drrNrAWISeTT2KtgMxO1SXGArNhlBOCBzxXpupabbavYz2d7bxXNpcIY5oZV3K6HqpHcf/AK68C+Mnwb0ybTU03Rr7UodVlhuLu1S6vGNokUUTCQOcb3JD4VQxYE7shQ1fR5TTy+tLkxnNzPa1rfO5zVHNaxOr1P8AaS8OWGtaPZQafrl9a3zSLNfxadIsdnhcoXVgGbeflGwHnk4HNa//AAvfwiwAMuqEHsdKuDn/AMdr50+F9pp2t+DbfxLrGq62fDkc0ltdzpfA3aXHKxoqJwYTlTuAJLYYZiBYdgnw3uFkXQ3mvz4zuNt1ZWr6k5sXtApBaZ1OQ/XcFPLgeXmJWI+lr4DJ6M/ZNz912ZipVGro7zxR48+GvjGOMaxY316YxhHbS7pXC5yV3KqttJxlc4PHHAqpJ4+8MQEtYeJfFFsAcqlxpb3Sp+MkJfH/AAKuKj8KaEqf2wuo+IG8I6cUg1i5mvW+1x3KjDCNEzvjLFd5QHPHkllLU4fDs2/kabLdaj/wkWpBJ9Chk1ItbTQKSS10yH5XKn5xGefl8ncQ9dNGpl+HSjCpUS7X0K563cZ4r8Z6bFaXbad9pi1SX97DrmlaLc20yPkblki9XGcOpIJ4IBINdbon7QDaP8N7abU4bnWPFEKASpNZy2iSjzR80jiMohEZLtgYypA61zFl4G028b7RbXmuTaZou2LxI01/iaCVWLP5AU7WXGd7DI2KNhLhxWn4T+G2i6trVmuo3OqTeH9RWT+xriS/k/4myYL/AL4DGzEYO1Rt8xNzHBO0Vja+U4qjy1E3y63srvy0DmqPTQ+i0YN0OQeQR3FK33fx/rTY0CqAAFA4AHQfT2p5r8u2d0dp+Ufj7wne+DfGHiTTby3kRdP1Ka2aZkIX5mLxnPQb43Vh6g/WudHPav0j+LHwbufFOpL4l8LXttpHiqOD7NOt7D51lqduCSILmMg7gCTtccrkjpXxJq/wA+I7eItcth4RluLmxIubwabJC1vEku91KneMKQGwMcAciv2/KMyo5hSjCD99LVddOvofvuQcWYWtQjSxco03BJau12uvb8TsP2O9eFr478Q+H7t1Oka1odx9qjc/LmLkMf8AgEkgJPZq1PgDpF1a/D7SYhbyyPfGS9QBSW2vjYMdSTGFauZ+DPw81m3jvdWu/Kt7LVNJmthAjb7mSB1DuvHCB1j2HknDMAATmvXNG01rfSVX/lnEiLgn5RwAAPQcH6dPevfweBdKvUxHSVl9y1Z/OPiNn+FzDHVcNgpXptpyfdxVtPvH2LTu94biGW3kW5lXy5kKuihsAEHpVqo4Y1jBwMZYsfqeSakr26sozm5RVkz8NhHlSQUUUZFYlnEfFyby/Cip/wA9LlBj6Bj/AEFeMhtuD1xXq/xludumaZD0LzPIc+ygf+zV5QOK/fuEabhlUb9bv9D8vz6pfHelv8zqfCFvPNpNnPI7R3FvCyLDGQYS23IZkYEMx4HPTJxgkV9Z6Hdakvgq0XRXu7uEWjBpWgEL2svkoY0gTy1BiD8DAIALZbC18feH/EUWmyrazDLgEiLu6gclT0DKOCGxkYwQc59+079qDRdF+FGkSaXBdeJPEYiNnFYWdu7Krxu0YklcgKsYABOCSRwASc1/OuaYPEYbHzoVY+9zfrp+DP6+yrGUcTllLFUvhcU18t/u2PGfi5pNjpPj7WUtJ4Jrl76aS+WBnCxTMkbyIgZjmMSNKQcDGcc9a41fmIFTXV7NqV5Pe3Mpubi5kaaaY8GSRyWZse5PSoT6iv6jyTBVMvwNOhVnzStv+nyP5F4mzOlmuZTxFGnyR0SXppd+bEPakP8AqZP9xv5Gl7CkP+pk/wBxv5GvSxf+71PRnjZX/v1H/FH8zmvDP/ISH/XJ/wCVfXv7CtkJ/iRrl2Rn7PpewH0LzJ/RK+QvDf8AyEx/1yb+VfbH7A9ru1PxncEfdhtIwfq0h/oK/DeHZ8nCVf8Axv8A9tP638UKftPETC+VKL/CR9m/w18/+NviB4k0v486To9r4gEWhFrT7Rptu1uHIlLLtO+B33FwrY3oDHnaQ2N30AelfHnj34g6nH4uv9UTUdN8JauuuQaaq3F7qluZI474QRySQkx2s+6MliM4ZG+9wMfMHUjs/wBpPwzb+KPHHhm2uLTUsCzuR9oszp5EilgjwgXroqsUZm3RksAASpAFdB+0UI7Pw/4fk/tC40OCxvA02t2rXE0+nKYXVS0cEiSOJG/d5LFQSCQTgjjP2tLW3nutIu7lkjNnpN5cyXU11FBbXEYADQK0tvOEdgxIIKnHdsDEvxu0DzYfA3iyLVNN0rVbqKK0d9QkhfR9qQzyKZJZ0bkCWZUbBLFx0wTQIveKPD+n+H/2Y9NsNYtb+0tZ3sPtFjdakJBE0ksY8p5bmTCxc8hn+XP8RHMvg6/03wD+zjHa3MdpqNvqc1zp0NvaWy39mZJ3kUK0Vq774urSBGZgN/ToNPWrzTNL/Zg0m4jilsNIisLHbJqUriS1i3R/vG8l4mcp95VjK7uAo5C1meE/Fg0P4T2XiTUNVj8b6S17B/ZdxrENpY/ZZvMdPPnmh3JHHypBdTKnIfLk4CtzX/ZX8KWfhXwfqMdlqvhzVLe4uVlX/hF5AbWAeWo8pV274wMZCu7sPUDgeQft9f8AIweDf+vW6/8ARkdfQHwh8YL411bxHexGzRY5YYpBpF1Be2Ej7M747pI0aSTBAdXzt+XH3q+f/wBvr/kYPBv/AF63X/oyOvqeGP8Aka0vn+TPh+Mv+RLW+X/pSPlOiiiv3w/mAG60jdKU9aRulLoVHc9Tooorwz6Y+9LX/j3i/wCua/yFTdzUNr/x7xf9c1/kKm7mv8wurP7RWwNWn4Z/1l//ANdE/wDQBWY1aXhn/W3/AP10T/0EV9xwd/yNI/4WcmK/hi+MPCun+NfDeo6HqsAnsNQga3mjPdWGDg+o6g9iM9q/I34l+ANQ+F/jnV/DOpZe4sJSElIwJojzHKPZl5PuCO1fsd618lft4/BZfEvhGDxzpluDqehoVvAg+aa0J5PuY2O76M9fr+b4T29H2kfij+R9rwJnv9mY/wCq1pfu6tl5KXR/ofANI3SgZ7/5/wA4obpXwB/Up2Gl/wDJJfEv/YX07/0VdVS+Gf8AyUnwn/2GLL/0oSrul/8AJJfEv/YX07/0VdVS+Gf/ACUnwn/2GLL/ANKEruj8VL0/U+cn/Bxnq/8A0iJ+yMf+rX6V+W/7Z3/JyPiv6Wv/AKTpX6kR/wCrX6V+W/7Z3/JyPiv6Wv8A6TpX1mef7tH1X5M/CPDf/kcT/wAD/wDSolX9kP8A5ON8Gf8AXa4/9JpK/VKT/VfhX5W/sh/8nG+DP+u1x/6TSV+qUn+q/ClkX+7S9f0Rp4lf8jal/gX5s/Hj4uf8lV8Y/wDYavP/AEe1e5/8E9v+Syav/wBgWT/0dHXhnxc/5Kr4x/7DV5/6Pavc/wDgnt/yWTV/+wLJ/wCjo6+fwf8AyMI/4j9Rz/8A5Jaf+CP6H6B+JP8AkBaj/wBe8n/oBr8WY/8AVp9B/IV+03iT/kBaj/17yf8AoBr8WY/9Wn0H8hXqZ/vT+f6Hxvhf8GK9Y/qfon+xb/yQbS/+vy8/9HGvdq8J/Yt/5IPpf/X5ef8Ao417tX4Pjv8AeZ+rPgs7/wCRnif8cvzZG3+vtv8Ar4h/9GLWH8c73QPDnh6w8Uaz4fTXbjSbyNrSUv5RtGZlJkMo5jX5FPcFgg7gjck/4+Lb/r5h/wDRi1jfH64EHw7mtVs1vb2+mS0s4n87InYMVZRDHIxK4JA2kcc8Cv1/gb/cqn+L9EfH4v416HRfDW8sLrwLo0+maa2kae0WIbNs/IoJGQT94NjcGPLBs9TTfifZz3/gXWLa11T+xLiWELHqH282PkHeMN5wVtn/AHyc9O9eZ6B4i1eD9n3QW024urPUWng01Cy+XdTD7T5bJEZkx5rDKh5I1BKlmCDkS+J9auNS/Zk1e812706afyJorl9dZEhXbclPLuD9ndfMAARiISC4yAMgj9JOAzNW+Bb/ABO+FmmLqOq2N94ssllWHWrO7kvIZ/3jfI8khLsp4yOdhzt44r478XaTrXgTWptK1zSjZXkZIwzhkdQfvI+MOuO46d8V9j+FNeudN/ZXS+t9YutImjjdUv3xcTxr9qC4UpGcuQdqkoTkqSDzVr4T+EdG+L3wgS38YW8PidJL24cvfxjzlJbhy3lxlWIwwIAIDqCSQSfl8zyOhmD9ovdn+fqfcZDxPVyn91VXPT7dV6f5Hwmde4/1Kj6tj+lfZn7J8M4+Fa3cyFI7y+mmhB7x4VMj2JRq5Hx5+wB4WF5BPomu6po9tNLtNtJtuUQYLYVmww6EDJbrX0F4d0Oy8L6LY6Vp0K29hYwrBDEDkKqgAfjj9Sa/Ic8wn9nTWHl8T1+R9bxBxBgc0wlOng7tt3d1a1lt+JrU3ePUVQ1zXtN8N6Xdanq9/baXplsm+e8vJViiiXIGWZiABkgc9zXz9p/7XV58SLi4X4T/AA08QePbGFlU61csul6c53xhgkk3LYV2PQdBxtJI+fw+Br4lOVOPurq3Zfe9D87c1Hc+kS4AJ9KWvmnT/wBrTVPBfiTStE+Mfw/vPhn/AGs4gstb+2Je6Y8zMQImmQYiO3By/cMcBcGvpPdx1ApYrB1sK17RaPZrVP0a09RxkpD6KKK4SwooooAKKKKAE/hrzv4yaDceJtC/s97W6utIkiuGuBpoYXgmEZEO0ryqklgSvzElVPyF69Fpnl56ge3fFbUajozU+xLVz5r+FHgfxho/hXT57vRns/HVrJLBafakUaalq7SM3m7CeT8wJHzKxVU/dl93S2nw+uXt00U6dqcPha5ZLi8nfaupQ3WzhYmQ/LCMbdyfc4RB5ZJX27aM549/fuP8+9LsGAPT8hXqVczqVqkqjVru/wB5mqdlY8Uj8OeKGuLXVzpCJ4nsRFBpcGxY9PaDY21rrZnZIqg52g+UWCxZDsWS18A3vlLpkFjqEeh6q0M2sTyqsN5bTliQLYq37tA3XYf3QIaIksxX2vy/p+Io2DjoMe1ZPHT6W/r/ACDkPGLjwnrN5uMumNEnh9Fj0tYrZVTWUWT5UuUBAVAQCF6Z/fcAmMbng3QdU03xJbaxNYulxqv2j7fZMAIdJOd3+jtnkSOBuwP3p/efJjafS/LHrS+X/nrWUsZKScX1GoCrzS5A74ozhfWsvWtbs/D2ny3t9L5UCccDJc9lUdya46dOVaShBXbHOcacXKTskW7q8itLeSa4lSCGMbnkdgqge5rw5/jd4K8M+LPiOdZ1mHTBqmn2sVgbhSBdbIZkYqADwGcDnFZnjLx1feMLjEmbawQ5itFbI/3nP8TfoO3rXyz+0TkeLNP5/wCXHGehx5jCv1nKMpqZNT+u1H79rW6JPv5mPDcqPEucRyy7jCzba30V+vQ9g8J7z8P9J8knzTpsYQqcEHy+MH8cdq6iOcLprW2CD5iuD24UjBrnPAQz4I0DsDYw9P8AcFb9fo9KbdOPp+iPx3NI+xzCvTjspSX4iL0paKQmmeX6C1ma3r9joFkbi/n8tDkKo+ZnPoq+vv271l+MvG9t4Vg2ACbUHG5IOwz/ABP6D26mvFdV1a71y9e6vZjPM38R6KOwA7AelfeZDwzVzG1fEPlh+L/4B8xmecwwl6dLWf4I2PGPi9vF19A/kC2trfcIo85Y56lj6nA6DFc2aOlL0r9vwuGpYOjGjRVox2R+a1q88RUdSo7tjJoy6yGOQwyyQS25kVFYiORdrjnjkf5NT6PfSeHdPSx0iysdJt0QD/R1ZgCGyNiHhAMvhckAse3FR9sYoBAPIzXkY7IcBmFRVsRC7Xnv6n02A4ozXLcP9Vw9VqCvZb2vvbsCgKoVeFAFIvWlLelHSvfhFQSjFHytSpKpJyluxOwpD/qZP9xv5Gl7CkP+pk/3G/ka5cX/ALvU9Gehlf8AvtH/ABR/M5rw3/yEh/1yb+Vfdf7AkYGn+M5OOZrVM/RJD/WvhXwz/wAhQf8AXJv5V7T8Lvjn4l+ENrqEGg/YTHfOkk32yEyHcowMYYYHJ9a/FOFcHWx/DFWhQXvOo9/LlZ/V/i1mFDLeO6GJxDfKqMdtd+ZH6dZP+RVLUNNt9TtZLW8to7y2lG14Z0DowznBUgg/jXwV/wANrfEf00b/AMA3/wDjlH/Da3xH9NG/8A3/APjlaf6pZl2X3nyH+vGU939x98PaRPCYPKUwldhjK/IVxjGOhGBjFRxaTaw2KWSWsC2aIqLbrCBGqjGAF6YGOB2r4L/4bW+I/po3/gG//wAco/4bW+I/po3/AIBv/wDHKf8AqlmXZfeL/XjKe7+4+/TCGwCoIHOCOM03yEKlSg2kY2449+K+BP8Ahtj4j+mjf+Ab/wDxyj/htj4j+mjf+Ab/APxyj/VLMuy+8f8ArxlP8z+4++4YY7eMJGixoOioMAfgK+Nf2+vm8QeDf+vW6/8ARkVca37a3xI640b/AMA3/wDjleffFD4xeIPi7dadceIBZ+bYo8cP2OExjDlS27LHP3eOle5knD2OwOOhiKyXKr9e6sfNcQ8U5fmWW1MNRb5pWtp2aZwtBGKKmt7Wa68wwxNKIkMj7Rnao7mv1SUlFXZ+JKLbsiGkPSlpD0qugK9z1OiiivCPpT70tf8Aj3i/65r/ACFTdzUNr/x7xf8AXNf5Cpu5r/MLqz+0VsDdK0/DH+tv/wDron/oIrMbpWl4Z/1l/wD9dE/9BFfccHf8jSP+FnJivgZ0NUb7T49RtJ7W4RZ4ZkMcsbjKspGCpHoQTV6gmv308iMnF3R+Rv7QHwlm+C/xN1LQgrHTJD9p06Vv47dzwMnuvKH/AHQe9ec54r9MP2yfgx/wtD4aSX2nW5k8QaHuu7QIPmlj486H33LyB/eUV+ZoYNgjp1zX5xmWE+rV3b4Xqv8AL7z+t+D88WdZdFzd6kPdl3dtn81+J2Wl/wDJJfEv/YX07/0VdVS+Gf8AyUnwn/2GLL/0oSrul/8AJJfEv/YX07/0VdVS+Gf/ACUnwn/2GLL/ANKErnj8VP0/U9ef8HGer/8ASIn7Ix/6tfpX5b/tnf8AJyPiv6Wv/pOlfqRH/q1+lflv+2d/ycj4r+lr/wCk6V9Znn+7R9V+TPwjw3/5HE/8D/8ASolX9kP/AJON8Gf9drj/ANJpK/VKT/VfhX5W/sh/8nG+DP8Artcf+k0lfqlJ/qvwpZF/u0vX9EaeJX/I2pf4F+bPx4+Ln/JVfGP/AGGrz/0e1e5/8E9v+Syav/2BZP8A0dHXhnxc/wCSq+Mf+w1ef+j2r3P/AIJ7f8lk1f8A7Asn/o6Ovn8H/wAjCP8AiP1HP/8Aklp/4I/ofoH4k/5AWo/9e8n/AKAa/FmP/Vp9B/IV+03iT/kBaj/17yf+gGvxZj/1afQfyFepn+9P5/ofG+F/wYr/ALd/U/RP9i3/AJIPpf8A1+Xn/o417tXhP7Fv/JB9L/6/Lz/0ca92r8Ix3+8z9X+Z8Fnf/IzxP+OX5sjk/wCPi2/6+Yf/AEYtc9+0deXFj8M57izj0ma8juoTDHrvlCxL7uBMZRtVffKkHGGBroZP+Pi2/wCvmH/0YtZ/xt8O3niTwWsdjoI8SXcFyk8em/ahbGXhkbErMBGdrtzhuvQ1+vcDf7lU/wAX6I+Pxfxr0OT8OWeiaV+zTaMbLT9U0lbD7dLDql+5tiN/mOyybGKgHcyBFwCAFwMNTNR1yw1X9myO+tLR/C2nMsUUtrpUp3Wka3ixzKHUxk4w+4qwJy2CcgmLxtotz4W/Zz062vluYZtPa0mvYd1o8zkTq8i/6Q7QMxLHglgc/KpOFqxNrkdx+zXBe6DcNLBdW8SQ3FkbYt5clwqMyiAxwkhWPyqUyflyGJI/STh3KcOhyaL+zRf2E15PeM+/B1CwnWSYPcjbEI5vOkDPu2KxDYLqwAAAHV/s9xCz+HothajT/JvriM6cUxJZHeT5MrbE3uM8vjncOW+8fN/CPh23uPgP4usNO0aXR4vOa3ljntZJrS6SOc75Yrcm6wzruD4V8OASDtwOv/Zi8P2+keE9XvoNNmsItS1GS4gmkijjFzBgeU6KkUXy4JOWiUnOec5IFj1LxFB5ukzlRl48TL6kqd2PyBFeTfFn43eDPgj4dTWfF+uRaXaTMVt4wrST3LAbiIokyz8DJIwFHUiun+NXxy8MfBDwncarr15G13KjLp+lRsPtOpT4OyGJOSSxAXcRtGckgV+TX7TOl3/ja80L4rXHis+LvDfiazaezmeyeBdLEbqPsUkRJAjibIdUIZgfNO7OK+IzzI6WZYinXqOySafd9ketgKc6zdOK89r7K/5I9E8bftiJ8cPF0tzqXhjUtb8B2Mx/s/wjHMtra37AkrcahcE/MVZYpEjjVwp3KT1z2I/by+JFuI4dL8EeDdNsYl2xWZubp/LXjABRVUAdOFxx2rzmx1Hw3/wq+01GV4IvDPiHU47DTb3yow3h+6isyxtH8lcGJpmYMQMOsySjJNcTHsZ0WXMaEjdtUFgCecA8Ej34NeRjMDQw/LS9kuVLTf59d/M/ZeGuG8rzLDyqVJNzW+umvVaev3HsviT/AIKCeG/H2ial4G+MfwxuItGvlMU17o1wLhMjG2aOOVUOVO1hhieOQRXp/wCxZ+0pYT3h+FmteMbPxGttGG8K+IGuMS6nZ5IFtMj7XS4jC7djgMyjIBwCfCbjVPAviLQbGw1e3klCyf2RpXhiOFpmu57iYJFcBvuecFd9z9Q2whWCBa8D+L3wJu/hzrGs6loBF/pWlTM95beYXazXzmRQsmczJH8iPOuNshPQYY9CyjB4zCuhH3VJ6Wd1fur7dn0Ph84yOpgMRNUE3GKu7rVK+l++/Q/cEN607NfEP7FP7cejeNPC6+FfiJ4ltLDxJpyqtpqmq3Cxf2hb4JHmO2F86MIQxJAcFWGSzCvtiOZZI1dCGjYAq45VgehB7j3r8lzDLa+XVpUqqenXo/Q+cjJS6k9FIDS15RoFFFFABRRRQAUUUUAFFFFABRRTGJOAOc0CKeqata6Np017dyiG2iXczn9APU+wr548X+LrrxhqZuJz5dvHlYLfPyxr3/4EeMn+QFbnxS8ZnxDqxsLaQnTrNyNw6TSjgt9AflH1Y+leC+LPiZPoHiRrGG0imt4NomaQncSQCdpHTA9jX7Zwrw86UFiasffkrryX+bPyXibP6cH7HmtFOz83/wAA9E7f4V89/tEf8jXp3/Xj/wC1Gr2rS/FWnavfNZ27yG5EYlMcsTIdvHPI9xXiv7RK/wDFV6d/14/+1Gr6XNouOHalvdH3PhLUhV4ig4u65ZfkezeAf+RJ0D/rwh/9AFb1YPgH/kSdA/68If8A0AVvV3Uv4cfRfkfnWdf8jPEf45fmwrmfG3jCLwrp+VAlvpQRBEegx/G3sP1NbOr6pBounXF7cnEMKliB1bnAUe5r5/1rWbjxBqU9/ctmWQ8L2RR91R7D9eTX3/DOR/2lW9tWV6cfxfRenc+CzrMfqdL2dN+/L8EVru5lv7qS4uZWmnkJZ5HOSxz/AJ46Cod3y4x+NG6jbX7zCEacVGKskfl0pubvISigUpx14AAycnFXJ8urJjHmdkHsaOoBzx611/hDwHb+ILGO9vrqeKCUb4o4WCZTs7EjP0Ax05716DZ/s86vr/w/+02ek21lqsAH2NbuWSG7vQJDvNxlmhAaNsoUwcqAxwWA/NKnHuVwxrwkbtJ2crab279z9ap+G+bzwEcdKycldRv7z0v+R4iq7gexpvO01PfWVxpd5cWl5A9pdQSNHLBIMOjqcEEVAd20Z6V+jU6kasVODunqmfldalKhN05qzTs0901uJ2FIf9TJ/uN/I0vYUh/1Mn+438jWGL/3ep6M7Mr/AN+o/wCKP5nNeHP+QkP+uTfyrp+K5jwz/wAhIf8AXJ/5V0+K/NfDf/kTyf8Afl+h/Qnj/pxXT/69Q/Nh+FH4UlFfq1j+Zhfwo/CkoosAv4UfhSUUWAdkjt70FeCc9KNxYjPOKDjqxx7V5uOx2Gy6k62KqKMV1Z7uVZNj86xEcLl9JznLolf7+wbTk4q5p63e2d7eJnSACWcgcKmQMn1GWHFZkl8qAgHFbWgav5VuyLIVW4cQygd02sCv0ywPPcV8ZlXGGEz3FVcLhV8KTTfVX1sj9R4o8MM04RyzD5ljmnztqSWvK7XSb89jKpG6Uo5HvSN0r9E6H4r1PU6KKK8M+kPvS1/494v+ua/yFTdzUNr/AMe8X/XNf5Cpu5r/ADC6s/tFbA3StLwyP319/vp/6AKzW6Vp+Gf9be/76f8AoIr7jg7/AJGsf8LOXFfw2dBkUZFJn3oz71+93PFIWj3cH+dfl/8AtefBs/Cf4oT3VjCI/D+uF7y12r8schb97CPox3Aej+1fqL+NeTftHfCGP4y/DHUNIjVRq0A+1afM38E6A7QT2VhlD7NntXl5hhViqDS+Jar/AC+Z9nwnnbyTMY1JP93LSXp3+T1PzS0rn4S+Jf8AsL6d/wCirqqXwz/5KR4T/wCwxZ/+lCVoWNtPafC3xXBcRPBPFrenxyROMMjql0GU+4II/Cs/4Z/8lI8Je+sWX/pQlfCr46af9as/pyUlKhjJJ6Xf/pET9kF/1K/QV+XP7aH/ACcl4r+lr/6TpX6jJ/ql+gr8uf2z+P2kvFf0tfx/0dK+tzt/7NH1X5M/CfDd/wDCxP8AwS/OJU/ZD/5ON8Gf9drj/wBJpK/VKX/Vn6V+Vv7IX/Jx3gw/9Np//SaSv1Sk/wBWfoaWR6YeXr+iNPEr/kbUv8C/Nn48fFv/AJKp4x/7DN5/6PavdP8Agnr/AMlk1j/sCyf+jo68J+LWP+Fq+MuR/wAhm8/9HtXun/BPU5+Mmsc/8wWT/wBHR18/hP8AkYL/ABH6jn//ACS07fyR/Q/QTxJ/yAdQ/wCvaX/0E1+LUf8Aqk+g/kK/abxJ/wAgHUf+veT/ANBNfixH/qU4/hH8hXqZ9q6fz/Q+M8L/AIcV6x/U/RL9i1h/woXSuf8Al8vP/Rxr3evB/wBi+OT/AIUHpJWGdwby8IKRkg/vm9K908uX/n1uv+/Tf4V+NYrLsZUrynClJpt2dn/kfAZ5OKzTE3f25fmwb/X23/XzF/6MWua/aSulsfhubqa2v7m0gvYJbiOyuJoB5YYlvMeEGRU905DbM4GTXRLJ5k8A2shW5iBV1IIO9T0Ncz+0zOln8N1upIpLhLbULeZl8lZoAAxz56Mjho8cYKn5ihyv3h+n8EwlTwlWE1ZqTuu2iPkcVrNehXsdMvbz9n3T7W3tNRubnyI9tvIsr3DL52QQBLA4XbgqC6kJgEHkGhp+jt4S/Zz1VfEWgzai8huri70q71A2z3CvcttUyyTPszHswplPQLnJrKktb7S/2b9PibxBqGmia5tkhvrhTaG1he4VQHaJotkWCW3ZTCMoxj5a1V+2+Iv2Y5YbZpdfvDavAswu7xWu2S4KGUS28jzENt37o3YHOAdh4/Rji2G295pmqfs0ufDNvaaJplxF9ktrdriW5jgBuFi2BmAYv1VUIADYXpXPaX8UH+AP7OF/qupWf9qarpeoTaZaaJauiXN1c+d5aQRovVvvOqICTGoOMnAu6NqEX/DJVxczXsepRG3mVbiaNpUmf7QVRcMuTlsJyP8AgQPzV5T8RFef4QfB69kiS70nTviNYz62llaO8UJaR9kiqCJhtkkh2lWZvmBdpBuzLKW9jyf9p74T3Xw7+ENpr3xD1L/hL/jN48vl0ubUZn322k2xCTXC2MZVViAjt1UMFDAytyOc8Z8J7zWvBuq2mkBpoNJ1K3TUfsFvOrGNI1JjlaHklSmd8YXfJCWK8qhHtH/BTaaSTxx8I7dl/wBHWDWZV9DJi2X89pP514/pJvvsen6kulaM3i2OzV7Ay6m63skSwFY5fsY+R5BEBtywLAK2xiBn5bMqs/rKjF/Ck/x/U/beEsHRllFSdSKbqSa81ZK3VWtd3foeE2fhvxp8ffitD4d8O2VpdapqULxahpKWiWVjbImP9LYxIqhMsCsm3zD8qgE4FfUcH7DdtY69ZeHL3x94g1PU7HSZdT1m609Yba3hG0pbxxoUZizursS7ElY+gzx5Z+zr8ZtX+EeueNrnRbHTLm6u7m2tWmvoWkeOCKEMiIQ4wpaRm9z7ivTdK/ai8XaZeeI7lbTSZ7rX5jLeTTQSF9vliNY1w4ARFBwOeSSSc14OMlj6017Kyikuzbbt36I+fxTxWHxVWGGm4wi2lZ22duh4b4++BPjH4b+AfCvxca8Hi3wlPb7bpki8q60hnkK7yFO1gSAPMGCCQpC5DV6F8Nfi1b+LtLt7Oy8P2M6PMY9S1K+WSc6jEyqrxWdhGm92kRB5pLJCzqpfcMqeisf2iPEOl/C9vATabo174dOny6dIt5bu7vC6sG3HeAfvHnHpXm/7M95qeoaTb6bY6nd6NdalpsNu2rWsirJboky5yCyFlYAbgp3YBxkZrqoVK1PWtFXu0muq3WndHt5YsRj4V6GJn7q96/V6pNN6u1ntYP2YdE0XwP8Atgat8NPF2n6b4r8NeIJ5Bb/2nbRTxNdRbprabaBtDgebGyj5QXIxwK+s/F3wt1v9lW5u/Hnwxubq88IoyzeIfB15NNdCSLAVri2O2SXzVDFtu5UCr0wDXxz8X5NT8C/Hjwb4mtEjOr6HqdmDLOVZ7ltq4klCYBZyGLAHjcMknJP0Dqf7ZnjTUdNu7O80jw7dWc8MkU9vLZSOkkZUhlKeZ8wIJGO4JFebmNHE4uvCtT1g1aUXs9d/J26nyWZZRPCYqdOn8LSkvRpP8GfbnhXxNp3jLw3pev6TM1xpepWyXdrM0bRl4nAKnawBGQRwQDzWvzX5u/BL9rLxZ4M+F+haLpGlaDBpVmkkdsqxzSjYZXOQWkyoJJwh+4MDtXdf8NtePs4+waD/AOAsv/xyvjK3DWKjVkqduW7tr0uefDC1ZRUtNT7nY0bjgHjBz39OtcZ8H/F1748+Gfh/X9QSFL6/tvOlW2UiMHcwwoJJA49TW5oWpfbhqSkkiC/kRSOm0gY/VDXkYfLalZYjvTTf3Oz/AAOGpP2clF97Gx96jFZWteJtI8MxwyaxqtlpUcrFY2vblIQ5HULuIyRntWT/AMLY8Ff9DfoH/gyh/wDiq82OHqzXNGDaK5l3OrwKMCuS/wCFueCD/wAzjoH0/tOH/wCKoPxc8Ej/AJnDQf8AwZQ//FVX1Wv/ACP8f8h8y7nW4FLXIf8AC3fA69fGOg/+DGH/AOKpv/C3vBHll/8AhMND8snHmfb49mfTdnGfbrTWDxD2pv7mLnj3OvOQ3tXGfFDxS3h3w6yQOUvr0mCFh1QEfO/4Dp7kU7/hcHgXbj/hM9A/8GMP/wAVXifxR+KGga54od11yx+xQR+VbObhQsi9XkUk4YFiBkcfKK+iyHKqmKxsVWg+SOr+WyPFzbEyoYWTp6yeisZgXbHgcAdq+f8Ax4WXxlq+7k/aDx6jAIr2c+NvD+3/AJDum/8AgSn+NeK+OtasLrxpfXNteQTwmRGDRyAhsKucH8DX9E5fUhGbu7afqj+feIMJiK2Hjywb97sdd8N7O40/xndQXTI0qWbHcjbgQzKw59s4/DFcn+0V/wAjXp3/AF4/+1GrofhHfJqHiSSRJVlxZSDcrbhzMDx+f6Vz37RX/I16d/14/wDtRq8biJ3g36H7L4IJxzuCatpPffY9l8A/8iToH/XhD/6AK3W6GsLwE3/FEaB/14Q/+gCtHV9RTSNMur6QfLbxmQg9yMAD8yK3wdKVdU6cN3ZL52PkM8koZhipy2U5fmzzH4seIvteoJpMLEw2vzy4/ikPQH/dBP4sa8++6alubiS8uJJ5WLyyuXdj3JOf5n9Ki61/UWV4KGX4WFCHRa+b6s/n/HYmWKryqy6/kJRRRXqHnCjkinpbLd3FtbscRy3EUb5/ulxuH5cUzoaHXdkBih4IYdVIxgj3B5rzswo1K+Eq0qTtKUWk+zadj1crrU8PjaNasrxjJNruk1c9t0ee+g1TSZLK3guAl0ryrP8AdP8AdXb/ABZbjGR69q+jZb+78OahHDeXdxqdnIs0815MkY+zIo3bnCKMqoDAE5J6cnGPmf4deIbqRNL1yIRSXtlIzy2a/PHJKARsOeQejKeOSp5xX0Np/jjwV4e8Kf2yl3puiWDqt1PFuRZYpJedjopLeYWyu3BJKkDOOP4qw+Gq0qssPOL9onZq2t7/AOZ/fOIxNGpQp4qEl7NxunfS1j52/aI0SzuL218bHUDo+rapZWpfw5ctGWuj5oiEsYHzgmM5+kWGxzXkOetdZ8WPGkXxK8f3XiFLXyYVhWzshKo8xIFYkZPYsxLEZ7gc4zXJbelf1pwpgMXl+XQhi5Xb1S7K2x/GnGuaYHM8x5sFTUVG6bX2nfcTsKQ/6mT/AHG/kaXsKQ/6mT/cb+Rr6bF/7vU9GfI5X/v1H/FH8zmvDP8AyEh/1yf+VdNXM+Gf+QkP+uT/AMq6avzXw3/5E8v8cv0P6E8f/wDkq6f/AF6h+bCiiiv1Y/mYOtFFOVTIQoBLEgADvSlJRXNI0hCU3yx3AAYHbPT3pGZVXdkAVPcadeqpCWx3nu/GPw71ny+H7u5bNxIzH06D8K/JuIOP8HlvNRwX7yovuT831P6Q4I8Gsw4g5cXmjdCg9bP4pLyXT5kU+sQwgqhyfXOc1nyapLMfkRj7kVrR+G1Q/cBx3PWp00Tb0FfzlmmdY7OK3tcXNvsui9Ef3Xw7wxknC2HVDLKSj3e7fm3uc3tuJs5IWrljLJptrdSE7tqGRc9iBW6uk4z8tR3mmBrSYMMrtJP4c4ro4dxs8DmlCtF21Sfo9DzPEDA0c74axuFqRv7jkvWPvK33EFjc/bLOKbvIuamb7tVtHj8nS7NSckRLk+5GatP90V/a9CUpUYuW9v0R/k5VSjVaXc9Roooryj3z70tf+PeL/rmv8hU3c1Da/wDHvF/1zX+Qqbua/wAwnuz+0VsDVJpuoHTZJ91vJMJGUhkK+nfJFRik216eXZhVy2v7ej8Vra+ZE4Ka5Wa3/CTD/n0n/NP/AIqj/hJh/wA+k/5p/wDFVk7BRsFfU/655l5fcc/1Wma3/CTD/n0n/NP/AIqm/wDCSBsj7HOPxT/4qsvYKNgo/wBcsy/u/cP6tTPmL9ob9nDVPF9x4hvfB1jF5uu31nfXNrPKkQSSJJ0kcHn74kRvqG9a8f8ABf7I/wAStD8aaBqF1plkLaz1C2uZiuoIzbElVmwMcnAPWvvzb36/Wl2kdzXmz4hxNSftJJXX+dz7bC8UZhg8M8JTacWraq72S3v2SNP/AISZdmPsdzwP9j/4qviD9o79m/x58TPjFr/iPRdMtn068EAiM12kbnZCqHI5xyCetfZmDjFAXC5xXViOKsbioKFRKydzw8nzCtkeIeJwtuZq2uujafl2Piv9n39mrx98OPjD4b8R6xptrHp1k8zTG3vUd/mhdRgcZ5YDrX3O3iZNn/Hlcf8Ajn/xVZgXIyM5owdvvRh+KMbhIOEErN3/ACHnGYV88rxxGKtzJW000vfz7nwN4+/ZN+JPiHx14j1Wz02zazvdSuLmAyX6htjysy5GDg4I716j+yV8C/Gfwd+Iupaz4i06FLObTWtVNtdJK28yRtyDjjCnv2r6o2Dbx/Kk28c9a5afEGJp1VVildO57mK4ox+MwTy+rbktbbW2nn5FrV9eN7pV3BFZXAeWGSNcmPGSpAz89fm8n7GfxR2qDpen8AD/AJCC+3tX6Mfe6mjA9T+da4ribF4tp1EtDzclzjFZBzrCW9+17q+235nnX7L/AIb1b4V/CHTfD+u2WzUoZ7mSRbeVJEAeVmXByOxHavWv+Ekj5/0Sfn/c/wDiqygvsKXjrXXT4vx1KChFKy02PDxX+2V54ir8Um27d2RySNNfiXY0ayXcJCtjONyDsTTPix4bsfFng+bSNQ1K00m3vJUh+0XkSSYLHAEe5lAkOflbkhsHBIxT24ntv+vmH/0Ytc/+0Pf/AGHwAhfEtnNeww3VmJWie7hO7dEjJHIwOMEkD7qtyOtfd8H15YnD16095TbfzSPKxKtJLyKHxTk07SPg4JdJa507S9KubYB4TJaCCKKYBzIfLZxEBu3EI2VyRwchUuL/AMUfs7ySWw1AXlzYyLH5cslxPMolIDKxMDlXUAjPllVcZxgg8z4o0bTYf2eIoPD6yWEGoXVqkOmLcSXscUplSI28ZlXKDchJBUAMGyASTWrqFvfeHP2X/szh9PngsUjuZfMEDpF54E0v+sj2kxl32+YOTt3Hgn9AOPcxNDm02H9luONdas9PbVAy+ffzELPI02ZYFO+4ZyVWRBt3nHIXtVvT/hTo3xu/ZjvPBtzpUel6VqEc66bLdxtOIDvLW93ErpC68kOoKocex5seF9P8M2P7Pst1f6M/ijT7F7m6NvdiOK4klWRlYo807KrdQGE2D0BGcV3HwO1TRtY+HOm3Hh4zrooaSK3hudQW+aFFcqIvMDvgLgrsJLLjacYoDzPhH9ojX7/4qfDnwnpmvY034lfDnXF0zW7a8tzZJcWV0ptxeQRs7O0BItiX6c+9eb6RrWr6t9rbRvDmlXvjXRxDpiX2oaubcLOY2jgTyG+V7ny4m2gHnywSN2M/oP8AtF/sseG/jpotxOqS6F4oWB4V1rRxFBeXELRlGtZZGRt8TKcbW4BCkYxX5t+NLXxh+y78VNU0zWpV13QPFE3n6Vr+pWCuJpYiFXzo8ALdQkBWBBwx3YZXrw8bheZqta7X9fgfofDOcOjGWXtqMZO6k3azaSa9HYy/hdd6b8HPG0Or/E7Q5Nd8L6zbxi/HkvBLZKGKRXUCAq0kYwUZTyRyMkAH6z0Lwn8F9W8Uax/Z0mi634f1XSm1PRb221JnW2liTbPbn94CMHZIA+DywPSvCNEubXxZ4IuPEniqK11jQ1mkuDcTCO4n1y6lUeQjTNtuLSa3dWO37vl7mwQRu8km8K6LfXAmvNLtZpGYGSQW6lm55PbcR1wT6e5r5LGU4tx55uMmrWXa6a02ufbf6u1c4q1MRhZ8sb21bab6tM9S8dePvhxJ8E9H8PeFtLtda+JOpWRTVNZjmkMGjIxIaSQq2xpyvCxjoeTjGDsfCvRdb+EvgnTtQvNAaWXfs1Eadfoz2scJVoEkti2TlVabDbWXIw6lWFcKun6H8F77RvEEVrbanpuqCZLu7tU3GxtFJiiu4Ifui4jYuzLICQIyoH8VZnxL8caLqWg6vA1nbu2r3KTz3WnTu4vpkLMklsjAGIs7GTOTjJGVGRXZTjyJWbd233ab38rWNsFl/wBRjVTlqruV9E0nol10t569Dt/gp8P7L41ftI6HpU9nLd+HrKS517UIZ5md/JQGOBXfIJLSyDv0U9cE17J8WPAvgHx14um+Efwp8O2lz4sdF/tzXBLLNb6DZuQkkgJmUNcL5iMiDI4IPIIrzr9jf4L/ABV8ffDXXby08QweCdF8RXsUd14it4GfV9Qs4oZEKWzH5Fh3vgPgEsJHU9K+6/hL8GfCnwV8Mf2L4V077HA8hmubqV/NubyUkkyzSnl3yep7cdK+TzPHQwNZ8tW846KK2vu2/TovvPznOMznmWOniIXjF2S9ErHLaJ+yX8L9J0exsT4aiuGtoEiadppVMpUAFyocAFjljjuxq7/wy38Ls8eFIP8AwJn/APi69XoJ9q+FeY4ubv7R/ezzFUqJWUn95j6DoFh4P8P22laRbC00+yiKW8AZmCAc4y2Sep61ifCmF75dYQ87oEk355EmSQcfXNdJHdM0ZdZLVTkhY7h2hOQM/eKkHgjOOnfmpvDGh2/hPRbsJcx3F5OPnaNgVUkfKq98DJ5Nfp3C+Hng4YieNStNJ3bWqs2zxcTL2kouL2ufGP7bl9afECw+Hd5Yu8Mdpqc0dxI+wFFlhwpwSeCyhfXJHrXz+vgdCMhoyPZlNfbX7U3wp17x5oXg4+FbCK8l0bVvtE1qQgDRGF0ztJCsASOM5yQR0ryu0+B3xAnUf8UfHGyjlpZ7dB+Hzk1jleNwkMKo8yik3pdXtd2OmUXc+ej8OpJWVw0u3siYwfrxn9al/wCFevnHlHPpjmvob/hRnxQYkL4fsFXsGvo+PycVZtv2ffiTdRstzp2nwg9PL1AIR+ILV6jzPCL/AJeL70LkfY+cB8PZG/5Zk/8AAQf6V3Phjwfv+GnivT543Zg0c8JJPytjnA7fcHNJ8WbPW/gnfWFr4piu4p9USVrL+zrn7QGEZG7O4kDG4cYHWm+E/H6p8MvEV+y3988dyAI7mJfMRSAQPl6gbm5PPBr28DKFb95B3i0/yOWrorehxP8Awr1z/wAs2/Ku51vwgt98KdAieNvtVpdyRBufuZfA9sf0rkYvjgiyH7XpF1HFj5Whhkc/iCv9a7DxF8T1tPhz4e1Gys5phdSyMVkhfKfNIMYByDwfWt6EXFTt2/VBUs3H1OH/AOFeyY/1bVXvvh8zWzrLHO8TcMsSuzY+ijPT0qw3xtuEIB0WVmP923kx/OsnxX8ZILrw/e+fYaja3BhYRy2zywhCeBkkisI899ypKHVHRfsw2cWn+IbyK1d3sGspJLcyZyYzNhevPY9a0P2iT/xVenf9eX/tRqzf2VXKtBCzB3TTOGzkEeZuPPturR/aK/5GvTv+vL/2o1dmdJrDJPsjm8KpKXFk2tv3n5HsvgP/AJEjQP8Arwh/9AFc/wDF7UzbaHbWSnBu5tzf7iDJ/wDHiv5V0HgT/kSdAB4P2GHg/wC4K87+L159o8SQQD7tvbqPYMxLH9CK+64NwyxOPpX2ir/clY/G+NK3sauLtu5yX3t3OFoBoyaXJ9K/oo/DOVsSilyfSjJ9KBcoE0lLk+lGT6UDs0TWN5c6VeC7sLqayu8YMsLD51znDqQVYd8EcdiMmtHUPFutazpsFlf6ibmCEKB/o8UTSbQVTzGjRWk2qzKu8nAzjkknJ3EHijmvHllOBliPrbpR5+9tfX1PejnWYwwv1KNaSp9ru2vT0AMVx34xzTc0uT6UZPpXsHgu7E7ChhiGTP8Acb+RpeaRj+6lyOiN/I1yYu/1ep6M9TK4v69R/wAS/M5nwz/yEh/1yf8AlXTVzPhr/kJL/wBcm/lXTV+beG//ACJ5f45fof0F4/8A/JV0/wDr1D82FFFFfqp/MwuPl962fDHii88K6g13ZpbSOyeWyXUCygqTyBnlT7qQfftWNtO0Gj7x4rGtShXpunUV4vRryOrD4iphasa1J2lF3T80emW/jnRNeIW+thplw3G5cvET7dx+OfrVyfw/DPEJrdkniIyHjIZT+IryjjbxwfpV3TdXvdHcy2lw8LZyQDw31HevxzOvDjC4q9XAy5ZPo9U/8j+k+GfGnH4HloZrH2kNrrR/dsdvPoRU/d/Sqcmk7e2afpfxCinxHqdtsfvNAOD9V/qPyrorf7LqcJltJUnTvsPI+o6j8a/Es04bzHKZf7RSaXR7p/Pof1LkHHWT8QxTwdZc38r0a+TOSfTcfw1ma9atDot86j5hA5HHfbXdS6ft7fnXKeMWjjSysWHN3dQxuAeQhlAJrkyXBzxeYUqcF1Tfkk7t/Kx38WZxSy3IsVXqyteLivVppL8Ti9PLfZVDqFZcpjtwSP6VKfu0kcomMzqMDzpQPp5jU5vu1/a+Hd6EHe90vyP8uK2laXqepUUUV5h9Afelr/x7xf8AXNf5Cpu5qG1/494v+ua/yFTdzX+YXVn9nrYWiiigYUUUUAFFFFABRRRQAUUUUAFFFFABRRRQAUUUUAFFFFAEcn/Hxbf9fMP/AKMWuX/aYitbn4ZrBexwz6fPf28dxExUTPGWOfILRuBJ3zt4UOcr94dRJ/x8W3/XzD/6MWuT/aA8KeIvGWmWGmafpba3oNw2zUba1kgivYSJIys0EkzKoYKJVzn+Poe37ZwN/uVT/F+iPJxfxr0OJ8RX+oH9lqMXUOn6VNC0VtF5MK3kUiJKACI1gYB+CCDFwyvwucizaQw237JkccywJCjAOtwZbPyR/aGScrGHSRM5BEZJZRhDnB6HxFo954a+Cfh7TtSmtdDmt7uwiupY7aGaGFPtK5Mof93wCC79N25hziobi80yz/ZwSezjtY9OtGQrG1tHBFKsd6AREsAZMuV/dsgKkurdzX6ScBnwyaTB+y/qkmnyCe2eGYF01e8haaXzguftP2cTBy20fLDyTtCkHNdX+zXcSXXwp08yXJvJFmnVpWEu4/vCRnzQGPBHJA3DBAANc14SlsG/Zx1O5it2/s5pbueKCKHzpokFySiuJ1w7oNo3FcDYCM4BO/8As1WIt/h9NcwyyvY3uoT3Nmk0cSlYSRtOI1A568EjpggYACj1771fOH7Z/wAC/wDhaHwZ8SXOjvcWniTTkXWbNbeUpHc3VsC0e9QQSwUOoYENyuchQK+kKjZc54/z/n+dAlo7o/KfTP2efG3xe+HPhzx94D1LSfFdlqFoDPZ6qi6bqfnKdjrJJHvgkZXUjJCHnByQTXKXPwF+L9jOYZ/hVrzSjjNtNaTxn6MJcV9YeMvhJ49/Z3+IPiLxd8GbW11zwtqNyt5rPw/uv3WZCitLPZS5yrnDfJg5aQ4U4AFqb9tvTbi2Gn6R8N/HWoeMXdok8MzaPJby70GXDSsCgULhiRnAkXIGTj8kzDEYqnipqlCNSKbXVOOvXVWt3/E/RMt4qzPL6EaVKp7q2TSf6HyL4v8Agv8AFDw54PuPEXjDT7DwToenwrAlxr199rm+ZtscUVtbb2JZnAwSBliTxk19EfBP9lrVPil8LPAjfGqOO/i0SU3ekaT5AguBZSwQhLS9KBdyqy/6rGQFVWZlytd94R+A/in4keMLLxt8aZbG7udOm8/RfB9jiTT9MbEil5S24TSEeU2QcB0yPb6M2bc8ZJ5P+e/QV4mMz6dCk6GHklJ7uO3om3f5/cedmGa4zNJKWKndLZbLXfYr2tjFY28FvbRJBBCojiiiUKkagYAVRwAABwOmABgVboor4KUnLWR56VgoooqRmVDpZi1q5vcp5c0Kps2/NuB5PpggL+IrQjhWL7iKmeu0Yz9cVLRWsq1SW78ieVDWX8cfnRt4/wD1U6ish2G7KTbtp9HWgZ8hft4aWup+JPhBGE3zS6hqEWCBjYbYM3b1Vfyrz/wp4WFj4a8S2zjMdxCvAH8WyXnP4mvrX4w/BHRfjRb6ImrT3VrLo9091bTWpAO5ozGwOc5BBz9QK5LT/wBlvTtHsJ7Gz8RX6WdxjzjJAjynqPkbIC5z3Vq/TsizzB4PDQpVpNOKd9L7nn1qUp3t5Hyd/wAIAgOMJn6V1E/hqL/hWsFhIyqq3rujE4GMj/E/nXpfxG+Cdl4S1K0trXXdTlWaAyuZlhJB344wornJ/B7Xekx6bLqDtaRuZQTCpkdif4icjAz2UdK+8y6osVR9vD4ZJ2+88HGZph8PV9lN6xa/I8tHgSHbnzIdvcgjFcr8SvBD6b4U1C9tNOsbx4omd5LwoqKuOTk4yfTkV7LF8INHglEscro+clkt4Qf/AEGvOPid4Nsde1+bw/dyzy2brGNwfEgbaGxkcdcdQeldmHwVWrUSizy8VxPgMJBSm3Zu2xF+zDaLaWukksjTyaZMTt/uiSEAf+PVL+0S3/FW6d0x9h9f+mjf4itr4J6Rb6TqNhBBv8qHTZkUO2TgzL1Pr8or2R7aKYhpIkkbGPnQH9a781wzrRVK9tEePwPxRDI80lmyp86bnpe2/U+YtO+MnibSNOtrK2vLZbe3jWGNTbRkhRgDmsXVfHOra1qEt5dzwyXEuN5WJV6ADp+Br62FhbkgfZ4Ov/PJf8K+evEW2TX9UIRQv2qXACgYG8j0r1OGeH8fjas/q+LdNxS1V9n/AMMfc534lcM0lGpiMlhNyberW+7fwnCf8JHe/wDPSP8A74FL/wAJFe/89E/74FdTtX+4v/fI/wAKNq/3F/75H+FfoX+qOd/9DKX4/wCZ8n/xFLhH/on6f3x/yOW/4SK9/wCeif8AfAo/4SK9/wCeif8AfArqdq/3F/75H+FG1f7i/wDfI/wo/wBUc7/6GUvx/wAw/wCIpcI/9E/T/wDJf8jlv+Eivf8Anon/AHwKP+Eivf8Anon/AHwK6nav9xf++R/hRtX+4v8A3yP8KP8AVHO/+hlL8f8AMP8AiKXCP/RP0/8AyX/I5b/hIr3/AJ6J/wB8Cj/hIr3/AJ6J/wB8Cup2r/cX/vkf4UbV/uL/AN8j/Cj/AFRzv/oZS/H/ADD/AIilwj/0T9P/AMl/yOW/4SK9/wCeif8AfAo/4SK9/wCeif8AfArqdq/3F/75H+FGF/uJ/wB8j/Cj/VHO/wDoZS/H/MP+IpcI/wDRP0//ACX/AOROW/4SK9/56J/3wKa3iG8ZWBkj5BHCD0rq8L/cT/vkf4UYX+4n/fI/wqJcH51JWeZS/H/MqHipwlCSnHIIXXmv/kTmPDf/ACE+o/1bfyrqOv0py/K2QAOoyFA4NJ/DX2nDORvh/BPCOpz+83e1tz8k8ROMo8cZvHM40vZ2io2vfa/+Y2iiivrj8rCiiigAo9MGiigdxzLyTnNSWt1NZyrLbyvDKvIdDgj8ajwF60cDkVjUpU6sXCorp9GdNHEVcPNToyaa2a0Ot0z4iXMKbL+FbsAcOvyP+J6H8hWddSf21f6TdzKDJJc5bB6FJAQPoAawvXPJre0C6so4c3T7JIDLLFwfveWCB+LKPzr5mORYDLqk8VhaKU5Jp27W6LofZYrizN84w0MDjq7lTi7q/fzfWxz0Mawrgfd3M34ls/1NObmnSRNDIY3+8hwRTG4r6eEYxglHY+Jk253e56nRRRXjn0Z962v/AB7w/wDXNf5CpqgtSPs8PI/1a/yFTceor/MN2uf2ghaKTj1FHHqKnTuMWik49RRx6inp3AWik49RRx6ijTuAtFJx6ijj1FGncBaKTj1FHHqKNO4C0UnHqKOPUUadwFopOPUUceoo07gLRSceoo49RRp3AWik49RRx6ijTuBGzATWxzx9pi/9DWuV/aOhvLzwba2cOnapdWs97CksumXUUJVnkWKJX3yxllMkqng4BUE5HB6ebcdjR7S8ciSAM2AdrBsZFUfFWg6R45W2XxD4Y0rWltiWgF8fNEROMlQycHgfkD1r9U4TzbB5fhZwxE+Vt3t8kebiKc5yTijlfEdpJ4H/AGa1sdYhVryCySBre5uJI1jmZ8qpaEyuyoccAuSqnJOSaztMkvJf2X9OTzftd2ZIYEFwfNlYi/VVj/exgGfAA+ZAN/bArvr7QtI1LwvH4bu/DWlz6DGqImnSNuhVUIZQFKYABHH0pY9H0uHwr/wjUfhzTU0DYYxp6uRCAW3/AHdn945z1BGa+4/1myv/AJ+r7mcn1ep2OJsrddG/Z11a10tZrOW2kuLa4SeVEnif7VtmBaIxrvA3bclVPyZYJk11f7P++P4b2sIaR7aC4nhtGuJfMlMCPhN5Dum4AY/dsU4GMZIFuLR9Nt/C8nhxPD+npociNG9iJT5bqxLMD8vJJJJz1JJJOTVrw3Hb+EdJh0zRtEsdM06DPlWttMVjQE5IA2cDPQDj6dKX+s2V/wDP1fcw9hU7Hc596D9a5z/hJbz/AJ84f/Ag/wDxFJ/wk15j/jyg/wC/7f8AxFH+s2V/8/V+IewqdilqC7dYvgTjPln/AMdA/p1pm09yeuevFNaWS4vJ7iVI4jIFAVG3YwPXAqQ49RX4dnGJhWx9WpRleMndNHrUo2glIRV/CnUnHqKOPUV4mnc3FopOPUUceop6dwFopOPUUceoo07gLRSceoo49RS07gLRSceoo49RT07gLRSceoo49RRp3AX600rxS8eooJGOopadAPE/jl/yMem46fYz/wCjDXnlek/HOL/ib6RKB963kX8nU/1NebV/QPDbvldKy6P8z8czxWx9Ren5IawyK8J8b3Zt/H9/OckRXCHA64AU8fhXu7dK8G+I1vJ/wnOoRqhLzOjIO7ZVQMfXBr7nL/dqO/b/ACPzriBSlh48vdfkdN8NbiG88S+fbxGCJbEw7CerBlZj+O4/lXqa9K89+HnhPUtAvUe8tjCvkyhyXU7WLR4AwTnhT1r0OssbJSrNx1Vkd+U0508Ko1FZ3/RCr95fqP518360P+J1qPr9pk/9DNfR2ehr538UReV4k1VMYxdS/wDoRP8AWv0PgWVqtZeS/M8TiZN0ab82ZeTRk0vy+oo+X1FfsWh+d6iZNGTS/L6ij5fUUaBqJk0ZNL8vqKPl9RRoGomTRk0vy+oo+X1FGgaiZNGTS/L6ij5fUUaBqJk0ZNL8vqKPl9RRoGobvTgdKFo+X1FHy+oo0BiUUvy+oo+X1FFyRKKX5fUUcU7laiUUblpeB1GPrRqFhKKXI9KMj0o1CwlTW1u11cRRRqXkkZVCjqcnFRZHpSpIY2V0JR1OVZTggjuD61Mr2di4uz1LOqMG1S8I5Hnvgj/eqm3NOJHJPJPJ96TIx0qYxcYqPYcnzS5kepUUceo/OivGPovmfbdr4ptfs0I8ub/Vr2HoPepP+EqtP+ec/wCQ/wAaKK/zPcI32P7Q6B/wlVp/zzn/ACH+NH/CVWn/ADzn/If40UUuSPYA/wCEqtP+ec/5D/Gj/hKrT/nnP+Q/xooo5I9gD/hKrT/nnP8AkP8AGj/hKrT/AJ5z/kP8aKKOSPYA/wCEqtP+ec/5D/Gj/hKrT/nnP+Q/xooo5I9gD/hKrT/nnP8AkP8AGj/hKrT/AJ5z/kP8aKKOSPYA/wCEqtP+ec/5D/Gj/hKrT/nnP+Q/xooo5I9gD/hKrT/nnP8AkP8AGj/hKrT/AJ5z/kP8aKKOSPYA/wCEqtP+ec/5D/Gj/hKrT/nnP+Q/xooo5I9gD/hKrT/nnP8AkP8AGj/hKrT/AJ5z/kP8aKKOSPYA/wCEqtP+ec/5D/Gj/hKLP/nlN/3yv+NFFLljpoAf8JRZ/wDPKb/vlf8AGj/hKLP/AJ5Tf98r/jRRS5V2AP8AhKLP/nlN/wB8r/jR/wAJRZ/88pv++V/xoopcq7AH/CUWf/PKb/vlf8aP+EptP+ec3/fK/wCNFFHKuwC/8JRaf885vyH+NJ/wlVp/zzn/ACH+NFFXyR7AH/CVWn/POf8AIf40f8JVaf8APOf8h/jRRRyR7AH/AAlVp/zzn/If40f8JVaf885/yH+NFFHJHsAf8JVaf885/wAh/jR/wlVp/wA85/yH+NFFHJHsAf8ACVWn/POf8h/jR/wlVp/zzn/If40UUckewB/wlVp/zzn/ACH+NH/CVWn/ADzn/If40UUckewB/wAJVaf885/yH+NH/CVWn/POf8h/jRRRyR7AH/CVWn/POf8AIf40DxVa/wDPOb8h/jRRScI9ho5Txxpum+MjZmW4urNrXeoMUSNuDAHnJ/2K5UfDnSP+grf/APgNH/8AFUUV9PgsficPQjTpVGlrp8z57GYShVrtzgm9Bf8AhXGkH/mK3/8A4DR//FVG3wu0SS4V31C8eePO2RrSIsvrg5zzRRXpRzXHf8/WcE8twbWtND/+Fc6R0/tXUDj1to//AIql/wCFb6R/0Fb/AP8AAaP/AOKoorL+1scv+XrH/Z+E/wCfaEPw30gj/kK3/wD4DR//ABVcnqH7NvhDXL661CXWNcWSdzK4RIFXcfQYP86KK9PLuIs2wlSToYhxuulv8jDGZLl9aEVUop/eV/8AhlnwX/0Gde/75h/wo/4ZZ8F/9BnXv++Yf8KKK+l/1wz7/oLl+H+R53+reUf9A8fx/wAw/wCGWfBf/QZ17/vmH/Cj/hlnwX/0Gde/75h/wooo/wBcM+/6C5fh/kP/AFayj/oHj+P+Yf8ADLPgv/oM69/3zD/hR/wyz4L/AOgzr3/fMP8AhRRR/rhn3/QXL8P8g/1ayj/oHj+P+Yf8Ms+C/wDoM69/3zD/AIUf8Ms+C/8AoM69/wB8w/4UUUf64Z9/0Fy/D/IP9Wso/wCgeP4/5h/wyz4L/wCgzr3/AHzD/hR/wyz4L/6DOvf98w/4UUUf64Z9/wBBcvw/yD/VrKP+geP4/wCYf8Ms+C/+gzr3/fMP+FH/AAyz4L/6DOvf98w/4UUUf64Z9/0Fy/D/ACD/AFayj/oHj+P+Yf8ADLPgv/oM69/3zD/hR/wyz4L/AOgzr3/fMP8AhRRR/rhn3/QXL8P8hf6tZR/0Dx/H/MP+GWfBf/QZ17/vmH/Cj/hlnwX/ANBnXv8AvmH/AAoopf64Z9/0Fy/D/IP9Wso/6B4/j/mH/DLPgv8A6DOvf98w/wCFRzfsveC0hdxrOvEqpPKwf4UUVpT4vz5yivrUvw/yD/VvKP8AoHj+P+Z2kX7CfhVkV/8AhINZ+YA/ei/+Ip3/AAwn4RXOde1o/RoR/wC06KK/X1nOYNfxmeV/q9lf/Phfj/mO/wCGFPCH/Qe1z/vuH/43R/wwp4Q/6D2uf99w/wDxuiil/bOYf8/mH+r2Vf8APhfj/mH/AAwp4Q/6D2uf99w//G6P+GE/CP8A0Htc/wC+4f8A43RRR/bOYf8AP5h/q/lf/Phfj/mH/DCfg/8A6Duuf9/If/jdIf2E/B+P+Q9rn/fcP/xuiil/bOYf8/mUuH8r/wCfC/H/ADOg/wCGSfDf/QY1b/vqL/4iiiio/tTG/wDP1mn9j4D/AJ8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jpeg;base64,/9j/4AAQSkZJRgABAQEBLAEsAAD/2wBDAAMCAgMCAgMDAwMEAwMEBQgFBQQEBQoHBwYIDAoMDAsKCwsNDhIQDQ4RDgsLEBYQERMUFRUVDA8XGBYUGBIUFRT/2wBDAQMEBAUEBQkFBQkUDQsNFBQUFBQUFBQUFBQUFBQUFBQUFBQUFBQUFBQUFBQUFBQUFBQUFBQUFBQUFBQUFBQUFBT/wAARCAN2An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G7e8v3hjZtRuNxQE8J6f7tSfarz/AJ/7j/xz/wCIqG1/494f+ua/yFTV/MrzrML/AMZ/ez3lRh2D7Vef8/8Acf8Ajn/xFH2q8/5/7j/xz/4ilopf2zmH/P5/ex+xh2E+1Xn/AD/3H/jn/wARR9qvP+f+4/8AHP8A4iloo/tnMP8An8/vYexh2E+1Xn/P/cf+Of8AxFH2q8/5/wC4/wDHP/iKWij+2cw/5/P72HsYdhPtV5/z/wBx/wCOf/EUfarz/n/uP/HP/iKWij+2cw/5/P72HsYdhPtV5/z/ANx/45/8RR9qvP8An/uP/HP/AIiloo/tnMP+fz+9h7GHYT7Vef8AP/cf+Of/ABFH2q8/5/7j/wAc/wDiKWij+2cw/wCfz+9h7GHYT7Vef8/9x/45/wDEUfarz/n/ALj/AMc/+IpajkmWMZZgg9WOKqOcZjLRVpfexeyproSfar3/AKCFx/45/wDEUfar3/oIXH/jn/xFV/tkP/PeP/vsUfaoP+e8X/fQrVZpmv8Az8l+JPs6XkWPtV7/ANBC4/8AHP8A4ij7Ve/9BC4/8c/+Iqv9qg/57xf99Cj7VB/z3i/76FV/aWaf8/JfiP2dLyLH2q9/6CFx/wCOf/EUfar3/oIXH/jn/wARVf7VB/z3i/76FH2uH/ntH/32P8aX9pZr/wA/JfiLkpeRP9qvf+f+4/8AHP8A4ij7Vef8/wDcf+Of/EVGk6S52Or467WBqSsZZxmMdHWl97KVKm9kH2q8/wCf+4/8c/8AiKPtV5/z/wBx/wCOf/EUtFT/AGzmH/P5/ex+xh2E+1Xn/P8A3H/jn/xFH2q8/wCf+4/8c/8AiKWij+2cw/5/P72HsYdhPtV5/wA/9x/45/8AEUfarz/n/uP/ABz/AOIpaKP7ZzD/AJ/P72HsYdhPtV5/z/3H/jn/AMRR9qvP+f8AuP8Axz/4il4pOKP7azD/AJ/P72HsYdg+1Xn/AD/3H/jn/wARR9qvP+f+4/8AHP8A4ig49RRuGM5GPWj+2cw/5/P72L2MOwfarz/n/uP/ABz/AOIo+1Xn/P8A3H/jn/xFLRR/bOYf8/n97D2MOwn2q8/5/wC4/wDHP/iKPtV5/wA/9x/45/8AEUtFH9s5h/z+f3sfsYdhPtV5/wA/9x/45/8AEUfarz/n/uP/ABz/AOIpaKP7ZzD/AJ/P72HsYdhPtV5/z/3H/jn/AMRR9qvP+f8AuP8Axz/4iloo/tnMP+fz+9h7GHYPtV7/ANBC4/8AHP8A4im/arz/AKCFx/45/wDEU6obiZYI3kkIWNFLsT6Dr/KqjnOYSfL7aX3sTp046tHhvxm1qbV/FKWUs73MVhEEHmbeJHAZugHbYK4Ty1/uL/3yKs6hqD6tqN1fSZ33UrzHP+0SQPwGB+FQ1++YGM6eGpxqtuSSu3q7n4rja3t8ROotm3b06DPJT+6v/fAo8tR/Av8A3yKfSNXdc4DgfiV8Z/CPwmn0+HxHczQz3yySQQ21m07lFIBJCjgZI61xLftifDVM7f7bk9Nmiyf1Ncj+0Xbs3xs0iVgdq+HWMfUYP2pt5H4FPzFcfbxzXUyw26SzTHpFCpdz/wABAzXjYrMPq9X2cY3P6G4T8N8LxBlUMyrV3FyvoktLO27aPadB/aw8B+INd0/Sre21qKa9mEMUt5pnkwhsEjcxbjoelczfanPqV9PdPI4eaQyMoc4GTmvHPH1jfx6HcSRRSx6hp0yXkcbqVYPEwbaQehxkYr0zR9Wt9f0mx1K2YG3u4VljI54IyR+B4r9i8OsVRxka7taasvl/TPxHxg4TlwriMNChNzpTTfN59vuND7RN/wA9n/76NH2ib/ns/wD30ahor9p5UfzhzS7kpuZgf9c//fRo+0Tf89n/AO+jUfAPJ46ZoDUcqDmkiX7RN/z2f/vo0faJv+ez/wDfRqHBo2mjlQc8u5N9om/57P8A99Gj7RN/z2f/AL6NQ7TRtNHKg55dyb7RN/z2f/vo0faJv+ez/wDfRqHaaNpo5UHPLuTfaJv+ez/99Gj7RN/z2f8A76NQ7TRtNHKg55dyb7RN/wA9n/76NJ9pn/57N/30ai5pwPGAM98ijlXYalJ9SQ3Ew/5bP/30aPtM3/PZ/wDvo1D/AA57evarFjp91qsmyztJ71/7ttE0h/JQazlKnT1k0jenSrVHaCbG/apP+e0n/fRo+0y/89pP++jXU2Pwl8caiubfwfrkino39nyqPzKitSL9n34jyfd8F6mP96NV/m1cEsywMXaVWP3o9COV5hNXVGT+TOB+0Tf89ZP++zSfaJh/y2k/77Nd9J8APiPEMt4M1T/gMat/I1k33wo8bacpa58I65GB/F/Z8rD8wtOOZYGfw1Y/egllWYU/ioyXyZzAuJz/AMtpP++zQLmc/wDLeT/vs0+9sbnTX2XltNaP/duIzGfybFV67IypVNYtM8+VOtSdppom+1T/APPaT/vs0n2uf/ntJ/32aZnPykYNIDW3Il0MeaSJftU//PaT/vs003U+P9dJ/wB9mo8UjdKfLG2wRlLuerefP/z1f/vo0UyivBsux9NzM+9LX/j3i/65r/IVN3NQ2v8Ax7xf9c1/kKm7mv8AMTqz+zlsLRRRQMKKRjikOD3oEx1FFFAwooooAKKKKACiiigAptvEs2pWCugdfNbhhnP7t/8A61Op1n/yFrD/AK6t/wCi2r28l/5GND1X5mFb4GdN9htV6wQj/gApf7Ptv+feL/vgV4L8U/iF4h0D45eHdDsfEZtNNuIra5n0mBrcTSxGWSKQgSW8jZLtDyGRNqSDcrlSfTvHvxU8P/Df7IutS3hlu9xhhsbCe7kIUqCSIkbaMuoBOASQBzX9Kexp/wAqPCuzrf7Pt/8An3i/74FH9n2//PvF/wB8CoYtWtJtPS+WeP7I8azLMzbV2EZDZPQVc3DOOKPZU/5UGpX+w23/AD7x/wDfA/wpi2tpIpKwwsAcZCAjNZ3jC/u9J8J6zfaf5H223sp54PtTBYvMVGZd5JA25AySRx3ryv8AZn1LXpbPxLputTQzx2d6JoGit4oATcbrlmCpLISHEqSAsRy7KuQmSexp/wAqGmz0LWrdINYTy0WMNb9FULzv74pi9KueJFC6nauP4oZF/JkP9TVNelfz7xVT9nmtRLrZ/gj2cM700LRRRXyR1BRRRQAUUUm4etACdgT0NRyzxxqzOwREGWZuAB6n0rm/iH8R/Dnwp8K3niPxTqcOl6TbkKZZOWkc/djjQZLu3ZVBJ7Cvz3+Mn7b158dtWOkeF9H1qH4eWUim7ihkSyudRmVtypPcEOLeIFFOxQzupcHHGPfy3J8RmD54q0Fu3+ndjpU6laap0ouUnskfT8v7XF3478RTaN8IPA998Q47d9lx4gknFjo8WQD8s7AmQjcAdoHJ9Oapa98avjr8KbM+IPG/w20TWfCsAR75vB2oST31nEEPmOIpQBL8wBPIwDjnrXzvbftjfFLStLtNL8OaZ4J8I6LZRiK002x02a4WCMfdQEyIOhHRR7dakT/goV8WvB7NNrvgzRfGWhQor3l3pdvPZtCrEr853SKuScZZcGvrIZXFT5KVKEl2bfM/nor+n4nrYrh7NcJQeIrUmord6aeq3Pvz4ffEDQvid4N0vxT4cvFvtH1KHzoJlGPUMrDsylSrDqCK6ivzF+Bv7XngX4Z/FiTVPD14/h/4beLbhX1jwvqEbA6DeEHF1a+XmN7diFDbdpA25XgGv0s0vVrLW9Nt9Q0+7gvrC5QTQXVtIJIpUIyGVxwwPqDXymcZXVy6qnyvkltf8n5r8dzwqc+YvUUUV8+bBRRRQAUUUUAFcn8TtR/szwTqjKcPMgt19QXIU/oSa6v+GvL/AI6XuzSdKtAf9bcPKR7Ih/q1ezk+H+s4+jT6cyv6LVnl5lV9jhKk10TPH14+naloor+jD8UCkIzS0ZxQB498WvhfqPxD+KHgGPTo3/0iG+s7mVI9/lRqqT78dyFR8Du2B3rvz8ZvDX7L+oLpug6dbIlxbxhoNSIRjJj/AFjzKu4uSAwXoyyYwoQZ2beOzm8VaXa6jCJre+tb23WEXAgZ32JJlWLLztik6kAngkZr5n/aRtbix+JSSXVnLdwyTm5ieFWlWJWjRVfLAEhcbMnkEVGBwtLFZg/abpXSW7aS0X3n7jl2PxNHh2hhlL3JNp9ldu7aW9rK10bnhvxX4W+KvxZu38Ty/YrPU7mS8uI4WBQpIx2sHycRbmwSfnUDGB1rM174b/8ACm/FV34XVmOmTr9v0syHIML8sEI4Zc/MNuV5OCRivNvCVr/aXjBLa302aS9k8mQAJ5bMHVkR89TncIwh5JOSMLmvWf2yNduvDV54a1LzYLq40u4juL02+5j5U5CFnYk/fyx2J8qE8ZyTX0WDlS4fzShXoJxVT4le7Sejv+fyJzyhW4pyXFYLFSU/YpunJK2qWlu19n3ujL+gz9Kr32oW2nwmSeVYlHYnk/hWTq3iiOEeTYYupyAfMz8iAjIye59utc95Ml3dLJOzXVyTxu6KfYdB+pr9LzvjKhgW6OEtOa+5f5n4xwf4U43OUsXmTdKl0X2n8nsj1DT/AA1qOqeDl8S2yLNbsS/2FI2Nz5YbaX9M/wAWz0754rLWQMFAOC43AHgsPUeo9xXqnhaSTw78NtD1u1UzobWAXVkr7Q53BPNjY/dcDbkHhgOcEbjdvPCei3upSXEunyC2kZhqFmilJo5FKh3VDwsy7gSpHzjjqVavlct42xUW/rCUk36NeS8j2+IPDXCUZqOHbhpp1TS6vz9DyH+HPX6ULn6V6NrXwTv1s49S8N3S69p80RuY41yZRGGwX2jJxnuC30WvOpEkgmMU0bQygn5H/oehx39O9fqeX57hMytGnK0uz0f/AAT8PzThrH5Td1YXh3Wq/wCAIFJx70lLgnI9PWkr6I+SasFFFFAgooooAXPzV3/wP+HFp8VviNY+Hru7ntLaaKWaSW3ClyEG7aN2QM+uDXAj7pr2z9jnP/C9NM/69bn/ANArx82rTo4CtUpu0lF2Z7+R0KeJzKjSqq8XJJruj628J/sw/DrwiEeLw5bahcqP+PjUv9Kcn1+f5R+AFem2ek2mmwiK0tYbaIdEiQIB+AFYPiD4oeE/CeuWmkav4g0/TtVu4xNBZzzhZZEL7N6r1K7iBnpkj1rqmkAXPWv56q4itXfNUm5Pzdz+qaGCw2Hjy0qaivJWGeWgyTgcflTlRT/CK5nx548034e6C2raoLh4Q4jSK1iMssrYJwqjr8qsx54CknpV/wAM+JLPxZpKajZeaIGlkhKzxGORJI5GjdWU8ghlYfhWF2dfLE12jHXHNI0abR0H6UPKkalmYKAMkk4FcX8OfibpfxGt9Uk065s5vsN9JbYtLpZ90QY+VMcAbRIoLDtgHBOKA5YnU3uj2epQtFd2sN1EeqTRqwP4EYrzTxd+zH8O/F0btN4ct9PuGHFxpo+zOD6/JwfxBr1qmt3xW9LE1qD5qU2n5M5K2Cw2Ii41aakvNH5dfGTwDbfDP4kav4ctbqa7trMxmOW4ChyHjV8Njg4z7Vw/avYv2tP+S++Jf922/wDSdK8e7AV/RGVVJVcDRqTd24pv1aP5TzmjToZhXpUlaMZNJdlcQ0jdKU0jdK9ToeLHc9Tooorwz6Y+9LX/AI94v+ua/wAhU3c1Da/8e8X/AFzX+Qqbua/zC6s/tFbC0hOKWkagZy/jzx9pPw90SXUNWuPIQKzINpYsRjGFHqSBx3Irxbwf+2doGs6oNO1PTLqwKzCOS7LxhBu5VtmTgY6gMcc9a8k/a28fS6t8Uo9GWVhY2weBVBwDJGFJ/nMf+A57V4RqOnfaZ3kh82C5e3aEzoQUx/CCh4YgsxGenPOOD+6ZDwZhcXlka2Lvzz1Vnsun3nxmNzapRxDp09l+Z+qmk67p+uWouNOvre+gPSS3kDj9Ku7vWvyq8Da/rXhGbOj6je2FvEoVZBIFMj7geqgBsDA3Ac54yBXs2h/tV+P9HQLJfw6gq87bu3WTP45Df+PV4uO8PsZSbeFmpLs9GddHPaD0qJpn3ezc4707NfD0vxe+Ovi/4x6BPoNtdzeHHktgsOl6fu0yeJwju88rbjE4ViDubgqQuTX2/wBWJ7Zr89zHLamWuMask5NbJ6ryZ9DSqqqrrYfRRRXjm4UUUUAFLZ/8haw/66t/6LakpbP/AJC1h/11b/0W1e3kf/Iyof4kY1vgZ5R8bLOa8+NHgOL7XqUcCvHNstIL1lhZJOGDw3Ea/OWEbAowww37lYLWZ+2RcafZf8IlcapFpElmHuU/097RZNxVOn2l1HlrjLFMkEJngkHJ/aQtYIfihBqhjhge0srMP/aF5FbxXoa5OyOJ3tpHUow3OI3UnKkYb5q7b9oXRp/EF54Q0+wnhTxHqTPZwmMXIcRGSF5ZkkidVVYtof8AeZyPlHLHP9NHgF/42ai+m/CPSLS7ntLTS74wWWqNZG3z5LQnK2yXDqjZdUGCSwTcQpIrtPg/4wl8bfD7SdVub201C7kjMdxcWTI0bSKxB5Qsm7GNwRmUNuAJAzXGfHyb/hDvh34furbT7ieTSb2Dybi1ec/YwInjMhCLI7AqWQBgVy4LHjnpPgNY3mm/CzRI72S4kkkWSVDdQiOTy2kZlyAq9QdwyqnDDIBBFAHRfECE3HgfxFH9gXVS+nXKiwkYqtz+7b92SCMBumQQeeoryj9l+TVJV8VPrAa6vkuIITqLtcO0qqrBI980jFlVcMCvH77By4evUviRanUfh/4otUtri+M+l3UQtrTHmykxMuxMgjcegyCMnoeh86/Zt2R2Ovw2zR3Vgj2xj1G30uOwjlcwgyR7UghLNG2QSQeCvIO5QDR6d4pjx9in/uymMn2ZT/UCs0EcV0GuWbX2mzogzIF3J/vKcr+o/WuahkWZFkX7jgMK/EuN8K6eLhiFtJW+aZ6mDleLj2JqKKK/Nz0AooooAaWrlviF8SPDfws8L3XiDxRqtvpOl24OZZm5dsEiNF6u5wQAOcjFa/iLxBp/hPQtR1rVruOy0zTreS6uriU4SKNFLMx9gBXxnq+m3GpfDHxT+0n8RrB7nW4NPN34T8NXUjPb6NyqW3ykAO7zbZQ+PmWXpyMe5lmBjiXz1naN0l3bb2X+fQzk3dRR5H8c9Uf9sTR9Y8YaJfazJqHhO+FiPBssYaFrCRjtu4XjO9WkTy0lbazIWC8KPm5H4P8Aiy38P+E/EEscMw1rwpol5Dc+GNS/dJqlpNcQBmEJACzovmRybRnmORDhjtqeCdHv/BOj6LrMWoW1rOLh4FknlZTcOQPtUkm0f6omUq7EjO7gZXih+0FceMvH3xOs/C1i+tXOow38EHh7ThcGeNZfLVPJ3MzZKLn9+x/eJl26kV+0YWpRjT9jGPLGKsuit3/zP0DEZHUyijCs53srtrytdeqb0fyHXdxpV9dS3GhzzXmjTEyWctwgWQxHkBhz8wzg+pGe9dd4e8deF9F0U2niW2uINBs2j1GX7KokkurhA4YS5K/I4ZUC8hQncsxPbeFv2IrXRH1yy8R67e6ne6JolxqurW+j3TW2n213KjPb20W0B2xtaRmYgHK/KAcFfFX7B154q+CXhzxf8P8AXtQuvEC2MOqyeH9XlFzbXsgXJETkBkf0Viyk/wB3rXz8a+Dp1b+0STdttNdvv7n0eI4zoYjCqlUpu6S1v1tvY8Y+KHwIs/iAdM1rw1Zw6J4h1aztr6WxhkBt0knR3jSdwMJczyHaAAsaFEUhd3y9B+w5+1/J8D/ENx4Q8ZvdQeELgyvKht5HbSblMl5VjUEpGxDLIoGFfDAAF6r/AAS+Met3UbaNpmjxW+pSpLapf6la3MzadIzgzwwQw4eeSRkXEZKhWyxZSWznfG6e/wDgj8e/BXxClN09w0duNY07UY40baoMM0TwoTHHFPBvPkqSq7iMZFfSV6cMdhp0MTG99l1TS017vofCZxgIRXtsHFtJXb2TT1ul5Xsz9V/BvxI8L/ETTYNQ8NeINO1yznDNFLY3CybwrbWIAOcA8ZxXS7h614F8TP2YdD8X3EPjT4fXI8DePY445bHXNKBijuECxhYrhEwZIjGuPLUqDnnNdR+zr8X5vjB4Ee91OxfTPEmlXcmk63Z+WI0jvowPM8sCR/kOQRliQcjqCK/EMRg6Xs/b4aTcU7NPeN9vVeenofLKXRnq1FJxRnjjmvGNRaKKKAE/hrxP44XRk8QadBn5YrUvj3Z8fySvbPWvA/i9J53jiZSeEtolx9ct/wCzV9lwnDmzKMuyb/C36nzPEM+TAyXdr8zjKKKK/cz8lCobgSmGXycefsbyy3Tfj5c+2etTVnaxr+meHrZbjVdRs9Lt3cIkt7OkKsxzhQWIBPB4oLgm5aHwj8NdY1e81RvEupalez+MtPv5UkvLqZnlhdWHyANnavUbRweRivs74f8Axc+GPxE+0RfEtpNGfyI47W3hjZbSCT/lpLDJHlk3nJKtxkkkt8u3wf4qfBrXdP8AjTHfeENPXULPxbFJcXFqJRGltcxgbp2btG29W3AHJcgZJAOrD+y34vlt3n1HxzZ6ayqXaLT9HMkaYGTl5XBP1wK8V4fFLFOrSatvr/XQ/p+hxHwxUyDD4fGJxqWs1Fa6ddVbWy3LXhvx1o/wx+IOpalotjbajYx3N19kBQFxkkRXAZhjzBhDlhzyOM8eNeLte1r4o+ItasvEupXUsJ+zsLWFxFDLCiny22qoyQxcY4VfTJzVRrXxLb3MiW2q2GrQIfv3Vk0G456AoT+eKztcn163m0vUm8PXIltpwkstnIJo5bd8B16B+cAjI6/rEaeLp4h+2lzbpu97M+3qSyatgIyw1Nx0Ts1a6Xe229/M7Kw05UgWKFRFbxjaX7Dtwe/1/nXs37MvgDSfHvxY0rS9ZtDNoxguLmS3LMv2gxpvVZMc7CeSOCfpnPmumLBewQXMeLpJM/Z4ITwcHkse2O4PC17v+yfCll8c9EaeQPdtaXmQpwkKmAnHtk45PJrqpXdWKe1zDMqsY4Cq6UrWi7W9DsPi1a22iaZ4l063tvs9tHeTwW8NtFiKICYsBgYCJ8uPToOpFUrzVLvU9bttbmexb7R5emSR6cxdFIjDRO0hOWfLKp4GMgYOBWz8Z7hI7rxkkd5bQMb64BDupMiluVGDkE5yD7DPpXOWd3b+Ltc8HRWUGn2k6yx27rbxK1xN5IBeaZ8YCZU7QMkjliM4q4PkqyjfS58tj6SrZZTq8u0fi3totPmdn4EgHk3WjpmJY7m5hiC8bFuYvPUD02yxyGp/FXgvRviRaP8A2nF9l1C4Fs1vf26AMjSpj94AfnAdGGeoyMEdKj8EXIuNZ1+7UHZDrGnqreuVbd/6NA/OtqVfs8MaZw0QkjH/AGyv0K/kJDX0FGcoWlF6n5fUpwqRcJq6Z8k6ppN5oGr3+k6ggj1DT7h7WYL0ZlwQw9iGDD61W6jNdD8QNY/tzxhqV1u34ZIN56v5SJGWP1Mf5Vzx9K/pPLak6mEpTqfE0m/VpH8jZxTp0cfWp0fhUml6XEooor0jxQooooAD1r2/9jn/AJLpp3/Xrc/+gV4gete3/sc/8l007/r0uf8A0CvCzz/kW1v8LPpuG/8AkbYf/Ej3/wDaKOo/8LN8DKk2oR2JkjIbTEv2uIpfPHzjyFClCuVcb87eWRkzjsf2hPH1z4H0XR1ihkggvNRhE2pCeSFLcRzROELJG5y/I2kAFBKM5wG84/abhgfx/bgXltaTHS7bfJcxWr3KD7WwRtPEvztOGJ3LGV48vksVx0X7RS3sNr4N0+4mtNZv3F35kF/HHHaXTLCoMpV7u3VWUsCvzsRufGD8w/nc/q80fj9qCeJf2fft+pxLogvo7S4lttRht3WBm2u0couCqqAMgsMOOSMHiut+AckT/CPwy0NtHZp9nb9xFJBIqfvGzteBVjYZzyFGerfNmuE+I0PiXTf2c7SxvZJde1WWKC1lm0w3CzSxlO6QzPJO7DCsI3O4sXGQOe2+GPiZNP8AhLa6vq81xDaWq3DPcXTzTS+SkrhZHD7pFOxQSrcpyGxtNA7HZ+KIzL4c1WMQJcl7WZRBIfll+Q/KeR16delePfsx3NvqljqN419BqN/FaWdo8ia6NSe3iVWZIMCCLYilnKsd5clvnbbXp1r4q0Hx14Y1W40u/tdU0rZNbSXSlmtZMJ8+JBw6DOCyEgYIzkEDxb9kHXn8TR+ILq51G11qe2is7KHUbG9e5tzbL5hjjhd9rmNcty8asSeWk4IBH0TJqFtFdRWzXEa3Eqs8cLOA7quNxA6kDcuT23DPWrZ+6a+b/hVrnjDVfiQ06xXmo6UZL+O9v766vhbXCfacRSWyS2oijKKCpjifDDnLbdx+kW+6aBs/OL9rT/kv3iT/AHbb/wBJ0rx71r2H9rT/AJL94k/3bb/0nSvHvWv6Lyb/AJF9D/CvyP5L4g/5GuJ/xP8AMRutI3SlbrSN0r2eh8/Hc9Tooorwz6Y+9LX/AI94v+ua/wAhU3c1Da/8e8X/AFzX+Qqbua/zC6s/tFbC00sFIJ6Dr9KdVa6VpLaZU5dkZR25xxVQ+JDex+ZnxU/4qfxXrUssrwzPdtNHMnLRSBtwdfcEng8EEjvXIWkUk12Pt7yQ3AUKYoiPIlx/Ep6kHH3TyPcDnqtfYya/qhbqbuUH8HxWRfOkVncO4BRI3ZgfQKSf/wBdf2hgqKpYWlGPSKX3I/IqtR1Ks33b/Mg0m++2Wrh8LcW8jQTj0Zev4EEMPZqstdRKcNLGp9GcA/zrg/AEaWPhuS61h2u5riaO3HmoZpJXjiVcKMEs2Q4+ijJrpI9N0255Ph1AD0MtnCv6Ek11Rk5RTJqU1CbXQ+rf2Y/i/pfg/wANa1Hr18lrYaXbtcySt8x8gNuBUDlsOzLgZP7xOwr3r4P/AB28J/HDTr278MXU7mzcJPb3kJimQHIU7T1U7TyD25r48+A/wl0z4jPfaPdW7WNtqKPao9tGqPBsUSyTKBkAj9yoP/TYj1r6f/Z3/Zts/gHDq8v9u3XiPVNSKLJdTwLAqRJkqiouecnJYnk+mOf544vw+W08XXlGT9q7NJarXc+/ymVSWHhzbfoe10UmOKWvyo+gCiiigApbP/kLWH/XVv8A0W1JS2f/ACFtP/66t/6LavbyP/kZUP8AEjCt/DkeMfHiSa4+L3h+yfV4YtF8q2bVdGnV3h1CMzkL5gB8obC2/EpTcAfvhTjW/aejS6/sDTLyzWTw8Ybme5MsV35G+MxCNGe1gkljO1nYFXj4U9e3M/tB3UNr8YNHupNOW7ubW2s5LayhZP8AiabrlleKZTdRZCYBT924Jc8tnZXonxetdM1y30y+v/E9t4Plm0q9ikh1q1SUPaSrH548tnULKgC8gsRlgVYGv6aPBMb4u+DfCp+Eej6drnjF9A0ZbwXFvfag321WLxysIgZfmZUV2ZC2WURqSeK0tbsLTw/+zf8AYtH1S+1CBraG3s77S3lsp5HlnVY/JMCl4/ncBVVSAMLjbmpvjNpNnf8Ag/wnps1pfa5pj30cU0UE7fb7iD7LNuCjzIzKXXIkUk5jaU7W7F94Z13Wv2dV0W7s2n157CNPs88EWpsXWRSu6O4m2SHABIaU7ezsQCQCv4Bm8X6P8FvNu82ut280zT3N8bhmEAJJmxduW3hcMFLCMsMfKp4k/Zr8e65468P6tLr2onU7u0uEiW6VbNYpUKBg6LbySFAc8rISQc4ZhzVr4O6Lqfg/4SXSXeiPoOqxvd3DWN19mESvklWQQuI1ibAOCU4J3YOTXPfsotdalp3irWLu7+0SX+ol3VHhwZleUSPiK5nwSfl5K5WNMAjkhR7h/a1m11FbC5iNxLG00cYbJZAwUsPbLKPqRXNXFv8AYb64twMLnzY/9xu34HivM/2fmhsNck0e2stUimsrGaLU1vLy+kWwuPtJMcO2U+SS0bbgYVAGw4+V1r2PxPa/6PHdopL25JbHdD94fyP4V8jxLl39oYCSiryhqvluvmb0JezmjKz8uaWmIcj27U+v54PcCiiigDzT9o7StQ1z4C/EGy0qUwajNod4LeTz1hAYRknLsCFBAwc8EEg4zXz7+0Vq1rrX7APh270qJINKnh0AeTHFHEkcf2iAFdkZZEGR0UkDoK+x5oUlheOVFljcFXRxlWB6gjv1Ix3FfD/xS8OxfDXwj44+BmrXDWvhvxZDPfeB9TuUs7W1ivd63H9ngRlSX88ptZlGQwGeefrslkqnJS+1Calby2f3b29SKc1Tqxm1ov0PG/CsqW/hoPrV1oUOjPczGzXWrCa8PngJ5rRrCQyR8xhtx2khcKSDWLpfjnxF8Nf2j01mUWd34gtrO+IkuYvMiMsjRqzxhSox5ZUAjHytjjNWvDOqTx3WneHriLQ9QSaxl1yEa1aSypaosKtcOFjO/gptaPDZaPG3gkcz4q8H+MPDviS28feJJrHXbxbw3dusjhdM1GBk3uqdHMTx4HmYARgq4UrtH6VClZJVNrNW73VvuP2/Na8Mxw1SGFtLns9GrWTTsut2lqurPZrH9o7xfa6b4isVGnOmvTTzX88lqTLI0qbCA27gKuFUY+UDvWl4Z/as8deD/Dmm6JYLpZstPt0t4DPaM0gRVwpLbhk/h1qv8Ofib8CPHGm+MWMGm6HczaW+qaTba3OYJ7OYwlZLVXZgkoV1V42UncrkcYICa18Wvgd4T+EmgwaPoej+O/ibeaZG5sraR5IoJ9g3y3cqttRFPJQfMegAySPJlSpc3s3Qb1XT8X0su5+Wfu5PlVO7bVl5vb/I8i8D+INT8QfG3xDq1tZxtfXWvSXH2ezWSJFklgBnZNgdkOWd9wB2sM4q9+1D4Ii034fWuiRXz3dvHBNfRyX1w0twjMsbNkmNdkfy4XA+bLMfvYE/wW8Dal4X0vV9UvdR8PS6tNH/AGpYQ6pcPaSPEWdrudShGzGwBGLLhC7ZwtZvjaKf4zeOtK8O6ZYRWWp+JLm20fFvIs2VGBNNuQBSqQqx3KAMAHk5J9aTVKSnHa6afkkr/kfp9NQp5fKliFZUqbTTte7Tslrqk3ZeZ694L/bA+Iel+DdBs4xpJW3063iVpbJi5CxKoLHzOTXNfD/9qXxjofjbx/qOm2Xh+CfVr6Ca8ePSzE0kiw7QW2vhxt5D8lsnODXtvxr0n4X+B9W0/wCHfgfwPp/iH4navEYbDTkaR00xdoCXl5gkJEhKMQQNw3enPonwq/Y78C+DfA9hp2uaNba9rTPJdX99NuAeeVvMkCBSoEasdqjGQoHc181UxuXUKLqVKLXtNlbVq97+l+p+Qe3oXS5Ntzwv/hs74i4+7o3/AIAt/wDF19l/DHxBd+LPh74d1q+EYvb6wiuZvJXagZlydoOcD8a5n/hmf4Y4/wCRP0/85P8A4qvQdH0Wz8P6Taabp9ulrY2kSwwQJ92NF4VRnP8AOvjsyxWBxEIxwsOVp6/cKtUp1EvZxsX6KKK+dOcT+Gvn34rn/ivtQ7jy4f8A0WK+gm6V4D8XofL8dXDdnt4WH5Ef0r7jg9r+0Wu6f6HyfEivgr+aOOooor9tPysRq+cfj58Db741/EMJd65/ZOl6XpMZsovJ80PNJJJ5kjAkYUFEBPXoPr9HEZrG8SeDtD8Y2yW2uaZb6pBGSypcA4XPB5BBIPdTwcYNcuJp1atJxoy5ZO1na9tddPQ9vJ8ZQwOKjWrw5oq6avbdHxR8K/hN4v8AFXh23v7jUvHqqN0Fg2iSKbaS1BADRyyzJhGKkhQMYVT3pNW8Lxw3l3p0+r+PL6SImOYXHiGBIz6glPMBHrjNfSPxo+Iy+FtPj8MaF5cGoSxKjtCAq2cGAoVQOASpAAGMAAcZFeD2Nmhjyf8AUJnLdS5z3Pf/ACK5aylzaTZ+5cL5X/aND61i6KjB/Dpq1fd3ORi+GNnPGWVNRjUnCifWpJS30VIV/n9aux/A+3uFjVtQuo7mQZWOKeV9vPUsz9Pw+leh2No6ujFBJcvkRQ5+VB0LHHT3PrwK6DT9PYtNBDIVK83d62Bt4yVGeAcfgo96x55R1Un95+jxynC9Vf7zzXT/ANnPw/NM8P2zVrqVeZ7hrry44+5GAOW74JwB97pXs/7PP7OPw78R/E/Rba98Lxarosgn8w6hcTy/aWELlSBvHyggHd/F24HLbSztnsFlmU2uixkCOIKd92xPGV6kE8hernk8V6v8Bt//AAubwo99J5FxLJOLWwRsiNfs0gZmI+83bP3V6DJ5rWjVnKrFN9Uc+Y4DD0sDVlCKTSevXYq/E/4a+E/hnd+Kf+EY8OaZoDJei1WWxt0ikELmPcm/BODk5GeansvE+n22nnWX166vZdOt0s7GylvRNI5ZB9pdY+oU/cQDuqn1rq/2gJmtNU8XhT5fnXkUZYnG0MkPzfyH49DXD6/omq+G57PQE1V5LqzdDYpPtkjkTYzwyR8AqMqUZeQCSRzsNbJP20nbS/3anyuJ5HltCnHRuLfrZK99D07QNJbQdAeGTBu2jsLu4K9DNJcF2A+hO0eyin+KrxdPstRnYgLDLqDEdBgSwt1+tXbW/g1vT2vLUEW90NLSNSeQCVbB9xkiuB+N2rpb+D7yMOBJf3E6Jg8kNcgsR/wCBvzr6jB0XiK9OjDdtI/K8diI4TC1K8topv8AA+efM8zLv99/mJPqeT+uaaOtGSSSeppcYr+mKcVTgoLZH8fVajqzlOW7EooorQwCiiigAPWvbv2N/wDkumnf9etz/wCgV4iete3fsc/8l00z/r1uf/QK8PPP+RbW/wALPpuG/wDkbYf/ABI97+PHjSXwj8WNLuEn1fyWsrRXS1vbS3gjPnzkNiaKR3dgHXEW1jhUyWdQNL9rLM2leH7dL24WR5ZzHp1lBJJcXbgRgBXSCUoOTGSQAGmRiTtwed/aaln/AOFoeF7ZfEzaS08EH2SyMkoSWf7Q2ZPlnjjQrlHDSrgmEKpJJQ+mfHbxs/gnTtNmj8MWPiEzCcSXGpStFb2sW0K5LrDKwBWQ5AA+RZOTjB/nY/q85j4qW51b9mLSkeS/vYJbLTzPfaHAJZ0jKJuuIkZo+V+9k4K/exxitrwfY2lx+zfaWl7eLa6c2mOjXaKtyvk7jh9sTMrArg7FZhyRk4NZXxnurrXPgLob6fBZaTcX/wBiMNjLamYRs0e5Yo4/s03KtjH7r7qkZXORV8Ea/aaX+y/qEtxbwi10xLy3eO5sCkDbbhxtKFbUOoJ2u5EQyGJxgmgpFj9nfUHk+EfiKQhfD0Ud1cPHLDYm0itkNvG4ZICiBGTJ3qq7d6vjPJrI/ZNvGudU8Vf8TDUrqMxWrINTluZJX+aUO48522AOGjwPvCMMetbH7PuoabpHwt1zQ7i60+K80Vpo9Q+yspIHkK3muY55t5KlSWDA5BBUFecX9kV40k8UxtaQ2c+Lcr5WkppoeFWlVfkThyCrBpCASewGKCTa+D/iLwld/FjxNo+keGbDQNctFuGmeLWYbiW4jNwMyrDG7YRnySeCjfKyqTivfW+6a8I+FPxK17xN8VNe0e98L2elWdp9ozNBZTRzRsJF2GWVgEYuC3A67CwODivd2+6aBs/OL9rT/kv3iT/dtv8A0nSvHvWvYf2tP+S/eJP922/9J0rx71r+i8m/5F9D/CvyP5L4g/5GuI/xP8xG60jdKVutI3SvZ6Hz8dz1OiiivDPpj70tf+PeL/rmv8hU3c1Da/8AHvF/1zX+Qqbua/zC6s/tFbC1WvoWuLSeJDh3jZFPuVIH61ZprU07O4z8zfHOkvo3izUrd02q0gnTPGVkUOP/AEIj8K5HxDMsGiXsj/cETbvcEcj8q+u/2lPg1Pqlx/aWk25e8LSSW8aLk3CMS8luP+mitvkQfxKzqOUAPx74pjF3YQ2jcG7uY4MdOCwL/wDjquPxr+tuH82pZnl8JwfvJWkuzX+Z+X43CSw+Jaa0buvQybNBptho1jLfCzmW3M0sdvH5ly0jkFsDDFUyz845Ixmti3EKruMmpYHV5jIP6CtOz8Iaxe3888t1DpCXMgEcOUSWZV4ViCGkJ6kBE4B65r1LwH+zZ4m8U6ja5kuo7RnUyyXtjdQxFM/MNzwJ2rrr5xgMIn7SqlYmOEr1dVBnuv7Jvg5tNtb/AFKZGU2tvFpkWeplbFzdH/vqSCL2+zkdjX0YvrXwV+zx4n+Ktn+0pN4dvX1n+zFvLptU0u6tpEs7aJmdzIrEbBltmwqct+dfen8IzX80cSQn9elWnNS59dOl+h+i4SKhSUErW0HUUUV8odoUUUUAFOsv+QrYf9dW/wDRbU2ls/8AkLWH/XVv/RbV7eR/8jKh/iRjW+BnlvxakvvD3xTttX0231K+WSztn1CCykt7ZY4oZJSJJJ7uIw4w7Aossb9x2NUP2nNS0vVPA/hnW7hLFbiQedYaVr1q+5ZXVT5wxKvkTQqGxKAzISApXcTXP/tLQ6VcfFK2smt7Y6zf2VksUmp29tcKxS6JjW3jdRMzcvu8qReQgwScjs/2io21K/8ACekfapLS7CTXzSW9lqVyrrE8KvEUspA4V/MA+fIxnBz1/po8Aj/aRvoV+EvhnVZraxu4ob22uRFrSW7uS0EgwIrl1jeQhmB3FmUM7KCVFXb+11nXP2f9Ln0q5k04iwb/AEXwoTA8iMdsPktaiXyyvyOwiDrlWXlSTVr9oDR21rwN4fsxazTwTXircz28N5J5ELW0yvuS3BmKSKTEc4wJPvKQCLV/qE0n7Or3NprNxcTNpagaiqXJlf5gvAaN5snlfmQt3POTQBT+DuuPqnwHvNR1e/jvkjS+E95JfXTpIiFgxaScNInCkMAGVcNtHaqf7KMkI8N6vAUaK9+0LPJHLPO8nls0gi3LLbwldoUxnAOWiYnByKh+E8I0X9m/WbwRqt09leXUkGqJL5auLcKI5RNFGdqhEVvl2nB5OTWf+zHoOt+D/BfitYdKsprjes9nDDd2sj3MmHIRpIZJAqEbMBm4LyY+XFBTKn7M8NldeMr+9t59JAhsp4obe2urZtQVHu9zfbljXe8oIHzvjGWBBZmavpd0DqQRuByCD3rxn4Q/EjxL4s8ceIdI1yO2+z2SvJa3FlpM1tFInnbQDLLMxLqOCuwA/eVsHA9q/hqbX0EzhlhNrNNaMcmBtik91Iyv6VPVnxFD5OpwTAYE6GNvqvK/oXqqvSv5tz/BfUMwqUls3dej1PdoS5qaYtFFFfPG4jDNc7428E6R8QfDt7oWu2f2zTrtCjqHMci9PmSRSGRhyQykEH0ro6DWlOpKjJTg7NCaufmJ+0L+z54k/Zt1jTvG/ge+1rWdI0VGOrafeTG6ntUeVmN5EWBLQSFsSAg7H3BvlfNZ3w/8U3Xiy+1S81XxFcaPa3kMct9fyhrTUkgjxNF9kEieXcW8n+re3XAIKADbyf0q8YeCdJ8daLc6Vq8LyWs8UsDNBM8MqpIpRwroQwBUlSM4YEgg1+ffwv8A2aNU8aaX4x8AQ+MZND8ZeC9Ye3On61ai5tLyzbLW00A2RywRsmQTGWU43bcEV+uZfnlHGUHUrLlnBK76Ppey19fU9zKs0+pr6niP4Unq+qV76Hk3iibT/EmsXt1Ho9nYWM0zPBp0cStFbofuxqDxgD0AGc4wMAXpPDOm2fg0+JdIS3Ou6dcQxWMN9ahoobtt7OSuAksbInRslGxuB4J9A1T9j744aPcNCnhjRddUdLjTteSJXHrtmVSOvvTW/ZQ+LNto9zf+IU8MeB9DtEM095rGs/aRGOBkRxKF3HoMuMkgZ5p0MVBVL+0i7+af4J3+Vj9dxef5BWwygqltlZR1sraXt+Nzk9d+MTa9o8nif+z2t1WGS3ubu7tJGl0yZ8pcWiSZ2Ou6T92WDMqzhB0FO/Yt+Dnjz4j+NPEGveEtU/4QrQbWxutOg1qW0F3JZSz4BitNzALMB87Mh/d/KmckivYP2SfgDrvxK8DeJ5PEfiLU7z4TeJiEtNJuoDZyagI5YpYr6KNSfsoYL5eVZmYL1PykfcvhnwzpXg/QbLRdD0+30rSbGMQ21naxhIokHYAD9ep6nkk1yZtnVHBqVGg+ao99NI97X3fTU/Kc0zqWYU44eEbQj16yV9L/AORxHwb/AGfPCPwRs7s6HbXF7rOoOZNR13VJjcX965YsWkkPbLH5VAHfBPJ9Nx1pwor8wrV6mJm51Zczfc+cSsrITiloorD1GFFFFADW+6K8T+N1r5fiSwuccTWZXPqVc/0evbT92vMPjjYedo2m3oH+ouDE3sHH+KD86+n4brexzSk31uvvWh8/nlL2uBml01+5nj9FFGcV+/H4+JknoM/SuQ+J3j+3+HnhuS8k2tfykxWduxwXkwOo9BwT+HrR8TLjydBSSa11K60yOTzL5tKuxbzRxKCevG5S3BAIPevmE+KJ7y1ku7vUPNdt9rp1neymaexgEwdZNzdSw+UdSeTnAxWdSXLG595wrkH9sYqE6qfs4vX9F8ytE9zrmoTzTSveXty5eeVTud2Y42gDnknAHvx1Fezat+z7qvhNLb+2LuOz1JRbu2ntDvEHmxs67mDDLrtAOOATxmu0/Yf+GkXjjxlqHi3Wilwnh/yhZ27RqMXEgLK5GP4FUkejFf7td1+15fXmkXms3empuvVTTXXKGTGS6sdvfA5+vWsYUealKct+h+3Znm08PioYDBvlUWk9F5aeSR89SeDtT0lcsqy+cw86+t8nykHomMjA4HUDqe1XLK1s5LKOZk2aLEwWCJBlrx88DH8QyOF/iIycAV5WviTVhcNONWvfMBJeXz2BJ7+31GB+Fd98N9XeeymeZpL/AFVZmWzglfOC43PKx6gZyWbsMgcnB8txaV2faYL6z8Ndpro1+p1xE8N3HLNElxrUqsba035js4ycF3b/ANCcck/Kvv3fwEIt/jL4eihzeTfa3W/1B+AX8iQLGo9s42j5VHX5jxw0FrIZ57G1uGN0xDalqajDBscIn91sYAHRFIPU16X8GLaHT/iR4RggjWKFL0Ika5IAMb9z+Z9TV0XatH1X5lZor4Ct/hf5HQfHi1a88d3dhHFJPNd6raBYo4w7MBBG5wpZQwwuSCQK4OPQzoniZWFs9qbiafcj6V9hAKhJAq4kdcKzcKOQDnuMej/E6zutX+P11DaW1/dDTbGO+lXTLtLaZDLEkSsHcgAcNxnJB9q4S31BNS1ye5u73UPs2m2k9wyam0TuJpJV3FZEGCFjVC2cnOemCK9GcUqrcl10PzipXlPL4U4NWUVdaX/zO5+GsZt9ChRyDH/b13KvtDBuYfgDj8q8T+NGstfeILGwDkx2FlEHU9ppMyt+QkUfnXtOmuug+CPPvf3Pk6Y9xPnjZJeSGRh9RHxXzDrWqya9q97qMvD3czzlf7oLZC/gMD8K/VOD8F7fFuvJaQX4s/nbjvMPq+BjhYu0pv8ABblGiiiv2s/nUKKKKACiiigBcV7d+xx/yXTTP+vS5/8AQK8Q7V7b+x1x8ctMzxi0uuf+AV4We/8AItrf4WfTcOf8jbD/AOJH1D8ZvhrqHjXxZpN/Y+LY9IaAwW8VjNqFxbp5hd2ZgkUqCRmBRgrg7jCFPys2Mv8Aa2mcaHoMNtrFzod2880ou7S2nnkaMBFaIiGJ3CyGRIy3CjeuQ3AqLxd+y/qXibxpq+tJq+got/NM/nXeiPPexLI9swIm88DfF9lCxNt+QSNwat/tSw2E8XhhdZ+wHSVlunlFw2nCVn8tdgQXzpG68sWUZ6ISOMj+dz+sEdb4tm0ey+G3hyHWdBn1OaZrO3stLhKW8wuyn7tVbMSxEYfnKAYIAyQp5wx6dafs9+JbnQ59TtLNxezvb6mX1Ge1kEzfaIQYxM7fOsoDL5p+bcu4ACm/Ga4tZP2bokgkKR3Fjax2wvJFV2JjUpvVYpw5XAdkVTwhO4Abqnt3mT9me5g0uO++0QafNa+Xpd86XUDpIyPslihR1aPDEhIww24UE4yDRV/ZZhib4c3esXq2kbSyeW0hiIZIo4UDBppIomdS4eTlcKXIycGuj+FfiPwRruv6ufAthpS2Zgt2vb/T4TbyO65SJGjMa7kVVIDhjghlwMGsL4CaONP+FXiOxt7VNQiN3cmO8uEkto9U3QoTIfNQSAFsxs7lySjMHIwBzP7Ktzplnq+uWdvPBJdTWttMwkmP2hXDSGaNIzcTEwqzfLJkbi5GX6gGJ8AYLG6+J2p3EF3pqfZV1GOCyjvbc6ige8zL9rSNBJJ8yDaXPygjduYhq+mj90183fBfWrvUvjl4psdR1OWeTTY7pbLT766hkktIWnXLxKl1IzROR951yuFTMePLP0gWG04oJZ+cn7WvHx+8SH/Ztv8A0nSvHj2r2D9rJh/wvzxIeo223/pPGK8f9K/ovJv+RfQ/wr8j+SuIP+RpiH/ef5iGkbpSt1pG6V7PQ8CO56nRRRXhn0x96Wv/AB7xf9c1/kKm7mobX/j3i/65r/IVN3Nf5hdWf2itgb0rlfH/AMQNJ+HegS6nqtwsSgHy02kmRhjAAGT1IH411LHbXwv+2J43lvvila6UZCNPslFrtP3RMyq4J9yxZfrtHevp+G8pWcZhDDy+HVy9EebmGJeFoOa36ep7b4R/ae8B/FCGfRtYibShKrRyHUyqQM6kcK4bKtnaynrnaQcjNXtH/Z50mX4n2fjCe4sdf0uCCZ7cTwb53nk2qHkkDeXLtQuA5QSZb5mbrXwBqWn295PODxIzxvJFDKVeVlBwWA6Y49M7Rk7eK7Hwf428TeDbeM6frd5YzZLMttcNsBJzjHcAHGfbp2r9hxHBdShzf2XWcOZNNN/qj5ennEZKP1iF2j9L7LTbTTUYWVrBZh+v2eIIG+uBVofN69O5zXwS3xO+Lfxd0G48NaB4peHVmljYBZo7OaaLJDBbhVyjbvL4PBDckV9n/DPT/EGkeAdBs/FV7HqPiOC0RL65jbcJJR1O7A3HGMnAyRmvyHOslxGUvlxVRObeyetrb+h9XhcRTxMOektDqNpxjJx6A8flT6KK+WcnLc9AKKKKQBRRRQAU6y/5Cth/11b/ANFtTe1LZ/8AIWsP+urf+i2r28j/AORlQ/xIxrfAzx34yWPiTWfi5CnhxJ7y7sLSxlhuMXAi0p3nk3P+7kVCJUQh9ysQqjqPlqf9pLxNqPhyHw/87yapd6Xe2d1aWy7rdUkMCPKjNc2+HVyipkn7x+7wa0vih4n0aw+MOgabf+AdF1m7kFqU8QaijebaqZH2spW2kwiOFUMXUCSeMHG7dUv7R1qNbutD0ki68hbe71HUGtLhVIsIGha4XynjYSs4Kqo3LhjnnFf00eAZX7S8dpq3wZ8PBmvNSilnhmSZvJ/egWkjGSUyApnYCwwCdwGKkXVrHTv2RY7orb3Vr/ZoQJcxwXNvlpto6lIfKBPyvkIqhWGQOen+K2oWkmieC7yPXL3RdJbUY3bVrWdYFjhe0mCtK7oyqjZA+ZeWKj5eDWZ4u1+XUP2Z4r5ry+0uW7gtIGuLvzJZiHuY4ySYER2Vw2A0aAlXBC9qAKPwkay1b9mzVdPsH01IIrG7shcy20VvaORB/rJPLdlYHcC7A53B8gEEDU/Zz1y28Q2OtXenW1jp+mH7IILKCO2SdWEIV5JBAiLtcrld2TnzB8owit+Dnh+ax+B+o6beXa65G8d1GqSWlyqFDGAY/LuDHIwLb2xlR85CkDBrC/Zf0260jX/F1k8tx5EEdo2L6B1uZGk81yxeS6uGKKd+0BgMvIcEkkhTD4J6ZqEvxu8a6rJoyaLCsbWksNvYSW8ZbMLxDJO0tt8yQlRlvP8AmJ2KK+i/4a+bPgTHHffGPxPrel6FY6Pol5bSCNrO2YJPiaMCQSG2j3FmWcsfMcHMWANjGvpNelAmYXipR/Z6y85hlSTPtuCn9GP5VkL1x6V0WvQ+fpN4mMloXx9ccfriuahk8xEb+8Afzr8X45oqOIpVf5k19zPUwb91olooor8yPQCiiigBGGRXhvxz/Z3uvHGvWPjrwJrv/CE/EzSoWjttVigVob+Pgi3u1xl48qoB52jPDDivc6Rq6sLiqmFn7Sk9fvuuz7oiUebRnzFp/wC0t8SPB1k+leOPgr4nv/ElsoVb/wALxrdadfP5hjDpJnMQZtmAw/iJIVRS2nwc+IH7QmoWuqfGSaLQfCSDfD8PdLuGdJWwPmvJ1K7yHRHVAWUc8jkH6aK4zyce3f8Az/Sl2/5FepLM4RTlQpKE31Wv3X29fuIUO7IbWzis7eOCCJIIY1CJFEoVUAHAAHAA7AcCp9vNGKWvDlJz95mqSWwUUUm6pGLRUYYnrT91Nq26EncWik3UbqQxMfNmuf8AHWjnXPCep2aDMhhMkYHXep3D9Rj8a6KmEdDnpz/UVtQrSoVY1Y7xaf3GFWmqsHB7NWPlBHDqD68ilbpW5450L/hHfFV9aKu2BnM0H/XN8kY+hyPwrz/4g+MIfA3ha81WQB5kGy3iPWSVuFHv6mv6Uw2IhiaEK8Nmk/vPxiOBq1MWsHBXk5WS+djyr9oPx19pnXwpZyYjQCbUXU++Uiz29T+FeVadbO2xgP30nyRg/wAI45Ptjk/QetV4hPqF5NcXkvnTyuZ7mVz1Y8n6jt9K6LTLaRthVcXFx8kQI/1cfUsf5/XaK5Kk3J3P66yLKaWT4GGFhrbVvu+p9dfsEmOGx8b20eSqT2ZLn+Jtsu78cjmtH9qi0uLnWLuO2na3nktdP2yxj5k/0h1JHPJ68HrmqP7DuyG48Z20KYt447NVc/xsDMG/I8Z7nNbP7UtmLvUpI/Ne3EumW2ZEOCALvB2n6EjPbrXr09cP8mfnuYJf244y25o/kj4S8UrKniC+E9299sl2rctjMwHAOQAG9M9zXTfCu4uft2o21qoW7uYl/wBIIBFugb5m+uCMDoWxnimfE6BZbjT9Rt7dYtPaM21qFGC6pjDj0U7jtHoMnrVn4Mkp4hvFJyXtST6HDrXht+6fslOMYtRirI9asbGHT7RLaBSsSf3jksSclie5J5J9Sa7D4Vg/8LN8LFRnGoR/qGH9a5YZYgKCSeAAMk1RsvGH/CP+K9P1aDdJZ6DerM/l8i6vMMqRj1RGf5u24/7NRR/iRb7oxzGLlg6tOK1af5HofjrU38Z/ELx/daVpTXRs7uDTjq6XZgNskEYRxF8yCSVmLADJGByDjFYeh+EbfxZqbw6bb3ll4d86HT3W9uRLLO4kLzIpDMApI3SEHHy7B8xJHMael/Z240B9ZlhuLy5kluYQd6JO/mIwcHBjmMi4zkEiQEZr1Tw/q8Gm+AbXVJGt7K3tNODg28XlxxSTjA2oc42IGOPViK9uhBYirpv29T8bzCpLAYZ0m1Zq27vZde3Q5T4/eLYDoMelwyE3WrXjX0oU/dtY/wB3EG/3iuR7bq8I3ZPPrmtLxJrknibXr3UpE8vzmAjjzny4kAWNP+AqB+OfWszqK/pXIcuWXYOMH8T1l69vkfxjxNmzzbHyqL4I6L0XX5iUUUV9GfHhR0oqVreWN1WRGjZwpUONuQeh57Gk2luVYjXpSU+SPy5GQkFlJU7TnkehHWp762htJkSG6ivAY0cyQqwALKCUIYDlTkE9M8ip5ldLuWoNps0JvDF1b+ErbxC08BtJ7ySyWIN+9V0RWJK+mGxnPauj+CfxCi+GPxM0jXriN5LOItFcqgywjkXYWX1K5Bx3xXPWfht420W61YzabomoyMg1BYzIAiPtkKqOSV7qcHp6isZwPNIQ7gCQG9RmvNlTji6VShUfMpXXyd1b1Wx6tOtLBVqWIpRtKNnr3Vnf0Z+sHhjxZpHjDSYtS0XUINSsZR8k0D7hnuD6Eeh5rK8ZfD+Dxleabef2tqmj3uniZYrjTJkjfbKqh1O5GH8Cnp1Hua/OH4b/ABT8Q/CrWft+hXnlCQj7RZy/PBcrno6+v+0MEfofvT4J/H/Q/jHp7JAG0/WrdVNxps3JXPRkbo6n16juBX4xnHD9fK3zp80O/byZ/QmQ8UYfOEqUly1O3R+jHfHbQ7e6+FL6feO1zCHhiNxOYRKf4S++S4tlViM5YSKeSACDiuG8PRxT/sp6v/aV9NJaSSXkUfkW8EhVVvXjVABMySb2XLM8zAmRy0mOR9Cahptpq1ube9tYbuAsGMdwgdcjkHDAiuZ+Imkyf8K317T9Isb4ytZSRW9roLwW9yWI4WFpf3Stknl/l65B6V8sfbnAfAHU7bxV8N/EsJ0+z0y2N3NG8FpYw2Z2SW0bZeO3mlXdhsZDbsAAgEc81+z41/Y+L5HOn6mNLuNOg06G8+ywm2lEIeWKTKrDcRAo7AC4iO44CyHjPbfAHwnrFj8N9T07xRZXNreXl7cNKlyw890kVcs7xuQXY7tzrtyedo79H8P/AIZQeAbi6n/tW81e4mtbewSS6igi8q2gD+VGFhjQNje2WYE8gcDigdzkfCfwt1rTPi0dfurf7BpMQvHATXJLjz5ZHTYxhEEYUBQ5IZnA3DuAR3fxC+JGg/DHQpNT12/FpDyI4x80sr/3Y16s36DvgV578cv2nNF+FccunWOzWPEhUgWcb/u4M9GmYdOOdg+Y+w5r4V8bePNc+Iuty6tr1899ePwueI4lzwiL0Ue348mvsMm4dr5i1Uq+5T/F+n+Z+e5/xZh8rTo0PfqfgvV/oWfid46l+JHjrWfEksP2f7fIDHBnJijVQiKT0J2gZ981yx7UYLUe9ft1GlGhTjSgrRikl6I/nXEV54mrKtUd5Sbb9WI3WkbpSmkbpW/Q547nqdFFFeEfTH3pa/8AHvF/1zX+Qqbuahtf+PeL/rmv8hU3c1/mF1Z/aK2EblsV+cHxyKa18TvFi3EayRy3kiMh7jPHPb6jkcHtX6QfxfjX5ufFtPL+J3iYtH5Qe+kkSPOQFbkDmv1zw3jF4+q3vy/qfL8QNqhG3f8AQ8w1do/D+jXk80oUEoq3nl/vRIWAj34+8NxXLDnHUdSb1pq899p1teRafK4uIUl2+ai7dwzjkis/x9CbzQRaINz3E8Uageu4Y/Uip0jlluJYrdL2SztyLeIRSLDEAoAPzHDOc8f3a/oC7UrLY+JsnC73/wCGOv8Ahr4r1TQvG2k3sWmTxyCdYtonjbeHYKVGD1yVI/2lFfTXwH/ag8V/FD44eIPCOqaNaW+m2yTyRrbRSLPZCNgFMzE4O/PbqTxkV89fB/w5PrfjOxhiWWOdpY4YWeUybZJTsVh7oplk/wC2Vfo/a2cFooSCJYkCqg2qASqjCgnqcAd//r1+JceYrCU66oypqU3G177dUfY5HTqeyc72jfb8y0vSloor8QPrgooooAKKKKAEPSlsv+QpYnt5jc/9s2oqHzjb3lpOYnlWOQlhGATjYw7n1Ir2MnnGlj6M5uyTV29lqY1U3BpHh3xU8VpJ48v/ABRZaRqmtW2k3FvpjR3GjXBgE8NyUfyblbqONCzS7dzxsoKAkkZrV/ayN5Nb+C5Ws45bdrmQNZz2yyus7hFjy3kTqdu5vkGCzYIEgBFdd4o+E3gHxTJqE83h280++vpvtE1/pbvaztNvD+ZuRwCd6qfmBBI5Brf8TaDoPjGz0631a31yddPZZIHt7+4tW3rja7GGVNzAgEE9DnGMnP8AQf8AbGA/5/R+9Hi+zn2OZ+P2qppPwZhk1NoLi+mMMMdwbs2KJcNGSZV5BOPnYIQe2QQpqmk2ozfswafcWv27UNQt7S3uIk0tHvLmcR3KsqFVaN2YqgEmxlYfPgZAWu18X6L4d8eaRbaZrmlajdWcD+bH5U8sDhtrJzJHIrnKuwIzg5Oc1Fe+GPC2peBZPBtzo19L4ckjEL2pnlDuu/f80ok8wktySWyec5zT/tjAf8/o/eg9nPsec6NrniHxT8CdV17RdbtjfNqd3e3EOoSobSKEMyz2pLtLtjXLMQ+MMCpVBhRo/so262ui68sdsNMjaS2Y6bcKv2yJzF80kjCCHMb8NHwQAGwQPkXvNH0nw7oXhObw3aaReHRZY5IntLh3nBSQYdMu5O3BIxngdKb4P0nRfBC3J0+21eaa6Kma51G5ku53CDCKZJXZtqjOBnA3N3JNP+2Mv/5/R+9B7OfY8z/ZysNfTxhq1xNpV1puhLFOkTJPMbBi0kTxC33XEiyqMTjeqJgY6b9o+j8+9eaeDfCfg74fsz6D4YGnXLoY5bqK2UTzKX3fvHzlvmJOTznmuv8A+Eqh/wCfS7/79j/Gl/bGA/5/R+9C9nPsa8ybo3U/xAj864mwObG2/wCua/yFbzeKof8An1u/+/Y/xrB09WjtIVZSrAcqTnFfmvGeMw2Kp0XRqKTi3s772O/CxlFu6LVFFFflp6QUUUUAFFFFACbaWiigAooooA5zx18QNA+GugS614k1KLTNNR1j82QElnboqgAkng8AdjXmx/bJ+EeD/wAVQeP+nCf/AOIqt+1Fa2WrWngnTL20juom1l73ZMu5f3NrKRkHqCzrkH06cV+eHjLwxNpPi7WrK3gbyIbuVYhjom7K/kK+5ynJcPjaHtKsmm+xzzm0fXHjr9o3Srf4/wDhXxLY+Jr6bwdFbJHcwCKVIVRhKsr+WB85y0J6E/KMdq9eT9sj4SdvFB/8AJ//AIivz68NWL6vo8mhXcTW4h/e2k6DAj+bleO2Tn8fUVzeoaXcR6rd26wsJEckpgZAP9K/Tc14UwFbA4fE0W1GK5enRvfTfzPn8JiqkcVUoVN9/kfpX/w2T8JP+hoP/gBP/wDEUf8ADZHwk/6Gg/8AgBcf/EV+aH9l3n/PB/yFIdKu/wDni34gCvjf9WcJ/M/vR7ntJH6s/Dz48eBfilfT2PhrxBBf30Kea1q0bwylOMsocAsBkZIzjPOK9C6rX5KfCDUtU8G/FLwrrNsrpLa6jCWwx+aNnCSKfUMjMPx/Gv1qLbcjOMHqa+NzrLYZbVjGnK8ZLqbQk5bnnXxj8Nf2loseqQJuuLDh9o5aFiN3/fJAb6bq/Pj43+MT4p8XNYwNv03R2MS7TkSXB4dh646CvvT9pf4of8Kq+FGqahb/AD6xfKbDToAu4vNICN20dQo5/ADvXw1p37OfiyD4f2Hi24WztrW5u2t4bW5lcXMpXcXlbCkKo2vgE7iccCvu+GcVUjgJRraRjdp+WnTsuh7GSZXhqeO/tOo/efuxXm+pxOmWIYrG2No/ezsTwBngH2yPyHvXWaXaTSrG8QKXd98sOR/qoRyXx6jOf95gO1WIdFTQpFimtCRM7M97PskjOAMLjBC8cYIJwPvA1t6bBNqFqbmIRW95efu4JAgV1gJ+9gdW5DDjqyg5IxX1NOpTxMOalNSXkfpjxM4yvODUbpX666LTsfQn7GRWPW/FVvbxqtjFZ20UTdS5SR95+gJC57kGtr9qq0juXKXJAtpNIPmZbb8q3aE5Pbr+VY37Is4/4S/xHbWyLHplvpsUEAHV2ScB2z3AJ2+5DGul/aktkuY7dZUDxy6VcowPRgJoiQfavfof7t95+XZx7uefOL/I+PPiZA+paHBqzAxwLcCK1gxtCQkEbiOzMRnHYADrms34Pqf+Ekuj0AtGyfT51rtfirHv8IXJ7pPEcDt83T+dcn8Nba90gy3cEMbahfQhbOOXlY4ww3XEg/uAgBe7n2rwVrE/Zrcp6LrF/M1wNIsJPKv5UD3Fwv8Ay5Qn+If9NGH3B2zu9Ks+EPDzaz4rsNI0tbSKDRojeiO8ciFplXMSOQctzycc857Gs5vs3g/RLiVpDNISZZZ5W/eXEp6ux9ST9BwOK29HtrvTPhpJBc6BJb/21eI9xr+p22+KEZHzJEPnXALESHAAz3wKqkle72R5Ga4j2NFUov356fLq7FrVtWvPFer63qN81qYYreCLUEls2jZGLMyxYEp5VV3bwSBkYPFYnxL1j+yfCXhrwckr/abWNb7U8NkCaRQ0cR90Rxn0+X3q9rWpaRpFxJNZPJqejaYu2GS9CNJdXDnesBlXmRCV82TO7YoKBiX48tu7qa+uprm5uHuLy4kaSaZ/vSOxyzH6kk/j+FfrnBmTSxFV42tH3YvTzf8AwD+TPEjiSNCmsuwstZLVLonv95BxSUUV+6n8ut3CiinBgMZGRnnmgErjJZUhjeaRgkaKWZieAB1rlLv4j2EMsiRW09yqHasgCorcA8A8jnjP6VoeODjwzcjLfOyJ9cuOvt61yngn4b678RL68i0aCCVrULJN51wsQVWJC8nk/dPQGvzTijiGvlVWFGjZXV23vvY/YODeFsNnVCeIxF3Z2STtsky/a/E0HBudOZFJAxHKD9evU9B26Z9q1fDPjH/hIry5gawa1SGLzd7upBBfGPwHU9K7j4O/COwl1rxbouvy6PrE8MEcL2kCO0tu3VnWTAHDEIxX7rKBnGa9k+Gn7O/gm12Z0gXF5EVWZJ5ZHaYjGJGJIBz7LxXwdPjzF4arfEe9Fa2SSvppr0R+k1fDfA4qk1hvdk9Ltt2s9fVnjC6hq2oaRBpUK315YrO88NrFEWUSsAGZBjJJVeQMjjNUWhmhkCTQTQS4z5c8TRuPcqwBx79K90+D0FvdeMWt5MRiaynSAMT8uHQlR3+5+in3rrfiX8Jx4o0Q2sMgi1C3fzba4fkg9Mf7rZwR36jkAjbB+I9SOJtiaSVNvpur9fN9zXOvCTD0aPJhK8nVUVvaz029Oh8wzWs9qsTTQSwrMnmRtIhXemSNy56jIPI44New/s1yGHUvEJVirrbwOhBwQRKcHjp169RXkeowahp99Jp+ppLFd2Y8gwSsW8tQSQEz/CckgD1Neofs43AXxRq9tnmXTyR9VkQ/yJr9TzOvTx2UVK9KXNGSumu17/8ADn4dkuFq5bn1PDYiLjKMrNPvb+rH2h4b+KC23k22sv8AumXK3n93HaTH/oQ/H1r0aG6hvbdJ4ZFlhkUOkkbZDKeQQR1BFfNSXG0wMQCEznJ6j09815Jovxr1z9mnxpc6JcyNqfhBpt9vYzvgxxPyphY/dIyQV+6ccgE5r8do4H6xCcoyScVfV2uv8z+gK+NnQq06apuak7e6m2nvsuh93X19babZzXF1KlvBChd5Zm2KqjkksegHrXx/8dP2wpb7ztD8CTtDBzHNreMM/YiAHp/vnn+6B1ryj41ftC+IPjBePbOzaV4eR90Omxtnf6NM38Z9B90dsnmvJfNUKcnnv61+hZJwvCKjiMbq+kei9e5+S8R8Y1KkpYTAXitm+r9O35kssjXEjySu0srsWd3YsWJ6kk8nPqevU81H35FMEqnvTs5r9LioxXLE/IZylJ3kLRRRVmIN1pG6UrdaRulLoVHc9Tooorwz6Y+9LX/j3i/65r/IVN3NQ2v/AB7xf9c1/kKm7mv8wurP7RWwNXx1+1P8Lbm11qbxDYwmSIq0s6ouSYidxYf9c2Y7v9l0PQMR9i/w1l65odr4gsXtLtCYydyOh2yRv2ZWHQjn1yCQQQSD9DkWbVMnxkcTBX6Nd09zgxmFji6LpyPyp1keZqmmAhpRAZLtolXLHyxxj33Mg/CrWmeD9UlVHurCNZ5Od+oXxEjE+gbav4LwPU9a+7/A37L3h7w34w1nWdUtLDV1njjisEEDRiBAWaQmPOxWZig+TC4ThVzivV9J8H6LoLb9N0bT9PkPJe2tURj9WAz+pr9ZxviHShK2Fp82m7dte3yPnKORyatUlY/PaHxrr37MZ8N60/h6wkuNRnuJojfXG2FkVFixGyHl8SS9Tn5zgV+imi6gdW0mwvmge1a6gjnMEow8ZZQ20j1HIp19pNnqwhF9aW96IZBLGLiJZNjjoy7gcHjqORVtV/CvyzO85jnMo1pQ5Z3d2nutLI+lwuGWGh7OL0Q+iiivmDuCiiigAooooAKay9+/1xTqKAE2+5o2+5pskojXLEKPUnFM+1Rf89E/76FXGM5axQWJNp9aXb7moRdRH/lrH/32P8arahrdho9jLeX97a2NpEMyXFzOscafViQBVqlUeiX4Dt5F7HvRz/ergPBvx9+HXxB8VXnhzw14w0nXNatIBcy2tjOJD5fHzKw+V8ZGdpO3POK75W3dx606tGpQfLUi0/NWITTF2n1o2n1p2aKwKEx70YI75paM0AFFGaKACiiijTuAUUZooAKKTdRkUWAWikyKMinZgeJ/tK2/lt4JvWYKg1SazOTglprWTaB7kxgfjXzbqnw+j1DVLq6a94mkL7TAuR+Of6V9p/EH4eaX8SNFj0zVVk8mKVZ43j25Vx04IIIHX2IBGMVx/wDwztpBH/Ia1PP0i/8Aia+5ynNsNhcOqdVu6v8AmYuLPjLxf4UttBhVfO85pozlXiCnG9ADx7moNF8MQ+JvE32hpVSSKCaKR1UNkrIgGfpzX0N8X/2Y9B8O+DfEHiKHVtXuZ4Nt0ttIYzF5nmKOcJu2jcTjOB7AYqX4F/s0aFeeEYfE8mqanHqOub7iZQYzHGvmNtVAVyPuqc8kn9P158SZbHh20W5XaXz+L7j5X6tWeZ+0eml/lseNt8MIG6X5X6W6/wCNPj+Gdugx9rY+5gXP86+q/wDhnXSP+gzqf/fMX/xNH/DOuj/9BjU/yi/+Jr89/t7Bd2fUcr7HzX4U+GZfxNow0+YPeC9gaPdENuBIpOevYE19n+Odck8OeFdT1GAgTxJiNsZwzMFBx7Fs/hWF4N+EWkeDNSOoRzXV/dqpWOS62jy89SoUDkjjnpWf+0Nr0GhfCfW5ZJlhmmEdvabj964eRRGPz5PtzXzONxlLM8dRjTXuppa+e5pCDk7R3Z4B4tu1k1681nUbyS/jsCYLdZJWKNPgea55w20/LnHG18AZFdTN4o0/xv8AAjQNN0jUpNQ8S2009+2naZYzXDujvKnlvtXCHa+QT128dQa8W+JrNpujaNoMJYgRojHqzE8sT7kgn33GvvX4F/Dm1+Gvw70rToYkS7lhW4vHA5eVlB5PcKPlA9BX22RYWWOdZ1G+Rrl00+4+ozitDK6eHpUl70Wpf8OfBuoeZdyTx3SOkpzHLHIhRlwOjKRkY9CK5nSJZ57q+tprkjVoylvDKRnZHuHIHrzn6ha+xP2svh9Zf8S7xTEqwXcj/ZbtlH+tG0tGxx1YbSufQgdAMfJl14Z1pdQTXbaxnTTJlNsmpGPNus+QAu/pkEKfwry8Dg62VZtLDK8ovr5Pv5n1DzSlmOXU8R8Mm0mvNPp+Z7t+yXKE+IGtWlsoj0200o20Q7vIs0e9s9wOB7kHuK7j9p1M2mnt0zp1+uPoIjXn/wCylJ9n+Jl9Y23Gn2ejyW5ZuWeUSwuxJ9u/qzGvSf2mo2bSdLZMBzbaiilhwD5CkZ9sgV+qYbWgvmfn+fe7nDl/h/JHyf8AEbWdP0zRXhvIRezykSR2YJAKhuGkPaPPGOrYIHAJrL+Fc819aaxql5KZJri4VWkIwMKmcDsAM4AHAxgYArP+JVumk+GII3me6v7+6WW4upT88zKpJPsBlQAOmBgVnaFcPeeG7HRYJDb20uZr26ywyjN0UqCQoGNzgE/ex93nwPsn7NzKKU5s7FPM8ZXN3d29vNfaXptu93vgK7V25AkYsRlS4ChQdzASbegrovEPiCfWJpb3V7uc28VlKLVrGeQxSTAogLEYKqpYho5AMBdvJc42ZdI0yfwzZLo5GmaNpKhLjX7qH7PFqMgdXSNYyw3wRvhvn5GAAQd2eD8W22r6tajxAbVbTTbgRq0MOcuy9JpD1YMWATPQKpOSwI9/KMtWPxdPDOaSk9WfjPF3E1LLcPUx0oXlH3YrZ3/yMbxF4jn8SX3nyIkEClvJtYkCRxBiCcKvAJwOnAAA5xWQBjP5UiqQuaX73Ff1Rg8LRwdGNCirRjofwZjsdWzDETxFeV5Sd2JRRRXYeYLn8D71n6tq66eu1MNckfdPO0e9aO4ncc7SejDnB+lcXqdpNaXTLOd7MciT+/X5txvneMyfAJ4ODvLRy7H9B+DvCGUcVZxKGa1Vamk1T6z769l23OiXy/EuiXiBcLsCSgjIjYj5WJ9CeRXa/sz33h34fv4iu/E9/BY3c6xQxLOrFDCmXdlcAg/MRgHB46V5Hb3D2sySxttcZGev4fSrs9+0sLzI4TaAWBbB644/Hmvz7BZlhOMsPHDZhLkrwVk19pfPr5H6txVwdmHhti55hksPaYObu073g/8ALzPonwFP4Z0jW4/FMFwlheFrk6pLcXce12uAXWJUUlhglDk8fLwDmvVfDvxK8OyeKNJVdQtjLfQSRNJEMJvDpsVz/DuG8rn0r5S+EfjS2Fvqvha+LRx6ph7eUfwShcY9j8qsPdccZrpA0kMr2OoxgyYzjqki5++h7g/mO+K+Dz7AzwuNlRlsrWflbQ+u4PrUM5wMajnaTu2uz6nT77jQdaZ7adra8sLx/KlHVHSRgOOh6YIPXJFeteDfi0fE2pJpesW0FpeTgLbXELN5ckg52FW5Qtnjk5OBwSBXg9tdPZSut1M0sEzlo7mVycFsfK5PPXo3pgH3LzVbaa8OjJPIt3NC7sbfk26jo7N0Q5xtJ5yBXzbhzaLY/WMRhKFejFSsppJL1/U9a+PHw+TxDoZ1uzjxq+noTjHM8XVo29emQeoOOxryf4I6wtl8RdDkSQGC9LWxIbO4SIQOfrj8q9r+FfizVPFmmarp2tRCWbT2jjjvWcM91EykK8owAJNyEHHXg8HNfPHieKH4Y/EFrizGLe0vIrpLccZUlZAq+jDkZ7jrmv1DhHPo4TD18txcvccW0+i/4c/nLjHg+tmGOoY3AwvXhJXS3lZo+nPGvjnSvAGjz6jqk21U4jgX/WTv2RR6+voOTXxp8QviDqnxJ199T1NwAimO3tUOUt4s8IPXnkk9Tz7B/wARfiHqfxL8RzapqDeXHllt7ONvkt4y2Qi+/ct1J/TF0LQb7xNqsGm6fB59zK2AP4V55Zj2Ve+a/O8wzKrjqvsqHw9PM/qHhfhXC8P4V4zH29pa7b2irbI3fA+v6dZ3wh120n1CxEEyolu+x1kMbCMkn+EOVP0H4VlXWqbD1yehIqTxNp//AAhusX2mGZbia0mMbygYRyD6enI4rl9Y1ZtW1O5ult4rVZpWlFvANsceTnao7KOwr+jeHfrmBy6FPGVOebSt5K2iP4M4/rZTnOf18RlNL2dNOz0tzPrLyTOjtdTMjDmt22lLqK4vSo2YjrXYWC4QZr7zB1JTV2fjWOpRpuyLlC9aKF616p4rButI3SlbrSN0pdBx3PU6KKK8M+mPvS1/494v+ua/yFTdzUNr/wAe8X/XNf5Cpu5r/MLqz+0VsLSdO2aWij1GFJj3paKADPtRRmjNHmxWCiiigYUUhaqOoata6XCsl1MsSuwRFwWeRj0VFGSxPoATV06cqklGKu30Jbtqy/2z2pNw9a4/xF8TdI8I6Xcahr0Gq6VawxPPvuNLnZmRFLEqEVsnAJ28N7Vw8/7RlpregXup+C9FfxCILJ76KPULyPSmugqFwkKSgySE7cZ2Becbs8V7FLJcwqzVONJ3fdW/FmftI2vc9n30bu9fktr3/BTL4x60wk05/D+iWzyNIq22m+awRsbVLSs27H94AZ746V0fwo/bg+P3xQ+JekeHtN1Dw3JPdSFmiu9KEduscaF5C7oS4BCn7vOWGK+4n4dZvSoPEVXFRSu9f8iI1lOShFas+8f2lmJ+EepnOR59sOO370V8Y8/3iPoT/jXuPxP8fePNS8E3Wk+KbHRZYpzFI17okV0sUZEgIUmVjyfSvDq9Xh/BSwuFlCqle77bWR9vltFwotTVnf8AyFEjj+Nsf7xqG7ZntZgT5mELBX+YcdODXQ6F4Ym1rUdBhey1Ows9Su1sk1C7t1jhmfcocwZbdIi7h+8ICk5Azgke36r+yLb2elX0/wDwk8z+TBJJtNkvOFJx9+vQxGYYLCSjGq7N7adnZ7HRVxWHpK0nv+mh8UX3hee88WaX4nj1HUdM17TVVbS+0ub7M8IBbkbR33EH2OK+qvgf+0H4+8UfEbw/oeualDfabOXjn22CCWTbEzAlkGc7hyQPyryaLQg6IxTkgV6B8B9FWL4ueHHbIHmyZKsVI/dP3BzXBmcaWIw85Tim4p2bV7aHh16dNxlO2p9pDUVx/qLo/WBhSC/z0tbn8Yj/AI0v9nx4+We5T6XDf1zSCyYdLy6H/bRT/Na/GrI8LUX7czdLK6P0Qf8AxVAvX/58rofUIP8A2ag2kpGBfTf8CWM/+y0gtrpV4vv++oF/pT0DUU3knaxm/wC+o/8A4ukF3Mf+XCX/AL+R/wDxVL5N4B/x8wN/vQEfyekCXq/xWrf8Bcf1NKww+1XP/Pg34zJR59z/AM+Q/GZf8KN16OsVq3+7Kw/9lNUdZ8RQ+HNNm1DVZrDTLCEFpLq6vliiQDrlnAA/OqhTlN8sVdiuluX/AD7w/wDLmg+tx/8AY0C4vP8An2hH1nJ/9lryqP8Aay+E8mtHSB498OnUAzJ5Y1OMKWVwhUOcKW3HAGcnkjIBNeqfbJCMfYrgHjlWQ/8As1dFbDYihZ1YNX2vpcSaezEa4vVmhjEFvmVioJnbspbn5PY1a+z6h/zytv8Av+//AMRVVLvztSsFME8R8xzmRcD/AFbe5rfGcf8A1q9LB4SnWpqU4mUpNPQyvJv/APnla/8Af9//AImjyb//AJ5Wv/f9/wD4mtX8f0o/H9K7PqFH+X8yeZmT5N//AM8bX/v+/wD8TS+Rf/8APG1/7/P/APE1q/j+lH4/pT+oUesR8zMiS0vZVKvDasp4KmViCPT7nTrTUs7yGNUS3tFVQAFWVgAPQYTgDNbP4/pR+P6Vf1Knbltp8yeZ7mV9nv8A/nla/wDf5/8A4ij7Nf8A/PK1/wC/z/8AxFav4/pQenX9Kj6hR/lHzy7mLbySMZklRI3jfYfLbcD8oPUgeor40/bF8bReLPi54M+H4vDaadY3dveajOBkJLI4CZHfYnzc/wB6vsee6isW1S5nYRwRSM8jnoqiNCT+QNfmz8eb661vXLDxGS0F/r1xJeK5zlFL7YB6naioPau3IMCpYypUtpDb16H0mT0faVXOWyT+9n2D4w+FvgM/Du71qwuLXxRqFve2xGqeajtBmWNSq+Xwg29sZ56njH1CNq8AYr8vdSutQ8Q2NlPpU7LKHjuYY45GRJGXBXcoOCQfUdj07ffHwt+NWi/ELwtHfyXCaXqVuqjULC8Ije3kxz97GVJ5DDIPTOa/SsjzbDYqMqUIqEo7o4c+ynFYSca05ucZdfyGfGzU7PSrHw7c39iupW0eprJJZsFPmKIZc4D8HBKnB9K8U+NHx88N+OPh1N4c0WGe18RyXMYg06aDoElQiQsmU28dAc89BWh8cviTbeItRBtZfN03TlYRSdppm6uvqowFB6HnFfIk066z4h1CaSXy7dUMJlwWOSwORjk9G/OuGebSqZn7CjZwe7trot7+p6mFyeNPAQxFdtTurdt+vyPoH9li7s7X4mjS7WRryWDTLoXN2nMXnF4y67v4pC25jt4Xp1r1n9o+LdoujHJ5e8jA9c25/wAK8O/Zi1K1034raVbNfzeRLZXNtbJJaLa27MVUqiAqCzHafXoe9df+0j8Xob23m8OWNld2/iCz1OS1h2lX8xTG0fmDB+U5YYU4YghgSMlfqsPWhCheT7mOd4KtiM0/drRqLb6Jdz5J8SXF18RPE1jplpDJBHDCIlDEEszbc5P3V5IGN3Hc1674T+1fDmHWLjSbiK61GzAj1CGeILMoWNXC4cExPGxZDxhwpxzinafpeieEvDys/jK2u5NXVLac21kkUyRsDvClhlQpHKghiRjcDV3TPD8Otx6eDpsVlp1squ7MpMl1IQDJgsA+x3GWZsbugB5NcVOldrl/4b0Ns84jpUMO+duOu2l3p162uWNJ8JvfKZNZdbmyExntdLVCtvASc52Ek/ey2wnaCScc11csKTQvHKiyo4KOrjIYHgg+ox29qlOSSxOSc5z3NFelTvSfNDQ/nLMcwr5nU58RLmWx4z46+H8mgM97p6tLphOXUctBnsfVfft3xXE4I5/Cvpp0EilSAVOcqRkH6jv9K8w8afDAr5l9okZZQMyWafwjuU9R/s9fT0r9j4f4pVXlw2NdpbKT6+T7M/Ls2yNxbrYdadV/keZ9aUNSsCCQwIYHuKb9Oa/UVaSufDuLi7MfkMwOMY5x61WvLOK+tzFKMr1Vu6n2qfdzkcUvQdK5sTh6WLpSoV480ZKzT8z0cBmGKyvEwxeDm4VINNNPaxxV9Yy2ExilGc8qwHDD1qswyMZ45B4rt7yzivoDFKMr/Cw6qa5G+sZbCcxyDIxlXA+Vh6iv5X4p4XxPDuIWLwt/ZN6Pqn2bP9KPDfxIwHH2AeV5oksQo2lF7TW10vzRkK76VqFteR5PkypKD/usD+fUfjXtPjzVEufB0pyHCPHPDIDhgCwOQe2Qe3XpXkjIHXa3IJru9KjXxB4BbTPOV5oYHgb+9HgkxE+2Noz/ALNcv9twzKWHniF+8g1fs1danzWdcC1+GnipZdd4eom494Np6enYo6d4ruprVYJb2VEGTlRGTMP+ebs4wBzjd+B6VLDdJdxSae0UjxSSAyQJMC11IFGIrm42gBcjgg4YcfXmdF1jRx4bmhnhuINfSUSwTxvuinjPDI6n7u0AkMOvQ1q2d7Hp+nhLpSMfvVjLZBVvmUgZx0I5xwa+yzrJcJBfW6TUIt6p7bXuv8j8/wCDuJMxzCostxN6lSKXK921dKz/AMz2r4W/FC08EWuu3WuXMcm20Rka1Xb9olEjDy4VPUAMBvPULk47+HeLvFNz4y1+71W7CRPORthQ/KigAKo/Dgms/UNRm1KbzZm4/hXsB149f8iptC0K+8SapBYadAZ7qY8AHAA7szdlHevxjGVYSqyVC/Lt6n9eZPlMMvpvGYy3tHq30irbITRtFvPEWoxWNhA1xcvk7McKAMl29APU8V7r4P0/T/AWmS2sB87UJgDPdkYZ8dFHoo7D86NA0O1+GLvp8Ugubi6t909yRgu64OB6LyeO+ATzxXM6rfMupArko2SOeRzzX1mT4GFOmq7+J/gfifGvFVXMq0sDhm40o7+b7vy8jiPidELTxpLql1afbbG/DMEMhTD7MEZHdThh6g1xenac0xUkHJ5z/n6V9Eaf4Nt/F+nyWN3zbzD5ZF5aNh91h9P16d64qz8C6poepa5ojaOl/ewQNJLIsRdoYkZZGnjPYFQOTnhjX7jkWJjiqfJN+9BL5paXP5I4mwlTAz9pTXuzbe2zetvmczpunBFHH41sxRCNcUqIIhinrX6dSpKmrI/GK1aVR3YlFFFbHMDdaRulK3WkbpS6FR3PU6KKK8M+mPvS1/494v8Armv8hU3c1Da/8e8X/XNf5Cpu5r/MLqz+0VsLRRRQMKKKKACiiigAzimFvSnMeK/L/wD4KFftXeNdP+Md34D8H+JNT8O6VocEUd5/Zjtby3V3IokIaRfmKqrxqFBGST1617eU5XVzav7CDtpdvsjKpP2aufptfX8Om2U93dSCG2gQySSEcKoGSf8A61c14umv/A3w91nxy1g8uv2sQuxbi3M7W9qHUtDtXLAbAWkMeWzuIDbVU/B37Nuk+M7y4t/Gup/FDxlrvhdLXD2uuQGayuZekiSxSyMWijOcsyKSwGGwCa+gbX4keDPGnis+HZdD8Sf2jpN3HHq95oa3+rWAj2M6JC0ZkSNmIQNG6h0VjjONw/VOHcjo5fiJynLnnbTTZdd+pz4qnWjTjOSsn5noXhH9pmz+KF9eaVoS2ut2d5p0skeoaDdC7/sycofKgvPK3IvmcmKRHO8IdyIRzxHiDSr7QLPw9BqHhCew0Oe4jsLq51C1h8qEmFhEmA5I3yhE3YwC3Jywz601t8P7ebTNVsNDlkWG4Sex0u1sPsMKXCAhZTGVjVpFzwX3Fd3ygZzXnni79ovw34g+J158OY73SdR8Rataw2Vz4Yv9QRYY48u7Ycgbrl1baIhgoEVzuO1T9ljqFOpDnqS5eVP8v0McHi54dtQSd7XPzw/ba+GWmfDz4n6fcaRaC0sdasTdSRjp56SlJD9SDGfrXjnw2+JGt/Cfx1p3ibQ7e3vb+1EqRwXETSK6vGVcEIQx4bPB/h9q+9f2nf2fPEfxds/CXh8ahpkPizSr2a1+1XLOlvdeZb+bEu/kq0nlqAWBG8N/eArzz9kX4K+IPg/8Yteh8f8Ah6fw/rS6WkelSXZVo5i8uJfIlUlHbaFGFO4Anjk161HiLB1Mg9hOalUirWvq03Zep6FSjz4xezdlKzT7HuEx8VeLvgMPFmra34P1LT52hZf+EW8+4SQmQcGWRhsZTgMuwnIwcV5RXtHxa8L21jo2oarZRPYXFy8Ud+tq/lR3eGGwzxYxIy9Vfhx03FSQfF+4r4bL1L2cm3u215K23yPucHCpCm1OV3ff7j3Vsf2D8BzkH/Sm7df30dfTuvfNoOqDOM2s3X/cNfI1jr2oX4+Edh/ZHlpY3S/Zp1ulP2tmmXgrgGMjA65HzV3/AO178VPFvwh+FY1lNQ0vwpf3epQadp9lLA2pNqhkP7yNiFVbciPzGB+YErgkZFfG4zKMVjqtN01onK7b0XvX/I+XzGSpOKktdfzPPIfC5Ecfyfwj+QrI8WXWqeAdFfXtHuTYajayp5Vwqq5Xcdh4YEHIOOa+iD4E2MyBMhSQMivMP2lPB+tWfwc1mXQdCu/EOqiW2EOmWUTNNNmZQdoAJOFJPTtXrU8RCpNUpapmyrwtq9DxQftRfFLA/wCKsm/8BYP/AIil/wCGofij/wBDZN/4DQf/ABFeJR6R8YJUVk+CfiplYZB+xzc/+Q6cND+MjMUHwS8VbsbsfZJun/fFej9TwHaP3or6zhOy+7/gHtX/AA1F8UP+hsm/8BYP/iKX/hqL4o/9DbN/4Cwf/EV4s3h34zqpY/BLxQFGOTaSjuB/c9xS/wDCMfGwvtHwR8TbsZwbWXOM4/u0fU8v7Q+9B9ZwnZfd/wAA9o/4ai+KP/Q2Tf8AgNB/8RR/w1F8UT/zNs3/AICwf/EV4unhf42Ss4T4J+I2KHaw+zycHGeflrI1y2+LGn6ZrU138NtV0VNKRDf3UkDzSWAdSyM8QGRlQSC4C9yRW1PLsFVfLCMW/KzBYnCNqKSv6f8AAPZ/EX7YvxH8O26GbxbM91NlYLcW0G52yACfk4XkZY9PevGvG3xX/wCFpeIItX8f+Kp/FV5CM2+ltH51taKRkIYoV2FlLN83JPBzXk2gW9rfKdd1Ey6rEkmb+zuSzvChOFm6/vF+9kcDrwMV7FaRQQ2yLbJFHb4yghACYPpjApVaeFy+S9lSXNtdK34n2OS8M/2wvaynGC0srXbT6s19a+P2m+KNDm0LVbnR0024Vo2gufD9vaqQck7X8hSp+ZuQwPzH1NSfDn9o3x98F4bHwpYeMJ28H3DMdJupBFOIGY5MHmMDwSSRyME8YHA5bXtBsPE1qLfUIvtCKSyEOQyH1BB4NeQeJvCd54Uu7i10i6lv7RoftE9uilmijBGDIBwM9mGDW2HWDxkXSqQVt7NXV+/qc+fcM4nKbVqcVOF+is7+a6n6a/sw/G3xv4++L1lpev69JqFh9kuZjA0MafOqgA/KgPc19rD6mvyY/wCCenxft/8Ahemgafr9+iS3ltcWVpdTAIz3DoNkL9izBSUb+IgKfmxn9Z+G79M14WYYOOHqKMIpK3TQ/O8XUjKopRVk0gx7mjHuadj3o215XszluNx7mjHuadto20vZoLjce5ox7mnbaNtHs0FxuPc0hHHU0/bSFeKfswuef/ETR7zxB4L8Y6bYLvvby1nggBbbl2hUAZ6DOQK+B/jBewXt/wCFB9lZnjzayW8pMMlvMhAKOoH3gf4Tj1Ffo8qn7df/APXft/uJXi/xq/Zl0b4r6iutW1ydE8RxoIxeRxhkmA6eYvcjs2c4x6ccGVZtTy7FVKdVe63e/Z/5H0uV4qFC9Oo7Rkt7XsfFHgfxgYr640+WB7e3V2aGSN2kEYz8wYnGFPXPQcg4HNfSvhWS01L4H+NdSuNPtLq8026sFSWWNW2w70PBIOBuLk469a861z9lj4jaTuSHQtL1tA29bmyuFicnPXa+ME9+Oe+a6bwf8P8Axt4e8F6po8ngjxLDLqgeK9j07ULFLS5h5CK0ciN8wBblcda+mp08v+szxVGuo88WnqtG1a6+Z9NmGNVXC06VO0uWSe66O7W+1jzbxZ49udckNhZOLi5JI2W/KRerEjv/ACrn7PUE0HTJYo2aKdfnUSKA0jAZJGckHJwFwCcA4PNeuab+zP8AEfxFCbW4sLHw3ZsMB7m78yVB6gIdufUbcZqxefs06hoOrpaL4cu9UFtEsUN9aRJKJVKjLb5T8rFs88cHHAAFPL45dg5PlrqU+rvb7jhxGcScl7SyXRLW2vW2mqOA+Hfh3VfEWoXOsRa9aaDPakbJNS3vcK5bcksbFgAVKYDKrdDkDOK6LRvCNnqUz/2hc3mvatdFZvssbPNL5pTLFkTJLq5bDnr1yCePbPA37Pd3M9q3iC3g07SoAg/s1ZBPcTopysckg+VI+mQpYkZGQCc+76Xo9losLRWFnb2EJ/5Z2sKRKfwUCufH8SYfCNUqC52lveyv+p4mKzXEYqpOUHyqVrd0tNEfL6/C7XfCqPrmq2DQi4jjjGZBNLCqk4M7DpIxIzgkdBuzmkXOckknOeef/wBf+ele9fFmTy/AWoADq8K+wzKteC19Dw9mNbMsLKpWSTTa006J/qfivEVP2eM5nJvmV3f7gooor6g+WCkIyw9R7/rS0UaAcn4t8AWXibfcIRZ6h189Vysh/wBsd/qOfr0ryDW9BvvD14ba+iMbnlSG3K47Mpr6KIJFeS/GOTdrWnr6WxPX1dvyr9R4RzjFVMQsFUlzRs2r7q3byPi8+wFCNJ4mKtLT5nntFFFfsh+cjlb5sDj3qPUIV1O3EFw7PHGCEJbJj5/hz056076Vr3GrNd+Hbaxawt8Wdw0iX6R7ZdsgGY2YcOuVyueQc4OK4MZh4Yqk6FWHNCWjT7WPayzHV8txMcZhajhUhZprumea31jLp9wY5Bx/C3ZhS6fqM+lXSXNtJ5cq8cDgg8FT6gj/ADmuw1DT0ubdYp0++gdCCCRnoeOn0rj76xl0+YxSDjswHDD1r+VuLeE6uQ1vrNC7oyej6p9mf6UeGfiVhOOcH/Z+YJLFRj7y6TXVpfmT+D9Q0/SNZvE1ixF9pF7C6TQqMsGzvQqTyCGHXPGc81Wurn7VMrqCkcaiOJWbcVRfugtxuIBxn2qEDpjNNZ1jK73VASFDN0FfM47OsVmkKdB9ElZdWtE/uPu8j4LyjhWrXzCnu23d292L1aT7FnT7GbVLyO2hKiSQ/edtqqO5Y9gBXpnwn8XaZ4ZvtU0by1aa8c+TfvHsd9nHlsMnA43AZ6j34NKtbXwjpU0MZWWaZf385HJ9MdwoPPvXiX9pTPc/aI3KTCUyK4OSG3k/nnivouG8lpY6FeFZe/b3X2fQ/GPEXjrE062HjgpWoqT5v7ytZ38uqPfvE+qSz31ncvnETFXbPY8HP0zn8KvWvhua6eKUqXTOAAM1l+FtSt/Hml28iRGG4RttxCRwpwOR6g5GPyODV34iaTc2WiWFks0i2EryHy0YgCQLwMjnGBkDoCW64GHQqPByeGrK0o3+8+fp4P8AtidKpQmrT6/l/kekeHZ9J8J2ctzq99a6XZLtzc3cqxorE4AySOTmoPjV/Zv9jaZ4l0vUpvtV1E1hHc6bKrQXEXVg8inkbTgAZBHBxxXE/CnSrbx58IfE3h6+ghubtFmtxJIis+XjbYwYjOQy5z2rwH9m3VLiSx8VeClVnaS7tNUs7cHgSYeGUL6Z3oT9K+/yaf1bMqcG/db37pq6+TPy/iOg6+VVm178L6dmnZ/PQ9DHzHHU0DnNdB4t0H+wRorbNgv9Kt74DGM7wwP57R+dc8O1fu1KpGtFTjsz+Y61GVGbhNWaCiiitjlButI3SlbrSN0pdCo7nqdFFFeGfTH3pa/8e8X/AFzX+Qqbuahtf+PeL/rmv8hUp74r/MPqz+0VsLuFJur5U8T/APBRb4ZeGvEmr6KmkeLNZm0y8lsZrnTdNSSB5I2KtscyAkZBxwKxpP8Agpp4D/5Z+CPHUn/cOhX+cte7HI8fJXVN/gbQw9eolKEG0/Jn2Ju4z2peteLfs7/tPaF+0cfEK6Romr6FNor26zwawkaSOJg5RlVWbjKEc+te0L1ry8Rh6uFqOlWjaSMmnFuMlZodRRRXKAjdq+Mf2k/2UfF2tftHeFPjD8PrHTtZvbdoU1bSL+7Fr5hjVkWVXKkYMbbDxkFEIBGcfZ9RlsABgMmvTy/MKuXVva0eqad9mmZyV7HlVh8O/EMl0v2u4sba2Lbsx5laNQBhCONxJ3EnIGMAdOek8B+B5/h7pJ0rSbrZZLGsMbKwhYRLu2JsVCildxG9QC2F3ZIydQeL9LPiz/hG1u1k1oWZvpLdOSsO9UDMe2WJAzycHsDW9ke3516sM+zDDz56crNrtv56m2Ic6yUa3qv8zh1+FGmf2hqeovJfSalqNrJZT3lxqt7cSCF87lTfNsTrkbUHIBxxXjXir9mPwv4c8Otog0QT+HQfMtdVUA6jpsp2sZftGPMDiRFkWfJ5GH4HP07uHqv51G5HfafY96pcQ5hOalWldLp/wxlSjGi7xS+Z+fOp/teWv/CeX/hvVLWXXZ7W1S21nWvsp8uN4kMSTNGrZVPNAZlIyDNlfuivujTdL0/xL4L0611BIdcsLmzhdvtgSdZ/kU726qSSQdwz6j1r8r/j/wDCLx5pPxo1ePwf4P1Sa3l1fU7ZJrG1Zjc288yyH5im1QMttfJwQOm0Z/R39nDwL4i+GvwzsNA8RakmoG2Aa0Rl/eWsTLnyGbcwcIxIVuMjsBivr+JsLhKWBoVcNO01Z26tNJ/gZRrVKjUZLRXscZ8dvhfZ+Ffh/fX+lalqUFlHLCv9lzzi4txukAGwyAyJg84D7e2K+Ze4r7N/aWb/AItFqn/Xe2/9HLXxlXZwzWqVsE5VJXabX4I+1ytuVB3fX9EehWOq6ZbR/DuWfXUuBZ3O68tUhMYsIxInBYfMzEAkkH6Ad/YPiRefAz4neF59G1ubSr2MutxDIEkWeOdDlJFlA3Bgcc55GQcgkHxNvhjMtj4Huf7RTHiiXyox5J/0Y71XJ5+b7x9Olel3f7Jl5ZWs1wfFFu3ko0pH2NsnaN3Hz1njpYTmg6leUWm7W731/E5MZTw1WzqTd1f835H0iuvwMASke4jJqGbVoLia0jVUVjcLgrweh/8ArfhXkqeKyyqd6/MM9a89+Pfj/wATaH8L9TvvCOrR6N4ihltzaXrosgizKA+QysDlCw5HevJ+pSr/ALtPfQ8F4d20PqbR2B0u1wT9zsfemhh/azHcP+Pde/P3zX5WRfHr9pWKMRp8UbZEHAAsIOP/ACBSH47ftKtL5n/C1YQ+NuRYwdM5/wCeFcv+qmJu/wB8vx/yI9jW/kZ+q2rY+wy+xXv/ALa0aiRGBdAgtCSSB1ZP4h/I/UV+VE3xy/aSnQo/xWUqcZH2KD2P/PCiT46/tJ5wfizyVJA+xwc+3+ooXCeJ0/fL8f8AIPYV/wCRn2l8Uvi94r1fx/c/Db4Rx2MvixoZZtU8QXrK9lo0bMUjyBkvOJGjOwq2EfJU54+INP8AFeq+FfiL8RNS0rWn8VQakl3oE11re4pq0Qd900wRgflmJ8orjakaAcFgeX8O/Fn4x6HoPiLXNC+IE2mW+sNJqeoxtaRiW7m8oI0jExsu5ljAymFO1SMUvhi1Wz8OaXAv8NtHk+pIyT+JYmvqKeDllFLlg1rZX3b73v8Acl2PueC8lhmWMnLEx92Mbr1bsn8lqedapBc2d9JrWlQfZtVtRnUtIcZ3qfvOo6Oj9TgdcHjBruPgnoviL4m6wfDfgnRn1slTNa/abpLVLdcZeFpJDhihJwE3HB9qg8baZFqn9lWoHlXtzepbRXUbFZIkbJkwR2Khhg8HNek+DdQl8A6hpd5oO3Tp9MdZLTYuVQqMAEdwRkHrkE+tepzLEYa6V5bK/ke1mcsVkuPlSwc7O121td+XTz+8Pil8F/i38J/C97rOteApJLGCMs19pd7HfwQf7coTDqo7ttIHrXnPhW40u08OjUor9bhJiZbm/mbazy4+Yt6EdAvYV9Ut+2B8SWUg3elkHIP/ABLlPB68bueOPevlK68O6e3xO1mVrK3hhuguq29lbpstYJGcrIEhztA3AYHYHjpXn0adX2MvrEVFrX3Xuu2ptk2dZlisdCli7Tck0m+j76dzzrXLaDRPE1j4jis76z8PS3sUhFrJ9nnYI6yOYuD5ZO3KZHDAEDgV+rWmw/G/4Y+CdH8R+E/FkHxt8LSxRX8lrrkCW2rS2bbWVLecMqE+U25nlLsXXhTnFfnz4v0Zde8N6hZsNzNGXQns6jcv16Y+hr7A/ZF/ai1HSf2c/Bely6PDfnTbaSwW4lumVmSOR1UEbTjChR17V3SxPt8OpNX5Xaz6p7HyXFnD88vx69lrGonLayvfVLt5H158Hvi7oXxs8C2XibQHmFvITDcW9zC8UtpcKqmSFwwHzJnGeh4IJHNd1xXwH4R+NX/CA/tL+K9a0+xt4V8W6Wl5daI8k4U3ELhWuI5SSjMQTvXaGA2c4zn2kftaX/8A0LNt/wCBj/8AxFeTWoJSvF6PU+Ojga72j+KPpPK0ZWvm7/hrLUP+hbtv/Ax//iKT/hrTUP8AoWrb/wADH/8AiK5/Yor6hiO34o+k+KOK+bf+GstQ/wChbtv/AAMf/wCIo/4ay1D/AKFu2/8AAx//AIij2IfUMR/L+J9I5Wg4xXzd/wANZah/0LVt/wCBj/8AxFI37Weojj/hGbfPp9rf/wCIpey8w+oYj+X8T3Vf+Py/7fv+/wDuJUhG4ZxzjpXkXwx+NVz4+8WXGnTaTDZJLFJdeYk5c5UIuMFRXru7b/hX5xmVGdLFTT6u6KdOVK0Z7gV9Tn2prYH9RXl/j/4+eHvBuj6jfRXFveW9gCbrUZpxBp9qc4xJcEEM2ePLiDuTxtFfGnxL/wCCi9/4X8X6PfeGfEtj4t0QKJb+ytbf7PGck/uljlhEqgLj94ZskvnbgbT34PIcdjouVONl5kSkoq8j9HNuN3b6ijygeeh/+vXC/Bv4uaJ8aPBdr4h0TzYlcBLmzuNvm2shVX2NgkEFWVlYEq6kMDzXejP4+leHXpTw1R0qitJbrsJWkrpjVTb796SSRVVizBEXksTjA9akrx79qLxRc6J8KbnRtMlMWteKrmPw7YOh+aM3BImkGP8AnnAsz57bRW2Cws8biaeGhvJpL5inJQi5PoeXeGPF1z4/s/H3i+WSQ2et32nf2bEzHEVhGZxb4HYuo84/9dvYYUdBVq60+58N6LPbaZpTXmht9kIFn801olvCYlHlDmRNpQ5Qlgc/KQeM+zu4b23Sa3lSeBxlZI2BB/zg/lX9E4XL/wCzXUo2sr6eaSSv87H5Rnk5Va0ZtaW/UnopMikya7j5yw6io2mRDhnRT6FgKkjWSbBjjaUesaFv5U7MtQm9kxG6V478XpN3ieFf7tqn6s1e0/2deNyLK6P/AG7P/hXjXxS0fU5vFcz/ANm3hiWCJQ/2WTb055x9a+54PcY5i5TdrJ/mj53iCjVlg7KLbbXQ4LijilmDW7FZQYmH8Mg2n9aQN6LuHqOa/dlUhLVM/LJUKkXrFgfQU/aezdTzjueevv8Ay/OmEljzzTbl/stjNdyqfJjKhm6fM2do/HB/I1jisRSwtGVevLljHVt7HZl+AxWZ4mGEwkHOpJ2SSvqxl1eR2Vu0sx+UHCgHknuBXI39/LqExkkOAPuoOij0/wAaL+/k1GfzJOOMKnZR6f4nrUmkaLf6/dm1020lvZxHJMUhXcQiKWdj6AAE5r+WOKuKa3EVdYTCJ+yT0XVvuz/Sbw18N8FwDgXmmZSX1lxvKT2guqT/ADKYbA6d8fj6VHPBHcxmOVdynP4fT3rz/wAS+J9S0jxPKu5QlswRYh/q3Q85P1HfqK7TRNat9csY7mD5dw+aNz8yt3z/AI9K+HxGX4nL5RlLRp6+TXRn6hlXE+U8Te1wtN3i1ontJPqjudH18axHHZXJK3yRFSf4Z1AwWH+0ByR+I4qp4p8HW50uTV7OPy54cNcInR16M2OxHXjt+dYCs0bK8bmORGDJIhwysOhH0/8ArV6X4X1608QWE1tOEivfLKz25OEnTGC6Z7eo6j6V7WV5pKhWjVjo09V311/A/IuMeDfY0p8i5qMtF1cW1pcv/AGAXsGrRwDfeW3lziMdZYzlXX/eHBH1I716X8QdMTWvBT3NtJuayZbxAo+8FOG/8dZs/wD1q+ffA/jGH4R+O5RevJJaeXJCfKXc8kZXdGQPXKr+NdF4Z+PlzPdauutWpl07VXZmRJAPsu8bWwMHcu0jIzklSRycV9xnuXzzCusZg4tqST07WPx3hPNoZPS+rY6ai6crJPffS3kdd+z3dnTviJremj7lzbidB6lGB/kGr5vEc3w6/aeu7eFjC8Wo3dshz0w/mR/rsNfUXgPwDqnhPxB4C8ZaiwtbfW71tNW0YEyBGjIWVyem4liExkAZOCcD5/8A2t9O/wCEU/ahe8HCyXdhe+n340U/qprbDTdOeFrS8r/J2t9xefRo4jEZhRw8rxbbXrKKb/8AJmz6l/apvbbVfE/hPVrKJIbW/wDDttLFHGMKq7nwoHYDOK8R+8a9T+L9s8Pg34XNLkSPoLKAf7olYp+jV5Z0wa/eMnXJgoQWqXMvubR/KWfScsfOTVm0n96QlFFFe0fOg3WkbpSt1pG6UuhUdz1OiiivDPpj70tf+PeH/cX+QqX+IfUfzqK1/wCPeH/cX+QqZvuk+lf5ir4kf2j0PyT+FPwv1vx5qmu6dp0RQWF9qNxqN5ICY7aNLqXezY5Y/Lwo5JB7DNe4+Nf2ffAXhP4Wy6vb+NZtV8U5jC6W7RQHJcCQGEbnwoJOdxBGCCQRnttY8PxfC/w141v9KtYVS41zU9Q+1m4QyC5luyio0RBO1QNwIxkFwSQWU/Guo6lrWqyaiJr0XMEk0i28dwrnIXOC8ikMcHnIIxge+f6MyvK6WYUZ4icuWLsr2bd3tZeXc+zxXE2NoPDYTBx+CKbirK6gle7d9+iVvM+iP2XbPUPhL48u/Htx5yeCdUtxo2pXDplIpEbdFPwc7UYsjN0HmYzkGv0ChlEsYcEMG5BHIOeR/MV+dv7Mviy8m0vUNE12eLUdLubEtJ9rJjWRsIvnMVBaF9ksi/LjzCEGfnwfsD9mfxB/bfwn02A3X2uXSp7jSmdgVfEMhWMMp5VvL8slTzX51xhk8svqpt3cbJ/do/uaPHxuIpZtRea048vM9V9/43T9dD1iiiivzU8UaWxgAZrzL46fGjT/AIM+D5dQnK3Gq3O6KwsS3M0uOSf9herH3AHJxXS/ELx9pHw18J33iDWZvJtLZcBeC8rn7saDuxPAH9K/M74ofErV/ix4vute1Z9jP8lvaq2Y7eEHKxr9OpPc5Ne5luBeJnzz+FfifacL8PTzrEe0qK1KL1ffy/zNfwh448X6z461fXINevrbWb+Jnuru3lMbSAsvy8dFHAAHQACvQf8AhNviP/0Ouvf+BZrE/ZT8IP4u8catbKhYw6YZf/IyCvqb/hRs/wDzwP8A3zX6BGWGhFRnFXXkejxUsPQzOVKMUkkrLsrLQ+dP+E3+JH/Q6a7/AOBZo/4Tb4kn/mdNe/8AAs19F/8ACjZ/+fc/980f8KNn/wCfc/lV+0wb+wvuR8h7Sh0SPnMeNPiOv/M6a9+F2fX9fxpf+E2+JHbxpr3/AIFmvov/AIUbP/z7n/vmj/hRs/8Az7n/AL5p+1w0t4r7kHtKHZHzTqXibxpqVq0Gs+JtW1OwYgvbXVwWRiOmR7HFZFe+fFr4XyeF/At7qDxbFjkiGSMfecCvA17V9Bl8qcqT9mklfp6I97AyhKk3BaX/AERd/tTXjHYqdVvPKtDu0xPMOLRsjmP+6c46V1fg3xd48uPFWlRX/ivWLuxefbPBNdFkkQggqwxyDWg3hFl0v4ay7P8AkLzFQfX94q/1FewzfCKXQ4n1BodotgZCcegNeVjZUVGziuttPM83FVKdkmu/5nm0GvZhjO9fuj+QrE8cWep+NvDs2i6PaPqOpXMsflW0RAdtrbj1IHRTXPQ6zmKMAj7o/kK7r4J6ibj4qeHY88GaTj/tk57VNZ/V6UqyWsU39yuYyXJFzXQ8h/4Zv+Jv/QnX3/fcX/xyj/hm/wCJn/QnX/8A31F/8XX6RbBx8o/Kk2ew/Kvjf9asR/IvxOP69U7I/N//AIZx+Jn/AEJl7/31F/8AF1Fcfs4/EuOMSP4NvtqNk/NF0zg/x1+k2weg/Ko5rdJopI2A2uCp47Hij/WrEX+BfiH16p2R+UEP7P8A49sdX1vwVJ4Rvob+5tbi9to0tEhikgkwr7X80ozKzDIUA8Zx3rivDMstx4c0ySWNo5RAsUisMbXT5HX6hlIP0r9Qfi98E7P4y6PoV4t+3h7xdoNwLnR/ENvbRzXFjOrDfgSAqVcqNykcgfn+b/x+8LeNPh7b29v498NyaJpVzrcsLavpV7FPA7PGsssTFFUxrJJIZlG1flaRRnbx9ZgMdHOqbjdKcdWl+a73/M+i4Zz/APsrGfvI+7Ncvaz6N+SOB8SeIFmurWTTLeXUpNJuxd3EsOPKjVQQ6bu7bT0GcV6JY6hb6lZQ3dpMk9tMu5JVOQR/nt2rl7zULLwzo8TRRosC7Ut4LcDMjEfKqepPXvkck4rK0PwzqWmwvc22ryaXeXMjTT28EayWqE8hVjb0/vAjJr1aFaEIcstEtr7vuffZxlOJx2KVag1Um17yVkl2s76nqWiaLe+JNVt9M02H7VfXDFYoQ6puIBJGWIA4BPJ7V5ha69aap4+1CTzgiiAWNk2PkudjsZWRujfNxweduRkEVD4j0fX7/SZjcaxLqixkO2nxQrbpcICNyEqdxyM4Ge3PWtWO10vxP4ft1SFJNOkQGFFGzysDjbj7hX26Yor16bg7O6emnQ58nyPGUMYqlZKMoK8U+vfVGs86W0byyEKkamRmJ42ryT9MV9MfsMeEtHvPCunR+JreBrN9Kn1WT7U+xIfMnDqzHIAwrYya+L7zUpF1ez8H6tczT219cwxSahDGXm+zM3zIyLk+acbQRwRk9jX1D8GPhj4g/af8Vrour/a/A/w1S0aSbS7eQpe6vArIvkyEYMURB5HXAA2k/MMI4ZwpNSlZS1v5Lt5s8bjPOY4ycaVNNOEWn5NtXXytue5fAn4f+FvjR8Y/GnxDsvD5i+H9rZw6BoPmQtHFfyRuxu7nazk5SVDEGG0Mp5BIzX0IPgf4Gx/yLtn/AOP/APxVdfo2hWPh7TbXT9NtIrGxtl2Q28EYREHsBgD1/E+taGyvHrylUneGiWi9EfkarVFtJ/ecD/wo/wAC/wDQu2v5v/8AFUf8KP8AA3/Qu2f/AI//APFV322jbXNy1O5Xt6v8z+84H/hR/gX/AKF21/N//iqP+FI+Bv8AoXbX/wAf/wDiq77ZXE/GP4W23xi+HWr+EbvU9S0WHUFT/T9LmMVzAySK6sjfVcEHgg1pTjKUkpysu5Lr1f5n95W/4Uf4HOf+KbtuP9//AOKrL8RfB3wTZ6DqUkGg2aXKWsrxkMxbcEYg43ewr8//AIj/AAF8A6XqHj2S38Ua/PY+GoJLS1S88Qu1xe3UKt5pbChAAVK+WBuPBJXcCeO8X/AHw1pttAukXerWutaZoK3+pXralMYUZ7SV452dWJgYzJHGiNgSedhRhS1e/hsrjiYSqQqO0Wk7rv8APyKlWr0pQi5O8tVr0PsH9nW6is/HElzcyrBbxabPJJNKwVEUbCSSeAAAefavQ/F/jK68aeRZ2lpeHRrwkW2nwgxXmtnHOc4MFqBtLO+0uDztUgSfOP7LKeJPH/gnRLu702WWPUdKtRf6jJLH5bRNKCTgHczOtvIu3b1Y5IBFfT2veF9H8QXYutR0u1vblUMazSx/vFQtuKhhzjcAcZxnmvDr5fFYqVWprJaLtp1PdqJYifPHsj87f+Cj2u3Vh448NeB5rxZ5dLsBf3dvaAx2drJMSsUMMfZUjTO4jcxf+EYUcL+yP8J/BfxUk8Rr4ltbm+v9NMMkEC3LRRGJwwJIXBJDD1xjFfoH44/Zj+F/xDFz/a3g/T3vrlPKOowh0u04CqyyBs8dgcjgDpxX5QaR4v8AEnwm1/XrTw9rE2mXDPLptxcWu0M6RynocHHK5yMHmvtMul7bC+wg/eild7Xb6+h5k4fVa0atb3k7n3h8B/HFt+zf8Vtf0VbS7m8NJcxadHZWx3y+TcwyXNjjewB8uaK9hDMeFmUZ+UV9n6N8dPBmradb3ialJZ202U82+s5oY0kXh4mkKbA6sCCoY8g4r8i/gz471jWYPF17rOp3OqT2v9gzrNdSF5AsWrRoFB6ni4k/Bq/S/wCDfg3xJqWh319a3+n6RYSXbTWbTQJezNuiiWUlo59saF05UHdnJOM4PzvEWU4J01i8RLlm7J+fTaxFHknGU9lfRep7Ha/Ejwpe7RB4m0aVm4CrfxbifTG7Ofavmf4ya1pvxa8aXN0Lhrux8Kie00pLOd1WS6mhUNckpgt12IRlQqyN82ePYLH4O65eQuuu+LUvMjGYNIt2bjPJaVXHfnCjoPfPm1z+y/4q8SeONniPxFFf+Go0SL7bEiRXk1uCWWEqqAI24nJHy4GQOSteJw3VyzK8bLE1Jc3JF2uuvkcmOp+0pckG0210Offxt4g8SWsFl4dunsdGizbX/iuLAe6mRR5sNiTx1J3XGMLnCZb5lu2Fhb6XZx2tpCsEEYO1BkgZJJJJJJYksSxJJJJJyTXpHxa02x8Pjw5o2mWsVlY2do6Q20CbVRNyqAB+BPfOCT1OeA/hr9KweZSzagsXJW5r2Xley/A/Lc4co4h0b6Rt99k2dv8ADL4Yv8Qnu5GvxZWts6o+yPdIxYZ4zwOO/P0r2XSfgT4T01R5tlJqLj+K9lLj/vkYX9K5r9mj/kH696+fH/6Lr2uvYhFcqPey7B0PYRm4ptmPY+EdF0xQLTSrO3x0MdugP54qxqV/Z6Lp9xe3bi3tLeMyySFThVHJPH0rRPSvCfjl8P8AxZ4s8ZeG73w5YzfZrNR9pv49elgVV85WMZsgVjlJUE+aXDDOADWmh7ahFbI9stpYLy3jmhcPFIoZHU8MD0qQ26k/dz+NDMF6nlunv/kU9XU8Z5oHyx7FG80Sw1CMpdWVvcKeokjVgfzFcT4g/Z/+HniPJvfCemFm6yW9uIH/AO+o9pr0T8a4L4s/FzQ/hD4Tn1zWp9qLlYLePBluJO0cY7k469B1OBzWqxU8OuZTcbdb2Ihl0MdUVCNJSlLRK17nzP8AtDfs5/D34X+FbrxBD4gvNCZSVtrCYi5FxJ1EcYOHBPrkhRkngV8S31/LqE/mScbfup2Qeg9c9z3wK7H4wfGHXvjR4sk1rWpvLiXKWdjGxMVrFn7oB6k926k+wAriIo2mkCKMk18rmfEGY5zy4GE3KF9F1b7+fzP6J4T4Dyfg2nLN8TTjCta7eyit7IWKJ5nCICT14q018dKGLaV45mG1pUYqTkYxkEYHJH09auWepaXpFnqFvd2TXks8BWG4ilKNBLkFXweGHGCp7Hg5rj7m4NyxHJHev1PhrhunlFP2+JXNWa+5PovM/mzxI8R6/FNf6hl03HCxeu6c2nu/LsWfi3ouoXEOn6Vq9hFa6xo6FYJ0VQZrZzv2My8OAclX5PJBPPFPwr4e/s6P5SGkkwHbtgdMe1bsujedBp102pR6g08ZRoiW8y3KnHlsG5xyCpBweeBg1vaToM9nbQCaCSNHBMEjoQJYwSu5SeoBG3I7qfSvp6eTYfFTdStBNzun2v10PyOpxLj8ujH6pUcfZtNNbpabtdDDnge3k2uOeoI70yNvLlikH3kcOCGI5B9QcjPqO1dTqmnxzWuSOU7jsPauauLOa2Cu8bCJ2KJKVO18Yzg+oyOPcV+J8U8L1shrqvQ/hS2fVdbP9D+2/DXxIwnHWCeBxyUcTFe8ukltdI6fxpa2HjTwLJeaZbrbXmmt9oktU6oDw49wRgg9eMcmvJbO8MfytyDwcjg122m6jcaTdpc2zBXUFSp5VlPBUjuD39e3NcZrGn/Y7qUwxmO3di0Y67QTkD8K+k4UzqNaP1Wq7SWq8+//AAx+SeKHAdTK639pYOLlRlv3i+l/LzPrex8ef8JH+zj4b1OWTzLzw/rFp5jHqGjcpuz7qyn8a8T/AOCiVvs+Jmk6jH0uNJhcH1MdxIAfyIrP+Hvipk+HfjrQXf5JbaK/iXPVklUPj/x38ql/bd1NNbsvBGoA5aTRpMnPo8bf+zGu3H0/ZRUe0nb0dmj4jK6jrtzf2oq/qrpn0R8ctRt9Y8HfCS/t/wDVS+GosD0K7Q365rx0LurqNQvvtnwT+D+598kOi3EDZPOVuGx+hFcuDtYV+2ZF/wAi+Fut/wA2fzpxGmsyqRe6SX3JCUUUV9AfLg3WkbpSt1pG6UuhUdz1OiiivDPpj71tf+PeL/rmv8hT2OeMVHa/8e8P/XNf5CvlT/gpZJ4gtP2bmu9Furq1soNXtG1f7LI0bSWh3LhiOdnmNFkZ+tf5pYHDfXMTCg3bmdrn9obWJPGvjDwdqnxI8UeDIdVs9RM9qb+aOyCTPmYlZbMSDISbfCXRSQf3rHnaFb52+Jv7Jes+B/Cs3iZ42bR9UZHeS8mKtumyF82BSGD49Pl4BJ6ivGtP0XTYbZTYRfZreVQyrbyMgI4K5APOOvPP513178VvF+qeF08O33iW/wBQ0ZXSRba8kEwDJ935my3H1/Cv2zLc1nlVJ0qTb0S1S1a2b9PI/WJ8A1cYqEqlROz1abTcdLpNd/M9O+EK6H8L/An9r211Nq/iDUpJbGC2hhWSdHEeTJOzMBvZhC4fY6hYsAZyRufsZ+ML/wAB/tHeNPh5ql695aeJtOi8RWcr5P8ApSKEuBz2ZcnP/TMV8vaz/bBs76bSNWvrLVmgZYZYZyg3dQOPUjH4k1+hP7L/AMH/AIYyeGPCnxN8PWdzq3iO70sRtruq301zdhmAWeI72KowcOhVVAGDjGa8jOcypV8FUqYq8pT0vbZ6O77Xt+B81xPlU8ldLCUVam9V8unyPopT8gNUdZ1ix8O6XdajqFzHaWNtG0s00rbVRAMkk1aeQRqWJAXk5PSvgb9q39ohviNqkvhbQLk/8IzZynz5ozxezKex7xqcY9SM9MV+V4LCSxVSy26+h5eS5PXznFKhS0jvJ9l/n2OM/aD+OV58aPFW+IyW/hyzLJYWbcEjoZnH99vT+FeO5rysDFAX3yfelr9Cp040oKEFoj+ocDgqOX4eGGw6tGP9Xfmz239knxEfDXjzWLhW2GTTCmR1/wBchr6v/wCFsy4/1/8A49Xwj8MNV/snXrqUHbvtWXP/AANTXpv/AAmp/v1308LGrHmaPw3i+gp5tNvsvyR9m+Fb7V/Fel/2hb6hFBEZXiVXjZj8pweQR/Ktn+x9c/6C0H/fl/8A4quQ/Zsvv7R+F1rcZzuurn9JMV6l3r88xuMrUcROnF6JtbLoz80nFKTSOc/sXW/+gtB/35f/AOKo/sXW/wDoLQf9+X/+KrpKK4f7Qr9/wJseI/tDafqlt8K9Te6v4riETW+Y0iYE/vRjksf5V8kelfZ/7TH/ACSHVf8Arvbf+jVr4w7iv1ThmtOvgnKb6v8AJH1mU/wH6/oj1CfxBJHpnwthZs/2a4mTB6BnRwPqK9jv/iRLqlnPaNKWE6Mm0nrxXzPrmpeWdFXP/HtY28n5r/8AWFafhTxX9u8SadAH3NLLtAz1+U104nDqpDma2v8Anc58RRUop22v+dzzyHVh5UeW/hX+Velfs7al5/xo8MIDnMsv/oiSvDLdrjyYv90fyr1X9mEzH47eFd3TzZv/AERJV46C+p1f8L/IVZfupeh+hq/dFLSL90Utfhx86FI3SlpD0oApWzeXeXUX97Ey/jwf1H61xPxd+GemfEbwzeafqljb6jYXcS29/Y3RKx3UOSVy4BaN42O9JV+ZDnqCQe1uV8m8tJexYwt9G5H/AI8P1q08aSxsjjcjAqynoQeCPyrtw2Kq4OrGvSdpIzlFSVj8gtP+Dd74R1Txho914c1y81bwTcvbPcWEv9pCGGUl4swDbIAYyo8+NNvzDIUkCse18T6TdMUi1K18xeGhkkEcin3RsMPxFffHxu8E+Kfhz8RofjH4G0mfxLeQWQ0fxP4dtQWudR05Tving+cfvY8YAAYknIB24rsfAPib4P8A7UXh8asmlaB4lukZobq21jTITewSIcOsiSKWUjOf+BDNfo1bNVXpQxLptxsk3HpLqmvxT6n2mScW4vKIOi4qcb3132tufmxdeItKsU33Gp2cSg/xXC5/DBzmr/wbuvBXiDxze6BqEOuQNr6eVpl/Z4jtra/aOQxs8TKXeOVlUFlAAI5zuOPef2utF+FOg63plp8ONG0eXxXapIupaf4b0+No7W33oPPnaMbYijTKfmxuU9flGfBPCnh2bR0nvL6bztZu8PcSqxKoc58tM5wqsWIxjlvwr6LLlSnR9tZ+8tpL7ro9fHcV4vOIKFGKhbW6vdeSfmew+GP2T734Jx6Hr3jC5ivfF+oRyzm1hfzIrBsqGJk/5aTEMQXA2rjanGSfpD9ls7fiNdkn/mGy8nr/AKyOvPtW+KB+KXgvwpdXUofWLCGayvweCzq0e2T/AIGvP1zVv4deI38Ma7JdxuUZoGiyOOpH+FcNKpWrW+sb3a8t9LeVj5aVOU8NNS1k738z7p3L/eH50bl9V/Ovl4fGCfH+v/Wl/wCFwXH/AD8n866fYHz31Gfc+oNy+q/nRuX1X86+X/8AhcFx/wA/J/Oj/hcFx/z8n86fsPIPqM+59Qbl9V/OkLJt+9+tfMH/AAuC4/5+T+dB+ME5/wCW/wCtHsbB9Rn3PJfiJfafp/xG8beG7j7bLq2taje2gs7Wz8541uDK4kiQnbJJIi26Lj5lLK2DuzV3w9+z9458QXelazrfhj/hD10nSVj1W71a5t7t7sRWjqbWC2RnjaN5H3M8xP8Aq4yqhga7iLxxZxeIrvXFQLqd3bRWtxMGP75I3LxF16FkLNtbGRnGcVb1D4sTXGnXcBm4khkTg9ipGPpXXhpSwdOpCn9vV3/Q2qYWpXnCctOVWX4Hlnwh8MppF80uj28/2nStPWaCO2LA+VFLEWhWNMKyeW0uIwvVjgZNe/6l4wtxeaRb6dZ3Osf2ujvZTWbwiKXbj5BJJIi7iDuCjJOG4+U488/ZtG34iDtjT5h79U/KvWfHHwwW4jvb3RbKKcXTeZf6Kz+XDfHOfNjPAhuARuEikbiPmIOHX4/EZlGlinRqvdaN9H5+R6GImqNTlirKyPmf49/trab8C/Et94Y1DwfrTeJ4LaO5iilmt1tv3ikxu0iOxI4OcAnivy8ubqW9uZ7qchp5pHlkb+8zNuY/qa+4v29/h3rfji10jxfp9vea9caBbtYapN5JW/t7XO+I3kGAwZGZx5oBVlbJxglvhfcMZ/h/nX6Nk6p/V4zivee9u67eR8/i6lWpJKo9Fsezfs9WsbQ63LOUijvNS0XTlklYKuftZupM544jsyfo1fo58L5mj0W4ksrjxTZXGq3M901to1vKAIcIkUjRtEQu9UDiRCMhgCxyK8T/AOCbfwOa+Z/FmqWavpWmCdI1nUMk+ozqsbgA5DCC3URk/wDPSeQfwV+i3ljGMnHp/n8f5V8ZxJn9OnVeCjBT5bNt97bfI2w8nCm1bd3PBtIt/Hun27R2N340u3cD5761sdue5H2iQsMnnG4CvE4LzxV4Y8eah4k0TW9Rv9Yt50ivpNdjEH2mcnE1vJHuJEY/dINuI1blMAbx9y7Bjj8e1fLn7TGgX3hvxnol1pK2sekeM3n0jUWuS4SC/Nvut5l25wZEjkQrwGZU5BJJ4uFsfhMXj3hsVTjy1ItKy6vozmxzn7LmppJp3H638T7D4pXsd5aRTWN3ZQLaahpl0Ns9lchmZ4pB342lX6MuCO4ql/DT/GHgrR5bSLxG+rp4c12zgW2i1Z0LrdoPu21xEvM6k5wq5kU8oRzmhpN1c3umW093Zvp9zIgaS2dtxjOcYzxnoSDgHBGQCCK/Ull9PLYrDU/hjt+Z+V5rCTrutJ/F/kj6D/Zn/wCQfr3/AF3j/wDRYr2vtXin7M//ACD9e/67x/8AosV7FHewyyyRJMjyR4DorAsuemR2rtp/Cj63Lf8AdYE/mA+v5V4p8Qvg3d6tceJNfGsapc6i0i3GmQ2txcf6JgQjMcAmSNpk2SmM/KMzNv3Cud8S6Dq9x+03pZhudaeJpEvzmSUWkVrGkSNtVbkIcSEqd0X/AC3Y8lAa1/F2lfDMfE2/uryDSdS1wtFca6t5fYOnW8MDEXCxk4yD9nVlXnDoxA6toekUP2pdG0nxRpvhddcuF0a2b7U/2vUo4hbxMIlkWNjIrqkruiKpw3y+cMN0Ps/gS4a88F6FO8H2RpNPt3Nv5Ag8omJSV8sEhMZ+6CQOnavJv2ltWHh288H6o8+oWduJ7i2kuLPUJbGNRL5S/PLHHIc8blXABCuc5UBvRrTxzpXhvwDo2t+JLtfDlrLa2/mNrNxteKR0U+XI7Yy/JzkAkgkgUAdHqc09tY3E1vA11LHGzR26sFMjAZCgkgAk8ZJxX5MfHL4neKPih48vrrxRFJYXNnI9vFpDghLEBuY8Hq/q38X0wB+smha/p3ijSbbU9JvYdQ065BaG4t3DRyAEglSOvINeBftRfsq2fxkszrOhLBp/jCBAokkJWK8QcCOUgEggfdfGR05HTxs0wtXFUbUnt07n6BwZnGDyjH8+MhpJWUv5f+A+p+d3hHwhrHjvxBaaJollJe6jcEhIlO0Ko5Z2PQKo6k1VucafEyIcsfvMO/8A9av06+CP7O2j/AvwTcQxqt9r93Aft+pMuGcheI0H8MY5wvc8nk1+ZOrWrSM3Br7XgXJqdF1MRVjeaSt5X7eZ8H4wccYjM3SwGDm44dt36c1ravy10RzE0sl1OEXlnIAGcZJqxZ6Y5mKOhV1JUg/wkHBqxFpJaXJBH/666jRbGC3DedCZgUZUVW2bWI+Vuhzj06Gv1ujhpTnzSP5jr4ynShywOr+Gvg3w94ks9SsNQ1ddC1lYxLptxdMFs5sA74JGP3CeCr9Ouc17RbWCfGL9nhVtrRU8TeARgLEozc2T5LcD+IbS31jOPvV4JDHtGM4+lfWH7FPjDw1bz6h4ebT1s/Ed0u4XhdmW8hUlvL2nhWXceB94cnkYrmzjD1MLQeJp3k4uMl5W0d/Jrc2yLEQx2KWEq2ipxafnfVfNM+UMB1I4ZSOxzkV13wX0XRfFviS88EeI3lWx1qIiymV8fZL1cGOVQeAzKChz1GF71q/HH4by/Dfx9qNnFHs0e5uZ5dPYDAWMSEGPPqmVH+6VPevNpLq5tdSsrnT5jBqFvKJoplGTGyEEN+BAHNaYylRzzLWrXUlt59PuZjlWMxXCeeRqwk4ypy1a7f8ABRj+NvBOqeA9YNhqkOwtvaGYfdlVXZCw/wCBIwIPIxXO3NtHdwPFKMo3XB5H096+yvhHa237R3gDxZpni1LWS9j1H7Wt9aQLFcRyyrkSjAx8uzaB0IGG6Cvmb4mfDHWvhX4ml0bV4gwIL213GP3VzEOjqf5r1U+1fyxmmV18lxT5PsvddHuf6XcIcW4HjLLlSxCTco6p7NbN6nlbw3Ph+S5Fs21LuFoZGPO+M4ypz7ir37RV+1/4N8Chzk/2ZIufwi/wNbXiDR72xsbb7ZaSWyXkQuIGmXb5kZJAdc9QSDXPftC2zWnhfwEhBG7SZHwf+Ac1+hKtiMVllLEYmPLJv79NGfzZmmBy7K+IsTgssq81NJXX8rb1jfrY9B8P67cT+DfDFjJJutrfTreWJMfdMsMTPz7sP0rXik8wVx2kxyWuh+FQc/PoNi//AJDx/SupsWzGDmv3Dh+tzYClHyR/LfFFHkzOtJ9Wy3QvWihetfUHxjButI3SlbrSN0pdBx3PU6KKK8M+mPvS1P8Ao0P+4v8AIV534q8VfDn4m3uv/CfUvEOk6hq9/ZS299oCXSG68tk+bCZyGUfNjqMA4r0GEt9kj8vHmeWNuem7bx+tfjj44/Zp1aGHS7/TdcvNU+Jusa15EmniRY5ZL2V3MoRgQ6shDFmYj5Q2dvFf5z5LhMPiqsvbVXCV1y277/JK2p/aKo1KsXKC0irvXoe0/CX9hz4heIrrXdFn1+w0fw9oWqXGmW/iAwG7mvkibGYocqq7eVLOeGBUKdua9ab/AIJu2scGW+LHiJZ8ff8AsFoE/wC+cf1rxzS/2B/GF1FEjaJ4st8jJOo+LrWBQx5J2xCU9efXnua6az/4Jo61dbTd3tnZg9RN4ivbph+CQxj9a+wxGNpOTksQkvKMX+bPYlmmY8kI/WWlFJJJtaL0NLxH+wJ400aMvoXxB8P+IduSINbs2sJD7CSJnXP/AAGt39k+Txt+zr4x8TeH/iNpseg+CdYaK8sdUS+iurGC/LCORTKh/dLMMH94FG5eeWxVKy/4JZ6DIA2oeK2B7pZ207/+PS3J/lXTab/wS2+EkGHv77xFft0YJdpAp+oVMn/vr+lcVTMMDUoyo16vMpLfls97q1nY58ZmmPxlJUK9RyindX1d7d2i5+19+0ObKKfwL4Zuh51xGG1S9gb7kbDIhRh3YfebsvA5Jx8bKoA6D6D+XtX2l4q/YE8C+H/At9B8PrG50rXVInje6v5Z0uWUf6tg7ELuBxuAGCBnIr40vLOfTbyezu4Htbu3kaGaGVSrRupwVI7EHtWWBlheVwwrulvfRvz6n7lwLiMFLA+yoq1VfF3fn6EVFFFeqfppqeG7KW91J0hLKViJOPTK11H/AAjt9gfO35Vpfs++Hm8R+LNRhWPfssS+P+2iD+or37/hV0mP9Qfyr3cJJKkkfgPFlVRzWab6L8keq/sm28ln8GdPikJLLdXROf8Arqa9krgPgppJ0TwRHZsu0x3U3H1bP9RXffxV+OZm74yq/N/mfmM2pTbQtFFFeaSeVftMf8kh1X/rvbf+jVr4vr7Q/aY/5JDqv/Xe2/8ARq18X9xX6/wr/uMvV/kfV5T/AAX6/oh08UoKmZGLNGu3cOqY+XHtjpTbexneQCxgk+1nPleQD5gbBxtI5zXa6johng8FSbc/bYooB742jA+ma7/T/h5JpuoW90YiPJfduOeOo619JUrctPmt0ZdfFRhHZdfzsfPsehjYmFGMDt2xXo/7POli2+M/hmTHIll/9EvUcOgfuo/lP3R29q7X4M6R9l+KHh+Tb0ncdP8Apk9edj3/ALHV/wAL/I86rK9OS8j66X7opaapAWkJ67uAOpPGK/DuV3seCG+o7m6js4WmuJEt4VG5pJWCKB6kniuctdN1DxZpJ1uRrx9OmfNjpdlObYywZ+WWWRcOd4G4KpChWXIJzTrPwtYyRxXFl8PNPcsMia8kgnOc4OX3OT9a/RsDwZiMRSjVrTUL62td69zhnilF2SNy+ha6s5FTO4ruQgdxhl/UCqd54m0rS4rRtQ1G0077X/qRdTrF5jYyQu4jJAI49x6158mgav4S0uOCfw3Z3NvbZijuE1SJCV3N5akPtO7btHfO2uU0jW9L8YG882zZZbCe40+IRakl0NgcM6oMMh+YYwcZ8sDpW8eDKnPyyndeSOn2lNq8ZK57nM6JJDdxkNG2EeRcEEE/K2enBP6mvJviN+yr8MPiF4li17WfDEceqyHy5NQ025lsp2bHyFmiZcgMc8j7wUn7tc1pum6NovjTRNR0bVry40u4dpbu2sCwR49pUqIIgFIDFS4YFl4r1+Hx1pFzaSW1xLeCRB5cjNp9yuPRjmPg9/rXi4vKsblVVLDOUk1uk/u0JnZaTKHgP4HeB/hr4RufDXhzw5Z6dpF1GYrqNFJe6BQRsZXPzOSFGSTz161+f/xY+Htz8LfHmp+H59zxQuHtZm4823bmNvy4Puhr9FbPx9o80QBupJrhcpIkFpM53DqQFQnnOa8G/a60fQvG3hKHV7SZode0fcyx3NpNC1xbsf3iAugywOHA9m9a7MkqY+liX7eEnGW7aej6Ntnfg8RClNRvoz5z+GIH2fUjjnzEHA/2T/8AXrofEWqnR7FZgcZcL+YzXPfDFv8AR9R95E/ka6PxBpv9qWaw4ziQP/Mf1FfZzsq2p9O7JanNDx3/ANNDS/8ACef9NDUw8Gcfco/4Qw/3DXZzRMLRIf8AhPP+mho/4Tz/AKaGpv8AhDD/AHDR/wAIYf7ho5ohaJD/AMJ5/wBNDR/wnn/TQ1N/whh/uGj/AIQw/wBw0c0QtEh/4Tz/AKaGnW/jczXMSeYfndVx9WxUn/CGH+4adB4QMM8Unl8q4P5MKHKNhpRPoD9nAf8AFyHHpYT/AM0r6mA46V8tfs3/APJRnP8A04T/APoS19TLX5Hn1vrfyR4uO/jfJHPeKfA+k+Llie/t2+2QAiC/t3MVzBn+5KvzAeq8qehBHFfOnxK/YZsvix4u0i81/Xo5NFsFWJrW3tXhknjDlgCqSCBX+ZgZFjyeu0EDH1bRXFhc0xmDTVKdl9/5nBbSxk+G/DumeEdDsdG0XT7fStKsYhBbWdqgSOFBwFUDt+p781q4pcYpM15s6k6jc5PVglbYWvOvj34EuPiN8Kdd0qwwmtRRrf6XIeqXtu4mtzn3dFU+zNXogNVNQu10+xubpsgQRPJn6An+lb4OrKjXhUpu0otNepnUs4PmPjjQNctPG9+/iKOPcs9nZy2iyctaxy26vIig/cPmFw2MZK4PYDosDBx/n1Ncn4K8K3PhjUvEI3RtpV5cR3VjGp5hDBnmjx6CV3K+z+1dY3Sv6dnUdR80up+JYyoqlaTT0ex7v+zR/wAg/Xv+viL/ANF1zPwh8GyJ8ZNe1+Ww1i1glvNQaJrizt0jZxM0TM1wsnnTBgPlDxLgBAxbYhrp/wBmn/kH69/13j/9F1xnwx1a2vPj9qumqt0w0271R7a1JjM1sZ3DyvcERhyjup2BnYYaL7x27OmHwo+7y7/dIf11PQ/EGu+BF+J1va2uhaTqnxBSeNWmlsGWeFdqFm+1CBwCscicFh99QSu4Vy/xMh+GmtXXizwzdXch8QzXUN1NAIb1ls7t4VRJFMK5jEseA4VgHUsDnLVi+IJIbX9rKwT91IZ5IcNboEntnNuA4cteLuSVVjVikOTsjDK4UOvd/FL42W3wr8Wadpz6It3PqVsZPPa5W3kmKl9kMK7CZpPlfCAjBkjHO/I0PSOO/a61C3s/D/hqPUb2WO+kkmEVnFcfZrW4mxGA0jG5gOwOypjcTtlc4G0sup8SLCfVv2d/C8emWsmtSyW1h5M8sssDKDBje3lvu+cN5ZXdgeaSSQCaf+1RFeX2k+HbDS0v5tYeeaeC3tGuSsqog3iVLeCR2jO9RkGMqSpUkjabXxwjt7j4F6fpupraWA1MWenFtS8s29s8ibf3klzGSgByA7IXDbeAScAHV/AS5nu/hToL3KyKdsqR7zPnylmdY8CcmULsC4EhLADk5r0QpkdM15h+z/4m0nxD8NdOi0y7sLn+z2ks7hNPMAjjkSVgcLCAm1sblIVdykMQCcV6Pa6lbXk1xFDPHLJby+TMqtkxvtVtreh2sp/4EPWgGhNRU/Ybgf8ATNv/AEE1+Qc9kJGYgV+v2of8eNz/ANc2/ka/Is9/rX6bwVFS9un5fqfjfiJJxWHa/vfoUP7OAPAFW44xGB3qTd7Uhr9UUFHY/E5VJS3FPPSuv+Geh6rq+vmbw7qCWviWwT7bYW4O2S5dGBZIz0LBfm2n7wyK5D+Hmp7W7mspo57d5ILiJleOaJirowPy7SOQc+lY4mm6lGUYtJvvqvRrsdWEqqjWjNptJ9HZ+q9D6Y8b+L7L47/BbxZdS2JtvFnh8W+oy2+0r5EgxDOy8ZMbJHkr1BGOqgn5dt7cQKQTl8/Ow6k+n0549PrnPt/7Pfj6bUPjZEviKZb6DxNbS6PfM6Kvnb0GwuAACSUC7up3HPWvNPHng+5+H/jHVvD93lpNOuGhWQjHmx8GNx/vIVb8a+Qyyj/Z+KqYJqyaUoq91ro7ejPtM8rSzLBUcwi7tNwk7Wd1qm/VHW/sveKv+EV+LiabK2y012FrTk8GYfvIf/Hgy/8AA6+tvG/gPRfH+lRWetabBqUVvMtzAk4zskBz9cHoR3HBzX57yzT2U0F9aSGK8tJVnhkHVHU5BH0IBr9C/Ani638eeD9J1+2wEv7dZWjU8xycCRfqrBhXxnF2BUK8a9rxkrP1R+j+H+bz+rvDxnacHdd7PseQfHD4RRfE7wysNsI7fV7Lc1nI42r0AMTYzhTtH0IGO9fEP7bGj/8ACLXvhTRmKmXTvDiiTZ03FyD/AOgn8q/T3WrLyZPPQfI5+b0DYz+tfl9+3pqi6x8atatIm3fZLSzsABz8xTc345k6V8bUxFSVCOHb92LuvmfocMNTWJliUvfkkn52/U7jxR4cOj2fg232kFPDGmkjHrETUFrCY1BNejfHC3itfHi2MfA0/TNPsiPQpbqSP/Hq4LpkV+85BS5Muot7tX+8/mTimv7TNa6XR2+5aiUUUV9KfGhSN0paRulD2Kjuep0UUV4R9MfelsM28P8AuKf0FY8XgTw7b+JpPEcWhabF4hljMcmrJZxi6ZSBlTLjdjgd+1bFr/x7w/8AXNf5Cpgc1/mPGpOm3yvc/tDdCBaUDFLRWV5DsJn2paKKBjcFsdvWvlv9rf8AZ1bxfYzeNPDltu1y2jzfWkS83kKj76jvKo7fxLxyQK+penWo2Xdxn/61deGxM8NVU4Ho5dmFfLMTHE0HZr7muqfkz8fVYMM5GKdX1B+11+zv/wAIzdT+N/DlsRpM77tStIhgWshOTMo7RsT8w6Kxz0Y4+XgeueMdc9q/RMPiIYimpw/4Zn9RZRmlDN8LHEUn6rqn1T/rY+m/2A7SK8+KfiBJo1dBo+QD2PnxivvM+H9P/wCfZPyr4Q/4J+Nj4q+If+wP/wC146+/d/HFenGryRSP5444lL+3Ktn0X5I521hitbi9jiURotw2B2+6hP8AOrlJJpdx9pnkiulRZX37Wi3Y4A67h6elH9l3X/P3H/34/wDsq+CxeW162IlUilZtv7z4uFRKKTFopP7Luv8An7j/AO/H/wBlR/Zd1/z9x/8Afj/7KuP+ycT2X3le1ieVftL8/CHVf+u9t/6NWvjCvs/9pixng+EOqtJcJKvnW2QIip/1q99x/lXxgvWv07hvDzw+DlCotbv8kfX5O+ag2u/6I9xgt420T4HMVBMmosr/AO0PMh4/WvqLxlo9nD4X1N44EVxEdpHY5r5lWEw+H/gG2/PmX7SdOh86If0FfVHjA7/DOoL6pj/x4Vri6nJTUX5/mfPY9vmh6v8A9KPmWLwv+7T92fu/0Fb/AIB0I2XjTRptpG2c8kf9M2r1SPwL8i/uv4RTo/Cv9l31lc+XjZcKM/UMKzxk/wDZav8Ahf5EPERkmjy3xp8UfF+q/EzW/CHhSex0qLR7A3ct5Nam5nuJQoYxIhKqMllAPJ6nOCK1ZPF2v6h4Nksprq1vtSuLVXmZLd7N40YJ5iAfMNxD7dwPBdT0BI1PHnwRg8WeI31/TNZufDmr3Fr9hvZbeJZY7yDGAkiMRnjjOc4A9M1db4VNL4Sl0m41m4ubsW4hgu41FqI9qgLlY+SOME5zg8YPNfM4PGZLChSVSF5q19Ot935GacOVpo9C8DyDX7TS/EVneXFvpF5pcKw6OURYYTnIkHG7djC4zjAHFaHgfRrnQvDdpZ3ZjEyFyViYsihnLAA8evpWLp14dW+FU40OJNHuo9OmtobbzdgsriNDHsLfw7HUjd7bqk8P+NNN0fw/ollqusx3Oqi0ijlZGadp5VQCRgVGW+bOWA/Kv22nKNSClF3T1PmpaM1vGGiXWt2unizaFZrS/hu9s7EKwRiSMgEgmvI/ix8H/Ct60/iDW/Cmj2Vw00MlzrGkyy2l3j7QnmM00QRuY2k3EtnjNb/jL4x+Hbyzgg0zWLhpIL+MXC28NxDmNH2yoHCAdiMZ6g+lYPxA+IXhfUPBGpi21ApP9lmZ4tR1MhwoXOFjeTLM2ABhT1PSj2sL8rkvQrklvZkfgbwR8Ovgrealqel+LdYvLaWERC2adtQFuu8M2wpE0jbiFB3M3CjGMnO+3xi8PNN9ptZdWntwBFI8k8NuFP8ACSJZEZec9R3rpNP+LfhSYukWuaekaMR5azxqRzjGNwPp27iquq/EPwdfybok/ti+AwhsbI3MqnplWQHB/GuTE1VGPu1Ix731KSd/eTOYPxeit7oSNNEIpsKEXX7RnBGdpIOME8jGSOBzUjfFq2utxGk6texuDGxtnguVcd14BBB6YzW7B8SJ76zaOTwhrzTAeU0vlwKSw78ygr0DDOOtSW/xA8SX8Ki38IvDICUla+1KKMAjhsCPzD7j69a8H+0aFJXqYqLXkkaKMukT4N0jw5L4f1PWCqwHTru5M1lLZzebA0RZsKrqACyjapUdCecV2fgzRG13VpLcKW2ws+Me6/4itn4naPqHhf8AsfRtVltpdQghlmY24ITbI4KgE43AbevUndnAIxb+BusWui+MLie8jEkbWToAT3Lp/ga8TE1ISbqUpcydmn30PuaNSUsIpy3t+pp/8K5f/nifypf+Fcyf88T+Vex/8LA0L/n2T86X/hYOhf8APsn515n1ir/Kef7ap2PG/wDhXMn/ADxP5Uf8K5k/54n8q9k/4WDoX/Psn50f8LB0L/n2T86PrFX+UPbVOx43/wAK5k/54n8qP+Fcyf8APE/lXsn/AAsHQv8An2T86P8AhYOhf8+yfnR9Yq/yh7ap2PG/+Fcyf88T+VVr74eyQWVxJ5J+SNnzj0XNe2/8LB0L/n3T86z9f8eaLNoepRpbIHe2lVSD0JQ4prEVW/hGq1S60PJv2bs/8LEPvYTfzSvqXsa+WP2bMj4hc/8AQPm/mlfU/Y18Rnv+9/JBjv43yQ6iiivnThCiiigBB95q5X4l3hsvA+rsDhpI/IX6uwT+tdV/WvNfjhf+T4fsbQdbi63n6Ipb+ZFevlFD2+OpU+8l9y1Z5mY1fY4WpPsmeMrx9O1DdKUDikbpX9HH4me7/s0kDTdfyR/x8xD/AMcqr4E+HfijR/jh4g8Q3libDw/dm5EKtrc2oeczMCsmyXHkZAb9ygKLngiq3wQtr++8F+MrfSrkWmpyqY7W4Y8RSmFgjnr0bB/Cq/wj+D/jjwn48h1XVltrawEUkUmzxJealI0RhgWOHbNEowsyTTBs5BlI7k12Q+FH6Tlv+6Q9Cl4k1bVrX9p/SZlsboWLSJpccrBSsqNHFK5QCzYlQWDZNwCBFLyAuwz/ALRD3K/EPwIsVndSxmXKzq91HBI5YqITJHcxRq/ziQBgWbZhcjK1V8TarpPg/wDaC1DUNTWC5Rni1CS5t9JfUrixiW2RD5rwzb7WMbSwaSEpyxDZPGD8ZtL1jVviVHaa1Fpt3Yyt5/h/Ub5rBLZd0kRWO4+0RkyIjKxEceWOQwySrLoeodL+2HdxWuj+GpbgaPFAbmZGudRe1SVMqgIi+0SIOUMhyM8rGCME1e+LB1Vv2adGewlv2vRZWHmLpKT3ZkzEudzwt5nlglXLqTnYNwZS2b/7T1sz6Do95arKL5LgwRT29reTyRJI0Zd1a2YbCmxZRuzuMQAGaX4vaDbXPwL0TSkjnbS1NhHLcQ/aQ9vAoH70QpKksoHygxlifmywbaQQgTQr+6vv2Z31KDXJ0nubaa5OoWsjO8aGdiY45FkZ8KmY1cMXAAIAYBRc/ZhuJdQ8C6ldLr0niWyl1OQWepSXk9158SxxrvWSYl8MwZtv3VLHbkYJ5+0kOofs3mGDVUsobCO5tbxbeUrPKmZEjj6TvbyuWhcRlZGViE2nOK3/ANluZ3+Hc8dw0L3aXpaRkknZ5FeKOSN5FmjjKOUZDhQU7qeSAFM9e1D/AI8rn/rm38jX5F/41+ud+w+w3HvGw/Q1+Rn8WPev0/gjV1/l+p+LeI22G/7e/QSiiiv1Y/ERRWnoviK+8Pm6+xyII7yB7a4ikjWRJY2xkMrA9wGBHIIBBGOcvr0owaidOM48sldG1OpKm+aLsyxY3lxYXkF3bSmK5tpEmhkH8MisGU/gQDX0z+0z4eg+JHw98M/FjSIRiW1ii1JE52IxO1j/ANc5TJGfZh6V8v8AbNfVf7H/AIysvEWg6/8ADfW1S5tJo5bq2hlPEkL4W4i/Asrj/eY9q+O4gpzw/ssxorWm9fOL0Z93wxOnjFWyqu7Kqvd8pLY+WIYHupVhRSztxivsD9lPwvqukfDrUJZmk/se4vjNpwlGCRtxKyn+4XVcepDHpV/wj+xjpGj6g0mtaxNqtijkR2dvGbfzVz8olk3FiSOCE259e1e1eLfEXhz4Z+C7nVdZvLXQvD+lQDdIwCpEgG1URR1J4CooyTgCvieIM9oZhSVCgrq927H6BwpwzicqryxOJdnZpJa/NnG+NPFWjeCfC2pa34hvE0/R7KIyXE79hnAAHdmPCgck9K/JHUp7n44/H60vxBIlrrniaKeXeQfItzKp+Yj+7GnJ6fLXb/tLftJ6r+0Z4sWC0STS/CNnKzafpjsAWOMG4nxwZCM4HITkDnJPX+CPha/w3+HFv4g1KIxaxrxNvYxOMPb2u3dLKQeQ8ilUA7K3q1fGYPDTxmIhRhvJpH6PjsXDAYWpiam0U36+XzZseNvEA8W+L9Z1oAhL67knQdwhOI/yQKKxGPJpOi+n0or+lcPRjQpRpR2ikvuP5DxWIliq860t5Nv72Ljnil+bFIPcZzTscA47VrKcI7syhSlO7ir2HyWc0drHcsmIJGZFfI5I68fj/P0NQN0rQuLa7h0y2nljItbgkROTwShwePxP15rPb7tRCTmm79SpR5WlY9ToooryD6E+9LX/AI94v+ua/wAhU3rUNr/x7xf9c1/kKm7mv8wurP7PWwtGR60VEplmmMUMLzyhd5C4AUHOMk8djW9ChVxNRUqMXKT6LUmUlFXZJupNxqzH4f1GZcs9vagjoA0rA/mo/nVlfC27/W3lw/sgRR/LNfXUOEczrayio+rOZ4qmjMDGjcfatpPC9oq8tcv/AL1w4/kad/wjenAcrL/4ESf/ABVenHgjGW96cfx/yM/rkOxzV7ZRahazW1zCk1vMjRywyLuV1IwVIPUEdR9a/O39pj4BTfB7xGL7TUeXwpqDn7JJ942r/wDPBj7D7pP3gMdQSf01bwzYN90TKevFzIP61g+L/hdo3jjw9faJqyTXOnXkZjliaXd9CMg4YHBBHQgGvRwnCuPwc7xqJxe61PpuH+JZ5LilUjdwekl3X+aPh3/gn+QPil4h9f7HP/o9K++AQwwf/wBVfIn7O3wL134Q/tDeJ9DnuGWzfSGl0/UvJDJdw+fGMHPSReAwHTg9CM/VFxpes2uS80ky9d9uIyR/wEqD/OrxWAxlNOaptpaaav7jp4sx2Hx2ayxFCV4yUWn8kamQaXK1hxtcSorpfzFWGQfLj6f980/bc/8AP9N/3xH/APE18k81hezPlvZtmzlaMrWNtuf+f6b/AL4j/wDiaNtz/wA/03/fEf8A8TU/2rSD2bPPv2oWB+DerknH7626/wDXVa+I6+yv2lBOPhHqhe7kkXz7b5Cqgf60dwAa+NV61+hZFXjicK5x7tfgj7LJo8tBrz/RHvjn/in/ANn/ANro/wDo+OvqPxU3/EhvvoP/AEMV8cyeMtJ/sf4Rxf2qvm6NcFr5NnNqPNQ5PHPAPrXvN98cfBGoWklufF8cu8YCGEjc2eBny/XFeTmMqvuqMG/i2T7nj47D1ZcrjF6c35tntkf3F6/dH8qz9e/1Nv8A9fCf1q9Gf3ag9do/kKz9dObe3x/z8J/M0YypfDVP8L/I+bje6K46dKNoNC9KWvyY9Qw7nwzFJeT3VpeXumXM53StZ3BVJGwF3PG25GOABkryAATxUtvqPizT2U79J1jaNvm3Eb2kxXP3WZA6n6hQPYVrZpa9/CZ9mGCSjSqOy6PX8znlQhLdHI6J4QurDTYoZ9TfzmLzTCGJSvmSOzvtJGcbmIGecYqzJ4Mt5CC11KzA5DNDCSO3HycfhXSYoPSplnePlLm9o7nQm4qyZy/hzwvbafdTajJJLd6i0Ys5JZiD8iNjaFGAM4U56nArptp24ycY5UHiqcP7nUJ07SKJR9fut/JTV0DIrza+JrYibnUk233JsnqyjIBb3qS4wk2I34zhgflP4jI59VpW/wBHvkcfcuMI3s4Hyn8QCPqBU91ALiF424DDGfQ54P4cH8Krpu1CxKSfu5eUYr/C4P3h+IyPY1indaiPBv2pMf2p4ex2gmBH/A14/wA+teH/ANoT6b+9gVmcjaQvpwa99/aN0G+1jT9I1mKNGt7FZILlAx3o7EdB3HB9/wA68D2N/wA82B+hr9Kyia+qU03tf8z6PCNSoKP9biDxVqZ/5YT0v/CUap/zwno2MP8Alm35Gja/9xvyNe77VeR1ckO4f8JRqn/PCej/AISjVP8AnhPRtf8AuN+Ro2v/AHG/I0e1XkLkp9w/4SjVP+eE9H/CUap/zwno2v8A3G/I0bX/ALjfkaParyHyU+4f8JRqn/PCek/4SbUnyrQT4cYOfQ8Uu1/7jfkaVYZHbAict0ACkk1PtE+wclPoen/s4ED4isMjixnH6pX1OOleC/AH4banpOof8JDeslsrQyWy2bKfM52kMecLx/D1r3pc1+Z51UjUxT5XsrfM8DFyU6rcWLRRRXgnIFFFFADe5rxH42ah9p8SWdoDkW1tvI9Gdh/RR+de3Mc4FfNnjbU/7W8X6vcg7k+0GND/ALKAIP8A0HNfc8IYd1cw9q9oJv79D5LiSt7PBqH8zt+piUUUV+2H5Yer/s/+LrHQ76/0y9mFs188b28khwruAVKZ6ZIxj1xX0PuGK+H2XcDkZyMEev1r034d/Gu88MtHZau0uoaWMKsmczQD2P8AGvseR2J6VvCdtGfV5bmkKcY4erp2Z6TefCvULr4oQ+KV8SSxaUsiTPoPkMYZZVj2CZm8wZcLwDt246qWCsOI+N9je658QtPtpNKuNb0S10+K5ktItLTVIxIbhgXktnuEGQqLtYRu2QcYK4Puek65Y69p8V7YXMd1ayjKSRNkH2+vtWJ4l+Gfhfxdq1tqer6Nb3uoWyCOK5k3B1QNuAyCMgNzzXSfXxkmrrU8i+Pnw80iaw8IeH7fw7eXun2kN6bSK2htbmG0KLG6l47t1RlBX++Dt3qBtYkbHxW0Wx0z4OeF7CeEiOxm0+KGbUmgjgtXVNqy3ZMU0SooJBwjLuZACowwm/aMtb1o/D17pUV5d6rFJdQJaWFsLieeKWLZKiI8MkIO0D55dijkbwGYGbVfA0/xM+Dll4Z0qbVPBbWHlWbR6vC7TIsCbNrtDMgkHCsHSQoSqn5h8tAzB8EaHqk37NGqWVhYWGs3F39ue2sbayijimV7lyTGpMccgPzNG+IlIMZwvNb37POh3/gvR9V8OzeGtT0fT7e5M1lfaklsJbuNkQfvfKmky6kMoJC/IqDjFdr8N/CM/gHwXp2iXN+l+9oZAJo4mjjw0jOqIru7Kqhgigu3CivH/jt+1dpngJrnRPDJj1jxEMxyTZ3W1me+8j77j+4OB3I6HrwmEr42qqVCN2/w9TzsfmGHy6k62Inypfj5LzPQ/jR8YtF+Ffhe6uL24RtTuInWx08N+8uXIwOByFHdugHvxX5oKeg79/etLxD4k1PxbrFzqesX02o6hcHMlxM2WI6gegA7KAAO2KzPu9etfuGQ5Mspoy5pXnK1/l2P5w4lz+WeV4uMbQhey669WJRRRX1R8UFFFFAB71s+E/FF/wCC/EWm69pThNQ0+VZogx+V8cMjf7LKSp9mPoKx8/KBSfdNY1qca9OVOaumrM68PWnh6sa1N2lF3R9RfED/AIKXfD/w7osX/CP6XqfiHX5IgXs3j+ywWkpHzRSyvyzK3B8tTnsRXwx8aP2hPHv7SWtQyeILkGxgkJtNG09ClpbsRjIXJLyYyNzktjptzitLXfhfY6zrE2oC4ktzOdzwhdy56E9QeeuOma29D8J6doBR7eNvPRdolJOR9AOB/nrX4zHhHHTryi2lC+jb3XTQ/oF8dZfTw0ZpOU2tUls+t2+ho/Ar4e+FfBV7Fr3jwTahPCQ9voFnEJHZx91rliQqKDyIs7mP3gMYru/ih8SJ/iVrUN0bRdO0+1jaG1tFfcyqWDMzngFmIGeMABQO5PG9IwAMAcAAYox83Xvivvsr4dwuWSVa95Lq/wAdD8yzjizG5zB4ayjBvZdewnv1oxn3qOa6itlxIwBPbNZlxre8/IGPsBXi8Qcb4DJU6VJ+0qdk9F6s+94K8Is74qlHEV4ujh39qS1a8luarTpF1OarPqiq+SRisZp7mc8DaPehbGR872z9K/njHcW5nmGLhiqlSyi00lolby6/M/uLJfDPIMky6pl9Kkpe0i1KTs27q2/T5Hb3GoG400W+8skKxGMZ4HBBwPfd+lZTfdrLbUJLD+z4eG8yTynB7jjBFardK/rHJsdSzDCQr0uqT+9I/wAzuJMprZJmtbAVt6cmr90no/usepUUUUzK596Wv/HvF/1zX+Qqbuahtf8Aj3i/65r/ACFTdzX+YXVn9orYG6Ve8NjOoXnH/LKPv7tVFulXvDP/ACELz/rlH/N6+y4R/wCRtD0f5HNiv4bOjyMU7AryPw18Wte1z4jt4bu/Ctxpulxz3iR6/Mswtr/yj8q24MYIYdW8zap2HymmGWX1xelf0FZM8QbkfSuX+I1/f6X4F1670u+t9Pv4LKWWG6umVY4mVfvksCox1ywKjjIIrN+KfxX0z4TaPDqOqWeoXsUplJTToUd0SKF5pXbcygKqRseueOM1pS+IL/VPAsur6TYXEOoy2jT2tldxpJJvx8isqyhWzx0kAIP3h1pgeb/sv+Mdb8Z6Dqlxq+rtqUcEkUMK3V5a3N0jBW3M7242YZdhA658w8KVA9w2n3rwb9lXTdWj0fxBq2pPeY1O88z/AEq0+zCWVWdZptn2qf5mb5Tyo/dpgEcn3ykgZV+zjzA5VdwBUNjkAnnn3wKmk+42fT1xUlMk/wBW30pS+FjOF04f6Dbf9c1/kKst0qtpv/Hjb/8AXNf5CrVfynX0qz9T6GOyCiiisLlnlP7TH/JIdV/6723/AKNWvjCvtD9pj/kkOq/9d7b/ANGrXxf3Ffr/AAmv9hfqz6vKf4D9f0R27fDGVbHwPc/2iuPE8nlIvkn/AEb51Xk5+b7x9OlenyfskXlmpnPiiFhH+9IFi2fl+bj56oSf8gH4Df8AX03/AKOSvqPUv+Qfd/8AXJ//AEE15OaZvi6DpxhK13K+i/msjgxeKrQUeV78352OgX7o+lY/irULXS9Njuby5htLZJ49008gRF57kkAVqRn5F5/hH8q8W/bE2t+z/wCINw3AzWnDDr/pCf4muvl+sRdKTtzafefK0o81SMe7O4Hj7wzgf8VFpP8A4HRf/FUf8LA8M/8AQw6R/wCB0X/xVfliI4/7qf8AfIo8tP7q/wDfIrl/1Tp/zv7j6X6h/eP1O/4WB4Z/6GHSP/A6L/4qj/hYHhn/AKGHSf8AwOi/+Kr8sfLT+6v/AHyKPLT+6v8A3yKX+qdP+d/cH1D+8fqd/wALA8M/9DDpP/gdF/8AFUn/AAsDwyf+Zi0n/wADov8A4qvyy8tP7q/98ijy0/ur/wB8ij/VOn/O/uD6h/eP1Du/HnhlJraYeItJO19jf6fF91+P73qFP4VbHxA8M4/5GLSf/A6L/wCKr8sGhiZSCiHP+yPrS+Wn91f++RVf6qU/539w/wCz1/MfqafH/hk/8zFpP/gdF/8AFVVPjzw3Dfbx4h0ry5xhh9ui4cDg/e7jA/AV+Xnlp/dX/vkUySBHQjamex2jjnI/WhcKU19t/cL+z/7x+oX/AAkeh6prdpDaatY3omLu0drdJIwKxtyQrHgggHg/dFbvk6b/AM9F/If4V+d37OV8NK+JttcBVRxZ3CnAA6qB/U19XDxu2P8AW1Sy14P91TndbnHUwsqcuVSueyeTpv8Az0X/AL5H+FHk6b/z0X/vkf4V45/wmz/89DR/wmz/APPQ0/q9T+Yy9lV/mZ7H5Om/89F/75H+FHk6b/z0X/vkf4V45/wmz/8APQ0f8Js//PQ0fV6n8wvY1f5mex+Tpv8Az0X/AL5H+FHk6b/z0X/vkf4V45/wmz/89DR/wmz/APPQ0fV6n8wexq/zM9j8nTf+ei/98j/Ck8jTBgiRAR6ADH4147/wmz/89DSHxu+P9afypfV6ncfsanVs9k0kRK14ITlDcE5zn+Fa0PWuT+GeoHVNCmuCQd13IPyCius71+fY2PLiJrzf5mFrNoWkyKQtijfXGMdRTd9G+jlYGb4i1RdF0TUL5v8Al2geQe5xx+pr5hRjgbjlupJ7nqf617Z8adX+yeGYbFT897OFYD+4nzn9do/GvEg3uPzr9i4Nw3s8LOvJaydvkj8z4lxHPXjSX2V+LH0U3dmjdX6FdHxlpdh1JjnPcdKTdRvB7j86OZBaT3Ru+EfGmq+Cb43Omz4RyPOtn5im+o7H/aHI9+lfRngb4paP42RYYpRaaoFy+nzMPM2jGWX++vI+YD64r5WJ4968i+IXia7s/HUU+m3ctlc6YFWGe3fa8cmdzEEYxy2PT+Q+iyXLqma13Qg7WTd/yNpZ9PJ6alNc0bpW/Ox+nWcjnnnpms/XPEGm+GtKudR1O8hsLG3QyS3E77UQe5/z7V8nfDf9tyO18OXEHjGymudVtY8wXFigxenoFdTgI57n7p5OAQAfCvi18bPEXxg1YTapL9n06Nt1tpkLnyIfRj/ff/ab8NvSvfwnDOLrYl0qvuxju+/p3PSx3GWCoYVVqHvzltHa3r6Hp/x3/a4v/GX2jRfB7zaZobZjm1AfJc3S9wveNP8Ax498cg/N/wB4Dj6imjv2pefSv17L8vw2W0vZ0Fbu+r9WfheZ5pi81re1xDv2XReSQoO3kdaTNFFerzxPF5JdgyaMmijcPUUc8Rckuwu2kpMil/EUc0RcsgzRShgMnHA9aQUJ3E1yjsj07UnB46e9JRVCuWLTT7nUNwtoXnK8sYxkKPUnsKLrQ9QYlADboeu0ZY/59q6Lw78RNW8O2I08eTeaaHL/AGW4QcMTyVYDIP4muns/FGheIMKw/s64Yf6uY/Ifo/8AjivxnjapxDKMoYONqPVxd2/Xqkf074Vx4Oo1I1czalib6Kfwr0WzfqeUr4VK8sCT6nnNWB4fEYHy4+gr1W58PA8qAykZyvIrMn0YIen6V/NVSnUU2qm5/dtDMqc4L2Xw+X5HAro+B92lGl4rsn0vbxioH04DtWPLY61ir9ThNY0zbNYMQM/aFyfYAnH6CrP8Jq14wje1+w+WASHZ2B9AAM/maqPxkfWv6x8PW3ksL73f3XP83fGLk/1vxDh1UW/XlV/vPUqKKK+00PzO6PvS1/494v8Armv8hU3c1Da/8e8X/XNf5Cpu5r/MHqz+0VsDdKveGv8AkIXf/XKL/wBCeqLdKv8Ahv8A5CV3/wBcov8A0J6+y4R/5G9P0f5HNif4bPnjwfe6fqP7WF0+j2ml6Ybf7TBdww3lu80x2SmSZ4lBkEjSCLBLAbFcFcnj6rXpXyj4b8S6zp/x8tZpb5tJfW9WurCez1m/u3LwQeeYhHC8EUZ3AHYUkcL5q8PX1aGHTNf0GeKeNftFXFlb2/g/+0rPTtUsk1nzn0y+e3ia6KW8xURyXH7sMpwxBZCyqQG52mXwno8dj+zmljqf2Sa1Gkz+aNLazkj8o72wrOFtmYJgMxCxFgx4XFZP7VmpWOgeGdA1fU3jg06y1ItPcRxWs93GGgkUG3huv3UjklQQQzBSxUZBI0bFT4h/Zluf7UXS5hPo1wT9nvIbO1ZQH2Fpog8URwELsgZFbdgFRigRg/scx6b/AMIRqk2nxRo73zLO0EemJFuGSm0WPGfLZCfM5yTtypzX0LXgP7KviZvG1h4n1vUNWh1bxDNcwW19LHdJM8QjiykTCO3hiwA7EPHvDh87hwq++7hjNJDYtMk/1bfSn0yT/Vt9KUtmI4TT/wDjxt/+ua/yFW6qaf8A8eNv/wBc1/kKt1/Klf8AjS9WfRx2QUUUVzlHlX7TH/JIdV/6723/AKNWvi/uK+0P2mP+SQ6r/wBd7b/0atfF/cV+v8K/7jL1Z9XlP8F+v6I93kO7w/8AAb2uj/6OSvqPUSG0+7wc/upOn+6a+G2+J8h0/wAD2v8AZy/8UvKZUfzj/pPzq/Py/J90dM9a9Pf9ri8vFMH/AAjMA84eWSb1jgNx/cryc0yfGV5QlTjs5X17yuvwODF4WtUSstr/AIu59Xw/cX/dH8q4n4yeC7H4heBrnQdRuZ7OzvZ4A89tjzF2yBxjIPdfTvXar90AdQMYrN10O1vb7HCObiPDMu7ufcVzzrSpxcovVJ2fmfLRbUk0fMY/Yt8D/wDQy64f+/X/AMbpf+GLPA3/AEMuuf8AkP8A+N19I/8AEwCjE1vJ/vRuv8mNL518vWCJ/wDcnb+q185/bGM/5+M9P6xW/mPm3/hi3wN/0M2uf+Qv/jdH/DFvgbt4n1w/Tyv/AI3X0l9uuurWc2B3SRD/AFFH9qMv37e8T6xFv/Qc0f2xjP52L6xV/mPm3/hi3wN/0M2uflF/8bo/4Yt8Df8AQza7+UX/AMbr6SOsW6j5pWjP/TSN1/mKcmq2rD5buA/9tR/jS/tjG/zsPb1v5j5r/wCGLfA3/Qy65/5C/wDjdJ/wxb4G/wChm13/AMh//G6+nVmEi5Rw4/2WzTt59/zpf2xjP+fjH9YrfzHzD/wxb4G/6GbXfyi/+N0n/DFfgf8A6GbXP++Y/wD43X06ZCvUn86fuPqfzo/tnGL7bF7et/MfInir9n/w18H7GHxBpOs6nfXfnC18q6CbNrq2Two549a5seJG/vfrXun7Wl4bT4XwyZP/ACEoB6/wvXx4Ne4HJ/OvvMmrVcZhva1Xd3a/I9PDc1WHNNnqH/CTH+9+tH/CTH+9+teY/wBve/60f297/rXu+xR1+yXc9O/4SY/3v1o/4SY/3v1rzH+3vf8AWj+3vf8AWj2KD2S7np3/AAkx/vfrR/wkx/vfrXmP9ve/60f297/rR7FB7Jdz07/hJj/e/Wg+JD/e/WvMf7e9/wBaade46/rR7EPZpdT7i/Z9u/tvw/8AOJzm8n/mteljpXjv7Kdz9s+EsMh5zf3PP0YV7EOlfjuZK2MqLzf5nz9T45epwnxc0nW9Y8O28Og+I7vwxeC53m8s4UldwI3PllWIGCQuT7V5k3wy+I3OPjLrZ64zptv/AHuP4vTn6+1e76tp76hbLHG6xyLIsis67hwfw9TWaPD19j/X2v8A3w/+Ne3leJwVKhy10r3e6voSrLc8Zj+GvxGcH/i8muBdxUZ023z97H97+7z9aB8NfiN5uz/hcmudAd39m2+Pv4x97+7z9a9mPh+9/wCfi2/FH/xqtqWn3Gl6fdXk9xaiGCN5X+R+gGTjnrXtRxWWTajFK78gc4RV2eH6x8EvGmttbvqXxW1i9MZVF3aZD8oZhu/j9AD9R6VSX9nLxGdm74nalzjdjTYe+d2Pn+mK65fite7RnTLUHGMCZ/8ACl/4Wtef9Ay1/wC/r/4V9lTweIpRUacbLsj5mpmmUVJc02m/R/5HHW/7OfiWWON2+JeppvClgdLhyMg5/j7HGKVP2c/EjOVb4m6mMbdzDTIecg7sfP2OMV1//C1r3/oG2xPf98/+FKfiteZGNNt8f9dW/wAK0+r4vz+8z/tHJPL7n/kcf/wzt4kHlhviZqR3FVO3S4fl+Uk/x+uBR/wzp4lWMlvibqRIHONMh/u5/v8Arx9K7D/ha17j/kG2w+krf4Un/C1r3/oGW3/f1v8ACj6tjPMP7RyTy+7/AIBx6fs6+JXRT/wszUhkA4Olw5Hy/wC/68fSsab9kG4vrmeafxzeyTO5Z5H0yL5iRkn/AFn944+grq/F/wC0HceE7GCZ9Ft7qSaTasX2l14HLE/Ke5xXJf8ADX93j/kVoCfe+b/4ivqctyHiGtT9vg1JRlpdNK9vmeNi8/4Ypz9liOW67xv+gw/scyqVX/hNrslsjI0yPj5O/wC8/vcfSiT9jmRI3YeNrptoLBf7Mj5wuR/y0/vcfSpB+2Bdc/8AFLQY9r5uf/HKQ/tfXWePC1v/AOBzf/EV6/8Aq/xZ3l/4F/wTg/1g4P7R/wDAP+AB/Y4kwSPHF0Dg4zpkX90Yz+89cg+3vTf+GO5G80L42uvkLBd+lxjOAMf8tO5zmnf8Nf3fP/FK23P/AE/N/wDEUf8ADYF3nP8AwitufrfN/wDEUf6v8W95f+B/8EP7f4Q7R/8AAP8AgCN+x3IG2DxtdnO8qx0qLjBG3P7zvzmkm/Y6kjjkZfG122N2ANLjyfmGP+WnpnP6U7/hsC7/AOhVtvX/AI/n/wDiKP8Ahr+6/wChUts/9f7/APxFH+r/ABb3l/4H/wAEP9YOEO0f/AP+AKf2OJMnHje5xk/8wyP+9j/np/d5+tNT9jqR1z/wm12OSuDpcXZsf89P7vP1pf8Ahr+6/wChTt//AAOb/wCIoP7X90ck+FYD/wBvzf8AxFT/AGDxb3l/4H/wQ/1g4Q7R/wDAP+AIv7HkvmbD43uugOf7Li6bun+s/u8/Whv2PpY1GfG10SSqjGlRdS+D/wAtPT9aX/hsC7/6FW3/APA5v/iKR/2vrzY3l+F7dZMHaxvm+U46/cq1kHFl9XL/AMD/AOCJ8QcH20Uf/AP+AeKeLtBg8KeJ9T0i31F9WgsZ2gF28IhLlcBvlDEcMGA9QKx+CvAxipJ5pLiZ5JWLyOxZ2PViSST+ZNR87SccV/RmBoyw2Fp0ZybcUk29W2kru5/NWYYiGJxVStTikpNtJaJK+mg2iiiu88wOPrS5znPf15oakFHLEuMnF3RqaT4l1DReLac+X/zxf5oz+Hb8K7DTvHtjfgR3sRtJP76cof6j9a89GP4qTA7dK+OzbhXK83T9rStL+ZaP/gn6Nw/x9nnD0kqFZygvsy1X47HsAtYbqITQOs0RGQ6HINVpbDHUYPpXmNjqV1p0zS207wOeoU8H6joa37jx7eXOmtA0UaTHC+fH8px349a/G8d4bYylWisNJTg3u9Gl5rqf0tlPjZltbDSePpuFWKvZapu2yfS7MXxRqMct/qzrh0trONYyOmWuUDH+lUH4Y/U1p6nYwtJrm5FC+ZHGMdNvmbgB7cVmsRzjpX7lkmAjl2HVCn8MUku+3U/kziDNamdY+ePr/FNt+mui+R6jRRRWxmfelr/x7xf9c1/kKm7mobX/AI94v+ua/wAhU3c1/mF1Z/aK2BulX/Df/ISvP+uUf/oT1QbpV7w3/wAhC6P/AEyi/wDQnr7LhH/kb0/R/kc2K/hs+dfAF1b3n7S+oRrN9t017q9eNb2TVbpIbkbsG2eYC3UMIpvkUMo8p/LZcYPZfGr4seI/A/jiw0zT9Z0HTtJu4Ldrgand2sWoAtOVP2GGSRfPdhwRIFUYBQyNmOs/wLrXw5uPjVKdG+H9zputS3V2i+I5DAsMsn+kb9qCYyDf5N1jMY+4/TPMfxa8Kr4o+Kd9bvomusptNNDanpN3Ywo4Z7mJ42F2QeQ+3MWSCykbXCk/0GeMdf8AtI6bqWpeF9MjsdW1HTF+1v5i6bHemSU+TJ5eWs43lCiTYSOFI6nIAOd8N/E0T/s3z3949ykdnaXcT3F9dXkLkI8mALhk+0Ntzs87yw5ZSQgJAq7+0lqUdj4X0dPme5m1BRHCguizAKxdv9HuIWwgBYkuRxwrMVrN8N2en6N+yvfW82o2K2dvpmofaLzWIJktrdxLMZfOQSmXbG+4EiQv8mQxJBoJKP7MVxaeItY8V69C94Ri1tIre81PUr1oVCszkNexRNhmOcIpGUOTnIHrsPj/AETUPEEGjafqVnqN8TKs0dpewO1uUHIkTfvznjhTg9cV5B+yDqcWuaT4q1PdZz3VzfIZLmxdzDKu0tmJZJ5JEj3SOwV0iO53O07tx53wt4gubz9oyz1eK122V/Pd6ZbNpunXyRSRxh/MLySwR27fvEMjSIzOSNq7lzSRR9VZFNk/1bfSnL0psh+RvpSlsyThdO/48bf/AK5r/IVZbpVbT/8Ajwtv+uS/yFWW6V/Kdf8AjT9T6KOyFooorAs8r/aSjeb4SaokcbyuZ7fCopYn96vYfSvjf+y77/nzuf8Avw/+FfoyU3LzxmjYcdP1r6/K89lltB0VDmu2739D0sLj3hYOCjfXufnOukagf+XC6/8AAd/8Kki0fUUkRjp158rhsC2fnBHtX6KbfY0mwf3T+tew+LpP/l1+J2SzeTVuT8Tm/AvxOj8eaXNe2Wj6hZxxSmEpfqsLk4ByBk8city6uJ7wwL9kaFVlWQu0ikADPpVlV2r/AJP+f/rU2b/UykDkKT+lfI1swnWk1GNk+h864RveKsP+YDofypef7p/KtHTfDeny6fbO8G52iTJLtk/KD61c/wCEX03/AJ9v/Hm/xr7OPBGIlFS9oji+trsYO056EfQUmwjOAR9BW/8A8Irpn/Pv/wCPt/jR/wAIrpn/AD7/APj7f41X+o+J/wCfqD63HsYI3Ds3601ohJw0e/8A3lBrf/4RbTP+fb/x9v8AGj/hF9M/59//AB9v8aP9R8T/AM/UL63Hscu+l2jfetYvqYwKT+ybdfuLIn+5M4/rWvrWh2djZedBDslEkfzB2/56KD39Caq54r5HOMqnlFWNKpLmbV9PX/gHXSqqsropf2eV+7c3S/8AbXd/6EDSfZbhfu3j/wDA4kP9BV+ivA5mbWPOPjB8K5/i34SXQ59XTTlF1Hc+fHab2+QHC4L4/iP5V4wv7C4x/wAjxN/4LF/+OV9W4pa9XDZri8JT9nRlZehtCrOmrRZ8pf8ADC4/6Hib/wAFi/8Axyj/AIYXH/Q8Tf8AgsX/AOOV9Wc0c11f29mH8/4Gn1mr/MfKf/DC4/6Hib/wWL/8co/4YXH/AEPE3/gsX/45X1ZzRzR/b2Yfz/gH1mr/ADHyn/wwuP8AoeJv/BYv/wAco/4YXH/Q8Tf+Cxf/AI5X1ZzRzR/b2Yfz/gH1mr/MfKf/AAwuP+h4m/8ABYv/AMcpp/YWGP8AkeJv/BYv/wAcr6u5o5o/t3MP5/wD6zV/mOG+Dvw1Hwo8Fx+HxqLarsuJZ/tLwiIne27G0E9PrXcmlorw6tSVao6k9W9znbu7sKKKKzENZucdq84+NWu/YdAg0xD+9vXy4/6ZoQT+bFR+Br0Y9vU184+PvEH/AAkniq8uEbdbQn7NAf8AYU4yPqxLV9dwxgfrmPjKS92Gr9eh83nuLWGwjivilov1MCiikJ/Ov3c/JBaKw/EHjTRvCoX+1LwWzNE9wESGWZvKThpCI1YhR0LHj3rWtbuO9toLiFt8M6LJG2CNysAwIz6gg/jRaxThKMVJp2ZNSHpS1leJNZTw/ot5fsRuiT92D/E5Py/r/X0rehRliKsaMPik0l89DCrONKDnLZK55P8AE/W/7T8TSQI26GzXyB6Fsgufz4/4DXI546UryNJI7s292JYsepJ603+Gv6fwOFjg8NToRWkUkfi+LrvEVpVZbth+FH4UlFd9jiF/Cj8KSigQv4UfhSUUAL+FH4UlFAC/hR+FJRRYY4EYx9abRRQDdwooooEFFFFABQDRRQAu40cc49KSigpOx0F7fWl9o7CHd9taRXlyONix8/juyPpXPt92tDS4GNvqU235IrcqT6FmUD+tZ5/irkoQVPmjHZHXVm6nLJ7nqVFFFeZc9zU+9LX/AI94v+ua/wAhU3c1Da/8e8X/AFzX+Qqbua/zD6s/tBbA3SmQyLDa607TzWirZBmnt4/Mlj4k+ZF2tuYdl2nPTB6VJ1pltcS6fdfaIl3grtkizjcM8YPqPfrnHFfScO4yngsxhVrO0dVf1VjCvFzptI8X+B9vp2qfE7UNRvdW8Q6jqltdXUWlyar4TSyE9pJHE7yPOLGIhmk8zPzruKjg98v9ozxBpelfFGXTbm4mht9V0q1TVYS1qJbmGKeSSFLTzvnD5EmWTI3eWFHmEMPqDT9St9QjZ4XZipw6NkMh9GB6V89fH3QfEWqfFnwzd6Jpnim6S0jgZ7m3dG0mPMx3YCEXCz7erKQhXaDnmv6Mp1I1YqUGmnszxOuuhvfteWcep/DextpPOlD6lGRbReHTrImIRyAygH7Ov/TfI29Od2Db0m4vLP8AZeE0F1D4avYtAkZbgnyI7RwrY5jgTaByMpFuHBClsZq/tXXGm2vhvw++p6bd6zbrqMkhsIdQ+xQzBbaVm8yXqCqguu35sqccZrEj8WWfhr9kP7cdIm12B9PuYDYwIbyIMXmBXMO0eSrAqpjIAAQK3IatQRo/s532tNrHiG3Olro+hK0LDS77U76e+sZvL5Ypd26SFJc7gd+AUbjJfGJ4E8LjUfjzejZd6TaaNdTXVr9g0G/sYLp5d3nLM8kzwNjcPmCKZN+5SATm9+zNr01r4k8U+Hr+z8Q3WpKLa6k1zXdNuraeZDH8scpnllIC4ITDAH5+MqzNjfA3wnazfFS812E6qkTXeoSxrL4cktwz+Y8LmbUM7LgMACvyqW2RkkmOgZ9Tc1G7DafoaV2CjJOAOcmuc1DXTco0Nmcofla47f8AAPX69B715ePx+HwFJ1K8rfm/QcISm7RMrTznT7fH/PJf5CrIpkcYjRVUYVQAAPpUlfzFVlzzcu578dEFFFFZlBSfhS0nHqKVl2AOKWjNFU0hWEAxTJv+Peb/AHG/lUlRzf6iX/db+VVT+JCex1Ok8aXaZ/54p/6CKdbX1teSTrBPFO8EnlSrG4YxvgHa2OhwwODzgj1qPTWI0e2IxkQJ15H3RXhX7OeoeKNS1rWL3U9UtdV0zVLeHUjLaNYhGuJAg3BYB5mdq7SZcfKkeCWL4/q2n/DifO7nuMGvWNxq95pcVwj6haRRTT24zujSQuI2P18t/wDvk1p7RXzX4Jk1hf2hrq4m13U7vTbqe/iBuHuVs5zE0gWCFCgiYxgjJz8pgl2797FfpLcvQEZrULDtoriPid8R9N+GXh9NTv7uxtmluIoIY7+9S1WTMihyGbrsQu+B1C4rti2K8T/aQszfWfh9I4LiKVpbhRq1vZ3d2bP93vX91bfNlnSMqzfKrRrkMcKQR6VqmpW2seF47+xmjurWdIbiGeJsrJGWVlZT3BHINZw+9isX4c6xZeIvgxpk2n21xaRRaasLW12snmQvGgDITIqs20gjdjk5NbKn5j+dfjHHULYilPumvuZ6mDfutD6KKK/MT0QooooAKKKKACiiigAooooAKKKKACiiigAprPijI9ayPFWjT+IPDOsaXbX82l3F/ZzWsd9BnzLdnjKCVeRypO4c9uoq4QUpKLdl/WpMnYxPiR4oXQvDM4t5V+3XRNtFtbJUkfO3/AV/I7a8BRQiqB0HAFea2niofDW7m0HUrew0nQLW+AZYJQIbOa6kf99FIT+/tpZopAGYLLHwrK4w9dLc+K7qbTft+n6S8Wl4H/E68QyjSNOA9Q8w8yQf7kZz61+6ZZhcNkGHtVmrzd7vr2stz83zaji8yxMY0oNxS0a283c6bOcbfmzxxzWLrXi7SNCuktLy8U38n3NPt0ae7f2WCMM5+pAFcRdeJDranF/q3ixW4EOgq2i6T7hrqTNxMP8ArnwfSmWcesQWzWlldWfhHT5Dh7Hwpb/Z3k95bt8zSHnkjZmvWp4jHY3TBUHb+aXur7nqz0Mv4Pq1mniZW8lqx2uax4rOsS67pGkXdrdQX9t4ak8M3aRpca3BcQG6kjnZpDHEioCQMGQEk8b8VoeEPEs3hPw3BZ+KdP1rRJIXkWIX1hcTxw2+4+TEblUIk2Jhd5xkKAc4yfN9BvNO8U6Rpnhp9GlNjbX2qeIbie9lW4S8aaUW1swyzPlY4pOXwcgEHBNdNaaO2jA/2Rq2taJn+HT9UmRP++GZl/DFenVweaOnH2Uouy1TTV31s+i+R9fDhajjMNGjdpRbt6HpGm+OPDutMEsdd027l/55x3SCT/vgnd+leY/GvxddXWuWfhbSViluYo/tdzJOT5UQbhSwHJJGcKOp3ZI21NfXGv3yrHearYa/H0EfiHQ7a6/N0Ebfj1ryTTtIPjO+TTNPOnaDfeKb26lhjslaG3kW3jby4FBOVWUxqp5z+9fnJqcJmGOyqTr4qmoNLSSd0vO1uiPm8dwLGk4+0k5wv8NrXt0ualvfXdpqCWGrRxJPKpe2uLct5U20AsuG5VwDyCTkZIJwRWgPlxjvXGxyqmj6lHbQvCNPEetWNu+d1vtYrcQYOcbWSVdvbzCOMV2SusgV4zujYBlI6EEZr+huGM0q46lUoYmSlOm/iWzTV0/mj+duLcpoYGrSxOEi406qej6STs18hKKKK+2Pz0KKKKACiiigAooooAKKKKACiiigAooooAKKKKACiiigAooooAVTtHBIyeR69OvrTT0py0jd6VkjTmd7HqVFFFeGfSH3na58mH08tf5CpmKqck4qG2z9mix18tf5Cue8efELQ/hpoY1jxBe/YLDzEh8wRNJ87Z2jCgnse1f5jKLnLlirtn9pU4SqSUIK7eiS3Z0u7qetCurLnt614lfftcfCe7s57f8A4S7yHljZBItpPuXII3D5OorrvgXc2F18MtIk07xLeeLbQmYR6vqG7z5v3jZ3ZAPynI57CumeHqUoOc1b1R21sDXw1PnrQcdbapq/zO8aMrIssbGOZeFkXqB3HuPY9f1rXsdfXcsV6Fhk6LMv+rc/+yn2P51ndajkXcpDAFSCCCMg/wCfTvXtZTn+KyuSUXzQe6e3/APIqUY1PUzPjH4c1/xRpujwaLEb23jvd+o2K6tJpjXEHlSAKLiNWdcSFDtGN2MFgOuJoena9ofwL1fTPHVpaWgsNPngL293BerJbBTjd58cURKphP3g2tt3NjJFdpY6hcaWFRN09sMDyifmQf7JPX6H9K0dUt4PFnh/ULGK58tLuF4GcwpKY9wIO6ORSpP+y6kHoQRX7dled4XNIc1KXvdY9UeVOlKm7M8c/ZDS2TwhrAiwbz7Z/pGBYH18v57WSQt8mz/WNkchRtwK3PDvw81nwj4wtdR1LXrW40uxm1CS1WCKYXt6buTzGjnLSFGCHbjavVVxsGQbvw68HR/CfS73R9M1u81uCSfzIkvIoI7ew+UAxRCKNPlGMhMnb0BUcVvsw8xpZJfMmYYMjnJP0HYew/WvHzniehl16VH359ui9WbUqEqmr0RYvbyfVCRP+7gzxbq2Qf8AePf6dB79aaFA7j8sVWbUIE6uD9BVWTXLePvX4pjMZicxq+1rybf5eSPUhCNNWiaoNJuxXPzeKIkJ24rOn8ZYzhgK41Rm+hpdHYbzTGmVerAfjXn9x4065kP51mXHjQHPz/nW8cLNi5j0976FesgqH+1Lcfx5/KvJJ/Gfq/61V/4TT5j89bLBSE5HtCX0UnQg1OkytnbXkmn+MBIwG/8AWur0zXxKB82awnh5Q3HzHaBqbN/qZv8Adb+VVbK7E6gE1am/1Ev+638q54K01cHsdNpfGk2vOP3Ccnt8or5s/Zvm1WPxvME062itbvTxLe3U08qvev5jEXtqr2cQMDHA2IwUb1OMYLfSulgHSrUEZHkpx/wEV4t8A/EHhHWPEHiG10Pw4/h7U7FEhuLe61mG9lhi8xiiRxpPL5UBO5l2YjPblSF/qyl8ET584zwl4Z03WP2itQa/07SZLNNQvrqwmt7eSO4a6RkMhkmKiGUgj7kDFxgeduwcdtq3j7VG+NEvhq28TaXaomp2Mn2a41GGKZIfs4aS2Fs0fmTGTfuV1bAOOnlsH5vwHKx/aK1G0aVZbmG61KaTSWlb7PpyEjbcwEzsrSzblMgWMFTM/CYPmaGsX3iG3/aQFhpjaoLGee1ubq7s45TZQxiFUeC4iWEq8kgXKztIuwADjYFfUW50/wAXPGWseHfFvh5dL0+41tLNjfXGn2kptGCsJIfMluJMW/lAOSEdlYsgIJxiuU/aJ8Q6NdaD4H1jWNOayM104itvEEFqtvbtIqo32hbgFd4ByoUhiBIQwAJrK/aZ+xyfEjwtPPeXVtJpNr/aDR28StFIgkclZieQu2KR1CLId0QJUYXd3X7SHg/xH4y8NaXZeGtOvr+8S8aR2tNY+wRwgIwDSxkgXCZI/d7lOcMGU80EnQ/BXSza/BnwlZyxwxj+yoUC21uYF2mMbcoScNgjPJ5JIOKs2LFrWEt97YFP1HH866HwrbXVn4Z0iC+DfbY7OFJw5JPmBAG5LuSc553t/vHqcaaL7NqF5D2SUuv+6/zfzLD8K/M+OMM54anXX2W19/8Awx34SVpND6KKK/Fj1gooooAKKKQn0NAC0UmfWloAKKKKACiiigAprenc06ua+IDa3F4L11vDdpFfa79jl+x287AJJKRgA5IHuMsozwSoJI0o0/a1FC+5Ldlc4/wD8dbL4jePr7QdJ0e8OnW9lJeJrLyxtHMEn8kbY1JZUkYSmN2wXEbkDGCed+MXx8sdL0jU7Dw7f2nmJIbK88QXO5rGxkP3ok2fPdXJHAt4csD99kr5l8M+KtVhhvtF0m9l1bSdTsbRrOS1c2UF1p0CNaw/bJUPmxlGjeOW2h+eSQMPNWLAresfD4W8t7y9mF/qUMf2e3k8lYYLKI/8srWBfkt09l5bqzMea/XsJwZLE4zmpJxpxtq9b2Su0ut/uMIvnVmcFomrf2v4yYaTrmpW2uRatLcXD6pFBLfQxWtmlvE/k4aO3Dy3kxRADs2g4LAmuzPhyzm1AajfmfWtVA41DV52u51/3WfIT6IFArn/AIfia4vL+8MNv9luJLyZJvl8/c97KCp7hCkcZ6YJzgmu0br+FfsWFyrDUlGpKClKKtd6uyO/CU4wioxVl2IZMuxLfMcYyefwrF8V6udB8OanqCjdJb20jxr/AHnxhB9dxUfjW03f6Vy3jgLcW+j2J+YXmrWiMo7oj+c36Q/rXqy0Tse7FvlZkeAtIGlz6xD9/wCxfZdJVgOv2eBTIPqZJpPxrp1uIpt3lyxy7Ttby3DYPocdD7Vw+vXMHhbQhFrE8kljPLqGs6s2ny7JJrVH8wwRydUMrSW0G/8AhDuR0rl5PHd5FPZS6p8PdI8Cam2mf25o0uh2TWUeoacnzTW0q72EymISSRyMBIrxjIAcV58qqptRMf7Up4SpChJXXV9rvseleKNSOj+HtVv1+9a2ksy/UIxH64rz3w74fa5v1sY5mtp9L0e3S3uVOTBcmUOko91aBT79DwTXW/E2RW8JzWqnIvri3tAR3V5lz/46pqj4KUzah4luz0e9jtx9I4Uz+rmuHEwjiMRGlJXjZ3XroezUjGtjqcGtEm/vMrxQqTeMfDniZLZbWx8UNc6fqNun3bPUtmLiH/ddoVkXPXLH+Lmr4SkZvDenxyZ82BDbOP8AajYxn/0CuivPJn8THwpPItrF4si82wum+7a6xbbWt5PpIp2H12qO9cp4Tvmu/wC245IDa3EGpTCe2brBIyo8kZ/3XLD8PevU8Pa1TB5vWyutK9o+6+8U/dfyXuv0P568V8qjh8DGrTWkal3/ANvK7+83KKKK/os/lQKKKKACiigGgdgooooEFFFFABRRRQAUUUUALy3NAyW25o+lUtS1i20uMtP5hKxySskETyvsjXc7kKCQqjqx4HrXPWr0sPTdSrNRit29Ejrw+Hq4mapUYuUn0Suy5jk0oNJHIs8SyxsHjdQysOhBGQf1FGK2jJS1Rzyi4uzCiiiqIButI3SlbrSN0pdCo7nqdFFFeGfTH3pa/wDHvD/1zX+Qrzj4+23ga6+H8g+IE7W+hefGVkjeRXE3OzaU+Yt146etej2v+oh9PLX+QrlfiV8O9D+J3h06T4hjeXTxMlwQkzREOnQ7lPTk8dK/zMoSUayk21r03P7bwdSNPEU5zbSTV2t16eZ8Z2n9tfakg+Ex8V6rY7uE1+wtzZ7f9l5gGxX2N8IV15Ph/pa+JrWxstb/AHnnwaaF8hfnJXAXIBK4zg9Sa+XfiB4X/Z58CyNYo2oa9q4IRNP0nUZ7h9xOACwfapJI4zn2r6P/AGf7COx+FWjQw+H7zwvEPOZNMv52mniUysQXZuctndgjjdjtXuZjNTop7a9VqfY59WjWwlOSTtfSUopSene+q+R6VUTzYGTwKZNOsSknr6Vy3iDxPBp1vLNPMkEUalnkkYKqj1JPAHvXzkabqOyPhoxlJpRVzeudYht85I/OsK+8VRq7FXMbEbS0blSV9Dg8ivnjxh+1Z4Vs7trWyurnWrjnC6fFuUkejEgN+Ga5O5/aMlmJ2+EvEIHvbn/CvpMLl+Ki1OndPutD145Hj6kVL2Wnnp+Z9O3HjIIoVXCADGFx09PpWXc+NOv7wfnXzPL8e7mXP/FKeIB9bY/4VSm+Nt5JnHhbXh/27N/hXZ/ZVV6yi7l/2DmH/Pv8V/mfSNz406/vAPxrLuPGnX5/1r52m+L9++ceGdd/8BW/wqnN8UNQkzjw1rQ/7dW/+JrpjlU1uiXkOY/yfiv8z6AuPGo5/efrWXc+NRg/OPzrwiT4ialIT/xT2tD/ALdH/wAKrP431F8k6Brf/gI/+FdMcukt0T/YOYfyfiv8z2u58adf3o/Os258ajn5x+deQt4tvGHPh/Wz9bR/8KQ+K7o5/wCKb1v/AMBG/wAK6VgrfZD+wcy/k/Ff5nps3jIvnDE/SoB4tk3d+vrXmjePrO1kSPUbO+0526C7hK5+mcH9K3bHUbbU4fOtZ45484yh6H0Poabw8Y6NHBisrxmEjz1qbt36feejaV4rcSD5jj616X4Z8SGXYc4z2zXz7bTGKQEH8K9J8I3jN5dedicOrXPMi29z6P8AD2omZV55rrXP+jSH1Q/yry7wjclhHk16ajZ09j/sH+VfH1IclRHR0Ou0n/kF2n/XFP8A0EV81/sn3Dy+J/FgE8722xDDDe6na31ygMr5LSWz7MZxgbMjPLtjj6U0rnS7X/rin/oIr5+/Z5vr3xF8TfHmsXt7HNcl/stxHC8BRnUptGI7qYlUTaqkqoG5xycgf1DT+CJ86YXgHR7iz/ae1CSTRby0gmudQnjaSWV/4ph5rD7OqBSZHI/etxPHjdzttfErS5PEHx8hhuoF8pJ7WytLi11j7DqEPmxAtPEIVV3CZdiJpGX93tEfzoay/D9xfN+0DANDktonk8QanHdXctvai4lhBYyRTMly0zouxvKEkagYQ8BQD0Pim0Rf2rtEmivbG0uWhjMpiMazTRqoCwS5s2LkmQumZgQEYhl5B2LNH9oT4X+J/Flxb6lpVu2rHStN/wCJeIXs472K93kmVTNbtyV2Y2SR4KnGDgiX9oDTLvWtG8IaZZa3e+H7q488r9ouZY3Cpb728yRbiINKAoUK7lWLuSQBvW98Zfip4n8D+OtB03TDp8ekXaRvcS3Nss0u3zGWUrm5i5UeVhArF97bclCph/aZkjVfCsU926wyT3ObNhYiGcrDuy7XoMIK7SVyCxJ4wNxAQenfDvUE1fwH4dvo12RXOnW8qj5/4o1PVyW79WJJ7k9SviK38m+trgDAlUwv9R8y/wDsw/Gp/BOqRa54P0TUIJJ5obuxgnR7mJYpWVkBBZFG1Se4X5fTjFXdbsmvtPljX/Wj54z6MDlf5Y/GvGzjB/XsFUodWtPVao1pT5JqRz69KWoreUTRpIo4ZcgelS1/MsouEuVn0AUUUVICYGc96x/EHiaz8Nxwvd+c/msyosMZYnA56dK2AQOlcx4t0w6rNp8YUsFMrcfQV9BkOBpZjmNLDVr8knZtbrQ8/G1p0cPKdP4ktLlnRfGGla3L5VtOUuP+eMyGNz64zwfwrcVg3XivP28GsFB8s/LyOOQfUHsf5dq+bvi1+234s+FnxG13wnD4f0rUYtLmWFbu6lmEsgMavlgpxn5+1ff8QcCvCSjPLp80XunuvmeXl2ZVMQnGvGzXVbH2ln6/lS7hX5/f8PHPGH/Qo6D/AN/7j/Gl/wCHjnjD/oUdB/8AAi4/xr5H/VTMv5F96Pb+sQPv/dz9RmlxlcV85/su/tK658eNQ1SHVdI07TEtELL9ieRi33Ou8n++enpX0YD8ua+fx+ArZbW9jXVpWT77hRrRrpuPR2+YteffHHxHNoPw61COzuFtdS1Rl0mymZseVLO2wy59I4zJMfaI137MMH86+Wf2rPED61rlp4Zt5CBbwLasUP3bm+Do7exjsYb1vbz46rLcNPF4mFOO7aS+9bmsmkrs+cvhbete+ONSuUDWumXMV6umaYUVUtLVbmGSELgZJaO4V2yTy3HGa9aVts6H/aH8xXG6ZZ3OmePtREWkqbK5uy63hTBgRrKLIU9NpeFVP/Aeldgw+bPev7FwdBYahGjH7NkvkkjnpO7ueW/CBfMWeVuSdK0/JJ/vvdSnH4uTXozdfwrivh3JYXF9q8mlxNBpr2emG2ifqsfkOVB5PPPrXat1/Crpr3V/XU9fD/CiFu/0rC17STqV/p0/2lYfsP2iQI4zlniaNW69F3Nk+/at1u/0rzT4jvm518gcx+GJYxjsZrgIB/4709qzqOyuetGXLG5mePvh/car4Z0nwvZHz7m70e40O024Xz7rZBNBGMngytaNGvPLSKK53xZ441n40NoeoT+H5dHtvB3hyTQ5mcN/pOo3Ef2SKIBlUq7MynyjllEcpbAANey65o9pqmnTaddxGS2cBCAxRlKsNrKw5VlIUgjkEZFcb498V3tm2nXviPxDrXi+8tmddLtNRmQ7JCuGkG1FUuFODNJllUnnJ+bz6lBznddTysfg4xqfWqklGCWrfRLcb48C/a/C+nq+5RdvKT6iKAgH83Wn/DwBvDb3PH+lXt1cZ9jMyr+iLXnP/CValqni6G41KS2C2tjI8dvbRnbEXkQH52O58hOSQB6Cr3w98dz6DoGlw6sIn0polIvYlKta78tiVckFMt98YweSMc1nRoznjKjS+FK/l1HhOJMt+uU686loVbxi2rJtW+42fjPYNceG7K8WRoZbG/ikWZDhot/yBwexVmjI/wB0VYnv4dday8aRwJBL4hIstZjThYdWgTGfpNH8w9dq+tbnjPTDr3hHV7KPDSXFq/lEcguAWT9VFedfC/Vre+uptDvp/sukeK4o4TP/AM+d8pDWlwPQhxsJ917VyYqtUy3FUc4oL3qT95LrB6SXy3Q+NMrhmtGeEm9K0dH2ktU/yOwUFgQabnpUVnNcSRSR3kP2bULWRra7t/8AnlMhw6j2zyD3Vge9S1/TGFxFPF0IV6Mrxkk011TVz+BMVhqmDrToVVaUW015oKKKTpXUcdhary3Qj9KbdXPlqegx1Ga5rUdWwTg81xVsRGnuz0sPhJ1H5HQjUA3QirccgYda4i01BpHHPFdPpshdVPPsazoYj2r0NcVhHRWpp0EYpQSvX9aMYPNeieRYSiiigQUYoo/HAoHYSR0t4ZJZXEcUamR3Y8KoGSfyravdEl8MfAvxj4lvomi1bXdNMEUTj5re2kIjhix2J80yuP7zAH7mar+FfDI8deL7PR5E3abABf6n6GFWPlwn/rpIoHuiSV0f7V+qND4HtNOU5kv7ouRnqsUZb/0Y8Q/Cv5b8SuJnjc5w3DODltKLqW9bpfdqz+pPDPhyGEy3EcQYuOrjJRv0XV/M888Nx/Z/Dukx/wByzhUZ9o1FX/WiOAW8cUQ+7GAg+gGP6Cl7Gv6doR5KUY9j+ZcVNVK05rq3+YlFFFbnIDdaRulK3WkbpS6FR3PU6KKK8M+mPvO15giGOPLX+Qrgvjn8MZvi34EuPD9vqz6NJJLHMJlQsG2Z+RwCCVOentXfWv8Ax7xf9c1/kK87+O2l3Wo+B1bT/EcHhjUbS9t7q2u7yYxQSSI24QyHIJV8YI5z6Gv8zcPf28eV2dz+28HKUcRTlB2aas7Xs+58t+I/hh43+Fmn6Hb3PgPTbzTNI1a11KTW/DMZaeZImJZZUbLZIJPZc/WvsXwD450/4keEbLxFpiTx2VzvCpcxGORGVyjBl7YIP/6q+bNW/aM8eeJpF8J2Efhrw9rmC95r0mpxzWKREgK8JJOWJ3ZU7iuBxySPePhRp0nh/wCGunW83iKPxVcb5Xl1eIgpM7SMxwQSCAWKgZ7dulezmCm6UfapKV9LM+ozr20sNCWLSVS+lm3dPq90r9NfkXvG3iuz8N6TeajqFytrZ2sbSTSOcbVH/wCsYHU9BXzt4H+HfiX9sDWJdb1ya58P/Da1mKWtlEds14yt19D05kOQDkKOC1Wv2jLi88eeMPBnw0sJmhOvXqy3cin7sKsAPqBh2/4CK+zPDPh6x8K6DYaRplutpp9nCsMEKDhEUYA/z159a+34VyanWi8TWV0tjyKmI/sXBQqwX7+rez35Yp2uvNvr2MLwF8IPCHw3sVtvD2g2enL0MiRBpH92c5Zj7k12P2WEciJf++aVpArAFsZPFS596/VoxhFWirHw1WvWrSdSpJtvq3cj+ywf881/Kj7LD/zzX/vmpd2O9IG6nPFXZGfNLuRfZoP7i/8AfNL9lhH/ACyX8qGmRWwT6ipSw6E4pWQc0u5F9lh/55r/AN80fZYf+ea/981NkUZFHKHNLuV/ssH/ADzX/vmj7JF/zzT/AL5qbcPWl/GjlQc0u5ka14X0nxBYyWmpada31rIMNFcQq6t9QwNfJHx2/Yth0+K48T/DJH0/U4AXl0RGJhuF6sIs/dYj+D7p7ba+zKY8YZea5sRhaWIg4TR6eBzTE4CfNTleL3i9U12aPyt8Oa8ut2hYobe6iby54GG0o465B5HpjsRivVvB7E+XVb9rPwBF8M/jdp2u2EYg0zxVG5niThVuVKhzjpzuR/ruqz4P6J61+VZjQeGlKlLoe/meHpRlTxOHVqdVXS7a2a+TTPb/AAf0j/D+derQ/wDIPP8A1zb+VeU+D+kf4fzr1aH/AJB5/wCuZ/ka/Pa/8RHlx+E63TeNHts5/wBQnQZP3RXhv7N2pWLSw2cWsSa1ez6Jb3ksn2Swj8r5yhSVrZd4kyM7ZSTyedyvj17VPEVr4T8FS6xerdPaWVmJpRZ2sl1NtCjO2KMMzH2UE14b+yvNqOpan4g1CTU573T5SWFw0F0FvZGfJmczxqEkGHzGpJUSYztRK/pyn8ETwDb0fwNoOo/GaLV7jxzZ+I9csL69nGkT3iTS2mflSOKHefKMYYbyFz8iYC7n3Y/iTw+up/tHW1zLq2qWd5BfWstvbzWN7NBNbrBGzeS8b+Qq71kVmdcDfKTlghFP4c6m837VHimGG8tm/wCPoTx6RqENzA23aF+1Rx2yGK4Xptkcvjgs/GKHxFs1vPj+0Nnqttpt7Jqum7XeC0l1BJxANjQRuPNa1xxIQ4wRLgYD52KNP9pHXD4W8YTarYyR2WpW+ho/2i+ubOK3mVLhykSi4tZSzgliVR0OGXHODV79rKS+vfA/h63khsZo57oNNDJeFIXmRQ8Y3Nc24KghnEjEgFEyBuyO/wDix8Q7LwRpcdhqFjLc/wBphbWG5uLRZrAzOdqRyguucnnaOcewrjf2jbkeGdK8G3qxPYyWtybX7ZZootbWORERxta2nHI+6NoGEb5s4VgR694JuvtPhDQ5hPJMJLKFxLMCHkyi4ZgzscnPPzNz/Eep6E9DXMfDu5ur7wL4euL+OSK/l0+3e4jmiWKQSGJd25VACnPUAADptHSuobpSsScVdW/2PUrmADClvNjHsx6fg2786eau+JoSs1ncjj5jC3HZuR/48o/OqK1/OvE2D+p5lOK2lqvnue3h5c1NeQtFFFfKnUNK8Vj6botnpvi46pJPdyvcwyIYZbp3gX7nKRnhenbHWtn+KuU8bakdNk06TkFjKv14X/A19fwnzPOKEE/idvwPMzCSp4eU2r21O6bUNOK/cXoe9fk5+2A6P+0x4+ZPum8jxj/r3iH86/QZfE7SyLEhaSVztWNRlnPsK838afsQ+GPiV4r1PxPret61Z6nqcgmmt7KSHyoyFVQo3ISeFyck81+859mGEyeMVXnq+m7t3sfPZbVlipNxWnc/ODIpa/QQ/wDBOvwF/wBDH4jz/v2//wAapf8Ah3T4C/6GPxJ/33b/APxqvjP9a8t/mf3Hv+wn2OE/4J1f8hjxF7xN/wC0q+6VPy188/A74LaT8DPipqOh6Ne3t/bXWk/bGkvyhcMZFXHyqoxhB279a+h1+7X53xTiYYrGxrU/hlFW+4yy1csaia+0zi/i8vi9vhzrp8By28PixIRLYfa41kR2VgWTDELuZQygtwCQSQK+DPDHxoHxE+JAh8Tx/wBk+KXN5cPazxmKO4vHdIXjhDEsphtraGLy3+cFpOo6/pKy7jkZ/rXyv+1x+yPB8VrO48U+F7UL4pjCy3VnE4hOoeXwkiP/AMs7pMfJJnDgbX4wy9vCeZYTB4yH1uK0d0/N6a+X6nuRhTqJ056N7Ps/PyPHPGl9q+la5a3kctxHosbWLSlTiPcbzypFY/7STKccjEea7NUJmVD13AGvmBfiTq+qfYfCvidpRqoS9sbfVZFMK3RMLFEuEOPLuY5oIgQ3c54J5+ktK1RdZ02x1KM/Jdwx3K+o3qHx+Ff05RrRrLmi9Hqc3sZ0ZuE1Zr+r+h5z8Hw0cM8ZBG7TdPP/AHws8Rx9PLr0Vuv4Vzfgia5mt7iP7PZ2umW011apBCpDiZLuYEnJPylAh92J4x06Ruv4VUdIo9LD7ELd/pXmfjnEuq+Il9bPSIMf798xr0xu/wBK8w8cSNDq+vyIhldRopWNerkXkh2j6nA/Gues+WN/62PXjHntFdTsfEmuWeiR+ZdyiMSSbUVVyWJbqB7V4Zr+oSa7rF7qz58ti9tZqRjZbo2M49Xb5j6gKP4an13WLrXtSmurxsynKhOgiUH7oHb3J59aqxy5Qxycoe/dfp7V8ng+IqbxzhVVobJ9n3fkepx5wPmGO4e/4Tpc1Re9KPeK1sjjLy9eG712fJzFZKg9vllb+orb0O98mzt4jgqsSJg9wFAIx6e1ZOtWQWx8UyryAyxZHf8AdJx/4+aXcbeQjn5SQK+0ympfFYionfVI/lbPMPKngMHQkuWST06p6X09T1T4d629mz6HIxaOFPtFgzHP7ndgxc/882Iwf7rL6VwOsaPHp+sazo7BlgjnZotpwRFKPMQg+qksAexjp9rrH2FtNvycGzuEZz38pyI5B+TZ/wCACtv4hR7Na0vUVwBcRvZTE9Ny5eMn8DKPyqcdThGq420f9M/Z8hx1TOOHIOs71KDSb6taWf3HVNrD+ItP03xVIQby5dNH15V42X8ajyLn2E8eASeMhRU3LVyngbUrSz1ifTNVkMegeIoRpd+4OPs7Fs29yP8AajlI57Byei101vHd273VlqSCLVbCdrO8QcDzVxkgf3WG1x/suK93gTMXh5VMjrP4Pep+cG9l/h/Kx+D+JGS8tSGcUVpPSXlJbP8A7eRLtPWql1dLErZYKAMk0t1eCON8sBtHJ9K5e/v2vXPURjovr7mvqeJuJ8PkOHv8VV/DH9X2PP8AD3w7x/G2OUYrloRa5pdLdl3bFvdQe5kypKoOg7n61g38UokJPKnoR2rUVSzBQCWJwAOpppicamLG6gmsrnJKRXMRjaUD+JD0Yf7pNfiHDWdZnmGav2lS8Zu7Tdl5W9Nj+t/EnhPhvIuGoRpUuWrSVoOKvKXfm7p9ytZxrax+bMWC5UABSzMWOFAUckk8ADkmvSdD8A+ML6ETQeHPs8RGQNUvY7ZyO37sBmH/AALFZGitB4e1rQdXuhix0/UIp7h8HCRYaNpOBzsLhz7L9K+qrZoXtYpYJI5YZFDxyQsGRwejKwOCD68191xNnuOyOtCjh0kmr81r3fVdj+bOEeHMs4ioTr4uTcou3Knaytv3PnuTwZ4xi3K/hK7kKnBNteWsin3GZVJ/ECs67sdZ09Ga/wDDOuWiDkyGxMygeu6Ivx719MNE55MbYzwdprHv/FGk6PNcJe6lBZPbxLPK077FRGbYrFj8oBbjqTntXzFLj/NYNc0U/k/0PrK3hnks0+SUo/NHznY6vZalKY7W7inlU4aJWxIv+8h+YfiKtkYbGcH0r3TVvD/h7x1ZRTX+n6drttIgeKd0WXK9mSQfN+IOK47UPgfpgydI1bVNGPVYzN9rhH0SUE4+jivsMD4jUJ2ji6Ti+61X3Hw2Y+FeIp3lgaykuzVn+B55t6e9c3q3jKOFpYNMgXULiI7JJi+23hb0Zx1Yf3VyfUrXb+NPhL4jsfCWu3EfiGynEFlPKFg06RJn2oWKg+aQpIDc4PXgV5VMIdPurm1haOO2mVbmyijGAItqBlXAwAGweOTnmts044pVYKGWO7e7a28ku5lkvh7UpVHVzbZbRT382+x2X7PvxC1rTfihDolzPDeWPiCWQXAECoYpY4GMZRx820CMrtYngk9ea6D9oS+/tr4maLpK5aKzih8xcd3ka4f/AMdt4R9Gqp+zL8PbnXPGUni6WMppmmiW0s3x/wAfFy4CuV9VjUuCf7zkdjjjvENzb+PPiNrmpybpLfz5ZYJEkZCuXEUWHUgg+Tbg5/6adK/nHC1cNX4xlj173s0nPzld3u+9tD+gq2Fqrh55fR9znvGPkrWX46nW/eXIUn3AzSdiM1w/iDRobLTJrmKa8e+DIltNNdyu6SM6qu3LYPUduldw3B6dziv7DyDPqeeRqTpQcVBpa9bq5/IfFPC1XhidKnWqKbmm9OmolFFFfVnwIN1pG6UrdaRulLoVHc9Tooorwz6Y+9LX/j3h/wCua/yFeXftH3nh+y+HWPEHh5vFEc9/b29npYcx+ddSMVjBbPHOTnn6V6ja/wDHvD/1zX+Qrx/9qDxNrXhn4e2Mnh+//szUbjV7SzFyIUl2CRyv3XBHHHvx2r/M/Cx5sRFef9an9w5bCVTF0ox3bXVrr3Wq+Wp88an+zz4i8MSJ4svfhtoes6XIClx4V0yeR5LSMYxIsmcvIeQ2Nw44HOR9L/CXUtB1D4S6RP4a0ibw/pLGdY9OnGJIHErCRTknncCffPavEWm+LUPxXbwFP8WreG+awW+guJdNhCTZYgxKuMlgAW6nOD6GvoTw5o+uaD4Js7LxHrMevauhkM2oRwCIS5ckfIAAMLtGe+M969rGylKmlUae1rdj6XPa1WpQgq9RSlo1Zy+Fp2uno/Xc8V0LF7+3F4VEnzCHRpXjz2Plzf1Jr62uvERs9PknkVEdbswhFO4sglCkgeuDn2Jr5K8K/wDJ8fhz/sCS/wDoEtfRPif95HascGZb268tNxXP75B19cc9fpmv2ThhL+zl6/oj5PiVtVMJFbeyj+bOI+Mvja5uPiF8GW0m/vbWxvteliuoo3aNZ0EX3ZADhlz65rvL74kXVxDBFaqtvc/aFLyZV0aMXUkLKQRnOI8nHrxXh/xFJPxS+DX77d/xUDnytxwhKNkgZ79M98V6X9u2iBgYw4mw0igRFkOoTgx8cYIX0yTjJ5r6Cm25zT7r8keZjIRhhMK0tXF38/fZN8Tv2oPC/wAFNC8NzeLjeHV9bgaS3stMtDI0pRVMm3cQABuGAzZ56VX+FP7Wvgz4u32qWGlLqNpqtjbPdmx1C3WKWSNfvsuGYDaSAQxB5Bxir0PgfS/iN4T0jw/4htYr20bRvNguQNt1bSM2BNDNy8cm3adykEHn2qj4E/ZQ8JfC3UdV1Twtca3DqOoRbLpbzVZJ47xgrKGmD5JPzevYela2nz3Wxxp0I0XGUXzvZ30Mn41eIp9F+P3wknguLmSyNvqs8tvbzlUnCwBgCMhWOemelewweKHvNOjnhjWJzeQQlGOSFdkGePZiPwrwP9oCxj034wfCi2jdvKh03V0VpCD0thgt2Nep+G2DQlptyySTac7IpDZcvnd6DJJzj+70rCjJupUXn+iPUzGmlg8JNb8rv/4FI6u88UZtWa0jcPtDh3Tp+/EbcfmetdEZ0xncOpXr3zjH1rznzVWzlZP9GijhYPJ1KE3mcE44JHNXxfK0mmwMxCXWqS3MMnJDKso249iH/Suw+dLGoePY7TSdeuxbMDpVwbdluJFiWU/L8wbnA+fvzxW/eeIdO09glzeQW7sVCrJIASWbavHueB714T4s2yXviIRlvKWW/EgbJjDEwZbGcZxnnBPH1zNNJJNcBbqeSSX7UgSSeTB2LqIIHmNlj2AAwPvYycVye2s2j3PqCcIzvv8A8A9q8O+II9e0W21FIzCk4LBWdXwAcfeUlT07Go18WafNqy6dDI09x5rQyeUhZYnEYkw5/hypBH1rxW31a6s9BtNK1BnW3g8uSFD8rlpBdZSTk7lGB8vHSl8K6pa2PibTNQdZLe0tR5rmRN2E/s+NsoAAR94AgZztFNVr2QPLrOb7XaOG/wCCiEIXwt4HnI/eR6uQrD0MTZ/kPyrz/wAHj7n1/rXoX/BQyZZvBfgd0OQ2rgj3Hkua8+8H/wAP1/rX53xD/vEvRHvV1/wj4L/uJ+Z7d4P6R/h/OvVof+Qef+uZ/ka8p8H9I/w/nXq0P/Hg3/XNv5Gvyuv/ABEeL9k19W0vUdc8FyWOk6xL4f1K4sxHBqkEEcz2rFR86pICjEejAiuR+FfwduPh3rWratf6yniPVNSijin1O4shFeShCSN8odtwGThQFUZ4616NpP8AyC7T/rkn/oIqy0ny8k/lX9O0/gieBI+bPA+l6tH+0xqsslzezpE15Lc+ZZzxQRpIziEJm2WM7lVMP5pyYZPvb8jqNW+IniGy+PFn4ffT9OTQmdIhfNYtLchXiRgBJ564DSGVTiNtgjUuMSBh6Bpfw18NaT4svPE9nYGLW7zPn3QuJWMgPYqWK45OBjjJxjJrxbxZYWkf7WGiTxXemWd7JFE8pWS2SedEUKIZQ1ozsx8zeg80EBW2soyp1BO5o/HjTz4i8d2NlfhP7CtNPjuXL+IzpiBprhreTegjfzAVdUyduC+M88b37SVqlv4f03XLlLqey0t5pLiKOPzISHTaGkX7VA3B4XYzHLcKc1zP7REcn/CbaciJKi3GnpEbaIXBXXT9oObGZopFWFFBLB5Bj94wztDq2/8AtOWHiLVPDui2ug6ZqN9uvhJPJprzl4dhVkYpDPCTtI3jLEBowMZYMAZ2HwP0ttD+EvhK0eCzgaPT4TjT3LxSAqCHBI+82dx5PLH5mzk9rY6ha6lC0ttOlxGsrxF4zkB0Yqyn3DKQR6ivFPiEz+Hv2adNivJLjwnJb2djHNLFqU1m2nkbNxaRC8hVSPmX59wJB3DJrr/gFqFzqnwp0C6u54bmaRJC08FxNOkv7xgHDTO8nzDB2u2VzjA6AJOy8RW5uNHuQn31Quv1X5h/L9a5+Nw6h1+6wyK7ORQykEZB4IrhrFTHbJGeseYz9VJX+lfknHWHSVHEJd1+TX6npYOW8S0aikmWFGdjtVQWJ9AOtS1T1TnTrsHvC/B/3TX5TTjzzjF9T0ZPlVzMtfHGhX0ipFqkBZum/KA/i2BV3U9GsNajRL21iuVQ7kDjhSeOD71wsHhEtAmUyCoOCM9v1rz74w/tFf8ADNf9iWd5oVxr0GppM8IS6WHyPLKAjJU5B3jjtj8K/ZM24HlgKUcVllRuS6NpP1TR8thM0liZexxELX+49803RNP0kn7FZwWpIwWijAJHuev61e245zXxj/w8k0//AKEC8/8ABpH/APG6D/wUk07H/IgXv/g0j/8AjdfCVMhzivLnqwbfdvX8z34TpU1aKsj6ouvFU1t8QNP8PrbxmC6sJrwzlzuVkdVCgdMEGum6jNfMfwJ/aAt/2gviymowaHNoY03TJrZkmuVnMm9lcEEKOmO9fTqjatcGbYN4GVKnNcsnG7Xnd9vIxwlV1HUu9nZelkzl08JzL8RG8SG4QwNpgsPs+0793mbt2c4xjiup/hox82aN25Sa8itWnW5faO/Kkl6LY6qdKFG/Kt3d+otRmPPoT1P9KkorA6D5f/au/ZIsvi5p954g8PWcC+KCoN3ZMwii1VV4XLdI7hR9yU8cBXyuCvyB8M/ihcfD1rfwf4v3waZBIbCx1a5iML2rqcfZbxT/AKt1ztBPoM5GDX6u7a+fv2lf2WdO+Mllc6vpEVpaeLRD5Uv2gYtdVjA4huQASCP4JQNycD5l+Wv1PhbiyWBlHC4t3h0e9vXyOqFSFRKlW0XSXVf5o+ZPDsF9F421SKLzG06G/vTOgcbFM8VrPExXvk+dgj1OTXak8/hXzTYXms/BTxRBYa3a3keh6ZqKnUIrtC2oaQPJeIRyYJ82AB1KOMjaAVJFfR1nfW+pWUF5aTx3NpPGJIp4mDI6kZBBHBFf0Bh60K8OaDvfX5dzeNGVB8s16Po13Q5u/wBK5LXtEgv726eUPZeY+nsb6Vx5UxhuDIsIGeDnjPcyrjpXWtzmuJ1OWyj8Y6odTINl9g0+UbwSqyi6lCHHY7/L5HoM9K0qbHoxasr/ANaGL8U/DdrBatrMY8mYzRxyoFyJGdwqn/eywGe/WvNu5B4Ir2D4sAjwbcscjyrq0lb2AuY8157q+lecWliULKCdwH8X/wBevjM2yCWIjLE4Ve8t1380e/g/EehkWa0MmzV2p1F7s30d7Wfk9PQ5fU7ZrvSrq0jVAbhkZmIxyHQk/UhcVBqmm4ZnAzkkjHetJgV68fWnBg0ZjcZX19PcVzcMZ3HA1HhcV8Mnv2e2py+KHh7LPaKzfJ1+8gneK+0t7rz/ADOUnt3l066g7yROnPqRwfzArpL69fxJ4KV4xuufJivYR6yIA+PxG8fjST6ZjaVGRntWZ4Wle30KwxkFUK8eqsR/Ov0bNFZwnHZ3+7Q/H/D6crYjC1VZ2V11XRiWk1vqVjtZfNt54+Rn7ykf5/KvRrW6HjLTtL1i51iTTL2126Hr90lskxkKrusrplbs6Aozdicc7a8ity2napc6dGMqsnmQKP8Anm/Kj6Alh9BXUWUD2olfeRLMipKFY4ZVJKg884Jzz0ya/P8AN8Y8HKniaE+WrF6NbtPRr0P0nJ+FpZ/Ung8TBOj1utLp6W8y/qsVk2pPJZyXtzGgKLPfzbncd22DCJn0UDjqarsQqljwAMmlz19qdBA104ABCHnB7jvXjZbluP4nxblUk33k9bfP9D9Sz7Psj8NcoUKEFF2tCEbJyfd+V+rOw+FltouvXreRqEF5qCp5hgjYho09QGA3e5GQK9LutGtU0LUI/GljYzaIkilLi3SWQKCSA7ptLRFDjMitgdcrXhdxrHh61kt1vdbtbS6hffBIt4I5oX/vIwOVP8++eh9U+H/x0dri0stRurHXrR5o7cavp0qJNE0jBEa4iHBGSAXTGO69a+wzLherlcfaYOopqKu7NXVtXofzRhePP9Zq7/tSDhOTsrp8rT0ST2RX8QfDzU/DFsL/AEeWTxN4fdRKGhYS3sCEcMCvFwmOhXD47P1rA8JeL5/DUhfwprNmIJGMkmkSsHtJCfvERgh4WJ6lMc/eUmvfbvRp9K0tbTw6NO0kiZnCT2zNAAzFn2ojrgliTkHru45rmb3Q1uL2FPGOleFdRtbyZbeO5jsnWZ52OEQq4fOdp+beMH6inhuKnVw31TMqSrRWzekl87Hn4rg9UsX9cyqq6M3ukrxfyKPhW48KeP8AUbhJbTUdB8UNmee0GqXEUjg9XhZJAsiZ5+UAr3Va6w+ENetFMdl4w1VLb/nnqFnBeFfX52RWx/vEkjrXE+Lfgn4Gj0O9vJ7S8sLezhkukez1G4QW7IjHfEu8hSOcdj0Iwa8W8JIvibw7BcavZzmfJR1urqWWKQq2C6qzngkHqOCO4r5WvChVqSnhbqHZ2uvI/TMlwGMxkPZYlrnirtq6T8/U7/4g+KPEOk62dO8M+Orq9mtLSSS62Wtm0MU+8GKLasYUEhXJXOR8pyMgVieD/jR4s19ZY/7ejj1S14ubC/0qJmU+uU8skH+8OlNS2hs7dYYIY4IU+7HEgVV+gAx/+oH2rl/G9pLFYrrVnI0Oo6TuuoWUZEihf3kbDPKsox7HBr18prYXD4iMMXSUoS0fdeaaOXibI8V9RcsBXcKsE2rbPydz0NfiF41tdX+1z3NvfWJcPPYQBFVk43KiyqducH/lp71z3gH4Z/8AC3/ECW2gx3tv4PtZfN/ta5hMM1jEwybVc8NNtcKrqWXy2VyQVANLxPefbdLtbG2ZlfVsIHB+ZINoaRv++MKPdxX0j+zDpa2fwtubpUEa32r3kyBRgbUZYE/IQjH4Vx+K1bCcJ4FVsrXLOTS7pcy0fqlqfn/AFbMs8oSrZpK8ebTSzdt/lcufEK4tPhr8Lb+PRbeOyis7MWOm28Y+VZHIihUHvh5Afcgn1r5I8P3Nno+iveySFYbmfbAAMvIq4jhVVHLMUjU4HPzE17p+1x4ing0vR9DtMNeXEkl4Ezjcw/cwAnsDLOGz/wBM815V4a8Jx6EtvLPJ9qv4ohCJwMJCgH3Il/hXjk9WzkmvmfCPhfE5vgZYuo7KpJuUnu1tb1f6nscdcWYfh+cIJc00vdj+r8iOx0y81O7gvdSQWltbv5tvYAhmL8gSSkcZAPCKSATkkkADfXrTlwVwSSaTB25Ff2hlmWYfKqCoYaNl17t92fyFnWd4vPcU8Vi5Xey7JdkJRRRXrHzoN1pG6UrdaRulLoVHc9Tooorwz6Y+9LXm3i/65r/IV5l+0RoXh3xF8N7iy8R69H4at2uIXt9TkcKIbhW3RHtu5HTI47ivTbX/AI94v+ua/wAhXhf7YkXnfC+wZrKe/iTW7KSa3giMrPGGJcbQOcgEfiORX+aGDV8TH1P7iyuPPjaMeZxu1qun36feeRxeDPhjr2m6rP4v+L9rrvim5MJttcS4SGSz8rdsEYyeMscg47d+a99+Fct3N8KNJN54ht/Fc8bTRjWLc7luEErBCSedwAAbOTkdT1rxD/hZPwWVcH4QakowSWPh5MY/OvevAeqeGta+GulXvhGzjsfD8wka3to4fI8o+YQ67B0IbOf8K9fGOXKr3369D6DOZ1ZUPfjJK6tzKNlpaystPTb5nknhX/k+Lw56/wBiS/8AoEtfRXiSaEx2rRDKm8ussUAYETIDjnGO2e496+dfCv8AyfF4b/7Akv8A6BJXtOoSSL4s1+OVpHtFmiKq5+VCZSdynp1wTgZ4555r9n4Y/wCRavX9EfL8TfxcJ/15j+bPM/iNtPxX+DjeczD+32LCVskHZISxOMck8fTkmvZdL8KaRrFvt03W7TXb6K5QzyQzoVSL7Q8+Cq7ucykdRkAAEV4d8WtNh8QeOvhRaXUkjQX+sSwTRrIVYI8LglSORkMcH2/CvFvD6+KPgf8AFLX7TSZ0vtE1BSV1SeT7Lb3lpbPy4nIG1Aflk2nBwQDggn3IS5Z1L91+SJr4f2+DwzTtaL/9Kkfd1vDP4YurWxjuBPNa6bBEZzHy+LgKSeeMg/z54rpvEmtSaLbWsyBX3XCxup4JXBzj05A9a8XsfjHe3XgLRtW8UeHLhtb8VD/iS6H4fjMl81uqLIzMZNqoBneSSAAydzV25+Klr44tfDd9p/hjXL/Smlmtb2+823gfTJkJSWGaB2815BtJ2Rqd2QFySBXTGUZadex87UpTjFSa02v/AF6GL+0No9xrPxg+HV1BGj2tvYasJpWdQqh4AFJJP3Se46d8V6J4c8xfPYL5rNcWAYowdc7wWII9j6/ia4v4wXFv/wAJJ4Vks7jzFXS76KKRcEH91yGJ6HhTj1GDXUW2pPp9ncxm5K3apZmENuYEpk4x2PA44yOnWsKKSqz/AK6I9bHVHPBYdPZRa/8AJm/1H28jv/bSvEzyKhUAk5C+chII6nrkHPTtim2OpR2TaPHcgeVbXDyF9xbcCykMADnIC9D/AHhxWcJGPmCNhHDK53PICCSeoIH8O/kD1ApEWVIpTAUjJTICv87ccnkj8c+3FdZ4Bk+MNz3mvyP5EsEdxeD54/NUZFthSuBg5y2M/wB054xUIiube+ZlUTgXWA4YEoW1HIUdvlHJ44qz4ns76W/8RLbtImntdXIuPLBI8xhahCe2cFj9D+S3GjX2ha1EtxDOkrP50hiYBJd9+uzO32AZgOo615ji+Z2Pr6coqlGN1f8A4YxYFiuLu0tyghJigKIy/u1UJdDp3O4g89zjFJcu9vo9x5ckdxG9qYWmZRufGnLgjIyAcE7V5G4Zzmty18G3txoOl6raxSXEkjYdUB3xCNbgFiRy2WcYGOOnqSnhGwZ/E+k6fcxbljlWCaGZd2VFghYZPIOQMgZycZwaSi7LzNHVp+/JO9k9PQ81/b0jMXw2+H0bEsyanGGJ65EDCuI8H/w/X+tdv+3vH5fw/wDBShi2Nekxn02y8fh/SuI8H/w/X+tfCcQq2Il8jfEO+T4J+dT/ANKR7d4P6R/h/OvVYWAsGyRzG38q8q8H9I/w/nVb4o/EJlU6BYOVCjF7KhwWP/PMHuP7x7njuc/EZflNfOcdHDUPVvol1bPkswx9LLsO61T5Lu+yOs8UfHKPTLOGw0BI7qZIlR72Q5iQ4GQg/ix65x9a8u1bxhq+vOW1DULq6yc7DKVQfRBhR+VcqtwPQj8e39KPtY/u/rX9eYXD4fCwjG133PxPGZtiMXJtysuyPafgV42nt9YPh+YtJaXKvJAM5McigswHoGAJ+o9zij4q0nXG/ai0sQXmoJYXEUN0djfLHFC0YZEH2pVCFmIYGIsfOfAbAZYP2ffDlxqniltZMbLZWCMiyHo8rDAH/AVJJ/3h617tP4G8PXWvx65PoOlz6zGQV1KSzja5XaMLiQru4HfNfOZl7N4hun8/U/QMjlVlg4ur3dvToeG/H63gsfip4WulutJiuL+FLJ11L7O2xI5ZJQ+JLOYqCdy5VlyzIOwI6L9p7XdX0HQdHbSvEN5o7SXEga300OLq7IUbI1ZYJioJOzJUDdLGSeMNyX7TMMV34uhkbXZ9Ol07TILtbU3UkSMrXZjZokW4j86XBDbNrcwxociTa3Y/tDeG/wDhLNT8Jad5Gl3RL3s5t9Qs7i5ZvLgD5jWB0cEEDncASUGCSteYe+V/iBNe6p+zVZXU17f3V3/Z9ldTahpcs4myoV3lJjid2AwWYeXzyCFzx2XwMW+j+FugDUIBbXojcyxqLgDJdiGAuB5oDAhsN0zgEjFcX8Ro7K/+BvhmDT00280m5bToo7MadLcwXUBUYiitgwkbK9ELjaASzcNXdfBlrQ/DvS4rFbaKCBpYnt7Wzls1gdZWDxmGV3eNlYEMrMec44xQPY7yuLZfLvr6M8YuHOPrhv612hrj7xdutXw9WRvzQf4Gvz/jSHNl0ZdpL8jswn8QSsPxXeX9jo8r6fph1SVtyvEtwsO1Spy2W4/CtyqWqcadd8ZPkyf+gmvxLDNRrQclfXZnpVFeL1sa1vcaZ9njzg/IO/sK+Gf+CmL2z3/w8+z4AEN/uH/AoMV9BWvjMTRwpHL5jMoCrH8xbgdAOtZPxI/Zv0j47Q6TdeLLvU9OfT1lW2isZURtshBYvuVuTtGAO3Xrx/UmcY7CZThlKvU1ey6/cfGYGtLE1bQhoup+XQI9qOK/RAf8E7/hzgf8TjxJ/wCBUP8A8ao/4d3/AA6/6DHiT/wLh/8AjVfDf625d3f3H0n1eZ5H/wAE8/l8ea1/17H/ANBr9AfvLivGvg1+zB4X+B+tXWo6Df6rdTXEflul/JGygdONqKa9kA281+b8R5hRzLFxq0NkkvncrB0JUefm6u6+5IdRRRXyh6YUUnRaTcv/AOugBcg0hTd35FLupPpzRr0EeSfHj9n3SPjPpqTq66R4ptI2jstYSPd8p/5Yzr/y1hJ6qeR1Uqev59XOl+K/2dPFl/pcmkSraRN5+oeF0beBGxx9s05zgNGepHrwwVuK/WDt14rgfi18INC+MXh0adq0bwXlszSWGq2uFubGXGN0bYPB6MhyrDhh6foHDnFFXKpKjiG5U/xXodtDEKnH2dRXj+K81/kfHXhvxRpfjLRINW0a8S+sJx8rqcFSDgow6q47ggHp61y/inSk1PxXPatcJaLPo8UhmcDavk36Sdz3yB171zfxE+F/jT4BePJZLSOGDVLjc/lR5XTPEUS9Wjz/AKq4XjchO4f7S4NSXvxH8PfELwZrKW0b2uvjS7xZbG5i23Fr5aq7o3opYIR2OPXiv6Iw2MpY2jGrSlzJ6prZ/wDB8j1HaMVrdPZ9H5eTOz+I1m2p+CfEMCDLyWUzqO+5QXH6qK8+iuhcwxTIfklVZRjuCM160zJdwByN8UyBiPUMOR/OvGtNt20mO50mQ7pNKna0yerRrhom/GMofrmvoMDJKo490fifizgZzoYXHxWkW0/naxgpCi6TLdszea2pzW4HXO6dlQfhx+FR/wCeamHHh8A5+XxARx/19n/GtHUtPE4aaMASfxAfxf8A16/NMXw7Vx0K+LwyvKMnePdb3Xmfs3CHibSyipg8kzeVqdSnHlm3s9rN9n+BSsrlY3VJcmMkc+nNZ+k6eY/DdkzKVYq7EHjGZGP9RU+PXgintI7RiMuWQc7T69a8fC59iMPQ+rVlzKN7d15H7ZiODcvrY6WZ4RcsqiXNbZ9b6dSnHYxLci5ZAbgIYw/cLnOPzzU7EKCScAdSe1KeOvFcfq3iBtSmaC33JbxuUcnhmYdc+3868ujRr5rXbk/V9Ej18yzDB8L4K6jq9l1b7s6uGT7ReQxqVeGe1jvIZFbiRHLD8wVA/GuL+OPiKbRdLstGtGkhN8pmmkU43RqdoX8Tyfb6103h67H9g6Q+cPpt9Npj8f8ALGYCaH8mBX8a5n9oDTZ73S9H1OKPfBbF4ZnUcpvKlSfY4Ir9uyS1PhyrDDq1SLalbffd/I/g/ijGYjMeMKdfMJc0ZpON9lpokvJniKpuYIkeWY7Qqrkk/TFexfBr9nrW/idDq4hGp6Bf2TbFubiERQhihYRsGKyFiwUZXOMgkc1sfsseBPC3j251u3vbu6s/Gtmn2zQ2t7p7cDZGfmJAIba5QkdQueoNfWA8Xy+CvDepaXqPiWw1PX4ZXt7KG34mswYMwCVWfdJsK7ml75B69Pz/ABOMqQbhDf8Ar70fouGwdOaU57Fvwfr3irVPDdjHbaXb6pc2sS2l5rN/e/ZoLu5jASZolRHeRBIGG8hQSCRkc1Bq/inxlpV49vL4ctLlECsZ7O2vriAE4I+ZIuSMc4GQa0/gZ4s0nxf8L9Ck0eVJDZWcVreWyuHe2uFUCRXA9Wywb+IEEZ5rrr3Sre/u7K5kM3nWbl4hFcPGp4wQyqwDrjswP4GvnpWjNpxPoEuaCaZ5jcjWvit4e1XR7TxH4ctjPCYLmK2s7l7u3BIyGjkeNk4B6oOteWr4I1z4cahbaPrV8l1C0TNY3FpCscFwqn5gcjesgDAlSSCOQSM4921P4dtq9y0mo6rJqwQ5tmvraNbm0JYHMVzD5cqgLuAXJHQndjBwPG/wx8Q63b2Mdn4lS+gsbk3UMWuW+ZsmN49v2iLBIxJ/EjE8ZJ77Uqig+VPQ9HAYmeDrKT+HS/oeZTdDWJ4mm8jQtRkxu220uB6nYcD8a7C98C+MbPIk8OC8APL6bfwyg/8AAXMbfpXlnxP1i6s7C/0ObTNSsr90Tzyyxk20RZSzMVkIU7QSoOCc+9ddNKpUS6f1c9fMcdRqUpck9WnbQ09KlVY5tUlO6CztxaWx/wCmUK/vGH++6t+CLX2t8JNBfw38I/CenyKROmnRSzA9fMlHmv8AjukNfGfhWK08ex6ToGlJLAuo3lvpPkTRbJIFdl3gqe/lBmz6c+tfcXxK8TR+CPBms62EBFhbM8EQ6NJ9yFPqzlBj3r808XsfPMcRg8BT1lOXNb1so/qeLk+DoZZhoUaLTjCO/dvVv7z5G+KGs/8ACYfG+9kU+ZaaZIYY+4224MYP43Es7f8AbIelO9Oa5zwTZssN5eySedJLKIBLn76xEhn/AOBytM//AAL6V0f3a/tPgPJo5LkGHwyX2U39x/FXHmaPNM8rTTuouy+X/BEzRRRX6GfnQUUUUADdaRulK3WkbpS6FR3PU6KKK8M+mPvS1/1EP/XNf5CvMv2g/iJrHw18EWupaHbWt3qNxqNvYpHebvLPmsV7EHrt5zXptr/qIf8Armv8hXl/7RHw/wBc+Ivge1sPDzWq6la6nbXsf2yQpHiJieSAT1xxiv8AM7C8v1iPPtc/t/L/AGX1ul7e3LdXvtbzOFbxF+0RJx/whvhUjoc3bY/9DrvfhxoWoeHPhnpmn6poun+HdQjaZpNP0pi1vHukZgVOSSSCCeetcP5f7SBJxL4MGPaX1r0vw8vib/hCbJfGBsX8Qjf9oOn58jG47Nuefu4z716mIm3FK63Wx6mYu1FKPs7Nq6i3frum7Hi3hX/k+Pw5/wBgSX/0CWvfdQ0K3k+IU1hdatBDqGoRG6tLEI7MyJI7MxbG0dVHtjvmvAfCv/J8Xhz/ALAsv/oEle+eJpLpv2gvCKRSfuF0+dnj8xhlCJASFJ2nBCDcAGXcQWw+B+3cLq+Xpev5I8riVXqYR/8ATmP5s89+LHgm/wBJ+KXwcky17t1tnmaFOI8Rncx9BlwM/TpXr/j74c6d46vNGj1z7IdAsZPMe1kQbrqQ4CRMx48o8FkH3yFB+UENhfGCd4PiB8NUVWO/UZAxVlAAzH1B6jnoOc47A1c8fPHc+LrKC4IZEFoyozHqbkcjsOVXJ7fQ17tOK55+bX5I8XFVJSw2HXaL/wDSmaXxM+Gdv43l0fUIdXvPDes6LI72WrWPl74lkASSNlkVkZGAGQR1CkdKPBvgDQvBPg5vD1rfzzpLJLcXF/PdD7VLcSMWecuMYfccggDGPasf9ppPM+Euoqf+e9v+P70V8k+IdLsbS20+4sJBPaXlp5iPkEsQMP0465GR3B9DXsYXBwxE1G9pO9vlY+XxuZVsPTcLXjGz+9n018SNDgl+JngWys0itme3vFjuUHzIzpgyZBGSc5J6k9+9dlJ8O7qS4WRdQTGwDc0ZLFsdc56Zxz7Vx+pAt4++EpEmMWDfLuxu/cjt3/CtmbWbrT9akdm3CC6meEFuxdiwODnb07dRxxXlRjy1Jrz/AER9HiKjlh8P/h/Vmwvw5uo12/2gpjJUMpQn5QvIHP8Ae6enuahuPhwYY5Hm1GKFSu1CQVUO2RycjjOzA70vjbxFd2XiBYY0bZbxlQykjiUAEk5xkduOtc5qV/qF7Ig+1zNbxrDEVJPz7GzuIyeTwWHbjngmtzzTcm1zwzf+OtW+HSJdR6tdWg1m5KJiNkLquQ5yN2QBtx0rvLO6tb618y3miuIlJTzIXDKCDg8jjIIr558F7m/a7TzHMkn/AAg1vvkLZLN5wySe/wCZqjHbomt2hFxKHk1BLqOKBQsOz+2nZ26AZxxgZHU81z0pc3Nfo2j1MdRVB0lFvWMW792tT6J06z03wZpNvZrLHZ2MZ8uMzy/xMxONzHkkk1PPpOnzahaXs1vD9qgZmilcYZSwCk/UjArhfj7oo8Q+C7TS2leFLzU7a3Z4zhgrMQSD2ODnPqK4/XtHHw0stG8L+C4bu6u9T1FL1o9RunmASPBJMjnOC4Q7SeQGAwTWtXko0VUffRfd/meRCpKVRxvr/mecft9f8iJ4LyCM67IeeP4Za4fwd1X6/wBa7X9vVWX4f+CQxDH+3HywGN3yS8/jXE+EOo/z3r804i/3iXy/I+8r/wDImwX/AHE/NHqMviL/AIRjw7LeLzcEeXAD08w5wfoBk/hXlzXjO7MxdnYli7HJYk5JPvmrXjfWvtN/BZox8u0TnHTzGwW/IACud8/3avruE8JHAYT28l789fl0R/PXFGYvFYx0Yv3YafPqa/2of7VL9rHo1Y/2gerUfaB6tX3P1s+M5j6L/Zx+JBF3/wAIneD5HDzWTgYwR8zxnHXj5gT6EelfRu4V8MfB9bm7+JWgm03F4JzO5bOFRVbdkjtg4/4EK+wF8Qaht/1Vr+bV8hmmeYHA1uSvPlk1e2/5H67w5KtiMFqtIuy9Dgviz8KfE/jPxv4f1nS9Tt1sNM8uRrOe9uLcl1dywTyhwZFdRvJyvkqMMHbFj9oDwVqXjbTdEsrTR7jVrGO4lkuv7Oe0S7iPlMIyjXJCBSSVcDkhgPu7q7b/AISDUP8Anna/99NR/b+of88rb/vpq8j/AFqyr/n7+D/yPq/YVOx4z450/wAfa18N/DGnTeD7iO3MEdtq+naWlk9zaSxyQFLi0/fCNcIswXDZUlTtr1L4M6JfeHfh5pmn39l/Z8sLTeXbskaS+UZXMbTCNmTzWUhnKkguzHPPGn/b1+esNqf+BNn+VH9vah2htf8Avpj/AEo/1qyr/n7+AewqdjqMjHWuR1T5dcuveOI/+hD+lTnxBqH/ADytf++mqhJJPdXj3E4jUsioFjz/AAlu/wDwI/lXy3EmeYDH5fKjQqXldO1n0OjD0pxndolpjJuznkHgj1p9N3DjmvyA9NleGwt7di0NvFCx6skaqx/ECrCpg5706krSdSdR3m7slRUVaOgtFFFZljNvfv8A/Xp9FISMU7gIzhR1qjq+tWWg6fcX2pXUVjZW8ZlmnnYKqIOpJP4fmPUV4N8aP2rbTwHqs+geGraDVtbt3KXdxclvstqw5Knacu4zyAQAepJ4r45+LH7QD61r8t94huxrniYRrDYaNaKPNJY5SNYlzsBJzk85IOSa+ty7h6vjEpz92L+9/Inc+7dD+PyeNLWe60DQrmSySd4EutSmFuJSpwWVAGbGezYIq+fihr80hVNF06BQBiR7uSQE+wCA183aF4T+JHgjwrYWnh6/sLmOSIXMmnTxJ5kMso3yLGzYDgOzAZOR715b4p8T+O7G/NvrOr63p90BuEJnaHI9QBww9wSK+8wfCWGxUuWnKPzev3HjZrnmGySmpYrDzduqWn37H3BD8UPEULETaFYXi4+Vre6ePH4Mp/Q1rWXxSOMaho1xb991vKs2Pqp2t+QNfDfgn9o7VPAzSWuv6XD4ytidyS313LHcID23AlSPQFc+/aurvv2sND1Odbex8M3fhqBgN13HqclyyNnnER+Xb78n2rHFcHVY1HTVBtL7Sa/4c5cJxdkOMUfecG+/T1ex9oRfEbw7JGztqiQsvPlTo8cpPoEYAsfoDXLeIPjWmn3CxWelNKjcJLezGHe391UCsx/n7V5/4dvW1vRYL7T/ABDHqcTqP36IksTE9uMEEemQfaori2kvNQH9r2LPalCBKJQIYcD5uQRkMc4LYPOMd68CGQ0KNR+0Tdu/9I+8pYShUiqkZXXT+kbPxI1S7+KPhO40XVfDGmSafMFkaG5uJHmiccq8bLt8uRequDkH9fif4rfATX/DWm6d4hnuHtBfRvbWPiu2TakgYtGbW+UcKzA4DEbX7Yb5K+yJfF2gaVb7DqdmiQqFEUMoYqBwAAD/AJ9a9X8C6Pp+vfDGwtL6zivdO1K1d5bO6jWSOSOVmcoynIYYbBFerTzV8Pwi6SvBvWP6rsy6sqeFio09U91/WzPzz+HHxMh1Z4fDWtW40fxRZxLF9llb5bpFAAkhb+IHaTjqOcZxUXxBsF0vX7LV1GLW+QWN0w+6sq8wMfYhnjz67a9Q/aS/ZB/4Ruxl1TRLe71jwjCTMIoGZ9S0Lvvifl5YF9OXQAE71+74ND45uNG0w6J47caz4a1CPyrfxPajIZWPy+ftztYcFXXuuecE1+w5RnOHx9OOIw8rpdOqfVM4s2wVHPMrqYKb0a0b3TW1/wDMzpvl0C87bPEAI+huo/8A4qte7uvLVgD0PNc7Ks9r4f1u1luI9SuIdWWQXNsdwnUvBIsgA/vJycd84q3czmaQ/wB3PSuihxBRyehiZPWcpPlXy3fkfneG8Ocw4szHB4f4aVKCU5dFa2i82Nkl86QsBjPf1pu4etMyAM5AAGSewoeaOK3tncusly+yGHYTI3GScDkAD5iTwARmvydwxGZVZ11G7bbdvPsf2/RngOG8FSws6nLCCUVzPsrXbYrIrHa5+XP+c1y3iXRf7M1aOdf9RfjqOglX/wCKXH/fBrqu+CKg1K2OpaTPZk7WOJIHP/LOVeVP0yAD7E+terlGYxwz+r1dF37M8bibIlnGFdajrJK617djmdG8xv7Y09M+ZeWXnw/9d7dhKn4lciulhubTxHo8tpdJ59jeQ4ZM9VbBB/LGPcVz9ndCxudK1oIY1t7hJZY2GCqk7JAfopI/Cuk03wD5Ud5BY6jJaXFldy27RTr50LjduRgMhlzGyfdbHHSv0TJ82pZTi6lOsr06qT7rTR39VY/jnijh+tmlOnUo6VaTa107W177mV4G+GVx4O1bUZNM8Q3Fvp+pWb2dwghTzmQsGwSwKkcHkbT/ACPonhOz1+6iuLTwnd6lq8LXdxcSzwwWghjlmJMw+1yREKGJOUTOORt65s+C/Atvczq3iO5j1GIH5dOgBS1bHeTPzS/7pwvseterW91qmrQFbi4i8JeGrP8AgtpkFxJGp7yD5LaM9wuWxxuXmnmmcZer0sDhk33f6I5cpyPNp2q5limkvsrT72YGg+CfC3h6TS9O1i+u9T8bC2jhuJNMubgywZOTtFuFEMQJGN4UFVzXUjw/qtrqxs9P13xLa2aw7xd3d3b3tuzZ4jVJlaRjjqeAOxNc/rvxnSWWaLwlY299G7bpdWu1aK1kYcAoqgPMQP4vlX0Zq5a98Z+LtTyJ/EjWaN1j0qyjt+P99vMf8iPrXlYLhTNsyiq0afLF9W7fhvY9XMONMmyuToyq80l0Sv8Ajtc9E1vUNc8JWgudS8caJaW38MmqaUsRY+g2TLuPsorz3V/j54q0/Uoo9J0Gw8W2DjLXltBc6cobOCB5xIbjkEZH6Vhw6bBHePeMJLq/f797dyNPO3/bRyWx7DA9qtMA3UcnjPf6V+h4Dw9pKKeNq3fZK34n5nmPilVc2sBRSXdvX7kdJqn7QFzD4Ynkk8M3ujazIqw2pnkiurWOV3VFZ3jIIUE7uVAO0LnmvEzaRy3M915txL5E0sKtM+WllDESzuc/M7kYyemDjg12Xi6eO38P3URhS5kugLWKFx8skknyqD7dz7KfauTm0nUdDtRBCrazZp/y0iAF0pJ5LLwJMkk5GGz13da+cz7h7D5PWisJJu6u091r+p+hcI5lmnFGAqYytSuoO11pfS9reXU1Pgn4qtfA/wAcPDerXlpNfQzTiw8qOQKY5pj5Mc5BHzbBK4xwcOOeMV75+2n8QP7B03QPDVtvlv8AUbhrsQxjO7yiI4Q3+z58qtk/88T3r5b0NtSsfF3hTV4NGnng+0/2hbNfRvBBN5D/AHucM0YlVQ23rjaCCSRtWN9qHjr4g3Os6vqM+rXkkrXc93P/ABrFuihCr0RPMaZlRcABF+p/LqfCC4g4nwmPv7tNWet7tPS3bl1f3H0WYZpLKcmr1qmyTt620R2el6bFpOl2tjF/qraJYlJ6naMZP16/jVj2oxzil+61f2vTpxpQUIqyR/ENWpKrN1JO7eolFFFaHODdaKD1ooGgpG6UtI3Sl0HHc9Tooorwz6Y+9LX/AI94v+ua/wAhXF/Fz4gXHwz8KR67Fpcmp28d3DHepEWLQWzttkmAAJO3rjjPciu0tc/Z4uP+Wa/yFch8UrPxhfeGDF4JuNPttaM6Fm1NC0Ri53jAB54XH0r/ADLoKLqpS2uf2xhlF1oKdrXV7uyt662OW8SftQfD3w/4Vttci12HVYbpmS3t9P8A308zrjcuzgrjI+9jqPWtrwn4wu/HngWw1280a40CW7aQrY3mfNRRIVRmyBgsqg4x0PFfP2n/ALPXxc0rxpL4rtf+EHi1iRVj3rasEUg8yInl4WQjq45PA9TX0N4dt/E1v4IsYvF89nc+If3n2mbT1KwsN+VwCOPlwDx1FepiKVCnFeyd3f5ntZjhsFh6Mfq01OTervqvJKyVl3/BHivhX/k+Pw5/2BJf/QJa+i9ctDJ8cvDVwml28pXS7nfqDQSGSLnhRJu2AHc3yldx9QM186eFf+T4vDf/AGBJf/QJa968WXLaX8ePD97PK6aeuh3bSgu2Mo275VGQzYycAbvlyD1B/ceFf+Ren6/kjzeJLueFS/59R/OQ/wCMFutx4++Gu6DzdmpO4cD/AFZBjOfyB/OpfiVFIniG3l2EIqWaqwOwM/2ofLvP0+73yfU1lfFjX7a58WfDi4hLRvJfzJALiNon3bUP3GAJGOteY+JPjh4w0/XJdPu9Q0+WATKUYaerhPlDAkH+IHv2NfQ4b97iJUVva/lZJHymY144XDUJTT1urefMz2P9phQ3wl1EAZ/0i2wQen71a+YdH0nSvFOlyW1lG1rqNraPM6Jby+WNoO4s33FVj0PGMngjmvpTwHrEnxU+EN5eeJ7a31dllnYwPHtRjEcoCBjuBVHR/Dvw1m095brw7b27rF+9khikaJ18oSMVZSflwxHzYJIIxkV7MakMPFU5XU4u91+W60PnJUZYpurFJwkrWf5+pFqDMfiF8JGE0qZ02QeVgFXBiX72RkEexGa6HUND1O4vrhhZzyxSySncgwwUucYJz1yKyfG32W1+M3wxhgZYoPIuI4IlOAVCDGB7ADFWtF+3vqiC3vv7dW1bIv5dqGOPzVaRcgAMuxYyBkfMW5wMDxYSvUm/P9EfWYlcuHw8f7v/ALczo9S8Jz+IpLW+mjMF1PblbtVkICOuDGMcnG7r3xWVrHgbU7cJPAVu2iEeIkyHLFjuA7bQG4B7Z9ar+G/C93H8HZtJkn/tc3TSmKe3nbc0Usu4Sb2OSQrFs5/h4NULXT5dc0G7tbTWjpWnX0621vNDNukSYvtKqM5B25JIPJLcAKGNKTt72j7HmnI+GIzpf7X0kd15cDW/geASgMAqbZgDz6DB59q6Dw78KxJ/p6alp7SG/FxJCk3mKAl6bkfOM4PKkjjkcniuV+G6jVviPDrF8YrjVpvBzQvJE+6KdVmYZAycrxnnru616NEbKGFooopgVKtNFySp2jbnPLADjqcelcmFlKUeaStzO/c9jNKkW6XlCK+5Gl8Z7vb4a0ueDbLt1a1ZcPtBO8jrWJoPhO88RePLzxVqNzeWn2ZFsrfR5SuLRkyzNuQ7WVg4xkEkZ5ANdXeahbW/h3SJHs49QtmucFNgYrhXYMoPG4FRjPrWVfePtuh+ZAq22pxsHuV8oBXAQt8pOQeiD8PSu2pBVFGL2X/APEppxbl3SPCP2++fAPgrAxjXH4/4BLXBeFZVgj8x/uJl2+g5P8q7n9vb/kn/AIIIyM69IcN15WWvN7HP9kyRr96YiMD6nn9M1+dZ5H2mN5e9l+R9tj6nschwtTt7R/c0Y89zPe3E1w7YeZzIw9yf6Z/Smfvf79bQ0nv5Q596X+yT/wA8l/OvqKeLjTioR0SP5bq4erVqOct22/vMT97/AH6P3n941t/2Sf8Ankv50f2Sf+eS/nV/XvMy+qTPc/2Z9H0qPQb3UoZxc6vJJ5NwrrgwIDlVX1Dfe3euB/DXti818zfAFp9M+IEcKLtgu7aWOZVPUKA6k+4I/wDHjX0yvK1+H8SQl/aEpylzc2v/AAD9y4bmpZfCKVuXT/gi7aNtLRXy+nY+qE20baWijTsAm2loootbYBGrwz4yfHXWPhz8UPCnhqwsLG5s9WEJmmud/mJvn8o7dpA4HPPevcz0r48/a4t5rv46eAbeC5ayuJYYI47pFBaJjd4VwDwSp5x3r3Mnw8MRiOWorqz/ACNqMVOdpdmfYPrn1p9efeAfH17ealceFvFEMWn+MLJN7rFxBqEOcC5t89VJ+8nVDwfWvQAwPQ5rya1KVGfK/wDh/Qw12YtFFFYjCs3XtUXRNF1HUWXctnby3BUdW2IX/oa0qhlhWZGjdVeNgVZWGQwPUH2OTVwtGabEz8z/AAv8NfFHj9ra8gtf9G1AySyajK4ESsJMSbiDnduJIXqfpX0poXww8J+FZbiax0m206aX53vLZEidiAAS7YyeMnr1zXV6L+zbdeF7O6sdL8UzR6ZHqLX+n2f2cIYlOc27yBiWQ5x0HA9a6Dw38P8AxJbapaXOqvp5hW5FwY4JGJhVRkR4KgMc85z155r9RqZ5h5wvTmtFotVfyPTw9TD06d2ve8zj7Ivaz2SRxttMmYmZgcD1JAHBFcf+0VbabN4CupLnh4Z1a0kYrnzi4BVQeSCu7IHYknpWv8WNL8c2XjLUdN8ILpVnpsaRzxzXTfvQ0mSUQEFQAQ2PlPHFeCeI/hb8S9a1UPqOnXmtXCrhZxdxzIAeSqfMNv0Cj6YzX12R04VpU8S6qjHR2vr6HyfE2aVJYGphsNhZVHNNbaK63+XQ8x8uN2JKqWPcjOfYUxrOJwUaJQOxxgmvQ7P4A+PJpppZdMhtYT/yznu0MmPXau4n6frWxZ/s1+L7xsAafCuRzJO27/vkKcH0yfrX6hPOsDG6c1ofzjS4Nz6pyuNBq/fSx5T4dHifSdeji8HXF7Fq9yGEMVmSGY453D7pUHklgQO9foN4O8SeCbf+zU1C4WPXxGgle+EojWfaA5UuSq/NnFeL6D8LH8IWzwy3Ol6TFIFEkkk5lnmPHLuQox6KMKPTvWzqGkJpd0jWiw6haiJVmWa3eT5+vml1IGMcAdB1681+TcQ1qGc1F7O8Ur7bv1P6O4Y4exWU4N08TWcpS1tfReh9DWt54Osnkgt5tCgaTO+ON4FLZ65A657+tdHaxxLCiwKiwhQEWIAKF7AY4x9K+crPwvpN7p0EkmnRQO6BmWKUsFP1zg17F8KYVtfCEVqhZora4nhjDnJCCQ4Gcdq/LMyy/wCrUVNTctdmfTYjCyoRU29zrJPlyT/PGK+A/wBoT4aWOm+JPFOp6BFaWts1zK17olxtSzuRxuaPjEUhIJPGxzjIU5avu3xBrlj4d0e71HUrqKysbeMyS3EzbVRR1JP+ea/Mz4wfE9/iJ4o1KWzLxaM91JLCjfK0uXOHcfqB2+tezwnip4KrUrLtb1d0d2T5Hj86xdNYSXJCLvOXS3bzbPNNK0mz0KK6g00TQ2U8xnWCRs+WSoBUe3y9zxnuKuDJxgZycD3NJ/D9f1rLvLE+KGl0mK/udHv2y0EiYXz1xzj++vPzKMMMZr7DD0auaYhtvffyP6ExWLwXDOEVKkkn0SerfctW8H/CTR2dnGriK/kdmboTaofnf2DHCj2cmuglsB/wmFyrAAW+nwLEvZA8khfH4oB+ArK8IeIP+EX117LxfBFpV5PHFbWd7GuLKSFAQFU/wEkkkH26YrsfGNqul39hrKY+zlPsV2R0WNyGikPsrnBPpL7HH6vleHpYNwglZI/nTjv63n3D2Lq0pXqKza6pJptW9DI1LS/NUyRDEgHzKOjD1+tYvYg8EV1ku5TzlSOCDxzWXqGmm43yQjEo5Kjv/wDXrLiThVV4PHYKPvbuK6+a8z43wk8WJYOUMhz6d4PSE29uyb7X+70Ofu7KK+t5YJFG2ZSrfiME/lWxB4ifSYdI1GawuL5NZ05BP9ndNyXVq3kykhiN2VKdD2rPwQSCCD0wallvJp7Sws2Zfs9rdm4UMMlQyssgB/2gQfqor82y+vzYqhRxTtBSs31Sej+5n9G8ZcOyxGBrZjlKTqqLla2kra/e0LdfEfUN5GlWH2VT0uNQ+9+ESH+bCoV1S416aN9avZ9XZW3JHcsBAh9VhHyZ9yCR6mo9T0sr8y8gjIK85/GshWeF+4xX9FYLJcFgJKpCKl5vX59j+CMyz7McxUqNWTh0cVp8n1PR7O+8xQC3WrysD0FcTpWqHhSeldTZ3JkQCv0jD1o1Io/I8Xh5U5Nsv4H0obLHnnFN6VU1rVI9C0m5v5cskCFgo/ibI2qPqxArslJU4uUtkcVKnKtNQjq3ojFvJhqnikqDuttKGwAdDcOuSf8AgEZA+rGptbvpdO0a8uoYpJ7iGJmiijyWZ+i498+1cb8Pb27GsahaXFxJOJYvtj7uQJmkPmFT2B449q78ZHcg47HBFfh2bVKlfFVHU3v+HT8D/SLgjBYTC8J4anhNmnd7Ny2bObu5L7SfDcXnypJrL28FhEyj5IiF8uKNM9ETJY+p3seWNaHw902O20VrpFKpeYMWev2dB5cQP1Vd/wBXNYPiaQ6x4itdIikKuQYVIPKvIuZGH+5AG+hlFeixRLbxrHGoSKMCNUXoABgAewFe9wfl8FUniErRirL16/M/m/xYzaNJU8qovTd+i2/ESiiiv1c/mUKKKX7p4PTvQVYOKlt7Wa680xRmQRIZHx/Co7n86jAzkjsOKvafHdtHcyWqMyWyiWcqcYXODn1HzdP8KwnUUU7Wv/wTpjRlZSadmZ9IelKRikPStuhzq9z1OiiivDPpT70tf9TD/wBc1/kK4j4wfFG1+EXhePW7rT7vVVkuo7RbayI8wvJ0IyR6frXb2v8Ax7xf9c1/kK8j/ag8L6x4m+Gaf2HZtqWo6dqNrqK2iHDTCGQMyr7+3tX+Z2GjGdeMZvRv0P7fy+nSqYqlCt8LaT1tp69Djl/bGLag2nj4ceKzqMcQme1+zL5ojJwHKZyFzxnGK9U8O+LpPHXguy1uXSb3RHud4NjqEeyePa7L8y++AR7V8+H/AIWr4u8a6p8VvDfhmTw/NZ2sGnpoOrY83UYVLNKADtK7W246E545BB988HeNJPiF8P8AT9cm0ufRZpzLHNp9x/rIZY3ZGU5APVTzgHB6V6mJpU6ai4RS767M9vNsJh6NKMsPBLZO0uZptXat281p0PG/Cv8AyfF4c/7Asv8A6BLXtfxRt11D4o2dsttFJI3h69Ek3kedIiFXAjKrl2RyCSuOTGu05Jz4p4V/5Pi8Of8AYFl/9Alr3D4oXVi3xEg0+USG7n0C7KmOdUDKElB+ULu6noGGSVODsOP23hjTL/k/yR5Of39tg/8Ar1H82cRHdnUbf4c3Ei29uW1S7CwW1t9nCbXRdpj6oSQSQcNlh9K8h8Y7k8U3yy3vnpE48y7cKo5UHHHA2jjPGfrXd3k99omrfCS2ktv7Pn1TxLdfbLNgjNCdi/JvQANjap3Y5HoMV3XiH9ni08S+J7mAax5cpto5JUksTJEwOU6l8EnB+Wvdymo6OP8AbS0iotX83ytHynFOEnUoUVTV1eTXpzNF/wCDtnJefBlZbW7lhgtrq7mkjQD/AEiMIw8vHoSVP4VTNjNHbGS08y6hihYy20UBdV/0OMbeOpYYAGfXByOfQfB/hHTfhP8AD2TSNSu1nsGkkDyLCUBEnG3aCSOOKlb4m+DfC2jmQ3i2dnCqoSLdwQAAozheeBjPtXdiMRSqYp04yvKT0XV/I8bDr2GHiqmlkc54v8m5+MHw3nHmsvkXDIUdlHKjG5c8/jkr+tcH/wALWg0z41WPhqbTdJn1O6uo9PuJtKeVYo0csrRSIyhZH43E8gcdOc9x42aPVfjP8M7+2MLwPDcSCR1PmbHQEbOOM8Zzjj1rs5vhf4Lj1q01iXQdNXU4Zo5ILt4wJFlXhCCed3J965qMIOpN1L6bW72W57WP9o6OG9k18Ot+3Myrr/2T4a+A9Xupdbk020jme4+23Mfn+QJJQRGEJ5UcIB2H0ryn9m/xlL8WIPHIv7CCxhWe3Rhp4MLtuRh5rkMQZNqJllPOO/SvdPGV9odlos0fiBIZdMnVklhni8xJBjJBXBz06Yrn/Bd54F0W2kl8NWNppkd4EeT7HZG38zHyruAUevGfWorV8HQi/rErSe13ZW9Op5fLVlVioP3VuuvkeY+B/Ba+BfiZbaHb3gvoLDwmbKO98oJM6KylSccHhhwMDOTgZxXbCP8As7SJHl1W5naKQZlvk2OMjATAUbufmAAPPtUNtDBF+0NOFijXGhqi7eoG5eMenCgfSvT7qHT5GSK4S3ZtwKRyhSc9sA/SsKVNp+67JNntY6z9nf8AlR59rFm0/gXRoVkuL+ZrhwDKGZpW2yZVx1xwQV9OBXPXtjcvax3EkMzwygQpcMhbzCU+bbk8ZG7GBj5fWvQPiF4qsfh74bGrz6cbqG2njWOKFVUqztt3DPA+8efc1Tt9a0jXdEFt/ZbxWqMyrbq4Roz8wyNp4zknr0Nej7OXKpdGeQqkOZw6o+dv2+CP+Ff+CcBRjXXwFOR9ySvPvDdsbySNMbggd/5D+tegft7EN8PvA55wddcjJz/BLXF+BU339qCNwZ2jI/3h/jivzXPZ+zxbl2t+R9hmlN1eH8LTXX2n5o2Bo7Y/1P60f2Mf+eI/Ou1XQuB+4b/vqj+wT/zwf86+Z/tRdz8j/s9nFf2Mf+eI/Og6OR/yxH512v8AYJ/54P8AnSnQc/8ALB/++qP7UXcP7OZheA/iZ4B+GuqXr+INaNlrOPKS3+yTP5cZwd24KQd2Ox6AjqSB3i/tXfCzbgeJv/JG4/8AiK8u8d/AV/ipfaZDa3cWk3sXmA3NzGZA8eN2wgEdG5H41gj9hPXsf8jZpv8A4By//FVzVaeW4qXta9VqT6dj9MymjhY4SCu4vr5vue4f8NYfC3/oZv8AyRn/APiKP+GsPhb/ANDN/wCSM/8A8RXiH/DCWu/9DZpv/gHL/wDFUf8ADCeu/wDQ2ab/AOAcv/xVY/U8m/5+v+vkexyYX+dnt/8Aw1h8Lf8AoZv/ACRn/wDiKP8AhrD4W/8AQzf+SM//AMRXiH/DCeu/9DZpv/gHL/8AFUf8MJ67/wBDZpv/AIBy/wDxVH1PJv8An6/6+QcmF/nZ7f8A8NYfC3/oZv8AyRn/APiKP+GsPhb/ANDN/wCSM/8A8RXiH/DCeu/9DZpv/gHL/wDFUf8ADCeu/wDQ2ab/AOAcv/xVH1PJv+fr/r5ByYX+dnt3/DV3wt2/8jN/5Iz/APxFfO3x7+Knhnxt8Y/BOuaPqP2vTNN+zi5m+zyJ5e253twygnC88A1tn9hPXv8AobNO/wDAOX/4qvL/AIjfA29+Gvjrw74YudUtrybWPL8u4ihZEi3zeUMqTk4PPHavUy7DZXTrXoVHJ2enl1N6MMOp3jK7PpXx/wDHH4SeOtPgB8Wyabq1lKbjTdWt7GfzrKbpuX5OVI4ZDwy8EVP4H/a88HXWjGPxPqsdjq9s5hkktraaS3ugBxNHhcqrDna2CDxyOa8b8Vfse3PgfQbvWNY8babaWFuMO32KUlmJwEVQ2WdiQABkk0vhj9inxPr2iWt9eaxZ6NPMu8WNzbu8kSnld+1sBiOSvOPU1hLCZT7K0qravo+3oZezw9rc2h9Df8NY/C3/AKGX/wAkbj/4iuu8AfFTwx8To76Tw3qf9opZsiTnyXi2FgSv3gM5welfMX/DCevY/wCRt07P/XnL/wDFV7T+zv8AA+++CtnrsN7q0GqHUZYZENvE0ewIrDB3E9d1eJjcNllOi5Yeo3PojCpGhGLdOV2ey0UmOKWvljlEAoPelooFY5/XfCNh4idJblJIrhF2LcW7mOQL/dOOCuecHPP51lx/DLTY8kXmqbj/ABfasEe2MY/HFdngCjg12U8ZXpRUYTaS2NI1JxXKpOxxsPwx0mJsvcalN7G8Zf8A0ELUifDXROfNS8uUP/LO4vZXQfhuGfxrrvwo/CqeOxMt5v72HtJ/zMx4fB2iW9s8Eej2Kwvw6fZkIf8A3sjn8awm+EvhyGSV7K0l0tpW3SCxneJWI5zsyVB9wAfeu15pazhiq8HeM395KlJO6Zwlv8JdKsoUhtbrUreFM7UE6v39WQn361sJ/ZPw88NXM09z9l061WS6uLq6k+7zl3Y9voB+FdFwKqajp1rq1jPZ3kEdzbXCGOWGVQyOp6gg9RVyxdXENQrzbjcr2jk0qjbR+dP7RX7RGofGTVjY2JlsvClpJugtj8rXDjhZZR277VP3eTy3TxuON5pFRFMkjkKqqMliegAHU173+0h+zLefDDUjrPh63mvfC1zKFEaAvLZSMcCM92QnAVvXAPOCbfws+EyeGIY9U1VFl1iRcpGcFbVT157ufXt0Hqf0zKcLDFQjHD6RXXt/wT9sxfFuScMZHGvhbNtWjH7Tl1v6dbnHeHfg3FPpcq67B50t0hVotxHlA+jDGHzzuB47Z61Kv7OJ1OMWtx4kmfTS4ch7GM3SkHIKTBgFcdn25HXrXuf2KMdsH1xmpUiCAAcV+iUaMKMFGC2/q5/IOZ8U5lmeLni61R3l9yXRJdLHz/46+Hc/hjT7i31eE+I/CjctevHuntB/08KoyQP+e6AYP3lH3j5nc6PrXgGxkGmZ8U+Dpoz5mmTtvkhiYHJjYZymCTkZHPI/iH2eV9O3Tjp/n0ry3xV8KJLGSXUfCCRwMzGSbQ3by7eY5yWgPSCTvjHlk9Qp+avdoYpP3an3n0+S8WXtQxzt0Uv8+6Pnvwt4u0/UCljFeGdTxaSXBAlkTtG/rIuCuRw4G4ZOQOqt8rPycbckknGPr6CsrxV8MtI8bPdzWQk0TXYHxdQSxFWSQ84miz8pPXevBwD89ctayW3h28j0rxvp9zbM2RDctdzTWVwAe6liPqOR6qor7bCZs8PTSnHm7M+axnhxTzDM1iMJWjTpzd/JX7NbHQwWj6ta3eqRFjHcXEklupGN0GFCsP8AeIZx7MD3qiMFQQeCMg+tV/FGuXPjHV28OaJMq2gX/TLuMgrtyAVyOqD7uB95vlHAY1qSaFb6Tp8UFqWEcEeMu24kDqxPr9OB2wMV+V51lLxEpYrDx953bS692j+3+GcQqWGhl8Lyp0YqKm38TVk7dxltdBFMUmTEeh/u+4qrqOlEHcOQeQRQrBlBUgggEEdx1z+Vauj281wrqVBgHc9j6Cvo+Cs/rzqxymunOL2e7j5PyPwDxi4EwNPDT4lwUo05x1lFtJTv1X978zEsbRkfvXWaWCFHbmmJpiqQcY9a0be3EajFf0NhsO6TP4OxmKVZaFnaduffFcF8RtU+1X1vpiPmOAC6uMdC/SJfwG5/++a7m7uY7G1mubhtsEEbSux7KvJryK4mmumnvbkbbi6kaeVf7pOML/wEBV9sGpx1S9qK66v0X/BO3JqHvvEP7Oi9X/kvxsaHw/hLa5qk4+7HDDD+JZnI/LArqfEvia08KaRLf3ZYhf8AVxR/embsq/kTnsOtcJofic+GpL8SWUt4tzIsyGF1XawQIVbceBxkEZ69K5/V9VvPEeux3V2okaH95HaxsSkZ3ARxg9yz7cseuPQAV+UY7C15V6lSSsrvXvrZJep/bGUcTZflvDOGwuHmpVeV3XZvVt+h3Xwr0eW71jVvEN8N13Ixt+uVR2w0oT/ZXEaA99pJ68elbvlxngnNZvh3Rx4f0S00/dveFP3sn9+Q5Lt+LEmtCv1bKcGsDhKdK2qV36s/ibiLM5ZvmVXEyd03p6IdtOcYpFUs2Ogp3OeOh7012RV3McD1Nd9fEUsNB1K0lGK3beiPIwmCxGOrRoYaDnOWiSTbuHJ4pW2r944U9qzrjWIY8hD9e+az5NSlnJ2oST3NfiHEXiPTo82Hypc0v5nt8l1Z/XfA/gPiMVyY3iKXJHf2aer9e3obEt8iZC8Vs+HtV8q3KpIVFxIIpQOhTayke4+YH8K4nyriXOWwPQVes2k021upA3KoZAW7EV8bwfxHXebuONqOUays791qvTXQ/TPFbgLAR4VVTKqUYSwrukla8dFJfrr2NZelI1RWNwLuzhmxguoJFStX9TQmqkVJbPU/ztlFxlZnqdFFFeNdH0Z952v/AB7xY6+Wv8hXCfGnw34p8T+B57Xwhrv9h60ksc0c4O0SBc7o92DtDZ64PSu8tf8Aj3h4yPLX+Qrzf4/XFjb+Aw+qeMrrwJbfa4R/a1nkybvmxHwOjc/lX+ZuHT9vG29/U/trBuSr03G17rdX/Dr6HzB4V1bxk3iX/hGPGvxR8ReA9fJIijvbaJ7W4BOB5cudpz78HoDnivq/w74fvvCvgmw0zU9dm8R3sRk8zU7hAkk2WLLkDgYBx16DNfJevaT8N/Fdstrrfx81TVrUNuWO9gMqBvYMvB7HHavpX4SWej6b8IdFtdC8QS+JtJiEqW+pTAqZV81sqAey8rjpgdq97H6xi1pqrq1vxPrc+SnQhUS5W3rHkcVtum0n8tfU8z8K/wDJ8fhz/sCS/wDoEtey/Fq8tLP4hGKYR/abjw5dKjTI7fKI5ywUY25PGfmBwvfOR414W/5Pi8N/9gWX/wBAkr2j4rQ3jfEzT51ijSC10G9k+0Tb9iSGORRuONu3nlj6qCMla/ZeGf8AkXff+SPnM+/j4P8A69R/Nnlmv26WesfAFFigjZfEVwJDby+Ysj+XjeTuPJ64zgZ4wMV7f4qubm1+JFs1tL5CulgkzK5jO03DAhucNkcYrwzXbqW48VfBRHlWWG38V3MNuyzGZfKEK4AcyOT1PVs54wMYr6L1TRm1Xx1tWee3aK3tbgk24aJgkxOAxP3jyDxwK9jC/FL5fkjzs5/hUO9pf+lyG/GS5+y+B5ZWYqi3VuWbGQoMoBJ9APWvnD4latFB4VnjhInuJ4xJCiglWUEc7gCAOR9e1fS3xasTqfgq4hV7iNvOiZXt2KuCHHp/L0r5X8V+F7nR9E1vT4tPupYrmKK4S4FszOxDbGjYqBnBYEDoAx9K8Pla4goT2skvzPi8ZGMsNO+rse1aiW/4WF8HvMKl/wCz3+6mQT5K5wTyBx/+qtDxbqtxa+KtQmiaQy2t0hi3HIX/AFJwBycHnjoct0wM8j4yaSP48fACMl4laxvg6crnFqnBHtk16nq3ge5m8RPfo6zQXFyryAfK0SlUViPUgJwR3PTivpabvVqJdH+iPoMXBU8LhZP7UL/+TSX6GH8brlNS+GdvJPObf7VDzKnGGeI4xnpya47wJqNrqKacyl4LmO0WFo3kyJVBHzgDtuz3z19K7z41abP/AMIGLewDNNHG6IWjMvSMjJA5J4/GvM/hHazxaU1rdQTRzW1354BgdPkbhTyOewb04PevFz/L54rBxr01dwey3136nj4XERp4qUJLWS0+SOwvYj/w0FqcjyM0f/COOvlKQo+8uecZyfyH1rIiL3emQzW6l1itllNxEQhQmyJQ7jkrjquO/PrWncalHd/tJ6jo0cjC7Phpp2DA7ArOqLz06g/nWuPhlq8kENt51tGqbAJlYnaBaGI/JnBBYnpg7fyHrYe/K/U9nMPddLT7KOX+JV1e618IL6O4NyZhqtnAvnc7RmL7p7/ezn1o+Gl/Iv8AbNlP4g0vUkjupIYLG1VBPbFeGVyHO/1zgY2nrXV+OvAd+3gddPsnl1O4k1SyuJBuA2IjRByNx+6BHurnNW+CNr4jvtT1L+zX0TV9Qkctd2MiRzSIW3Y4ODg87uvboa9SU17CMU9bv8bHzHJL6y5paNL9Ty/9vD/knfgb1/tt/wD0CSuK8JMyGNkzvVgy49Q2R+tdp+3hGYvh14GQkll1t1OfUJKK4zwfnKY9f61+T8Rf7xL0X5H6ZW1ybBr/AK+fmj6StdLs723iuIlfy5VDr856MM1L/YNv/df/AL7Ncr4Z8RPa6atoXjXyPubh/ATkflkj8K1/+EmP/PaCv58xE8XRqyhfZ/8ADfgc1PLIVIKcVozT/sG3/uv/AN9mj+wbf+4//fZrM/4SU/8APaGhvEp/57Q1z/WMV3Zr/ZEex0Hh3R4ItVNxGpxAhTJOcs3/ANiP/HhXVKp9TXG+EfEH2i/ksy6MJFadNnUMCN355B/MfTs+1e/Rk5U4uW5wSoPDydO1hOfU0c+pp1Fa6CG8+po59TTqKNAG8+po59TTqKNAGkHHU18e/tcX0Wl/HPwDe3G9be1ggnkKKWO1bvJAAGScdhye1fYTV4l8XvgPqXxI+J3hXxNa6rZ2Vvo4h8yCaN2eTZP5hKkcDI4+te3k+Ip4fEc9R2Vn+RtQlGE7y7M3fCvhfU/HWvW3jHxfataLbsZND8PyYIsFPS4mHINwwJ45EYOBzk16eq9/x/z60Ljkg9STj8afXm160qsr7JbLsYN8w3n1NO9aM0VzegWCiiigYUUUUAFFH60UAFFFFABRRRQAU089ex4p1IelArHnnxo1A2vhWG2B+a6ulU89VUbz9ei14kB3yeTnJ6k+9ei/G7UvP1ywsQcrbW5kYf7TsMfov6153X7vwth/q+Wwl1k2/wAT8m4gr+2xsoraKS/VhRRRX1x8yFIwzS0UAct40+H+neMljnlZ7DV4FK22qWwHnRDOdhyMSRnvG+R6YPNeJ62sVnqlx4U8V29rJO7hEcAtaXpIyNhblJMH7hO4H7pYV9KcNweBXzh4rmg8S6lqclzClzb3cjF45RuVkz8oIPtj6fXmvuOGstnmTqxUrKKXpd/8A7YcYYjh104v34SesX26tdmcBd/DXVvAs1xeeDyt9YynfPo10cM2P+ecncgEjnn/AHs03SfGOn+IPNiy1newZNzY3g2SxYGSSD1Ax1H4109lqGoeGMIfP1fR+mCd91ar6g/8tkHofnH+30rs/Bvw10Px5DD4v8QaXa6mbqPOm29zFlYrbPyyODyzyD5vmyEVlAGcmuHPJPh+N68XduyXfzTP3vIfEbDYfCLEYOXNC+sHum/Poefr4e8vwp4RkuLCbTLgySaddLMpjdgsYmtH29jJblTn3X3rZhjSGFI41CIo+UDpXXeLfhYk1k6eHb06MzXEF0bSTdNaSSQ4EeFJLRfKNmYyPlJG01wo1hLXWpNE1FI9O1pV3fY2mV96/wB6NgfnX6gEd1FdXhvjcsputTbSrSk2r7tOzSv5Nn4R4lZ5mfEUaLjOToU1rHonfd91Yu49qCMHFL9AQaCyohLEIuCzOTwoHJNfv7aXvH88qLcrEcPh+LxprlloFwhewYG81AKxGYEYbUyDkeZJtHqVVq4P4jeHIPCPjLUtLs3kayWKG5gWWQu0QkBym48kBkJBJzg4969y+FumpYeG7rxDe4gk1X/TCX4MNoi/uVPoNgaQ+8lfPXirxI3ifWNR8QXC+Ql7IrRRv1jhUBYUPqSuCR6ucdq/BsDnFfN+Ja9enL9xTTj5aaX+bufsVHBRwOWwoNe82n53er+5aHMXjCPczfKq8knsK1/hXpY1jWnvmXdFZt9pm4yBKVxBGT6qu5yOxZaj1zwbeWMNnJrUT2UE0bXb6aykXD244BcA/J5j/IqfeOGJxjFeneD9BXw34ft7RokiuGzNcCNcKJW+8o9l4UewFfa4HEU86xq9g706erfRvol89RZliJZRlso/8vKui8l1f6G2F3DBPHc0iqZCFUbiegHem7t2eea2fDPiq+8J37XdgYfMZNjLPAsgK56cjK/VSDX3taVSNOToq8radmz8nw8aUq0I4iTULq7Su0utkZ8+k3yL8luVc9N/QfhWe/hm5nbdO7SH3OB+Ar1O18faRruV1G1GnXL8b48vGT/6EP1q9JoUF1D59u6TwsMrJGQVP4iv5U4ur8QVqzjmMXGHRL4fv2Z/oV4bf6o4DDRlkzjKrbVya5/x1XyPIU8N+Wfu8/Sphou3+GvRJ9DEZ6fpVVtKC546V+ZODWh++LHuWtziRpeP4ajvdMWS0lDLldpJHuORXZSafjtWXr9oYdFv2XAYQPg++OK9LLHKONouO6kvzR8/xFWp1smxkKr910539OVnLaTH5Ol2ak5IiXP5A/1qy33RUNju+yqHAV1JQgdOCR/QVM33RX9zYdJUIJdl+R/krW/iv1Z6lRRRXlnv6H3pa5+zxZHHlr/IVxvxb8TeEPCfhX7d42WB9F+0xx/6Ta/aE8w52/Jg+jc44rsrX/j3i/65r/IVzfxC8UeGvCPhuXUfFc9tBpUcigtdJvUyc7QFwSW4OABX+ZVFXqpWb16H9rYZOVWKSb1Wi3fp5nyPoPxV+Dtr8bPFGrXSaf8A8IrdadaQ2UZ0wsnnLnzdsWz5frgZr6e8Ka94b8TeA7DUfCCwroExk8gW9v5CAhyrYTaMZbPbmvA/GH7RkGoR20Hgf4dxzW97cx2FtrWtWHkW7yyHCKq7QTk85LD6V7x4L0fXtC+H2nWniaazn1pPNadtPQJAMyMVVVAUAAYGcckc5r3MbD3YyldPRWbvov1Pq87h+5hUlGUJaJJyTbSVr2SVvO5474V/5Pi8Of8AYFl/9Akr2/4n/wBoXHxKt7W0l1CWOXw/d4tbdn8mSTZKFyOVMnPy56jdwcAr4j4V/wCT4/Dn/YEl/wDQJa981yO4/wCGh/DcvmBrU6ROjjcpCyHeU+XIOdqykH5sDcOM5P7VwuubL0vX8kfO8RScKmEkulKP5s8e8fWd1pOq/Am1uFKTQa1dKv8AozW7YER2/KwU598ZOMnJ5re+I9/qFv4D06+TxLqGlyzSQGW7luZI4FDhgVMgPGWx16DHqM6n7TSgfEz4LhRj/idz9B/0wOK86+KeoSz+EbSGaSV4UlSOMDG1AAxAP4lua+lwOHnUqyhCXLZrW1+iPmM/xUY4bC1Kkbpxk7Xt9uR6x8G/E2sL8Db/AFO4vpLzU7e7mU3Erm5OA6g7ST8w64/QV21140gt/F0LrcTTaalo0EwQnAnM6IPl46ZJz6GvN/gurN+zzqaJJFEGupgJJX8tEBdMnd/CeSc+vStu40O90/xD5cNhJPdyM1yseFLNG17GRIQoKkADdkkHjJANdeMpqOIknumeNgp8+GhJdUjn/j5+5/aB+E7qSpWy1ogg/dxanke/SvFrDXb+9mtrcajdF5wNhW7cAkjI53fUfgfSvaP2gv8AkvnwsPb7BrfP/brXzldXa/2fpdyiRh0ASVckszKwPzD0II/X1royiM5+2jFfE7X7Plumb8TSjGjgZSekYN27rnlofYnwH1rZ8KYb29eRvLuZwxcl2H7wgDOSe4FOj8eajdK7pKLVWlDo2QAPkGVweMd+fXOegrE+CNvNrPwJaOCPzJJrucrHnHHn56/SqgdBB5caCbCGMyZ+4pXPQnj19MY4zXLXTjVlGW99TLCtOjGS1VtPQyL7K/tgeIiuVK+B2IIPT98cVxQ8RQWnwV0aeLxVP4cu4tXImmEBuJ5CdrERDqAI1BIPB6EgHNdtfDP7YXiMf3vA5H/kY1yGh+DvEtx4QtotD0q2ZhKSNSuZQDDI6jDw7MsoZG2NvG3LAkFc1zUaijhZ2+JzSX4nr5xzfW8NJbKkvyR9Hafctqfwxlnk5ebTnLAyB8Hy8clWcfUhm+przvUvEt/c6PZ+TLbWl3p1lOEEMYQxH7JE4w2T3ORjGQyjBr0i1jZPh/fJJp0eiFba4U2gZXSEbSMgxjGO+FHevM77w/cWdpBHCTLBe2s8tr5amRpUNrCm7BGVOcnnnqeO7WiscS7nmX7eJ3fDzwMxzk605wevKSmuL8H/AHkPv/Wuz/bwGz4d+BlIII1twQeuQkveuM8H/wAP1/rX5nxF/vEvl+R91W/5E2C/7ifmj02a3k/sn7ZCu6S3X5wRnKZ5/Lg/gfWsYeIOPvQ/99f/AF67nwioZUUgMpGCD0bPY+3r7V5Z8UvC8/gPXMRwq2k3WZLWVui4+9GT6r29Rg+tflVejGpU8z18grQqN4apv0/yNv8At8f3of8Avr/69H9vj+9D/wB9f/XrzH+2j/ci/Ok/ts/3IvzrD6okfef2cux9B/CV5NW8SS3ACeRawPveM5G58ADP0BP4V7Jjoa8S/Zw8ZQalp2oaIYoYru2P2pWixmZGOCW91PGfQr6V7aOVArnqQ5Hyn5bm0ZQxc4SVrafLv8x1FFFZnlBRRRQAUhpaiklWNWZ2CqoJJJwAB1J9vehK+iFcJJVjUszBUUZLE4AHrmuD1L4gX3mPNpOknUdOhIMkyu24rnkhQDgdwTnOecVm+KPHVtrpax0xTfSsWA3h1iVRyznjBycYxk4HHUkeMT61qF58YLeINeQW1nYvdyLFO3lXDxyiJhE/TCs68Ha3zOoPPP3WW5LT5faYrqr27evmd9HD+7z1FZvRf5n1VpOrW2tafFe2somtpl3K34kFT7gggitCvLvhtqDW+uXMAkWS01FDeROgwDIAu5serAgk9yMnkmvTwcL16dfavlsdhXg67prVdH5M5a1N0Z8jHUUzdjjv6VTudXsbaTy5762gk/uSTKp/ImuGNOUnaKuZXL9JuHqMVj33ivSNOtJbi41S0igjGWczqce2Ack+wrmbj4u6V5aS2lvNexyKWSRXjVWGcZ+9nr7V1U8HiKvwwuaRpzn8Kud7uprSAAkkBRySTxXCQfFi3kiDto2o55/1YRv1yKx774lw+Kbe7trQNZ2kZdLiSaRfmC/fUlSQgH8WTnH92uyllOJnNRcGl3NI4epKXK1Y7jS/F2n6xeNawMwcgmNnUBZgPvFO5x15xxz0rdFeRfCeO98ZTWfikW8umaAFkbT47lNs1+rLtW4K/wDLOLaSUB+ZtwYhRgH1+ufHUaVCs6dJ3tv6kVIxjNqLugooorzjMKKKKAE6rTWbtTv4sVjeLNY/sHw5qN+CA8MDFP8AfICr+pH51rSpyrTjTW7dkZVJqnBzlsjwLxpqv9s+LdVuw25DOUjI6bF+Qfyz+NY1NQbQBnOO57+9Or+l8NRWHowpLaKS+5H4ZiKrrVZVHu23+IUUUV0nOFFFBHFAGN4u1P8Asnw3qNyrBXEJRP8Aef5RXz5wcc4wPzr1f4wakY9NsrBGOZ5DM477V4H6n9K8o96/eODMK8PgHWe8238loj8z4hxHtMUqa+yvxYFVZXV+QeDjrj69jXZfD74iWemaPpXhzXW/s27tYks7W+lI+zXYXKphz/q5NoGUfGSMqTmuN65z1pJoo5o3imiWWJxtaNwCrD0IPUfWuribhqhxJh406snGcbuLXnurdUc2T5vPK6ktOaMrXXp2PQPijq39n6RJCbz7EjRTXN15bsly9rEo8xYSBwzFo493G3eSMmvFNUh1m80+2DXNnHLEYJEsfscawW/lsrLFE4XzFA27d5ZiwPIrVuNNu4mWKKb+0dJ+yT2LaXfzuAkUmw/upwGdNrxowBDDg428VkS/2zolqv8AaeNVgwS95aRnzY/+ukfVhjjeoye6ivwunwfmuT1JVFC/I01Ja310svlqft2T51k2Lp+xrT96eiT09UzT03xfaXdwtteIdM1Bj8sFwwCSevlyfdf2xz/s1sjSG8Tatp+gAsqXzk3ZHVLSPDSn2LDbH9ZK4LUPs2qWJZTFd2kq7gch0YevcfjUPhfxzqXwx1KfUbAR6jb+R5UlpfOzEQo2/EUmS0eTzzuXgZHTH2OL4txdbLauH5P3rjZNaevzRwVOBqFHFxxWFneCd7PX017XPqnWdNttZ0u7024TNndQPbSRxttwjKVIXHQgEYP4155ofwr8N/D7ztavJ5r+ayjaVb3Uth+yoo5KoqhQ2A3zY3ehGcV6LYX66rptnexq6JcwJOscgwyh1DAH3A4NeQfHnxckMEGgRZlXCXl9GnJdNwEMH1lkwcHsnvX4DgJYqpUeEozaU2ua3X1PRUOaa5vv/N+RwNnPP468aXGpXkZSMSLezRNzs/59bc/7i/vGH95vevsn9mX9meTxtNb+KfE9syaAjB7SzkyrXxByGb0iHp/H/u9cT9kL9lGfxFp9p4g8WQn+xzIbkwP/AMxGdjlmP/TEH5R/eAA6ZJ++7e2jtYY44UWONAAqqMBQOAAPSv3+WOhkuAjluCfvte/JdG1t8u5y4PJ3m2N/tDFx/dx0hF9Unu/U+Nf2oP2Zf7H+0+L/AAlak6ccy6jpcK/6j+9NEo/g7so6dRwTj5X444xX67SRCVTuUHPY/lXxJ+09+zQ3hSS58W+FrQnRnzJfWEK/8epPJkQY/wBUT1H8P+70+g4a4h2weLl5Rk/yf6HgcWcK25sdgY+cor80fMu3OO4qzp+rXmlzGSzneBz12ng/UdDVbueenT3pN3vX6ZWoU8TBwqxUovo0mj8iw+KxGCqKrh5uMls02mjudM+IqzYj1O3Gennwf1X/AArprZ7PVYvMtJknXHIXqPqOo/GvIDjPHIqWG6ltZFkidoJE+6yHBFfl+ceHuAxt6mEfs5/evu6H7xw34w5vlfLRzFe2p92/eXz6nqkun8Zxx9K5Pxk0ca2Fi2D9qu4EkAPOwyqP1yRTdN+IN1ChS9iS8GOH+45+pHB/KqMrnWNQ0i7mUNJJc72x6rICB9ADXxuS8C4zBZh7XGpckbuLT0btofonFvivgMzyR4XLW/aVdJJqzS0v5O6OfjlFx5zgbQZpcD/tow/pTm+7SQxJDDtQcZLc+5z/ADJpT901/QlGLjSjGW6S/I/j2o1Kq5La56lRRRXkXPodD70tebeL/rmv8hXK/E7wP4d+IHhG50vxRHv0oETs5mMPlMv8e8EYIyevHPNdVa/8e8Xr5a/yFeG/tiTKvwrtbe5mNvY3es2UF427aGgMmXVj/dwD+Wa/zPw0XOvGMXZ33P7dy+lOti6VOEuVtqzW680ePfEn4ZyeBtH0G+0P4p6ff6BDfRXumaZ4ku0MfmQtlVjmXOVGSCOAAeTX0l4P8Rax4q+Hum6rr+nw6Xqk6uZba3nE0WNx2ujjhlZQHByeDXzBoem/Bi2+L/iq3mu9IPg5NKjOlpNdb7dLh8CYxFjw/wAoOR0Jz9Paf2ZZpJf2dfDAdmJj+0RqWPIVbhwB+AAH+HSvexqbpRUt01qz67OqU/qcZVLuUWtXFRfvpvo9Wra31ucn4V/5Pi8N/wDYEl/9Akr6F1eaST4+aDEsixomkTTFX4DfM4wrY5OSCVBwQNxwUWvnrwr/AMnx+HP+wJL/AOgS19Fa5pV/J8cvD+oRaXNJpsWmypNqQb93G/7wLGRuwSdw6qSOMfeNfsvC2mAXz/JHyHEvxYX/AK9R/ORa+I/wng+IfiXwZq8uoyWh8OXzXghSMMLjcm0qSTleOciq2t/Afwtr1kLa6W9MasHGy4KtkDj+ddzry6jJo19/ZMkEeotC4tXuFLRCXb8hcAglc9cHpXxr4k+NPxD8PXela74ogvIZ/Dmpm31PRrG7Nsk8/lsFGeVkiuFZPLVgQHHUbty/QLEfVppwunLr9x8zLCyzDD++0401ZJ7pNtuy663+8+r/AAr8NdE8JeFZvD1pBJNpksjyPHcSmQksQSCfwFbraVGdYTUPNl8xLcwCHcPL2ls5xjrxjrUOl+KNM1bR7DVILyMWl9AtzbvIwQujKCDg+xH0rgvhj8al+K3irX7fSNIuP+EX0wrDHr8rbUurgN+8REIBKgAfMOOucZGalXjKesrtmFHCz9k3Tj7sUvRdEaPjT4S2vjT4h+E/E897JEdCiu4haIoKzrcR+W25uq47Yri9Q+EPwt03UrrTrnRJY2tYTMWN5LhwFDfL8+SSDj8K774Za4LrT7iyuZpBqa3d7cG3nkZpFhN3KqMCeCvBAxxgcVzfxBlaz168m2llLRsdrdAEjHI9euMg/SuilOdG7ptq+9jKulioxjWtLlVo36K9/wAzvPBfhnSvCfh6Cx0a3NrpxzKkbuzH5/mOSxJpkmg6DfzXVo6JLNJK00sSyHIbaEPToMEcdOelGvTTweC3e3lMUqwxFJC20jlOc8Y6mvLZrw3U51B2db2Zt0oQhTu2kcsDhQTt49+nFQ5OTcm7vuKMVCKjFWSMW4lS1/bE8QSTIZY4/BO50HBYCY5H41p6N8f/AIa+C9D0a2upY/DzXlubuC0uJC7YLlOWGTklQOeMAelZOrY/4a88S+/gVv8A0a1YOgeC/DnjTTvC8Oo+FbHULuGxIjluUkkjEQYA4bHls54PcgkEHBNZYOVP3oVE927r+tz0s55va0HH/n3E9/074haRrngnUPEFkov9NthKJEhYNv2j5l5wBwQeap2fxAtLe1vZ76ziD2d00FnDZANI0AMa7wOwG8ZxxgVj6Hpa6F8K/EVtGgtIVe5CB55HWJSFAIZmJAA5xnjpXM38E1rfhvsjSYkmaNCwRSouICCT0X7owCOQozjmrvzK55sU7Hm/7fS7fAXgwE7sa/Lz/wABlrh/B/8AD9f613H7fef+ED8G7hg/8JBL1GP4Za4bwjn5eP8AOa/MuIv94l8vyPu63/ImwXrU/NHt/g/pF/nvXd+JvB2m+OfDMmlanCJLWQZDL9+Nx911PZh2P4fXhfB/SP8Az3r1ayU/Z0x6V+V4qXLO6PJpylCSnB2a2Z8HfFb4c658KNSZL21F1pLttttTjH7qQHor8fI/+yevbNcF/wAJBxjyo+eR+86/pX6VahpdpqtjLZ3ttFe2kylJYLhA6Op6hlPB+lfP/jj9iXwN4kuJJ9HlvPC9w5yUs2EluT6+W+dv0UgV24fFUJWVTRn6rlPFlHlVPMIu6+0le/qv8jiP2QZLjVviFqdykYW1tdOZZXDEgs7qFX6/K/5GvsP7q5rzP4FfBOx+CnhSbSrecahe3Uxnu79oghmI4QAZOAqgDqeST3NemgcAV5uMnCdVuGx8RnmNp5hj6laj8OiXml1FooorhPDCkyKCcV5j8Tf2kPh18INSt9N8U+JobLVrlQ0OmW8Mt3dyA9CIYlZh+Iroo4eriJ8lGLk+y1E3Y9O3D1rB8VTldPRAAySzxxyKwLqFJycgdfTHfpWR4W+MHhTxjpkWo6XqUjWEpZUuLq0mtlJUkNnzUUjGD1xXn3j74zeGDrMTW3i3Tja2rwACO8QxSyEkkKwO1mw6Y55PHWvZyzA1pYuCqwaUdXddjalTcppS0OM+OnjTRfhF4+8ODxPPDDo2oXV1a3GpSFhsuPJ8yElV/hcbwTzghexrzu+/ax8IfDvx5pWr6gltPpOp6ZJYafbWoS5BthMrSNIYywiZmChVwwAjIYhicfQnxW+EPhH41eDUn8T6faaxcI++a3ZcMhVvmdSuGTPy7iMZBxXyX8Ff2WvAOhar8XbLVPDdr4kGi6skFhNe5do7eW1SSOPPQNulxuxknBOcAV+rSw+HnCUZ3aavp1TenzR2udWrFQ0a210s0vy7H0ra+KNH1HRdD8UeCb1dU0KSVLixaN8CD+/ayDqp2lgFYdMjnaK7bWv2g/C3hyC3fU3urNrqdbW0haINJdTHpHGqklmxyfQZJwK+W9B+DOjWvwmgvvhVFceC/GcaMbm1SSSIahcW0gE9ldZJSaNnRgkg+7uDLgFlq38OvB974x+K2oeOYtQvtMR9EtYY0kiikexuMus0ISQExhl8tzs27jkMx5WvFrZHQxEXOpJyUdPPXa+/ffyFZSUYVdZPbzXz6o958RfFRL5ZLhmvby3XATSdItJrh2/3tg+dvXkKB68k+cx+OfHvj/xHNoWleFW8AaHbRJLca5q0Fq12dxO2OC3iLKshA3ZmLbRglDkZ0f8AhE9d8NxalNP401rWftsqskl3bxsbZVGPLXaUSNWOfmC7yTjPAzraLofiWSZNM06SBBguyQWwB+bGXeV3c84yWIJ9M9KunDD4Gk4xSSsdvsYQSb0S9DznVI9W+Hd9ofh7w1N9qjmmmu9SXxDdS3EkcRUt5xuANys0mVVTkNuO0KFJHdWFzdweHFhmuRaSyTSMTDcxmd9zEg5XPljnAAy3HJzXtvgn4d6d4TgWYxrd6s58ya/lyzsxGCVJJIGCQO+Oua6JdMs0k837HbrJnO8Qruz65xmvm6ufU+ZqEL+fVnN9e5Ze7HT1Pl+8/Y3034iSRXmui/RJG3s17rd/NIw9PL84Lg+hI+les+Ff2f8ARPC/hXTfDKXt5eeH7GAWy2UyRhZYgd2xmVQxUn7wz8wyCTk59MW7gAP7+L/v4D+NYWrfETw1otyltda1ZrdOCVt0mDynAySFXJAAHJNeNUzPH4p8kW7dEkcEqtScm1pfsdDGgRdoAVQBwBgf/q/wqasXQPE1h4jjmaymLPHtLxuMOFYEocZ6EA4PQ4NbVeBUhKnJxmrNGFraBRRRWYwooooAazY615H8ZfFkM0KaDbsWlWRZrph0XGSqfXPJ9MDPU47Lx/4yXwnopkjIa/nylvGem7uxHov6nA718+SSvNM8sjmWWRi7u3VmPJJr9E4Vyd4iosbVXuxenm/+AfE8QZl7GH1Wm/elv5IaBS0UV+wn5qFFFFABTJJVijZ3YJGgLMzHAAAyT+VOY/LXl3xT8XeYX0S0fgY+1MD949RH/U/lXtZTllXNMTGhDbdvsjgx2MhgqLqT+XmzlPHHiJPE2vS3MWRbRqIod3BKjv8Aicn8awP4aTPFAr+ksNh4YWjCjT0jFJL5H49XrSr1JVZbt3Cl/GkorpaucwuR+GaOh9Menekp2MgDv3NBcZPoc3rHgsapqlnHo5Wz1nUbtYVXGbeUn5neVP8AZVXYuuG+XqSan0z4C+JdX16Oz1uzhsdGRw13dR3ayieMH7kSj5gWxglwMAnqcV6P8I9F/tDXNS8QzL+6st2mWWe75DXDj/xyIH/Zf1rf8YfEqy8P3T6bYw/2zraYLWcLhY7fPQzyYxH/ALvLnstfyhxfmrrZtUoYCCtHRtdX1f6H9F8MyzBYGFC7nKSul1Sey+40vFWv2nhPQb/VbsbbazhMhiTALEYCRj3LFVA96g/ZH/Zfv/jR4ih+InjWLd4ZWZr2GE5X+1bs/KGX/p2iAKq38ZGRwCTs/AH9m7Xv2gPEEPiX4juJvh9YMslroscXk2uqXIbg7SSzwx8jc5+diQAADX6CWtjDZ2sVvBDHBBCoSKKNQqRqBgAAcAAcYHbivJyfAywSdWXxv8D7Chlqopxrat7rp6CQWsNrDHFCixRRqFSNAAqqOAAOmBVlcNkg57ZzXB/HLUG034VeJLpLnUbMx22ftGkySx3UXzgb42ihmcEdciNuAcjGSMj9nLV9Q1r4Y2t1qVzJeXJuJ1Nw9zc3BlUNgNuuEVxkfwgbQfunFe/1uetGNlZHqp4WuY0Px14V8aXF1YaRr2la1PApNxb2l1HOUXO07gpOBnjmunLfLn3r5w/Zz1rWV8aXug3Fvqel6PaaYZbfTNQvZLk26mZPLJ32sXlnBkQASPkxSDHyBi72YrKSszyL9p79mxvAs0/inwxbM3h2Ri93aRjP2ByeXAH/ACy/9A/3enzftO3NfrRqMlq3k2t0PMW8ZoFjaIurkoWKtwQBtU/e4PTrivhv9pj9m9/hvdSeI/DsDP4YlfdNAo3GxYngf9cjwAf4SQD1Ffq3DfEXOo4PFy1+zLv5P/M/EOLOFvZuWOwUfd3lFdPNeXc+eqO/NLtPHvSV+nn469BS2enHpW9oN7ZQwkXTbZITLLFwfvGMbf8Ax5R+dYHSprW3e8uYYYk8ySVwiqOc5OOK5sRTVSDi9F5G1GbhK6VxkkTQStE/3lJBNRnpVvVGDateEdDO5GPTcf6VUPStotygrkSXvWR6nRRRXin0R96Wv/HvF/1zX+Qrz748a74X8N/Dm71DxbpkWtadDJGYrCWMSefcFsRqqngEnPPbmvQbX/j3h/65r/IV5V+0r4J1nxt8PYv+Efg+1avpGoW+q21oxwJ2hbmMZ4yQSR9Pev8AM3Dcvt4p7XP7fy+MJYqkqkrK6u72t8+h8/PpPiLTLNtdvv2edAOgqvnvCpj+1LGOSSuCcgckbPwFfR/w/wBT8Oa18MdGv/CdpDYaDcxNLDawxiMREs29Co4BDhgcZ5FeYXX7W19eaXJp9l8NvEp8UyRmNbKW0PkpIeOW67QcH7o7dM5rufgz4Ev/AIc/B3RNE1UqNSQSz3MaMCEkkkLsgxxxkDjvn1r2cVJygudWd9Ffp3Poc1dWWGviI8kuZWSk3zKzu7NvbSz63POfCv8AyfF4c/7Akv8A6BLXF/tB/tNfE2b4oazp3hjXrbwv4f0K/wDsLxo0JupiquXkKueT+7bapIDZA7E12fhXn9uLw5/2BZf/AECWr/7T3wf+EereKrvxfq1/qmka5aNFLdtos8aSTuHCqURyC0inqUyRjJ56/r/D0nHLotOz9L9F+h89xJRlWq4RRi2vZRuk7dXb8T2X9lv4rat8WPh3Nda8kB1rTL+bTbue1IMVw0eMSLjgZUjIHQ1Z+Pnwz8O+P/DFzbauBHK8JjaRQdzR843cHIViHGcgEHsTVr4V2/hD4e/Cu1i8LQyQ6HZ5MguPkmWUkF2nL42tk5YtjAwemK4Twb8W774v+E9c16z0C7jmhlksU/dmW1wjH7jcGYEH5mUYDDb05r28VW5aVoay32+Z81hqFWL95Wto/wDJnC+EfjVe6PoMdt4mEDRfZEgsbkSF0Eq4UIcZ+Qscqc8bSpO4HPo/hnxFceJPh3rEl3PFBbfa4PJa2jKuR5yeY/P95iB9c9zXmni/9m7xJ480VbvSfsvhzUJkaFIZrfyfOxsKNuUFoFVVZQqKCxYFjheex+AN2vi7wJqvgfUNNg8NeN9IkiXVrCKArEMShllhHQIyrgY4BXI7GvJw2FqPERxEpNXT073R7cnD2cuRXUWru+y7+h3/AMOAG8WalfO8s7xw30TMeQuNSuDsyTnIA6YxjGODXmvjj9pDwxo/jLU7a60LVbpxGIpNpgCbjGm11JOQVHQnPPpXpPgDTbqfxFq+qtCEszb31oJEjWNWddQuGAIH8QUg575z1zXxh8V4ZLj4m6xDDC8sryxqsSDLMTEuAAOfT86/Rcrw1LETkq2yTZ+eZpiquH5fY7t2Pr/4Y/Ge1+OGj65pei6be6XLpiQJuvZFw+W4wVz2Q5z61Yt/CN9HfzWn2X7S6y4DbSEKhMbgTwOpA68D3zXz58C/E138NPCPxE1fTIIxqFpZ2TvFcruUSFpskgHgdO9RX37aHxBt7OWWO00MsAAvmWsgU5Pr5lZ1MHKalVpq0F3+8VPMY04xhW+JnrN9G9x+2B4ihiUvJJ4HKIo6kmZgBXS+AfCsvg3wppC3qzWs08EUTQ6jOAUm2fNGgLY5IY7R6E/TkPA+qS67+1ZbahcgCe88A2txKsYwu55Axxn3Peug0vVrj7JZxbphJG0AaMkPHsPngnqSCcA9OSQPWvGw0uWM4/3n960Psc0gpzoTX/PuP+Z6Hbtp8PhNrbVQyWOpTNCpRvvK65BDKemFPNcvoV14JmgjJu3vZr0SXFs2GSdoHeN8AA5YfImTjJ/OsvUNTuL7wHpdtnNraXFjHDIincym2Yv1PODnn0rxiz8BT317oj6x4ctGthBBCt/DqDrNt2EBSoZTkBVJxwNx2huc9co3ipLW719D59T5ZyhJ2SV169EdB/wUKkFx4L8ESIfkfWFYZGCQYX/xrh/CFudyCux/b1jC/Dz4exqOBqsagE5/5YMOtQ+DdBbeuR3/AK1+T8TTUMRL5fkj9Eq65Ngv+4n5o9H8HWpwlen242xIPauU8M6Z5KIOldei7RX5NiJc0zyYqwvJ9qOg6fhRkUZFctx2DnnHH9KWiigYUUUUANb7vFfkB8X/ABN4j+FP/BQ7WNYM7XV9/wAJDAY/Oy/mWVysarGCegEUuwEH5dvHFfsB/DXhHxo/Y98C/HDxdY+LtSbVdD8VWSRLDq2i3SxSZibdEzqyMjMh6HGR05AFfWcO5lQy7ETliF7sk16bGFSLbi10Zh+DDaw/2pHpl/capbf2tMtxLdJtaDLsW2k/fUHo3f3riPD/AMIT4b/aAv7zw/ptungfxDos48VaXKpWzW6X54pYgCoikP8AER03ZwC2R7j8N/gOvgHTHsbrxXrXihZLh7qS41XyxO7sdxG6NVAXJzwMk5Oao/ETwTo2j2uoQpbTCK6tWkt1WWV0jkHyuNmSDncpHGck19Vhs3oTxLpUpXunrbR/100PadanXUYWszmIfEWuWlvJFZ6BfazEkbCG/a8ghW6Xkpu3uHyQQC23kjcAc15x8BI9Va319riK31TxXc6y2pa9p858uS3ungmIREKnciwhRG+SreXuHOcfRul2NkfBs9/dqUvrj93a25ILBhtJwB6HIJH4V84WfizTr742eMJ7a9s/7PsbS00t5nOUnvvNmd4Q4YZaNZVUqCSGkwRXuRTgtVe6vp6/0zquq0vd6O2vpv8AI73wJDcaVHo0dxolxIt1HeXJuEuFCAyO7CY4OSo37OOpcHjBrgPFMk+j+NNYa0uJbaT7QzCSByrYbD9QemWb2r0Pw5q0Wi6Z/act5cTQQW0zRfZI3ceUSd4jALM4AXGMdd3UmvI4dWvPFHia/wDElnE0mk2N3K91DcQMoadniSKAllwyohZ5CpIBUDNe9kWOoYWdWrVV4pNW7ttWR4ub4WpiVCjSl7zd79ktzT0S08XeIJpbuPxHqFhpyoyi8kiW4kEpI2mDztyKwG7L7TgYxW7oHi7xp8JZIbdfiDBrtu//ADDvEekpLdTHruEtrslZu25kcV3+raRqOtBGjvLa0gHKJGnm719PMyMD1KAH/arOXQdU0y7I07RdCmtn/wBZI97PDMx75/duG+u6vn8wxFPMKkpSglGXSy/Puexh8FCnh40qjcmuruVdW/bf0jwzrFnpeteGtU0y4udoF5dRTQWZZvlGJZIgANxA+Yjk1u33xIl8VzS219Z6tPLGA76da2bJEgOcclgH6HkkjjoKwPGnw1vvix4ZvfB0OlfZbPUIgl/f294jiKIOrMihtpLtjAJGFBzyeK9H0r4P6lbayL2TVra3t1hMKWcELsRkqSXct87DYAOFA5OCTmvlpxyrA2aSUvW5ilQw83e3kcb/AGWmo27GXR4tLt+hkvmjlk/CNSyg/wC8T9DW4vgyey0eS4jsbtLFFDsr3Jg3LwC2xcHHJycdOgNeo6T4QsNKkWYK11dL0nnwxX2UdF+oGfrW3t289T1+teRWzyMZL2MdO5FTGtv3Fp5njHwtgn0L4lXls8nmWOoaJAluT/z2gnlaUe+VuYyPZW7CvaV4WvOLHwTdDxdZzOjwWmmXcl1BcK4xIpR0CYznkSkHP90V6Ov3a8nNqlOtXVWDvdL/ACOOvyublF6OzHUUUV4piIfQVXvryGwtZp55BFBCpd3booAySamY8YryT4zeKtzR6DbtwAst2QevdE/9mP8AwGvWyzL55jiYUI9dW+y6s83H4uOCoSqy6bebOC8V+JJvFmtTX8uUjPyQRE/6qMdB9T1Pv+FZWMUijv396Wv6Hw9GGGpRo0laMVZH4xWrTxFSVSbu3uFFFFdBgFB4opjsERmZgiKCSxPAA61UYuUuWIN8urMDxv4nXwxorzqR9smzHbp/tY5Y+w4P1x614Q7GSR5GYs7EsWJySSc5P41teMvER8Ta1Lcgn7NH+7t1PZB3/E8/l6Vhfe+tf0Pw5lKyvCLmXvy1f+R+T5xmDxmIfL8MdF/mIaKDRX1h88gooooEKfWqesXzafYySwtGty7CGDzWCp5jHCkk8BRncxPAVWJ4q6wPPoKzrXQbfxh4jMl4hn03RXBWA/6ua7ZQ3zDuqIyjB7yc9MV81xBmccry+pW+1tH1f+R9twjkVTiHNaeEh8O8n2S/zOoj164bw7YaD4ann0rw5aQiI6rgpeaieS8kWRmFHZmbzD87BiVCD5jtfBfwdpHiH4oeEvCcyJBYajetvt0zmVY43mkBPfIQhmPOW5JJrJv7mKzt557iRYYY1Mssj8BVGSWJ9MA/54rT/ZD1OXVP2ovB93Jbv9ouEumjikOPsVmIJdpYdnkfBI/2cdE5/mDC0eep7qu3dvu+rbP7Sq4XCZDg+SmkpPS/XXTf1P1Es7OOzt44YI1hgjUIkcahVVQAAABwAAMYqy0gXrTl+6K8a/aY0qDXPCWi6Zc6z/YUd5qyQfbpHMcMO6CYF3bzY8FQSyZYgyCMFWBxXvnxu+52Hxasf7S+HGvWyaudC3wfNqK3slkYAGVi3nR4dOM8ryc4715P8FdRtLj9mvxJJYSyacIYtQLz2JWaSJjD5gkVkI3yFXRuSW3EhjuBxv2F0mrfsyRSwWEl8r6bhbeyEyGQrJjchj89yMjcCm8EDIO0g1L8Db6XSfgRFqDotnLDay3JutWlnWCUiLf9oZpYY3SJiN3CYUZwTQIufATxhdeJLPVbXUNTvtTvrNbVy91dWN1Gscse5NktpGi5IUllYEjggkMCfIf2Y7rRNL+Jt8B4jtrm61ezmks4DdWzXNwonjD/AGhUmZ1mBjLbCDjfOcg7lHp37MfxG/4WF4c1eVLDw9ZQ210gVvDC/wChTs6BmlRjhnB4+ZkQ8dDXIfs2tJrPibV9Rn8QW+rQPDNcxhVuXncu8Y851liCQspSXCRM4/ekA7UGQDpdL+FPiKz/AGiLvxh/Z9lZaDK0haSHVpriW5JgCB2hlXbCdwxthIBwGJJJFe031hDqFtNb3ESTwTIY5IplDK6kYIIPBB6Ed6+VPg3si8feFLsabJZafcyOlrr8eniC61l2tXkVbiT7ZL5ysgMjME4kQKwiYFR9b0RvEJR5lZn5h/HjwDB8NfijrWh2QxYqyXNqpOSscihgh/3TuUeyivPvQV7l+2Of+L5X/wD15Wo/8dNeG1/RmT1ZVsBRnN3bivyP5Lz6jDD5nXp01aKk7BT1YowZWIYHIYHp/gaZS7q9lq54CbWwZ6dz7/WmmnYprdKXQE7s9Tooorwz6Y+9LUHyIecfu1/kK8x/aE8cav4D8J6Re6NOtvcXGtWVpIzRiQGKSTDqAeOfWvTrX/j3i/65r/IV5V+0l4e0fxR4Fs7PWPER8Lwtqts8F+sJlPnhiI1CjuSevtX+Z+Gs68VLa5/b+XezeKpKsrxurq19PTdnBfE3/hMfiX8aNW8JeHfFUvhWw0HR4tQL2qZe4mkJ2hiCDtxtHpjsSeO2+DHjTUviF8FdA1zV5Fl1KZJY55VGPNaORoy2BwMhQTjueleZ2v7OeonxjrK2/wAadR/4SWK1i+3qkSm4FvyYxJ8+dnHFeofAfR9I0v4LaLZ6FrDa/piPceVqDW5gaUmZi+UPIwSR+FexinT9klB3tbp/W59DmTwv1FQoyUnFws1Fpr3Xe7aV7vVb6HmnhY7f25PDp/6gsv8A6BLXIftc/AnxPqniC6122VZrO1jCGF97PL5k3ytCq5L9fmA5XtxXQ/EK+X4bftL/AA18Y3BEemzs+m3EjdE3bkyT9Jgf+A19vBUkX5cEE8/pX7BwtVvgoum7Si3+Vjxs8qWjhKrV4yppdtYt3V/K54v8EPhc/wDwrC/0fxTBJfWGpQx27218rK00SQrGWZTyu4g4B+YAKTg8D13Q/D1h4b0mz0vS7WKy0+1jEUFvAoVI1HQAVoqg7Din96+sjFJLufHVq86zd3o9bdOw3y89Rziq0OnwW8zzRwIkrgB2VQCwHAye+Per2RRkVoc92c3o+gHw7ot7aic3Ikmurnd5YXHmyM+3APbdjPfrxX58fE/UI7P4oaxNlxPEytDJFOY2STyl2su30J6E446HNfpS3K4qhJo9jNIWezgdm+8WjUk/Xj2Fd2FxSw7ldXTVjzcZhXieVp2aZ+f3wtVV+FXxU5+T7LaEEn3l/WuEg8SWEGgzWNzBEsybzFOgWQOW5JcN0KkADaBkMSecCv08/sax8t0FnbiNxhlES7WHoRjmov8AhF9I/wCgXZ4/690/wrrxGOo4qMoVad02nv2Vjgp5dUpOLhPZNbd3c+aPhfz+0po+OQPh1Y8jud612Mdjqmiw2dxc2TwGWGKCNrkA7WxMZHAXlWUEE54HbnivTbf4c6Ha+On8XRWezXGsV03zxI20W4bcECZ2jkDnGa6ho1ZvmVTznkZ/zxXg04uLl5tv72fX4vERr+y5b+7GKfqlr8jxm58LauvgGK5sZFmu7w2c9vAyHEO2DDA59cseR3rF0Pw3rcEMk2s28c98CyxSWsL7Uj7KARwfUjr14r6BWMKqgAAAYAHAxQD1zx71aj7/AD3+XQ8uUeZW7/efIf7eS58FfDqMjDHWoVwev+pNei+HvDogb7vQnt7151+1ldr8QPjX8Lfh/ZnzZobw6neBeSkeRjP/AACOU/lX0DaWK2/OBknP61+K8YYhfXOSL6a/gfoVeLp5VgqUtJWnK3k5affYWwtRBGOOaur0oUYpa/Nm+Y8cKKKKACiiigAooooAKQdKWigArjfidZi68PxSmLzUtbyGdyFJ2oGwW47DqetdlUbJuzkAg9Qe/wDj9K6MPVdCrGr2dwi+WSkuh8xfta6Zq3xO+E+o2/h3WL/w5f29sjJ/Z7iP7SQf3kTFedr7uNpByBnuK5zQ/gP4Z8PeKPDnhXUPEuuHwZqgfT7fw3M0TQT3CIZtr3G3zlV1jkO0Nyy8PzivffHfw9h1SJJobZp7Zf8Aj40+P/VyYOVfYMAkEDgflkDPzX4q8Jal8Qvi94dtbfS7rQNJ8LX/APb6XVvq2Bqkyr5KxIkZP2Zl3Bm3qGYZUYyzV+qYfH/2pQkoz5W07+Ttp+h6SVOdL93vtv5n0l4s+IGk+DdLGk6OEtJLdTaRSW1rut7Iqg2oFHBYDpGOPlwxUdeD+CvgfxP4g0/X7vxNrzajpV3eb7B5E33JXYPPLSk4ZTJkLtUKoyE+XbUWl+H7jxxrFvB9nSTT4zhUUbYVVZB8wXqyb1zubG8ogVcbmPv2n2UOl2UNrbqI4YUCIuewr5fF1lldH2FF3nLd7tf5GE0sO0oP3u5y1n8L9HsITHbveRJ2CT4A+gxgfTFX4vAekJ/rY57v/ZnnYqf+AjA/SuiUs3QFvoM0obHUbfrxXzk8Zi2vek/xOeVepLRzf3kVtZw2cQigiSCNeiRqFA98CpguKdRXnuTk7sgKQjNLRSAaykn+tOoooAKKKQ9KAMnxFrkHh/RbvUZuUhTcE/vt0VR9TXzVd3k2o3k93cv5lzO5kkf1Ynn8ug9sV6L8a/EP2m+ttFhb5LcCefHQuR8i/gMt+IrzUCv2nhPLlhsL9Zmvent6L/M/LeIsd7ev7CD0j+YtFFFfeHyIUUUUAITiuF+KviL+zdIXTomxcXuQ+DysQPP/AH0cD6Bq7l3VVLMQqKNzMegHrXz14p1w+JNcur45ERbbEp/hjH3R/X65r7rhLLPr2N9tUXuQ19X0R83nmM+q4f2cX70vy6mV60mMUUHmv3s/Ktxccjkc8UnLkAAknsBmta2W20yG2nuLZ7maX98iF9qqgJAyMHdkg/hWdHJ5MT7RiRvlLj+Ed8fX+VZRqc2y0Oh01G13qJJHJDIUkRo3HVXGDTGp7zPKkatzsG0ew6gfhSbcDb6nrVpuxk4q+hT1TUP7K0+a48szOuFjhHWWRiAiD3LMBXUeHdEPh3QraykcS3Cgy3Mw6STOS0j/AELE49gB2rC8PWP9ueJxKebHRSGJ7SXbKdq/9s0Jf6yL6Vc8e+K/+EeslhtpI01K5R2ieU/JbooG+4f/AGUyMD+JsL61/PPG2bfX8fHA0XeNPf1e/wB2x/Y3hdkMcnymeb4pWnV27qK2+/c5Tx9r63d0+nKjXFnaSp9qiTlru5ODFbL7DhnJ9s/xY9j/AGN9JfTPjl4ZkuZFn1G6mmluZRnBb7PJhV/2VHyqPbJ6mvEvB+hjZDqMySIoDCyin/1iKxO+aT/prKeT/dBx3NfQP7Kn/JfPCn+/P/6Ilr6bJ+H3gMrrYuurVJQdl2TX5s/O+JOLXnOe0MHhpfu4zV/Np/kj9JV6V4v+05rieG/B2kahPfXNjbRasnmtBLBCjoYZQVkedHjC85AZG3MqKMEhh7PuHTIz6V5B+01Z3Nz8NpJYrrUra1tZjc3n9mLKXMKwyHL+WytsVgrkZwdmCDmvzw/UEUfE2sSeIv2ari8tmkuWubNI/O1R4S8o89Yy4ZfLhYsATG3yRt8hOFNYnwx1zWPCfwJln03RbYTwal9lW0jha5FomY0meSK3Z/N8tvMPlwscqF6ENjT1aG60v9l422sfaRctYxwzC4mkV4kknVcSTSEuFRWG6V84VS7KR8pzPhf4LsNc+BbaFb61JolpoWpubXV7G6W7ijW3ZWR455AFmjC/KX2IMq3yqy5oEdR8N/iVJceHvE+sala28mmaUBN/aejaPdW4utqMZUW1cNM0ke0A7d27cAACCBzX7OOrXGsatrupQDVJvD93H9p0qSe+1Ca1SE7AI4lngjiB3K7fKSV3bMYWtr4J+GPCq6DrkXhDxKJ4riC0spZdMtks3tzFbhFmCFeZJMmTzCpDDaBkKDW94F+F+meAPFeq3dnrWv3l7rEPm3Md2ym0LqwBnCpEsSzHcAW+86jJ3bcgKOH+H/xMi8V/ELSb230VbLS7iP8AsiGykk2z2V39n+23Mog8ldqfvEheTeMsqfLgg19C/wANeKeEfhPrHhnXvDKxeMnufsMjXmtadNNPKb5/LmijuEEkrNEXMgMiHMbMgKhSuT7X/DQJn55ftlf8lyvv+vK2/wDQTXh/8Ne4ftlf8lyvv+vK2/8AQTXh/wDDX9D5H/yLaP8AhR/KHEn/ACNsR/iYlFFFe8fMA3WkbpSt1pG6UuhUdz1OiiivDPpj70tf+PeL/rmv8hXhn7YExs/hvplwsU0yWuvWE7pAhZiqOXOAB7Gvc7X/AI94v+ua/wAhXmH7RXj7Vvh78OpLvQViOsXl7b6dbyzKGWN5XxvI6HHv35PTFf5oYS/1iNlfU/uPK3NY2i4Ru7rRuy36vWx4Fo/7Rmh2Pxl8YeLJNF8QHT9X0y1tII108+YrxhtxYZwF5HOT17V7L+yXbOv7PugRSo8Th7rMciFCP9Ik6jrWL8KPE3jrw38Wp/APjrVbTxCtzpR1S1vre3WEoVkCMhAAz1br6A9yB9Aoq7cL06Y9P8/1r0Mwmox5FG17a36I9vOcTCMPq0Kdk+R8yd01FNK10u7v6Hj/AMbvhVb/ABN8GX+jyFY7g/vrWdhxFOo+U/Q52n2J74rO/Zk/aIkmx8O/H0jaV4x0s/ZYXuzgXyL93DHgyBf++xhhnnHtd1ZrJkk815V8WvgD4f8AitaqdSge31GEf6Pqdsds8XOdpP8AGuecN0PTHWvUyPPZZXUs9Yvc8rD18PXw7wOMT5L3jJbxf6p9V+p9IRzLIPlYN9KC3rxXxbpui/tDfClDa+H/ABDYeM9Ij4ij1X/XKvYEuQ3/AI+fwrTX4wftLrx/wr/RWI7+aOf/ACPX6xS4ly+pFSc7HBLh2o3ejXhKP+JJ/NOzR9g/jRXyAvxe/aab/mn2i/8Af4f/AB+nf8Lc/aa/6J9on/f4f/H61/1jy7/n4Zf6vYn/AJ+Q/wDA1/mfX3HrSfjXyF/wtv8Aaa/6J/of/f4f/H6X/hbf7TP/AET/AEP/AL/j/wCP0PiLLv8An4g/1exP/PyH/ga/zPrvn1pefWvkL/hbX7TP/RPtE/7/AI/+P0f8La/aZ/6J9on/AH/H/wAfo/1hy3/n4L/V7Ef8/If+Br/M+vOeD3p1fIP/AAtr9pn/AKJ9on/f8f8Ax+k/4W1+01/0T/Q/+/4/+P0f6x5d/OH+r2I/5+Q/8DX+Z9eeYOT0A715f8bvjp4e+CvhuW/1WdZr+RWFlpsbjzrlx0AHZR1LdFHPXivC5vEX7T/i9fs6WmgeEYmOGulZXdQfTLSc/hWv8O/2V7PRteXxP411a48ceKCwk+0X+TDE46FVbJYjsW4HZR1rycw4swlGm/YPmZ1UMnw2Faq46spJfZi7t+TeyXncpfs3/D/XdV1zWfin41jK+JdeyLa1kUj7LbkjA2nJXIVVAPKqORkmvokD5aasYVQKfjqfWvxPGYqeMrSrVHdsWMxUsZVdWStsklsktEl5JDqKKK4jkCiiigAooooAKKKKACiiigAooooAbt3fT+VYOueDdN8RLIt5AQ0q7JJI22NIhGNrYHzDHY/p0roKztZ1ix8PaVeanqd3DY6fZQvPc3Vw4SOGNRuZmY8AAc5Nb0ZVIzXs2+byJu4u6dil4W8KaT4J0a30rRbFLGwgAVIkySeMcscknqOT29OnjfxE+N3iXxh4nuvAXwWj03V/Elq2zWvEF4xew0LIDIHCgiaRwJVCg4DIQcEYr5S+PP7dnjD4t+ILvwb8KDFoOgXMTwtql3iC9u4cfPIHbi2Tb0ABk24YlCQB5a3hfxBofgXw+k/ibUL3wnq0Ml3YR6XdyWljN+8cOzRJtYuT8xEpLYceuB+g4TIKlOH1rGu8t0mr/N6/hf1PYy3KMTm9ZUqVot7Nu1+9j7qtf2RZfFenhPiN8VfGXi/WXDib7Fqh0+2TcI9yJBFjCgx8Z6g8jIrl9W1zxr+xj4usLzxB4m1Xxz8EtTuPJub/AFhxcanoNxIwCSSSkbpYSQBjsC5AUgBviG1+Hun6pdR2lhp7/wBoXB8qFreSQTB2HUNv4x1JPQAk8A1s32tfGz4O6frul2fiG4+Ingi3DWOq6VqkT31m4KM8kZiky5RVUsZYmAC4fgEZ9Whl08VeMqilF6OLSS/7dtezXQ7854XxuTxUpWkrXbXTVLXy1P16sb631K0gurWZJ7aeNZYpY2yrowDKwPcEEH8atV+ZX7Ev7dGl+B7eHwB4rtZLHwoLg/2Vqj3RuP7KikbiGdmALQBiMSj7m75hjBH6YxyCRFZWBVgCGByCD0Nfn2a5VWyus4TWnR91/n5Hy0JcyJKKbnqB1HWnV4ZoFFFFACd81U1G9i02yubuc4hgjMjn2AzVrPOK87+NOtfY/DsGnq2JL6XDY/55qQzfmdg/OvQy/CyxuKp4dfadvl1/A4cZiFhaE6r6I8b1DUJtW1C6v7g/vrmVpXHoSeB+AwPoBUNHPfr60V/SNKnGlBQgrJKy+R+I1Kkqk3OT1YUUUVoZhRRSMcCgDj/idrTaX4akhjbE96TCuOMJwXP5cf8AAq8UGM+x612HxS1j+0PFD26nMVkghHPG7hnx+PH/AAGuP+6a/ojhnAfUcvgpL3pav57fcfk+dYr6xi5W2jov1EpUQySqgYKWYKCxxjmkq/pNqLu4RDCZyXRAvmBc7m29DjPJHcY719TVqRpwcpdDxaUHUlZFvULy1l1AEQ+dDFGFhQDh8YC59tuTx3NRWWl2t/rAtxPJBY7WkeeRMMEVNzHb7npz6etenaT4WeXwffXDTF9QIjuT5JSWTyl2ByFGCAu0j2C+9YfiZYNI8YS32mXS6xeTpuFvKoKorIApLZwTkrtA9gea+bw+ZUq0pU6PRNX31VvuPoK2BnRUZ1Vu07eT/wAjhtW0W80G6W1v4PIuDGkvlk5IDgEA474PTt3rI1O7ksbXMEYnvZGWG1g7yTOcIv0zyfQA10niCYXWn6NdyM7XUtuySs7Ft22VgGye5/pWR4fktI72+8TapKIdI0MNb25YE+ZckBZGUDlioPlKBklnYDJxXJnWcf2Vl06zac37sV5vT/gnvcJ8OvPs6p4VaU1aUm+kVZu/qbkzWPwy8IQxys95Ip2Dy/8AW311ISWx/tO24/7IGeAK8s0i0n8Z6lPq+pMk1s0iuxQHy7l0PyImf+WEZJx/fbLHIxl9xdXvxW1p9RvQ9to8QeKOJW/5Zk4aJWHUnb+9lHpsQkbiewjjjhjSOONYoowFREGAoHQAdB9K+C4R4ZnWmsxx63d0n1d935H654h8b06cP7Gyl2UVytrolpZeYvDMSeM969a/ZV/5L54V/wCuk/8A6IkryTsa9a/ZV/5L94W/66T/APoiSv1nNtMvrr+6/wAj+fsibeaYd/3l+Z9a/tJ+PPE3gey0uXQNa0/RIpEnkmkuzavLKUMeFjS4mjU4V3Y4J5UAlcjOZ8dZz44+Beiav9vjS28yC/nu4LV7pAwhfDqUhlwolK5bYAVBwRnm3+1FruraLpOi/wBny3CWlwbiK9+xpJLN5bIF3LHHaXBfGTkLsbBJAfoJvjboqy/Cfw9okM8dtZXE9raMslvdXUksYhbCpBAUlmY7RuXrsDMRla/nE/rQXVv7Zf8AZphGrX99DrMsVurtP9pNzK7XSBLd9ghlLyArCSBHyxPyipPh60138F/FGmvoKNe2v2+ybQ3ubiQu/l5ELmV3ZNwdRhJGXDgqecDPv2udR/ZZtlkmt76W5t7e3J3LM06Pdohj/fJIPPZDtIZTiU4wMDG38KRa+GvhPrVrALnRG0mW9jnW5a0ea0kUbmZikccR67wXGGBDFiDmgaOc/Z5k1Oy8ZeJdN1W9knvPsFjJjULO8iu3XDqFLXDfNHFyBsGCZCSxJNZ/7PZsNU+KXibX9Hm8NWum39qSumaPqKXE8QEiBWkiEKNExYTF9zHJdBgbQT0v7MPj7V/H3h7VZ9Y1ltekt5olhv1lsTFPG0eQ6Ja5CZ7qzPyMqxBrkfgD4n8QS+MI9Khnhv8ASUgnjulGqO0StHKu24s4WtUCxBXRdiPtxIh+YDcwUdxp/wAVNNm+Pl54Wk0bTbTWGg+zR6i2rwvcXcEaGYosC5YFGkYlHKsA2/BU5r2b+Gvl7RdWX/hry9s01JYkaWXfYvr/ANsMri1yGS2Dr9mxgkoRJnlsJ1r6g/hoJZ+eX7ZX/Jcr7/rytv8A0E14f/DXuH7ZX/Jcr7/rytv/AEE14f8Aw1/Q+R/8i2j/AIUfyhxJ/wAjbEf4mJRRRXvHzAN1pG6UrdaRulLoVHc9Tooorwz6Y+9LX/j3i/65r/IV47+1NYaVqnw7sLTVr++0uGTWbRIbjT4lklExciPhiMDJzkHjHFexWv8Ax7xf9c1/kK8T/a50W9134a6ZZWMdy9xJrliu+0iZ5IgXwZAACRtznPtX+aOD/wB4jrbXc/uTKrfXqV5cuq17eZzB/ZD1OTWE1Zvir4ibVFiNut4XXzljJyUD7s7SecV7j8O/Ctz4L8KWWkXmtXniG5ty5OoXzZlk3OWGevQHA9hXjf8Awy34lPB+L/izPP8Ay26f+PV7L8O/Cd14K8JWWjXms3niC5ty5bUNQO6WTc5YZOT0B2j2FdeLqqpG3PzeVrHbmWJdamoyrqduijay9bI6YnNIV3defY07mlrxTwCPyV67R+PWgRr6AfQCn5FGRVXYDRGPb8qPLHoKfRSu+4xnlj0FHlj2/Kn0UXYDfLHt+VHlj2/KnUUcz7gN8se35UeWPb8qdRRd9wG7Pc/zpVGKWildsQm30paKKACiiigAooooAKKKKACiiigAooooAKKKRulAGJ4s8WaP4H8OX+u69qFvpek2MZlnu7pwkcYyAMn1JIAHUk4GTXwV+0h+1X438aWPhi68M6GfDfg3UNRSXS312ANNrgiWKWR5rZuPsXlyspHzbnVBkdB9BfGHTV+L/wC0P4S+HF+0kvhPS9Lk8R61ZQ3B8u8bzBHbQ3CKylVDoJUfLfMhGBXzn+1bq0XjT9rZtGvrr7LpehWGn6X5uQBD9pfzppBngHaYxk9No7DFfe5Hh6WHqRnKPNUcXLXZK9l829fQ9HKMGsyx1PDT+Ftt+iV3+RxXiz4fWniTxFN8Qfhdquk+C0S4OpvpN9E9pFplxCED/OsbRZ+cYB2ieKUqwJB28T4u+NWl3159k0hbW18L/ZbTT7+y8wTQafqELSN59rJ3gfzJIxJ1KbQwyMjvNY8L3ukeEPG8N3peoeGIrqW2t7aG5kLI583KiNmAMk0RHmrMhIwHBGHGcn9lGz+F+j6pcePviNpd14j1tpyNMs4LBGs41Rtv2qRGcB5nOSAQVX733jkfolTE82Hnzxcn2S119eh9pjcO8jxMcVhPeV/dWlnZJ3dnur2fc4OPx5p2n/vEvpLWK4ikiE/2eWON42+WTEhXBUjgkHHPoa7/AMB/GW48cawdIvWtJ/DVpZXGnhYisEeqX0qJHH9rlHLQBUVGPG7jjA3D6e0/9qHwVceOvEevatZapNFNZppWl2iWkbpDagbpGdS+A0khyR/djXk818R/Erwt4f8ADOn+Gte8HmXS9dmkax8QWk8O6xk8yUiGdADweQrLgDIUjBzu83Aymm2oOL0tfVXau+i7G9XiOtmcoU8dRXJfW2j1T79L9DV+PX7Od1p/hl/Hlkq6dqERkvNUW8jMAnic/wCsMOMRSiR/JaFchwQ4ATLH6L/Yv+O/xVt/grpcz+E4/iF4L0vzrT7TpF8Tq+niN+LX7O4JuGCvEY8EfuzyxxiuB+GNvpkOk2t54n1iLVNc1WObR0/tRJbq51SMqITAZ2DpZW371IwsSbjgZOBmsb9hX4z2n7OPj34heE9fiv59MulhuYI7VBIyTRuykkEjHyOoJB/5ZiujM4xxeCcVD2jjZpP7n6PU+UzrKsRRrPEOHLd2aWyf5a+Wh+hvwd+OXhj436LdXvh+aWO70+X7PqWl3ihbrT5skeVMqkqG+VuVYjjrXoeVbvXwT8XPjp4Wk+JHhj4k/D7S9TtvGNlcx2mqpJYIw1HTWwJIyDOBuVSxTA3Fj14r3IftueAS2RY68OvWzT/45X5ljMlrJxqYeD5ZdHun29Ox4EaNXWLi7o+hN/uKXcPzr57/AOG3PAn/AD567/4CJ/8AHK9g+H/jax+IvhOw8Q6Wk6WV6HMaXKBJBtcocgE4yQT1rxa+AxGGjz1oNIcqc4K8lY6NuOa8A+LGrHVPGlxErZisY1t1A6buGc/mxH/Aa94vLpbK1muJMCOFGlY+ygn+Qr5anupL66lupeZbh2lfJ/iY5P8AP9K+04NwqqYmeIe0VZerPh+JsQ4YeNJbyf4IbRRRX7CfmgUUUUAFVr+9TTbK4u5R8kEbSn3xz/8AWqznFcZ8VNSNl4UkhU4e7lWH8M7j/wCggfjXqZXhnjMbSod5K/pe7/A5MXWWHoTqPomeNXNw91cSTSNukkcux9STk/rUfbNJS4ycCv6fjFQjyrY/FJS5ndixxlicdcZwK+l/hP8AA7TNL0C11bxDapqGrX0KzLazANFaxOuVBXo0hGCSfu5wOck+LfDmylv9ato4JIyxkJ8lmw2QvysMAkDrnoMGvr/TbiO8020uYn82GWJSrg5BIAVhkdwVIx2xX8keP3EuZ5Xl1DBYCThGo3zOO9ktFdbJn7/4W5LhMXWq4vErmcbWTWi7v1PDfjB8LrCG3FzDFDa8MYNQQmG4tWxg7JV59eDkEcEV5RayLa2dhBPexXN9A88Mt5PHkyuOm/A5JGBxxzkGvoH47+P9D8F+H4E1G9hguZJBIkb7idnO5sAZ/AcntXzxqWtQ+IxDdpHJFbSeW9s88QhAVyxyynO0FcMFPPPqa8HwPxuPr4SUMVF8tm1Jvf5P8zs8Ssuhh6kK9J6NpWts9zf169gbwLPHEPOzqiSxz5yBE6O/lg4HRg/GBXia+ENU1SGwsNd1aK50XTQRa6fZRNCshJJMkzZJZzubJHPJAIBOfU9W1Ce58K2ccc2LZpczRCPbmVVOHP5sMjrg8AiuZ/h9a/q2nlWGxyhLEx5uWTav380fj9PPMblvPDBz5faRSlbe3a4RxJDGiRqsaIAqqgwFUcBQOwHT6AUue/XPUUbqSvqIx5VZbHykpOb5pC+tetfsq/8AJffC3/XSf/0RJXkvrXrP7Kn/ACX3wt/10n/9J5a8rNv+RfX/AML/ACPbyH/kaYf/ABL8z6W/a61K2htfC9vJYQX0yXD3oF1aQyrtjeEFS81zAqqzuisAWyCPugZpnx28S6hH4d8NXBjmsPCc8FrdJ4h0y3kNzpMx3AyLslQqGjdUHJGC+d33Tr/F9b74ia1e6DpktmE0aKSC8tdS1h9Njee4hje3mBijkMqp84MbgKc9GI41PiI8Fn8OPD15491y38OatYXUUkV9p0P9oRNdCJ0yImh+fcjO2BGNvJBG0Gv5xP64KF/a3UX7LqxTWem6dK1jE0n2xlaGOMzqxuSXm/1mxjNzKSJD98kZJ+z3LeN8E9QnnniSWSe8dNQtwHeU7cNKTFJIzsHDgEsZGVFJCkhR0/hnwb4e8TfBvTdD0nU76TRZYo5rbUoQLa53rP5qyqpjAjYSru27AF6BQABWZa+D9M8O+FPiPH/afibXYbyK5kv47xF82R2gO82reUiuWUKoI3KCgHY0CRj/ALKtrLb+H9fknu7ySSS+LG3uor2JIgCwV0W5wFEiqshEYA+b5stk1J8CPhre+FfE3ivW7yy/s60up2hsoLi28mURfIXZVFxKscZZQoRQgIRTgAAVg/sx6UkfhPxhpehalpsN5K8Vyup6P9lubSKaZGf5WhiiUsh5MLBgmQAxVgBP+z/rGqS+OPES32pX91o93byXulzarqV/cGSET4d4TMiRPCNykMFV1DqPmQq1AyhoOraTqX7Tz6dZx2mLO8nuTcWmqq4lkkttwR7UXB2ld7yCQpyZWwi7i9fTf8NfLNhcw+F/jwx8P2eo67ZWFooWy0rVEtvKs2iUKv2R2BvkXIdZAcLuOCTw31N2FAmfnl+2V/yXK+/68rb/ANBNeH/w17h+2V/yXK+/68rb/wBBNeH/AMNf0Pkf/Ito/wCFH8ocSf8AI2xH+JiUUUV7x8wDdaRulK3WkbpS6FR3PU6KKK8M+mPvW1/494f+ua/yFOaPd270y1/494f9xf5Cpa/zDbsz+0eg37h4IHXk0clehI9cVx/irUL261m30SzuprGI2xu7u5hx52wsFSNGPCFiHJYAkBcLjORlt4L0i4k8y6tX1CT+9f3Etzn/AL+MR+lfOZjnmFy6p7Gd3Ld26fM2p0ZVFdHX6h4u0XSWK3ur2Fow6rLcorfkTmqGh/EbQfE2rz6ZpV81/c267pjDbSmKLpgGXbsDHIIXdkjkCqFjotjp/FnY2tpz/wAsIET+QFW/hziXw29zn/j7vru4/Azuq9+m1RzTynOYZpOcYwaUVvfr/wAMKpTdO1zrM0UgGKWvoTMKKKKACiimFvegB24etG4etc0vjbTJPFknh2MXE+pR2S6g3lxFozE0hjDBieTkHgVrrqSL1juFP+1bv/QGrlCUdzOM4yvZ7F+iqQ1izPW4jT/fyv8AOpF1C2b7txC30kX/ABqLMu5Zopqtu6YP0pcn0os0MWimbz6U4HNAC0UUhNGgAGFReYMnHUV89/tQ/tIyfCeK30LQVik8TXkXn+bMNyWkWcByv8Tn5tqngYyc8A/Gtz8avH95fm9l8Z60Ljdu+S7ZUBz2RcKB+H4V7mGyqpXhzt2T2Ptsp4Rx2bUfrEWowe176/8AAP1QVhin/dHrXyP+zD+1NqXi7XLbwh4xmW6vbgH7BqgUI0rgZMUoAxnAO1hjPQ8819bLhQoByK87E4aeFnyTPm8yy3EZViHh8SrS38mu6H0UUmQO9ch5otFFFABRRRQB86/E6RPh7+1N8PfGl2rx6Rr+m3HhS5vpZLfyoJi4ntwDIyvHuKybmTcGwoIzzXyz+0TocX/DYnjCy1Kf7FZapLpNybhgBtgkgSJ2544MbjnjrnpX3/8AFT4a6X8WPAupeGdXjiMV3GRFcyW8c7Wsw+5OiyArvU4I468dDX57/tB6jquh+KNET4twrY+LbXSptJ/4SBWMsGqWvmNLbXhMUSxxMro8Txkkjzg3QHP6JkMli3FK3OouLXdJ3T/Ty0PXyPHQyzMIYipfl1Ta6XVr/K9yh4z0GCz8I63dal4Zk8GRafKlvYz3V1O3nhnKyRnzmIfCjzN8YUDb6MK7X9mH9miz+NPwT8O+IdP8Yw2zxxtY3VktiZDbzwnYyE7xklQjg4Bw4PevMPDPhnwf8QPhno2u+IbqK3aGCSV737bJcm3uFlOy1Sz3ASo0O0q4A2urFmAGK1fCfiLx/wDs7ePdQ1zwN9lvNKZYm8QaLe3aSRoHVTai6jj+aC4ZGBEigqMhSSeB9biaNf2U44aXLPR30tp0frffufc5zGtj6NOdCWqdop3vJPl2u3s1tc9ot/2RpD441TwzdeKVtZreyj1Kym+wblvISSrkDf8AKyOApHPDg14r8WvhXaWH7PejeLJtfjF/4g1OHT7HRvI+eR1uMOQ+7kKkTOfl44HcZ9H8Z/txal4kvPDurWPw0n07xHpE7/vJ9aga1lhlQpNEzBd+1vlYHbkFBxwa8O8E+Ata+MWmW+oeNTPPpenifTLPT2cQeS5MkotrRTkmWZx/rm4PHJIC1yYL65JKeInazV0rPuntsmfPYfAY+dVRrxcF1urXt0V92z2T4Xwp4Z8BX+p6jHqE0cySXkdrFE6ypF8i+bASy/MwBzJETtXO8AYNed/AP4If8Ls+N+rQWt7/AGLFY6F9omuDC0w+e4CRR43DnAc5J52mrnxV8cWvhmz068ht9c8J/wBvQ+Xe2dxc+baw+X+5BZHVXjVlRfLbHTevGMt6D+zT8TtA/Z++G974jvbO68RfEL4gTrNonhHSUMt9NYwq8dsCqhvLViJXYnO3euRwcbYuVajSf1dXdrK3d/5JNu+x9JxFj6cMDJTf7yck7dVbfy8rrcr/ALRH7KZ8E+HNF0mHxPb6zrvibWLXRtO0ySzEId5GJLs3mlkVVVzvUHa23616sv7Bcq4C+NlIXgFtMOT7n9719a7v4F/BvxNceJZPif8AFhre8+IdzHJBZafblXtdDs3ZWEEXLAvuVmLhjw5APXP0DuAWvicZnuKo8tGlO/Le7srXfbyX53PzCOJqtuV9z5E/4YLlxn/hNY8f9gw//Ha+ifhX4G/4Vd8P9K8OyX634sA4N0YvLDbpGcfLk4+96npXWr5k83kwRmaYjJUdB7s3Yfzre07QUtmWa5xPc9uMLH/uj+p5P6V14LA5nxAlGvK1NO92rfd3OfEY2VuWTuea/FDVhY+CNTHzRyzBbcK6lWHmNg5B9VzXgC8+/bA7V9f+LPBumeMdPNlqMJcZykqNtkjb+8p7denI9RXzn49+FuqeB5GnYG+0vPy3ka/cHpIo+6ffp9K/SspyaGUUpQhLmTd/ysj83z6nWxE41Yq8UrficdRSA+v1pa9o+MCiiigQjV5R8Y77fqOn2Q6RRNMfqxwP0X9a9XavCviPd/bPGGoc8ROsC/RVAP65r77gzDqrmTqP7Cb+bsj5jiCryYPlX2ml+pzP3q1/DfhHWfF901vo+nzXrp/rGQBY4vdnJCr9CRXT/Cf4Zj4gXt1JdXL22mWhQS+QMSSu3IRT/DwpJOCfm45r6BW7tPDluNH0uzjsIbXAEIj2qoIzuGfvE/3jnODnoa9/ibjWGV1JYLBx5qi3vsv8z2eE+AJ5vSjmGOny0Xslu7fkeceAvhT/AMIbepqPie7SadFxBptq5dBnktI2Bu9lAx3J7V13i3xDqiaDqDeE7uTTtVaMmK3k2rbSyYAGcqdjYyAwA6YOeCG6xeRlJrq9uEjWJcvK7BVUDqc+lYNh4g0zU1DWmoW86k8BXA59MNg5749K/DsyliOIW8Rj48+260XlbY/esDh8vyGmsFhbRTu99X5u5yUPwauPidoNhrHj7VILrUrKNwLLTBsMRZ9zi5fJaR2wmGG1cLgZzmuW8XWVjOtvqGly2r2DL9kie1zIGeIgFAPuleQAwyMgjmvUvEGq6bpNpK97PDbtInlgtj5gxA2nkZUkgYJx2rkdRij1PxRptrY2EFzFbuPtE0VuyxQMSn8AIUIAg2rwuQxwcc/ccHYCth6/tkrU4p2S00fSx+c8dZlg8ThFhIa1brre1u/yOLuJWl8OwWcEUk0jN50igE+VhnG32znOOOh9a585OO5r0TwIttPea5e34ktrK4kRUmCE4LzbCV/vFd/NcDeWjWN5cWzHLQyNESf9lsV+/YWqnKdNdHf79X9x/O2KouMI1H1/pEFFFFemeQKe9es/sqf8l98Lf9dJ/wD0nlryb1r1n9lX/kv3hb/rpP8A+iJK8jNv+RfX/wAL/I9/If8AkaYf/EvzPvzW/hp4T8TXzX2s+GNF1a8ZAjXF7p8M0hUZwCzqTgZPGa85/akkl0b4a2JsLKwkZb5IEW7ZI0iVoZUwgaeFfmyI8buFc4UkDHt69K8k/aO1u60v4fpYWVxFbXGs3X9miWYxhVVopHf5pJ4FQlY2AO/POADnj+cT+tjnItJl1T9k82DaGuutPprBtPLxTm7BmJMjM9yqGRh+8Y+f9/OGzjNf4Nqbj9mfXYrTz5G8jUoovsFlFbXJbY4AVYvleUHjfkliAST1N3VvDbN+y3Hot4un3KTWsEUi6mkE9qkT3KnbhpJImCIQE3SMvyplqr/CSB9N/Z/8UQaw0kEFp/aMTyaV5CyqixYkMXknywwbzNhBzgKTtJZQAdJ8Bdci1i21eC01bUNetLb7KRqFzerdQmR4Q0kaMIY8Oj53qQTypO0sVHlv7McV3N8RvFX2xdPEU1tKGW28nyyDOvFtsAJi3m4BKEqf3efnyT1/7LviSXxLN4qmux5OoQtZ28lvC8AhVI4mijISKWULIRHySwyojwNu0tnfs43dnNr9zA0azXVvZSwWt0L+9khaETRlxawzQokUJ3xNhGbIMQHyhaSKLvgfwD4Q8B+PrPSJPGN8LqyuzcaXoer28Frvl+z+QDBMYUkuVWL5cK7AYG4EgY+g+wr5V8RaadQ+Mi22qQR3lnq3iJ7GdbOws75jbJbb1jZ2Z7mHDCIviNVUMCGXIJ+quwpiZ+eX7ZX/ACXK+/68rb/0E14f/DXuH7ZX/Jcr7/rytv8A0E14f/DX9D5H/wAi2j/hR/KHEn/I3xH+JiUL1ooHWvePmWDdaRulK3WkbpS6Djuep0UUV4Z9Mfelp/x7xf8AXNf5CpWIFRWn/HvF/wBc1/kKi1CZ7exuZYxmSOJ2UdsgV/mE9Gz+0kcZav8AbPE3iS6Y5KXEdmgz0SKJG/VpZD+IrUAbn5Sce1Z8GkwxyXE4kneS6l+0St5zLvcqoLYUgDhV4HHFUdT8N6dfXdt9qgaaPayBTNJjdwcnDc5GRzX4bmValjsbOq20m9NOiXqepBOEEi14k1KXRdFuruBEN0oCW6yrhWlZgiZxyfmYdOxrq/D2ip4d0Wx0yKRpltIli81xgyEdWOO56/jXnGv+GdF0Oxt9Vg0q1R9Nu4L1nEKltiSDfyQTwpLfVRXrG7t1HqO9foPC9KhHCynSd23Z3VtLadWcWIu5JMfRRRX2JgFFJuqrc3Kw4VgWd87Y1+83r+Hv0oSbFcmmmSGNndgqDksaqCN7zmUGODtF0Z/TdjoPb8/SnR2rvIJpyGkHKov3U+nr9evpjpVvHc81T0GeXQqB+0vcgDgeEYcf+Bj16ltyM/0ry+H/AJOYuv8AsUYf/Sx69QX7tduL3h6I8zBbVH/eYvPck/U1G1tFJ9+KN/8AeQVJkUZFcFz0rFM6TZn/AJdYR9IwP5Uh0mBfurIv+5K4/rV6indjKP8AZ+0fLc3S/wDbbd/6EDQbScfdvpsf7caH+gq9RRcVij9nvP8An8U/9u4/xoMN7g/6XF+Nv/8AZVeo607hY/NX9rm31CH4+eIzdSAh0tmhOwgGLyUC4BJ4BDfjmvHgJOzIf+An/Gv0W/aS/Zzi+M9jb6jp08Vl4msozHDNKMxzxZz5UhHI5yQwzgk8EE18e3X7L/xQtdQ+xnwhdTvuwJopoWiPuH34Ar7/AAOOoyoRTkk0ran9DcNcQ5fPL6dGrUUJwSTTdtla69Ucj8MI7+b4l+FI7Ar9tbVrXycZznzVPTPpn8K/VZRfDODb4J4+/Xzb+zR+yrcfDrUo/FPil4ZdcRCtpY27bo7TcMM7N/E+CQMcAE9Sc19P7dv1r57NsVCtUiqetj804wzXDZpjY/VneMFa/d3v9xT3Xy/8srZx6B2B/VTSfbZI+ZbSaMd2jxIP05/Sr9NK7vSvBufCWI4biOeIPE6yIf4lOfrU1U7i2O8zQYW49ez/AOy3r9e1S2sy3EMcqZCuoYA9RSt1BMe33uhp/evP/jJ4mbw34b00RyNFPqOs6dpyMhwf3lym/n/cVq9B6k/WtpUpRpxqPZ3X3Wuc0KylVlTX2UvxENc94u8LW/irSZrO4t7e43I6eXeRCSCVXQpJHKv8SOjMjDrggjkAjoqNtGHrTwtSNWk7STvc6JRUlZn5HfFj4Lj9nf4rro1nqcOmeFtWja9sYPEVvO0djKsqhrR502iRGBwsqN93aXCMcnZ8UeKoj4csfDWlRT2+n2nzXDXF6l7JKwP7qP7QozJDEjnyw5JG856Lj7i/a2+F+t+Pvh9Zat4Sj8zxr4U1CPXNIVQN8zR5EkCkkAeYhIyeOhxnmvMvBvwV/Z+/as8Pr4q8O6TJ4W1mbI1G38P3n2C6tZ/40mgQtGCCRyVOdwzzkD9UjnUMVg1XqJxbdpcuuvS67Po/U+pyTiCWW1ofW4e0jBe7rqvQ+RdIv20++R/LhmjYNHLFcKXjaNuGBA5HBzlfmBGQc9ZPGGuW1n8Rb/XdOv7PSdD1IR6Pef2uX+zyWChY4pXAG7fDsWVCo3AoBjsfr+b/AIJ4+BrEPcXfj7xmljF88gkvrVAq+8nkgge5NeU6J+zr4C+LvxMtPD3w10iabwdo88dx4i8fapLLd3N46v8ALaWbyMpQloZYpGjXgNnsM3hMxw6Tmptwjq3bS3Z3/JXPrM24zwmMhelRfPbRtpWd079dUeVat+zr8QPih8VI/A2jvbavpklna6lP4mhlebTpLadd6TtMQN6jDBY1yzspHyqCR+ifwX/Z58F/AvQbOy8O6PAuoRWiW1xrEsQN5eFSzF5H65Lu5wOBux0Fdr4R8I6P4F8P2GheH9Og0nSbKJYbe1gXCoqrtGT1JwANxyTjJJrWnYQqWIJPZR3JIAH5kV8fmWdVMwksPhouML6Lq79/8j81xuNr5hV9vipXla3ovIczrGpLEIoBJJ4AFWLLSrnUQGw1rbf3yPnf6A/dHuefatDT/D4iKzXe2aZTlU/gj+nqfc/pW4FxnA/WvtMk4RhTtXxyvLfl6L17ng1cU9oFS0s4LOMRRKEXrjuT3J7k+9W94A69OtZmvR6lLpNymkTwQajt/cSXK7o1ORywHJGOwx9R1rwv9nP4han4s8XeK9PvfElz4itrRRLazXF7byMqGVwFKQwIoKjA8wOwYfwqRk/p8KaglGCsl0ODcd4P8SeLbz9ojUtJuvEl3f6bA11JNphi2W9tFlxAADaqSxHlEN5rLlJuTla+gZYEnjZJFWRGBBVxkEfjXiXhPxh4QuvjdqlrYaV4li1ueSa2m1K71J2sJmi80FVga5OADHcBf3QA2vjGRn1W9vLtfFWnRQ31nFYfZ5jc2kn/AB8SuWjELp/sjEufXI9K0E9Tyn4jfA6FYZ9U0Bo7UgF5LGVwkZHqjE4Q+xOPcV4pcwzWNxJb3ETwXETFZIpBtdD6EHmvV/2ltU8S2uqadbaV4hk0y1uLUqmmxbEN/M0uwx/Pby+acMjeWuG2pJwcgr6n42+GemeOLP8A0qMQ6gi4jvIRh1Poc/eX/ZP5g81jKnfVHzmOymFb36WjPlPOfxorW8U+Fb3wdrUum3wQyIA6vH92RTnDD8j15FZNc1rbnxc4SpycZKzQnG5c9CRXzfq159t1S9uScmWd3/Ns19D6hP8AZrG7n/55wyP+S5r5rGeM9a/W+BKStXqtdl+p8BxNU/hw9X+R9K/s82H2fwKk463OoySkjvsCoP1U/nWb8ffG02i65o9lpl1Jb3sccklwYVRm8s8IpDgjlgT+Bx1rof2e7uGf4bW6FgDbXVysn+zl/MB/75YGvDfF2qRavql/fyzLc317cExw2j7ggz8iu/O47SuFXjg+pr4zKcr/ALU4mxU8RG8ISk2ns9bK/kftud5x/ZHCODpYWVp1Ixs1urJNv1uYOreIdV19l/tK/nvApyscjYQEf7K4GffGa19Ha6lsYNQnt/K0uxLRLMECJLM/GNx4LYIJPJCr0rCeGKxDLIRNdEY8tTlYuM8nuw9BwO5NXbZbzV9OJmnD2emoNizTqiRh3JKqh+8znPA64yTjmv3CWCw9Kh7KjTUY+nf9Wfzo8wxWIrOtXqSlK3ftr9x2t14R03xjMNWuJri40/R993CqkrFJIq5C7D1QMBjpj1PSq+qatZWGg3N0949xe6jE3k2sL4SEsABIOOW+8CxOcEgetbvhRZLjw/OLSNo4pmEct3PyQCwUAAfLzhsAc8HpiuO8bwWmkwww2qrBIu4IYlIUI2dwye+T9c9K+TwtGnHEqCVknt/menXxE5UY1Hq2tXvu/wDIn8Wa7daPLY+Ho7gJp2m/Z0ktgvLShfMkbOOm5iMZ7DjisHxkqL4u1vZyhvJiv0Lkin/ESY3Hi7U5mA3y7JHA7M0SFh+bEfhUPizC+JL5c5IZd3+9tXd+ua+wwlPlcX3WvrozxsZUcozj0TSXormNRRRXsHiC5+XFetfsq/8AJffCv+1JP/6TyGvJfvNXbfBjxtafDn4maJ4i1CGaa0s5H8xbcAybWjZMgEgHG7PXtXl5pCVTA1YQV24tfge5k1SFHMKFSo7JSTf3n6i7vxrx/wDaW1X+yfBul3LXQt7ddUQzRKxWWdPKkO2Mi3nOQ21z8mNqN8w79d4H+Knhb4iWnn6BrNvfEDLQbts0fs0Zww/EVm/GTwbqvjzw/YabpP8AZyyfbQ01xqEBnWCIxSIzKm9dxO/aeR8rNjnFfzlOnOk+WpGz7H9Z0a1OtFSpyTT6p3PP/EE8n/DMtoNHWDTdJm01xdSXKGRrdSePkP2bcTJhWDeVwWJ24wd74I6Fqtv8Cn0u1tpvD2ovDcw2SzNE0cGVKwvEYpJVMXRlxzjqoIxWF4oh8afD/wCCegaNY6TdNK8UtrqD6NHNc3lsSxaOcCJ97ueWk2klmJwy53VZ+Ffw7sNJ+GfisLpZ8O/boLu1aaGOXTPtcW1yLuSCZnMErGSTMj/MQoY8YAzN9Db+Dfg3xT4P1bU4786P/Yl1HC5js9YutQmjulTbI5aeMHD8cFvlCDA5JHm/7O88dh8StVWy0JJJr9LgavNaPp7Q2FylxgrCIrhpBAQuGG0ncsecHID/ANnV08O/D3x9rnhHT9Lu7hZ/3Ok6XNbSgtC0gZW+z9Wb59hOCUEQA4y1z9mjTtvjTWb62tNQFjNbzfZ4by3vIV0cedGotFM6KJd8ccbbl6CEDgFSQRU0LUtJb9rzUJkknGtPIbCWA3XWAQSurfZxJvVQ0efMYFGEiEInDV9RnP1rwbSvBPiy3/aOvPEDadqFt4acyK1zc639rimHkgKYrfzFNum/I8srKCRuAQ816p4s8f8Ah3wNYm717V7XTIADgzygM/8Aur95j7AGqhCdRqMVd+RnVqwpR5ptJLu7Hw1+2R/yXC+/68rb/wBBNeHhcsAehr0f9oD4iad8TviZf65pAmFi0UNvGbhNrPsBBbbnIB7A8+teb9VxjkHrX9EZRTdDL6MKmklFXXY/lPPakcTmdepS1i5OzXbuP8mTy/N8tvL3bd+07c+mfWmdhVzzbldNWMq4tGbCk/dMgIJP+9ggfSqVetCTle/c8CUUrWCkbpS0jdK16Gcdz1OiiivCPpj70tf+PeH/AHF/kKkfGOcYPY9xUdr/AMe8P+4v8hSzBmjdUco5UhWxnaexx7V/mHL4j+0dTllhNnJNbk58hyqk/wB3+H9MflUd5H5lrIAdrBSyk9mHIP5j9a47T/hT8R41c3/xaN7cuUJmTwxaRnhQCMbiOuSPTPerrfC/xq0bI3xIkcEEE/2DbjPHs4r4DFcIzqYqVSnWioN3W/8AkdccUlFJo6JoYdUsminXMN1EUdScZV1wR+R/StH4fXs2oeCtEnnO+VrVAznq+0bd/wDwIKD+Necr8D/F0ceyH4o6pbDG0eTYJxx2DSMP0ra034c+ONJ021sbX4jBLa2iSGJD4etvlVRgD73oP1r6bJcjeVqop1k1K1t+nyMK1b2jVkenntVXUtStdJtJ729uIrS0t0Mks87hEjUclmJ4A964P/hCvH//AEUlf/Cetv8A4quX+Jnw0+IuvfD/AMR6bB48GpXF1YywpZjQ7aLziRwm8vhc+pr6qjhqU6kYyqKzavucdWco05SitUjtJvjN4H3eXH4u0F5O5bUIwij3+b/9ftSwfFrwDBlv+E10KSVvvSNqMWW/8e4Ht/8Arr4OtP2Ufivp7FbvQhOHIEbCW1jUHuMiQ8n3rQ/4ZT+KP/QqN/4GW/8A8XX6D/q5lFv98X3r/M+RlmuPTsqX4M+5/wDhc3gL/oc9A/8ABhF/8VTT8afAJH/I66B/4MYv/iq+Gf8Ahlj4o/8AQpv/AOBlv/8AHKD+yz8UP+hTl/8AAuD/AOOULhrKHtjF96/zF/a2P/59fgz6hh+KXg7/AIaEudSPinR/7PPheK3Fz9tj8sy/a2bZuzjdtIOOteij40eAdoH/AAmugf8Agxi/+Kr8/l/Z4+ITeLZNF/4RuQ6otkLxrb7RDkQmQpuzvx94EYzmtn/hl34pf9CjP/4FQf8Axyuipw7lVS3NikrJLdbLruceHzTGxUrUt23s9z7p/wCF1eAf+h10D/wYxf8AxVH/AAurwD/0Ougf+DGL/wCKr4VP7LvxRH/Mo3P/AIEwf/HKT/hl/wCKH/QoXX/gRB/8crD/AFZyj/oLX3r/ADO3+1sf/wA+vwZ91/8AC6vAP/Q66B/4MIv/AIql/wCF0eAv+hz0H/wYRf8AxVfCH/DMXxR/6E66/wC/8H/xdH/DMPxRP/MnXX/f63/+Lqv9Wso/6C196/zD+18f/wA+vwZ93H41eAR/zOugf+DCL/4qj/hdXgH/AKHXQP8AwYRf/FV8Jf8ADMPxQP8AzKF3/wB/4P8A4uk/4Zi+KP8A0KF3/wCBEH/xdH+rWUf9Ba+9f5i/tjH/APPr8Gfd3/C6vAP/AEOugf8Agwi/+KoHxq8An/mddA/8GEX/AMVXwl/wzF8Uf+hQu/8Av/B/8XSD9mH4oD/mUbv/AL/wf/F0f6tZR/0Fr71/mH9sY/8A59fgz7uPxn8Bn/mdNB9v+JhF/wDFU3/hcngA/wDM5aD/AODGL/4qvhT/AIZi+J//AEJ1z/3+g/8Ai6T/AIZh+KH/AEJ91/3+t/8A4uhcN5R/0Fr71/mL+18f/wA+vwZ92j4y+AV5HjPQc/8AYQi/+Kp3/C5vAf8A0Oehf+B8X/xVfCP/AAzF8T/+hOuf+/0H/wAXTf8AhmH4of8AQnXX/f8Ag/8Ai6P9Wso/6C196/zH/bGP/wCfX4M+8P8AhdHgL/odNB/8GEX/AMVR/wALo8B/9DnoP/gwi/8Aiq+EP+GYfif/ANCddD/ttb//ABdJ/wAMx/FDb/yJ91n/AK7wf/HKn/VnKH/zGL71/mT/AGxj/wDn1+DPvD/hc/gL/oc9B/8ABhF/8VVXTfjJ4DjtQD4z0EYeTA/tCLgbyR/F6V8Nf8MxfFA/8yddf9/4P/jlRW/7MvxPkiyvhC6I3MP9fD13MP8Anp7VX+rOU2ssYvvX+Y/7Xx//AD5/Bn0N+0N8R9G8U+LvhVp2ha3YatAviGK5uBZXCy7GV41TdtJx/rHr6i9frX5s6N8MPFHw4+JHgc+JNHk0oXusW3k+Y8b+ZtmTd9xj03L1r9Jl6n614HEWDw+Bp4ejh580bN83dt6nflFapiK1adVWemgUUUV8QfVDdteEfFD9lPSfFvi4+NfCGs3nw48ekMsmvaIi/wClKQdwuIThZSePmbJGAeSAR7zRXXh8XVwsuak7P812fdepEoqSsz5pl/Zk8c/Ea6W2+LHxVu/E/hpIvLfQ9Bs/7KgvdysHFwUbcy5ZQFBwQgzyWNe/+GvDOk+D9FttI0LTrXSNKtwwhs7OJY4o8nJwo45JJPqTWvRWuIx9bEpRm7JdEkl62VlfzEoJCKMVHL1hzz+/i/8ARi1IOlRy/eh/67xf+jVoy/8A32k/7y/NBU+FnbbTSNIF6nFG8L1Ncx8RLS71XwD4ks9ObF7Pp1xFCRF5x3tGQvyc7+v3e/Sv6kWx88VvBfxG0v4hf2vHpiXBGn3Bt2+0R7FlXkCRME5jYq+CcH5Tx0z4t+z1f6d/wk2tXcEaxf2Vo0dtqgS8E0dvcpId4tkWeXdEUiVS5Az5CDJO5V7P9nOXSptE8QxadbWVs1vf/ZrqCz0GHSSkyoNyPHHI4ZhnGSQR07VxH7PuuRL4ySw1CPUpZJNKFrp0dxZ3appMKyFjp7vJborthVPmMcsFA6FSzKPZ9Nt9K1u50TxToWh6VcfbkZ21WaMQXSQSgMWT92WYswTKkrnAOcjFeLfEHRLKT9qfw6z3+nxteLBNLFLfWyXG6GSEoqbojLHuZUKorfvAJcFdzZuaBdar/wAL21fRbbVdc8I3RuJrm10yW3h/szUYEkQyTbJZ5JHLKSu+3WEKTll45n8dfav+F8Wt0lzdiwgvtNhm1VXmVdMZzxaCMSBJFuNyhnKHb5vzZwu0FYo/tQae2peN/Cyy+HDqkMMXmw3/ANnmmFk/m/PMVjt5A6og+ZJDtIkOFJGR9Mr908c183ftAC1b4k6UI4NNvtUGlZSHW7WxmtUX7T8rr9puYmDbuCY9xwB0OM/SKZ2nIwfagR85/tFDHjLTxj/mHj/0Y9eWV6p+0Z/yOmn/APXgP/Rj15XXFP4mfnGZ/wC9T/rsY/i6XyPC2sODg/ZZBn6gj+or56OMV754/by/BurH1iC/m4FeB1+08DRtgakv736I/JeJn/tEF/d/U9q/Zzvobz/hJdBnuGjW7hSZY1fa7ABo5dp9dpSuU8beCD8OrwW1rdpPZy7o1v4sNOMDP2coOI22EEn+IHdkAFa5fwv4iufCXiCw1e2y81nJvMe7AkUghkP+8pI/H2r2DxFL4a+Issup6Jff8TF41kl09pvKFwyghBOhGVZQzKHGRg4Jx08XMVichz94yP8AArW5tNE1pqz9HyuWG4k4aWBk19YoX5VfVp6qye54fFbiRiN4hjwzK0mT06DgdSeB2z6VJaqn2xka4it8KwaU/Oo+UnAwD1+6OOp7c1JqqXH2mQXcQtriImCSE8GMrxjb0UDgAA4wPzqvcSSQxRlvkizsAAGMnJ56nn1r9ZptVoKUdmtP80fidSLozcJrVOz/AFR2fhDxPJayRwM01rbtG0YbAZEG0ITk85IypOeOAMVpa1cWlnq921w32i0sYVuDZcBZXYgJGx6kH92xK/whhXnsd01u0flFtq7GKvjBYew7Z/H8aS5upr+ZppTvc4XcPxwPwGB9BXkVMuXt/aLRfr3N4YqUYcj1tsaGkGTXPEiT3RaQtKbi4cjnauZHOPopH41Svrw6heXN3IMSTyvKw9Cxz/X9K6rxRrVvpKTaHYaXZQtBbx2c+ohD9okIAMoznGGbgnGcD3rjPftXo4WLkudqy6encyxNofu07u936iUUUV6B5wU7dyT65oPNNoGmS29xLa3CTwSyQTJ92SJirL9CMEfga9H8NftJfEjwsix23ie5u4Rx5eoKtyCPTLgt+teaZNGfeuGvgcNilarTUvVXPTw2ZYvBu9Co4+jZ9Hab+3N41tk23mkaNenpuVJYSfrh29+lb0X7e1/5ZWfwXay5zkJqDAH8DGfU18p5NJ+NeJLhrK5O/s/xf+Z9DT4uzimrKt+CPqv/AIbwurdGFr4Hs4Sccf2gw6Yx0i7c/lWNqX7dHjG43C00XR7M9jIJZiOR/tKPx/Svm2nEKM89KI8NZXB39n97f+Y5cXZxPes/kkep+Iv2oPiV4kRkk8RyWMJ/5Z6fEtvj/gQG/wD8erzTUNQutVunur25nvbqQ5ea4lMkje5LZP61UkZU5Y7RVK41mOPKoyn055rxM2z3JOGoOMVHn6JJX+fY+64Y4H4n48qJpyVK+s5Xt8u7NBmVOWPPpUD3yoecFe4rFl1KSVsKhNRBbic8tgV+CZpxvmeYYiNWMuSEWmorbTVX7n9p8PeEGQZFgZ4epD2tScWnKW+qtouh3suoGXQY7AODDEqzqMc7y5BP4qR+QrHP3sjpWWNSfTdPtt/z5k8lieuOCK1Cc8V/T+S46lmGEhiKX2km/K61X3n+dXFGU18izWvl9b/l3Jxv3Sej+6wh60jdKU0jdK9/ofJx3PU6KKK8M+mPvS1/494v+ua/yFTdzUNr/wAe8X/XNf5Cpu5r/MLqz+0VsAXFBUUxpAoJ4AHUmo0uVm+WEPcN6QIXH5gYrpo4etWdqUXJ9ldkuSW7J+OnGaTaD3pUs7+UfJYSgesjKg/mTUyaNqjdYYF/35z/AEWvYp8P5lV1VF/l+Zk68F1IcDtg/SmFQxBBwQauf2Dqfc2mPQu5/pVc6ddR7g09ipDqh3MwwWxtHTqcjj3FdS4XzX/n1+KJ+sU+5E0ayIQ6ggjBBAIP4f0qr5c1mP3WZoQOYmb5l/3T6ex/MdK1v7D1MZ+S1Y+0rD/2U1CdN1NfvWe//clVv54qJ8PZpT+Kk/lqL21N9StBcJcR7o2JAODkEEH0IPQ+xqXA/p3qtdWcqSGRrW7tZwMeasW8H2O3II/zxUNrqUUjGJ3jEnba3yt+fIPsefc15FfA4nD/AMWnKPqjRTg9jz6FR/w0vd8DP/CJQ9v+n169R28DmvL4Dn9pi8Pb/hEoef8At9kr1AfdqcXvBeSOLBJWn/iYeWPSjZ9Pyo3e4/CjdXCejyoTaPSjaPSlDHsP0oy3pRfyDlj2DaPQUm0egpdzehpjXEafekjX/eYCjVhyrsP2j0FG0egqBtQtl63MI+sg/wAaYdWsx1u4R9HBp6hyx7FraPQUYX0qn/bFoekwb/cUt/IUv9qwv9zzW+kEh/8AZaFcLLsW9q+gprAdMCqv9or2hum/7YMP50q3rSMoFnc4JHJVR/NqIpt2FaPY+Ov21P27/wDhRmqP4K8FW9rf+MREsl7fXaeZb6aGUFV2ZG+UghsE7UBBO4ttr4UH7cXx1Gq/2h/wsfVPN3bvJ8qDyPp5Xl7ce2K86+L2sX2vfFnxrqOqM39o3Ot3sk+/7wbz3GPw2gfh+FcpX9D5XkuDwuFhCUFKTSu2r628+nY8mcnJtn6s/sY/t5N8btQHgvxpaWtl4z8ky2F1Yp5cGp7Rll2HPlygfNgHaVBIxjFfZVlb/Z7WOIkMwHzMO7Hkn8ya/Av4O6xf6B8XPBGo6WzrqNtrlk8GwcljOgx+IJU+uffFfv0zct9TX5nxZllLAYmEsPopq9uzW9vLU7MPJTWvQ8R/aX8M/wBozfDrWUXc+l+J7NHx2jmlRf8A0JY69ra4j8zy9w3k9PfPT6+1UtS8IL4400WU5aKyE0M4nAGd8cqSrsyOfmQZPT0Fdmuk2sdu1v5C+S3LL13H1JPU+/Wu/A8OYrM8JD275VFPlvu72f3HApLD4ic4681vvRz271p1Pv8AS5tL3Om6e1PU9WT6/wB4e459jUKyBlDKQwPII5BHrXxOYZXiMtqunXVuz6M9eFSNRaD6KKK8k2CiiigAqKX70P8A13i/9GrUtRS/eh/67xf+jVr0ct/3yl/iX5ozqfCyn8cNZuNA+HGo3VpqM2kX3mQx215awvPKkjTIF2QoCZT1/dnCt0YgEked6F8RtfsPgP8A21HFqfie++23EF/cNDLDemNvMKzLAFYwctCQihlRWyMjmvQ/jlvi+Gt/OktnE1tPbXP/ABMPKEDiO4jco/muikNtxgupJIwQcVx3w28WWUfwf1uLwvFZ6RrGn2VxfpaS6JLo8UbP5hSUxTO25CyP+8DsjbeoFf1GtjwDivAOh3Vr8G/Hkllc3wlxBcW+tXEF6n2jy8SmNYZyswCMXViDht56EMB3vwX+GeveHfEmp+KNWutHP9swSzSrpcE0ck8k1y9wrTmRjuMaSCJM8hRjpxT/ANnDxtrfjbTfEM+r+IIfEcFreiC3v4vsoBG3JAEBIx9w/Ng5LDGFBJ8K/iJ4j8afELWvtqC18O3Fml7pVtI9uxMPmeWs0ZiYs4fEhbcSB+728NksDzbwDqVl4f8A2ovEMElvpen3Opalcq7xXa7pyyttChblmklJWMlWiUIGk+7sUtofEbQ9G8V/tBpZ30Wg312s+nQiG+ewVfIwWkjmhmQ3E0pVn8oxEhSy8oQ+7S0W5m1n9oSzmee6Wwtb7UY7eae4nktrqURNG8UANsih0wxYeawARwC+0kdlrPhHxbH8TJ73S7ayXTb68sLmTUPMjVoooVKzQyRmJnkZ14VlcYwh+XYd4DMr42+Obnwbrnh2wtfBdnrttPFIsElxYS3O6QKfLt4jFGwjYlVBL4A3rjIViPcI8suSCpPOCeRXzL+1Xa2cvi7wO7nSYb55Gt4Lm9+xO4ywdkdLmVVaIiPBGxsNswVbFfTaN1B4PvQSfOn7Rn/I6af/ANeA/wDRj15XXqn7Rn/I6af/ANeA/wDRj15XXFP4mfnGZf71P1/RHNfEQ48GaoPVU/8ARi14PXvHxFGfBeqeoRP/AEYteEfw1+38Ef8AIvl/if5I/IOJf96j/hX5hnsKki8pJo2lj89FIJXeUPXsRyv1HNR/epOa+9nTjVi4zV0fL0q06MlODs0Awo2qNqg5AH50pNITRWiSirLYiUnN80twrpNEmttV1TRrZbYwbJllu5DJuWTYAcgfwjapzyeSTx0rnO1aWn63Pplnc28McJ+0IU8x0+eMFdrbG7blJU+o96wrQlKNo7nRQmoy97Yp3V097dT3Eh+eZ2kb6k5NQUUV0RioqyOeUnJ3YUUUUzMKKKKACiiigAooooGhyK0jbVUsT0A5zTbm2vF4ihKn/npIOn0H+NdX4R8aQeHbeW2uNGs76KViWuCpW5A44V/7vtiuqtrjQfEJzZzLFMf+WE4CP+HY/hX5Dxpmee4WDp4Gm1TtrJav/gH9I+FuTcKYyqq+b1lKqnpTlovK/wDMeOvoN1cHdPI0h9Dx/KpI/Dvl/wAI/EV6xdeHBESSuPqKzZtGC5yMY/Sv5hrSq1KjnVbbfV9T++8LjaFKlGlhkoxSsklordraHn8ej7QBt4qUaXgHiuxfS8dqibT9vb9Ky5Tr+t3OD1zSw1vBng+eir6csM5/AfrV48mrnjCNrOztnVd378MR7BGP8wKpV/VXhzJyyhX3Ta/E/wA5vGuMFxXUlHeSi368qFpG6UtI3Sv1bofgUdz1OiiivDPpj70tf+PeL/rmv8hUvrUVr/x7xf8AXNf5CpP/AK9f5hdWf2ith+l2cN5rG2eJZVSAsquMqDuAzj1rrBsChV49MVzWg/8AIab/AK9v/ZxXjHwljhs/2kPHcJZBdSfaHxJMkzSRecGDIVHykNKysrNkKsQ2ALvP9B8KU4f2VTnbV3/M8XEN+0Z9H7aBIMZ7etKzDn2615BpvxQvLr47aj4ZeyvI7aO3SBFdjtTasshuSvl4CuSsYO85/d8AkgfYrQ5kj10yY9TXzJ8RI4r/APag8MNHLe/aIJbaI2MNsrW904Uys7yMmPMhjLOowzAMxVo85rov+EwvNe/aWl8LTaj/AGnpOn4uhY7bdTp9wLcFWOAZXVtzEElcE4wynjlvFOueH9a/aDguft+m6s6Xtjp8MNjeWAuIpIpiGjkSWAysUmG75JVOBgYIwWOyPqX8KX8KQEUoYGgkj2D0AP0rG8Tafb3Wj3bTQxylIXZS4BKkDIIPb61u5rN8Qf8AID1D/rhJ/wCgmuPFU4yozuuj/IqLaaseYR+A44fHkviiLULlbt9NXS/JcK6LGsplBBPJOTjk9K6BbS46m+lP0ijH/spq4M7j9ad0r+W6lSU3r0PehTjC9upS+wv3vbr8GUfyWl/s4HrcXTf9tyP5VdorO5pYonTISOWnbH96dz/Wj+yLVusWf952P9avUUczGUV0ezX/AJdYT9Vz/OpF021T7ttAp9REv+FWqKLgQraxx9I4x9EAqQLjpxTqKVwG4JPJJHvQV3d6dRRcBuwUm3j/ACafRTuB+Wf7f37HHiHw/wCOtX+JHg/TLjV/DWsSm81K1s4zJLp90f8AWSFByYnPzbgDtJYHAwa+GjMisV3LuBwV3DIPpj19q/ouYY56H2rCj8E6JPrC3tv4d0uTVs7vtf2KJZE9zJtyP5mv1LJuKMQ6cMJKk5yWiadnZbX3+84KlFK8rn5pfsCfsd6/rnjfR/iV4y0u40nw5pMou9KtLyIpNqN0P9W6xn5hGh+YMcbyFA4ya/Vmw0FpsS3w+XqLcnI/4Ge/06D3q9puix2R86VjLckYMr9h6L6D9T3zUfh/xDBrv9oeVDPAbO8ls3FxHsLMhxuT1Q9j3r7mjlbxVdY3HWclpGPRL9WcMqtlywNdIsdgPpT6fSN0r6ZRS0RzmBqnjLQNF1K307Udb06x1C4C+TaXV3HHLJltq7UYgnLcDA5PFRahoRV2nswqknLwE4Vz7eh/Q+nevDvi9Zonx00e/kWTTBaRWMiajMLgQySGaaPhktZUyqSvGVkkVT54JAIVx618Rfipo/w5t4f7RkuGvLpJPssFtZT3Jdl2j5vJRyqlnVckdTgZNcWMwOHx1J0q8eZP+tDSEnB3Q5JQdwPyupwyNwVPoRUytmtFLOPXtMtb2OSMTTQLIlxASyncMjrgsvIxnHHpWVIstrN5E6BJTkqV+6/up/p1r8NzvhuvlcnUh71Pv1XqerSxEZ6PclopAaWvjDsCopfvQ/8AXeL/ANGrUtRS/eh/67xf+jVr0ct/3yl/iX5ozqfCzK/aAm+y/CnVZzeR2UcUlvJLLNIyJ5SzxmRWKMr4KBgfLO85O3J4PH/B/VtYuvgz4i1NtVs5NJaK8n0e8tbiWV4IhvwGeeTcFXAKh3VgCQwjwAPRvinrmp+H/B88+i2lpe6q0kUUMF6C8XzSorOyAhnCglsAg8ZyK4jR/FOp+MP2fvEeo+IDD4euGs7+N7q0spoY4UCt+9WFn8zI5HByzKSpwQT/AFGtj58q/so6lcaj4N1UzW+p6fHHfsqabq10bia3yNzEszbv3jN5gBReHGNw+Y85+y/dfaPGHii2nlS8+xwrDaXEagQxW5lbbDCjXc7QqMLmMKEPykMQAq9n+z21zb23iTTtQ0s6ZqVvPA81vNNcvcMjxAoziaabGcNjbIRwQQpBriv2edc1XTfGVl4bunXT7R9FM8Wl6juF5CqOqrEoa0tydoPzPmUHbwR1LGV/Acctv+1Vq90+kS2g1BrxFabaSUjZgZVQWiiMMyDc4mJcSQbi+RiLxNoq6X+0NpWoxSrcxWV/Z22oXt9D5zh7iRmghVGulPymVVSWOIlB8rGQK23qPhlZWlv8YNeEioNW+36jM6XGh3iXIjaZijfbDKYTGVZdmEGVwByDmh48um8O/HiPVxa3utmNIJnTSdJh1C5sIljIk3O8YeCN1BOIpGYljhMnkGZ/7Vl3LDr+lLFrWoQyi0JSzshcpHH87lppXhUjAVWcBuv2ZlA+cmvpqHiMElenJXhfwr5Z/aibSdZ17QbqSV53GlNPZwweH0vHVmJdHneSByke1GbaNrYicEYYlfqaElkByCcD5gODx2oIPnb9os/8Vnp3/YPH/ox68sr1P9oz/kctP/7B4/8ARj14Z4g8eaF4WuorfVdQSzmkTzFVkdsrkjOQD3BrgrTjBuUnZHwmIweIx2PnRw0HOT6JNvZdEJ48TzPBusD0g3fkyn+hrwRjuavV/EXxV8JajoOo20OsxySzQOiARSfM2OB92vG/7asf+flf++T/AIV+qcG5xgMPhJ061aMXe+rS6I+L4h4N4grV4zp4Go9LaQff0LuPejHvVH+2rH/n4X/vk/4Uf21Y/wDPwv8A3yf8K+//ALfyv/oIj96Pkv8AUfiX/oAq/wDgD/yL2Pek49apf21Y/wDPwv8A3yf8KP7asf8An4X/AL5P+FH9v5X/ANBEfvQf6j8S/wDQBV/8Af8AkXePWndMc1Q/tqx/5+F/75P+FH9tWP8Az8L/AN8n/Cj+38r/AOgiP3or/UfiX/oAq/8AgD/yLvHrRx61S/tqx/5+F/75P+FH9tWP/Pwv/fJ/wo/t/K/+giP3oP8AUfiX/oAq/wDgD/yL2PejHvVH+2rH/n4X/vk/4Uf21Y/8/C/98n/Cj+38r/6CI/eif9R+Jf8AoAq/+AP/ACLvHrTgpwfaqH9tWP8Az8L/AN8n/Cj+2rH/AJ+R/wB8n/Cn/b+VdcTH70P/AFH4k64Cr/4A/wDIvchuaXjpjBqrbana3UnlxTKz43YwR0q02WbHevVw2Lw+Mh7XDTU47XTurnzmYZXjMqrLD46lKnO17STTt3sxtFFFdZ5Ad/Wl4UDHUd6NppNpqXGL91msakoO8WdBpPjbUtLwjy/bIBx5U/OPoeorrdO8X6Vqu1ZH+xTH+Gb7p+jdPzrzQfL060bhuyBkfWvhs34NyvNk24ck/wCZafetmfq3DviVnuQtQVT2lNfZlr9z3R69LpysoK4YMMqQcg/SqUtjjrxzj8a4DS/El/o/FvO3lk5MT/Mh+oro3+IayafKPshjvdu1SpzHz39fwr8XzDw7zLC1IrD2nBu19n812P6byXxjybG0JSxl6U4q7T1Tt0TRg+L5ov7QniPIs7C4nIB4L/ImD9NxrH6gkdK0NS0+O4uNYyWXfa7QxPJWR42Oaz8/KBX7vw5ln9lYZYeOqSWvd2u/xP5B4tzufEOZ1MwqaOTenZLRL7kIaRulLSN0r6vofEx3PU6KKK8M+mPvS1/494v+ua/yFSf/AF6jtf8Aj3i/65r/ACFSf/Xr/MLqz+0VsWtB/wCQ03/Xt/7OK8f+GmtLJ+0Z4ti+yNB9qjnMTyJtOIZdjOq/aHIDNncxjUEquNuQD7BoP/Iab/r2/wDZxXkvgXVrfQfjR4igv2uLiSe9uLaPUYbW6uYg0swaOCS4E7wxMAQojaJCAq8+v9D8Kf8AIppfP82eLiP4rO38MfGWHxR8SdZ8Irpk1rPpvm5uZriLEpR9uFjB3ZPDYPIVkPRwa81bQ7y4/aPs5E0hDaRavcXT3uphZJGIswD5QUhljXI2s4I3FcHOQvRfD0XGofGDXRM99Cmn3eoukMggBYSyIoMjCcytGQimMGFAAANzAAtzFrbabof7TkmrT6ZeW7yXs1qblbGaWR3e3QJI8otiBCS7KoEx5K7uEwn1xzbGhHDqjftUw311ZXstjvmtbOa4uHlihxaBn8pfK2RAkgkeZuO48HBUdvpHgXX/AAPeKY/HccHh5tTluBp9zpUJY/aLlpDB524Hl5doOM8jqa8x8Baldax+0Qb3VbEad4mUPZ32n7mWJEW3B+0ROZSrlmCqIwhbaQxfAFXfiTq2owftLeGbS11C8s7NmshcRNr7fZJQXfCfYleMRyE4wzMfMxgRvjFBR6z8Vfi7o3wl0e2vdVbzXuJfLjtIpoo5XAVndx5jqCFRGJGck4AySAWfE74oR/DzTtLuBbQ3b6jOYoWvb2Oxtkwhc+ZPINqEhTtUjLEkcAEjy/8AaQ8TWPhrx5oU2oalc29s2mzkww22nyjKMZNw+2AhiRGV2x/NkrkjK1t/tST6bJ4B0pL+aBYZr5CkWqXH2SylYIWUXD+bEyKCARt3MGAwpoIPWfCPiCLxZ4Z0rWoYJraLULaO5SG4ULIgddwDAcZGeoq54h/5Aeof9cJP/QTXOfC3UNS1LwfYtqVjb2ckaJHFJZ6g97BcxBFKzRyyASMDkj94A+V5z1PReIP+QHqH/XCT/wBBNc+I/gz9GVHdHOdzT6Z3NPr+U3uz6MTGaQsMfjTu1cx8R/F0XgHwD4h8RykY0yxmulVv4nVTsX8W2j8a2oUpYirClBXbdkZVKipwc5bIwj8fvh5DrN1pcvi7Tob62ma3lSZmRRIrbWXeRtJB4OCa67SfE+ka9h9M1Wx1FSMj7LcpJx/wEmvyNvL67s7C/fP2i5jYPI8gyCzgMzHucsWOM9TzWT4c8T302pxQTFJDITiSGPY6NjIPHbP5V/Ttbwfw8qUXQxDUra3V1fr52ufklHjetLnlOknFX2dnbppbsfszuP8AdNSbhyR0FfnpdaT8Tfhfp943/CaX2mXtjZW2ovpK6hKZDay4/eKjEowjY7WHUHJGRX0h+yj8W9W+JXhjUIPEN9HqGr2E2Fm8pY5XiIBBYLgHBONwA9/U/l3EHAGNyLCSxyqKpTi0m1e6vs7dtT67LOJMPmFdYZxcJtNpPrY98opF6Utflh9kFFFFABRRRQAjVr+GIwNNMmPnklkLN3OHYD9AKyGrb8L/APIGj/66S/8Aoxq/SOB4xeNqO32f1R5+M+FFrVZ0tNNu5nUukcTuyqu4kAcjHevnf9j7T7Wzstfn06TRxp91HazwWulmzLWwYOxjYwySSBeeEkY7MME44H0NrM/2XSb2b7Qtp5cEj/aGG4RYUncR3A6184fsk3V7ea54mn1C/u7y4a1tlEt/FcpJKBLMAym4+baD8uFAHIJGTX7ZseUfUFNLDHWua0f4h+G9f1q60bTtZtL3Vbbf51pC+6SPaQrZHsSAfc15/cfFLxhF8YoPDsfh+EeGmvTaG9FvcyTMBAsjPvVfJjAMi/eboGH3htpgV/jZ8Hr7xtcXuq22p2LI1rbw/wBn6tLcxWwEczOxDxShF3htrb4pAdo7ZFcr+1VDpJg8LJrMNjFb/Zbv7NHGbJpROBD5a4uWUfZuu9kG4ER/dBrb+My+Lr74meHrHSoPEV34emFuNSthaW0ujunn/NvbY83m7QMjb5eMcg5NR/tNXep6FJol9odhqEdzDZ3aNqdne3FslvEXgG1hBDKW+Yo4DKAAjYzyAFHtfh1Smg6cjLbRsttECln/AKlfkXiP/Y9PbFR+I4A2j3T4G+JDIjejLyPpzx9Kd4euJbjQtOluRKtxJbRPKJ02SBigJ3gdDnr6GpPEP/IEv/8ArhJ/KuPFwjOhOMldNP8AIcW00c+vWnU1fvGnV/LEt2fRBUMmMwf9d4v/AEYtSr0qGaMzLtDlCGDBlGSCGyDzx2FdODqKjiKdWW0ZJ/c1czmm4tIxPj98N7/4o+EP7G0/TPDt9LKJF+0a/C0n2XcvEkO1GO7jB6cHrV+18KatZ/C7VtHstK8P6Jq81rdJb2mlRD7AsjhghKvGAckjdlCDzwR124de1CDiSOG7X1GY2/qD+lWo/FURH722uY/oocf+Okmv6Fw3EWW4hLlqpeuh4rpVI9Dyz4C+B9S8B614k06403UtJ0147eS0EhszbMxUiVla2jjDPkIMyKG2qB0GK5f9mfwy+n+OvFlyz3Un2RFsJpL2aOaWS5GxpGyLufAIZWyFXJmYEnaqr7+PE2m7hunMZH/PSN1/mBWXoen+DfDs88+kWWjaXPMNsslnbxQO4zu+YqoJ5JPP1r1443DVPhqJ/NGfLLqjyj4aeF3uPi9qWsHSdStrW21TVfJvPsNoqSSNKyP5t0snnSxnBKI0Y2naCWCIa5X4wXN//wALkuv7F+yzazb32jrBPe21u8tpIzKFSJ2vI5RDIXHmBIiDubkknHo114B8LWPjS88Uy+NZ9K1i6nE0YsbuGyh2B1O2SJFC3OQNpecSHB+UrxjoPFXib4a+IrcRa3c6JqiKyuvnhZmRlO5SpwSCDyCOhrqjOMlzRd0YSqwg/edjl/jt8P8AV/G2p+GVttFuNatomC6k1sumhDEDu2gXSs+7zBGwCtt2hgeSM+2rgKMYC9Bj+lef3nx38IWa4ivprth/Db20h/UgCuV1f9pKAIy6Vo80jYwJL2QIv5LuJ/MU+ZLqclTHYemtZr8zA/aM/wCRy0/H/PgB/wCRHr4p/aIOPFmnYJH+g9j/ANNGr6a8WeLtQ8aaoL/UTF5ix+UkcKbVRM52jOSeSeSa+ZP2iv8Aka9O/wCvL/2o1fPZu08PJruj6Tw1qxrcVqpHZxl+RNovwFfWdBstSGuCI3Vss/lG2JxuGdud3PPtiuD/AOEYOB/pQ6f88z/jX054AGfBXh7nj7FDn/vkV4Zqdr9l1K6hPWKWRMfRsV9/wdw5leaRqLFw5nFJrVrda7M+K4w8UuKsrxs6eGxPLFSkrcsXs9N0cv8A8Iz/ANPa/wDfs/40f8Iz/wBPa/8Afs/41uUV+k/6h5D/AM+fxf8Amfn3/EaONP8AoL/8lj/kYf8AwjP/AE9r/wB+z/jR/wAIz/09r/37P+NblFH+oeQ/8+fxf+Yf8Rp40/6C/wDyWP8AkYf/AAjP/T2v/fs/40f8Iz/09r/37P8AjW5RR/qHkP8Az5/F/wCYf8Rp40/6C/8AyWP+Rh/8Iz/09r/37P8AjR/wjP8A09r/AN+z/jW5RR/qHkP/AD5/F/5h/wARp40/6C//ACWP+Rh/8Iz/ANPa/wDfs/40f8Iz/wBPa/8Afs/41uUcUf6h5D/z5/F/5h/xGnjT/oL/APJY/wCRh/8ACM/9Pa/9+z/jSN4YwjN9qB2gn/V+n41vcBhRJjy5f9xv5GubEcDZHToznGjsn1fb1O/AeMnGNbFUqc8Vo2vsx7+hzHhokamCCf8AVP8AyrpxXMeGv+QkP+uT/wAq6auTw3/5E0l/fl+h630gP+Srg3/z6j+bCiiiv1U/mYKKKKACl75A49KSigB27qc4z29aQt6UlFA7nRyfZbjQ5pUlVryRYYjETztCksfw8o/mK5ztV/R4N1xO4XKxwSMTjgfIRn88VQrkow9nKUU9P+AddaXOk7WCkbpSmkbpXV0OWO56nRRRXhn0x96Wv/HvF/1zX+QqT/69R2v/AB7xf9c1/kKk/wDr1/mF1Z/aK2LWg/8AIab/AK9v/ZxXnvgWfww3xo8Qf2fr2t3+psLlTZXlmy6dbHzFMy20pjC5Lg7grEsVYnO3NehaDzrTD/p2/wDZxXl3w1m07/hbmqPJPp91q08urxR/Z9MijuYI47xSUllWUvzuGN8a78ZzyN39D8Kf8iml8/zZ4uI/isx/Cdxp+h/tDa4L++WK3+1SrZWsdo0scNxcuocvdx7grSttAinZSDwi88d3/wALM1HUvjIfBxtv7NtbbNwt3DK8321BGC0TqbfZEQzf89QSFypbLKPPbCb+y/j7tnurq8tYdWuWklZrua1je4wsKM0UklvHIrFUVJUhb5gckklm+HpYD+11qkqKkaS+dAWt7eUCaQW658xpHYFx5bAeUsYwvO7qfrjA0PMuLH9pC510WOsPALj+yZxp+mzSRFDbKyTzSxwlHUOwQIz748liwGVrI+N1xd6P8S3uzcLpFjJPpbYuILue21DbMoM8ixyBP3GQfmwDsUsSAK9LjvPBcHxbmg0i1Nz4xWdW1JIpbiMQK8AxM648piUVAM8t2JIryv4p6laW/wC0jpVl9jMhubjTJLmZ44zcho5V8oW0nll0UmT5wGAYJNgoc7wRZ/ay1QW/iTwRHDfyW14FmuYmbVraC3+V4subd3SaRxkYeJ02ZwzfMBXbftRyTr8ObdoLm7gxewlkt0u28wbhwzW5yu3743HBKAdWFWvjtaaHfX3hyLWbnxdbStOVsZPC0EhIn+8MyRozI21W6EZUNnIyK539qTxNotjJ4T0y41TRrTW2uZbi0i8QmM2BTyJFdpkdGycbghUZDZ7ZBCT2jwh5i+FtJE1xJdS/ZY99xOkkbyHaMsyyfOpPo3zDvUurXUV1oeomKRZAsUqkoc4YAgg+4PUdq8e0z4qaXon7M2ma74Uvluki0+CxtHvJWldJyiqobyYpCzrkNtVMEDAAGMbHwTvbvUPgu8l9cvd3ZkvRI024zKfNb5ZWaKNmkHdigJ689a5sT/Cl6MqO6Ot7mn0zuafX8qPdn0YnpXgH7blxdw/A2WO3cpBPqtjFdD+9F527H/fSx/lX0B6V4t+17Yi9+AXiMkZ+zyWdxk9ttzGSfyzX0/C8oxzvB8yuvaR/NHjZw3/Z9dx35X+R+ctrG9zqd+Y41kiVIo33sBukALNgY6bWUHNOt9PSwdmi08ozDlo2Vjj2yc4pPD8zNYWsjYH2sS3BHuzZH/jpFZGteKr61v5ILZYYljbH71GZ29T1GB+Zr+op8YZj9bqQoKMoJu110ufy1yVKtaVODVlp16adPQ9gX48ana6akI0OBdTXSX0OXVpLV3lmtcKIwVyyrIgQAOoye+cZrp/2M/FyWPxm07T21CK3lv45VaKUNEJMRnEabgMngEDuVrjvgj4Lj+K2na9qF5eQaXbaFYyXlzH5qB59jLlI95HBUk7j91ioPWujktbb4WfE7w3q1h9qn8PXBttRspdUg2SGCUDcsgGFLoGYEr6Bh1rws14gqYzLMRg6tGNppq6bvfo/l2Po8BXxGDxVHGV1pGSW62vZvbbufo+p4+tLWN4T16PxL4esdSRdn2iPLJ/ccZV1/BgR+FbNfypKLi2mf0zGXMuYKKKKkoKKKKAEPetvwv8A8gaP/rpL/wCjGrEPetvwv/yBo/8ArpL/AOjGr9L4H/3yp/h/VHnYz4UXL5lW1mZiFCxsSzEDAwcn5uPz49a+eP2TdQ0bUdQ8YS6fNFc3fmQqZImsGH2YF0t1JtYk+YKpBzkfL8te/eISToeojy4pM28vyT42N8h4bJA2+uSOK8f/AGddNhtvtFxLbWdvql1pOnTtFa6xd3o8l4ztcJPGojVmViShfcQdxyOf2o8sz/hfb6j4o+MGqeLNQk1ePfHd2UUc+itbW4ijmEaRrcGVhIMxmRRtGWkZuOlULO4n0f8Aaav7FdIvD9vvku1dri9WMobULJMNrC1KjYnyMpfIYkliMVfgprunzfHrxasmg29lqGoi5NvdRSrGwhhmKtmDe7hncsXkJUbo1XaDwc7xZ4ft9L/adsdWsrzS7zWbrV7eP7HJqlr9ojBtvmLRi3NwqhF4/eYO7nCHFAGt4g8Va4nxRvLGLx1p0F6NVSK3U+JrSO3t4S6f6PLYGPzGl25XGSWLAh0yMb37S9lb6lc+F7e/giS0hklvftr6E+q/PG8WICqSIVVwSW7ME28d5Na+KnhnRviR5en2EiYvGGvXq6USsqxgWyzCUkAiKZo42YBjxjGFyM79q3SbLV49AS7ZNPmtoL65sdUksIrllulWPy7eNnhl2vLlhgqQyhgVcgABR7xpSqNOtQgXYIl24TYANoxheccdu3So/EX/ACA7/wD64SfypuhM02j2DNDJbu1vGWglVVeMlASrKvyqexA49Kd4i/5Ad/8A9cJP5Vy4n+DL0Yo7o57v+dPpnf8AOn1/Kr6n0a2CiiikMTaKTbxj+Yp1FACcjocCk5bOeT65pc0VfNLuKxwPxP8AAt94sjsrixaI3FqJFMUzFfMVtp4bkA5XPPB9q8V1HTb3RrtrW9tprSdf+Wci4JHqOzD3BIr6nb3rN1jQrHXrJrXULWO6hPIVhyp9VI5B+lfaZPxNWy+KoVVzQX3q58vmWSwxjdWEuWT+5nzCBnjnHoKdXZ+OPhldeFw95Zs17pY6vjMkA7b8dR/tDHuO9cWCduTwOuTX69g8dh8fSVWhK6/XsfmuKwtXBzcKqs/z8w+7Xz5+0R/yNenf9eP/ALUavoM8ivnz9okH/hKtO4x/oP8A7Uasc00wz9Ufq3hRb/WSH+GX5HsvgME+CNAx/wA+EP8A6AK4bxt8NtRm1O91HTwt3FPI0rQJxIm7kjB6j3HPtXdeAiB4J0DPH+gQ/wDoIrcIBHJ4HbsDX1eR5tXylqrQ6pJp9dj8l4mwVPHY/EQqdJy9Vq0fM8kbwyNG6NHIpwysMEfUUz6V794n8Haf4oh/0hPKugPkuowA6+x/vD2P6V4x4i8M3vhm+MF2mVbJinT7ko9v8OtfumT8RYbNFyfDU7f5dz8dzDKK2BfNvHuZBGKB1pcbW5pF619YfPsKKKKBBRRRQAUUUUAHYUn/ACxk/wBxv5Gl7Ck/5Yyf7jfyNcmL/wB3qejPVyv/AH2j/ij+ZzXhn/kJD/rk/wDKumrmfDP/ACEh/wBcn/lXTV+aeG//ACJ5f45fof0J4/8A/JV0/wDr1D82FFFFfqx/M6CiiigLBRRRQFgooooCxLHPJbrIscjIsi7XA6MMg4+mQPyqJetLuo2+9SklsNybVmI3WkbpSt1pG6U+gR3PU6KKK8M+mPvS1/494v8Armv8hUp+8aitf+PeL/rmv8hU3rX+YT3Z/aK2JNHfy9WlYIzlbQnYv3j8w4/SvF/gnqt7rXxs8SX9w2q6Yt7DLc/2brVr9lvCpaMKssTTMdsYwFaNNpBySCTu9is5Eg1A+dIYYpoGh80HGxsjBz278+tYvgf4H6R4Durq6s9W1u/uLm2e2ln1W9F1MwY5Lec6+YW9MsRz0r+guEq0J5XThF3aun9542IX7x3PN/B8t5L+0JqKWepQQr9t1AzB4PMubiJTGGinUXGY4048mQx4II+XkFpdI155/wBqy6tHYyWqC5jtxJbwo8cvkKZCH83zmUiNeCmwfKR95TVD4M2t7pPxku7PUtXOoTILuxXUULebqBt1iQpcRtcOUEXVW8tQxbORu/ebGi309x+09fl9WNxpqGa3t9P8mQrDcGAF3WUjYSywkFFY7TFkgFjj7M5xI1upv2tDJIl1PbRW8iRTXFrPBHAGtlJSOQysk6sRk4SMKR/ERmqPxMuPJ+OFtdvdtHaWlzpa3OoyNsl0xnkwkMKmddyTlgshET4DtneBhJbXTdHX9rJ3isxDqatJcy3nnW7edm0CiPG3z1KjLH5vLKsOuAq1/iPpdnqHx/gXV9Ni1jTWbT4GlZFNvZBiVEVzmzkGZGb5VMy7twHy5GQQftVwzXOveF5ksdOvoIYJ5Y2nW3LJIcKjt5zAsgd4uId0nLfKciuj/aavLvTPC/hu/hiuLeWHUEEuo6bJMLi2Vl2uI1jkRyGGQSc4wMrnBHO/tMafpl94q8K2V29jpqabaPf2Vxfal/Z9vFKsqIP+Wbh9qscoCmFJ+YcEbf7U15Z6ToPhTUbt1gEGpbBfTLAbWBZIyjmTzoJlztYlflB4PzcEMEjvHM93o/7NmjTW5i8O3MEGnP5ETtLsw6HbG/lztu/iDbXIwfm4LVv/AAXunuvgfCZpjc3Sx3S3MxDI0s3mP5khVoo2QuxL7WQEbuS33jV1XQb3x98B/DsDaNDqss0On3N1ptxFFbGeNGRpEjBwkbsoOOFABP3M8aPw90GXwX8Nl0G5sINJuppbp4NPhZHeCGSZ2TzWQbWdVYbmHBIxk9TwY6tChh5yqOySerLirtWOi7mn01R3p1fy1Ldn0QnvXln7UFjNqP7PPxFitkL3A0S5lQD1Rd//ALLmvUx92uc+I2n/ANreAfE9kOTc6Xdw/wDfULrXbgassPiqdaLs1JNfJnJioKpRnCWzTPymnWO3/scRDCb1t1X/AGGiYD/0EU6+0G0v5POuICX7vnZn61Smj+13Vgsm4Q2lt58m3OS7p5aAY5yAXb64pLXwtp7MrHSY4j1/0qR5ZCPUgsf1r9ujJx969j+S5xjD3pTcX1t5tvujr/BfjKb4d6gt5pM9nCfKe3kt7hUeKaJ+Hjkjbh1IAyD6A9qn8YfEbUPH17b3Gr38dwLaL7PBDEoWKGLcTsRV4Cjd9cADoK52LTbO3UeXbW8X+7Eo/XFd98IfAF18RvHFjpVvCZoE/wBIuOMgRqRwfTJKj6Gsa1f2VJym3yrViw3tMXUjg6DcuaWz/pn2/wDs1+IrjxB8L9PF1Y/Y5rHbbO3/AD2fYjs/1Jfn/a3CvVx8y81k+GdAt/C2iWum2q/uYEwWPV3JJdz7lmY/j+Wt6V+J4mpGpWnOK0bP6zwdKVChClJ3cUl+AtFFFcp2hSKc0tJ1WgTdhK3PC526PH/10l/9GNWFuBatzwwP+JRH/wBdJf8A0Y1fpXA/++VP8P6o8/GfCi9fQrPazRunmI6MGQqG3cdMHg/Q8V4l8D/CPizwfqpOpaAv9mXSraxaheao0moWsEau0cckBkliSLcQoSCTgsMqBnHt90yx28zsxVQhJIIXHHXPGPzr53/Zu8brrnjvxVZpqk91ZTxx3FjZ3euJqclvCskiD50uJwAy7WO8qSxIXKjj9rPLNf4X+CvF2j/GXxNrGqadqNjoNwLpbY32tnUt5acMrJmQGFCASsXltt6BxjB2o/Hvie4+LEukW1ks+kQX/wBilij0qZlWD7MJDctfBvJVg7BfIK78f7wauJ+DBns/i9qFxNrs2sRasNSW3gnnneS3+z3e0lo2uHWNm8zGPLUBY02lSzIadnqFleftNQPp89nNd3tyl7GLaeA2k9kbMDzywl8w3OV4XaQUUHGAXoKsaPjrxl4P0f4taXa6j8P/AA+Ly61KMDXtUuIre4+1CURxvsETyMrDHlyNhCy7dylQa3v2j/iN4k8Bw6ONA1jTNH+0RXDyG5W3luJijRgLFHNPFuwHZjjPKgHbkZxfioJ9U+NVnZwajeW81tbae8c8cGoSDTy9xIWeIWymJjKECuLgqAADll3Cqv7YN3bMvhOyutQFhDI91I7G2tw2AqAFLmWWJ4jkqP3LhiGJJVV5CT6E0K4nu9HsJ7sKt1JbxvKqMGAcqC2COCM9xxSeIv8AkB3/AP1wk/lTPDtwt9oenXKeYYpbaORDIGVyCgPzBiSD7En35p/iL/kB3/8A1wk/lXLif4MvRjjujnu/504YpuQp5IB96TzDkjHI6j09K/ldxcpOyPor9B+6m7jkDuenvRz6c14t+0Jqupafo+stoN9Npl7BpRur+V5jEj2okC4hOQBODnEg4QH587kx14XCyxVWNJO1+opTUVc9o3UbivUH0+lfNvgfxhMPh74cv9VvNRvvDV1a+VY2pu2W+Fzt2u9zIW3iIFmIZj+54aQ/c2dJJNr9pqh0SbxAE8VKTL/wkUkpFhFEIixtWjI2+dsBO0jJAM5I/wBVXVUy2UJuDltf8GQqmh7duPoeenHWlDE14Na+Jma1GqxrqTaDDIkE/hoXTy6jeTGP5Z4yTuaMgFwMgSKDL8u0qzl1LV4ri3sG8Ro+r3MUdxZeIftJlsNPgKMRDOvCyyFS2C2DNjf8mwKJ+oS6sftD3fceODzXP+MvHmh/D/TRqGvahFYQO/lxqwLSTP2WNFBZj7AGvJ7HxJdo1rqaJqUlramOOTwy108t5q0hVit1EWwShGWUfKrqpZwhULS+ErWxfxqt/r2sW+uXaWMB0W7kkZotPVmk8y1EjYXzseWdz4lkCEkArg+pleT08Xio0q0+WL/q3zMqlRxi2lc6dfjtp19GzW/hHxheQMD866KwVge+HYHHtivKfFN55+qNPofgrxbFbSfM0EuklfKb0X5jx6enTpwPWdWuPEek39/eqdcmtODbx6FPbK4TAyrRzJud924khiCMdKyf+E+1/Gf7O+Jh/wCA2FfpmDwOHyis/YU5vp0aZ4uLw8MbBKrb9TyX7RrWP+RK8T/+C4/415T8Wvh14y8ba5aXem+DNeEUVt5LefZMh3byenPHIr6B1Dxr8VPtk4s4PHUlnvJiM0Ngrheo3YXqOlS+G/iJ8Q7XU7uDxTP4p0+zutsen3c7WaeUwhctlUjO8mQIcHACbiCSMH62pRp4qmozTs7GOQ15ZDj1i8JFqSTV3qtdGebaHJq/hfwjp0Oo+E/EFuLK1jjmmex2xKQACdxOACePrU9t4omvrdL2LQ9UTTVk2T3stviKHoOWUkA5ZRg+o9a6zwX8QvFniqHwW+teJ7/UYr2906S4tpkgEUpMqEghYgQMgHGeMdTWPr11rFx4i8e6Xb6lKulT6+stxp/yCOYqkRJJ2ls/KuMNjgDFehg6dHmip/Don6bHyWcU6NWGIxUU+fme3ff7rl3HUHqKo6xo9rrthLZ3sfmQv83urf3lPY+9XsdT60p5rClWnh6iqUnZrZ9j5GdONSDhNXTPnrxL4cufDOqPaXGXTBaKYDiRc4z/AIjrWQPl5r37xf4Zj8UaO9sQq3KAvbyn+F8dPoen614LNC8E0iSoY5FYqyHqCDg/rX9A8O5ws2w3vaTjo1+T9GflebZc8DVvH4Ht/kRUUUV9afPBRRRQAUUUUAHYUh/1Mn+438jS9hSH/Uyf7jfyNceL/wB3qejPVyv/AH6j/ij+ZzXhn/kJD/rk/wDKumrmfDP/ACEh/wBcn/lXTV+a+G//ACJ5f45fof0J4/8A/JV0/wDr1D82LkdaTlhnjFKc5zXtn7IFul18cNOWVFkX7HcsVYbhnZ1wfrX6PjsT9Tw1TEWvypux/PmW4P8AtDF08Le3M0r9jxHIPcfnRx/eH51+uY0uy/59Yf8Avgf4VzvjLxZ4S+H9jBeeIr2w0i2mkMUclyAA7AEkDj0BP4V+df67P/nz+P8AwD9X/wCIdr/oI/D/AIJ+V3H94fnRuHt+dfrPpi6TrGn299aRW89rcRrLFIsQAZSMg8j0q5/ZVn/z6w/98D/Cj/XZ/wDPn8f+AH/EO1/0Efh/wT8jNw9aFYHoQfYGv1y/smxx/wAekP8A37X/AAr42/bytYrbXvBwhjSIfZrokIoXnfF6f55r1cr4oeY4qGG9ny819b9lfseLnHBiynBTxftubltpa27S7nyvRRRX35+WA3WkbpSt1pG6UuhUdz1OiiivDPpj70tf+PeL/rmv8hU3c1Da/wDHvF/1zX+Qqbua/wAwnuz+0VsMdd2QQCD1BGQadZXlzpfEJ8yDvbueB/unt9On0pc0Fc16OCzDEYCoqlCVn+D9UZzpxmrSRpaVHo91qVzf21nbwapMipcTfZ1W4ZR90MwGWUcY5IrzfRfhrqen/HLU/FV3pMUsd20kcWo289sNkPlKEEkRgEm7cGG9ZCeRn5eB2EkIdlY5Dpkq6khlPqD2/wA9a0bXxDNbbUvP3sfa4jXkf7y/1H5V+w5PxZQxlqWK92f4P/I8yph5Q1jqjyKw1DVdM/aUk0+3t5rHS764muJI/tbyi5ItFDTGLZsjXIixhwSRx1Za5n46XU2n/F60zNHYT3E2mNaw2MCXU9yiy4kmkt/tGXeIb/LJtpANuRnB2+vWfwX0BfiZJ4/gurx9TnbzTFviNux8pogeI95G1mON+OenavMviTLq8fx8sLKz0XVJNCvLnTJtRMNvPJDeSRSp5T+Ytuyx+Xncf3yg+SQwG4E/oEZKS5kzj66lj9pq5uW1G0jtm1C++z6Lc3clvapcf6Eqsv8ApqiORBJIMEBJOPdQW3eneJvCK+OrHw7qF1qmreHDZK9y62d0tvNl4du2SSMlRjO7AypI/Oz4/wDDvhbxXbyWeu6JY69J5TwiO5hVmjV+vzkZjz6qQTxiq9rDHFa21sZTJDbqsUMLSM6xgYAGWJZjx95iT9K+XzXiDDZanBPnn2X6nRToTqa9DQh1CW30+3s7Oad4YY1j+2XTeZPLgAZyw5J7s3J9O9QxRLHuK53Ocszcsx9Se5/z7U7zEx99T+IpvnpnO9Tj3zX4vmea47NJ81b4VstkepTpRgrRJui0tQCZSxAZWJ96f5yD+NfzrweSf8pttuPxVe4hW7gkhb7kqMjZ9CMf1NO+1JkAyKDkjrSm4TpvX65pqE1K9glFyTR+alj+z749uL64jt/CmormZlDzQlBhTtXBOOw/Wu00n9j7x/fKDPaQ2Kk/8tJlGPzI/ka+9g6f31yO27/69J9ojA4kUfRq+rln+La5Yxt8j82pcB5fzudRyk/XQ+PdJ/Yc1Vwpv9Zs4M9VVncj8Ao/9Cr3D4L/AAGs/g3LqU8F+b+e+VEbFuIwqqc9SzMST/tY9hnNepxyKV+VhtOeSfwqTzAf4l/MV5eIzDG4mLhPZn0uCyDLcvmp0KaUl16jh0paarZ4p1eI/dPpgoNFMZsHHelvoJu2rGySLGpZmCKoyWY4AHqT9Oa858SfF60s5Hg0mMX8ykj7S+fK47Ljlvr0rlPib8SDrF1JpWnTldPhJWWRT/x8MD0/3QfzP0rz/wC0jru9jx1r974T4EpVqUcZmq31Ub206X9T80zriaVObw+De27/AMjt7r4la/dSbjqbwAHIS3jVFH6ZP4mvdvhL4mXxR4USVgou4ZXjuFUYG/duyPYhga+Uvtn+2fyr6H/Zz0qa28L32pSH93fXGYf9pUXbu/E5H4V+p4zK8twVKMsLSUJLTRW0637nkZHmGKxOJcaknKLT3ex6lq8Qm0u8Q27XYaF1+zqQpkypG0E9M9K+ff2bY7+88Vaheve3j2dppFnY/Y5IpxFZtukcWpa5UStJEDywYqwcfKpAz7t4q1ay0Xw/f3mpzSWdikREs8Ubu0an5dwCAnjOc44GScAE15p8A/g7o3w3t73UtE8RL4gstUhiWOe3gto4Sis7BgYVAcnzDyc4HArxj79HK/A3XLZfiZq9k19dXt7dtqLmaSKwzKIrvB83y1N1GE3hE89iGA7HaKxrPw5H8NPihNp+maX4h8TeGrC7GpLp1lcRrHp84t9qkJLGjXTKhwqxSuQFXchKg1Z+Dx1CD9ojxUbmKCOa/iupryOG4llZBHMIovNd7l1LAZAURrhXGNoyKej2en/tNTtb/YPtFzrCxzw3cNpLqG82IJkiUxi4WAKoAlEhAPmfLt6BRofGXevxNF7DqbWqafb6W8spmmhm08SXbr5lvEjqtwXA2urg7VUD5wxjrS/ak1SdtK0rQ42sYIpxNqMt1crdvLCtuUOYxbQyOn+s5k+XAGOd/GT+0JcCH4neBns7e6k1iO4geNmMIg2GcDy03srq7tnLrnAVRtJIq1+1Vfx6eNDaW5j0sS219Cl/C2LoyER7YBieEpE+PnkyQu1MlMg0EHs3gnVG1vwno9+0ss5uLSKQzTW7QPIdoy5RgCu45bBA4Iq74i/5Ad//ANcH/lVDwLpraP4P0ayeRpHhs4ULSTCY52AY3gAOB0DYGQBV/wAREf2Hf88eQ/8AKuXEfwZ+jHHdHNTKZI5EDvHuUrujOGGeMg+vpxXyL8RvAfiP4eJqmp2+uLpraa3nrqs5mguNVhMf71WnEmwOCfuu2XMeFRcivr7ufxrl/Hnh9NW01LsteNPpu+6gt7WNZxM4UjaYH+SU8DbnBBOQVPNfzjluYywNZ2ScZaO6T636nuzgpLU+ZvBV9q/iPSP7auvHGuabZ7EQ6VcXTw34lCje0RZzFMrblKRqd5Vgc5bbXL/FrS9Vt9Pa61zxVrE+nmWMaXpF/OYb+C8Lpt+1RSEq8bAZ+TCqAQ5b5cW1Y/Crxqt3qEVncaHrTySQaXZRNd2FnNgDZJbSESQSIWKs68LHKMYVDmz8YEFvYz3EyrrWsTad5bRK39qadp2nGcbns5mHmQy7gVLTYR9u1sDYtfeRbji4Sp25ZNNaL5rQ5d4tdTjfCFr4kt7CeUeLtUXxMbdBeWukPuaGyIwsaQylTJJtXKbTtUDMwCBWNyx0jUY/A6DVfGOsL4OuJC1jbWUvnuLlCsmy7t2YTRL0feRiMjc58vbl2i3FtbeEfCltfRzavZ39vGPDUN4Vt7hZWJAxdoSscJcH5ZRvkYMJeBGB07Weuaf4zuMSJe/GG6t3TVDrG21S0skQFZLe4DhXjGFCxtuaVtwmbYNylavJ1JLTd9F/l+I0tDG1+08VaLqtk118RdQHjlw8Vnqy6gk+mNZsA5ia5VQYSNuWMiqGIEgAUbKg+HPi7U/DN3d+H/FMV14j0G91ESzaFeSL9ovriQGT7VHLkeajoqzRp/y0Ku+UKBC/T1023tXtLH+0dR0m9uhHNeXEaWOs/aQVIjljbEVyEYEpGSBBw0p2hQc3xR4fvbnVjZaBEl14z0rdNc+IIH2LFHgPNDNZSqFluVdPNYp94I7BQv7sOlKFVOhUS97rorPoxNW1R9CRpe3Gs2Fu2s29x4muIkbT/Fav51vp8Dgt9lcHAkdwBwcefje2woq10vwthsdXutUit7NLPTZIQb3T7t/tI1O4Zs/b13gb43CkCXH73GSq7Bnx74Wa/p3iTwLdRW+jAeEbCSG01fw9Z3LXU2sXjx7zJb7sSOD8r84E4+dWwjBu+g8ReLbPVrW10mCw8T+IbyyR7fV57nzLPStPdsqk20BnkZk+8APNMZOBs2187LBV61Z4Wkvf27f13NOdJcz2PVf+Fd6DDuNtb3Gng87bC+nt0H/AUcKPypP+Ff6bjH2rWf8AwbXP/wAcrzqW78YWt0bfVvi7omkXYUSGJdHiCoD04di3PvT/ALXro/5rnof/AIJ4K9VZNnNNcrxKVv7xn7Wk9eW50vjbwB5fhy7n0nUtbgvbdfOULq1wxkUcsvL+nI9685+FGgjxjqPje81bVdV1L/hHoIZ7GG5vXljVpLSQtlWzn51VweDkemQeg+1a5/0XPQ8f9geCue8OeFR4ZbxB/Znxs0WJtUjRdQU6fE+EVGVOp+QbWbn8a+3yCjjMNGdLF1VPqrO78zyq9Pmrxq03aNmmul+hw3wzby9O8BH0uNOP/kRP8a0LhS3jrxvtBb/icyHj2ijzU+l/DnQdLtdOSy+OmgCGx8mS2cQwMB5ZBQ53EEDHvmqPirw3p+gw6r4jt/izpfiLUpLgXb2FrFGr3ErBY2xsbj5TkjGOK+ww2GdeUaKesmkfJ5lB0MJXk2t3Lfp1LoOaWqumTPcafbSSqUdo1JB9atVx1IOnJwe6dj46nLnipLqNK15L8W/DwtNQj1SEER3XyzY7SDv/AMCGPxFeuVi+MNHGu+Hb60AHmlN8XrvU5X+RH/Aq+i4ezB5dj4TbtGWkvR/5M8vNMKsVhpRS1Wq9UfPlFL1Ppmkr+kFqrn49JWYUUUUEhRRRQAdhSH/Uyf7jfyNL2FIf9TJ/uN/I1x4v/d6noz1cr/36j/ij+ZzXhn/kJD/rk/8AKumrmfDP/ISH/XJ/5V01fmvhv/yJ5f45fof0J4//APJV0/8Ar1D82L/DXvf7FNv9o+NQfHEWmXDfm0a/1rwTsa+lf2E7FpviRr10Rn7Ppflg+heZP6R19nxDLkyys/K33tI/E+FoOpm9BLvf7lc+6AK8L/aqsZ77wnpKR2Vtcxfa5PNe5lmAEfkvvj2QzRPIHXcpXdg4Axkg17qvSvDf2tFhf4aw/aJrWOL7dEWjumiBk54CeZbzjIIDHCj5VbnqD/Plj+qUehfCu6u7z4c+G578zG8ewhaVpmZnY7B8xLsz89fnYt/eJOa64MOmfbrXinxEuGtfgXotwmqJbPDLprjUdLu0trcHz4/nM/lBIoSTy/lYAzhO1db8FdefxD4Dtrl7qa+dLm4gN1NereJOUlZd8U6ogljOPlbYvHbiiwjvsV8X/t9f8jB4M/69br/0ZFX2i1fFv7fX/IweDf8Ar1uv/RkdfVcMaZrS+f5M+J4y/wCRLW+X/pSPlOiiiv3w/mAG60jdKVutI3Sl0Kjuep0UUV4Z9Mfelr/x7xf9c1/kKm7mobX/AI94v+ua/wAhU3c1/mF1Z/aK2FooooGJnPakK+lKzAdTijcPUD8adxEVu8thI0tq4iZjlkblHPuOx9xz9asXmtXd1GVOLGIKS7BwXPqQegHfPX6VxPxe+Idv8Kfhj4n8YXMJuk0TT5rwQA7POZVO1N3bLFQSPWvyQ+N/7enxT+N2i3mhXF1ZeGvD92Ns+naJEyGZf7kkzMXZT3UbQehGOK/Rsh/tfH0JUaFTlpp2be69DhqqnF3a1PqT9rD9pnwZ8StUs/BPgrU5NWudHuZby91KyJFqGx5flpJ/y1bLFiwyo7E5ryH4bX9zN8RvCiSXVxIjatZqyvO5BBnQEEZ5B/rXzh8E1H/CQ33AwLPjj/pov+fb3r6J+Gf/ACUnwn/2GLL/ANKEr6CrgKWCxEaEdbW1fVvc/oLhOjTqcNynKKv7x+wS6LYbBmyt+n/PJa/Mn9sWaaz/AGivFMEE0sEKrbbYopWRBmCMnABAGTn86/USP/Vj6V+XP7Z3/JyPiv6Wv/pOlfTZ1Rpxw8Worf8ARn594cxjVzeaqarkf5xK37JdxPeftEeD4Z5pZ4nlnDRyyM6sBbSEZBPPP8q/UJ9D08IT9htun/PFf8K/Lv8AZDOP2jfBn/Xa4/8ASaSv1Sk/1ZxU5JRpyw8m4rf9EX4jxjSzSlGmrLkX5s/Hv4q3t1D8UPGEa3VxHGus3arGkzhVAmcAAZ4AwOBxXt/7AbPqHxg1ZLpmu4xo7kJcOXAImjGQCSPx6814X8Wh/wAXV8Zf9hm8/wDR717t/wAE9v8Aksmsf9gWT/0dHXg4SnD6+lbS5+nZ7RpR4XnNRV+SP6H3p4g0eyj0HUWWytw32eTB8pQfunnpX43x6leGND9tufuj/lu/+Nfs94k/5AOof9e8n/oBr8WY/wDUx/7o/kK9TPaVOLp2j3/Q+P8ADKlCrHE86vrHf5n6T/sVTWE37P8Aoj3skElwbm8DPcMGcjz2xy3PAxXvB/sLpmxz1x8lfNn7GdxFb/AHS3ldIlF5eEtIwQf649ziu/8AiJ8bPBHwt8JXfiPxH4jsLLTLclMpMssksuMiONFJLueygdOTgc18tDiKrTn9Wp4VSa0Xd/gfm2e0IxzPEtSsueX5ncgwLcXP2fyxD5vy+WAF+6OmOOtS182fs2/tueF/2lvG2t+GtH0TVNHubC1N9BJqDRn7TEHVGJCE+WwLr8pzweua+kVHHWvz7NqVeni5+3hySk+a3ZPWxwU2nHRgW+b261518ZvGh8M+H1s7eXy9Q1DdGpU8xxj77fXnaPr7V6Iew7nivkj4p+Lz4o8bahcRyhraBvssGeRsQ4yPqxJr3+EstjmGYRlUV4Q1f36L7z5fiPMPqOCai7Snov1ZmC5AAG7GOmO3el+1D+8KxlvD/fX8qX7cf74/Kv6aWLUdEfhPtDX+0gEHeDjselfVfwo+IFnrXhO2aK0NvHAzQyx243LCwOdu3ggYIxgH8818dm9IHMgH1Fe2/sztPLN4gfP+jDyBwMAvhv8A2Uj9K+R4mzCeFwf1yk/ejZWezTdmvU+y4XxD+uewtpJO/lbU+hNYubfxFpdzp9rrM2kzTrsFxaMkdxGMgnYJFOCRkZ2nGcjnGKXg34ZeH/AFxdz6BZtYNeAG6VZncXEm9mM0m4kvMxc7pGJZgACeBhskSyph0V1/usoYfkahFhCv3I/KPrGSv8iK/OaHHMdq1L7mfrrwj6MyPBfwH0LwT40vPEtje6nJd3DTk29w8PlIZWDMRtiVyR0G5m/Hg1uWfw7Gn+MLrXode1ZRczm4l04mBrZm8tUKgmIyhfkVtokA3DPcik2yg8XV0v0uXP8AM0v77H/H5ef9/jXpR43wVvehL8P8yfqs+5h+OvgPofj7xhZ+I7++1G3u7dIovJtmgETqjMwyXiZxnewO1lzkdDzW541+HNv4z1TTdQ/tbUNIvbKGa3SawEB3RytGzBhNFIOsS4IAPXmgrKw+a6u2+tw4/kaiaxhcfvFMv/XR2f8AmaynxxhUvcpt+oLCT6s6b+0bLS4VimvI9yKFO9hvbAxkgdz7CsvVdaXULO4traGRxLG0ZmdfLVQR155P5VRigSEYjRY/9wAfyqTAH1r57GcaYivFwoQUb9XqzaGEUXdsFHJ+tIVzn37f5/nSnrwc49KdX5x5nefP3x++HiaoLhoPsdzrmrlvsV/qzG2OnlEwI0vFGBG25l8hh+88xvmGCR84694sNxpt5peqQs/ia0b7LNfXrGz1G4uPNRFiutp8u7GECeUNqZjZnKnZu+3vifrFlpPg+9S81KXTjeD7NC9tbi4lkc5OxIyPmYgH02gE5XGR8L/FSC8i8WWS+D/DkmjWV9aLY6jaiGO4tZ43njDSQRO7NHK21dw3cskTZzkn9P4bjVxlNQlFtRd07bNb6+aOCraLOn+Ht1eW+mXFv4TsxP4iFkz+KhaRJLa29q+NzNa3GFuJmXkMrZcA+bsCxrT0t9P1jwmUsb1ovhrDdn7BrECG9a/vgAoEsUh82BOGHmsQu0EPwqEUdF00an4UtfDWtaTq6aNokb3dhbXliLg390xxIsk8ZWRY2ODsbKuBh8bRnQub2/1q4fX9R0jUX1C5V7a80iSzJdIlAAeK5Xaso4ULHMuJdq+eflRV76uDrurJ8jvd9/l/XQSnG25cb7Tfm7htWtrbZYkX/wBomEuhzWvGGtblhvt1+UqJJvmcsu8rGEY2G1Lw1J4J083tu9t8Ig6f2bZ64uJbiccbYrxAHSFnUbd53k43BIdtZix22pXkcWp6P4jl8N2jS3VoYrVF1eebKlTf/wDLG7UdAGOGC7X3AAkTW9bF7/wlN7otwviSWbB0zS9LB0uNPLCNLNbSNtkuGUD94rDnEZ2oPMrF4LENfA18mHPHuYdjDrPwx+Imlz3Vnc6brvMmlTapJsWG1IIRZ2hXEpByhh+UyK0bYQRED6T+GjCS+1TVdB0C7xdW8S63Z6hdRpeve7mczRj/AFbZywLAqkmPkI2HPznrGh/2tp17oN5p+tjRWja9t0t4JJ4ftQVcwbZGWSPeAUMqn5ATGm2MAn1n9mXxf9h1BrPxXba3Y6n+50vRjeR5tI7QouyIFCcSlkxIWwm/mIKrEHqxSxeGprH0otTgrPTddHb03JVpe49meoX0jLJfT2k/inwxe3RDytDpzzRGQKF3lfLlTO1VHykZA59ayftHiA9fiR4k/wDCZH/yPXta9M5wevFO59T+Zr5eXFHtJOVXDxcnu7bm31e2iZ4l5+v/APRSPEn/AITQ/wDjFcpdXF9pvi6SSy8Y6zrmsXpSO+srnTjZoY1t5AhkxGoP7tpTg9gz43ICPpclsfeP5muD0Xnxb8XM/wDQKsTjAOP9HuP84/8Ar19Nw7nFPHYz2UaKi7PVbnPWpuELt3Pmfw5IU+HGmYY/8gxAOT/c5/xrZ1OzjvrVIJkMsXmJgBj8uG4I+mB9RmsjwsnmfD3S0PIbTEGf+2db9vIZLeJ8nLIp/TNfpdOo6ajOLs1/kfjuYLnxNanLZt/mSAZ5PU0tOMS/ZVlDfNvKFPTAUg/zptYnNsFNIxz36inUULTUD588ZaaNJ8UajbKMRiUvGP8AYbDKPw3D8qxm+9Xf/GGx8rW7O7HSe32nHcocfyIrz/0r+m8nxH1vAUq17txV/VaP8j8ZzKl7HFTp9n+eoUUUV7J5YUUUUAHYUh/1Mn+438jS9hSH/Uyf7jfyNceL/wB3qejPVyv/AH6j/ij+ZzXhn/kJD/rk/wDKumrmfDP/ACEh/wBcn/lXTV+a+G//ACJpf45fof0J4/8A/JV0/wDr1D82L1xX2N+wPo+3TPF+qsvE1xBao2P7is5H/kQV8ddGr9Dv2QvDbeH/AIJaTM42y6lJLfNx2Ztqf+Oqp/Gvd4vreyy7k6zaX3a/ofl/AmGdXNPa20hFv79D29eleD/tYakuk+DdHvZ9aGjQW+pxyM8okaGQgEorpFJHI2WAxtLAE/MuBuX3mvD/ANqO6t7LwppMupSJFov9oFbwqkM0mDDJs2QTuscp34JyGKj5gBt3r+Jn9GoXUfEviLwj8D9CvNGa21GZNISS41HVke9jXCpjesDlnVgzLuDsEGGYsAd3afB/xVd+Mvh7pOsX0DW9xcq2YmsTZgKHKriPzJBtxjDByGGCMZ2jhPGcM037M9jPqs1pHe2tjZXu+a9WWFpYmSRAXcTLLkqowd4YkDd0aum/Z6t4o/hfp9xHJbTSXss97M1pKrxCSWQu6qEjjVMFsFAowQcljliBY9ObrXxb+31/yMHg3/r1uv8A0ZHX2k3Wvi39vr/kYPBv/Xrdf+jI6+p4Y/5GtL5/kz4jjL/kS1vl/wClI+U6KKK/fD+YAbrSN0pW60jdKXQqO56nRRRXhn0x96Wv/HvF/wBc1/kKm7mobX/j3i/65r/IVN3Nf5hdWf2ithaQnFLSNQM4D4wfGrwj8DfDEeveMdVGnWMk6W0KIpkllduoRBy20bmPooJ9K8/0/wDbs+B+r3kFpp/jiK/uZZTEsFrYXTycDO/b5eSuP4sV+ff/AAUw8dX3ib9pjUNKuoDb2XhuwgsrUH/loJEE7ydeSzS4HsvvX0/8IPhXD4N0v4eagP7C06WLRoY7i2a0iW9nmezVzukCgh/NkZm9VCZ6V+oYXhnCvBU61aT5pq+lrbXXQwpc1Wbitkb3/BQb46eFY/2X7vS9M1u01K88aCKLTlspRJ5tukyNNLx0UbNhzj5iB1BA/Jg5ycKSc9hX6LfGP4ReC/idpup+IJ/DsWm32lzw77iyPl/bUmEZdWK4BcNNuVsctgEEOwr5Z1Xxd8LfD/ill1D4b286aPeTaZdWNhcym01DaCklx57S5Rw6hkiC7cE7mOQR97w9gKWDw7o05a3u7+ZzYynKnJN6pnI/BQn/AISG/wCD/wAen/tRa+ifhl/yUnwl/wBhiy/9KErz/R/iF8PvF961t4O+HkPg+5ijMs14t99oaaMkKIyD0G45z7V6D8Mj/wAXJ8I/9hey/wDShK83NIqGYJJ3Wh/Q/B7vwzL/ALf/AFP2QX/Vr9K/Lf8AbO/5OR8V/S1/9J0r9SE/1a/Svy3/AGzv+TkfFf0tf/SdK9jPP92j6r8mfnnhv/yOJ/4H/wClRKv7If8Aycb4M/67XH/pNJX6pSf6r8K/K39kP/k43wZ/12uP/SaSv1Sk/wBV+FTkX+7S9f0Rp4lf8jal/gX5s/Hj4uf8lV8Y/wDYavP/AEe1e5/8E9v+Syav/wBgWT/0dHXhnxc/5Kr4x/7DV5/6Pavc/wDgnt/yWTV/+wLJ/wCjo6+fwf8AyMI/4j9Rz/8A5Jaf+CP6H6B+JP8AkBah/wBe8n/oBr8WY/8AUx/7o/kK/abxJ/yAtR/695P/AEA1+LMf+qT/AHR/IV6nEG9P5/ofG+F/wYr1j+p4T8VriRvGl7C0shiVYyIy5Kj5FJwM465/rXGjbGpOAAuWzjAHTJ9q9B+JV/pkPi28iuNG+1zhYyZ/t0keRsGBsAI4/WrXwZ8YfD7wr8SNJ1Lxx4J/4SHwzHKPtNr9ukJiG4fvdmAJQvUxtwwyK9XDtQwsZxg20k7aXeh+WcQa5tiV/fl+bPvv/gmh+zbrfw30bVfiH4mtW0+98QWkVrplk/8ArEs93mGZx/D5h2EL1wgJxuxX3V/DVLSri1udNtZrEp9hkiR4DEu1DGVBTAwMDaRx24FXSfyr+e80x1TMMVPEVdG+nZLZHNTioxSRy/xK8RN4V8D6zqaHE8Vuyw/9dGwq/qwNfFazSqoHJwMZxzX0z+0lflvDul6YuSbq5M7hT/DGvA/76dfyr59Gl8f6qT/vqv0zhK2FwcqvWb/BaH5DxdKeIxcaS2ivxepk+dL7/lR50vv+Va/9l/8ATKT/AL6o/sv/AKZSf99V919dPhfqszISaXcBuEeSBknAHufavs34a+EbTwf4RtLC0mS4MqCea6j6TyMMlx7Yxj2Ar5H/ALLP/PKTP1zX0h+zvqU9x4MnsZ95XT7kxQlz0jZVcD6Ak/QHFfB8XVKmIwkZRl7qeq79mfd8IRhRxc4zj7zWj7W3+89WGQKWk3fT86N30/OvyCy2P2Gwc0c0bvp+dG76fnRYYtFJu+n50bvp+dMBahuZPIt5JSN3lozY9cCpd30/Oq+pEf2fc8j/AFT/APoJpxXNJJgeY/Av45Q/Gy31iSLR5dI/s54kxLOJvM3hsEYAwBt9+terLXw3+yb4x1DwHa+JdXez+2eFVmgTVpIFLT2eQ+25Cj70YwQ4GSAQw6HP23Y38GpWkN1azR3FtMgkimiYMjqRkFSOCCOeK9rN8HHC4hqnG0dLfct/M1rU/ZzaWxT8QeHNO8Vae1jqlot1bbxIFZiCjjo6sMFWGThlOeT61wl1+zz4Tv7+K8u21a6miACGTU5QODkfdxjBAOe+Oc4r1Dj1FAxXFh8fisLFwozcV5No5XTjLVo86/4UP4T6iPUx/wBxW4/+KoPwJ8J949UPp/xNbj/4qvRqK2/tfH/8/n97D2UOx5yfgR4T7x6pn/sK3H/xVKPgR4TXGI9UH/cVuP8A4qvRMijj60/7Xx9v40vvYvZQ7Hnf/Ch/CY6R6nn21W4/+KqxpPwb8MaLqtrqEFteS3FrIJYvtN/NMiuBgMVZiCRk4z06+ld5uHrmk7VE80x04uM6jae+renZjVON9gAwtLk+lLSEZry/Q1EzmuE0X/kbvi5/2CrH/wBJriu7IxXCaJn/AISz4uH/AKhVj/6TXFfd8GX/ALS/7df6HFivgPmjwu/lfD/SWPAXTEOP+2db9vGY7SEHsgX8lGa5vw6c/DzR+hBsbcHPp8gP6Zrp4kEOn2cRJaRYyZCf72en5Yr9wjFex5v62PxXGv8A22qvN/mSFla1jX+MOST65xg/h0ptMSRZCy55XqKfWWvU5r3CiiikB538ZbXdo+nXHeO4aMn2Zc/zT9a8m717Z8VohJ4PlbvFPGw/E4/rXifrX79wfV9plcY/ytr8bn5dxBDlxrfdL/IKKKK+3PlgooooAOwpD/qZP9xv5Gl7CkP+pk/3G/ka48X/ALvU9Gerlf8Av1H/ABR/M5rw1/yEh/1yf+VdNXM+Gv8AkJD/AK5P/Kumr818N/8AkTy/xy/Q/oX6QH/JVU/+vUPzZd0jSrjXtWs9NtVL3V7OlvEoH8TsFH8wa/Vvw3ocPhvQNN0q1G22sbaO2iH+yihR+gr4J/Y88Ff8JT8Ybe/ljDWuiwNeN6eafkjH5kt/wGv0LX5a4uMsX7XFQw6+wrv1f/APF4BwPssJPFS3m7L0X/BH14p+0fcT2Vj4YurS/n0W8j1F/L1mISMtoDbybg8caOzq4+XoAG2kngKfa68e/aD0i/1PTfD8tjDqML29+7yapo8NzPd2SmFxlIreSN2DkhDyQA2SM4I/PT9WRw2qeR4d+Avh/wAHz/24mra/ZpJYWdzcSC5ikWS3At1mhMDqd0ybd+3q3mcAqfTPgA91H8NrS1v5FbUrG4uLW8URSRlJklYMrB5pfmHGSsjISSV2ghRyvxJ0qLWP2e9Ji8V6F9q1UxWUa2U6m6mS6ZkX+OK5ZiSTkbZGIyMnlq6j4F2+vWPg+Gy1OLSY7GFALNtM0ifSdp3t5iNazAFcHaQ4Ch9xOxe4I9ObrXxb+31/yMHg3/r1uv8A0ZHX2jXxd+31/wAjB4N/69br/wBGR19Twx/yNaXz/JnxPGX/ACJa3y/9KR8p0UUV++H8wA3WkbpSt1pG6UuhUdz1OiiivDPpj70tf+PeL/rmv8hU3c1Da/8AHvF/1zX+Qqbua/zC6s/tFbC0hGaWigZ8Jft9/sU6n8WL4fELwDZvf+KGjWDVdL88L9tiRdqSQhsDzVAAK5G5QMfMDnzv4V6T+0o/iHw/r3if4Xz6jFZslobu4Rbe9aLyBA+Y/NAZmjCjzHAGUHXJz+lvl9c9/wDP+TRsBXHH5V9lheJ8RhsNHDSipKOibvdL7zFQ5Zc0Wfn1+2h4J+LWh/BePxjHcaVoum2l5HPq2jWK77qCMsEt3kuM7ZirMu5UVQpKlSwXI+Hv+F/+NE1K3vre40uwuIEMarZ6PawxumwJiRBHtfAHBYEr1HNfsf8AtU+A9R+JX7PHj3w3o9sbvVb7S3+yWwODLKjJIqLnjJ2AD61+Ivirwb4g8D6kbDxHoWpaBegkfZ9TtJIH4643gZ/Cv0fhXNHjMPL2jSmpPTbTdHHik5yvLU9V8BfFXxJ461C5sNYubOS0iV7xUttOt7c+azBWYmNFzkdjxnmvXfhl/wAlK8Jf9hiy/wDShK+d/gp/yMN/x/y6f+zrX0R8Mv8AkpXhL/sMWX/pQlPMpOWPTb7H9FcH/wDJMy/7fP2RT/Vr9K/Lf9s7/k5HxX9LX/0nSv1IT/Vr9K/Lf9s7/k5HxX9LX/0nSvZzz/do/wCJfkz878N/+RxP/A//AEqJV/ZD/wCTjfBn/Xa4/wDSaSv1Sk/1X4V+Vv7If/Jxvgz/AK7XH/pNJX6pSf6r8KnIv92l6/ojTxK/5G1L/AvzZ+PHxc/5Kr4x/wCw1ef+j2r3P/gnt/yWTV/+wLJ/6Ojrwz4uf8lV8Y/9hq8/9HtXuf8AwT2/5LJq/wD2BZP/AEdHXz+D/wCRhH/EfqOf/wDJLT/wR/Q/QPxJ/wAgLUf+veT/ANANfizH/qY/90fyFftN4k/5AWo/9e8n/oBr8WI/9Un+6P5CvU4g3p/P9D43wv8AgxXrH9TxX4k6HqWo+Nr1rTTby6UrGA1vaySAkIAfug1yep+HdW0eFZdQ0m/sIXbar3lnJCrHGcAsoBOBn6Cv2p/Yt3f8KF0zBYZvLvODjP7416h8Qfh7oHxS8K3/AIa8UabFq+jXq7ZbefnB5w6t1RwejLyPzr5aPGEMNNYedO8Y6Xv202PzXPqPNmmJkn9uX5nyF/wTK/aE1j4jeE9X8AeIJvtl14XtoH068c/vXs2Yp5Uh7mMqAp6lWAP3a+4f4a+WP2Sf2KT+zH448X64/iNddh1KFLLTkWAo8VuJPMJmycM+Qo+XA+XPU4H1T/DXwmfVcNXx06uE+B2fztqeXR5lG0jwb43M2oeLoIdrbLW0VQB0JYsxP5AflXnw0zA/1b/5/CvZ/ipo4l1mzulD/vbcxnb3KP8A4P8ApXH/ANjH+7N+Ve9gMwjSw8IJ7I+AzHAynipTfU4j+zD/AM83o/sw/wDPN67b+xT/AHZvyo/sU/3Zvyru/tRdzzf7POHk09Yo2dkcKoyT7flXq/w5+JPw78HeGYrOTxroZu5GM05W9UjeeMA+gAA/CsAaKR/DNn8v1ryTWP2TfEHjDxBqeoeHJ9MtNNaYEQXkroyOVBfAVCNuckVhWrUMfD2Nepyx39T6nh/B0adaTqaO2j+eqPqH/hfHw7/6HPRf/AxaX/hfXw8/6HLRf/Axa+U/+GJfHn/QR0P/AMCJf/jdL/wxL4+/6COh/wDgTL/8brgWW5X/AM/z7/6vh/5z6r/4X18PP+hy0X/wMWj/AIX18PP+hy0X/wADFr5U/wCGJfH3/QR0P/wJl/8AjdH/AAxL4+/6COh/+BMv/wAbp/2Zlf8Az/D6vh/5z6r/AOF9fDz/AKHLRf8AwMWj/hfXw8/6HLRf/Axa+VP+GJfH3/QR0P8A8CZf/jdH/DEvj7/oI6H/AOBMv/xuj+zMr/5/h9Xw/wDOfVf/AAvn4ef9Dlon/gYtQXvx1+HklncKvjLRWZo3UAXi8nBGK+W/+GJfH3/QR0P/AMCZf/jdNk/Yn8dwRtK1/oO1FLnFzLnj0/ddacctyzmX78PYUF/y8Nn9jnx54a8G2Hi2PxDrVhpJuprfylvJhH5oCyBsZ6jkZ/rXoFl8WPB3wj8QRpofifTNT8DahNiTTLa6EkujzO2fNgXqbdjyyD7h5XIOB80/Cf4G+IPjJb6pLodzp8A0+SNJheSMhJcMRt2o3905rbv/ANl/xbaeLrLwzDe6TqOsXKGeWK0mdhaQ9pZ2MYCKTkAcsxBABxXtYrB4KpiKjqVNXuumiWvkzepToyqSc5W8j7OX49fDs/8AM56L/wCBi0q/Hj4elgq+MtFJJwB9sXk18pr+xH49x/x/6D/4Ey//ABqpLf8AYn8dx3EMhv8AQSEkVji5lzgEH/nlXgvLcrW1c5/Y0P5z7jV/SqWsa1Y6Dp819qN1HZWkQy80zbQMkAD3JJAAHJJwMmuG+Knxw8M/CqxnN9ex3esLEXh0mGQec+eQznpEmf42wMHjccCvme6/aR1fxNrsEnimzEtjaRtJaQ6LakrHMzYLPvkG4iPKgjn526Z44sqySpmFVc/u029328jmo0ZVpK+i6s+lr/402IyNL0rUtQZvuSTRC1hPvulw34BSan8OfEjUda0pdRl8Ny+R5ksbx2l2k0sbxvsKsrLGGJI/hJ42+teMxa5P4h0iC/8AD0tnJb3Ebt9qvBISrDjYYlw24MMEFhjHQ15zq2jaxpfhqbxjYazruk6qxW41Gza5eDltquFVCEG1vmXggrkEk4I/V6fBWWuChC931bPUxOAhSpc9O7srv0PfNY/aebR4p55vht4zjtrcnzbi5s1jRAOpJ3MMcjmtnwD+0l4T8dLcKFvtJurdVkkhvIDIvltkBxJHuTGQRyRjj1FfN9n+0B4xtNBudJu57bWFk3J9uvBi6jUjGAwGxyDtILoemDuByMf4EapcaH8SvDr2pado0lS6S2kQZgZDv+8yjHmeWQM5yBjOK6MRwHgqeGqTqLlcVdSvo/W58sq0XOKg733PuWLxx4dniMkevaWyAZJF7Fx9fm4pkfxA8MzSFE8RaSz/AN37dECfp83Ncjd6is0Rml8NajvK5WaayiIH+15m/aB7lhSRpretappl7aaRpASweVzHqWopIW8yJowu2JJFAyyk/NztwPWvzh5BgYazxCt9/wCR3TtGLcXdncaf4q0fVrw2tjq1jeXIUuYre4WRto4JAB5AJGfTIz1rm9Fx/wAJb8XMHI/sux/9JrivMPAml+Krj4yXfhXXkfTdCsdJe80y5066TybWYFDLeBioZmd5HBUgLiTbtKV2/wAONWl1yX4iajPtE91oOmTyCMYUM1pOeOuAeCPrX1eV5FHKMxpVaVVThOLaa76HivEOvTleNrOx88eGW83wBoMQ/wCW1rbw59M7ea6a4ulDWsYXBkL7ifXBIH5A1y/gtXk+HOgmP5pY7SGVVB5JUg/0rXeb7XrNnGoxAkLXQb+8T8oH/jxz9a/RsPDnj6Jv8ND8gzOTp4qou8rf+TamkkJWZ5cffAUe+M8/+PfpUlKZC6IvRUBA/PP9f0pK5ZO+5jZLYKKKKkDl/iSnmeC9TyPu+Ww/CQV4VXvPxC/5ErVf+ua/+jFrwf8AhNfuXA7vl01/ef5I/NeJf96j/hQlFFFfoZ8eFFFFAB2FIf8AUyf7jfyNL2FIf9TJ/uN/I1x4v/d6noz1cr/36j/ij+ZzXhr/AJCQ/wCuT/yrpq5nw1/yEh/1yf8AlXUKGJAUbm5AUdz2r808OZcuSyk/55fkj+h/H2PNxZTiv+fUPzZ90/sP+DRo3w3v9dlTE+sXjbHI/wCWMWUX/wAfMp/GvpIeorlPhj4XTwb4A0DRFVVaysoon2932gufxYsfxrq/avgMwxDxeLqVm/ib+7ofRZThFgcDRw6VrRV/Xr+I+vHv2gpPFM+n6Bp3hDWpNH1i+u5Yk8lirOFt5H3HEUmVTbuK4XdwA2SAfYa8Q/aWKzWfhS3nNq9vNqhV7ebTpL53JidVZEjkiZdrEEuJFwCQQwJFcB7CNHVtPm+JfwS0KS2ksbmW5Sxu2/tm7kCSbZEdla4RFdXyMBwikN/CORXV/C/RW0Hwfb2Ti3QpLK2yz1Ga+hTMjfKksw34Bz8p+6cgcAVyWuXHhm/+COi3N5qn9kaUi2M1peaTprKIJ45EaHy7QrKeHQDymDYwc8jNdH8H7PSIfBFtdaNf3eq2d/NNfm/vLY2z3MkrmR5BF5cYVWJJG1QCMHnJJBHdt1r4t/b6/wCRg8G/9et1/wCjI6+0m618W/t9f8jB4N/69br/ANGR19Twx/yNaXz/ACZ8Txl/yJa3y/8ASkfKdFFFfvh/MAN1pG6UrdaRulLoVHc9Tooorwz6Y+9LX/j3i/65r/IVN3NQ2v8Ax7xf9c1/kKm7mv8AMLqz+0VsGKQSK3Q0HjivEf2g/jlrnwTGm3cHhy31jR7pjC90920RinwWCEBTwV5BzyVb2rrw+GqYqbhSV3a504XC1cbWjh6KvKW2qX5nt+4etG4etfFn/DwDUun/AAhlt/4Mn/8AjdH/AA8C1P8A6Ey1/wDBk/8A8brsWVYn+U+s/wBTs5/58/iv8z7R6g8/5/z3rlPiV8MfDHxc8K3Xh3xbpMGsaVOP9XMMPE/aSJx80bjsykHt04Pyx/w8C1P/AKEy1/8ABk//AMbpT/wUB1L/AKEy2/8ABk//AMbroo5fjaElOno12ZL4Mzh70fxX+Z82fFX9kfUP2YfiM0lteSaz4P1a3ddP1CRAJYpFkVmt5sDBcDkMMbwCcAggSfDP/kpXhL/sMWX/AKUJXrHxp+Od18ePhqbi40iPRho2qwAJHctN5pmhnHJKjAGw9Oufbnyf4Z8fEnwn/wBhiy/9KEr7+hWxGIdOeK+LTXvZ2P1fh/B1cvyOrhaytOPNdequtvJo/ZFP9Wv0r8t/2zv+TkfFf0tf/SdK/UhP9Wv0r8t/2zv+TkfFf0tf/SdK+1zz/do/4l+TPyrw3/5HE/8AA/8A0qJV/ZD/AOTjfBn/AF2uP/SaSv1Sk/1X4V+Vv7If/Jxvgz/rtcf+k0lfqlJ/qvwqci/3aXr+iNPEr/kbUv8AAvzZ+PHxc/5Kr4x/7DV5/wCj2r3P/gnt/wAlk1f/ALAsn/o6OvDPi5/yVXxj/wBhq8/9HtXuf/BPb/ksmr/9gWT/ANHR18/g/wDkYR/xH6jn/wDyS0/8Ef0P0D8Sf8gLUf8Ar3k/9ANfizH/AKtPoP5Cv2m8Sf8AIC1H/r3k/wDQDX4tR/6pPoP5CvU4g3p/P9D43wv+DFesf1P0S/YsP/FhdL/6/Lz/ANHGvdcn0rwf9i+aOP4C6UHkRP8ATLw/MwH/AC2Ne5fbYP8AnvH/AN9ivw7GUassTNqLer6HwGdtLM8T/jl+bJdxo3HFQMVuvJUMWjeaNGKMehZQRkH3rox4Z0/H3Jf/AAIk/wDiq9nKeHK+bU5VISUeV21v2XkfOVMQqbs0cL4tsFvbKF3JXyplORwQrfKf1Irnx4ehx/rJP0/wr1K78J6fcW0sDJKFdCufPc4z36+wrymTXJ7WaW3nWJJ4mZJATj5gcHj3ryuI8mx2RxpzupRldadGtr+prhaVPHTlZaqxL/wj8P8Az1k/T/Cj/hH4f+esn6f4VF/wkWe8H/fQo/4SL/rh/wB9CvhfrWL7np/2QuxL/wAI9D/z0l/Sui8KaeNP093GStzKZBu67cAL+YGfxrlZteMkbIyxbWBBw3Y113hnVjq+nrK23zYmMT7DxkdCPYgg/pXpYOtVqcyqs56uAWGtOxsfhRu9v0paK77Ix0E3e36Ubvb9KWinoFkJu9v0o3e36UtFGgWQm72/Sq2pf8g+6/65P/6Cas5qK6hM9rLGuNzoygntkEVcbcyDY+IP2UfFuqaTY+JtE8OWP2/xLqs1v9mM6n7NaRKj77icjoi7lwvViQB3r648A/D+08D6bPGk8uo6peyfaNR1W6AM97MRgu57ADhVHCqABivOv2afgfrPwbt9fTWLqwu5NQkhaNrIucBA2QxZR3I6V7jX0Gb4uFWvL2Gztd97JI6K8lObcRNw9P0ryL9oj41N8I/DVtFp0P2rxNrHmw6bGy5jiKhd80n+ym9fl/iJUepr17FcH8VvhDonxd0OKw1WLZdWrGWyv0QNJaucZIB4ZWwAyNkMAM8gY8vAyoxxMHXXuX1MFy3V9j869alGoTSv4i1Rb2e6mE88XWS6lzndJkl5DnkdB04wBj2f4P8A7P8AafEP4Tvd6vqeoeHdW1Dzn0p7eVR5NuvAkaIg7huLZGQQADlTzXFav8IPEvwz1G50e68PXbtC52X2nWUs1vcqekiyIpxnqQ2CDxgcV0fgXUviFofwqufC+l+AtdbUbia7ks9Sms7gGPzZkdcb0LAZVuCwGSMnaMV+z4bEYZK/OuXoenOpDlXKelfDvw7D4X8NJYxuzTJLILpvOMqeeuI5SjEn92WQkcn73UYwLnjVrJPCGsnU3hjsWs5vMa5fZGfkPU5HOcdDnpimFvI0cWwlk8NS2ESm7tDbAzWw2ZKbXHHfDgNuxkZ5rs/AOjaf4d0WKbxT4PSaRv8AmKzRC9lEeflNyhLNHJxl9ilQT/D0H1OOzL6lh41qMOfyXbue1XxcaFGKiua6sfG1nepLptpJeyxRyyQo7LK4GSVBPXFes/s3XOnnx3qE8+y5sItMdJRFbtcRl3li2BgisAcIx5HSvr/w14T8J6fZ/a9A0bR7e2uwJPP0+1iCTA8A7lGD/Ktu1tYLXcLeGOAMckRoE3e5AH/6hj1r5PMfESVejLDxw1m7K7fpvofB08O4TU2zyjd4HaQtZabpt/eZ4t7PTvOmznvGEyp92AFR6p4ZudSvrC503wDAEg84tLqFtaRZLoIwfKLZfAZmw20ZRBkAkj2TBbqxPHc/pSbdq4HFfDS4qrXXsqcV66nfP34uLPl/Q/FGg3V54h0G+0G1g17wvqqvoejS6fGl9qMR3C5Dsp8tt4c9CI0xExOOaveIPiL8S/B+peMdZtvhHeXuk61awQKy6tBLcQrFFIhdo4BITkODhc4wfWvlH49+N/8AhZvxa1/WZUR7aKZtOsgVB220LlVH1Zgzk/7QHYVR+HfxY8V/CvUY7nw9q01vCrBpNPmdpLOcZ5DxE4Gf7yYYdj2r9Crzr4ipTx1CKjJRScd1sr27XPvcv4BxSwUcRKSnKS5uV3Wj1SunuekfDf426VD4WsPDV7ZGxvIRGkdxKy7GdEKFA+AVJyPlYDlQM5GD6lYaPMNLgvRGxgto0t2myAu58Hbz1OATgdBz0rjfjD4b8O/HT4V3HxX8L2C6drNjmPxHpQ5LgAF2bAAZkVg4fHzxnnkAB/wf8Qza98P7MXNxNNcWbG1Kt9wbPl3Z/vMgTOOp6+/sZZmH1qm01yyi7Ndn2Px7jHhvC4aksywycVzOM4t6qe6s+z6HbL0paHQxuyNjI9KK9E/JAooooEc18RXC+CtU91Uf+RFrwevcfig/l+DL3H8TxL/4+p/pXh1fufBEbZdN95P8kfmnEjvi4+i/MVmSMB3KovTc5AH60twsltGJpYJ44SocStC2wrkDOcYxyPzFXdF8O3msXxlAthpslrLbOlyu7cX+UyKAOWU4wSQuQa9Z8Ofs6eKtE+GNjqnh3WofEWp3EP2prbWy4lmDNuBEoJVn2EYBVVY7cleK8bOuNngsZ9VwsVKzs23o367Kx+kZL4e0sZl0MbjKjjKUW1FLVdr33ueMKflBHQ85pF60RwmCJI2BXZ8h3AggjqCOx68UV+rUZupTU2fiOIpexqOC6B2FIf8AUyf7jfyNL2FIf9TJ/uN/I1hi/wDd6nozsyv/AH6j/ij+ZzXhr/kJD/rk/wDKvVPhLoI8TfE7wpprruS41KDzFx1RX3N+imvLPDP/ACFF/wCuT/yr6Q/ZC0v+0PjppEhG9bK3uLn6ER7B+sgr8g4Mq+x4ZxFRdHL77Kx/UHjLRWI47wtJ9adP7ru/4H6IRrtUfnUtNXgD0xQSDxnmvhT31sG4cc9a8S/ai0+01rwnpGmXEMN1c3GoBraO4ge4j3pFI254UgmeRQBkhAh/217s+M3xR8Z+BdcsE0qwgbTJrgxfLpc1/c3C+WhLxhJo0BRvMBRiCwGVPykGz+0deJY+F9Eul2vqiX4NlvUhRIYXyW2MJ1XbuJMGXHpjNBSMhpdQ8d/s3z7LK1vSEj/so6Lpklmk8URQxSR2000bQDcpx+94VQwPO0db+znNa3Hwh0GSxaP7MwkKpbxxxxR/O2UjSOSRVRTkKFbAGOAOBxH9n63afs3ppFvDJKkrwWkV3ol9c6osljM6b54mjTz2RUkcbSC+FyWPWu++BNjbaP8ADuKGO7kunW6uGuJriC4gkMvmndvS4AkBHA+YDOMjgigLHpTda+Lf2+v+Rg8G/wDXrdf+jI6+v7HWLbUbm6hty0n2cqGkVP3bFhnCt0OO+Dx3r5A/b6/5GDwb/wBet1/6Mjr6nhj/AJGtL5/kz4jjL/kS1vl/6Uj5Tooor98P5gButI3SlbrSN0pdCo7nqdFFFeGfTH3pa/8AHvF/1zX+Qqbuahtf+PeL/rmv8hU3c1/mF1Z/aK2EPr3rnvHXw1sviz4D8SeGr8BUu1UxXGMtDMFDRyD3VgPwyO9dC3etPw196+/30/8AQRX2vCMIzzJQkrpxaMp1qmHca1J2lFpp9mmmfjvr2gX3hbXdQ0fU4Tbajp8721xF2V1bn8D1HsR6iqNfZv7f3wX8iaz+I2m2/wC7k2WeqhB0OcQzH/0An/cr4xXpX2OMw8sLWdN/L0P6w4fzaGdZfTxUd9pLtJb/AOa8haRulLSN0rhPpDrtL/5JL4l/7C+nf+i7qqnwz/5KT4T/AOwxZf8ApQlXdL/5JL4l/wCwvp3/AKKuqpfDP/kpPhP/ALDFl/6UJXdH4qXp+p85P+FjPV/+kRP2Rj/1a/Svy3/bO/5OR8V/S1/9J0r9SI/9Wv0r8t/2zv8Ak5HxX9LX/wBJ0r6zPP8Ado+q/Jn4R4b/API4n/gf/pUSr+yH/wAnG+DP+u1x/wCk0lfqlJ/qvwr8rf2Q/wDk43wZ/wBdrj/0mkr9UpP9V+FLIv8Adpev6I08Sv8AkbUv8C/Nn48fFz/kqvjH/sNXn/o9q9z/AOCe3/JZNX/7Asn/AKOjrwz4uf8AJVfGP/YavP8A0e1e5/8ABPb/AJLJq/8A2BZP/R0dfP4P/kYR/wAR+o5//wAktP8AwR/Q/QPxJ/yAtR/695P/AEA1+LMf+qT/AHR/IV+03iT/AJAWo/8AXvJ/6Aa/FmP/AFSf7o/kK9TiDen8/wBD43wv+DFesf1P0p/Yj1Kxt/2etCE0qiQXN5nIJIPnt/TFe9f25pf/AD2T/vk/4V83fsW/8kF0vk/8fl5/6ONe6jHv+dfDz4sq4WToKlF8umvlofm+e4dSzTEtt/HL8yKR45tQ8yPBja9iKnbjI3J/Wr/j/wAZHwH4bn1ltJ1DWYYHUSwaaIvMRCcNIfMdBtXqec+gNUjxPa4/5+If/Ri1wP7TCQalp+kabqER1PSGZrqbSrVYWvJ5llhSBolmikVtskgG1QH3OmMgMK+p4RxDxVGvXas5Tb+9I+ZxK5ZRXkel/D/xBL4q8J6brEk0Ugvo/tMfkx7AsbElQQHfJA4J3YJGQB0ry744aPJomrRavFEv2W8GyZicYlUcHP8AtDH5GvRPhDK8vw38Pl5bWZhahd1mCEGCRtwQpDDG1htX5lbgdBqeM/C9p4y8PXmlXg/c3C4D943HKuPcHn8MV9DnWWxzXCToS33Xk0aZdivqeIjUe2z9GfLX9ueyfi9L/bZ/up/31XA+JrW/8Ia9eaRqVrHHd277WCn5XB6OvqpHzCsv+3Mj/Up+Yr+eKuXujN05qzWjP3Klg4VoKpT1i1f5M9ROt/7Cf99V678JI5G8NyXMihFuLhnjx0KgBQR7HBNfKH9tZ/5ZIPqRX178NPElv4s8G6dqFtElurRiJ7eP7kTp8rKPbjI9jXPOgqSuj5jiChLD0Ye7o3udXRRRXOfDhRRRQAUUUUAFFFFACY60tFFAFDWNYs9B0251DUbiOzs7ZDJLNIcKo/x7AdSeBXmt5+0d4U05s3drrNrAWISeTT2KtgMxO1SXGArNhlBOCBzxXpupabbavYz2d7bxXNpcIY5oZV3K6HqpHcf/AK68C+Mnwb0ybTU03Rr7UodVlhuLu1S6vGNokUUTCQOcb3JD4VQxYE7shQ1fR5TTy+tLkxnNzPa1rfO5zVHNaxOr1P8AaS8OWGtaPZQafrl9a3zSLNfxadIsdnhcoXVgGbeflGwHnk4HNa//AAvfwiwAMuqEHsdKuDn/AMdr50+F9pp2t+DbfxLrGq62fDkc0ltdzpfA3aXHKxoqJwYTlTuAJLYYZiBYdgnw3uFkXQ3mvz4zuNt1ZWr6k5sXtApBaZ1OQ/XcFPLgeXmJWI+lr4DJ6M/ZNz912ZipVGro7zxR48+GvjGOMaxY316YxhHbS7pXC5yV3KqttJxlc4PHHAqpJ4+8MQEtYeJfFFsAcqlxpb3Sp+MkJfH/AAKuKj8KaEqf2wuo+IG8I6cUg1i5mvW+1x3KjDCNEzvjLFd5QHPHkllLU4fDs2/kabLdaj/wkWpBJ9Chk1ItbTQKSS10yH5XKn5xGefl8ncQ9dNGpl+HSjCpUS7X0K563cZ4r8Z6bFaXbad9pi1SX97DrmlaLc20yPkblki9XGcOpIJ4IBINdbon7QDaP8N7abU4bnWPFEKASpNZy2iSjzR80jiMohEZLtgYypA61zFl4G028b7RbXmuTaZou2LxI01/iaCVWLP5AU7WXGd7DI2KNhLhxWn4T+G2i6trVmuo3OqTeH9RWT+xriS/k/4myYL/AL4DGzEYO1Rt8xNzHBO0Vja+U4qjy1E3y63srvy0DmqPTQ+i0YN0OQeQR3FK33fx/rTY0CqAAFA4AHQfT2p5r8u2d0dp+Ufj7wne+DfGHiTTby3kRdP1Ka2aZkIX5mLxnPQb43Vh6g/WudHPav0j+LHwbufFOpL4l8LXttpHiqOD7NOt7D51lqduCSILmMg7gCTtccrkjpXxJq/wA+I7eItcth4RluLmxIubwabJC1vEku91KneMKQGwMcAciv2/KMyo5hSjCD99LVddOvofvuQcWYWtQjSxco03BJau12uvb8TsP2O9eFr478Q+H7t1Oka1odx9qjc/LmLkMf8AgEkgJPZq1PgDpF1a/D7SYhbyyPfGS9QBSW2vjYMdSTGFauZ+DPw81m3jvdWu/Kt7LVNJmthAjb7mSB1DuvHCB1j2HknDMAATmvXNG01rfSVX/lnEiLgn5RwAAPQcH6dPevfweBdKvUxHSVl9y1Z/OPiNn+FzDHVcNgpXptpyfdxVtPvH2LTu94biGW3kW5lXy5kKuihsAEHpVqo4Y1jBwMZYsfqeSakr26sozm5RVkz8NhHlSQUUUZFYlnEfFyby/Cip/wA9LlBj6Bj/AEFeMhtuD1xXq/xludumaZD0LzPIc+ygf+zV5QOK/fuEabhlUb9bv9D8vz6pfHelv8zqfCFvPNpNnPI7R3FvCyLDGQYS23IZkYEMx4HPTJxgkV9Z6Hdakvgq0XRXu7uEWjBpWgEL2svkoY0gTy1BiD8DAIALZbC18feH/EUWmyrazDLgEiLu6gclT0DKOCGxkYwQc59+079qDRdF+FGkSaXBdeJPEYiNnFYWdu7Krxu0YklcgKsYABOCSRwASc1/OuaYPEYbHzoVY+9zfrp+DP6+yrGUcTllLFUvhcU18t/u2PGfi5pNjpPj7WUtJ4Jrl76aS+WBnCxTMkbyIgZjmMSNKQcDGcc9a41fmIFTXV7NqV5Pe3Mpubi5kaaaY8GSRyWZse5PSoT6iv6jyTBVMvwNOhVnzStv+nyP5F4mzOlmuZTxFGnyR0SXppd+bEPakP8AqZP9xv5Gl7CkP+pk/wBxv5GvSxf+71PRnjZX/v1H/FH8zmvDP/ISH/XJ/wCVfXv7CtkJ/iRrl2Rn7PpewH0LzJ/RK+QvDf8AyEx/1yb+VfbH7A9ru1PxncEfdhtIwfq0h/oK/DeHZ8nCVf8Axv8A9tP638UKftPETC+VKL/CR9m/w18/+NviB4k0v486To9r4gEWhFrT7Rptu1uHIlLLtO+B33FwrY3oDHnaQ2N30AelfHnj34g6nH4uv9UTUdN8JauuuQaaq3F7qluZI474QRySQkx2s+6MliM4ZG+9wMfMHUjs/wBpPwzb+KPHHhm2uLTUsCzuR9oszp5EilgjwgXroqsUZm3RksAASpAFdB+0UI7Pw/4fk/tC40OCxvA02t2rXE0+nKYXVS0cEiSOJG/d5LFQSCQTgjjP2tLW3nutIu7lkjNnpN5cyXU11FBbXEYADQK0tvOEdgxIIKnHdsDEvxu0DzYfA3iyLVNN0rVbqKK0d9QkhfR9qQzyKZJZ0bkCWZUbBLFx0wTQIveKPD+n+H/2Y9NsNYtb+0tZ3sPtFjdakJBE0ksY8p5bmTCxc8hn+XP8RHMvg6/03wD+zjHa3MdpqNvqc1zp0NvaWy39mZJ3kUK0Vq774urSBGZgN/ToNPWrzTNL/Zg0m4jilsNIisLHbJqUriS1i3R/vG8l4mcp95VjK7uAo5C1meE/Fg0P4T2XiTUNVj8b6S17B/ZdxrENpY/ZZvMdPPnmh3JHHypBdTKnIfLk4CtzX/ZX8KWfhXwfqMdlqvhzVLe4uVlX/hF5AbWAeWo8pV274wMZCu7sPUDgeQft9f8AIweDf+vW6/8ARkdfQHwh8YL411bxHexGzRY5YYpBpF1Be2Ej7M747pI0aSTBAdXzt+XH3q+f/wBvr/kYPBv/AF63X/oyOvqeGP8Aka0vn+TPh+Mv+RLW+X/pSPlOiiiv3w/mAG60jdKU9aRulLoVHc9Tooorwz6Y+9LX/j3i/wCua/yFTdzUNr/x7xf9c1/kKm7mv8wurP7RWwNWn4Z/1l//ANdE/wDQBWY1aXhn/W3/AP10T/0EV9xwd/yNI/4WcmK/hi+MPCun+NfDeo6HqsAnsNQga3mjPdWGDg+o6g9iM9q/I34l+ANQ+F/jnV/DOpZe4sJSElIwJojzHKPZl5PuCO1fsd618lft4/BZfEvhGDxzpluDqehoVvAg+aa0J5PuY2O76M9fr+b4T29H2kfij+R9rwJnv9mY/wCq1pfu6tl5KXR/ofANI3SgZ7/5/wA4obpXwB/Up2Gl/wDJJfEv/YX07/0VdVS+Gf8AyUnwn/2GLL/0oSrul/8AJJfEv/YX07/0VdVS+Gf/ACUnwn/2GLL/ANKEruj8VL0/U+cn/Bxnq/8A0iJ+yMf+rX6V+W/7Z3/JyPiv6Wv/AKTpX6kR/wCrX6V+W/7Z3/JyPiv6Wv8A6TpX1mef7tH1X5M/CPDf/kcT/wAD/wDSolX9kP8A5ON8Gf8AXa4/9JpK/VKT/VfhX5W/sh/8nG+DP+u1x/6TSV+qUn+q/ClkX+7S9f0Rp4lf8jal/gX5s/Hj4uf8lV8Y/wDYavP/AEe1e5/8E9v+Syav/wBgWT/0dHXhnxc/5Kr4x/7DV5/6Pavc/wDgnt/yWTV/+wLJ/wCjo6+fwf8AyMI/4j9Rz/8A5Jaf+CP6H6B+JP8AkBaj/wBe8n/oBr8WY/8AVp9B/IV+03iT/kBaj/17yf8AoBr8WY/9Wn0H8hXqZ/vT+f6Hxvhf8GK9Y/qfon+xb/yQbS/+vy8/9HGvdq8J/Yt/5IPpf/X5ef8Ao417tX4Pjv8AeZ+rPgs7/wCRnif8cvzZG3+vtv8Ar4h/9GLWH8c73QPDnh6w8Uaz4fTXbjSbyNrSUv5RtGZlJkMo5jX5FPcFgg7gjck/4+Lb/r5h/wDRi1jfH64EHw7mtVs1vb2+mS0s4n87InYMVZRDHIxK4JA2kcc8Cv1/gb/cqn+L9EfH4v416HRfDW8sLrwLo0+maa2kae0WIbNs/IoJGQT94NjcGPLBs9TTfifZz3/gXWLa11T+xLiWELHqH282PkHeMN5wVtn/AHyc9O9eZ6B4i1eD9n3QW024urPUWng01Cy+XdTD7T5bJEZkx5rDKh5I1BKlmCDkS+J9auNS/Zk1e812706afyJorl9dZEhXbclPLuD9ndfMAARiISC4yAMgj9JOAzNW+Bb/ABO+FmmLqOq2N94ssllWHWrO7kvIZ/3jfI8khLsp4yOdhzt44r478XaTrXgTWptK1zSjZXkZIwzhkdQfvI+MOuO46d8V9j+FNeudN/ZXS+t9YutImjjdUv3xcTxr9qC4UpGcuQdqkoTkqSDzVr4T+EdG+L3wgS38YW8PidJL24cvfxjzlJbhy3lxlWIwwIAIDqCSQSfl8zyOhmD9ovdn+fqfcZDxPVyn91VXPT7dV6f5Hwmde4/1Kj6tj+lfZn7J8M4+Fa3cyFI7y+mmhB7x4VMj2JRq5Hx5+wB4WF5BPomu6po9tNLtNtJtuUQYLYVmww6EDJbrX0F4d0Oy8L6LY6Vp0K29hYwrBDEDkKqgAfjj9Sa/Ic8wn9nTWHl8T1+R9bxBxBgc0wlOng7tt3d1a1lt+JrU3ePUVQ1zXtN8N6Xdanq9/baXplsm+e8vJViiiXIGWZiABkgc9zXz9p/7XV58SLi4X4T/AA08QePbGFlU61csul6c53xhgkk3LYV2PQdBxtJI+fw+Br4lOVOPurq3Zfe9D87c1Hc+kS4AJ9KWvmnT/wBrTVPBfiTStE+Mfw/vPhn/AGs4gstb+2Je6Y8zMQImmQYiO3By/cMcBcGvpPdx1ApYrB1sK17RaPZrVP0a09RxkpD6KKK4SwooooAKKKKAE/hrzv4yaDceJtC/s97W6utIkiuGuBpoYXgmEZEO0ryqklgSvzElVPyF69Fpnl56ge3fFbUajozU+xLVz5r+FHgfxho/hXT57vRns/HVrJLBafakUaalq7SM3m7CeT8wJHzKxVU/dl93S2nw+uXt00U6dqcPha5ZLi8nfaupQ3WzhYmQ/LCMbdyfc4RB5ZJX27aM549/fuP8+9LsGAPT8hXqVczqVqkqjVru/wB5mqdlY8Uj8OeKGuLXVzpCJ4nsRFBpcGxY9PaDY21rrZnZIqg52g+UWCxZDsWS18A3vlLpkFjqEeh6q0M2sTyqsN5bTliQLYq37tA3XYf3QIaIksxX2vy/p+Io2DjoMe1ZPHT6W/r/ACDkPGLjwnrN5uMumNEnh9Fj0tYrZVTWUWT5UuUBAVAQCF6Z/fcAmMbng3QdU03xJbaxNYulxqv2j7fZMAIdJOd3+jtnkSOBuwP3p/efJjafS/LHrS+X/nrWUsZKScX1GoCrzS5A74ozhfWsvWtbs/D2ny3t9L5UCccDJc9lUdya46dOVaShBXbHOcacXKTskW7q8itLeSa4lSCGMbnkdgqge5rw5/jd4K8M+LPiOdZ1mHTBqmn2sVgbhSBdbIZkYqADwGcDnFZnjLx1feMLjEmbawQ5itFbI/3nP8TfoO3rXyz+0TkeLNP5/wCXHGehx5jCv1nKMpqZNT+u1H79rW6JPv5mPDcqPEucRyy7jCzba30V+vQ9g8J7z8P9J8knzTpsYQqcEHy+MH8cdq6iOcLprW2CD5iuD24UjBrnPAQz4I0DsDYw9P8AcFb9fo9KbdOPp+iPx3NI+xzCvTjspSX4iL0paKQmmeX6C1ma3r9joFkbi/n8tDkKo+ZnPoq+vv271l+MvG9t4Vg2ACbUHG5IOwz/ABP6D26mvFdV1a71y9e6vZjPM38R6KOwA7AelfeZDwzVzG1fEPlh+L/4B8xmecwwl6dLWf4I2PGPi9vF19A/kC2trfcIo85Y56lj6nA6DFc2aOlL0r9vwuGpYOjGjRVox2R+a1q88RUdSo7tjJoy6yGOQwyyQS25kVFYiORdrjnjkf5NT6PfSeHdPSx0iysdJt0QD/R1ZgCGyNiHhAMvhckAse3FR9sYoBAPIzXkY7IcBmFRVsRC7Xnv6n02A4ozXLcP9Vw9VqCvZb2vvbsCgKoVeFAFIvWlLelHSvfhFQSjFHytSpKpJyluxOwpD/qZP9xv5Gl7CkP+pk/3G/ka5cX/ALvU9Gehlf8AvtH/ABR/M5rw3/yEh/1yb+Vfdf7AkYGn+M5OOZrVM/RJD/WvhXwz/wAhQf8AXJv5V7T8Lvjn4l+ENrqEGg/YTHfOkk32yEyHcowMYYYHJ9a/FOFcHWx/DFWhQXvOo9/LlZ/V/i1mFDLeO6GJxDfKqMdtd+ZH6dZP+RVLUNNt9TtZLW8to7y2lG14Z0DowznBUgg/jXwV/wANrfEf00b/AMA3/wDjlH/Da3xH9NG/8A3/APjlaf6pZl2X3nyH+vGU939x98PaRPCYPKUwldhjK/IVxjGOhGBjFRxaTaw2KWSWsC2aIqLbrCBGqjGAF6YGOB2r4L/4bW+I/po3/gG//wAco/4bW+I/po3/AIBv/wDHKf8AqlmXZfeL/XjKe7+4+/TCGwCoIHOCOM03yEKlSg2kY2449+K+BP8Ahtj4j+mjf+Ab/wDxyj/htj4j+mjf+Ab/APxyj/VLMuy+8f8ArxlP8z+4++4YY7eMJGixoOioMAfgK+Nf2+vm8QeDf+vW6/8ARkVca37a3xI640b/AMA3/wDjleffFD4xeIPi7dadceIBZ+bYo8cP2OExjDlS27LHP3eOle5knD2OwOOhiKyXKr9e6sfNcQ8U5fmWW1MNRb5pWtp2aZwtBGKKmt7Wa68wwxNKIkMj7Rnao7mv1SUlFXZ+JKLbsiGkPSlpD0qugK9z1OiiivCPpT70tf8Aj3i/65r/ACFTdzUNr/x7xf8AXNf5Cpu5r/MLqz+0VsDdK0/DH+tv/wDron/oIrMbpWl4Z/1l/wD9dE/9BFfccHf8jSP+FnJivgZ0NUb7T49RtJ7W4RZ4ZkMcsbjKspGCpHoQTV6gmv308iMnF3R+Rv7QHwlm+C/xN1LQgrHTJD9p06Vv47dzwMnuvKH/AHQe9ec54r9MP2yfgx/wtD4aSX2nW5k8QaHuu7QIPmlj486H33LyB/eUV+ZoYNgjp1zX5xmWE+rV3b4Xqv8AL7z+t+D88WdZdFzd6kPdl3dtn81+J2Wl/wDJJfEv/YX07/0VdVS+Gf8AyUnwn/2GLL/0oSrul/8AJJfEv/YX07/0VdVS+Gf/ACUnwn/2GLL/ANKErnj8VP0/U9ef8HGer/8ASIn7Ix/6tfpX5b/tnf8AJyPiv6Wv/pOlfqRH/q1+lflv+2d/ycj4r+lr/wCk6V9Znn+7R9V+TPwjw3/5HE/8D/8ASolX9kP/AJON8Gf9drj/ANJpK/VKT/VfhX5W/sh/8nG+DP8Artcf+k0lfqlJ/qvwpZF/u0vX9EaeJX/I2pf4F+bPx4+Ln/JVfGP/AGGrz/0e1e5/8E9v+Syav/2BZP8A0dHXhnxc/wCSq+Mf+w1ef+j2r3P/AIJ7f8lk1f8A7Asn/o6Ovn8H/wAjCP8AiP1HP/8Aklp/4I/ofoH4k/5AWo/9e8n/AKAa/FmP/Vp9B/IV+03iT/kBaj/17yf+gGvxZj/1afQfyFepn+9P5/ofG+F/wYr/ALd/U/RP9i3/AJIPpf8A1+Xn/o417tXhP7Fv/JB9L/6/Lz/0ca92r8Ix3+8z9X+Z8Fnf/IzxP+OX5sjk/wCPi2/6+Yf/AEYtc9+0deXFj8M57izj0ma8juoTDHrvlCxL7uBMZRtVffKkHGGBroZP+Pi2/wCvmH/0YtZ/xt8O3niTwWsdjoI8SXcFyk8em/ahbGXhkbErMBGdrtzhuvQ1+vcDf7lU/wAX6I+Pxfxr0OT8OWeiaV+zTaMbLT9U0lbD7dLDql+5tiN/mOyybGKgHcyBFwCAFwMNTNR1yw1X9myO+tLR/C2nMsUUtrpUp3Wka3ixzKHUxk4w+4qwJy2CcgmLxtotz4W/Zz062vluYZtPa0mvYd1o8zkTq8i/6Q7QMxLHglgc/KpOFqxNrkdx+zXBe6DcNLBdW8SQ3FkbYt5clwqMyiAxwkhWPyqUyflyGJI/STh3KcOhyaL+zRf2E15PeM+/B1CwnWSYPcjbEI5vOkDPu2KxDYLqwAAAHV/s9xCz+HothajT/JvriM6cUxJZHeT5MrbE3uM8vjncOW+8fN/CPh23uPgP4usNO0aXR4vOa3ljntZJrS6SOc75Yrcm6wzruD4V8OASDtwOv/Zi8P2+keE9XvoNNmsItS1GS4gmkijjFzBgeU6KkUXy4JOWiUnOec5IFj1LxFB5ukzlRl48TL6kqd2PyBFeTfFn43eDPgj4dTWfF+uRaXaTMVt4wrST3LAbiIokyz8DJIwFHUiun+NXxy8MfBDwncarr15G13KjLp+lRsPtOpT4OyGJOSSxAXcRtGckgV+TX7TOl3/ja80L4rXHis+LvDfiazaezmeyeBdLEbqPsUkRJAjibIdUIZgfNO7OK+IzzI6WZYinXqOySafd9ketgKc6zdOK89r7K/5I9E8bftiJ8cPF0tzqXhjUtb8B2Mx/s/wjHMtra37AkrcahcE/MVZYpEjjVwp3KT1z2I/by+JFuI4dL8EeDdNsYl2xWZubp/LXjABRVUAdOFxx2rzmx1Hw3/wq+01GV4IvDPiHU47DTb3yow3h+6isyxtH8lcGJpmYMQMOsySjJNcTHsZ0WXMaEjdtUFgCecA8Ej34NeRjMDQw/LS9kuVLTf59d/M/ZeGuG8rzLDyqVJNzW+umvVaev3HsviT/AIKCeG/H2ial4G+MfwxuItGvlMU17o1wLhMjG2aOOVUOVO1hhieOQRXp/wCxZ+0pYT3h+FmteMbPxGttGG8K+IGuMS6nZ5IFtMj7XS4jC7djgMyjIBwCfCbjVPAviLQbGw1e3klCyf2RpXhiOFpmu57iYJFcBvuecFd9z9Q2whWCBa8D+L3wJu/hzrGs6loBF/pWlTM95beYXazXzmRQsmczJH8iPOuNshPQYY9CyjB4zCuhH3VJ6Wd1fur7dn0Ph84yOpgMRNUE3GKu7rVK+l++/Q/cEN607NfEP7FP7cejeNPC6+FfiJ4ltLDxJpyqtpqmq3Cxf2hb4JHmO2F86MIQxJAcFWGSzCvtiOZZI1dCGjYAq45VgehB7j3r8lzDLa+XVpUqqenXo/Q+cjJS6k9FIDS15RoFFFFABRRRQAUUUUAFFFFABRRTGJOAOc0CKeqata6Np017dyiG2iXczn9APU+wr548X+LrrxhqZuJz5dvHlYLfPyxr3/4EeMn+QFbnxS8ZnxDqxsLaQnTrNyNw6TSjgt9AflH1Y+leC+LPiZPoHiRrGG0imt4NomaQncSQCdpHTA9jX7Zwrw86UFiasffkrryX+bPyXibP6cH7HmtFOz83/wAA9E7f4V89/tEf8jXp3/Xj/wC1Gr2rS/FWnavfNZ27yG5EYlMcsTIdvHPI9xXiv7RK/wDFV6d/14/+1Gr6XNouOHalvdH3PhLUhV4ig4u65ZfkezeAf+RJ0D/rwh/9AFb1YPgH/kSdA/68If8A0AVvV3Uv4cfRfkfnWdf8jPEf45fmwrmfG3jCLwrp+VAlvpQRBEegx/G3sP1NbOr6pBounXF7cnEMKliB1bnAUe5r5/1rWbjxBqU9/ctmWQ8L2RR91R7D9eTX3/DOR/2lW9tWV6cfxfRenc+CzrMfqdL2dN+/L8EVru5lv7qS4uZWmnkJZ5HOSxz/AJ46Cod3y4x+NG6jbX7zCEacVGKskfl0pubvISigUpx14AAycnFXJ8urJjHmdkHsaOoBzx611/hDwHb+ILGO9vrqeKCUb4o4WCZTs7EjP0Ax05716DZ/s86vr/w/+02ek21lqsAH2NbuWSG7vQJDvNxlmhAaNsoUwcqAxwWA/NKnHuVwxrwkbtJ2crab279z9ap+G+bzwEcdKycldRv7z0v+R4iq7gexpvO01PfWVxpd5cWl5A9pdQSNHLBIMOjqcEEVAd20Z6V+jU6kasVODunqmfldalKhN05qzTs0901uJ2FIf9TJ/uN/I0vYUh/1Mn+438jWGL/3ep6M7Mr/AN+o/wCKP5nNeHP+QkP+uTfyrp+K5jwz/wAhIf8AXJ/5V0+K/NfDf/kTyf8Afl+h/Qnj/pxXT/69Q/Nh+FH4UlFfq1j+Zhfwo/CkoosAv4UfhSUUWAdkjt70FeCc9KNxYjPOKDjqxx7V5uOx2Gy6k62KqKMV1Z7uVZNj86xEcLl9JznLolf7+wbTk4q5p63e2d7eJnSACWcgcKmQMn1GWHFZkl8qAgHFbWgav5VuyLIVW4cQygd02sCv0ywPPcV8ZlXGGEz3FVcLhV8KTTfVX1sj9R4o8MM04RyzD5ljmnztqSWvK7XSb89jKpG6Uo5HvSN0r9E6H4r1PU6KKK8M+kPvS1/494v+ua/yFTdzUNr/AMe8X/XNf5Cpu5r/ADC6s/tFbA3StLwyP319/vp/6AKzW6Vp+Gf9be/76f8AoIr7jg7/AJGsf8LOXFfw2dBkUZFJn3oz71+93PFIWj3cH+dfl/8AtefBs/Cf4oT3VjCI/D+uF7y12r8schb97CPox3Aej+1fqL+NeTftHfCGP4y/DHUNIjVRq0A+1afM38E6A7QT2VhlD7NntXl5hhViqDS+Jar/AC+Z9nwnnbyTMY1JP93LSXp3+T1PzS0rn4S+Jf8AsL6d/wCirqqXwz/5KR4T/wCwxZ/+lCVoWNtPafC3xXBcRPBPFrenxyROMMjql0GU+4II/Cs/4Z/8lI8Je+sWX/pQlfCr46af9as/pyUlKhjJJ6Xf/pET9kF/1K/QV+XP7aH/ACcl4r+lr/6TpX6jJ/ql+gr8uf2z+P2kvFf0tfx/0dK+tzt/7NH1X5M/CfDd/wDCxP8AwS/OJU/ZD/5ON8Gf9drj/wBJpK/VKX/Vn6V+Vv7IX/Jx3gw/9Np//SaSv1Sk/wBWfoaWR6YeXr+iNPEr/kbUv8C/Nn48fFv/AJKp4x/7DN5/6PavdP8Agnr/AMlk1j/sCyf+jo68J+LWP+Fq+MuR/wAhm8/9HtXun/BPU5+Mmsc/8wWT/wBHR18/hP8AkYL/ABH6jn//ACS07fyR/Q/QTxJ/yAdQ/wCvaX/0E1+LUf8Aqk+g/kK/abxJ/wAgHUf+veT/ANBNfixH/qU4/hH8hXqZ9q6fz/Q+M8L/AIcV6x/U/RL9i1h/woXSuf8Al8vP/Rxr3evB/wBi+OT/AIUHpJWGdwby8IKRkg/vm9K908uX/n1uv+/Tf4V+NYrLsZUrynClJpt2dn/kfAZ5OKzTE3f25fmwb/X23/XzF/6MWua/aSulsfhubqa2v7m0gvYJbiOyuJoB5YYlvMeEGRU905DbM4GTXRLJ5k8A2shW5iBV1IIO9T0Ncz+0zOln8N1upIpLhLbULeZl8lZoAAxz56Mjho8cYKn5ihyv3h+n8EwlTwlWE1ZqTuu2iPkcVrNehXsdMvbz9n3T7W3tNRubnyI9tvIsr3DL52QQBLA4XbgqC6kJgEHkGhp+jt4S/Zz1VfEWgzai8huri70q71A2z3CvcttUyyTPszHswplPQLnJrKktb7S/2b9PibxBqGmia5tkhvrhTaG1he4VQHaJotkWCW3ZTCMoxj5a1V+2+Iv2Y5YbZpdfvDavAswu7xWu2S4KGUS28jzENt37o3YHOAdh4/Rji2G295pmqfs0ufDNvaaJplxF9ktrdriW5jgBuFi2BmAYv1VUIADYXpXPaX8UH+AP7OF/qupWf9qarpeoTaZaaJauiXN1c+d5aQRovVvvOqICTGoOMnAu6NqEX/DJVxczXsepRG3mVbiaNpUmf7QVRcMuTlsJyP8AgQPzV5T8RFef4QfB69kiS70nTviNYz62llaO8UJaR9kiqCJhtkkh2lWZvmBdpBuzLKW9jyf9p74T3Xw7+ENpr3xD1L/hL/jN48vl0ubUZn322k2xCTXC2MZVViAjt1UMFDAytyOc8Z8J7zWvBuq2mkBpoNJ1K3TUfsFvOrGNI1JjlaHklSmd8YXfJCWK8qhHtH/BTaaSTxx8I7dl/wBHWDWZV9DJi2X89pP514/pJvvsen6kulaM3i2OzV7Ay6m63skSwFY5fsY+R5BEBtywLAK2xiBn5bMqs/rKjF/Ck/x/U/beEsHRllFSdSKbqSa81ZK3VWtd3foeE2fhvxp8ffitD4d8O2VpdapqULxahpKWiWVjbImP9LYxIqhMsCsm3zD8qgE4FfUcH7DdtY69ZeHL3x94g1PU7HSZdT1m609Yba3hG0pbxxoUZizursS7ElY+gzx5Z+zr8ZtX+EeueNrnRbHTLm6u7m2tWmvoWkeOCKEMiIQ4wpaRm9z7ivTdK/ai8XaZeeI7lbTSZ7rX5jLeTTQSF9vliNY1w4ARFBwOeSSSc14OMlj6017Kyikuzbbt36I+fxTxWHxVWGGm4wi2lZ22duh4b4++BPjH4b+AfCvxca8Hi3wlPb7bpki8q60hnkK7yFO1gSAPMGCCQpC5DV6F8Nfi1b+LtLt7Oy8P2M6PMY9S1K+WSc6jEyqrxWdhGm92kRB5pLJCzqpfcMqeisf2iPEOl/C9vATabo174dOny6dIt5bu7vC6sG3HeAfvHnHpXm/7M95qeoaTb6bY6nd6NdalpsNu2rWsirJboky5yCyFlYAbgp3YBxkZrqoVK1PWtFXu0muq3WndHt5YsRj4V6GJn7q96/V6pNN6u1ntYP2YdE0XwP8Atgat8NPF2n6b4r8NeIJ5Bb/2nbRTxNdRbprabaBtDgebGyj5QXIxwK+s/F3wt1v9lW5u/Hnwxubq88IoyzeIfB15NNdCSLAVri2O2SXzVDFtu5UCr0wDXxz8X5NT8C/Hjwb4mtEjOr6HqdmDLOVZ7ltq4klCYBZyGLAHjcMknJP0Dqf7ZnjTUdNu7O80jw7dWc8MkU9vLZSOkkZUhlKeZ8wIJGO4JFebmNHE4uvCtT1g1aUXs9d/J26nyWZZRPCYqdOn8LSkvRpP8GfbnhXxNp3jLw3pev6TM1xpepWyXdrM0bRl4nAKnawBGQRwQDzWvzX5u/BL9rLxZ4M+F+haLpGlaDBpVmkkdsqxzSjYZXOQWkyoJJwh+4MDtXdf8NtePs4+waD/AOAsv/xyvjK3DWKjVkqduW7tr0uefDC1ZRUtNT7nY0bjgHjBz39OtcZ8H/F1748+Gfh/X9QSFL6/tvOlW2UiMHcwwoJJA49TW5oWpfbhqSkkiC/kRSOm0gY/VDXkYfLalZYjvTTf3Oz/AAOGpP2clF97Gx96jFZWteJtI8MxwyaxqtlpUcrFY2vblIQ5HULuIyRntWT/AMLY8Ff9DfoH/gyh/wDiq82OHqzXNGDaK5l3OrwKMCuS/wCFueCD/wAzjoH0/tOH/wCKoPxc8Ej/AJnDQf8AwZQ//FVX1Wv/ACP8f8h8y7nW4FLXIf8AC3fA69fGOg/+DGH/AOKpv/C3vBHll/8AhMND8snHmfb49mfTdnGfbrTWDxD2pv7mLnj3OvOQ3tXGfFDxS3h3w6yQOUvr0mCFh1QEfO/4Dp7kU7/hcHgXbj/hM9A/8GMP/wAVXifxR+KGga54od11yx+xQR+VbObhQsi9XkUk4YFiBkcfKK+iyHKqmKxsVWg+SOr+WyPFzbEyoYWTp6yeisZgXbHgcAdq+f8Ax4WXxlq+7k/aDx6jAIr2c+NvD+3/AJDum/8AgSn+NeK+OtasLrxpfXNteQTwmRGDRyAhsKucH8DX9E5fUhGbu7afqj+feIMJiK2Hjywb97sdd8N7O40/xndQXTI0qWbHcjbgQzKw59s4/DFcn+0V/wAjXp3/AF4/+1GrofhHfJqHiSSRJVlxZSDcrbhzMDx+f6Vz37RX/I16d/14/wDtRq8biJ3g36H7L4IJxzuCatpPffY9l8A/8iToH/XhD/6AK3W6GsLwE3/FEaB/14Q/+gCtHV9RTSNMur6QfLbxmQg9yMAD8yK3wdKVdU6cN3ZL52PkM8koZhipy2U5fmzzH4seIvteoJpMLEw2vzy4/ikPQH/dBP4sa8++6alubiS8uJJ5WLyyuXdj3JOf5n9Ki61/UWV4KGX4WFCHRa+b6s/n/HYmWKryqy6/kJRRRXqHnCjkinpbLd3FtbscRy3EUb5/ulxuH5cUzoaHXdkBih4IYdVIxgj3B5rzswo1K+Eq0qTtKUWk+zadj1crrU8PjaNasrxjJNruk1c9t0ee+g1TSZLK3guAl0ryrP8AdP8AdXb/ABZbjGR69q+jZb+78OahHDeXdxqdnIs0815MkY+zIo3bnCKMqoDAE5J6cnGPmf4deIbqRNL1yIRSXtlIzy2a/PHJKARsOeQejKeOSp5xX0Np/jjwV4e8Kf2yl3puiWDqt1PFuRZYpJedjopLeYWyu3BJKkDOOP4qw+Gq0qssPOL9onZq2t7/AOZ/fOIxNGpQp4qEl7NxunfS1j52/aI0SzuL218bHUDo+rapZWpfw5ctGWuj5oiEsYHzgmM5+kWGxzXkOetdZ8WPGkXxK8f3XiFLXyYVhWzshKo8xIFYkZPYsxLEZ7gc4zXJbelf1pwpgMXl+XQhi5Xb1S7K2x/GnGuaYHM8x5sFTUVG6bX2nfcTsKQ/6mT/AHG/kaXsKQ/6mT/cb+Rr6bF/7vU9GfI5X/v1H/FH8zmvDP8AyEh/1yf+VdNXM+Gf+QkP+uT/AMq6avzXw3/5E8v8cv0P6E8f/wDkq6f/AF6h+bCiiiv1Y/mYOtFFOVTIQoBLEgADvSlJRXNI0hCU3yx3AAYHbPT3pGZVXdkAVPcadeqpCWx3nu/GPw71ny+H7u5bNxIzH06D8K/JuIOP8HlvNRwX7yovuT831P6Q4I8Gsw4g5cXmjdCg9bP4pLyXT5kU+sQwgqhyfXOc1nyapLMfkRj7kVrR+G1Q/cBx3PWp00Tb0FfzlmmdY7OK3tcXNvsui9Ef3Xw7wxknC2HVDLKSj3e7fm3uc3tuJs5IWrljLJptrdSE7tqGRc9iBW6uk4z8tR3mmBrSYMMrtJP4c4ro4dxs8DmlCtF21Sfo9DzPEDA0c74axuFqRv7jkvWPvK33EFjc/bLOKbvIuamb7tVtHj8nS7NSckRLk+5GatP90V/a9CUpUYuW9v0R/k5VSjVaXc9Roooryj3z70tf+PeL/rmv8hU3c1Da/wDHvF/1zX+Qqbua/wAwnuz+0VsDVJpuoHTZJ91vJMJGUhkK+nfJFRik216eXZhVy2v7ej8Vra+ZE4Ka5Wa3/CTD/n0n/NP/AIqj/hJh/wA+k/5p/wDFVk7BRsFfU/655l5fcc/1Wma3/CTD/n0n/NP/AIqm/wDCSBsj7HOPxT/4qsvYKNgo/wBcsy/u/cP6tTPmL9ob9nDVPF9x4hvfB1jF5uu31nfXNrPKkQSSJJ0kcHn74kRvqG9a8f8ABf7I/wAStD8aaBqF1plkLaz1C2uZiuoIzbElVmwMcnAPWvvzb36/Wl2kdzXmz4hxNSftJJXX+dz7bC8UZhg8M8JTacWraq72S3v2SNP/AISZdmPsdzwP9j/4qviD9o79m/x58TPjFr/iPRdMtn068EAiM12kbnZCqHI5xyCetfZmDjFAXC5xXViOKsbioKFRKydzw8nzCtkeIeJwtuZq2uujafl2Piv9n39mrx98OPjD4b8R6xptrHp1k8zTG3vUd/mhdRgcZ5YDrX3O3iZNn/Hlcf8Ajn/xVZgXIyM5owdvvRh+KMbhIOEErN3/ACHnGYV88rxxGKtzJW000vfz7nwN4+/ZN+JPiHx14j1Wz02zazvdSuLmAyX6htjysy5GDg4I716j+yV8C/Gfwd+Iupaz4i06FLObTWtVNtdJK28yRtyDjjCnv2r6o2Dbx/Kk28c9a5afEGJp1VVildO57mK4ox+MwTy+rbktbbW2nn5FrV9eN7pV3BFZXAeWGSNcmPGSpAz89fm8n7GfxR2qDpen8AD/AJCC+3tX6Mfe6mjA9T+da4ribF4tp1EtDzclzjFZBzrCW9+17q+235nnX7L/AIb1b4V/CHTfD+u2WzUoZ7mSRbeVJEAeVmXByOxHavWv+Ekj5/0Sfn/c/wDiqygvsKXjrXXT4vx1KChFKy02PDxX+2V54ir8Um27d2RySNNfiXY0ayXcJCtjONyDsTTPix4bsfFng+bSNQ1K00m3vJUh+0XkSSYLHAEe5lAkOflbkhsHBIxT24ntv+vmH/0Ytc/+0Pf/AGHwAhfEtnNeww3VmJWie7hO7dEjJHIwOMEkD7qtyOtfd8H15YnD16095TbfzSPKxKtJLyKHxTk07SPg4JdJa507S9KubYB4TJaCCKKYBzIfLZxEBu3EI2VyRwchUuL/AMUfs7ySWw1AXlzYyLH5cslxPMolIDKxMDlXUAjPllVcZxgg8z4o0bTYf2eIoPD6yWEGoXVqkOmLcSXscUplSI28ZlXKDchJBUAMGyASTWrqFvfeHP2X/szh9PngsUjuZfMEDpF54E0v+sj2kxl32+YOTt3Hgn9AOPcxNDm02H9luONdas9PbVAy+ffzELPI02ZYFO+4ZyVWRBt3nHIXtVvT/hTo3xu/ZjvPBtzpUel6VqEc66bLdxtOIDvLW93ErpC68kOoKocex5seF9P8M2P7Pst1f6M/ijT7F7m6NvdiOK4klWRlYo807KrdQGE2D0BGcV3HwO1TRtY+HOm3Hh4zrooaSK3hudQW+aFFcqIvMDvgLgrsJLLjacYoDzPhH9ojX7/4qfDnwnpmvY034lfDnXF0zW7a8tzZJcWV0ptxeQRs7O0BItiX6c+9eb6RrWr6t9rbRvDmlXvjXRxDpiX2oaubcLOY2jgTyG+V7ny4m2gHnywSN2M/oP8AtF/sseG/jpotxOqS6F4oWB4V1rRxFBeXELRlGtZZGRt8TKcbW4BCkYxX5t+NLXxh+y78VNU0zWpV13QPFE3n6Vr+pWCuJpYiFXzo8ALdQkBWBBwx3YZXrw8bheZqta7X9fgfofDOcOjGWXtqMZO6k3azaSa9HYy/hdd6b8HPG0Or/E7Q5Nd8L6zbxi/HkvBLZKGKRXUCAq0kYwUZTyRyMkAH6z0Lwn8F9W8Uax/Z0mi634f1XSm1PRb221JnW2liTbPbn94CMHZIA+DywPSvCNEubXxZ4IuPEniqK11jQ1mkuDcTCO4n1y6lUeQjTNtuLSa3dWO37vl7mwQRu8km8K6LfXAmvNLtZpGYGSQW6lm55PbcR1wT6e5r5LGU4tx55uMmrWXa6a02ufbf6u1c4q1MRhZ8sb21bab6tM9S8dePvhxJ8E9H8PeFtLtda+JOpWRTVNZjmkMGjIxIaSQq2xpyvCxjoeTjGDsfCvRdb+EvgnTtQvNAaWXfs1Eadfoz2scJVoEkti2TlVabDbWXIw6lWFcKun6H8F77RvEEVrbanpuqCZLu7tU3GxtFJiiu4Ifui4jYuzLICQIyoH8VZnxL8caLqWg6vA1nbu2r3KTz3WnTu4vpkLMklsjAGIs7GTOTjJGVGRXZTjyJWbd233ab38rWNsFl/wBRjVTlqruV9E0nol10t569Dt/gp8P7L41ftI6HpU9nLd+HrKS517UIZ5md/JQGOBXfIJLSyDv0U9cE17J8WPAvgHx14um+Efwp8O2lz4sdF/tzXBLLNb6DZuQkkgJmUNcL5iMiDI4IPIIrzr9jf4L/ABV8ffDXXby08QweCdF8RXsUd14it4GfV9Qs4oZEKWzH5Fh3vgPgEsJHU9K+6/hL8GfCnwV8Mf2L4V077HA8hmubqV/NubyUkkyzSnl3yep7cdK+TzPHQwNZ8tW846KK2vu2/TovvPznOMznmWOniIXjF2S9ErHLaJ+yX8L9J0exsT4aiuGtoEiadppVMpUAFyocAFjljjuxq7/wy38Ls8eFIP8AwJn/APi69XoJ9q+FeY4ubv7R/ezzFUqJWUn95j6DoFh4P8P22laRbC00+yiKW8AZmCAc4y2Sep61ifCmF75dYQ87oEk355EmSQcfXNdJHdM0ZdZLVTkhY7h2hOQM/eKkHgjOOnfmpvDGh2/hPRbsJcx3F5OPnaNgVUkfKq98DJ5Nfp3C+Hng4YieNStNJ3bWqs2zxcTL2kouL2ufGP7bl9afECw+Hd5Yu8Mdpqc0dxI+wFFlhwpwSeCyhfXJHrXz+vgdCMhoyPZlNfbX7U3wp17x5oXg4+FbCK8l0bVvtE1qQgDRGF0ztJCsASOM5yQR0ryu0+B3xAnUf8UfHGyjlpZ7dB+Hzk1jleNwkMKo8yik3pdXtd2OmUXc+ej8OpJWVw0u3siYwfrxn9al/wCFevnHlHPpjmvob/hRnxQYkL4fsFXsGvo+PycVZtv2ffiTdRstzp2nwg9PL1AIR+ILV6jzPCL/AJeL70LkfY+cB8PZG/5Zk/8AAQf6V3Phjwfv+GnivT543Zg0c8JJPytjnA7fcHNJ8WbPW/gnfWFr4piu4p9USVrL+zrn7QGEZG7O4kDG4cYHWm+E/H6p8MvEV+y3988dyAI7mJfMRSAQPl6gbm5PPBr28DKFb95B3i0/yOWrorehxP8Awr1z/wAs2/Ku51vwgt98KdAieNvtVpdyRBufuZfA9sf0rkYvjgiyH7XpF1HFj5Whhkc/iCv9a7DxF8T1tPhz4e1Gys5phdSyMVkhfKfNIMYByDwfWt6EXFTt2/VBUs3H1OH/AOFeyY/1bVXvvh8zWzrLHO8TcMsSuzY+ijPT0qw3xtuEIB0WVmP923kx/OsnxX8ZILrw/e+fYaja3BhYRy2zywhCeBkkisI899ypKHVHRfsw2cWn+IbyK1d3sGspJLcyZyYzNhevPY9a0P2iT/xVenf9eX/tRqzf2VXKtBCzB3TTOGzkEeZuPPturR/aK/5GvTv+vL/2o1dmdJrDJPsjm8KpKXFk2tv3n5HsvgP/AJEjQP8Arwh/9AFc/wDF7UzbaHbWSnBu5tzf7iDJ/wDHiv5V0HgT/kSdAB4P2GHg/wC4K87+L159o8SQQD7tvbqPYMxLH9CK+64NwyxOPpX2ir/clY/G+NK3sauLtu5yX3t3OFoBoyaXJ9K/oo/DOVsSilyfSjJ9KBcoE0lLk+lGT6UDs0TWN5c6VeC7sLqayu8YMsLD51znDqQVYd8EcdiMmtHUPFutazpsFlf6ibmCEKB/o8UTSbQVTzGjRWk2qzKu8nAzjkknJ3EHijmvHllOBliPrbpR5+9tfX1PejnWYwwv1KNaSp9ru2vT0AMVx34xzTc0uT6UZPpXsHgu7E7ChhiGTP8Acb+RpeaRj+6lyOiN/I1yYu/1ep6M9TK4v69R/wAS/M5nwz/yEh/1yf8AlXTVzPhr/kJL/wBcm/lXTV+beG//ACJ5f45fof0F4/8A/JV0/wDr1D82FFFFfqp/MwuPl962fDHii88K6g13ZpbSOyeWyXUCygqTyBnlT7qQfftWNtO0Gj7x4rGtShXpunUV4vRryOrD4iphasa1J2lF3T80emW/jnRNeIW+thplw3G5cvET7dx+OfrVyfw/DPEJrdkniIyHjIZT+IryjjbxwfpV3TdXvdHcy2lw8LZyQDw31HevxzOvDjC4q9XAy5ZPo9U/8j+k+GfGnH4HloZrH2kNrrR/dsdvPoRU/d/Sqcmk7e2afpfxCinxHqdtsfvNAOD9V/qPyrorf7LqcJltJUnTvsPI+o6j8a/Es04bzHKZf7RSaXR7p/Pof1LkHHWT8QxTwdZc38r0a+TOSfTcfw1ma9atDot86j5hA5HHfbXdS6ft7fnXKeMWjjSysWHN3dQxuAeQhlAJrkyXBzxeYUqcF1Tfkk7t/Kx38WZxSy3IsVXqyteLivVppL8Ti9PLfZVDqFZcpjtwSP6VKfu0kcomMzqMDzpQPp5jU5vu1/a+Hd6EHe90vyP8uK2laXqepUUUV5h9Afelr/x7xf8AXNf5Cpu5qG1/494v+ua/yFTdzX+YXVn9nrYWiiigYUUUUAFFFFABRRRQAUUUUAFFFFABRRRQAUUUUAFFFFAEcn/Hxbf9fMP/AKMWuX/aYitbn4ZrBexwz6fPf28dxExUTPGWOfILRuBJ3zt4UOcr94dRJ/x8W3/XzD/6MWuT/aA8KeIvGWmWGmafpba3oNw2zUba1kgivYSJIys0EkzKoYKJVzn+Poe37ZwN/uVT/F+iPJxfxr0OJ8RX+oH9lqMXUOn6VNC0VtF5MK3kUiJKACI1gYB+CCDFwyvwucizaQw237JkccywJCjAOtwZbPyR/aGScrGHSRM5BEZJZRhDnB6HxFo954a+Cfh7TtSmtdDmt7uwiupY7aGaGFPtK5Mof93wCC79N25hziobi80yz/ZwSezjtY9OtGQrG1tHBFKsd6AREsAZMuV/dsgKkurdzX6ScBnwyaTB+y/qkmnyCe2eGYF01e8haaXzguftP2cTBy20fLDyTtCkHNdX+zXcSXXwp08yXJvJFmnVpWEu4/vCRnzQGPBHJA3DBAANc14SlsG/Zx1O5it2/s5pbueKCKHzpokFySiuJ1w7oNo3FcDYCM4BO/8As1WIt/h9NcwyyvY3uoT3Nmk0cSlYSRtOI1A568EjpggYACj1771fOH7Z/wAC/wDhaHwZ8SXOjvcWniTTkXWbNbeUpHc3VsC0e9QQSwUOoYENyuchQK+kKjZc54/z/n+dAlo7o/KfTP2efG3xe+HPhzx94D1LSfFdlqFoDPZ6qi6bqfnKdjrJJHvgkZXUjJCHnByQTXKXPwF+L9jOYZ/hVrzSjjNtNaTxn6MJcV9YeMvhJ49/Z3+IPiLxd8GbW11zwtqNyt5rPw/uv3WZCitLPZS5yrnDfJg5aQ4U4AFqb9tvTbi2Gn6R8N/HWoeMXdok8MzaPJby70GXDSsCgULhiRnAkXIGTj8kzDEYqnipqlCNSKbXVOOvXVWt3/E/RMt4qzPL6EaVKp7q2TSf6HyL4v8Agv8AFDw54PuPEXjDT7DwToenwrAlxr199rm+ZtscUVtbb2JZnAwSBliTxk19EfBP9lrVPil8LPAjfGqOO/i0SU3ekaT5AguBZSwQhLS9KBdyqy/6rGQFVWZlytd94R+A/in4keMLLxt8aZbG7udOm8/RfB9jiTT9MbEil5S24TSEeU2QcB0yPb6M2bc8ZJ5P+e/QV4mMz6dCk6GHklJ7uO3om3f5/cedmGa4zNJKWKndLZbLXfYr2tjFY28FvbRJBBCojiiiUKkagYAVRwAABwOmABgVboor4KUnLWR56VgoooqRmVDpZi1q5vcp5c0Kps2/NuB5PpggL+IrQjhWL7iKmeu0Yz9cVLRWsq1SW78ieVDWX8cfnRt4/wD1U6ish2G7KTbtp9HWgZ8hft4aWup+JPhBGE3zS6hqEWCBjYbYM3b1Vfyrz/wp4WFj4a8S2zjMdxCvAH8WyXnP4mvrX4w/BHRfjRb6ImrT3VrLo9091bTWpAO5ozGwOc5BBz9QK5LT/wBlvTtHsJ7Gz8RX6WdxjzjJAjynqPkbIC5z3Vq/TsizzB4PDQpVpNOKd9L7nn1qUp3t5Hyd/wAIAgOMJn6V1E/hqL/hWsFhIyqq3rujE4GMj/E/nXpfxG+Cdl4S1K0trXXdTlWaAyuZlhJB344wornJ/B7Xekx6bLqDtaRuZQTCpkdif4icjAz2UdK+8y6osVR9vD4ZJ2+88HGZph8PV9lN6xa/I8tHgSHbnzIdvcgjFcr8SvBD6b4U1C9tNOsbx4omd5LwoqKuOTk4yfTkV7LF8INHglEscro+clkt4Qf/AEGvOPid4Nsde1+bw/dyzy2brGNwfEgbaGxkcdcdQeldmHwVWrUSizy8VxPgMJBSm3Zu2xF+zDaLaWukksjTyaZMTt/uiSEAf+PVL+0S3/FW6d0x9h9f+mjf4itr4J6Rb6TqNhBBv8qHTZkUO2TgzL1Pr8or2R7aKYhpIkkbGPnQH9a781wzrRVK9tEePwPxRDI80lmyp86bnpe2/U+YtO+MnibSNOtrK2vLZbe3jWGNTbRkhRgDmsXVfHOra1qEt5dzwyXEuN5WJV6ADp+Br62FhbkgfZ4Ov/PJf8K+evEW2TX9UIRQv2qXACgYG8j0r1OGeH8fjas/q+LdNxS1V9n/AMMfc534lcM0lGpiMlhNyberW+7fwnCf8JHe/wDPSP8A74FL/wAJFe/89E/74FdTtX+4v/fI/wAKNq/3F/75H+FfoX+qOd/9DKX4/wCZ8n/xFLhH/on6f3x/yOW/4SK9/wCeif8AfAo/4SK9/wCeif8AfArqdq/3F/75H+FG1f7i/wDfI/wo/wBUc7/6GUvx/wAw/wCIpcI/9E/T/wDJf8jlv+Eivf8Anon/AHwKP+Eivf8Anon/AHwK6nav9xf++R/hRtX+4v8A3yP8KP8AVHO/+hlL8f8AMP8AiKXCP/RP0/8AyX/I5b/hIr3/AJ6J/wB8Cj/hIr3/AJ6J/wB8Cup2r/cX/vkf4UbV/uL/AN8j/Cj/AFRzv/oZS/H/ADD/AIilwj/0T9P/AMl/yOW/4SK9/wCeif8AfAo/4SK9/wCeif8AfArqdq/3F/75H+FGF/uJ/wB8j/Cj/VHO/wDoZS/H/MP+IpcI/wDRP0//ACX/AOROW/4SK9/56J/3wKa3iG8ZWBkj5BHCD0rq8L/cT/vkf4UYX+4n/fI/wqJcH51JWeZS/H/MqHipwlCSnHIIXXmv/kTmPDf/ACE+o/1bfyrqOv0py/K2QAOoyFA4NJ/DX2nDORvh/BPCOpz+83e1tz8k8ROMo8cZvHM40vZ2io2vfa/+Y2iiivrj8rCiiigAo9MGiigdxzLyTnNSWt1NZyrLbyvDKvIdDgj8ajwF60cDkVjUpU6sXCorp9GdNHEVcPNToyaa2a0Ot0z4iXMKbL+FbsAcOvyP+J6H8hWddSf21f6TdzKDJJc5bB6FJAQPoAawvXPJre0C6so4c3T7JIDLLFwfveWCB+LKPzr5mORYDLqk8VhaKU5Jp27W6LofZYrizN84w0MDjq7lTi7q/fzfWxz0Mawrgfd3M34ls/1NObmnSRNDIY3+8hwRTG4r6eEYxglHY+Jk253e56nRRRXjn0Z962v/AB7w/wDXNf5CpqgtSPs8PI/1a/yFTceor/MN2uf2ghaKTj1FHHqKnTuMWik49RRx6inp3AWik49RRx6ijTuAtFJx6ijj1FGncBaKTj1FHHqKNO4C0UnHqKOPUUadwFopOPUUceoo07gLRSceoo49RRp3AWik49RRx6ijTuBGzATWxzx9pi/9DWuV/aOhvLzwba2cOnapdWs97CksumXUUJVnkWKJX3yxllMkqng4BUE5HB6ebcdjR7S8ciSAM2AdrBsZFUfFWg6R45W2XxD4Y0rWltiWgF8fNEROMlQycHgfkD1r9U4TzbB5fhZwxE+Vt3t8kebiKc5yTijlfEdpJ4H/AGa1sdYhVryCySBre5uJI1jmZ8qpaEyuyoccAuSqnJOSaztMkvJf2X9OTzftd2ZIYEFwfNlYi/VVj/exgGfAA+ZAN/bArvr7QtI1LwvH4bu/DWlz6DGqImnSNuhVUIZQFKYABHH0pY9H0uHwr/wjUfhzTU0DYYxp6uRCAW3/AHdn945z1BGa+4/1myv/AJ+r7mcn1ep2OJsrddG/Z11a10tZrOW2kuLa4SeVEnif7VtmBaIxrvA3bclVPyZYJk11f7P++P4b2sIaR7aC4nhtGuJfMlMCPhN5Dum4AY/dsU4GMZIFuLR9Nt/C8nhxPD+npociNG9iJT5bqxLMD8vJJJJz1JJJOTVrw3Hb+EdJh0zRtEsdM06DPlWttMVjQE5IA2cDPQDj6dKX+s2V/wDP1fcw9hU7Hc596D9a5z/hJbz/AJ84f/Ag/wDxFJ/wk15j/jyg/wC/7f8AxFH+s2V/8/V+IewqdilqC7dYvgTjPln/AMdA/p1pm09yeuevFNaWS4vJ7iVI4jIFAVG3YwPXAqQ49RX4dnGJhWx9WpRleMndNHrUo2glIRV/CnUnHqKOPUV4mnc3FopOPUUceop6dwFopOPUUceoo07gLRSceoo49RS07gLRSceoo49RT07gLRSceoo49RRp3AX600rxS8eooJGOopadAPE/jl/yMem46fYz/wCjDXnlek/HOL/ib6RKB963kX8nU/1NebV/QPDbvldKy6P8z8czxWx9Ren5IawyK8J8b3Zt/H9/OckRXCHA64AU8fhXu7dK8G+I1vJ/wnOoRqhLzOjIO7ZVQMfXBr7nL/dqO/b/ACPzriBSlh48vdfkdN8NbiG88S+fbxGCJbEw7CerBlZj+O4/lXqa9K89+HnhPUtAvUe8tjCvkyhyXU7WLR4AwTnhT1r0OssbJSrNx1Vkd+U0508Ko1FZ3/RCr95fqP518360P+J1qPr9pk/9DNfR2ehr538UReV4k1VMYxdS/wDoRP8AWv0PgWVqtZeS/M8TiZN0ab82ZeTRk0vy+oo+X1FfsWh+d6iZNGTS/L6ij5fUUaBqJk0ZNL8vqKPl9RRoGomTRk0vy+oo+X1FGgaiZNGTS/L6ij5fUUaBqJk0ZNL8vqKPl9RRoGobvTgdKFo+X1FHy+oo0BiUUvy+oo+X1FFyRKKX5fUUcU7laiUUblpeB1GPrRqFhKKXI9KMj0o1CwlTW1u11cRRRqXkkZVCjqcnFRZHpSpIY2V0JR1OVZTggjuD61Mr2di4uz1LOqMG1S8I5Hnvgj/eqm3NOJHJPJPJ96TIx0qYxcYqPYcnzS5kepUUceo/OivGPovmfbdr4ptfs0I8ub/Vr2HoPepP+EqtP+ec/wCQ/wAaKK/zPcI32P7Q6B/wlVp/zzn/ACH+NH/CVWn/ADzn/If40UUuSPYA/wCEqtP+ec/5D/Gj/hKrT/nnP+Q/xooo5I9gD/hKrT/nnP8AkP8AGj/hKrT/AJ5z/kP8aKKOSPYA/wCEqtP+ec/5D/Gj/hKrT/nnP+Q/xooo5I9gD/hKrT/nnP8AkP8AGj/hKrT/AJ5z/kP8aKKOSPYA/wCEqtP+ec/5D/Gj/hKrT/nnP+Q/xooo5I9gD/hKrT/nnP8AkP8AGj/hKrT/AJ5z/kP8aKKOSPYA/wCEqtP+ec/5D/Gj/hKrT/nnP+Q/xooo5I9gD/hKrT/nnP8AkP8AGj/hKrT/AJ5z/kP8aKKOSPYA/wCEqtP+ec/5D/Gj/hKLP/nlN/3yv+NFFLljpoAf8JRZ/wDPKb/vlf8AGj/hKLP/AJ5Tf98r/jRRS5V2AP8AhKLP/nlN/wB8r/jR/wAJRZ/88pv++V/xoopcq7AH/CUWf/PKb/vlf8aP+EptP+ec3/fK/wCNFFHKuwC/8JRaf885vyH+NJ/wlVp/zzn/ACH+NFFXyR7AH/CVWn/POf8AIf40f8JVaf8APOf8h/jRRRyR7AH/AAlVp/zzn/If40f8JVaf885/yH+NFFHJHsAf8JVaf885/wAh/jR/wlVp/wA85/yH+NFFHJHsAf8ACVWn/POf8h/jR/wlVp/zzn/If40UUckewB/wlVp/zzn/ACH+NH/CVWn/ADzn/If40UUckewB/wAJVaf885/yH+NH/CVWn/POf8h/jRRRyR7AH/CVWn/POf8AIf40DxVa/wDPOb8h/jRRScI9ho5Txxpum+MjZmW4urNrXeoMUSNuDAHnJ/2K5UfDnSP+grf/APgNH/8AFUUV9PgsficPQjTpVGlrp8z57GYShVrtzgm9Bf8AhXGkH/mK3/8A4DR//FVG3wu0SS4V31C8eePO2RrSIsvrg5zzRRXpRzXHf8/WcE8twbWtND/+Fc6R0/tXUDj1to//AIql/wCFb6R/0Fb/AP8AAaP/AOKoorL+1scv+XrH/Z+E/wCfaEPw30gj/kK3/wD4DR//ABVcnqH7NvhDXL661CXWNcWSdzK4RIFXcfQYP86KK9PLuIs2wlSToYhxuulv8jDGZLl9aEVUop/eV/8AhlnwX/0Gde/75h/wo/4ZZ8F/9BnXv++Yf8KKK+l/1wz7/oLl+H+R53+reUf9A8fx/wAw/wCGWfBf/QZ17/vmH/Cj/hlnwX/0Gde/75h/wooo/wBcM+/6C5fh/kP/AFayj/oHj+P+Yf8ADLPgv/oM69/3zD/hR/wyz4L/AOgzr3/fMP8AhRRR/rhn3/QXL8P8g/1ayj/oHj+P+Yf8Ms+C/wDoM69/3zD/AIUf8Ms+C/8AoM69/wB8w/4UUUf64Z9/0Fy/D/IP9Wso/wCgeP4/5h/wyz4L/wCgzr3/AHzD/hR/wyz4L/6DOvf98w/4UUUf64Z9/wBBcvw/yD/VrKP+geP4/wCYf8Ms+C/+gzr3/fMP+FH/AAyz4L/6DOvf98w/4UUUf64Z9/0Fy/D/ACD/AFayj/oHj+P+Yf8ADLPgv/oM69/3zD/hR/wyz4L/AOgzr3/fMP8AhRRR/rhn3/QXL8P8hf6tZR/0Dx/H/MP+GWfBf/QZ17/vmH/Cj/hlnwX/ANBnXv8AvmH/AAoopf64Z9/0Fy/D/IP9Wso/6B4/j/mH/DLPgv8A6DOvf98w/wCFRzfsveC0hdxrOvEqpPKwf4UUVpT4vz5yivrUvw/yD/VvKP8AoHj+P+Z2kX7CfhVkV/8AhINZ+YA/ei/+Ip3/AAwn4RXOde1o/RoR/wC06KK/X1nOYNfxmeV/q9lf/Phfj/mO/wCGFPCH/Qe1z/vuH/43R/wwp4Q/6D2uf99w/wDxuiil/bOYf8/mH+r2Vf8APhfj/mH/AAwp4Q/6D2uf99w//G6P+GE/CP8A0Htc/wC+4f8A43RRR/bOYf8AP5h/q/lf/Phfj/mH/DCfg/8A6Duuf9/If/jdIf2E/B+P+Q9rn/fcP/xuiil/bOYf8/mUuH8r/wCfC/H/ADOg/wCGSfDf/QY1b/vqL/4iiiio/tTG/wDP1mn9j4D/AJ8o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C:\user\Desktop\Учебный центр ЛИЦЕНЗИЯ НА ОБУЧЕНИЕ - МОО ВОСВОД - СПОРТ - СОЦ.ОРИЕНТ. НКО\1 Уставные докумнты и Лицензия УМиТЦ МОО ВОСВОД\плакаты - набор документов под учебный процес - заполнение\тербования к пляжам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9200" y="228600"/>
            <a:ext cx="4419600" cy="792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5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400" y="152400"/>
            <a:ext cx="10972800" cy="5334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Характеристика лесного участка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43106"/>
            <a:ext cx="74284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Координаты: 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55.637384,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37.884843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Местоположение: </a:t>
            </a:r>
          </a:p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 западной стороны, на расстоянии около 1 км, расположен г. Дзержинский, с восточной стороны, на расстоянии около 1 км, расположена д. </a:t>
            </a:r>
            <a:r>
              <a:rPr lang="ru-RU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Токарево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г.о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Люберцы, а с северной стороны, на расстоянии около 1 км, располагается г. Котельники.  Участок находится в береговой и прибрежно-защитной полосах оз. Рица.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C:\AppData\Local\Temp\FineReader11.00\media\image2.jpe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68580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ПП\Pictures\2014-04-04\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66800"/>
            <a:ext cx="3886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9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4"/>
    </mc:Choice>
    <mc:Fallback xmlns="">
      <p:transition spd="slow" advTm="1220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799" y="2362200"/>
            <a:ext cx="10896601" cy="32004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Дневная посещаемость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населения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указанного лесного участка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расположенного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нём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озера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Рица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(бывший обводнённый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карьер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составляет (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минипарк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отдых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водном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объекте(пляжи) от 2000 до 3000 человек. С условием перемещения грунтов (намывка песка 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~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150т. кубов на участок шириною 20 метров и длиною 2,5 км.), посещаемость увеличится до 5000 человек . Население близ лежащих городов составляет более 300 тыс. человек: Люберцы – 202918 чел, Котельники – 44869чел, Дзержинский – 55669чел,  а также Юго-Восток города Москвы с населением 1405650 человек, из которых посещает место отдыха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около 30%  - 421695 чел).</a:t>
            </a:r>
            <a:b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ООО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Акваресурс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имеет договора 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Люберецкой добровольной пожарной командой,  с Водно-спасательной службой МОО ВОСВОД, с Общественными дружинниками (ЧОП), которые могут обеспечить комплексную безопасность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лесном участке с водным объектом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организовать мероприятия по безопасности населения в месте  доступного отдыха у воды и на воде, в том числе организовать мероприятия по регулированному проезду по существующим проектам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месту отдыха и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организацию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временных стоянок для автомобилей (имеется возможность запустить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паровозик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перемещения отдыхающих вдоль объекта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водной рекреации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b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Руководство ООО «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Акваресурс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при поддержке партнёров</a:t>
            </a:r>
            <a:b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планирует за 3 года инвестировать до 100 млн. рублей (собственные средства, кредитные, частично бюджетные (областной и муниципальный), в развитие 50 метровой береговой и прибрежной защитной полос озера Рица территории  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Томилинского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участкового лесничества Подольского филиала ГКУ МО «</a:t>
            </a:r>
            <a:r>
              <a:rPr lang="ru-RU" sz="2000" b="1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Мособллес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».</a:t>
            </a:r>
            <a:b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2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4"/>
    </mc:Choice>
    <mc:Fallback xmlns="">
      <p:transition spd="slow" advTm="1220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400617"/>
              </p:ext>
            </p:extLst>
          </p:nvPr>
        </p:nvGraphicFramePr>
        <p:xfrm>
          <a:off x="990600" y="2667000"/>
          <a:ext cx="1030224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400"/>
                <a:gridCol w="1905000"/>
                <a:gridCol w="1828800"/>
                <a:gridCol w="1844040"/>
              </a:tblGrid>
              <a:tr h="457200">
                <a:tc>
                  <a:txBody>
                    <a:bodyPr/>
                    <a:lstStyle/>
                    <a:p>
                      <a:r>
                        <a:rPr lang="ru-RU" dirty="0" smtClean="0"/>
                        <a:t>Этап/</a:t>
                      </a:r>
                      <a:r>
                        <a:rPr lang="ru-RU" baseline="0" dirty="0" smtClean="0"/>
                        <a:t> длительность исполнения,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 год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 год</a:t>
                      </a:r>
                      <a:endParaRPr lang="ru-RU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 год</a:t>
                      </a:r>
                      <a:endParaRPr lang="ru-RU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0">
                <a:tc gridSpan="4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 этап. </a:t>
                      </a:r>
                      <a:r>
                        <a:rPr lang="ru-RU" dirty="0" smtClean="0"/>
                        <a:t>Получение разрешения на размещение, которое предусматривает предоставление лесного   участка без оплаты аренды и проекта освоения лесов.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2 этап. </a:t>
                      </a:r>
                      <a:r>
                        <a:rPr lang="ru-RU" dirty="0" smtClean="0"/>
                        <a:t>Подготовительные работы (намыв пляжа)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20 </a:t>
                      </a:r>
                      <a:r>
                        <a:rPr lang="ru-RU" dirty="0" smtClean="0"/>
                        <a:t>000</a:t>
                      </a:r>
                      <a:r>
                        <a:rPr lang="ru-RU" baseline="0" dirty="0" smtClean="0"/>
                        <a:t>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12 000 000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3 этап.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Приобретение и размещение некапитальных строений под </a:t>
                      </a:r>
                      <a:r>
                        <a:rPr lang="ru-RU" dirty="0" smtClean="0"/>
                        <a:t>коммуникации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25 000 000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10 000 000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10 000 000</a:t>
                      </a:r>
                      <a:endParaRPr lang="ru-RU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4 этап. </a:t>
                      </a:r>
                      <a:r>
                        <a:rPr lang="ru-RU" dirty="0" smtClean="0"/>
                        <a:t>Оборудование, инвентарь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5 000 000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2 000 000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1 000 000</a:t>
                      </a:r>
                      <a:endParaRPr lang="ru-RU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5 этап. </a:t>
                      </a:r>
                      <a:r>
                        <a:rPr lang="ru-RU" dirty="0" err="1" smtClean="0"/>
                        <a:t>Найм</a:t>
                      </a:r>
                      <a:r>
                        <a:rPr lang="ru-RU" dirty="0" smtClean="0"/>
                        <a:t> и обучение персонала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r>
                        <a:rPr lang="ru-RU" baseline="0" dirty="0" smtClean="0"/>
                        <a:t> 000 000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r>
                        <a:rPr lang="ru-RU" baseline="0" dirty="0" smtClean="0"/>
                        <a:t> 500 000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4 000 000</a:t>
                      </a:r>
                      <a:endParaRPr lang="ru-RU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6 этап. </a:t>
                      </a:r>
                      <a:r>
                        <a:rPr lang="ru-RU" dirty="0" smtClean="0"/>
                        <a:t>Благоустройство</a:t>
                      </a:r>
                      <a:r>
                        <a:rPr lang="ru-RU" baseline="0" dirty="0" smtClean="0"/>
                        <a:t> территории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/>
                        <a:t>1 000 000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1 500 000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/>
                        <a:t>2 000 000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338328"/>
            <a:ext cx="107442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ПЛАН РАСХОДОВАНИЯ ИНВЕСТИРОВАННЫХ СРЕДСТВ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5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10972800" cy="16002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Характеристика лесного участка</a:t>
            </a:r>
            <a:b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Протяжённость береговой полосы более 3000 метров. Организация мероприятий по комплексным подходам управления водным объектом - озеро Рица, Томилинский лесопарк - Подольское лесничество КХЛ М</a:t>
            </a: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endParaRPr lang="ru-RU" sz="22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0"/>
            <a:ext cx="4876800" cy="4214358"/>
          </a:xfrm>
          <a:prstGeom prst="rect">
            <a:avLst/>
          </a:prstGeom>
        </p:spPr>
      </p:pic>
      <p:pic>
        <p:nvPicPr>
          <p:cNvPr id="2050" name="Picture 2" descr="C:\Users\sergey\Desktop\ООО Акваресурс 2017\ПРОЕКТЫ Акваресурс\Порект оз. рица ДГО\Приложение 4_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6324600" cy="43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8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4"/>
    </mc:Choice>
    <mc:Fallback xmlns="">
      <p:transition spd="slow" advTm="1220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533400" y="144162"/>
            <a:ext cx="11201400" cy="1532238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План-схема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(пожарных проездов и подъездов) </a:t>
            </a:r>
          </a:p>
          <a:p>
            <a:pPr algn="ctr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План-схема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 (служб охраны, поддержания правопорядка и медпомощи)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ООО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Акваресурс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взаимодействует с администрациями городских округов Люберцы,  Дзержинский и Котельники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sergey\Desktop\Альбом УВО оз. Рица 2019\+ Альбом озер Рица и Лгок в Томилинском лесопарке - отправка_Страница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6179757" cy="491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ergey\Desktop\Альбом УВО оз. Рица 2019\+ Альбом озер Рица и Лгок в Томилинском лесопарке - отправка_Страница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6400800" cy="49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79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5"/>
    </mc:Choice>
    <mc:Fallback xmlns="">
      <p:transition spd="slow" advTm="637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609600" y="838200"/>
            <a:ext cx="11049000" cy="12954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Лесной участок  квартал 9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Томилинского участкового лесничества в натуре представляет песчаный берег оз. Рица. Планируется разместить: зоны малой </a:t>
            </a: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лесной (</a:t>
            </a:r>
            <a:r>
              <a:rPr lang="ru-RU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минипарк</a:t>
            </a:r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и водной рекреации (пляж №1;2;3;4;5) – развитие водного туризма в Подмосковье.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Инвестор проекта ООО «Бирюзовые озёра»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4920" y="304800"/>
            <a:ext cx="5553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Лесохозяйственная характеристика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4" descr="C:\Users\sergey\Desktop\Альбом УВО оз. Рица 2019\+ Альбом озер Рица и Лгок в Томилинском лесопарке - отправка_Страница_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6400800" cy="437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286001"/>
            <a:ext cx="5410199" cy="3947984"/>
          </a:xfrm>
        </p:spPr>
      </p:pic>
    </p:spTree>
    <p:extLst>
      <p:ext uri="{BB962C8B-B14F-4D97-AF65-F5344CB8AC3E}">
        <p14:creationId xmlns:p14="http://schemas.microsoft.com/office/powerpoint/2010/main" val="1360515541"/>
      </p:ext>
    </p:extLst>
  </p:cSld>
  <p:clrMapOvr>
    <a:masterClrMapping/>
  </p:clrMapOvr>
  <p:transition spd="slow" advTm="7583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400" y="152400"/>
            <a:ext cx="10972800" cy="6858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Характеристика лесного участка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685800"/>
            <a:ext cx="1059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Озеро Рица (обводненный Большой Люберецкий карьер)</a:t>
            </a:r>
          </a:p>
          <a:p>
            <a:pPr algn="ctr"/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Зона водопользования 1100 м. г. Котельники с целью организации отдыха: детей, граждан пожилого возраста, ветеранов и лиц с ограниченными возможностями, а так же обустройство пляжной инфраструктуры для проведения молодёжных и корпоративных мероприятий, муниципальных праздников, концертов, спортивных состязаний – Пляж №1;2</a:t>
            </a:r>
            <a:b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2286000"/>
            <a:ext cx="10591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Структурно-планировочная организация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территории в береговой и прибрежной защитной полосах водных объектов, в том числе на лесных участках.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Проектными решениями предусматривается упорядочить размещение объектов на территории пляжной зоны с учетом норм природоохранного законодательства, с обязательным размещением водно-спасательной станции 1 –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разряда, в соответствии со Стандартам.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территории располагаются волейбольная и игровые  площадки, теннисные столы, навесы для приёма пищи, батуты и водные аттракционы, кабинки для переодевания.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территории береговой полосы располагаются несколько (пять – семь) пляжных зон, пешеходные тропинки. Площадки между тропинками будут образовывать места отдыха, на которых разместятся скамейки, беседки, навесы. Размещение тропинок на территории зоны отдыха предусматривается с учетом максимального сохранения рельефа участка, используя существующие тропинки в целях сохранения почвенного и растительного покрова территории.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Канализация в пределах береговой полосы не предусматривается. Водоснабжение в пределах береговой полосы предполагается в виде фонтанчиков.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Подъезд автотранспорта к объекту по существующей просеке  (пожарный проезд) с размещение парковок в т. ч. для автобусов. </a:t>
            </a:r>
          </a:p>
        </p:txBody>
      </p:sp>
    </p:spTree>
    <p:extLst>
      <p:ext uri="{BB962C8B-B14F-4D97-AF65-F5344CB8AC3E}">
        <p14:creationId xmlns:p14="http://schemas.microsoft.com/office/powerpoint/2010/main" val="7241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4"/>
    </mc:Choice>
    <mc:Fallback xmlns="">
      <p:transition spd="slow" advTm="12204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2967</TotalTime>
  <Words>1307</Words>
  <Application>Microsoft Office PowerPoint</Application>
  <PresentationFormat>Произвольный</PresentationFormat>
  <Paragraphs>103</Paragraphs>
  <Slides>26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Волна</vt:lpstr>
      <vt:lpstr>Подольский филиал ГКУ МО «Мособллес» Тема презентации: «Минипарк «Озеро Рица» по программе  «Лето в Подмосковье»</vt:lpstr>
      <vt:lpstr>Адрес лесного участка: городской округ Люберцы, Подольское лесничество, Томилинское участковое лесничество, квартал 9, выдела 4,9,15,27,28,29,30,31,37,  площадь ~ 7-12 га. </vt:lpstr>
      <vt:lpstr>Характеристика лесного участка</vt:lpstr>
      <vt:lpstr> Дневная посещаемость населения указанного лесного участка и расположенного на нём озера Рица (бывший обводнённый карьер) составляет (минипарк - отдых на водном объекте(пляжи) от 2000 до 3000 человек. С условием перемещения грунтов (намывка песка  ~ 150т. кубов на участок шириною 20 метров и длиною 2,5 км.), посещаемость увеличится до 5000 человек . Население близ лежащих городов составляет более 300 тыс. человек: Люберцы – 202918 чел, Котельники – 44869чел, Дзержинский – 55669чел,  а также Юго-Восток города Москвы с населением 1405650 человек, из которых посещает место отдыха  около 30%  - 421695 чел).  ООО «Акваресурс» имеет договора  с Люберецкой добровольной пожарной командой,  с Водно-спасательной службой МОО ВОСВОД, с Общественными дружинниками (ЧОП), которые могут обеспечить комплексную безопасность на лесном участке с водным объектом и организовать мероприятия по безопасности населения в месте  доступного отдыха у воды и на воде, в том числе организовать мероприятия по регулированному проезду по существующим проектам к месту отдыха и организацию временных стоянок для автомобилей (имеется возможность запустить паровозик для перемещения отдыхающих вдоль объекта водной рекреации)  Руководство ООО «Акваресурс» при поддержке партнёров  планирует за 3 года инвестировать до 100 млн. рублей (собственные средства, кредитные, частично бюджетные (областной и муниципальный), в развитие 50 метровой береговой и прибрежной защитной полос озера Рица территории  Томилинского участкового лесничества Подольского филиала ГКУ МО «Мособллес».       </vt:lpstr>
      <vt:lpstr>ПЛАН РАСХОДОВАНИЯ ИНВЕСТИРОВАННЫХ СРЕДСТВ </vt:lpstr>
      <vt:lpstr>Характеристика лесного участка Протяжённость береговой полосы более 3000 метров. Организация мероприятий по комплексным подходам управления водным объектом - озеро Рица, Томилинский лесопарк - Подольское лесничество КХЛ МО</vt:lpstr>
      <vt:lpstr>Презентация PowerPoint</vt:lpstr>
      <vt:lpstr>Презентация PowerPoint</vt:lpstr>
      <vt:lpstr>Характеристика лесного участка</vt:lpstr>
      <vt:lpstr>Характеристика лесного участка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Характеристика лесного участка</vt:lpstr>
      <vt:lpstr>Презентация PowerPoint</vt:lpstr>
      <vt:lpstr>Характеристика лесного участка</vt:lpstr>
      <vt:lpstr>Презентация PowerPoint</vt:lpstr>
      <vt:lpstr>Презентация PowerPoint</vt:lpstr>
      <vt:lpstr> Лесной участок Томилинского участкового лесничества является местом массового и доступного отдыха населения  городских округов Дзержинский,  Люберцы, Котельники. Используется для загара, занятий водными видами спорта, купания в оборудованных и безопасных пляжных зонах, включая инвалидов.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Вас за внимание!  ООО «Акваресурс» представило материал в соответствии с нормами и требованиями действующего законодательства Российской Федерации и Московской области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 один вид животных, живущих или живших когда либо на нашей прекрасной планете не вызыват у нас такого интереса как</dc:title>
  <dc:creator>Мария</dc:creator>
  <cp:lastModifiedBy>Operator</cp:lastModifiedBy>
  <cp:revision>202</cp:revision>
  <cp:lastPrinted>2019-04-09T15:47:04Z</cp:lastPrinted>
  <dcterms:modified xsi:type="dcterms:W3CDTF">2020-01-20T18:07:05Z</dcterms:modified>
</cp:coreProperties>
</file>